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2" r:id="rId4"/>
    <p:sldId id="258" r:id="rId5"/>
    <p:sldId id="262" r:id="rId6"/>
    <p:sldId id="263" r:id="rId7"/>
    <p:sldId id="266" r:id="rId8"/>
    <p:sldId id="267" r:id="rId9"/>
    <p:sldId id="270" r:id="rId1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2CD92-F5B8-4A82-952D-E66C322203B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77CE7-5DB2-451E-AC92-E95E87529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F6A1E2-0974-4CF5-BC81-5E8EDD665E34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FF79C4-D4E8-48A6-82EB-3325F0649B2D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B1DA3-1C57-4374-8E78-824DF63A3775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A8006-0496-4726-B184-852E405B55DE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CDA1A-2B75-4466-9942-318A989DB1E5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D29D9-054F-4C28-BE1A-1FA3E32DF25B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6466F-4AD6-4BE3-BB57-26803AA2B5F4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5266F1-9D09-47A4-B612-45A4C255F05E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33F740-8FAA-4AD0-A516-C536DE4B2D36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6DAA8C-6479-43F8-AD30-59A357767689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B665E7-3F5A-4057-8839-82711FC2E853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2F3DB5-96A1-47B5-A323-394930BC4A2D}" type="datetime1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EF151B-BC17-43B9-8CC4-4AD6148006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9761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URINARY TRACT INFECTION (UTI)</a:t>
            </a:r>
            <a:br>
              <a:rPr lang="en-US" sz="3600" dirty="0" smtClean="0"/>
            </a:br>
            <a:r>
              <a:rPr lang="en-US" sz="3600" dirty="0" smtClean="0"/>
              <a:t>PREVENTION COLLABORATIVE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199704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David Abraham</a:t>
            </a:r>
          </a:p>
          <a:p>
            <a:r>
              <a:rPr lang="en-US" sz="9600" dirty="0" smtClean="0"/>
              <a:t>Executive Vice-President</a:t>
            </a:r>
          </a:p>
          <a:p>
            <a:r>
              <a:rPr lang="en-US" sz="9600" dirty="0" smtClean="0"/>
              <a:t>Beth Sholom Village</a:t>
            </a:r>
          </a:p>
          <a:p>
            <a:r>
              <a:rPr lang="en-US" sz="9600" dirty="0" smtClean="0"/>
              <a:t>Virginia Beach, Virginia</a:t>
            </a:r>
          </a:p>
          <a:p>
            <a:r>
              <a:rPr lang="en-US" sz="9600" dirty="0" smtClean="0"/>
              <a:t>November 10, 2011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151B-BC17-43B9-8CC4-4AD61480066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Why is Beth Sholom participating in UTI Collaborative ?</a:t>
            </a:r>
          </a:p>
          <a:p>
            <a:endParaRPr lang="en-US" dirty="0" smtClean="0"/>
          </a:p>
          <a:p>
            <a:r>
              <a:rPr lang="en-US" dirty="0" smtClean="0"/>
              <a:t>Benefits of participation</a:t>
            </a:r>
          </a:p>
          <a:p>
            <a:endParaRPr lang="en-US" dirty="0" smtClean="0"/>
          </a:p>
          <a:p>
            <a:r>
              <a:rPr lang="en-US" dirty="0" smtClean="0"/>
              <a:t>Effect of participation on </a:t>
            </a:r>
            <a:r>
              <a:rPr lang="en-US" i="1" dirty="0" smtClean="0"/>
              <a:t>UTI Prevention  </a:t>
            </a:r>
            <a:r>
              <a:rPr lang="en-US" dirty="0" smtClean="0"/>
              <a:t>practices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Discuss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151B-BC17-43B9-8CC4-4AD61480066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Twelve participating nursing homes in the Eastern region</a:t>
            </a:r>
          </a:p>
          <a:p>
            <a:r>
              <a:rPr lang="en-US" dirty="0" smtClean="0"/>
              <a:t>June – December 2011</a:t>
            </a:r>
          </a:p>
          <a:p>
            <a:pPr lvl="1"/>
            <a:r>
              <a:rPr lang="en-US" dirty="0" smtClean="0"/>
              <a:t>Conference calls and local work groups</a:t>
            </a:r>
          </a:p>
          <a:p>
            <a:pPr lvl="1"/>
            <a:r>
              <a:rPr lang="en-US" dirty="0" smtClean="0"/>
              <a:t>Developed and tested surveillance tool</a:t>
            </a:r>
          </a:p>
          <a:p>
            <a:pPr lvl="1">
              <a:buNone/>
            </a:pPr>
            <a:r>
              <a:rPr lang="en-US" dirty="0" smtClean="0"/>
              <a:t>	August – October</a:t>
            </a:r>
          </a:p>
          <a:p>
            <a:pPr lvl="1"/>
            <a:r>
              <a:rPr lang="en-US" dirty="0" smtClean="0"/>
              <a:t>Partnership with Eastern Virginia Medical School </a:t>
            </a:r>
          </a:p>
          <a:p>
            <a:pPr lvl="1">
              <a:buNone/>
            </a:pPr>
            <a:r>
              <a:rPr lang="en-US" dirty="0" smtClean="0"/>
              <a:t>	(EVMS) - The Glennan Center for Geriatrics and Gerontology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UTI PREVENTION COLLABOTATIVE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151B-BC17-43B9-8CC4-4AD61480066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Learn from others</a:t>
            </a:r>
          </a:p>
          <a:p>
            <a:r>
              <a:rPr lang="en-US" dirty="0" smtClean="0"/>
              <a:t>Share </a:t>
            </a:r>
            <a:r>
              <a:rPr lang="en-US" i="1" dirty="0" smtClean="0"/>
              <a:t>Best Practices </a:t>
            </a:r>
            <a:r>
              <a:rPr lang="en-US" dirty="0" smtClean="0"/>
              <a:t>with others</a:t>
            </a:r>
          </a:p>
          <a:p>
            <a:r>
              <a:rPr lang="en-US" dirty="0" smtClean="0"/>
              <a:t>Keep Beth Sholom on cutting edge</a:t>
            </a:r>
          </a:p>
          <a:p>
            <a:r>
              <a:rPr lang="en-US" dirty="0" smtClean="0"/>
              <a:t>Exposure to latest information</a:t>
            </a:r>
          </a:p>
          <a:p>
            <a:r>
              <a:rPr lang="en-US" dirty="0" smtClean="0"/>
              <a:t>May have an influence on direction of initiatives</a:t>
            </a:r>
          </a:p>
          <a:p>
            <a:r>
              <a:rPr lang="en-US" dirty="0" smtClean="0"/>
              <a:t>Efficient practices have positive effect on bottom line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IMPROVE RESIDENT CARE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PARTICIPATE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151B-BC17-43B9-8CC4-4AD61480066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Improved UTI tracking/surveillance</a:t>
            </a:r>
          </a:p>
          <a:p>
            <a:r>
              <a:rPr lang="en-US" dirty="0" smtClean="0"/>
              <a:t>Participated in development of tracking form</a:t>
            </a:r>
          </a:p>
          <a:p>
            <a:r>
              <a:rPr lang="en-US" dirty="0" smtClean="0"/>
              <a:t>Monitor inappropriate antibiotic use</a:t>
            </a:r>
          </a:p>
          <a:p>
            <a:r>
              <a:rPr lang="en-US" dirty="0" smtClean="0"/>
              <a:t>Awareness of appropriate use of cultures</a:t>
            </a:r>
          </a:p>
          <a:p>
            <a:r>
              <a:rPr lang="en-US" dirty="0" smtClean="0"/>
              <a:t>Hosted educational opportunity by EVMS experts for collaborative facilities</a:t>
            </a:r>
          </a:p>
          <a:p>
            <a:r>
              <a:rPr lang="en-US" dirty="0" smtClean="0"/>
              <a:t>Emphasis on transfer/discharge information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 of 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151B-BC17-43B9-8CC4-4AD61480066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Reduction of UTIs, urine cultures,          </a:t>
            </a:r>
            <a:r>
              <a:rPr lang="en-US" i="1" dirty="0" smtClean="0"/>
              <a:t>Clostridium difficile </a:t>
            </a:r>
            <a:r>
              <a:rPr lang="en-US" dirty="0" smtClean="0"/>
              <a:t>(</a:t>
            </a:r>
            <a:r>
              <a:rPr lang="en-US" i="1" dirty="0" smtClean="0"/>
              <a:t>C. difficile</a:t>
            </a:r>
            <a:r>
              <a:rPr lang="en-US" dirty="0" smtClean="0"/>
              <a:t>), antibiotic use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			= improved patient safety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= improved resident care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= reduction in health care cost</a:t>
            </a:r>
          </a:p>
          <a:p>
            <a:pPr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 of 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151B-BC17-43B9-8CC4-4AD61480066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Expand learned surveillance to other HAIs</a:t>
            </a:r>
          </a:p>
          <a:p>
            <a:r>
              <a:rPr lang="en-US" dirty="0" smtClean="0"/>
              <a:t>In-house collaboration of medical and nursing staff to appropriately define and treat UTIs</a:t>
            </a:r>
          </a:p>
          <a:p>
            <a:r>
              <a:rPr lang="en-US" dirty="0" smtClean="0"/>
              <a:t>Collaborate with referring hospitals in reduction of unnecessary indwelling catheters</a:t>
            </a:r>
          </a:p>
          <a:p>
            <a:r>
              <a:rPr lang="en-US" dirty="0" smtClean="0"/>
              <a:t>Work closely with discharge planners in obtaining indwelling catheter history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  UTI  INITIATIVES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151B-BC17-43B9-8CC4-4AD61480066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Why participate?</a:t>
            </a:r>
          </a:p>
          <a:p>
            <a:r>
              <a:rPr lang="en-US" dirty="0" smtClean="0"/>
              <a:t>Benefits of participation</a:t>
            </a:r>
          </a:p>
          <a:p>
            <a:r>
              <a:rPr lang="en-US" dirty="0" smtClean="0"/>
              <a:t>Future initiatives</a:t>
            </a:r>
          </a:p>
          <a:p>
            <a:endParaRPr lang="en-US" dirty="0" smtClean="0"/>
          </a:p>
          <a:p>
            <a:r>
              <a:rPr lang="en-US" dirty="0" smtClean="0"/>
              <a:t>All efforts and changes in practice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IMPROVE RESIDENT CARE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151B-BC17-43B9-8CC4-4AD61480066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QUESTIONS ?</a:t>
            </a:r>
          </a:p>
          <a:p>
            <a:pPr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dabraham@bethsholomvillage.com</a:t>
            </a:r>
          </a:p>
          <a:p>
            <a:pPr lvl="6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151B-BC17-43B9-8CC4-4AD61480066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239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URINARY TRACT INFECTION (UTI) PREVENTION COLLABORATIVE</vt:lpstr>
      <vt:lpstr>Topics to Discuss</vt:lpstr>
      <vt:lpstr>THE UTI PREVENTION COLLABOTATIVE</vt:lpstr>
      <vt:lpstr>WHY PARTICIPATE ?</vt:lpstr>
      <vt:lpstr>BENEFITS  of  PARTICIPATION</vt:lpstr>
      <vt:lpstr>BENEFITS  of  PARTICIPATION</vt:lpstr>
      <vt:lpstr>FUTURE   UTI  INITIATIVES</vt:lpstr>
      <vt:lpstr>SUMMARY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   COLLABORATIVE</dc:title>
  <dc:creator>Owner</dc:creator>
  <cp:lastModifiedBy>Owner</cp:lastModifiedBy>
  <cp:revision>31</cp:revision>
  <dcterms:created xsi:type="dcterms:W3CDTF">2011-11-04T11:40:26Z</dcterms:created>
  <dcterms:modified xsi:type="dcterms:W3CDTF">2011-11-07T12:09:09Z</dcterms:modified>
</cp:coreProperties>
</file>