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media/image9.jpg" ContentType="image/png"/>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 id="2147483665" r:id="rId2"/>
  </p:sldMasterIdLst>
  <p:notesMasterIdLst>
    <p:notesMasterId r:id="rId24"/>
  </p:notesMasterIdLst>
  <p:sldIdLst>
    <p:sldId id="260" r:id="rId3"/>
    <p:sldId id="309" r:id="rId4"/>
    <p:sldId id="256" r:id="rId5"/>
    <p:sldId id="258" r:id="rId6"/>
    <p:sldId id="311" r:id="rId7"/>
    <p:sldId id="312" r:id="rId8"/>
    <p:sldId id="286" r:id="rId9"/>
    <p:sldId id="287" r:id="rId10"/>
    <p:sldId id="288" r:id="rId11"/>
    <p:sldId id="289" r:id="rId12"/>
    <p:sldId id="290" r:id="rId13"/>
    <p:sldId id="291" r:id="rId14"/>
    <p:sldId id="313" r:id="rId15"/>
    <p:sldId id="305" r:id="rId16"/>
    <p:sldId id="314" r:id="rId17"/>
    <p:sldId id="295" r:id="rId18"/>
    <p:sldId id="292" r:id="rId19"/>
    <p:sldId id="293" r:id="rId20"/>
    <p:sldId id="315" r:id="rId21"/>
    <p:sldId id="310" r:id="rId22"/>
    <p:sldId id="308" r:id="rId23"/>
  </p:sldIdLst>
  <p:sldSz cx="9144000" cy="5143500" type="screen16x9"/>
  <p:notesSz cx="6858000" cy="9144000"/>
  <p:embeddedFontLst>
    <p:embeddedFont>
      <p:font typeface="Shadows Into Light Two" panose="020B0604020202020204" charset="0"/>
      <p:regular r:id="rId25"/>
    </p:embeddedFont>
    <p:embeddedFont>
      <p:font typeface="Impact" panose="020B0806030902050204" pitchFamily="34" charset="0"/>
      <p:regular r:id="rId26"/>
    </p:embeddedFont>
    <p:embeddedFont>
      <p:font typeface="Chivo Light" panose="020B0604020202020204" charset="0"/>
      <p:regular r:id="rId27"/>
      <p:bold r:id="rId28"/>
      <p:italic r:id="rId29"/>
      <p:boldItalic r:id="rId30"/>
    </p:embeddedFont>
    <p:embeddedFont>
      <p:font typeface="Wingdings 3" panose="05040102010807070707" pitchFamily="18" charset="2"/>
      <p:regular r:id="rId31"/>
    </p:embeddedFont>
    <p:embeddedFont>
      <p:font typeface="Trebuchet MS" panose="020B0603020202020204" pitchFamily="3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B4D9"/>
    <a:srgbClr val="CED8E7"/>
    <a:srgbClr val="E8EDF3"/>
    <a:srgbClr val="FF0000"/>
    <a:srgbClr val="FF9966"/>
    <a:srgbClr val="FF9933"/>
    <a:srgbClr val="FF6600"/>
    <a:srgbClr val="CC0000"/>
    <a:srgbClr val="FF33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78802EA-EEBB-4A5F-8F3F-9894A2CEF0FA}">
  <a:tblStyle styleId="{E78802EA-EEBB-4A5F-8F3F-9894A2CEF0FA}"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883" autoAdjust="0"/>
  </p:normalViewPr>
  <p:slideViewPr>
    <p:cSldViewPr snapToGrid="0">
      <p:cViewPr varScale="1">
        <p:scale>
          <a:sx n="81" d="100"/>
          <a:sy n="81" d="100"/>
        </p:scale>
        <p:origin x="11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0.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pax47473\Desktop\Book1.xlsm"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[Copy of Technical Assistance342.xlsm]Sheet1!PivotTable2</c:name>
    <c:fmtId val="13"/>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dirty="0">
                <a:solidFill>
                  <a:srgbClr val="FFC000"/>
                </a:solidFill>
                <a:effectLst>
                  <a:outerShdw blurRad="38100" dist="38100" dir="2700000" algn="tl">
                    <a:srgbClr val="000000">
                      <a:alpha val="43137"/>
                    </a:srgbClr>
                  </a:outerShdw>
                </a:effectLst>
                <a:latin typeface="Shadows Into Light Two" panose="020B0604020202020204" charset="0"/>
              </a:rPr>
              <a:t>Breakdown of </a:t>
            </a:r>
            <a:endParaRPr lang="en-US" sz="2400" b="1" dirty="0" smtClean="0">
              <a:solidFill>
                <a:srgbClr val="FFC000"/>
              </a:solidFill>
              <a:effectLst>
                <a:outerShdw blurRad="38100" dist="38100" dir="2700000" algn="tl">
                  <a:srgbClr val="000000">
                    <a:alpha val="43137"/>
                  </a:srgbClr>
                </a:outerShdw>
              </a:effectLst>
              <a:latin typeface="Shadows Into Light Two" panose="020B0604020202020204" charset="0"/>
            </a:endParaRPr>
          </a:p>
          <a:p>
            <a:pPr>
              <a:defRPr/>
            </a:pPr>
            <a:r>
              <a:rPr lang="en-US" sz="2400" b="1" dirty="0" smtClean="0">
                <a:solidFill>
                  <a:srgbClr val="FFC000"/>
                </a:solidFill>
                <a:effectLst>
                  <a:outerShdw blurRad="38100" dist="38100" dir="2700000" algn="tl">
                    <a:srgbClr val="000000">
                      <a:alpha val="43137"/>
                    </a:srgbClr>
                  </a:outerShdw>
                </a:effectLst>
                <a:latin typeface="Shadows Into Light Two" panose="020B0604020202020204" charset="0"/>
              </a:rPr>
              <a:t>Technical </a:t>
            </a:r>
            <a:r>
              <a:rPr lang="en-US" sz="2400" b="1" dirty="0">
                <a:solidFill>
                  <a:srgbClr val="FFC000"/>
                </a:solidFill>
                <a:effectLst>
                  <a:outerShdw blurRad="38100" dist="38100" dir="2700000" algn="tl">
                    <a:srgbClr val="000000">
                      <a:alpha val="43137"/>
                    </a:srgbClr>
                  </a:outerShdw>
                </a:effectLst>
                <a:latin typeface="Shadows Into Light Two" panose="020B0604020202020204" charset="0"/>
              </a:rPr>
              <a:t>Assistance </a:t>
            </a:r>
            <a:endParaRPr lang="en-US" sz="2400" b="1" dirty="0" smtClean="0">
              <a:solidFill>
                <a:srgbClr val="FFC000"/>
              </a:solidFill>
              <a:effectLst>
                <a:outerShdw blurRad="38100" dist="38100" dir="2700000" algn="tl">
                  <a:srgbClr val="000000">
                    <a:alpha val="43137"/>
                  </a:srgbClr>
                </a:outerShdw>
              </a:effectLst>
              <a:latin typeface="Shadows Into Light Two" panose="020B0604020202020204" charset="0"/>
            </a:endParaRPr>
          </a:p>
          <a:p>
            <a:pPr>
              <a:defRPr/>
            </a:pPr>
            <a:r>
              <a:rPr lang="en-US" sz="2400" b="1" dirty="0" smtClean="0">
                <a:solidFill>
                  <a:srgbClr val="FFC000"/>
                </a:solidFill>
                <a:effectLst>
                  <a:outerShdw blurRad="38100" dist="38100" dir="2700000" algn="tl">
                    <a:srgbClr val="000000">
                      <a:alpha val="43137"/>
                    </a:srgbClr>
                  </a:outerShdw>
                </a:effectLst>
                <a:latin typeface="Shadows Into Light Two" panose="020B0604020202020204" charset="0"/>
              </a:rPr>
              <a:t>Since </a:t>
            </a:r>
            <a:r>
              <a:rPr lang="en-US" sz="2400" b="1" dirty="0">
                <a:solidFill>
                  <a:srgbClr val="FFC000"/>
                </a:solidFill>
                <a:effectLst>
                  <a:outerShdw blurRad="38100" dist="38100" dir="2700000" algn="tl">
                    <a:srgbClr val="000000">
                      <a:alpha val="43137"/>
                    </a:srgbClr>
                  </a:outerShdw>
                </a:effectLst>
                <a:latin typeface="Shadows Into Light Two" panose="020B0604020202020204" charset="0"/>
              </a:rPr>
              <a:t>October 2016</a:t>
            </a:r>
          </a:p>
        </c:rich>
      </c:tx>
      <c:layout>
        <c:manualLayout>
          <c:xMode val="edge"/>
          <c:yMode val="edge"/>
          <c:x val="7.7178763918535247E-3"/>
          <c:y val="3.767509401761580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pivotFmt>
      <c:pivotFmt>
        <c:idx val="1"/>
        <c:spPr>
          <a:solidFill>
            <a:schemeClr val="accent1"/>
          </a:solidFill>
          <a:ln w="19050">
            <a:solidFill>
              <a:schemeClr val="lt1"/>
            </a:solidFill>
          </a:ln>
          <a:effectLst/>
        </c:spPr>
        <c:marker>
          <c:symbol val="none"/>
        </c:marker>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pivotFmt>
      <c:pivotFmt>
        <c:idx val="12"/>
        <c:spPr>
          <a:solidFill>
            <a:schemeClr val="accent1"/>
          </a:solidFill>
          <a:ln w="19050">
            <a:solidFill>
              <a:schemeClr val="lt1"/>
            </a:solidFill>
          </a:ln>
          <a:effectLst/>
        </c:spPr>
      </c:pivotFmt>
      <c:pivotFmt>
        <c:idx val="13"/>
        <c:spPr>
          <a:solidFill>
            <a:schemeClr val="accent1"/>
          </a:solidFill>
          <a:ln w="19050">
            <a:solidFill>
              <a:schemeClr val="lt1"/>
            </a:solidFill>
          </a:ln>
          <a:effectLst/>
        </c:spPr>
      </c:pivotFmt>
      <c:pivotFmt>
        <c:idx val="14"/>
        <c:spPr>
          <a:solidFill>
            <a:schemeClr val="accent1"/>
          </a:solidFill>
          <a:ln w="19050">
            <a:solidFill>
              <a:schemeClr val="lt1"/>
            </a:solidFill>
          </a:ln>
          <a:effectLst/>
        </c:spPr>
      </c:pivotFmt>
      <c:pivotFmt>
        <c:idx val="15"/>
        <c:spPr>
          <a:solidFill>
            <a:schemeClr val="accent1"/>
          </a:solidFill>
          <a:ln w="19050">
            <a:solidFill>
              <a:schemeClr val="lt1"/>
            </a:solidFill>
          </a:ln>
          <a:effectLst/>
        </c:spPr>
      </c:pivotFmt>
      <c:pivotFmt>
        <c:idx val="16"/>
        <c:spPr>
          <a:solidFill>
            <a:schemeClr val="accent1"/>
          </a:solidFill>
          <a:ln w="19050">
            <a:solidFill>
              <a:schemeClr val="lt1"/>
            </a:solidFill>
          </a:ln>
          <a:effectLst/>
        </c:spPr>
      </c:pivotFmt>
      <c:pivotFmt>
        <c:idx val="17"/>
        <c:spPr>
          <a:solidFill>
            <a:schemeClr val="accent1"/>
          </a:solidFill>
          <a:ln w="19050">
            <a:solidFill>
              <a:schemeClr val="lt1"/>
            </a:solidFill>
          </a:ln>
          <a:effectLst/>
        </c:spPr>
      </c:pivotFmt>
      <c:pivotFmt>
        <c:idx val="18"/>
        <c:spPr>
          <a:solidFill>
            <a:schemeClr val="accent1"/>
          </a:solidFill>
          <a:ln w="19050">
            <a:solidFill>
              <a:schemeClr val="lt1"/>
            </a:solidFill>
          </a:ln>
          <a:effectLst/>
        </c:spPr>
      </c:pivotFmt>
      <c:pivotFmt>
        <c:idx val="19"/>
        <c:spPr>
          <a:solidFill>
            <a:schemeClr val="accent1"/>
          </a:solidFill>
          <a:ln w="19050">
            <a:solidFill>
              <a:schemeClr val="lt1"/>
            </a:solidFill>
          </a:ln>
          <a:effectLst/>
        </c:spPr>
      </c:pivotFmt>
      <c:pivotFmt>
        <c:idx val="20"/>
        <c:spPr>
          <a:solidFill>
            <a:schemeClr val="accent1"/>
          </a:solidFill>
          <a:ln w="19050">
            <a:solidFill>
              <a:schemeClr val="lt1"/>
            </a:solidFill>
          </a:ln>
          <a:effectLst/>
        </c:spPr>
      </c:pivotFmt>
      <c:pivotFmt>
        <c:idx val="21"/>
        <c:spPr>
          <a:solidFill>
            <a:schemeClr val="accent1"/>
          </a:solidFill>
          <a:ln w="19050">
            <a:solidFill>
              <a:schemeClr val="lt1"/>
            </a:solidFill>
          </a:ln>
          <a:effectLst/>
        </c:spPr>
      </c:pivotFmt>
      <c:pivotFmt>
        <c:idx val="22"/>
        <c:spPr>
          <a:solidFill>
            <a:schemeClr val="accent1"/>
          </a:solidFill>
          <a:ln w="19050">
            <a:solidFill>
              <a:schemeClr val="lt1"/>
            </a:solidFill>
          </a:ln>
          <a:effectLst/>
        </c:spPr>
      </c:pivotFmt>
      <c:pivotFmt>
        <c:idx val="23"/>
        <c:spPr>
          <a:solidFill>
            <a:schemeClr val="accent1"/>
          </a:solidFill>
          <a:ln w="19050">
            <a:solidFill>
              <a:schemeClr val="lt1"/>
            </a:solidFill>
          </a:ln>
          <a:effectLst/>
        </c:spPr>
      </c:pivotFmt>
      <c:pivotFmt>
        <c:idx val="24"/>
        <c:spPr>
          <a:solidFill>
            <a:schemeClr val="accent1"/>
          </a:solidFill>
          <a:ln w="19050">
            <a:solidFill>
              <a:schemeClr val="lt1"/>
            </a:solidFill>
          </a:ln>
          <a:effectLst/>
        </c:spPr>
      </c:pivotFmt>
      <c:pivotFmt>
        <c:idx val="25"/>
        <c:spPr>
          <a:solidFill>
            <a:schemeClr val="accent1"/>
          </a:solidFill>
          <a:ln w="19050">
            <a:solidFill>
              <a:schemeClr val="lt1"/>
            </a:solidFill>
          </a:ln>
          <a:effectLst/>
        </c:spPr>
      </c:pivotFmt>
      <c:pivotFmt>
        <c:idx val="26"/>
        <c:spPr>
          <a:solidFill>
            <a:schemeClr val="accent1"/>
          </a:solidFill>
          <a:ln w="19050">
            <a:solidFill>
              <a:schemeClr val="lt1"/>
            </a:solidFill>
          </a:ln>
          <a:effectLst/>
        </c:spPr>
      </c:pivotFmt>
      <c:pivotFmt>
        <c:idx val="27"/>
        <c:spPr>
          <a:solidFill>
            <a:schemeClr val="accent1"/>
          </a:solidFill>
          <a:ln w="19050">
            <a:solidFill>
              <a:schemeClr val="lt1"/>
            </a:solidFill>
          </a:ln>
          <a:effectLst/>
        </c:spPr>
      </c:pivotFmt>
      <c:pivotFmt>
        <c:idx val="28"/>
        <c:spPr>
          <a:solidFill>
            <a:schemeClr val="accent1"/>
          </a:solidFill>
          <a:ln w="19050">
            <a:solidFill>
              <a:schemeClr val="lt1"/>
            </a:solidFill>
          </a:ln>
          <a:effectLst/>
        </c:spPr>
      </c:pivotFmt>
      <c:pivotFmt>
        <c:idx val="29"/>
        <c:spPr>
          <a:solidFill>
            <a:schemeClr val="accent1"/>
          </a:solidFill>
          <a:ln w="19050">
            <a:solidFill>
              <a:schemeClr val="lt1"/>
            </a:solidFill>
          </a:ln>
          <a:effectLst/>
        </c:spPr>
      </c:pivotFmt>
      <c:pivotFmt>
        <c:idx val="30"/>
        <c:spPr>
          <a:solidFill>
            <a:schemeClr val="accent1"/>
          </a:solidFill>
          <a:ln w="19050">
            <a:solidFill>
              <a:schemeClr val="lt1"/>
            </a:solidFill>
          </a:ln>
          <a:effectLst/>
        </c:spPr>
      </c:pivotFmt>
      <c:pivotFmt>
        <c:idx val="31"/>
        <c:spPr>
          <a:solidFill>
            <a:schemeClr val="accent1"/>
          </a:solidFill>
          <a:ln w="19050">
            <a:solidFill>
              <a:schemeClr val="lt1"/>
            </a:solidFill>
          </a:ln>
          <a:effectLst/>
        </c:spPr>
      </c:pivotFmt>
      <c:pivotFmt>
        <c:idx val="32"/>
        <c:spPr>
          <a:solidFill>
            <a:schemeClr val="accent1"/>
          </a:solidFill>
          <a:ln w="19050">
            <a:solidFill>
              <a:schemeClr val="lt1"/>
            </a:solidFill>
          </a:ln>
          <a:effectLst/>
        </c:spPr>
      </c:pivotFmt>
      <c:pivotFmt>
        <c:idx val="33"/>
        <c:spPr>
          <a:solidFill>
            <a:schemeClr val="accent1"/>
          </a:solidFill>
          <a:ln w="19050">
            <a:solidFill>
              <a:schemeClr val="lt1"/>
            </a:solidFill>
          </a:ln>
          <a:effectLst/>
        </c:spPr>
      </c:pivotFmt>
      <c:pivotFmt>
        <c:idx val="34"/>
        <c:spPr>
          <a:solidFill>
            <a:schemeClr val="accent1"/>
          </a:solidFill>
          <a:ln w="19050">
            <a:solidFill>
              <a:schemeClr val="lt1"/>
            </a:solidFill>
          </a:ln>
          <a:effectLst/>
        </c:spPr>
      </c:pivotFmt>
      <c:pivotFmt>
        <c:idx val="35"/>
        <c:spPr>
          <a:solidFill>
            <a:schemeClr val="accent1"/>
          </a:solidFill>
          <a:ln w="19050">
            <a:solidFill>
              <a:schemeClr val="lt1"/>
            </a:solidFill>
          </a:ln>
          <a:effectLst/>
        </c:spPr>
      </c:pivotFmt>
      <c:pivotFmt>
        <c:idx val="36"/>
        <c:spPr>
          <a:solidFill>
            <a:schemeClr val="accent1"/>
          </a:solidFill>
          <a:ln w="19050">
            <a:solidFill>
              <a:schemeClr val="lt1"/>
            </a:solidFill>
          </a:ln>
          <a:effectLst/>
        </c:spPr>
      </c:pivotFmt>
      <c:pivotFmt>
        <c:idx val="37"/>
        <c:spPr>
          <a:solidFill>
            <a:schemeClr val="accent1"/>
          </a:solidFill>
          <a:ln w="19050">
            <a:solidFill>
              <a:schemeClr val="lt1"/>
            </a:solidFill>
          </a:ln>
          <a:effectLst/>
        </c:spPr>
      </c:pivotFmt>
      <c:pivotFmt>
        <c:idx val="38"/>
        <c:spPr>
          <a:solidFill>
            <a:schemeClr val="accent1"/>
          </a:solidFill>
          <a:ln w="19050">
            <a:solidFill>
              <a:schemeClr val="lt1"/>
            </a:solidFill>
          </a:ln>
          <a:effectLst/>
        </c:spPr>
      </c:pivotFmt>
      <c:pivotFmt>
        <c:idx val="39"/>
        <c:spPr>
          <a:solidFill>
            <a:schemeClr val="accent1"/>
          </a:solidFill>
          <a:ln w="19050">
            <a:solidFill>
              <a:schemeClr val="lt1"/>
            </a:solidFill>
          </a:ln>
          <a:effectLst/>
        </c:spPr>
      </c:pivotFmt>
      <c:pivotFmt>
        <c:idx val="40"/>
        <c:spPr>
          <a:solidFill>
            <a:schemeClr val="accent1"/>
          </a:solidFill>
          <a:ln w="19050">
            <a:solidFill>
              <a:schemeClr val="lt1"/>
            </a:solidFill>
          </a:ln>
          <a:effectLst/>
        </c:spPr>
      </c:pivotFmt>
      <c:pivotFmt>
        <c:idx val="41"/>
        <c:spPr>
          <a:solidFill>
            <a:schemeClr val="accent1"/>
          </a:solidFill>
          <a:ln w="19050">
            <a:solidFill>
              <a:schemeClr val="lt1"/>
            </a:solidFill>
          </a:ln>
          <a:effectLst/>
        </c:spPr>
      </c:pivotFmt>
      <c:pivotFmt>
        <c:idx val="42"/>
        <c:spPr>
          <a:solidFill>
            <a:schemeClr val="accent1"/>
          </a:solidFill>
          <a:ln w="19050">
            <a:solidFill>
              <a:schemeClr val="lt1"/>
            </a:solidFill>
          </a:ln>
          <a:effectLst/>
        </c:spPr>
      </c:pivotFmt>
      <c:pivotFmt>
        <c:idx val="43"/>
        <c:spPr>
          <a:solidFill>
            <a:schemeClr val="accent1"/>
          </a:solidFill>
          <a:ln w="19050">
            <a:solidFill>
              <a:schemeClr val="lt1"/>
            </a:solidFill>
          </a:ln>
          <a:effectLst/>
        </c:spPr>
      </c:pivotFmt>
      <c:pivotFmt>
        <c:idx val="44"/>
        <c:spPr>
          <a:solidFill>
            <a:schemeClr val="accent1"/>
          </a:solidFill>
          <a:ln w="19050">
            <a:solidFill>
              <a:schemeClr val="lt1"/>
            </a:solidFill>
          </a:ln>
          <a:effectLst/>
        </c:spPr>
      </c:pivotFmt>
      <c:pivotFmt>
        <c:idx val="45"/>
        <c:spPr>
          <a:solidFill>
            <a:schemeClr val="accent1"/>
          </a:solidFill>
          <a:ln w="19050">
            <a:solidFill>
              <a:schemeClr val="lt1"/>
            </a:solidFill>
          </a:ln>
          <a:effectLst/>
        </c:spPr>
      </c:pivotFmt>
      <c:pivotFmt>
        <c:idx val="46"/>
        <c:spPr>
          <a:solidFill>
            <a:schemeClr val="accent1"/>
          </a:solidFill>
          <a:ln w="19050">
            <a:solidFill>
              <a:schemeClr val="lt1"/>
            </a:solidFill>
          </a:ln>
          <a:effectLst/>
        </c:spPr>
      </c:pivotFmt>
      <c:pivotFmt>
        <c:idx val="47"/>
        <c:spPr>
          <a:solidFill>
            <a:schemeClr val="accent1"/>
          </a:solidFill>
          <a:ln w="19050">
            <a:solidFill>
              <a:schemeClr val="lt1"/>
            </a:solidFill>
          </a:ln>
          <a:effectLst/>
        </c:spPr>
      </c:pivotFmt>
      <c:pivotFmt>
        <c:idx val="48"/>
        <c:spPr>
          <a:solidFill>
            <a:schemeClr val="accent1"/>
          </a:solidFill>
          <a:ln w="19050">
            <a:solidFill>
              <a:schemeClr val="lt1"/>
            </a:solidFill>
          </a:ln>
          <a:effectLst/>
        </c:spPr>
      </c:pivotFmt>
      <c:pivotFmt>
        <c:idx val="49"/>
        <c:spPr>
          <a:solidFill>
            <a:schemeClr val="accent1"/>
          </a:solidFill>
          <a:ln w="19050">
            <a:solidFill>
              <a:schemeClr val="lt1"/>
            </a:solidFill>
          </a:ln>
          <a:effectLst/>
        </c:spPr>
      </c:pivotFmt>
      <c:pivotFmt>
        <c:idx val="50"/>
        <c:spPr>
          <a:solidFill>
            <a:schemeClr val="accent1"/>
          </a:solidFill>
          <a:ln w="19050">
            <a:solidFill>
              <a:schemeClr val="lt1"/>
            </a:solidFill>
          </a:ln>
          <a:effectLst/>
        </c:spPr>
      </c:pivotFmt>
      <c:pivotFmt>
        <c:idx val="51"/>
        <c:spPr>
          <a:solidFill>
            <a:schemeClr val="accent1"/>
          </a:solidFill>
          <a:ln w="19050">
            <a:solidFill>
              <a:schemeClr val="lt1"/>
            </a:solidFill>
          </a:ln>
          <a:effectLst/>
        </c:spPr>
      </c:pivotFmt>
      <c:pivotFmt>
        <c:idx val="52"/>
        <c:spPr>
          <a:solidFill>
            <a:schemeClr val="accent1"/>
          </a:solidFill>
          <a:ln w="19050">
            <a:solidFill>
              <a:schemeClr val="lt1"/>
            </a:solidFill>
          </a:ln>
          <a:effectLst/>
        </c:spPr>
      </c:pivotFmt>
      <c:pivotFmt>
        <c:idx val="53"/>
        <c:spPr>
          <a:solidFill>
            <a:schemeClr val="accent1"/>
          </a:solidFill>
          <a:ln w="19050">
            <a:solidFill>
              <a:schemeClr val="lt1"/>
            </a:solidFill>
          </a:ln>
          <a:effectLst/>
        </c:spPr>
      </c:pivotFmt>
      <c:pivotFmt>
        <c:idx val="54"/>
        <c:spPr>
          <a:solidFill>
            <a:schemeClr val="accent1"/>
          </a:solidFill>
          <a:ln w="19050">
            <a:solidFill>
              <a:schemeClr val="lt1"/>
            </a:solidFill>
          </a:ln>
          <a:effectLst/>
        </c:spPr>
      </c:pivotFmt>
      <c:pivotFmt>
        <c:idx val="55"/>
        <c:spPr>
          <a:solidFill>
            <a:schemeClr val="accent1"/>
          </a:solidFill>
          <a:ln w="19050">
            <a:solidFill>
              <a:schemeClr val="lt1"/>
            </a:solidFill>
          </a:ln>
          <a:effectLst/>
        </c:spPr>
      </c:pivotFmt>
      <c:pivotFmt>
        <c:idx val="56"/>
        <c:spPr>
          <a:solidFill>
            <a:schemeClr val="accent1"/>
          </a:solidFill>
          <a:ln w="19050">
            <a:solidFill>
              <a:schemeClr val="lt1"/>
            </a:solidFill>
          </a:ln>
          <a:effectLst/>
        </c:spPr>
      </c:pivotFmt>
      <c:pivotFmt>
        <c:idx val="57"/>
        <c:spPr>
          <a:solidFill>
            <a:schemeClr val="accent1"/>
          </a:solidFill>
          <a:ln w="19050">
            <a:solidFill>
              <a:schemeClr val="lt1"/>
            </a:solidFill>
          </a:ln>
          <a:effectLst/>
        </c:spPr>
      </c:pivotFmt>
      <c:pivotFmt>
        <c:idx val="58"/>
        <c:spPr>
          <a:solidFill>
            <a:schemeClr val="accent1"/>
          </a:solidFill>
          <a:ln w="19050">
            <a:solidFill>
              <a:schemeClr val="lt1"/>
            </a:solidFill>
          </a:ln>
          <a:effectLst/>
        </c:spPr>
      </c:pivotFmt>
      <c:pivotFmt>
        <c:idx val="59"/>
        <c:spPr>
          <a:solidFill>
            <a:schemeClr val="accent1"/>
          </a:solidFill>
          <a:ln w="19050">
            <a:solidFill>
              <a:schemeClr val="lt1"/>
            </a:solidFill>
          </a:ln>
          <a:effectLst/>
        </c:spPr>
      </c:pivotFmt>
      <c:pivotFmt>
        <c:idx val="60"/>
        <c:spPr>
          <a:solidFill>
            <a:schemeClr val="accent1"/>
          </a:solidFill>
          <a:ln w="19050">
            <a:solidFill>
              <a:schemeClr val="lt1"/>
            </a:solidFill>
          </a:ln>
          <a:effectLst/>
        </c:spPr>
      </c:pivotFmt>
      <c:pivotFmt>
        <c:idx val="61"/>
        <c:spPr>
          <a:solidFill>
            <a:schemeClr val="accent1"/>
          </a:solidFill>
          <a:ln w="19050">
            <a:solidFill>
              <a:schemeClr val="lt1"/>
            </a:solidFill>
          </a:ln>
          <a:effectLst/>
        </c:spPr>
      </c:pivotFmt>
      <c:pivotFmt>
        <c:idx val="62"/>
        <c:spPr>
          <a:solidFill>
            <a:schemeClr val="accent1"/>
          </a:solidFill>
          <a:ln w="19050">
            <a:solidFill>
              <a:schemeClr val="lt1"/>
            </a:solidFill>
          </a:ln>
          <a:effectLst/>
        </c:spPr>
      </c:pivotFmt>
      <c:pivotFmt>
        <c:idx val="63"/>
        <c:spPr>
          <a:solidFill>
            <a:schemeClr val="accent1"/>
          </a:solidFill>
          <a:ln w="19050">
            <a:solidFill>
              <a:schemeClr val="lt1"/>
            </a:solidFill>
          </a:ln>
          <a:effectLst/>
        </c:spPr>
      </c:pivotFmt>
      <c:pivotFmt>
        <c:idx val="64"/>
        <c:spPr>
          <a:solidFill>
            <a:schemeClr val="accent1"/>
          </a:solidFill>
          <a:ln w="19050">
            <a:solidFill>
              <a:schemeClr val="lt1"/>
            </a:solidFill>
          </a:ln>
          <a:effectLst/>
        </c:spPr>
      </c:pivotFmt>
      <c:pivotFmt>
        <c:idx val="65"/>
        <c:spPr>
          <a:solidFill>
            <a:schemeClr val="accent1"/>
          </a:solidFill>
          <a:ln w="19050">
            <a:solidFill>
              <a:schemeClr val="lt1"/>
            </a:solidFill>
          </a:ln>
          <a:effectLst/>
        </c:spPr>
      </c:pivotFmt>
      <c:pivotFmt>
        <c:idx val="66"/>
        <c:spPr>
          <a:solidFill>
            <a:schemeClr val="accent1"/>
          </a:solidFill>
          <a:ln w="19050">
            <a:solidFill>
              <a:schemeClr val="lt1"/>
            </a:solidFill>
          </a:ln>
          <a:effectLst/>
        </c:spPr>
      </c:pivotFmt>
      <c:pivotFmt>
        <c:idx val="67"/>
        <c:spPr>
          <a:solidFill>
            <a:schemeClr val="accent1"/>
          </a:solidFill>
          <a:ln w="19050">
            <a:solidFill>
              <a:schemeClr val="lt1"/>
            </a:solidFill>
          </a:ln>
          <a:effectLst/>
        </c:spPr>
      </c:pivotFmt>
      <c:pivotFmt>
        <c:idx val="68"/>
        <c:spPr>
          <a:solidFill>
            <a:schemeClr val="accent1"/>
          </a:solidFill>
          <a:ln w="19050">
            <a:solidFill>
              <a:schemeClr val="lt1"/>
            </a:solidFill>
          </a:ln>
          <a:effectLst/>
        </c:spPr>
      </c:pivotFmt>
      <c:pivotFmt>
        <c:idx val="69"/>
        <c:spPr>
          <a:solidFill>
            <a:schemeClr val="accent1"/>
          </a:solidFill>
          <a:ln w="19050">
            <a:solidFill>
              <a:schemeClr val="lt1"/>
            </a:solidFill>
          </a:ln>
          <a:effectLst/>
        </c:spPr>
      </c:pivotFmt>
      <c:pivotFmt>
        <c:idx val="70"/>
        <c:spPr>
          <a:solidFill>
            <a:schemeClr val="accent1"/>
          </a:solidFill>
          <a:ln w="19050">
            <a:solidFill>
              <a:schemeClr val="lt1"/>
            </a:solidFill>
          </a:ln>
          <a:effectLst/>
        </c:spPr>
      </c:pivotFmt>
      <c:pivotFmt>
        <c:idx val="71"/>
        <c:spPr>
          <a:solidFill>
            <a:schemeClr val="accent1"/>
          </a:solidFill>
          <a:ln w="19050">
            <a:solidFill>
              <a:schemeClr val="lt1"/>
            </a:solidFill>
          </a:ln>
          <a:effectLst/>
        </c:spPr>
      </c:pivotFmt>
      <c:pivotFmt>
        <c:idx val="72"/>
        <c:spPr>
          <a:solidFill>
            <a:schemeClr val="accent1"/>
          </a:solidFill>
          <a:ln w="19050">
            <a:solidFill>
              <a:schemeClr val="lt1"/>
            </a:solidFill>
          </a:ln>
          <a:effectLst/>
        </c:spPr>
      </c:pivotFmt>
      <c:pivotFmt>
        <c:idx val="73"/>
        <c:spPr>
          <a:solidFill>
            <a:schemeClr val="accent1"/>
          </a:solidFill>
          <a:ln w="19050">
            <a:solidFill>
              <a:schemeClr val="lt1"/>
            </a:solidFill>
          </a:ln>
          <a:effectLst/>
        </c:spPr>
      </c:pivotFmt>
      <c:pivotFmt>
        <c:idx val="74"/>
        <c:spPr>
          <a:solidFill>
            <a:schemeClr val="accent1"/>
          </a:solidFill>
          <a:ln w="19050">
            <a:solidFill>
              <a:schemeClr val="lt1"/>
            </a:solidFill>
          </a:ln>
          <a:effectLst/>
        </c:spPr>
      </c:pivotFmt>
      <c:pivotFmt>
        <c:idx val="75"/>
        <c:spPr>
          <a:solidFill>
            <a:schemeClr val="accent1"/>
          </a:solidFill>
          <a:ln w="19050">
            <a:solidFill>
              <a:schemeClr val="lt1"/>
            </a:solidFill>
          </a:ln>
          <a:effectLst/>
        </c:spPr>
      </c:pivotFmt>
      <c:pivotFmt>
        <c:idx val="76"/>
        <c:spPr>
          <a:solidFill>
            <a:schemeClr val="accent1"/>
          </a:solidFill>
          <a:ln w="19050">
            <a:solidFill>
              <a:schemeClr val="lt1"/>
            </a:solidFill>
          </a:ln>
          <a:effectLst/>
        </c:spPr>
      </c:pivotFmt>
      <c:pivotFmt>
        <c:idx val="77"/>
        <c:spPr>
          <a:solidFill>
            <a:schemeClr val="accent1"/>
          </a:solidFill>
          <a:ln w="19050">
            <a:solidFill>
              <a:schemeClr val="lt1"/>
            </a:solidFill>
          </a:ln>
          <a:effectLst/>
        </c:spPr>
      </c:pivotFmt>
      <c:pivotFmt>
        <c:idx val="78"/>
        <c:spPr>
          <a:solidFill>
            <a:schemeClr val="accent1"/>
          </a:solidFill>
          <a:ln w="19050">
            <a:solidFill>
              <a:schemeClr val="lt1"/>
            </a:solidFill>
          </a:ln>
          <a:effectLst/>
        </c:spPr>
      </c:pivotFmt>
      <c:pivotFmt>
        <c:idx val="79"/>
        <c:spPr>
          <a:solidFill>
            <a:schemeClr val="accent1"/>
          </a:solidFill>
          <a:ln w="19050">
            <a:solidFill>
              <a:schemeClr val="lt1"/>
            </a:solidFill>
          </a:ln>
          <a:effectLst/>
        </c:spPr>
      </c:pivotFmt>
      <c:pivotFmt>
        <c:idx val="80"/>
        <c:spPr>
          <a:solidFill>
            <a:schemeClr val="accent1"/>
          </a:solidFill>
          <a:ln w="19050">
            <a:solidFill>
              <a:schemeClr val="lt1"/>
            </a:solidFill>
          </a:ln>
          <a:effectLst/>
        </c:spPr>
      </c:pivotFmt>
      <c:pivotFmt>
        <c:idx val="81"/>
        <c:spPr>
          <a:solidFill>
            <a:schemeClr val="accent1"/>
          </a:solidFill>
          <a:ln w="19050">
            <a:solidFill>
              <a:schemeClr val="lt1"/>
            </a:solidFill>
          </a:ln>
          <a:effectLst/>
        </c:spPr>
      </c:pivotFmt>
      <c:pivotFmt>
        <c:idx val="82"/>
        <c:spPr>
          <a:solidFill>
            <a:schemeClr val="accent1"/>
          </a:solidFill>
          <a:ln w="19050">
            <a:solidFill>
              <a:schemeClr val="lt1"/>
            </a:solidFill>
          </a:ln>
          <a:effectLst/>
        </c:spPr>
      </c:pivotFmt>
      <c:pivotFmt>
        <c:idx val="83"/>
        <c:spPr>
          <a:solidFill>
            <a:schemeClr val="accent1"/>
          </a:solidFill>
          <a:ln w="19050">
            <a:solidFill>
              <a:schemeClr val="lt1"/>
            </a:solidFill>
          </a:ln>
          <a:effectLst/>
        </c:spPr>
      </c:pivotFmt>
      <c:pivotFmt>
        <c:idx val="84"/>
        <c:spPr>
          <a:solidFill>
            <a:schemeClr val="accent1"/>
          </a:solidFill>
          <a:ln w="19050">
            <a:solidFill>
              <a:schemeClr val="lt1"/>
            </a:solidFill>
          </a:ln>
          <a:effectLst/>
        </c:spPr>
      </c:pivotFmt>
      <c:pivotFmt>
        <c:idx val="85"/>
        <c:spPr>
          <a:solidFill>
            <a:schemeClr val="accent1"/>
          </a:solidFill>
          <a:ln w="19050">
            <a:solidFill>
              <a:schemeClr val="lt1"/>
            </a:solidFill>
          </a:ln>
          <a:effectLst/>
        </c:spPr>
      </c:pivotFmt>
      <c:pivotFmt>
        <c:idx val="86"/>
        <c:spPr>
          <a:solidFill>
            <a:schemeClr val="accent1"/>
          </a:solidFill>
          <a:ln w="19050">
            <a:solidFill>
              <a:schemeClr val="lt1"/>
            </a:solidFill>
          </a:ln>
          <a:effectLst/>
        </c:spPr>
      </c:pivotFmt>
      <c:pivotFmt>
        <c:idx val="87"/>
        <c:spPr>
          <a:solidFill>
            <a:schemeClr val="accent1"/>
          </a:solidFill>
          <a:ln w="19050">
            <a:solidFill>
              <a:schemeClr val="lt1"/>
            </a:solidFill>
          </a:ln>
          <a:effectLst/>
        </c:spPr>
      </c:pivotFmt>
      <c:pivotFmt>
        <c:idx val="88"/>
        <c:spPr>
          <a:solidFill>
            <a:schemeClr val="accent1"/>
          </a:solidFill>
          <a:ln w="19050">
            <a:solidFill>
              <a:schemeClr val="lt1"/>
            </a:solidFill>
          </a:ln>
          <a:effectLst/>
        </c:spPr>
      </c:pivotFmt>
      <c:pivotFmt>
        <c:idx val="89"/>
        <c:spPr>
          <a:solidFill>
            <a:schemeClr val="accent1"/>
          </a:solidFill>
          <a:ln w="19050">
            <a:solidFill>
              <a:schemeClr val="lt1"/>
            </a:solidFill>
          </a:ln>
          <a:effectLst/>
        </c:spPr>
      </c:pivotFmt>
      <c:pivotFmt>
        <c:idx val="90"/>
        <c:spPr>
          <a:solidFill>
            <a:schemeClr val="accent1"/>
          </a:solidFill>
          <a:ln w="19050">
            <a:solidFill>
              <a:schemeClr val="lt1"/>
            </a:solidFill>
          </a:ln>
          <a:effectLst/>
        </c:spPr>
      </c:pivotFmt>
      <c:pivotFmt>
        <c:idx val="91"/>
        <c:spPr>
          <a:solidFill>
            <a:schemeClr val="accent1"/>
          </a:solidFill>
          <a:ln w="19050">
            <a:solidFill>
              <a:schemeClr val="lt1"/>
            </a:solidFill>
          </a:ln>
          <a:effectLst/>
        </c:spPr>
      </c:pivotFmt>
      <c:pivotFmt>
        <c:idx val="92"/>
        <c:spPr>
          <a:solidFill>
            <a:schemeClr val="accent1"/>
          </a:solidFill>
          <a:ln w="19050">
            <a:solidFill>
              <a:schemeClr val="lt1"/>
            </a:solidFill>
          </a:ln>
          <a:effectLst/>
        </c:spPr>
      </c:pivotFmt>
      <c:pivotFmt>
        <c:idx val="93"/>
        <c:spPr>
          <a:solidFill>
            <a:schemeClr val="accent1"/>
          </a:solidFill>
          <a:ln w="19050">
            <a:solidFill>
              <a:schemeClr val="lt1"/>
            </a:solidFill>
          </a:ln>
          <a:effectLst/>
        </c:spPr>
      </c:pivotFmt>
      <c:pivotFmt>
        <c:idx val="94"/>
        <c:spPr>
          <a:solidFill>
            <a:schemeClr val="accent1"/>
          </a:solidFill>
          <a:ln w="19050">
            <a:solidFill>
              <a:schemeClr val="lt1"/>
            </a:solidFill>
          </a:ln>
          <a:effectLst/>
        </c:spPr>
      </c:pivotFmt>
      <c:pivotFmt>
        <c:idx val="95"/>
        <c:spPr>
          <a:solidFill>
            <a:schemeClr val="accent1"/>
          </a:solidFill>
          <a:ln w="19050">
            <a:solidFill>
              <a:schemeClr val="lt1"/>
            </a:solidFill>
          </a:ln>
          <a:effectLst/>
        </c:spPr>
      </c:pivotFmt>
      <c:pivotFmt>
        <c:idx val="96"/>
        <c:spPr>
          <a:solidFill>
            <a:schemeClr val="accent1"/>
          </a:solidFill>
          <a:ln w="19050">
            <a:solidFill>
              <a:schemeClr val="lt1"/>
            </a:solidFill>
          </a:ln>
          <a:effectLst/>
        </c:spPr>
      </c:pivotFmt>
      <c:pivotFmt>
        <c:idx val="97"/>
        <c:spPr>
          <a:solidFill>
            <a:schemeClr val="accent1"/>
          </a:solidFill>
          <a:ln w="19050">
            <a:solidFill>
              <a:schemeClr val="lt1"/>
            </a:solidFill>
          </a:ln>
          <a:effectLst/>
        </c:spPr>
      </c:pivotFmt>
      <c:pivotFmt>
        <c:idx val="98"/>
        <c:spPr>
          <a:solidFill>
            <a:schemeClr val="accent1"/>
          </a:solidFill>
          <a:ln w="19050">
            <a:solidFill>
              <a:schemeClr val="lt1"/>
            </a:solidFill>
          </a:ln>
          <a:effectLst/>
        </c:spPr>
      </c:pivotFmt>
      <c:pivotFmt>
        <c:idx val="99"/>
        <c:spPr>
          <a:solidFill>
            <a:schemeClr val="accent1"/>
          </a:solidFill>
          <a:ln w="19050">
            <a:solidFill>
              <a:schemeClr val="lt1"/>
            </a:solidFill>
          </a:ln>
          <a:effectLst/>
        </c:spPr>
      </c:pivotFmt>
      <c:pivotFmt>
        <c:idx val="100"/>
        <c:spPr>
          <a:solidFill>
            <a:schemeClr val="accent1"/>
          </a:solidFill>
          <a:ln w="19050">
            <a:solidFill>
              <a:schemeClr val="lt1"/>
            </a:solidFill>
          </a:ln>
          <a:effectLst/>
        </c:spPr>
      </c:pivotFmt>
      <c:pivotFmt>
        <c:idx val="101"/>
        <c:spPr>
          <a:solidFill>
            <a:schemeClr val="accent1"/>
          </a:solidFill>
          <a:ln w="19050">
            <a:solidFill>
              <a:schemeClr val="lt1"/>
            </a:solidFill>
          </a:ln>
          <a:effectLst/>
        </c:spPr>
      </c:pivotFmt>
      <c:pivotFmt>
        <c:idx val="102"/>
        <c:spPr>
          <a:solidFill>
            <a:schemeClr val="accent1"/>
          </a:solidFill>
          <a:ln w="19050">
            <a:solidFill>
              <a:schemeClr val="lt1"/>
            </a:solidFill>
          </a:ln>
          <a:effectLst/>
        </c:spPr>
      </c:pivotFmt>
      <c:pivotFmt>
        <c:idx val="103"/>
        <c:spPr>
          <a:solidFill>
            <a:schemeClr val="accent1"/>
          </a:solidFill>
          <a:ln w="19050">
            <a:solidFill>
              <a:schemeClr val="lt1"/>
            </a:solidFill>
          </a:ln>
          <a:effectLst/>
        </c:spPr>
      </c:pivotFmt>
      <c:pivotFmt>
        <c:idx val="104"/>
        <c:spPr>
          <a:solidFill>
            <a:schemeClr val="accent1"/>
          </a:solidFill>
          <a:ln w="19050">
            <a:solidFill>
              <a:schemeClr val="lt1"/>
            </a:solidFill>
          </a:ln>
          <a:effectLst/>
        </c:spPr>
      </c:pivotFmt>
      <c:pivotFmt>
        <c:idx val="105"/>
        <c:spPr>
          <a:solidFill>
            <a:schemeClr val="accent1"/>
          </a:solidFill>
          <a:ln w="19050">
            <a:solidFill>
              <a:schemeClr val="lt1"/>
            </a:solidFill>
          </a:ln>
          <a:effectLst/>
        </c:spPr>
      </c:pivotFmt>
      <c:pivotFmt>
        <c:idx val="106"/>
        <c:spPr>
          <a:solidFill>
            <a:schemeClr val="accent1"/>
          </a:solidFill>
          <a:ln w="19050">
            <a:solidFill>
              <a:schemeClr val="lt1"/>
            </a:solidFill>
          </a:ln>
          <a:effectLst/>
        </c:spPr>
      </c:pivotFmt>
      <c:pivotFmt>
        <c:idx val="107"/>
        <c:spPr>
          <a:solidFill>
            <a:schemeClr val="accent1"/>
          </a:solidFill>
          <a:ln w="19050">
            <a:solidFill>
              <a:schemeClr val="lt1"/>
            </a:solidFill>
          </a:ln>
          <a:effectLst/>
        </c:spPr>
      </c:pivotFmt>
      <c:pivotFmt>
        <c:idx val="108"/>
        <c:spPr>
          <a:solidFill>
            <a:schemeClr val="accent1"/>
          </a:solidFill>
          <a:ln w="19050">
            <a:solidFill>
              <a:schemeClr val="lt1"/>
            </a:solidFill>
          </a:ln>
          <a:effectLst/>
        </c:spPr>
      </c:pivotFmt>
      <c:pivotFmt>
        <c:idx val="109"/>
        <c:spPr>
          <a:solidFill>
            <a:schemeClr val="accent1"/>
          </a:solidFill>
          <a:ln w="19050">
            <a:solidFill>
              <a:schemeClr val="lt1"/>
            </a:solidFill>
          </a:ln>
          <a:effectLst/>
        </c:spPr>
      </c:pivotFmt>
      <c:pivotFmt>
        <c:idx val="110"/>
        <c:spPr>
          <a:solidFill>
            <a:schemeClr val="accent1"/>
          </a:solidFill>
          <a:ln w="19050">
            <a:solidFill>
              <a:schemeClr val="lt1"/>
            </a:solidFill>
          </a:ln>
          <a:effectLst/>
        </c:spPr>
      </c:pivotFmt>
      <c:pivotFmt>
        <c:idx val="111"/>
        <c:spPr>
          <a:solidFill>
            <a:schemeClr val="accent1"/>
          </a:solidFill>
          <a:ln w="19050">
            <a:solidFill>
              <a:schemeClr val="lt1"/>
            </a:solidFill>
          </a:ln>
          <a:effectLst/>
        </c:spPr>
      </c:pivotFmt>
      <c:pivotFmt>
        <c:idx val="112"/>
        <c:spPr>
          <a:solidFill>
            <a:schemeClr val="accent1"/>
          </a:solidFill>
          <a:ln w="19050">
            <a:solidFill>
              <a:schemeClr val="lt1"/>
            </a:solidFill>
          </a:ln>
          <a:effectLst/>
        </c:spPr>
      </c:pivotFmt>
      <c:pivotFmt>
        <c:idx val="113"/>
        <c:spPr>
          <a:solidFill>
            <a:schemeClr val="accent1"/>
          </a:solidFill>
          <a:ln w="19050">
            <a:solidFill>
              <a:schemeClr val="lt1"/>
            </a:solidFill>
          </a:ln>
          <a:effectLst/>
        </c:spPr>
      </c:pivotFmt>
      <c:pivotFmt>
        <c:idx val="114"/>
        <c:spPr>
          <a:solidFill>
            <a:schemeClr val="accent1"/>
          </a:solidFill>
          <a:ln w="19050">
            <a:solidFill>
              <a:schemeClr val="lt1"/>
            </a:solidFill>
          </a:ln>
          <a:effectLst/>
        </c:spPr>
      </c:pivotFmt>
      <c:pivotFmt>
        <c:idx val="115"/>
        <c:spPr>
          <a:solidFill>
            <a:schemeClr val="accent1"/>
          </a:solidFill>
          <a:ln w="19050">
            <a:solidFill>
              <a:schemeClr val="lt1"/>
            </a:solidFill>
          </a:ln>
          <a:effectLst/>
        </c:spPr>
      </c:pivotFmt>
      <c:pivotFmt>
        <c:idx val="116"/>
        <c:spPr>
          <a:solidFill>
            <a:schemeClr val="accent1"/>
          </a:solidFill>
          <a:ln w="19050">
            <a:solidFill>
              <a:schemeClr val="lt1"/>
            </a:solidFill>
          </a:ln>
          <a:effectLst/>
        </c:spPr>
      </c:pivotFmt>
      <c:pivotFmt>
        <c:idx val="117"/>
        <c:spPr>
          <a:solidFill>
            <a:schemeClr val="accent1"/>
          </a:solidFill>
          <a:ln w="19050">
            <a:solidFill>
              <a:schemeClr val="lt1"/>
            </a:solidFill>
          </a:ln>
          <a:effectLst/>
        </c:spPr>
      </c:pivotFmt>
      <c:pivotFmt>
        <c:idx val="118"/>
        <c:spPr>
          <a:solidFill>
            <a:schemeClr val="accent1"/>
          </a:solidFill>
          <a:ln w="19050">
            <a:solidFill>
              <a:schemeClr val="lt1"/>
            </a:solidFill>
          </a:ln>
          <a:effectLst/>
        </c:spPr>
      </c:pivotFmt>
      <c:pivotFmt>
        <c:idx val="119"/>
        <c:spPr>
          <a:solidFill>
            <a:schemeClr val="accent1"/>
          </a:solidFill>
          <a:ln w="19050">
            <a:solidFill>
              <a:schemeClr val="lt1"/>
            </a:solidFill>
          </a:ln>
          <a:effectLst/>
        </c:spPr>
      </c:pivotFmt>
      <c:pivotFmt>
        <c:idx val="120"/>
        <c:spPr>
          <a:solidFill>
            <a:schemeClr val="accent1"/>
          </a:solidFill>
          <a:ln w="19050">
            <a:solidFill>
              <a:schemeClr val="lt1"/>
            </a:solidFill>
          </a:ln>
          <a:effectLst/>
        </c:spPr>
      </c:pivotFmt>
      <c:pivotFmt>
        <c:idx val="121"/>
        <c:spPr>
          <a:solidFill>
            <a:schemeClr val="accent1"/>
          </a:solidFill>
          <a:ln w="19050">
            <a:solidFill>
              <a:schemeClr val="lt1"/>
            </a:solidFill>
          </a:ln>
          <a:effectLst/>
        </c:spPr>
      </c:pivotFmt>
      <c:pivotFmt>
        <c:idx val="122"/>
        <c:spPr>
          <a:solidFill>
            <a:schemeClr val="accent1"/>
          </a:solidFill>
          <a:ln w="19050">
            <a:solidFill>
              <a:schemeClr val="lt1"/>
            </a:solidFill>
          </a:ln>
          <a:effectLst/>
        </c:spPr>
      </c:pivotFmt>
      <c:pivotFmt>
        <c:idx val="123"/>
        <c:spPr>
          <a:solidFill>
            <a:schemeClr val="accent1"/>
          </a:solidFill>
          <a:ln w="19050">
            <a:solidFill>
              <a:schemeClr val="lt1"/>
            </a:solidFill>
          </a:ln>
          <a:effectLst/>
        </c:spPr>
      </c:pivotFmt>
      <c:pivotFmt>
        <c:idx val="124"/>
        <c:spPr>
          <a:solidFill>
            <a:schemeClr val="accent1"/>
          </a:solidFill>
          <a:ln w="19050">
            <a:solidFill>
              <a:schemeClr val="lt1"/>
            </a:solidFill>
          </a:ln>
          <a:effectLst/>
        </c:spPr>
      </c:pivotFmt>
      <c:pivotFmt>
        <c:idx val="125"/>
        <c:spPr>
          <a:solidFill>
            <a:schemeClr val="accent1"/>
          </a:solidFill>
          <a:ln w="19050">
            <a:solidFill>
              <a:schemeClr val="lt1"/>
            </a:solidFill>
          </a:ln>
          <a:effectLst/>
        </c:spPr>
        <c:marker>
          <c:symbol val="none"/>
        </c:marker>
      </c:pivotFmt>
      <c:pivotFmt>
        <c:idx val="126"/>
        <c:spPr>
          <a:solidFill>
            <a:schemeClr val="accent1"/>
          </a:solidFill>
          <a:ln w="19050">
            <a:solidFill>
              <a:schemeClr val="lt1"/>
            </a:solidFill>
          </a:ln>
          <a:effectLst/>
        </c:spPr>
      </c:pivotFmt>
      <c:pivotFmt>
        <c:idx val="127"/>
        <c:spPr>
          <a:solidFill>
            <a:schemeClr val="accent1"/>
          </a:solidFill>
          <a:ln w="19050">
            <a:solidFill>
              <a:schemeClr val="lt1"/>
            </a:solidFill>
          </a:ln>
          <a:effectLst/>
        </c:spPr>
      </c:pivotFmt>
      <c:pivotFmt>
        <c:idx val="128"/>
        <c:spPr>
          <a:solidFill>
            <a:schemeClr val="accent1"/>
          </a:solidFill>
          <a:ln w="19050">
            <a:solidFill>
              <a:schemeClr val="lt1"/>
            </a:solidFill>
          </a:ln>
          <a:effectLst/>
        </c:spPr>
      </c:pivotFmt>
      <c:pivotFmt>
        <c:idx val="129"/>
        <c:spPr>
          <a:solidFill>
            <a:schemeClr val="accent1"/>
          </a:solidFill>
          <a:ln w="19050">
            <a:solidFill>
              <a:schemeClr val="lt1"/>
            </a:solidFill>
          </a:ln>
          <a:effectLst/>
        </c:spPr>
      </c:pivotFmt>
      <c:pivotFmt>
        <c:idx val="130"/>
        <c:spPr>
          <a:solidFill>
            <a:schemeClr val="accent1"/>
          </a:solidFill>
          <a:ln w="19050">
            <a:solidFill>
              <a:schemeClr val="lt1"/>
            </a:solidFill>
          </a:ln>
          <a:effectLst/>
        </c:spPr>
      </c:pivotFmt>
      <c:pivotFmt>
        <c:idx val="131"/>
        <c:spPr>
          <a:solidFill>
            <a:schemeClr val="accent1"/>
          </a:solidFill>
          <a:ln w="19050">
            <a:solidFill>
              <a:schemeClr val="lt1"/>
            </a:solidFill>
          </a:ln>
          <a:effectLst/>
        </c:spPr>
      </c:pivotFmt>
      <c:pivotFmt>
        <c:idx val="132"/>
        <c:spPr>
          <a:solidFill>
            <a:schemeClr val="accent1"/>
          </a:solidFill>
          <a:ln w="19050">
            <a:solidFill>
              <a:schemeClr val="lt1"/>
            </a:solidFill>
          </a:ln>
          <a:effectLst/>
        </c:spPr>
      </c:pivotFmt>
      <c:pivotFmt>
        <c:idx val="133"/>
        <c:spPr>
          <a:solidFill>
            <a:schemeClr val="accent1"/>
          </a:solidFill>
          <a:ln w="19050">
            <a:solidFill>
              <a:schemeClr val="lt1"/>
            </a:solidFill>
          </a:ln>
          <a:effectLst/>
        </c:spPr>
      </c:pivotFmt>
      <c:pivotFmt>
        <c:idx val="134"/>
        <c:spPr>
          <a:solidFill>
            <a:schemeClr val="accent1"/>
          </a:solidFill>
          <a:ln w="19050">
            <a:solidFill>
              <a:schemeClr val="lt1"/>
            </a:solidFill>
          </a:ln>
          <a:effectLst/>
        </c:spPr>
      </c:pivotFmt>
      <c:pivotFmt>
        <c:idx val="135"/>
        <c:spPr>
          <a:solidFill>
            <a:schemeClr val="accent1"/>
          </a:solidFill>
          <a:ln w="19050">
            <a:solidFill>
              <a:schemeClr val="lt1"/>
            </a:solidFill>
          </a:ln>
          <a:effectLst/>
        </c:spPr>
      </c:pivotFmt>
      <c:pivotFmt>
        <c:idx val="136"/>
        <c:spPr>
          <a:solidFill>
            <a:schemeClr val="accent1"/>
          </a:solidFill>
          <a:ln w="19050">
            <a:solidFill>
              <a:schemeClr val="lt1"/>
            </a:solidFill>
          </a:ln>
          <a:effectLst/>
        </c:spPr>
      </c:pivotFmt>
      <c:pivotFmt>
        <c:idx val="137"/>
        <c:spPr>
          <a:solidFill>
            <a:schemeClr val="accent1"/>
          </a:solidFill>
          <a:ln w="19050">
            <a:solidFill>
              <a:schemeClr val="lt1"/>
            </a:solidFill>
          </a:ln>
          <a:effectLst/>
        </c:spPr>
      </c:pivotFmt>
      <c:pivotFmt>
        <c:idx val="138"/>
        <c:spPr>
          <a:solidFill>
            <a:schemeClr val="accent1"/>
          </a:solidFill>
          <a:ln w="19050">
            <a:solidFill>
              <a:schemeClr val="lt1"/>
            </a:solidFill>
          </a:ln>
          <a:effectLst/>
        </c:spPr>
      </c:pivotFmt>
      <c:pivotFmt>
        <c:idx val="139"/>
        <c:spPr>
          <a:solidFill>
            <a:schemeClr val="accent1"/>
          </a:solidFill>
          <a:ln w="19050">
            <a:solidFill>
              <a:schemeClr val="lt1"/>
            </a:solidFill>
          </a:ln>
          <a:effectLst/>
        </c:spPr>
      </c:pivotFmt>
      <c:pivotFmt>
        <c:idx val="140"/>
        <c:spPr>
          <a:solidFill>
            <a:schemeClr val="accent1"/>
          </a:solidFill>
          <a:ln w="19050">
            <a:solidFill>
              <a:schemeClr val="lt1"/>
            </a:solidFill>
          </a:ln>
          <a:effectLst/>
        </c:spPr>
      </c:pivotFmt>
      <c:pivotFmt>
        <c:idx val="141"/>
        <c:spPr>
          <a:solidFill>
            <a:schemeClr val="accent1"/>
          </a:solidFill>
          <a:ln w="19050">
            <a:solidFill>
              <a:schemeClr val="lt1"/>
            </a:solidFill>
          </a:ln>
          <a:effectLst/>
        </c:spPr>
      </c:pivotFmt>
      <c:pivotFmt>
        <c:idx val="142"/>
        <c:spPr>
          <a:solidFill>
            <a:schemeClr val="accent1"/>
          </a:solidFill>
          <a:ln w="19050">
            <a:solidFill>
              <a:schemeClr val="lt1"/>
            </a:solidFill>
          </a:ln>
          <a:effectLst/>
        </c:spPr>
      </c:pivotFmt>
      <c:pivotFmt>
        <c:idx val="143"/>
        <c:spPr>
          <a:solidFill>
            <a:schemeClr val="accent1"/>
          </a:solidFill>
          <a:ln w="19050">
            <a:solidFill>
              <a:schemeClr val="lt1"/>
            </a:solidFill>
          </a:ln>
          <a:effectLst/>
        </c:spPr>
      </c:pivotFmt>
      <c:pivotFmt>
        <c:idx val="144"/>
        <c:spPr>
          <a:solidFill>
            <a:schemeClr val="accent1"/>
          </a:solidFill>
          <a:ln w="19050">
            <a:solidFill>
              <a:schemeClr val="lt1"/>
            </a:solidFill>
          </a:ln>
          <a:effectLst/>
        </c:spPr>
      </c:pivotFmt>
      <c:pivotFmt>
        <c:idx val="145"/>
        <c:spPr>
          <a:solidFill>
            <a:schemeClr val="accent1"/>
          </a:solidFill>
          <a:ln w="19050">
            <a:solidFill>
              <a:schemeClr val="lt1"/>
            </a:solidFill>
          </a:ln>
          <a:effectLst/>
        </c:spPr>
      </c:pivotFmt>
      <c:pivotFmt>
        <c:idx val="146"/>
        <c:spPr>
          <a:solidFill>
            <a:schemeClr val="accent1"/>
          </a:solidFill>
          <a:ln w="19050">
            <a:solidFill>
              <a:schemeClr val="lt1"/>
            </a:solidFill>
          </a:ln>
          <a:effectLst/>
        </c:spPr>
      </c:pivotFmt>
      <c:pivotFmt>
        <c:idx val="147"/>
        <c:spPr>
          <a:solidFill>
            <a:schemeClr val="accent1"/>
          </a:solidFill>
          <a:ln w="19050">
            <a:solidFill>
              <a:schemeClr val="lt1"/>
            </a:solidFill>
          </a:ln>
          <a:effectLst/>
        </c:spPr>
      </c:pivotFmt>
      <c:pivotFmt>
        <c:idx val="148"/>
        <c:spPr>
          <a:solidFill>
            <a:schemeClr val="accent1"/>
          </a:solidFill>
          <a:ln w="19050">
            <a:solidFill>
              <a:schemeClr val="lt1"/>
            </a:solidFill>
          </a:ln>
          <a:effectLst/>
        </c:spPr>
      </c:pivotFmt>
      <c:pivotFmt>
        <c:idx val="149"/>
        <c:spPr>
          <a:solidFill>
            <a:schemeClr val="accent1"/>
          </a:solidFill>
          <a:ln w="19050">
            <a:solidFill>
              <a:schemeClr val="lt1"/>
            </a:solidFill>
          </a:ln>
          <a:effectLst/>
        </c:spPr>
      </c:pivotFmt>
      <c:pivotFmt>
        <c:idx val="150"/>
        <c:spPr>
          <a:solidFill>
            <a:schemeClr val="accent1"/>
          </a:solidFill>
          <a:ln w="19050">
            <a:solidFill>
              <a:schemeClr val="lt1"/>
            </a:solidFill>
          </a:ln>
          <a:effectLst/>
        </c:spPr>
      </c:pivotFmt>
      <c:pivotFmt>
        <c:idx val="151"/>
        <c:spPr>
          <a:solidFill>
            <a:schemeClr val="accent1"/>
          </a:solidFill>
          <a:ln w="19050">
            <a:solidFill>
              <a:schemeClr val="lt1"/>
            </a:solidFill>
          </a:ln>
          <a:effectLst/>
        </c:spPr>
      </c:pivotFmt>
      <c:pivotFmt>
        <c:idx val="152"/>
        <c:spPr>
          <a:solidFill>
            <a:schemeClr val="accent1"/>
          </a:solidFill>
          <a:ln w="19050">
            <a:solidFill>
              <a:schemeClr val="lt1"/>
            </a:solidFill>
          </a:ln>
          <a:effectLst/>
        </c:spPr>
      </c:pivotFmt>
      <c:pivotFmt>
        <c:idx val="153"/>
        <c:spPr>
          <a:solidFill>
            <a:schemeClr val="accent1"/>
          </a:solidFill>
          <a:ln w="19050">
            <a:solidFill>
              <a:schemeClr val="lt1"/>
            </a:solidFill>
          </a:ln>
          <a:effectLst/>
        </c:spPr>
      </c:pivotFmt>
      <c:pivotFmt>
        <c:idx val="154"/>
        <c:spPr>
          <a:solidFill>
            <a:schemeClr val="accent1"/>
          </a:solidFill>
          <a:ln w="19050">
            <a:solidFill>
              <a:schemeClr val="lt1"/>
            </a:solidFill>
          </a:ln>
          <a:effectLst/>
        </c:spPr>
      </c:pivotFmt>
      <c:pivotFmt>
        <c:idx val="155"/>
        <c:spPr>
          <a:solidFill>
            <a:schemeClr val="accent1"/>
          </a:solidFill>
          <a:ln w="19050">
            <a:solidFill>
              <a:schemeClr val="lt1"/>
            </a:solidFill>
          </a:ln>
          <a:effectLst/>
        </c:spPr>
      </c:pivotFmt>
      <c:pivotFmt>
        <c:idx val="156"/>
        <c:spPr>
          <a:solidFill>
            <a:schemeClr val="accent1"/>
          </a:solidFill>
          <a:ln w="19050">
            <a:solidFill>
              <a:schemeClr val="lt1"/>
            </a:solidFill>
          </a:ln>
          <a:effectLst/>
        </c:spPr>
      </c:pivotFmt>
      <c:pivotFmt>
        <c:idx val="157"/>
        <c:spPr>
          <a:solidFill>
            <a:schemeClr val="accent1"/>
          </a:solidFill>
          <a:ln w="19050">
            <a:solidFill>
              <a:schemeClr val="lt1"/>
            </a:solidFill>
          </a:ln>
          <a:effectLst/>
        </c:spPr>
      </c:pivotFmt>
      <c:pivotFmt>
        <c:idx val="158"/>
        <c:spPr>
          <a:solidFill>
            <a:schemeClr val="accent1"/>
          </a:solidFill>
          <a:ln w="19050">
            <a:solidFill>
              <a:schemeClr val="lt1"/>
            </a:solidFill>
          </a:ln>
          <a:effectLst/>
        </c:spPr>
      </c:pivotFmt>
      <c:pivotFmt>
        <c:idx val="159"/>
        <c:spPr>
          <a:solidFill>
            <a:schemeClr val="accent1"/>
          </a:solidFill>
          <a:ln w="19050">
            <a:solidFill>
              <a:schemeClr val="lt1"/>
            </a:solidFill>
          </a:ln>
          <a:effectLst/>
        </c:spPr>
      </c:pivotFmt>
      <c:pivotFmt>
        <c:idx val="160"/>
        <c:spPr>
          <a:solidFill>
            <a:schemeClr val="accent1"/>
          </a:solidFill>
          <a:ln w="19050">
            <a:solidFill>
              <a:schemeClr val="lt1"/>
            </a:solidFill>
          </a:ln>
          <a:effectLst/>
        </c:spPr>
      </c:pivotFmt>
      <c:pivotFmt>
        <c:idx val="161"/>
        <c:spPr>
          <a:solidFill>
            <a:schemeClr val="accent1"/>
          </a:solidFill>
          <a:ln w="19050">
            <a:solidFill>
              <a:schemeClr val="lt1"/>
            </a:solidFill>
          </a:ln>
          <a:effectLst/>
        </c:spPr>
      </c:pivotFmt>
      <c:pivotFmt>
        <c:idx val="162"/>
        <c:spPr>
          <a:solidFill>
            <a:schemeClr val="accent1"/>
          </a:solidFill>
          <a:ln w="19050">
            <a:solidFill>
              <a:schemeClr val="lt1"/>
            </a:solidFill>
          </a:ln>
          <a:effectLst/>
        </c:spPr>
      </c:pivotFmt>
      <c:pivotFmt>
        <c:idx val="163"/>
        <c:spPr>
          <a:solidFill>
            <a:schemeClr val="accent1"/>
          </a:solidFill>
          <a:ln w="19050">
            <a:solidFill>
              <a:schemeClr val="lt1"/>
            </a:solidFill>
          </a:ln>
          <a:effectLst/>
        </c:spPr>
      </c:pivotFmt>
      <c:pivotFmt>
        <c:idx val="164"/>
        <c:spPr>
          <a:solidFill>
            <a:schemeClr val="accent1"/>
          </a:solidFill>
          <a:ln w="19050">
            <a:solidFill>
              <a:schemeClr val="lt1"/>
            </a:solidFill>
          </a:ln>
          <a:effectLst/>
        </c:spPr>
      </c:pivotFmt>
      <c:pivotFmt>
        <c:idx val="165"/>
        <c:spPr>
          <a:solidFill>
            <a:schemeClr val="accent1"/>
          </a:solidFill>
          <a:ln w="19050">
            <a:solidFill>
              <a:schemeClr val="lt1"/>
            </a:solidFill>
          </a:ln>
          <a:effectLst/>
        </c:spPr>
      </c:pivotFmt>
      <c:pivotFmt>
        <c:idx val="166"/>
        <c:spPr>
          <a:solidFill>
            <a:schemeClr val="accent1"/>
          </a:solidFill>
          <a:ln w="19050">
            <a:solidFill>
              <a:schemeClr val="lt1"/>
            </a:solidFill>
          </a:ln>
          <a:effectLst/>
        </c:spPr>
      </c:pivotFmt>
      <c:pivotFmt>
        <c:idx val="167"/>
        <c:spPr>
          <a:solidFill>
            <a:schemeClr val="accent1"/>
          </a:solidFill>
          <a:ln w="19050">
            <a:solidFill>
              <a:schemeClr val="lt1"/>
            </a:solidFill>
          </a:ln>
          <a:effectLst/>
        </c:spPr>
      </c:pivotFmt>
      <c:pivotFmt>
        <c:idx val="168"/>
        <c:spPr>
          <a:solidFill>
            <a:schemeClr val="accent1"/>
          </a:solidFill>
          <a:ln w="19050">
            <a:solidFill>
              <a:schemeClr val="lt1"/>
            </a:solidFill>
          </a:ln>
          <a:effectLst/>
        </c:spPr>
      </c:pivotFmt>
      <c:pivotFmt>
        <c:idx val="169"/>
        <c:spPr>
          <a:solidFill>
            <a:schemeClr val="accent1"/>
          </a:solidFill>
          <a:ln w="19050">
            <a:solidFill>
              <a:schemeClr val="lt1"/>
            </a:solidFill>
          </a:ln>
          <a:effectLst/>
        </c:spPr>
      </c:pivotFmt>
      <c:pivotFmt>
        <c:idx val="170"/>
        <c:spPr>
          <a:solidFill>
            <a:schemeClr val="accent1"/>
          </a:solidFill>
          <a:ln w="19050">
            <a:solidFill>
              <a:schemeClr val="lt1"/>
            </a:solidFill>
          </a:ln>
          <a:effectLst/>
        </c:spPr>
      </c:pivotFmt>
      <c:pivotFmt>
        <c:idx val="171"/>
        <c:spPr>
          <a:solidFill>
            <a:schemeClr val="accent1"/>
          </a:solidFill>
          <a:ln w="19050">
            <a:solidFill>
              <a:schemeClr val="lt1"/>
            </a:solidFill>
          </a:ln>
          <a:effectLst/>
        </c:spPr>
      </c:pivotFmt>
      <c:pivotFmt>
        <c:idx val="172"/>
        <c:spPr>
          <a:solidFill>
            <a:schemeClr val="accent1"/>
          </a:solidFill>
          <a:ln w="19050">
            <a:solidFill>
              <a:schemeClr val="lt1"/>
            </a:solidFill>
          </a:ln>
          <a:effectLst/>
        </c:spPr>
      </c:pivotFmt>
      <c:pivotFmt>
        <c:idx val="173"/>
        <c:spPr>
          <a:solidFill>
            <a:schemeClr val="accent1"/>
          </a:solidFill>
          <a:ln w="19050">
            <a:solidFill>
              <a:schemeClr val="lt1"/>
            </a:solidFill>
          </a:ln>
          <a:effectLst/>
        </c:spPr>
      </c:pivotFmt>
      <c:pivotFmt>
        <c:idx val="174"/>
        <c:spPr>
          <a:solidFill>
            <a:schemeClr val="accent1"/>
          </a:solidFill>
          <a:ln w="19050">
            <a:solidFill>
              <a:schemeClr val="lt1"/>
            </a:solidFill>
          </a:ln>
          <a:effectLst/>
        </c:spPr>
      </c:pivotFmt>
      <c:pivotFmt>
        <c:idx val="175"/>
        <c:spPr>
          <a:solidFill>
            <a:schemeClr val="accent1"/>
          </a:solidFill>
          <a:ln w="19050">
            <a:solidFill>
              <a:schemeClr val="lt1"/>
            </a:solidFill>
          </a:ln>
          <a:effectLst/>
        </c:spPr>
      </c:pivotFmt>
      <c:pivotFmt>
        <c:idx val="176"/>
        <c:spPr>
          <a:solidFill>
            <a:schemeClr val="accent1"/>
          </a:solidFill>
          <a:ln w="19050">
            <a:solidFill>
              <a:schemeClr val="lt1"/>
            </a:solidFill>
          </a:ln>
          <a:effectLst/>
        </c:spPr>
      </c:pivotFmt>
      <c:pivotFmt>
        <c:idx val="177"/>
        <c:spPr>
          <a:solidFill>
            <a:schemeClr val="accent1"/>
          </a:solidFill>
          <a:ln w="19050">
            <a:solidFill>
              <a:schemeClr val="lt1"/>
            </a:solidFill>
          </a:ln>
          <a:effectLst/>
        </c:spPr>
      </c:pivotFmt>
      <c:pivotFmt>
        <c:idx val="178"/>
        <c:spPr>
          <a:solidFill>
            <a:schemeClr val="accent1"/>
          </a:solidFill>
          <a:ln w="19050">
            <a:solidFill>
              <a:schemeClr val="lt1"/>
            </a:solidFill>
          </a:ln>
          <a:effectLst/>
        </c:spPr>
      </c:pivotFmt>
      <c:pivotFmt>
        <c:idx val="179"/>
        <c:spPr>
          <a:solidFill>
            <a:schemeClr val="accent1"/>
          </a:solidFill>
          <a:ln w="19050">
            <a:solidFill>
              <a:schemeClr val="lt1"/>
            </a:solidFill>
          </a:ln>
          <a:effectLst/>
        </c:spPr>
      </c:pivotFmt>
      <c:pivotFmt>
        <c:idx val="180"/>
        <c:spPr>
          <a:solidFill>
            <a:schemeClr val="accent1"/>
          </a:solidFill>
          <a:ln w="19050">
            <a:solidFill>
              <a:schemeClr val="lt1"/>
            </a:solidFill>
          </a:ln>
          <a:effectLst/>
        </c:spPr>
      </c:pivotFmt>
      <c:pivotFmt>
        <c:idx val="181"/>
        <c:spPr>
          <a:solidFill>
            <a:schemeClr val="accent1"/>
          </a:solidFill>
          <a:ln w="19050">
            <a:solidFill>
              <a:schemeClr val="lt1"/>
            </a:solidFill>
          </a:ln>
          <a:effectLst/>
        </c:spPr>
      </c:pivotFmt>
      <c:pivotFmt>
        <c:idx val="182"/>
        <c:spPr>
          <a:solidFill>
            <a:schemeClr val="accent1"/>
          </a:solidFill>
          <a:ln w="19050">
            <a:solidFill>
              <a:schemeClr val="lt1"/>
            </a:solidFill>
          </a:ln>
          <a:effectLst/>
        </c:spPr>
      </c:pivotFmt>
      <c:pivotFmt>
        <c:idx val="183"/>
        <c:spPr>
          <a:solidFill>
            <a:schemeClr val="accent1"/>
          </a:solidFill>
          <a:ln w="19050">
            <a:solidFill>
              <a:schemeClr val="lt1"/>
            </a:solidFill>
          </a:ln>
          <a:effectLst/>
        </c:spPr>
      </c:pivotFmt>
      <c:pivotFmt>
        <c:idx val="184"/>
        <c:spPr>
          <a:solidFill>
            <a:schemeClr val="accent1"/>
          </a:solidFill>
          <a:ln w="19050">
            <a:solidFill>
              <a:schemeClr val="lt1"/>
            </a:solidFill>
          </a:ln>
          <a:effectLst/>
        </c:spPr>
      </c:pivotFmt>
      <c:pivotFmt>
        <c:idx val="185"/>
        <c:spPr>
          <a:solidFill>
            <a:schemeClr val="accent1"/>
          </a:solidFill>
          <a:ln w="19050">
            <a:solidFill>
              <a:schemeClr val="lt1"/>
            </a:solidFill>
          </a:ln>
          <a:effectLst/>
        </c:spPr>
      </c:pivotFmt>
      <c:pivotFmt>
        <c:idx val="186"/>
        <c:spPr>
          <a:solidFill>
            <a:schemeClr val="accent1"/>
          </a:solidFill>
          <a:ln w="19050">
            <a:solidFill>
              <a:schemeClr val="lt1"/>
            </a:solidFill>
          </a:ln>
          <a:effectLst/>
        </c:spPr>
      </c:pivotFmt>
      <c:pivotFmt>
        <c:idx val="187"/>
        <c:spPr>
          <a:solidFill>
            <a:schemeClr val="accent1"/>
          </a:solidFill>
          <a:ln w="19050">
            <a:solidFill>
              <a:schemeClr val="lt1"/>
            </a:solidFill>
          </a:ln>
          <a:effectLst/>
        </c:spPr>
      </c:pivotFmt>
      <c:pivotFmt>
        <c:idx val="188"/>
        <c:spPr>
          <a:solidFill>
            <a:schemeClr val="accent1"/>
          </a:solidFill>
          <a:ln w="19050">
            <a:solidFill>
              <a:schemeClr val="lt1"/>
            </a:solidFill>
          </a:ln>
          <a:effectLst/>
        </c:spPr>
      </c:pivotFmt>
      <c:pivotFmt>
        <c:idx val="189"/>
        <c:spPr>
          <a:solidFill>
            <a:schemeClr val="accent1"/>
          </a:solidFill>
          <a:ln w="19050">
            <a:solidFill>
              <a:schemeClr val="lt1"/>
            </a:solidFill>
          </a:ln>
          <a:effectLst/>
        </c:spPr>
      </c:pivotFmt>
      <c:pivotFmt>
        <c:idx val="190"/>
        <c:spPr>
          <a:solidFill>
            <a:schemeClr val="accent1"/>
          </a:solidFill>
          <a:ln w="19050">
            <a:solidFill>
              <a:schemeClr val="lt1"/>
            </a:solidFill>
          </a:ln>
          <a:effectLst/>
        </c:spPr>
      </c:pivotFmt>
      <c:pivotFmt>
        <c:idx val="191"/>
        <c:spPr>
          <a:solidFill>
            <a:schemeClr val="accent1"/>
          </a:solidFill>
          <a:ln w="19050">
            <a:solidFill>
              <a:schemeClr val="lt1"/>
            </a:solidFill>
          </a:ln>
          <a:effectLst/>
        </c:spPr>
      </c:pivotFmt>
      <c:pivotFmt>
        <c:idx val="192"/>
        <c:spPr>
          <a:solidFill>
            <a:schemeClr val="accent1"/>
          </a:solidFill>
          <a:ln w="19050">
            <a:solidFill>
              <a:schemeClr val="lt1"/>
            </a:solidFill>
          </a:ln>
          <a:effectLst/>
        </c:spPr>
      </c:pivotFmt>
      <c:pivotFmt>
        <c:idx val="193"/>
        <c:spPr>
          <a:solidFill>
            <a:schemeClr val="accent1"/>
          </a:solidFill>
          <a:ln w="19050">
            <a:solidFill>
              <a:schemeClr val="lt1"/>
            </a:solidFill>
          </a:ln>
          <a:effectLst/>
        </c:spPr>
      </c:pivotFmt>
      <c:pivotFmt>
        <c:idx val="194"/>
        <c:spPr>
          <a:solidFill>
            <a:schemeClr val="accent1"/>
          </a:solidFill>
          <a:ln w="19050">
            <a:solidFill>
              <a:schemeClr val="lt1"/>
            </a:solidFill>
          </a:ln>
          <a:effectLst/>
        </c:spPr>
      </c:pivotFmt>
      <c:pivotFmt>
        <c:idx val="195"/>
        <c:spPr>
          <a:solidFill>
            <a:schemeClr val="accent1"/>
          </a:solidFill>
          <a:ln w="19050">
            <a:solidFill>
              <a:schemeClr val="lt1"/>
            </a:solidFill>
          </a:ln>
          <a:effectLst/>
        </c:spPr>
      </c:pivotFmt>
      <c:pivotFmt>
        <c:idx val="196"/>
        <c:spPr>
          <a:solidFill>
            <a:schemeClr val="accent1"/>
          </a:solidFill>
          <a:ln w="19050">
            <a:solidFill>
              <a:schemeClr val="lt1"/>
            </a:solidFill>
          </a:ln>
          <a:effectLst/>
        </c:spPr>
      </c:pivotFmt>
      <c:pivotFmt>
        <c:idx val="197"/>
        <c:spPr>
          <a:solidFill>
            <a:schemeClr val="accent1"/>
          </a:solidFill>
          <a:ln w="19050">
            <a:solidFill>
              <a:schemeClr val="lt1"/>
            </a:solidFill>
          </a:ln>
          <a:effectLst/>
        </c:spPr>
      </c:pivotFmt>
      <c:pivotFmt>
        <c:idx val="198"/>
        <c:spPr>
          <a:solidFill>
            <a:schemeClr val="accent1"/>
          </a:solidFill>
          <a:ln w="19050">
            <a:solidFill>
              <a:schemeClr val="lt1"/>
            </a:solidFill>
          </a:ln>
          <a:effectLst/>
        </c:spPr>
      </c:pivotFmt>
      <c:pivotFmt>
        <c:idx val="199"/>
        <c:spPr>
          <a:solidFill>
            <a:schemeClr val="accent1"/>
          </a:solidFill>
          <a:ln w="19050">
            <a:solidFill>
              <a:schemeClr val="lt1"/>
            </a:solidFill>
          </a:ln>
          <a:effectLst/>
        </c:spPr>
      </c:pivotFmt>
      <c:pivotFmt>
        <c:idx val="200"/>
        <c:spPr>
          <a:solidFill>
            <a:schemeClr val="accent1"/>
          </a:solidFill>
          <a:ln w="19050">
            <a:solidFill>
              <a:schemeClr val="lt1"/>
            </a:solidFill>
          </a:ln>
          <a:effectLst/>
        </c:spPr>
      </c:pivotFmt>
      <c:pivotFmt>
        <c:idx val="201"/>
        <c:spPr>
          <a:solidFill>
            <a:schemeClr val="accent1"/>
          </a:solidFill>
          <a:ln w="19050">
            <a:solidFill>
              <a:schemeClr val="lt1"/>
            </a:solidFill>
          </a:ln>
          <a:effectLst/>
        </c:spPr>
      </c:pivotFmt>
      <c:pivotFmt>
        <c:idx val="202"/>
        <c:spPr>
          <a:solidFill>
            <a:schemeClr val="accent1"/>
          </a:solidFill>
          <a:ln w="19050">
            <a:solidFill>
              <a:schemeClr val="lt1"/>
            </a:solidFill>
          </a:ln>
          <a:effectLst/>
        </c:spPr>
      </c:pivotFmt>
      <c:pivotFmt>
        <c:idx val="203"/>
        <c:spPr>
          <a:solidFill>
            <a:schemeClr val="accent1"/>
          </a:solidFill>
          <a:ln w="19050">
            <a:solidFill>
              <a:schemeClr val="lt1"/>
            </a:solidFill>
          </a:ln>
          <a:effectLst/>
        </c:spPr>
      </c:pivotFmt>
      <c:pivotFmt>
        <c:idx val="204"/>
        <c:spPr>
          <a:solidFill>
            <a:schemeClr val="accent1"/>
          </a:solidFill>
          <a:ln w="19050">
            <a:solidFill>
              <a:schemeClr val="lt1"/>
            </a:solidFill>
          </a:ln>
          <a:effectLst/>
        </c:spPr>
      </c:pivotFmt>
      <c:pivotFmt>
        <c:idx val="205"/>
        <c:spPr>
          <a:solidFill>
            <a:schemeClr val="accent1"/>
          </a:solidFill>
          <a:ln w="19050">
            <a:solidFill>
              <a:schemeClr val="lt1"/>
            </a:solidFill>
          </a:ln>
          <a:effectLst/>
        </c:spPr>
      </c:pivotFmt>
      <c:pivotFmt>
        <c:idx val="206"/>
        <c:spPr>
          <a:solidFill>
            <a:schemeClr val="accent1"/>
          </a:solidFill>
          <a:ln w="19050">
            <a:solidFill>
              <a:schemeClr val="lt1"/>
            </a:solidFill>
          </a:ln>
          <a:effectLst/>
        </c:spPr>
      </c:pivotFmt>
      <c:pivotFmt>
        <c:idx val="207"/>
        <c:spPr>
          <a:solidFill>
            <a:schemeClr val="accent1"/>
          </a:solidFill>
          <a:ln w="19050">
            <a:solidFill>
              <a:schemeClr val="lt1"/>
            </a:solidFill>
          </a:ln>
          <a:effectLst/>
        </c:spPr>
      </c:pivotFmt>
      <c:pivotFmt>
        <c:idx val="208"/>
        <c:spPr>
          <a:solidFill>
            <a:schemeClr val="accent1"/>
          </a:solidFill>
          <a:ln w="19050">
            <a:solidFill>
              <a:schemeClr val="lt1"/>
            </a:solidFill>
          </a:ln>
          <a:effectLst/>
        </c:spPr>
      </c:pivotFmt>
      <c:pivotFmt>
        <c:idx val="209"/>
        <c:spPr>
          <a:solidFill>
            <a:schemeClr val="accent1"/>
          </a:solidFill>
          <a:ln w="19050">
            <a:solidFill>
              <a:schemeClr val="lt1"/>
            </a:solidFill>
          </a:ln>
          <a:effectLst/>
        </c:spPr>
      </c:pivotFmt>
      <c:pivotFmt>
        <c:idx val="210"/>
        <c:spPr>
          <a:solidFill>
            <a:schemeClr val="accent1"/>
          </a:solidFill>
          <a:ln w="19050">
            <a:solidFill>
              <a:schemeClr val="lt1"/>
            </a:solidFill>
          </a:ln>
          <a:effectLst/>
        </c:spPr>
      </c:pivotFmt>
      <c:pivotFmt>
        <c:idx val="211"/>
        <c:spPr>
          <a:solidFill>
            <a:schemeClr val="accent1"/>
          </a:solidFill>
          <a:ln w="19050">
            <a:solidFill>
              <a:schemeClr val="lt1"/>
            </a:solidFill>
          </a:ln>
          <a:effectLst/>
        </c:spPr>
      </c:pivotFmt>
      <c:pivotFmt>
        <c:idx val="212"/>
        <c:spPr>
          <a:solidFill>
            <a:schemeClr val="accent1"/>
          </a:solidFill>
          <a:ln w="19050">
            <a:solidFill>
              <a:schemeClr val="lt1"/>
            </a:solidFill>
          </a:ln>
          <a:effectLst/>
        </c:spPr>
      </c:pivotFmt>
      <c:pivotFmt>
        <c:idx val="213"/>
        <c:spPr>
          <a:solidFill>
            <a:schemeClr val="accent1"/>
          </a:solidFill>
          <a:ln w="19050">
            <a:solidFill>
              <a:schemeClr val="lt1"/>
            </a:solidFill>
          </a:ln>
          <a:effectLst/>
        </c:spPr>
      </c:pivotFmt>
      <c:pivotFmt>
        <c:idx val="214"/>
        <c:spPr>
          <a:solidFill>
            <a:schemeClr val="accent1"/>
          </a:solidFill>
          <a:ln w="19050">
            <a:solidFill>
              <a:schemeClr val="lt1"/>
            </a:solidFill>
          </a:ln>
          <a:effectLst/>
        </c:spPr>
      </c:pivotFmt>
      <c:pivotFmt>
        <c:idx val="215"/>
        <c:spPr>
          <a:solidFill>
            <a:schemeClr val="accent1"/>
          </a:solidFill>
          <a:ln w="19050">
            <a:solidFill>
              <a:schemeClr val="lt1"/>
            </a:solidFill>
          </a:ln>
          <a:effectLst/>
        </c:spPr>
      </c:pivotFmt>
      <c:pivotFmt>
        <c:idx val="216"/>
        <c:spPr>
          <a:solidFill>
            <a:schemeClr val="accent1"/>
          </a:solidFill>
          <a:ln w="19050">
            <a:solidFill>
              <a:schemeClr val="lt1"/>
            </a:solidFill>
          </a:ln>
          <a:effectLst/>
        </c:spPr>
      </c:pivotFmt>
      <c:pivotFmt>
        <c:idx val="217"/>
        <c:spPr>
          <a:solidFill>
            <a:schemeClr val="accent1"/>
          </a:solidFill>
          <a:ln w="19050">
            <a:solidFill>
              <a:schemeClr val="lt1"/>
            </a:solidFill>
          </a:ln>
          <a:effectLst/>
        </c:spPr>
      </c:pivotFmt>
      <c:pivotFmt>
        <c:idx val="218"/>
        <c:spPr>
          <a:solidFill>
            <a:schemeClr val="accent1"/>
          </a:solidFill>
          <a:ln w="19050">
            <a:solidFill>
              <a:schemeClr val="lt1"/>
            </a:solidFill>
          </a:ln>
          <a:effectLst/>
        </c:spPr>
      </c:pivotFmt>
      <c:pivotFmt>
        <c:idx val="219"/>
        <c:spPr>
          <a:solidFill>
            <a:schemeClr val="accent1"/>
          </a:solidFill>
          <a:ln w="19050">
            <a:solidFill>
              <a:schemeClr val="lt1"/>
            </a:solidFill>
          </a:ln>
          <a:effectLst/>
        </c:spPr>
      </c:pivotFmt>
      <c:pivotFmt>
        <c:idx val="220"/>
        <c:spPr>
          <a:solidFill>
            <a:schemeClr val="accent1"/>
          </a:solidFill>
          <a:ln w="19050">
            <a:solidFill>
              <a:schemeClr val="lt1"/>
            </a:solidFill>
          </a:ln>
          <a:effectLst/>
        </c:spPr>
      </c:pivotFmt>
      <c:pivotFmt>
        <c:idx val="221"/>
        <c:spPr>
          <a:solidFill>
            <a:schemeClr val="accent1"/>
          </a:solidFill>
          <a:ln w="19050">
            <a:solidFill>
              <a:schemeClr val="lt1"/>
            </a:solidFill>
          </a:ln>
          <a:effectLst/>
        </c:spPr>
      </c:pivotFmt>
      <c:pivotFmt>
        <c:idx val="222"/>
        <c:spPr>
          <a:solidFill>
            <a:schemeClr val="accent1"/>
          </a:solidFill>
          <a:ln w="19050">
            <a:solidFill>
              <a:schemeClr val="lt1"/>
            </a:solidFill>
          </a:ln>
          <a:effectLst/>
        </c:spPr>
      </c:pivotFmt>
      <c:pivotFmt>
        <c:idx val="223"/>
        <c:spPr>
          <a:solidFill>
            <a:schemeClr val="accent1"/>
          </a:solidFill>
          <a:ln w="19050">
            <a:solidFill>
              <a:schemeClr val="lt1"/>
            </a:solidFill>
          </a:ln>
          <a:effectLst/>
        </c:spPr>
      </c:pivotFmt>
      <c:pivotFmt>
        <c:idx val="224"/>
        <c:spPr>
          <a:solidFill>
            <a:schemeClr val="accent1"/>
          </a:solidFill>
          <a:ln w="19050">
            <a:solidFill>
              <a:schemeClr val="lt1"/>
            </a:solidFill>
          </a:ln>
          <a:effectLst/>
        </c:spPr>
      </c:pivotFmt>
      <c:pivotFmt>
        <c:idx val="225"/>
        <c:spPr>
          <a:solidFill>
            <a:schemeClr val="accent1"/>
          </a:solidFill>
          <a:ln w="19050">
            <a:solidFill>
              <a:schemeClr val="lt1"/>
            </a:solidFill>
          </a:ln>
          <a:effectLst/>
        </c:spPr>
      </c:pivotFmt>
      <c:pivotFmt>
        <c:idx val="226"/>
        <c:spPr>
          <a:solidFill>
            <a:schemeClr val="accent1"/>
          </a:solidFill>
          <a:ln w="19050">
            <a:solidFill>
              <a:schemeClr val="lt1"/>
            </a:solidFill>
          </a:ln>
          <a:effectLst/>
        </c:spPr>
      </c:pivotFmt>
      <c:pivotFmt>
        <c:idx val="227"/>
        <c:spPr>
          <a:solidFill>
            <a:schemeClr val="accent1"/>
          </a:solidFill>
          <a:ln w="19050">
            <a:solidFill>
              <a:schemeClr val="lt1"/>
            </a:solidFill>
          </a:ln>
          <a:effectLst/>
        </c:spPr>
      </c:pivotFmt>
      <c:pivotFmt>
        <c:idx val="228"/>
        <c:spPr>
          <a:solidFill>
            <a:schemeClr val="accent1"/>
          </a:solidFill>
          <a:ln w="19050">
            <a:solidFill>
              <a:schemeClr val="lt1"/>
            </a:solidFill>
          </a:ln>
          <a:effectLst/>
        </c:spPr>
      </c:pivotFmt>
      <c:pivotFmt>
        <c:idx val="229"/>
        <c:spPr>
          <a:solidFill>
            <a:schemeClr val="accent1"/>
          </a:solidFill>
          <a:ln w="19050">
            <a:solidFill>
              <a:schemeClr val="lt1"/>
            </a:solidFill>
          </a:ln>
          <a:effectLst/>
        </c:spPr>
      </c:pivotFmt>
      <c:pivotFmt>
        <c:idx val="230"/>
        <c:spPr>
          <a:solidFill>
            <a:schemeClr val="accent1"/>
          </a:solidFill>
          <a:ln w="19050">
            <a:solidFill>
              <a:schemeClr val="lt1"/>
            </a:solidFill>
          </a:ln>
          <a:effectLst/>
        </c:spPr>
      </c:pivotFmt>
      <c:pivotFmt>
        <c:idx val="231"/>
        <c:spPr>
          <a:solidFill>
            <a:schemeClr val="accent1"/>
          </a:solidFill>
          <a:ln w="19050">
            <a:solidFill>
              <a:schemeClr val="lt1"/>
            </a:solidFill>
          </a:ln>
          <a:effectLst/>
        </c:spPr>
      </c:pivotFmt>
      <c:pivotFmt>
        <c:idx val="232"/>
        <c:spPr>
          <a:solidFill>
            <a:schemeClr val="accent1"/>
          </a:solidFill>
          <a:ln w="19050">
            <a:solidFill>
              <a:schemeClr val="lt1"/>
            </a:solidFill>
          </a:ln>
          <a:effectLst/>
        </c:spPr>
      </c:pivotFmt>
      <c:pivotFmt>
        <c:idx val="233"/>
        <c:spPr>
          <a:solidFill>
            <a:schemeClr val="accent1"/>
          </a:solidFill>
          <a:ln w="19050">
            <a:solidFill>
              <a:schemeClr val="lt1"/>
            </a:solidFill>
          </a:ln>
          <a:effectLst/>
        </c:spPr>
      </c:pivotFmt>
      <c:pivotFmt>
        <c:idx val="234"/>
        <c:spPr>
          <a:solidFill>
            <a:schemeClr val="accent1"/>
          </a:solidFill>
          <a:ln w="19050">
            <a:solidFill>
              <a:schemeClr val="lt1"/>
            </a:solidFill>
          </a:ln>
          <a:effectLst/>
        </c:spPr>
      </c:pivotFmt>
      <c:pivotFmt>
        <c:idx val="235"/>
        <c:spPr>
          <a:solidFill>
            <a:schemeClr val="accent1"/>
          </a:solidFill>
          <a:ln w="19050">
            <a:solidFill>
              <a:schemeClr val="lt1"/>
            </a:solidFill>
          </a:ln>
          <a:effectLst/>
        </c:spPr>
      </c:pivotFmt>
      <c:pivotFmt>
        <c:idx val="236"/>
        <c:spPr>
          <a:solidFill>
            <a:schemeClr val="accent1"/>
          </a:solidFill>
          <a:ln w="19050">
            <a:solidFill>
              <a:schemeClr val="lt1"/>
            </a:solidFill>
          </a:ln>
          <a:effectLst/>
        </c:spPr>
      </c:pivotFmt>
      <c:pivotFmt>
        <c:idx val="237"/>
        <c:spPr>
          <a:solidFill>
            <a:schemeClr val="accent1"/>
          </a:solidFill>
          <a:ln w="19050">
            <a:solidFill>
              <a:schemeClr val="lt1"/>
            </a:solidFill>
          </a:ln>
          <a:effectLst/>
        </c:spPr>
      </c:pivotFmt>
      <c:pivotFmt>
        <c:idx val="238"/>
        <c:spPr>
          <a:solidFill>
            <a:schemeClr val="accent1"/>
          </a:solidFill>
          <a:ln w="19050">
            <a:solidFill>
              <a:schemeClr val="lt1"/>
            </a:solidFill>
          </a:ln>
          <a:effectLst/>
        </c:spPr>
      </c:pivotFmt>
      <c:pivotFmt>
        <c:idx val="239"/>
        <c:spPr>
          <a:solidFill>
            <a:schemeClr val="accent1"/>
          </a:solidFill>
          <a:ln w="19050">
            <a:solidFill>
              <a:schemeClr val="lt1"/>
            </a:solidFill>
          </a:ln>
          <a:effectLst/>
        </c:spPr>
      </c:pivotFmt>
      <c:pivotFmt>
        <c:idx val="240"/>
        <c:spPr>
          <a:solidFill>
            <a:schemeClr val="accent1"/>
          </a:solidFill>
          <a:ln w="19050">
            <a:solidFill>
              <a:schemeClr val="lt1"/>
            </a:solidFill>
          </a:ln>
          <a:effectLst/>
        </c:spPr>
      </c:pivotFmt>
      <c:pivotFmt>
        <c:idx val="241"/>
        <c:spPr>
          <a:solidFill>
            <a:schemeClr val="accent1"/>
          </a:solidFill>
          <a:ln w="19050">
            <a:solidFill>
              <a:schemeClr val="lt1"/>
            </a:solidFill>
          </a:ln>
          <a:effectLst/>
        </c:spPr>
      </c:pivotFmt>
      <c:pivotFmt>
        <c:idx val="242"/>
        <c:spPr>
          <a:solidFill>
            <a:schemeClr val="accent1"/>
          </a:solidFill>
          <a:ln w="19050">
            <a:solidFill>
              <a:schemeClr val="lt1"/>
            </a:solidFill>
          </a:ln>
          <a:effectLst/>
        </c:spPr>
      </c:pivotFmt>
      <c:pivotFmt>
        <c:idx val="243"/>
        <c:spPr>
          <a:solidFill>
            <a:schemeClr val="accent1"/>
          </a:solidFill>
          <a:ln w="19050">
            <a:solidFill>
              <a:schemeClr val="lt1"/>
            </a:solidFill>
          </a:ln>
          <a:effectLst/>
        </c:spPr>
      </c:pivotFmt>
      <c:pivotFmt>
        <c:idx val="244"/>
        <c:spPr>
          <a:solidFill>
            <a:schemeClr val="accent1"/>
          </a:solidFill>
          <a:ln w="19050">
            <a:solidFill>
              <a:schemeClr val="lt1"/>
            </a:solidFill>
          </a:ln>
          <a:effectLst/>
        </c:spPr>
      </c:pivotFmt>
      <c:pivotFmt>
        <c:idx val="245"/>
        <c:spPr>
          <a:solidFill>
            <a:schemeClr val="accent1"/>
          </a:solidFill>
          <a:ln w="19050">
            <a:solidFill>
              <a:schemeClr val="lt1"/>
            </a:solidFill>
          </a:ln>
          <a:effectLst/>
        </c:spPr>
      </c:pivotFmt>
      <c:pivotFmt>
        <c:idx val="246"/>
        <c:spPr>
          <a:solidFill>
            <a:schemeClr val="accent1"/>
          </a:solidFill>
          <a:ln w="19050">
            <a:solidFill>
              <a:schemeClr val="lt1"/>
            </a:solidFill>
          </a:ln>
          <a:effectLst/>
        </c:spPr>
      </c:pivotFmt>
      <c:pivotFmt>
        <c:idx val="247"/>
        <c:spPr>
          <a:solidFill>
            <a:schemeClr val="accent1"/>
          </a:solidFill>
          <a:ln w="19050">
            <a:solidFill>
              <a:schemeClr val="lt1"/>
            </a:solidFill>
          </a:ln>
          <a:effectLst/>
        </c:spPr>
      </c:pivotFmt>
      <c:pivotFmt>
        <c:idx val="248"/>
        <c:spPr>
          <a:solidFill>
            <a:schemeClr val="accent1"/>
          </a:solidFill>
          <a:ln w="19050">
            <a:solidFill>
              <a:schemeClr val="lt1"/>
            </a:solidFill>
          </a:ln>
          <a:effectLst/>
        </c:spPr>
      </c:pivotFmt>
    </c:pivotFmts>
    <c:plotArea>
      <c:layout>
        <c:manualLayout>
          <c:layoutTarget val="inner"/>
          <c:xMode val="edge"/>
          <c:yMode val="edge"/>
          <c:x val="0.2509002267205126"/>
          <c:y val="8.0062393906348089E-2"/>
          <c:w val="0.49828817446716728"/>
          <c:h val="0.88212272266227476"/>
        </c:manualLayout>
      </c:layout>
      <c:pieChart>
        <c:varyColors val="1"/>
        <c:ser>
          <c:idx val="0"/>
          <c:order val="0"/>
          <c:tx>
            <c:strRef>
              <c:f>Sheet1!$B$3</c:f>
              <c:strCache>
                <c:ptCount val="1"/>
                <c:pt idx="0">
                  <c:v>Total</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8B7-4BCE-AF83-EFB83514999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8B7-4BCE-AF83-EFB83514999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8B7-4BCE-AF83-EFB83514999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8B7-4BCE-AF83-EFB83514999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8B7-4BCE-AF83-EFB83514999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A8B7-4BCE-AF83-EFB835149990}"/>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A8B7-4BCE-AF83-EFB835149990}"/>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A8B7-4BCE-AF83-EFB835149990}"/>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A8B7-4BCE-AF83-EFB835149990}"/>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A8B7-4BCE-AF83-EFB835149990}"/>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A8B7-4BCE-AF83-EFB835149990}"/>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A8B7-4BCE-AF83-EFB835149990}"/>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A8B7-4BCE-AF83-EFB835149990}"/>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A8B7-4BCE-AF83-EFB835149990}"/>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A8B7-4BCE-AF83-EFB835149990}"/>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A8B7-4BCE-AF83-EFB835149990}"/>
              </c:ext>
            </c:extLst>
          </c:dPt>
          <c:dPt>
            <c:idx val="16"/>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21-A8B7-4BCE-AF83-EFB835149990}"/>
              </c:ext>
            </c:extLst>
          </c:dPt>
          <c:dPt>
            <c:idx val="17"/>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23-A8B7-4BCE-AF83-EFB835149990}"/>
              </c:ext>
            </c:extLst>
          </c:dPt>
          <c:dPt>
            <c:idx val="18"/>
            <c:bubble3D val="0"/>
            <c:spPr>
              <a:solidFill>
                <a:schemeClr val="accent1">
                  <a:lumMod val="80000"/>
                </a:schemeClr>
              </a:solidFill>
              <a:ln w="19050">
                <a:solidFill>
                  <a:schemeClr val="lt1"/>
                </a:solidFill>
              </a:ln>
              <a:effectLst/>
            </c:spPr>
            <c:extLst>
              <c:ext xmlns:c16="http://schemas.microsoft.com/office/drawing/2014/chart" uri="{C3380CC4-5D6E-409C-BE32-E72D297353CC}">
                <c16:uniqueId val="{00000025-A8B7-4BCE-AF83-EFB835149990}"/>
              </c:ext>
            </c:extLst>
          </c:dPt>
          <c:dPt>
            <c:idx val="19"/>
            <c:bubble3D val="0"/>
            <c:spPr>
              <a:solidFill>
                <a:schemeClr val="accent2">
                  <a:lumMod val="80000"/>
                </a:schemeClr>
              </a:solidFill>
              <a:ln w="19050">
                <a:solidFill>
                  <a:schemeClr val="lt1"/>
                </a:solidFill>
              </a:ln>
              <a:effectLst/>
            </c:spPr>
            <c:extLst>
              <c:ext xmlns:c16="http://schemas.microsoft.com/office/drawing/2014/chart" uri="{C3380CC4-5D6E-409C-BE32-E72D297353CC}">
                <c16:uniqueId val="{00000027-A8B7-4BCE-AF83-EFB835149990}"/>
              </c:ext>
            </c:extLst>
          </c:dPt>
          <c:dPt>
            <c:idx val="20"/>
            <c:bubble3D val="0"/>
            <c:spPr>
              <a:solidFill>
                <a:schemeClr val="accent3">
                  <a:lumMod val="80000"/>
                </a:schemeClr>
              </a:solidFill>
              <a:ln w="19050">
                <a:solidFill>
                  <a:schemeClr val="lt1"/>
                </a:solidFill>
              </a:ln>
              <a:effectLst/>
            </c:spPr>
            <c:extLst>
              <c:ext xmlns:c16="http://schemas.microsoft.com/office/drawing/2014/chart" uri="{C3380CC4-5D6E-409C-BE32-E72D297353CC}">
                <c16:uniqueId val="{00000029-A8B7-4BCE-AF83-EFB835149990}"/>
              </c:ext>
            </c:extLst>
          </c:dPt>
          <c:dPt>
            <c:idx val="21"/>
            <c:bubble3D val="0"/>
            <c:spPr>
              <a:solidFill>
                <a:schemeClr val="accent4">
                  <a:lumMod val="80000"/>
                </a:schemeClr>
              </a:solidFill>
              <a:ln w="19050">
                <a:solidFill>
                  <a:schemeClr val="lt1"/>
                </a:solidFill>
              </a:ln>
              <a:effectLst/>
            </c:spPr>
            <c:extLst>
              <c:ext xmlns:c16="http://schemas.microsoft.com/office/drawing/2014/chart" uri="{C3380CC4-5D6E-409C-BE32-E72D297353CC}">
                <c16:uniqueId val="{0000002B-A8B7-4BCE-AF83-EFB835149990}"/>
              </c:ext>
            </c:extLst>
          </c:dPt>
          <c:dPt>
            <c:idx val="22"/>
            <c:bubble3D val="0"/>
            <c:spPr>
              <a:solidFill>
                <a:schemeClr val="accent5">
                  <a:lumMod val="80000"/>
                </a:schemeClr>
              </a:solidFill>
              <a:ln w="19050">
                <a:solidFill>
                  <a:schemeClr val="lt1"/>
                </a:solidFill>
              </a:ln>
              <a:effectLst/>
            </c:spPr>
            <c:extLst>
              <c:ext xmlns:c16="http://schemas.microsoft.com/office/drawing/2014/chart" uri="{C3380CC4-5D6E-409C-BE32-E72D297353CC}">
                <c16:uniqueId val="{0000002D-A8B7-4BCE-AF83-EFB835149990}"/>
              </c:ext>
            </c:extLst>
          </c:dPt>
          <c:dPt>
            <c:idx val="23"/>
            <c:bubble3D val="0"/>
            <c:spPr>
              <a:solidFill>
                <a:schemeClr val="accent6">
                  <a:lumMod val="80000"/>
                </a:schemeClr>
              </a:solidFill>
              <a:ln w="19050">
                <a:solidFill>
                  <a:schemeClr val="lt1"/>
                </a:solidFill>
              </a:ln>
              <a:effectLst/>
            </c:spPr>
            <c:extLst>
              <c:ext xmlns:c16="http://schemas.microsoft.com/office/drawing/2014/chart" uri="{C3380CC4-5D6E-409C-BE32-E72D297353CC}">
                <c16:uniqueId val="{0000002F-A8B7-4BCE-AF83-EFB835149990}"/>
              </c:ext>
            </c:extLst>
          </c:dPt>
          <c:dPt>
            <c:idx val="24"/>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31-A8B7-4BCE-AF83-EFB835149990}"/>
              </c:ext>
            </c:extLst>
          </c:dPt>
          <c:dPt>
            <c:idx val="25"/>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33-A8B7-4BCE-AF83-EFB835149990}"/>
              </c:ext>
            </c:extLst>
          </c:dPt>
          <c:dPt>
            <c:idx val="26"/>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35-A8B7-4BCE-AF83-EFB835149990}"/>
              </c:ext>
            </c:extLst>
          </c:dPt>
          <c:dPt>
            <c:idx val="27"/>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37-A8B7-4BCE-AF83-EFB835149990}"/>
              </c:ext>
            </c:extLst>
          </c:dPt>
          <c:dPt>
            <c:idx val="28"/>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39-A8B7-4BCE-AF83-EFB835149990}"/>
              </c:ext>
            </c:extLst>
          </c:dPt>
          <c:dPt>
            <c:idx val="29"/>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3B-A8B7-4BCE-AF83-EFB835149990}"/>
              </c:ext>
            </c:extLst>
          </c:dPt>
          <c:dPt>
            <c:idx val="30"/>
            <c:bubble3D val="0"/>
            <c:spPr>
              <a:solidFill>
                <a:schemeClr val="accent1">
                  <a:lumMod val="50000"/>
                </a:schemeClr>
              </a:solidFill>
              <a:ln w="19050">
                <a:solidFill>
                  <a:schemeClr val="lt1"/>
                </a:solidFill>
              </a:ln>
              <a:effectLst/>
            </c:spPr>
            <c:extLst>
              <c:ext xmlns:c16="http://schemas.microsoft.com/office/drawing/2014/chart" uri="{C3380CC4-5D6E-409C-BE32-E72D297353CC}">
                <c16:uniqueId val="{0000003D-A8B7-4BCE-AF83-EFB835149990}"/>
              </c:ext>
            </c:extLst>
          </c:dPt>
          <c:dPt>
            <c:idx val="31"/>
            <c:bubble3D val="0"/>
            <c:spPr>
              <a:solidFill>
                <a:schemeClr val="accent2">
                  <a:lumMod val="50000"/>
                </a:schemeClr>
              </a:solidFill>
              <a:ln w="19050">
                <a:solidFill>
                  <a:schemeClr val="lt1"/>
                </a:solidFill>
              </a:ln>
              <a:effectLst/>
            </c:spPr>
            <c:extLst>
              <c:ext xmlns:c16="http://schemas.microsoft.com/office/drawing/2014/chart" uri="{C3380CC4-5D6E-409C-BE32-E72D297353CC}">
                <c16:uniqueId val="{0000003F-A8B7-4BCE-AF83-EFB835149990}"/>
              </c:ext>
            </c:extLst>
          </c:dPt>
          <c:dPt>
            <c:idx val="32"/>
            <c:bubble3D val="0"/>
            <c:spPr>
              <a:solidFill>
                <a:schemeClr val="accent3">
                  <a:lumMod val="50000"/>
                </a:schemeClr>
              </a:solidFill>
              <a:ln w="19050">
                <a:solidFill>
                  <a:schemeClr val="lt1"/>
                </a:solidFill>
              </a:ln>
              <a:effectLst/>
            </c:spPr>
            <c:extLst>
              <c:ext xmlns:c16="http://schemas.microsoft.com/office/drawing/2014/chart" uri="{C3380CC4-5D6E-409C-BE32-E72D297353CC}">
                <c16:uniqueId val="{00000041-A8B7-4BCE-AF83-EFB835149990}"/>
              </c:ext>
            </c:extLst>
          </c:dPt>
          <c:dPt>
            <c:idx val="33"/>
            <c:bubble3D val="0"/>
            <c:spPr>
              <a:solidFill>
                <a:schemeClr val="accent4">
                  <a:lumMod val="50000"/>
                </a:schemeClr>
              </a:solidFill>
              <a:ln w="19050">
                <a:solidFill>
                  <a:schemeClr val="lt1"/>
                </a:solidFill>
              </a:ln>
              <a:effectLst/>
            </c:spPr>
            <c:extLst>
              <c:ext xmlns:c16="http://schemas.microsoft.com/office/drawing/2014/chart" uri="{C3380CC4-5D6E-409C-BE32-E72D297353CC}">
                <c16:uniqueId val="{00000043-A8B7-4BCE-AF83-EFB835149990}"/>
              </c:ext>
            </c:extLst>
          </c:dPt>
          <c:dPt>
            <c:idx val="34"/>
            <c:bubble3D val="0"/>
            <c:spPr>
              <a:solidFill>
                <a:schemeClr val="accent5">
                  <a:lumMod val="50000"/>
                </a:schemeClr>
              </a:solidFill>
              <a:ln w="19050">
                <a:solidFill>
                  <a:schemeClr val="lt1"/>
                </a:solidFill>
              </a:ln>
              <a:effectLst/>
            </c:spPr>
            <c:extLst>
              <c:ext xmlns:c16="http://schemas.microsoft.com/office/drawing/2014/chart" uri="{C3380CC4-5D6E-409C-BE32-E72D297353CC}">
                <c16:uniqueId val="{00000045-A8B7-4BCE-AF83-EFB835149990}"/>
              </c:ext>
            </c:extLst>
          </c:dPt>
          <c:dPt>
            <c:idx val="35"/>
            <c:bubble3D val="0"/>
            <c:spPr>
              <a:solidFill>
                <a:schemeClr val="accent6">
                  <a:lumMod val="50000"/>
                </a:schemeClr>
              </a:solidFill>
              <a:ln w="19050">
                <a:solidFill>
                  <a:schemeClr val="lt1"/>
                </a:solidFill>
              </a:ln>
              <a:effectLst/>
            </c:spPr>
            <c:extLst>
              <c:ext xmlns:c16="http://schemas.microsoft.com/office/drawing/2014/chart" uri="{C3380CC4-5D6E-409C-BE32-E72D297353CC}">
                <c16:uniqueId val="{00000047-A8B7-4BCE-AF83-EFB835149990}"/>
              </c:ext>
            </c:extLst>
          </c:dPt>
          <c:dPt>
            <c:idx val="36"/>
            <c:bubble3D val="0"/>
            <c:spPr>
              <a:solidFill>
                <a:schemeClr val="accent1">
                  <a:lumMod val="70000"/>
                  <a:lumOff val="30000"/>
                </a:schemeClr>
              </a:solidFill>
              <a:ln w="19050">
                <a:solidFill>
                  <a:schemeClr val="lt1"/>
                </a:solidFill>
              </a:ln>
              <a:effectLst/>
            </c:spPr>
            <c:extLst>
              <c:ext xmlns:c16="http://schemas.microsoft.com/office/drawing/2014/chart" uri="{C3380CC4-5D6E-409C-BE32-E72D297353CC}">
                <c16:uniqueId val="{00000049-A8B7-4BCE-AF83-EFB835149990}"/>
              </c:ext>
            </c:extLst>
          </c:dPt>
          <c:dPt>
            <c:idx val="37"/>
            <c:bubble3D val="0"/>
            <c:spPr>
              <a:solidFill>
                <a:schemeClr val="accent2">
                  <a:lumMod val="70000"/>
                  <a:lumOff val="30000"/>
                </a:schemeClr>
              </a:solidFill>
              <a:ln w="19050">
                <a:solidFill>
                  <a:schemeClr val="lt1"/>
                </a:solidFill>
              </a:ln>
              <a:effectLst/>
            </c:spPr>
            <c:extLst>
              <c:ext xmlns:c16="http://schemas.microsoft.com/office/drawing/2014/chart" uri="{C3380CC4-5D6E-409C-BE32-E72D297353CC}">
                <c16:uniqueId val="{0000004B-A8B7-4BCE-AF83-EFB835149990}"/>
              </c:ext>
            </c:extLst>
          </c:dPt>
          <c:dPt>
            <c:idx val="38"/>
            <c:bubble3D val="0"/>
            <c:spPr>
              <a:solidFill>
                <a:schemeClr val="accent3">
                  <a:lumMod val="70000"/>
                  <a:lumOff val="30000"/>
                </a:schemeClr>
              </a:solidFill>
              <a:ln w="19050">
                <a:solidFill>
                  <a:schemeClr val="lt1"/>
                </a:solidFill>
              </a:ln>
              <a:effectLst/>
            </c:spPr>
            <c:extLst>
              <c:ext xmlns:c16="http://schemas.microsoft.com/office/drawing/2014/chart" uri="{C3380CC4-5D6E-409C-BE32-E72D297353CC}">
                <c16:uniqueId val="{0000004D-A8B7-4BCE-AF83-EFB835149990}"/>
              </c:ext>
            </c:extLst>
          </c:dPt>
          <c:dPt>
            <c:idx val="39"/>
            <c:bubble3D val="0"/>
            <c:spPr>
              <a:solidFill>
                <a:schemeClr val="accent4">
                  <a:lumMod val="70000"/>
                  <a:lumOff val="30000"/>
                </a:schemeClr>
              </a:solidFill>
              <a:ln w="19050">
                <a:solidFill>
                  <a:schemeClr val="lt1"/>
                </a:solidFill>
              </a:ln>
              <a:effectLst/>
            </c:spPr>
            <c:extLst>
              <c:ext xmlns:c16="http://schemas.microsoft.com/office/drawing/2014/chart" uri="{C3380CC4-5D6E-409C-BE32-E72D297353CC}">
                <c16:uniqueId val="{0000004F-A8B7-4BCE-AF83-EFB835149990}"/>
              </c:ext>
            </c:extLst>
          </c:dPt>
          <c:dPt>
            <c:idx val="40"/>
            <c:bubble3D val="0"/>
            <c:spPr>
              <a:solidFill>
                <a:schemeClr val="accent5">
                  <a:lumMod val="70000"/>
                  <a:lumOff val="30000"/>
                </a:schemeClr>
              </a:solidFill>
              <a:ln w="19050">
                <a:solidFill>
                  <a:schemeClr val="lt1"/>
                </a:solidFill>
              </a:ln>
              <a:effectLst/>
            </c:spPr>
            <c:extLst>
              <c:ext xmlns:c16="http://schemas.microsoft.com/office/drawing/2014/chart" uri="{C3380CC4-5D6E-409C-BE32-E72D297353CC}">
                <c16:uniqueId val="{00000051-A8B7-4BCE-AF83-EFB835149990}"/>
              </c:ext>
            </c:extLst>
          </c:dPt>
          <c:dPt>
            <c:idx val="41"/>
            <c:bubble3D val="0"/>
            <c:spPr>
              <a:solidFill>
                <a:schemeClr val="accent6">
                  <a:lumMod val="70000"/>
                  <a:lumOff val="30000"/>
                </a:schemeClr>
              </a:solidFill>
              <a:ln w="19050">
                <a:solidFill>
                  <a:schemeClr val="lt1"/>
                </a:solidFill>
              </a:ln>
              <a:effectLst/>
            </c:spPr>
            <c:extLst>
              <c:ext xmlns:c16="http://schemas.microsoft.com/office/drawing/2014/chart" uri="{C3380CC4-5D6E-409C-BE32-E72D297353CC}">
                <c16:uniqueId val="{00000053-A8B7-4BCE-AF83-EFB835149990}"/>
              </c:ext>
            </c:extLst>
          </c:dPt>
          <c:dPt>
            <c:idx val="42"/>
            <c:bubble3D val="0"/>
            <c:spPr>
              <a:solidFill>
                <a:schemeClr val="accent1">
                  <a:lumMod val="70000"/>
                </a:schemeClr>
              </a:solidFill>
              <a:ln w="19050">
                <a:solidFill>
                  <a:schemeClr val="lt1"/>
                </a:solidFill>
              </a:ln>
              <a:effectLst/>
            </c:spPr>
            <c:extLst>
              <c:ext xmlns:c16="http://schemas.microsoft.com/office/drawing/2014/chart" uri="{C3380CC4-5D6E-409C-BE32-E72D297353CC}">
                <c16:uniqueId val="{00000055-A8B7-4BCE-AF83-EFB835149990}"/>
              </c:ext>
            </c:extLst>
          </c:dPt>
          <c:dPt>
            <c:idx val="43"/>
            <c:bubble3D val="0"/>
            <c:spPr>
              <a:solidFill>
                <a:schemeClr val="accent2">
                  <a:lumMod val="70000"/>
                </a:schemeClr>
              </a:solidFill>
              <a:ln w="19050">
                <a:solidFill>
                  <a:schemeClr val="lt1"/>
                </a:solidFill>
              </a:ln>
              <a:effectLst/>
            </c:spPr>
            <c:extLst>
              <c:ext xmlns:c16="http://schemas.microsoft.com/office/drawing/2014/chart" uri="{C3380CC4-5D6E-409C-BE32-E72D297353CC}">
                <c16:uniqueId val="{00000057-A8B7-4BCE-AF83-EFB835149990}"/>
              </c:ext>
            </c:extLst>
          </c:dPt>
          <c:dPt>
            <c:idx val="44"/>
            <c:bubble3D val="0"/>
            <c:spPr>
              <a:solidFill>
                <a:schemeClr val="accent3">
                  <a:lumMod val="70000"/>
                </a:schemeClr>
              </a:solidFill>
              <a:ln w="19050">
                <a:solidFill>
                  <a:schemeClr val="lt1"/>
                </a:solidFill>
              </a:ln>
              <a:effectLst/>
            </c:spPr>
            <c:extLst>
              <c:ext xmlns:c16="http://schemas.microsoft.com/office/drawing/2014/chart" uri="{C3380CC4-5D6E-409C-BE32-E72D297353CC}">
                <c16:uniqueId val="{00000059-A8B7-4BCE-AF83-EFB835149990}"/>
              </c:ext>
            </c:extLst>
          </c:dPt>
          <c:dPt>
            <c:idx val="45"/>
            <c:bubble3D val="0"/>
            <c:spPr>
              <a:solidFill>
                <a:schemeClr val="accent4">
                  <a:lumMod val="70000"/>
                </a:schemeClr>
              </a:solidFill>
              <a:ln w="19050">
                <a:solidFill>
                  <a:schemeClr val="lt1"/>
                </a:solidFill>
              </a:ln>
              <a:effectLst/>
            </c:spPr>
            <c:extLst>
              <c:ext xmlns:c16="http://schemas.microsoft.com/office/drawing/2014/chart" uri="{C3380CC4-5D6E-409C-BE32-E72D297353CC}">
                <c16:uniqueId val="{0000005B-A8B7-4BCE-AF83-EFB835149990}"/>
              </c:ext>
            </c:extLst>
          </c:dPt>
          <c:dPt>
            <c:idx val="46"/>
            <c:bubble3D val="0"/>
            <c:spPr>
              <a:solidFill>
                <a:schemeClr val="accent5">
                  <a:lumMod val="70000"/>
                </a:schemeClr>
              </a:solidFill>
              <a:ln w="19050">
                <a:solidFill>
                  <a:schemeClr val="lt1"/>
                </a:solidFill>
              </a:ln>
              <a:effectLst/>
            </c:spPr>
            <c:extLst>
              <c:ext xmlns:c16="http://schemas.microsoft.com/office/drawing/2014/chart" uri="{C3380CC4-5D6E-409C-BE32-E72D297353CC}">
                <c16:uniqueId val="{0000005D-A8B7-4BCE-AF83-EFB835149990}"/>
              </c:ext>
            </c:extLst>
          </c:dPt>
          <c:dPt>
            <c:idx val="47"/>
            <c:bubble3D val="0"/>
            <c:spPr>
              <a:solidFill>
                <a:schemeClr val="accent6">
                  <a:lumMod val="70000"/>
                </a:schemeClr>
              </a:solidFill>
              <a:ln w="19050">
                <a:solidFill>
                  <a:schemeClr val="lt1"/>
                </a:solidFill>
              </a:ln>
              <a:effectLst/>
            </c:spPr>
            <c:extLst>
              <c:ext xmlns:c16="http://schemas.microsoft.com/office/drawing/2014/chart" uri="{C3380CC4-5D6E-409C-BE32-E72D297353CC}">
                <c16:uniqueId val="{0000005F-A8B7-4BCE-AF83-EFB835149990}"/>
              </c:ext>
            </c:extLst>
          </c:dPt>
          <c:dPt>
            <c:idx val="48"/>
            <c:bubble3D val="0"/>
            <c:spPr>
              <a:solidFill>
                <a:schemeClr val="accent1">
                  <a:lumMod val="50000"/>
                  <a:lumOff val="50000"/>
                </a:schemeClr>
              </a:solidFill>
              <a:ln w="19050">
                <a:solidFill>
                  <a:schemeClr val="lt1"/>
                </a:solidFill>
              </a:ln>
              <a:effectLst/>
            </c:spPr>
            <c:extLst>
              <c:ext xmlns:c16="http://schemas.microsoft.com/office/drawing/2014/chart" uri="{C3380CC4-5D6E-409C-BE32-E72D297353CC}">
                <c16:uniqueId val="{00000061-A8B7-4BCE-AF83-EFB835149990}"/>
              </c:ext>
            </c:extLst>
          </c:dPt>
          <c:dPt>
            <c:idx val="49"/>
            <c:bubble3D val="0"/>
            <c:spPr>
              <a:solidFill>
                <a:schemeClr val="accent2">
                  <a:lumMod val="50000"/>
                  <a:lumOff val="50000"/>
                </a:schemeClr>
              </a:solidFill>
              <a:ln w="19050">
                <a:solidFill>
                  <a:schemeClr val="lt1"/>
                </a:solidFill>
              </a:ln>
              <a:effectLst/>
            </c:spPr>
            <c:extLst>
              <c:ext xmlns:c16="http://schemas.microsoft.com/office/drawing/2014/chart" uri="{C3380CC4-5D6E-409C-BE32-E72D297353CC}">
                <c16:uniqueId val="{00000063-A8B7-4BCE-AF83-EFB835149990}"/>
              </c:ext>
            </c:extLst>
          </c:dPt>
          <c:dPt>
            <c:idx val="50"/>
            <c:bubble3D val="0"/>
            <c:spPr>
              <a:solidFill>
                <a:schemeClr val="accent3">
                  <a:lumMod val="50000"/>
                  <a:lumOff val="50000"/>
                </a:schemeClr>
              </a:solidFill>
              <a:ln w="19050">
                <a:solidFill>
                  <a:schemeClr val="lt1"/>
                </a:solidFill>
              </a:ln>
              <a:effectLst/>
            </c:spPr>
            <c:extLst>
              <c:ext xmlns:c16="http://schemas.microsoft.com/office/drawing/2014/chart" uri="{C3380CC4-5D6E-409C-BE32-E72D297353CC}">
                <c16:uniqueId val="{00000065-A8B7-4BCE-AF83-EFB835149990}"/>
              </c:ext>
            </c:extLst>
          </c:dPt>
          <c:dPt>
            <c:idx val="51"/>
            <c:bubble3D val="0"/>
            <c:spPr>
              <a:solidFill>
                <a:schemeClr val="accent4">
                  <a:lumMod val="50000"/>
                  <a:lumOff val="50000"/>
                </a:schemeClr>
              </a:solidFill>
              <a:ln w="19050">
                <a:solidFill>
                  <a:schemeClr val="lt1"/>
                </a:solidFill>
              </a:ln>
              <a:effectLst/>
            </c:spPr>
            <c:extLst>
              <c:ext xmlns:c16="http://schemas.microsoft.com/office/drawing/2014/chart" uri="{C3380CC4-5D6E-409C-BE32-E72D297353CC}">
                <c16:uniqueId val="{00000067-A8B7-4BCE-AF83-EFB835149990}"/>
              </c:ext>
            </c:extLst>
          </c:dPt>
          <c:dPt>
            <c:idx val="52"/>
            <c:bubble3D val="0"/>
            <c:spPr>
              <a:solidFill>
                <a:schemeClr val="accent5">
                  <a:lumMod val="50000"/>
                  <a:lumOff val="50000"/>
                </a:schemeClr>
              </a:solidFill>
              <a:ln w="19050">
                <a:solidFill>
                  <a:schemeClr val="lt1"/>
                </a:solidFill>
              </a:ln>
              <a:effectLst/>
            </c:spPr>
            <c:extLst>
              <c:ext xmlns:c16="http://schemas.microsoft.com/office/drawing/2014/chart" uri="{C3380CC4-5D6E-409C-BE32-E72D297353CC}">
                <c16:uniqueId val="{00000069-A8B7-4BCE-AF83-EFB835149990}"/>
              </c:ext>
            </c:extLst>
          </c:dPt>
          <c:dPt>
            <c:idx val="53"/>
            <c:bubble3D val="0"/>
            <c:spPr>
              <a:solidFill>
                <a:schemeClr val="accent6">
                  <a:lumMod val="50000"/>
                  <a:lumOff val="50000"/>
                </a:schemeClr>
              </a:solidFill>
              <a:ln w="19050">
                <a:solidFill>
                  <a:schemeClr val="lt1"/>
                </a:solidFill>
              </a:ln>
              <a:effectLst/>
            </c:spPr>
            <c:extLst>
              <c:ext xmlns:c16="http://schemas.microsoft.com/office/drawing/2014/chart" uri="{C3380CC4-5D6E-409C-BE32-E72D297353CC}">
                <c16:uniqueId val="{0000006B-A8B7-4BCE-AF83-EFB835149990}"/>
              </c:ext>
            </c:extLst>
          </c:dPt>
          <c:dPt>
            <c:idx val="54"/>
            <c:bubble3D val="0"/>
            <c:spPr>
              <a:solidFill>
                <a:schemeClr val="accent1"/>
              </a:solidFill>
              <a:ln w="19050">
                <a:solidFill>
                  <a:schemeClr val="lt1"/>
                </a:solidFill>
              </a:ln>
              <a:effectLst/>
            </c:spPr>
            <c:extLst>
              <c:ext xmlns:c16="http://schemas.microsoft.com/office/drawing/2014/chart" uri="{C3380CC4-5D6E-409C-BE32-E72D297353CC}">
                <c16:uniqueId val="{0000006D-A8B7-4BCE-AF83-EFB835149990}"/>
              </c:ext>
            </c:extLst>
          </c:dPt>
          <c:dPt>
            <c:idx val="55"/>
            <c:bubble3D val="0"/>
            <c:spPr>
              <a:solidFill>
                <a:schemeClr val="accent2"/>
              </a:solidFill>
              <a:ln w="19050">
                <a:solidFill>
                  <a:schemeClr val="lt1"/>
                </a:solidFill>
              </a:ln>
              <a:effectLst/>
            </c:spPr>
            <c:extLst>
              <c:ext xmlns:c16="http://schemas.microsoft.com/office/drawing/2014/chart" uri="{C3380CC4-5D6E-409C-BE32-E72D297353CC}">
                <c16:uniqueId val="{0000006F-A8B7-4BCE-AF83-EFB835149990}"/>
              </c:ext>
            </c:extLst>
          </c:dPt>
          <c:dPt>
            <c:idx val="56"/>
            <c:bubble3D val="0"/>
            <c:spPr>
              <a:solidFill>
                <a:schemeClr val="accent3"/>
              </a:solidFill>
              <a:ln w="19050">
                <a:solidFill>
                  <a:schemeClr val="lt1"/>
                </a:solidFill>
              </a:ln>
              <a:effectLst/>
            </c:spPr>
            <c:extLst>
              <c:ext xmlns:c16="http://schemas.microsoft.com/office/drawing/2014/chart" uri="{C3380CC4-5D6E-409C-BE32-E72D297353CC}">
                <c16:uniqueId val="{00000071-A8B7-4BCE-AF83-EFB835149990}"/>
              </c:ext>
            </c:extLst>
          </c:dPt>
          <c:dPt>
            <c:idx val="57"/>
            <c:bubble3D val="0"/>
            <c:spPr>
              <a:solidFill>
                <a:schemeClr val="accent4"/>
              </a:solidFill>
              <a:ln w="19050">
                <a:solidFill>
                  <a:schemeClr val="lt1"/>
                </a:solidFill>
              </a:ln>
              <a:effectLst/>
            </c:spPr>
            <c:extLst>
              <c:ext xmlns:c16="http://schemas.microsoft.com/office/drawing/2014/chart" uri="{C3380CC4-5D6E-409C-BE32-E72D297353CC}">
                <c16:uniqueId val="{00000073-A8B7-4BCE-AF83-EFB835149990}"/>
              </c:ext>
            </c:extLst>
          </c:dPt>
          <c:dPt>
            <c:idx val="58"/>
            <c:bubble3D val="0"/>
            <c:spPr>
              <a:solidFill>
                <a:schemeClr val="accent5"/>
              </a:solidFill>
              <a:ln w="19050">
                <a:solidFill>
                  <a:schemeClr val="lt1"/>
                </a:solidFill>
              </a:ln>
              <a:effectLst/>
            </c:spPr>
            <c:extLst>
              <c:ext xmlns:c16="http://schemas.microsoft.com/office/drawing/2014/chart" uri="{C3380CC4-5D6E-409C-BE32-E72D297353CC}">
                <c16:uniqueId val="{00000075-A8B7-4BCE-AF83-EFB835149990}"/>
              </c:ext>
            </c:extLst>
          </c:dPt>
          <c:dPt>
            <c:idx val="59"/>
            <c:bubble3D val="0"/>
            <c:spPr>
              <a:solidFill>
                <a:schemeClr val="accent6"/>
              </a:solidFill>
              <a:ln w="19050">
                <a:solidFill>
                  <a:schemeClr val="lt1"/>
                </a:solidFill>
              </a:ln>
              <a:effectLst/>
            </c:spPr>
            <c:extLst>
              <c:ext xmlns:c16="http://schemas.microsoft.com/office/drawing/2014/chart" uri="{C3380CC4-5D6E-409C-BE32-E72D297353CC}">
                <c16:uniqueId val="{00000077-A8B7-4BCE-AF83-EFB835149990}"/>
              </c:ext>
            </c:extLst>
          </c:dPt>
          <c:dPt>
            <c:idx val="60"/>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79-A8B7-4BCE-AF83-EFB835149990}"/>
              </c:ext>
            </c:extLst>
          </c:dPt>
          <c:dPt>
            <c:idx val="61"/>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7B-A8B7-4BCE-AF83-EFB835149990}"/>
              </c:ext>
            </c:extLst>
          </c:dPt>
          <c:dPt>
            <c:idx val="62"/>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7D-A8B7-4BCE-AF83-EFB835149990}"/>
              </c:ext>
            </c:extLst>
          </c:dPt>
          <c:dPt>
            <c:idx val="63"/>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7F-A8B7-4BCE-AF83-EFB835149990}"/>
              </c:ext>
            </c:extLst>
          </c:dPt>
          <c:dPt>
            <c:idx val="64"/>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81-A8B7-4BCE-AF83-EFB835149990}"/>
              </c:ext>
            </c:extLst>
          </c:dPt>
          <c:dPt>
            <c:idx val="65"/>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83-A8B7-4BCE-AF83-EFB835149990}"/>
              </c:ext>
            </c:extLst>
          </c:dPt>
          <c:dPt>
            <c:idx val="66"/>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85-A8B7-4BCE-AF83-EFB835149990}"/>
              </c:ext>
            </c:extLst>
          </c:dPt>
          <c:dPt>
            <c:idx val="67"/>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87-A8B7-4BCE-AF83-EFB835149990}"/>
              </c:ext>
            </c:extLst>
          </c:dPt>
          <c:dPt>
            <c:idx val="68"/>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89-A8B7-4BCE-AF83-EFB835149990}"/>
              </c:ext>
            </c:extLst>
          </c:dPt>
          <c:dPt>
            <c:idx val="69"/>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8B-A8B7-4BCE-AF83-EFB835149990}"/>
              </c:ext>
            </c:extLst>
          </c:dPt>
          <c:dPt>
            <c:idx val="70"/>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8D-A8B7-4BCE-AF83-EFB835149990}"/>
              </c:ext>
            </c:extLst>
          </c:dPt>
          <c:dPt>
            <c:idx val="71"/>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8F-A8B7-4BCE-AF83-EFB835149990}"/>
              </c:ext>
            </c:extLst>
          </c:dPt>
          <c:dPt>
            <c:idx val="72"/>
            <c:bubble3D val="0"/>
            <c:spPr>
              <a:solidFill>
                <a:schemeClr val="accent1">
                  <a:lumMod val="80000"/>
                </a:schemeClr>
              </a:solidFill>
              <a:ln w="19050">
                <a:solidFill>
                  <a:schemeClr val="lt1"/>
                </a:solidFill>
              </a:ln>
              <a:effectLst/>
            </c:spPr>
            <c:extLst>
              <c:ext xmlns:c16="http://schemas.microsoft.com/office/drawing/2014/chart" uri="{C3380CC4-5D6E-409C-BE32-E72D297353CC}">
                <c16:uniqueId val="{00000091-A8B7-4BCE-AF83-EFB835149990}"/>
              </c:ext>
            </c:extLst>
          </c:dPt>
          <c:dPt>
            <c:idx val="73"/>
            <c:bubble3D val="0"/>
            <c:spPr>
              <a:solidFill>
                <a:schemeClr val="accent2">
                  <a:lumMod val="80000"/>
                </a:schemeClr>
              </a:solidFill>
              <a:ln w="19050">
                <a:solidFill>
                  <a:schemeClr val="lt1"/>
                </a:solidFill>
              </a:ln>
              <a:effectLst/>
            </c:spPr>
            <c:extLst>
              <c:ext xmlns:c16="http://schemas.microsoft.com/office/drawing/2014/chart" uri="{C3380CC4-5D6E-409C-BE32-E72D297353CC}">
                <c16:uniqueId val="{00000093-A8B7-4BCE-AF83-EFB835149990}"/>
              </c:ext>
            </c:extLst>
          </c:dPt>
          <c:dPt>
            <c:idx val="74"/>
            <c:bubble3D val="0"/>
            <c:spPr>
              <a:solidFill>
                <a:schemeClr val="accent3">
                  <a:lumMod val="80000"/>
                </a:schemeClr>
              </a:solidFill>
              <a:ln w="19050">
                <a:solidFill>
                  <a:schemeClr val="lt1"/>
                </a:solidFill>
              </a:ln>
              <a:effectLst/>
            </c:spPr>
            <c:extLst>
              <c:ext xmlns:c16="http://schemas.microsoft.com/office/drawing/2014/chart" uri="{C3380CC4-5D6E-409C-BE32-E72D297353CC}">
                <c16:uniqueId val="{00000095-A8B7-4BCE-AF83-EFB835149990}"/>
              </c:ext>
            </c:extLst>
          </c:dPt>
          <c:dPt>
            <c:idx val="75"/>
            <c:bubble3D val="0"/>
            <c:spPr>
              <a:solidFill>
                <a:schemeClr val="accent4">
                  <a:lumMod val="80000"/>
                </a:schemeClr>
              </a:solidFill>
              <a:ln w="19050">
                <a:solidFill>
                  <a:schemeClr val="lt1"/>
                </a:solidFill>
              </a:ln>
              <a:effectLst/>
            </c:spPr>
            <c:extLst>
              <c:ext xmlns:c16="http://schemas.microsoft.com/office/drawing/2014/chart" uri="{C3380CC4-5D6E-409C-BE32-E72D297353CC}">
                <c16:uniqueId val="{00000097-A8B7-4BCE-AF83-EFB835149990}"/>
              </c:ext>
            </c:extLst>
          </c:dPt>
          <c:dPt>
            <c:idx val="76"/>
            <c:bubble3D val="0"/>
            <c:spPr>
              <a:solidFill>
                <a:schemeClr val="accent5">
                  <a:lumMod val="80000"/>
                </a:schemeClr>
              </a:solidFill>
              <a:ln w="19050">
                <a:solidFill>
                  <a:schemeClr val="lt1"/>
                </a:solidFill>
              </a:ln>
              <a:effectLst/>
            </c:spPr>
            <c:extLst>
              <c:ext xmlns:c16="http://schemas.microsoft.com/office/drawing/2014/chart" uri="{C3380CC4-5D6E-409C-BE32-E72D297353CC}">
                <c16:uniqueId val="{00000099-A8B7-4BCE-AF83-EFB835149990}"/>
              </c:ext>
            </c:extLst>
          </c:dPt>
          <c:dPt>
            <c:idx val="77"/>
            <c:bubble3D val="0"/>
            <c:spPr>
              <a:solidFill>
                <a:schemeClr val="accent6">
                  <a:lumMod val="80000"/>
                </a:schemeClr>
              </a:solidFill>
              <a:ln w="19050">
                <a:solidFill>
                  <a:schemeClr val="lt1"/>
                </a:solidFill>
              </a:ln>
              <a:effectLst/>
            </c:spPr>
            <c:extLst>
              <c:ext xmlns:c16="http://schemas.microsoft.com/office/drawing/2014/chart" uri="{C3380CC4-5D6E-409C-BE32-E72D297353CC}">
                <c16:uniqueId val="{0000009B-A8B7-4BCE-AF83-EFB835149990}"/>
              </c:ext>
            </c:extLst>
          </c:dPt>
          <c:dPt>
            <c:idx val="78"/>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9D-A8B7-4BCE-AF83-EFB835149990}"/>
              </c:ext>
            </c:extLst>
          </c:dPt>
          <c:dPt>
            <c:idx val="79"/>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9F-A8B7-4BCE-AF83-EFB835149990}"/>
              </c:ext>
            </c:extLst>
          </c:dPt>
          <c:dPt>
            <c:idx val="80"/>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A1-A8B7-4BCE-AF83-EFB835149990}"/>
              </c:ext>
            </c:extLst>
          </c:dPt>
          <c:dPt>
            <c:idx val="81"/>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A3-A8B7-4BCE-AF83-EFB835149990}"/>
              </c:ext>
            </c:extLst>
          </c:dPt>
          <c:dPt>
            <c:idx val="82"/>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A5-A8B7-4BCE-AF83-EFB835149990}"/>
              </c:ext>
            </c:extLst>
          </c:dPt>
          <c:dPt>
            <c:idx val="83"/>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A7-A8B7-4BCE-AF83-EFB835149990}"/>
              </c:ext>
            </c:extLst>
          </c:dPt>
          <c:dPt>
            <c:idx val="84"/>
            <c:bubble3D val="0"/>
            <c:spPr>
              <a:solidFill>
                <a:schemeClr val="accent1">
                  <a:lumMod val="50000"/>
                </a:schemeClr>
              </a:solidFill>
              <a:ln w="19050">
                <a:solidFill>
                  <a:schemeClr val="lt1"/>
                </a:solidFill>
              </a:ln>
              <a:effectLst/>
            </c:spPr>
            <c:extLst>
              <c:ext xmlns:c16="http://schemas.microsoft.com/office/drawing/2014/chart" uri="{C3380CC4-5D6E-409C-BE32-E72D297353CC}">
                <c16:uniqueId val="{000000A9-A8B7-4BCE-AF83-EFB835149990}"/>
              </c:ext>
            </c:extLst>
          </c:dPt>
          <c:dPt>
            <c:idx val="85"/>
            <c:bubble3D val="0"/>
            <c:spPr>
              <a:solidFill>
                <a:schemeClr val="accent2">
                  <a:lumMod val="50000"/>
                </a:schemeClr>
              </a:solidFill>
              <a:ln w="19050">
                <a:solidFill>
                  <a:schemeClr val="lt1"/>
                </a:solidFill>
              </a:ln>
              <a:effectLst/>
            </c:spPr>
            <c:extLst>
              <c:ext xmlns:c16="http://schemas.microsoft.com/office/drawing/2014/chart" uri="{C3380CC4-5D6E-409C-BE32-E72D297353CC}">
                <c16:uniqueId val="{000000AB-A8B7-4BCE-AF83-EFB835149990}"/>
              </c:ext>
            </c:extLst>
          </c:dPt>
          <c:dPt>
            <c:idx val="86"/>
            <c:bubble3D val="0"/>
            <c:spPr>
              <a:solidFill>
                <a:schemeClr val="accent3">
                  <a:lumMod val="50000"/>
                </a:schemeClr>
              </a:solidFill>
              <a:ln w="19050">
                <a:solidFill>
                  <a:schemeClr val="lt1"/>
                </a:solidFill>
              </a:ln>
              <a:effectLst/>
            </c:spPr>
            <c:extLst>
              <c:ext xmlns:c16="http://schemas.microsoft.com/office/drawing/2014/chart" uri="{C3380CC4-5D6E-409C-BE32-E72D297353CC}">
                <c16:uniqueId val="{000000AD-A8B7-4BCE-AF83-EFB835149990}"/>
              </c:ext>
            </c:extLst>
          </c:dPt>
          <c:dPt>
            <c:idx val="87"/>
            <c:bubble3D val="0"/>
            <c:spPr>
              <a:solidFill>
                <a:schemeClr val="accent4">
                  <a:lumMod val="50000"/>
                </a:schemeClr>
              </a:solidFill>
              <a:ln w="19050">
                <a:solidFill>
                  <a:schemeClr val="lt1"/>
                </a:solidFill>
              </a:ln>
              <a:effectLst/>
            </c:spPr>
            <c:extLst>
              <c:ext xmlns:c16="http://schemas.microsoft.com/office/drawing/2014/chart" uri="{C3380CC4-5D6E-409C-BE32-E72D297353CC}">
                <c16:uniqueId val="{000000AF-A8B7-4BCE-AF83-EFB835149990}"/>
              </c:ext>
            </c:extLst>
          </c:dPt>
          <c:dPt>
            <c:idx val="88"/>
            <c:bubble3D val="0"/>
            <c:spPr>
              <a:solidFill>
                <a:schemeClr val="accent5">
                  <a:lumMod val="50000"/>
                </a:schemeClr>
              </a:solidFill>
              <a:ln w="19050">
                <a:solidFill>
                  <a:schemeClr val="lt1"/>
                </a:solidFill>
              </a:ln>
              <a:effectLst/>
            </c:spPr>
            <c:extLst>
              <c:ext xmlns:c16="http://schemas.microsoft.com/office/drawing/2014/chart" uri="{C3380CC4-5D6E-409C-BE32-E72D297353CC}">
                <c16:uniqueId val="{000000B1-A8B7-4BCE-AF83-EFB835149990}"/>
              </c:ext>
            </c:extLst>
          </c:dPt>
          <c:dPt>
            <c:idx val="89"/>
            <c:bubble3D val="0"/>
            <c:spPr>
              <a:solidFill>
                <a:schemeClr val="accent6">
                  <a:lumMod val="50000"/>
                </a:schemeClr>
              </a:solidFill>
              <a:ln w="19050">
                <a:solidFill>
                  <a:schemeClr val="lt1"/>
                </a:solidFill>
              </a:ln>
              <a:effectLst/>
            </c:spPr>
            <c:extLst>
              <c:ext xmlns:c16="http://schemas.microsoft.com/office/drawing/2014/chart" uri="{C3380CC4-5D6E-409C-BE32-E72D297353CC}">
                <c16:uniqueId val="{000000B3-A8B7-4BCE-AF83-EFB835149990}"/>
              </c:ext>
            </c:extLst>
          </c:dPt>
          <c:dPt>
            <c:idx val="90"/>
            <c:bubble3D val="0"/>
            <c:spPr>
              <a:solidFill>
                <a:schemeClr val="accent1">
                  <a:lumMod val="70000"/>
                  <a:lumOff val="30000"/>
                </a:schemeClr>
              </a:solidFill>
              <a:ln w="19050">
                <a:solidFill>
                  <a:schemeClr val="lt1"/>
                </a:solidFill>
              </a:ln>
              <a:effectLst/>
            </c:spPr>
            <c:extLst>
              <c:ext xmlns:c16="http://schemas.microsoft.com/office/drawing/2014/chart" uri="{C3380CC4-5D6E-409C-BE32-E72D297353CC}">
                <c16:uniqueId val="{000000B5-A8B7-4BCE-AF83-EFB835149990}"/>
              </c:ext>
            </c:extLst>
          </c:dPt>
          <c:dPt>
            <c:idx val="91"/>
            <c:bubble3D val="0"/>
            <c:spPr>
              <a:solidFill>
                <a:schemeClr val="accent2">
                  <a:lumMod val="70000"/>
                  <a:lumOff val="30000"/>
                </a:schemeClr>
              </a:solidFill>
              <a:ln w="19050">
                <a:solidFill>
                  <a:schemeClr val="lt1"/>
                </a:solidFill>
              </a:ln>
              <a:effectLst/>
            </c:spPr>
            <c:extLst>
              <c:ext xmlns:c16="http://schemas.microsoft.com/office/drawing/2014/chart" uri="{C3380CC4-5D6E-409C-BE32-E72D297353CC}">
                <c16:uniqueId val="{000000B7-A8B7-4BCE-AF83-EFB835149990}"/>
              </c:ext>
            </c:extLst>
          </c:dPt>
          <c:dPt>
            <c:idx val="92"/>
            <c:bubble3D val="0"/>
            <c:spPr>
              <a:solidFill>
                <a:schemeClr val="accent3">
                  <a:lumMod val="70000"/>
                  <a:lumOff val="30000"/>
                </a:schemeClr>
              </a:solidFill>
              <a:ln w="19050">
                <a:solidFill>
                  <a:schemeClr val="lt1"/>
                </a:solidFill>
              </a:ln>
              <a:effectLst/>
            </c:spPr>
            <c:extLst>
              <c:ext xmlns:c16="http://schemas.microsoft.com/office/drawing/2014/chart" uri="{C3380CC4-5D6E-409C-BE32-E72D297353CC}">
                <c16:uniqueId val="{000000B9-A8B7-4BCE-AF83-EFB835149990}"/>
              </c:ext>
            </c:extLst>
          </c:dPt>
          <c:dPt>
            <c:idx val="93"/>
            <c:bubble3D val="0"/>
            <c:spPr>
              <a:solidFill>
                <a:schemeClr val="accent4">
                  <a:lumMod val="70000"/>
                  <a:lumOff val="30000"/>
                </a:schemeClr>
              </a:solidFill>
              <a:ln w="19050">
                <a:solidFill>
                  <a:schemeClr val="lt1"/>
                </a:solidFill>
              </a:ln>
              <a:effectLst/>
            </c:spPr>
            <c:extLst>
              <c:ext xmlns:c16="http://schemas.microsoft.com/office/drawing/2014/chart" uri="{C3380CC4-5D6E-409C-BE32-E72D297353CC}">
                <c16:uniqueId val="{000000BB-A8B7-4BCE-AF83-EFB835149990}"/>
              </c:ext>
            </c:extLst>
          </c:dPt>
          <c:dPt>
            <c:idx val="94"/>
            <c:bubble3D val="0"/>
            <c:spPr>
              <a:solidFill>
                <a:schemeClr val="accent5">
                  <a:lumMod val="70000"/>
                  <a:lumOff val="30000"/>
                </a:schemeClr>
              </a:solidFill>
              <a:ln w="19050">
                <a:solidFill>
                  <a:schemeClr val="lt1"/>
                </a:solidFill>
              </a:ln>
              <a:effectLst/>
            </c:spPr>
            <c:extLst>
              <c:ext xmlns:c16="http://schemas.microsoft.com/office/drawing/2014/chart" uri="{C3380CC4-5D6E-409C-BE32-E72D297353CC}">
                <c16:uniqueId val="{000000BD-A8B7-4BCE-AF83-EFB835149990}"/>
              </c:ext>
            </c:extLst>
          </c:dPt>
          <c:dPt>
            <c:idx val="95"/>
            <c:bubble3D val="0"/>
            <c:spPr>
              <a:solidFill>
                <a:schemeClr val="accent6">
                  <a:lumMod val="70000"/>
                  <a:lumOff val="30000"/>
                </a:schemeClr>
              </a:solidFill>
              <a:ln w="19050">
                <a:solidFill>
                  <a:schemeClr val="lt1"/>
                </a:solidFill>
              </a:ln>
              <a:effectLst/>
            </c:spPr>
            <c:extLst>
              <c:ext xmlns:c16="http://schemas.microsoft.com/office/drawing/2014/chart" uri="{C3380CC4-5D6E-409C-BE32-E72D297353CC}">
                <c16:uniqueId val="{000000BF-A8B7-4BCE-AF83-EFB835149990}"/>
              </c:ext>
            </c:extLst>
          </c:dPt>
          <c:dPt>
            <c:idx val="96"/>
            <c:bubble3D val="0"/>
            <c:spPr>
              <a:solidFill>
                <a:schemeClr val="accent1">
                  <a:lumMod val="70000"/>
                </a:schemeClr>
              </a:solidFill>
              <a:ln w="19050">
                <a:solidFill>
                  <a:schemeClr val="lt1"/>
                </a:solidFill>
              </a:ln>
              <a:effectLst/>
            </c:spPr>
            <c:extLst>
              <c:ext xmlns:c16="http://schemas.microsoft.com/office/drawing/2014/chart" uri="{C3380CC4-5D6E-409C-BE32-E72D297353CC}">
                <c16:uniqueId val="{000000C1-A8B7-4BCE-AF83-EFB835149990}"/>
              </c:ext>
            </c:extLst>
          </c:dPt>
          <c:dPt>
            <c:idx val="97"/>
            <c:bubble3D val="0"/>
            <c:spPr>
              <a:solidFill>
                <a:schemeClr val="accent2">
                  <a:lumMod val="70000"/>
                </a:schemeClr>
              </a:solidFill>
              <a:ln w="19050">
                <a:solidFill>
                  <a:schemeClr val="lt1"/>
                </a:solidFill>
              </a:ln>
              <a:effectLst/>
            </c:spPr>
            <c:extLst>
              <c:ext xmlns:c16="http://schemas.microsoft.com/office/drawing/2014/chart" uri="{C3380CC4-5D6E-409C-BE32-E72D297353CC}">
                <c16:uniqueId val="{000000C3-A8B7-4BCE-AF83-EFB835149990}"/>
              </c:ext>
            </c:extLst>
          </c:dPt>
          <c:dPt>
            <c:idx val="98"/>
            <c:bubble3D val="0"/>
            <c:spPr>
              <a:solidFill>
                <a:schemeClr val="accent3">
                  <a:lumMod val="70000"/>
                </a:schemeClr>
              </a:solidFill>
              <a:ln w="19050">
                <a:solidFill>
                  <a:schemeClr val="lt1"/>
                </a:solidFill>
              </a:ln>
              <a:effectLst/>
            </c:spPr>
            <c:extLst>
              <c:ext xmlns:c16="http://schemas.microsoft.com/office/drawing/2014/chart" uri="{C3380CC4-5D6E-409C-BE32-E72D297353CC}">
                <c16:uniqueId val="{000000C5-A8B7-4BCE-AF83-EFB835149990}"/>
              </c:ext>
            </c:extLst>
          </c:dPt>
          <c:dPt>
            <c:idx val="99"/>
            <c:bubble3D val="0"/>
            <c:spPr>
              <a:solidFill>
                <a:schemeClr val="accent4">
                  <a:lumMod val="70000"/>
                </a:schemeClr>
              </a:solidFill>
              <a:ln w="19050">
                <a:solidFill>
                  <a:schemeClr val="lt1"/>
                </a:solidFill>
              </a:ln>
              <a:effectLst/>
            </c:spPr>
            <c:extLst>
              <c:ext xmlns:c16="http://schemas.microsoft.com/office/drawing/2014/chart" uri="{C3380CC4-5D6E-409C-BE32-E72D297353CC}">
                <c16:uniqueId val="{000000C7-A8B7-4BCE-AF83-EFB835149990}"/>
              </c:ext>
            </c:extLst>
          </c:dPt>
          <c:dPt>
            <c:idx val="100"/>
            <c:bubble3D val="0"/>
            <c:spPr>
              <a:solidFill>
                <a:schemeClr val="accent5">
                  <a:lumMod val="70000"/>
                </a:schemeClr>
              </a:solidFill>
              <a:ln w="19050">
                <a:solidFill>
                  <a:schemeClr val="lt1"/>
                </a:solidFill>
              </a:ln>
              <a:effectLst/>
            </c:spPr>
            <c:extLst>
              <c:ext xmlns:c16="http://schemas.microsoft.com/office/drawing/2014/chart" uri="{C3380CC4-5D6E-409C-BE32-E72D297353CC}">
                <c16:uniqueId val="{000000C9-A8B7-4BCE-AF83-EFB835149990}"/>
              </c:ext>
            </c:extLst>
          </c:dPt>
          <c:dPt>
            <c:idx val="101"/>
            <c:bubble3D val="0"/>
            <c:spPr>
              <a:solidFill>
                <a:schemeClr val="accent6">
                  <a:lumMod val="70000"/>
                </a:schemeClr>
              </a:solidFill>
              <a:ln w="19050">
                <a:solidFill>
                  <a:schemeClr val="lt1"/>
                </a:solidFill>
              </a:ln>
              <a:effectLst/>
            </c:spPr>
            <c:extLst>
              <c:ext xmlns:c16="http://schemas.microsoft.com/office/drawing/2014/chart" uri="{C3380CC4-5D6E-409C-BE32-E72D297353CC}">
                <c16:uniqueId val="{000000CB-A8B7-4BCE-AF83-EFB835149990}"/>
              </c:ext>
            </c:extLst>
          </c:dPt>
          <c:dPt>
            <c:idx val="102"/>
            <c:bubble3D val="0"/>
            <c:spPr>
              <a:solidFill>
                <a:schemeClr val="accent1">
                  <a:lumMod val="50000"/>
                  <a:lumOff val="50000"/>
                </a:schemeClr>
              </a:solidFill>
              <a:ln w="19050">
                <a:solidFill>
                  <a:schemeClr val="lt1"/>
                </a:solidFill>
              </a:ln>
              <a:effectLst/>
            </c:spPr>
            <c:extLst>
              <c:ext xmlns:c16="http://schemas.microsoft.com/office/drawing/2014/chart" uri="{C3380CC4-5D6E-409C-BE32-E72D297353CC}">
                <c16:uniqueId val="{000000CD-A8B7-4BCE-AF83-EFB835149990}"/>
              </c:ext>
            </c:extLst>
          </c:dPt>
          <c:dPt>
            <c:idx val="103"/>
            <c:bubble3D val="0"/>
            <c:spPr>
              <a:solidFill>
                <a:schemeClr val="accent2">
                  <a:lumMod val="50000"/>
                  <a:lumOff val="50000"/>
                </a:schemeClr>
              </a:solidFill>
              <a:ln w="19050">
                <a:solidFill>
                  <a:schemeClr val="lt1"/>
                </a:solidFill>
              </a:ln>
              <a:effectLst/>
            </c:spPr>
            <c:extLst>
              <c:ext xmlns:c16="http://schemas.microsoft.com/office/drawing/2014/chart" uri="{C3380CC4-5D6E-409C-BE32-E72D297353CC}">
                <c16:uniqueId val="{000000CF-A8B7-4BCE-AF83-EFB835149990}"/>
              </c:ext>
            </c:extLst>
          </c:dPt>
          <c:dPt>
            <c:idx val="104"/>
            <c:bubble3D val="0"/>
            <c:spPr>
              <a:solidFill>
                <a:schemeClr val="accent3">
                  <a:lumMod val="50000"/>
                  <a:lumOff val="50000"/>
                </a:schemeClr>
              </a:solidFill>
              <a:ln w="19050">
                <a:solidFill>
                  <a:schemeClr val="lt1"/>
                </a:solidFill>
              </a:ln>
              <a:effectLst/>
            </c:spPr>
            <c:extLst>
              <c:ext xmlns:c16="http://schemas.microsoft.com/office/drawing/2014/chart" uri="{C3380CC4-5D6E-409C-BE32-E72D297353CC}">
                <c16:uniqueId val="{000000D1-A8B7-4BCE-AF83-EFB835149990}"/>
              </c:ext>
            </c:extLst>
          </c:dPt>
          <c:dPt>
            <c:idx val="105"/>
            <c:bubble3D val="0"/>
            <c:spPr>
              <a:solidFill>
                <a:schemeClr val="accent4">
                  <a:lumMod val="50000"/>
                  <a:lumOff val="50000"/>
                </a:schemeClr>
              </a:solidFill>
              <a:ln w="19050">
                <a:solidFill>
                  <a:schemeClr val="lt1"/>
                </a:solidFill>
              </a:ln>
              <a:effectLst/>
            </c:spPr>
            <c:extLst>
              <c:ext xmlns:c16="http://schemas.microsoft.com/office/drawing/2014/chart" uri="{C3380CC4-5D6E-409C-BE32-E72D297353CC}">
                <c16:uniqueId val="{000000D3-A8B7-4BCE-AF83-EFB835149990}"/>
              </c:ext>
            </c:extLst>
          </c:dPt>
          <c:dPt>
            <c:idx val="106"/>
            <c:bubble3D val="0"/>
            <c:spPr>
              <a:solidFill>
                <a:schemeClr val="accent5">
                  <a:lumMod val="50000"/>
                  <a:lumOff val="50000"/>
                </a:schemeClr>
              </a:solidFill>
              <a:ln w="19050">
                <a:solidFill>
                  <a:schemeClr val="lt1"/>
                </a:solidFill>
              </a:ln>
              <a:effectLst/>
            </c:spPr>
            <c:extLst>
              <c:ext xmlns:c16="http://schemas.microsoft.com/office/drawing/2014/chart" uri="{C3380CC4-5D6E-409C-BE32-E72D297353CC}">
                <c16:uniqueId val="{000000D5-A8B7-4BCE-AF83-EFB835149990}"/>
              </c:ext>
            </c:extLst>
          </c:dPt>
          <c:dPt>
            <c:idx val="107"/>
            <c:bubble3D val="0"/>
            <c:spPr>
              <a:solidFill>
                <a:schemeClr val="accent6">
                  <a:lumMod val="50000"/>
                  <a:lumOff val="50000"/>
                </a:schemeClr>
              </a:solidFill>
              <a:ln w="19050">
                <a:solidFill>
                  <a:schemeClr val="lt1"/>
                </a:solidFill>
              </a:ln>
              <a:effectLst/>
            </c:spPr>
            <c:extLst>
              <c:ext xmlns:c16="http://schemas.microsoft.com/office/drawing/2014/chart" uri="{C3380CC4-5D6E-409C-BE32-E72D297353CC}">
                <c16:uniqueId val="{000000D7-A8B7-4BCE-AF83-EFB835149990}"/>
              </c:ext>
            </c:extLst>
          </c:dPt>
          <c:dPt>
            <c:idx val="108"/>
            <c:bubble3D val="0"/>
            <c:spPr>
              <a:solidFill>
                <a:schemeClr val="accent1"/>
              </a:solidFill>
              <a:ln w="19050">
                <a:solidFill>
                  <a:schemeClr val="lt1"/>
                </a:solidFill>
              </a:ln>
              <a:effectLst/>
            </c:spPr>
            <c:extLst>
              <c:ext xmlns:c16="http://schemas.microsoft.com/office/drawing/2014/chart" uri="{C3380CC4-5D6E-409C-BE32-E72D297353CC}">
                <c16:uniqueId val="{000000D9-A8B7-4BCE-AF83-EFB835149990}"/>
              </c:ext>
            </c:extLst>
          </c:dPt>
          <c:dPt>
            <c:idx val="109"/>
            <c:bubble3D val="0"/>
            <c:spPr>
              <a:solidFill>
                <a:schemeClr val="accent2"/>
              </a:solidFill>
              <a:ln w="19050">
                <a:solidFill>
                  <a:schemeClr val="lt1"/>
                </a:solidFill>
              </a:ln>
              <a:effectLst/>
            </c:spPr>
            <c:extLst>
              <c:ext xmlns:c16="http://schemas.microsoft.com/office/drawing/2014/chart" uri="{C3380CC4-5D6E-409C-BE32-E72D297353CC}">
                <c16:uniqueId val="{000000DB-A8B7-4BCE-AF83-EFB835149990}"/>
              </c:ext>
            </c:extLst>
          </c:dPt>
          <c:dPt>
            <c:idx val="110"/>
            <c:bubble3D val="0"/>
            <c:spPr>
              <a:solidFill>
                <a:schemeClr val="accent3"/>
              </a:solidFill>
              <a:ln w="19050">
                <a:solidFill>
                  <a:schemeClr val="lt1"/>
                </a:solidFill>
              </a:ln>
              <a:effectLst/>
            </c:spPr>
            <c:extLst>
              <c:ext xmlns:c16="http://schemas.microsoft.com/office/drawing/2014/chart" uri="{C3380CC4-5D6E-409C-BE32-E72D297353CC}">
                <c16:uniqueId val="{000000DD-A8B7-4BCE-AF83-EFB835149990}"/>
              </c:ext>
            </c:extLst>
          </c:dPt>
          <c:dPt>
            <c:idx val="111"/>
            <c:bubble3D val="0"/>
            <c:spPr>
              <a:solidFill>
                <a:schemeClr val="accent4"/>
              </a:solidFill>
              <a:ln w="19050">
                <a:solidFill>
                  <a:schemeClr val="lt1"/>
                </a:solidFill>
              </a:ln>
              <a:effectLst/>
            </c:spPr>
            <c:extLst>
              <c:ext xmlns:c16="http://schemas.microsoft.com/office/drawing/2014/chart" uri="{C3380CC4-5D6E-409C-BE32-E72D297353CC}">
                <c16:uniqueId val="{000000DF-A8B7-4BCE-AF83-EFB835149990}"/>
              </c:ext>
            </c:extLst>
          </c:dPt>
          <c:dPt>
            <c:idx val="112"/>
            <c:bubble3D val="0"/>
            <c:spPr>
              <a:solidFill>
                <a:schemeClr val="accent5"/>
              </a:solidFill>
              <a:ln w="19050">
                <a:solidFill>
                  <a:schemeClr val="lt1"/>
                </a:solidFill>
              </a:ln>
              <a:effectLst/>
            </c:spPr>
            <c:extLst>
              <c:ext xmlns:c16="http://schemas.microsoft.com/office/drawing/2014/chart" uri="{C3380CC4-5D6E-409C-BE32-E72D297353CC}">
                <c16:uniqueId val="{000000E1-A8B7-4BCE-AF83-EFB835149990}"/>
              </c:ext>
            </c:extLst>
          </c:dPt>
          <c:dPt>
            <c:idx val="113"/>
            <c:bubble3D val="0"/>
            <c:spPr>
              <a:solidFill>
                <a:schemeClr val="accent6"/>
              </a:solidFill>
              <a:ln w="19050">
                <a:solidFill>
                  <a:schemeClr val="lt1"/>
                </a:solidFill>
              </a:ln>
              <a:effectLst/>
            </c:spPr>
            <c:extLst>
              <c:ext xmlns:c16="http://schemas.microsoft.com/office/drawing/2014/chart" uri="{C3380CC4-5D6E-409C-BE32-E72D297353CC}">
                <c16:uniqueId val="{000000E3-A8B7-4BCE-AF83-EFB835149990}"/>
              </c:ext>
            </c:extLst>
          </c:dPt>
          <c:dPt>
            <c:idx val="114"/>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E5-A8B7-4BCE-AF83-EFB835149990}"/>
              </c:ext>
            </c:extLst>
          </c:dPt>
          <c:dPt>
            <c:idx val="115"/>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E7-A8B7-4BCE-AF83-EFB835149990}"/>
              </c:ext>
            </c:extLst>
          </c:dPt>
          <c:dPt>
            <c:idx val="116"/>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E9-A8B7-4BCE-AF83-EFB835149990}"/>
              </c:ext>
            </c:extLst>
          </c:dPt>
          <c:dPt>
            <c:idx val="117"/>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EB-A8B7-4BCE-AF83-EFB835149990}"/>
              </c:ext>
            </c:extLst>
          </c:dPt>
          <c:dPt>
            <c:idx val="118"/>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ED-A8B7-4BCE-AF83-EFB835149990}"/>
              </c:ext>
            </c:extLst>
          </c:dPt>
          <c:dPt>
            <c:idx val="119"/>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EF-A8B7-4BCE-AF83-EFB835149990}"/>
              </c:ext>
            </c:extLst>
          </c:dPt>
          <c:dPt>
            <c:idx val="120"/>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F1-A8B7-4BCE-AF83-EFB835149990}"/>
              </c:ext>
            </c:extLst>
          </c:dPt>
          <c:dPt>
            <c:idx val="121"/>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F3-A8B7-4BCE-AF83-EFB835149990}"/>
              </c:ext>
            </c:extLst>
          </c:dPt>
          <c:dPt>
            <c:idx val="122"/>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F5-A8B7-4BCE-AF83-EFB835149990}"/>
              </c:ext>
            </c:extLst>
          </c:dPt>
          <c:cat>
            <c:strRef>
              <c:f>Sheet1!$A$4:$A$127</c:f>
              <c:strCache>
                <c:ptCount val="123"/>
                <c:pt idx="0">
                  <c:v>201 For CC and ADC Institutions</c:v>
                </c:pt>
                <c:pt idx="1">
                  <c:v>101 Are all claimed participants properly enrolled?</c:v>
                </c:pt>
                <c:pt idx="2">
                  <c:v>522 Does the training documentation contain:</c:v>
                </c:pt>
                <c:pt idx="3">
                  <c:v>604 Does the Sponsor and each Sponsored site (if applicable) ensure that CACFP materials contain the nondiscrimination statement to potential and current beneficiaries?</c:v>
                </c:pt>
                <c:pt idx="4">
                  <c:v>402 Does the menu documentation contain:</c:v>
                </c:pt>
                <c:pt idx="5">
                  <c:v>405 Were the meals served in compliance with the CACFP Meal Pattern?</c:v>
                </c:pt>
                <c:pt idx="6">
                  <c:v>503 Does the food service cost documentation contain:</c:v>
                </c:pt>
                <c:pt idx="7">
                  <c:v>303 Does the attendance the Sponsor reported on the claim agree with the validated count?</c:v>
                </c:pt>
                <c:pt idx="8">
                  <c:v>602 Is the nondiscrimination statement included on documentation that references the CACFP</c:v>
                </c:pt>
                <c:pt idx="9">
                  <c:v>102 Did the Sponsor report the correct Enrollment Totals?</c:v>
                </c:pt>
                <c:pt idx="10">
                  <c:v>505 Do time and attendance records contain:</c:v>
                </c:pt>
                <c:pt idx="11">
                  <c:v>312 Do the Breakfast counts reported on the claim agree with the validated count?:</c:v>
                </c:pt>
                <c:pt idx="12">
                  <c:v>315 Do the P.M. Snack counts reported on the claim agree with the validated count?</c:v>
                </c:pt>
                <c:pt idx="13">
                  <c:v>406 Does the Sponsor maintain CN labels, signed product analysis sheet, manufacturer's specification or product formulation statement on file when required?</c:v>
                </c:pt>
                <c:pt idx="14">
                  <c:v>314 Do the Lunch counts reported on the claim agree with the validated count?</c:v>
                </c:pt>
                <c:pt idx="15">
                  <c:v>501 Does the Sponsor have an adequate financial management system?</c:v>
                </c:pt>
                <c:pt idx="16">
                  <c:v>207 Summary of Impact of Enrollment and Eligibility Errors</c:v>
                </c:pt>
                <c:pt idx="17">
                  <c:v>403 Are substitutions noted on the menu?</c:v>
                </c:pt>
                <c:pt idx="18">
                  <c:v>504 Does the Sponsor keep time and attendance records for food service and administrative labor?</c:v>
                </c:pt>
                <c:pt idx="19">
                  <c:v>411 If the Sponsor serves Infants</c:v>
                </c:pt>
                <c:pt idx="20">
                  <c:v>505 Do forms used by the Sponsor meet USDA requirements?</c:v>
                </c:pt>
                <c:pt idx="21">
                  <c:v>702 Was each site monitored at least 3 times during the site's 12-month monitoring period?</c:v>
                </c:pt>
                <c:pt idx="22">
                  <c:v>309 Are meal counts accurately recorded on the Daily Meal Count and Attendance Record or on an authorized alternate form?</c:v>
                </c:pt>
                <c:pt idx="23">
                  <c:v>312 Are meal counts taken at point of service?</c:v>
                </c:pt>
                <c:pt idx="24">
                  <c:v>306 Review the meal prepared and note what food items are being served, the CACFP component that is satisfied, and the portion size served.</c:v>
                </c:pt>
                <c:pt idx="25">
                  <c:v>302 Does the attendance record contain:</c:v>
                </c:pt>
                <c:pt idx="26">
                  <c:v>601 Has Civil Rights training been provided (or is planned) during the CACFP program year?</c:v>
                </c:pt>
                <c:pt idx="27">
                  <c:v>305 Does the Sponsor keep point-of-service MEAL COUNT records?</c:v>
                </c:pt>
                <c:pt idx="28">
                  <c:v>813 Did the Sponsor follow procedures as outlined in their Corrective Action Plan?</c:v>
                </c:pt>
                <c:pt idx="29">
                  <c:v>713 Was the 5 day reconciliation filled out properly and reviewed for inconsistencies?</c:v>
                </c:pt>
                <c:pt idx="30">
                  <c:v>520 Has the Sponsor conducted annual training for staff that performs CACFP activities?</c:v>
                </c:pt>
                <c:pt idx="31">
                  <c:v>516 Is all CACFP reimbursement used for food service operation?</c:v>
                </c:pt>
                <c:pt idx="32">
                  <c:v>413 Was there any disallowances?</c:v>
                </c:pt>
                <c:pt idx="33">
                  <c:v>510 Does the Sponsor accurately prorate or allocate Food Service costs?</c:v>
                </c:pt>
                <c:pt idx="34">
                  <c:v>209 Menus?</c:v>
                </c:pt>
                <c:pt idx="35">
                  <c:v>511 Does the Sponsor operate within the current budget line items approved by the State Agency?</c:v>
                </c:pt>
                <c:pt idx="36">
                  <c:v>320 Do meal count records indicate that no claim is made in excess of the maximum number of meals that can be claimed per participant per day?</c:v>
                </c:pt>
                <c:pt idx="37">
                  <c:v>714 Are the monitoring forms fully completed?</c:v>
                </c:pt>
                <c:pt idx="38">
                  <c:v>322 Do attendance records indicate that each participant was in attendance for each meal claimed?</c:v>
                </c:pt>
                <c:pt idx="39">
                  <c:v>704 Did the Sponsor conduct the reviews with no more than 6 months between each review?</c:v>
                </c:pt>
                <c:pt idx="40">
                  <c:v>304 If the center received any meal type from a Food Service Management Company, SFA, or other vendor</c:v>
                </c:pt>
                <c:pt idx="41">
                  <c:v>313 Do the A.M. Snack counts reported on the claim agree with the validated count?</c:v>
                </c:pt>
                <c:pt idx="42">
                  <c:v>710 Does the Sponsor make a reasonable effort to monitor all meal service types being claimed by its' sites?</c:v>
                </c:pt>
                <c:pt idx="43">
                  <c:v>404 Are menus posted in a prominent location?</c:v>
                </c:pt>
                <c:pt idx="44">
                  <c:v>303 If the center prepares any meal type ON-SITE</c:v>
                </c:pt>
                <c:pt idx="45">
                  <c:v>412 Total number of meals to be disallowed by the State Office for Non-compliance with CACFP (Enrollment, Eligibility, Attendance, Meal Counts, Menus, Meal Pattern, etc.)</c:v>
                </c:pt>
                <c:pt idx="46">
                  <c:v>703 Did the Sponsor conduct at least 2 unannounced monitor reviews during each site's 12 monitoring period?</c:v>
                </c:pt>
                <c:pt idx="47">
                  <c:v>204 Were all participants claimed in the correct eligibility category?</c:v>
                </c:pt>
                <c:pt idx="48">
                  <c:v>707 Does the Sponsor use the correct form to document pre-approval visits and reviews?</c:v>
                </c:pt>
                <c:pt idx="49">
                  <c:v>508 Do records of purchases/acquisitions of food support the menu listed on menu records?</c:v>
                </c:pt>
                <c:pt idx="50">
                  <c:v>401 Does the Sponsor keep menus for each meal type served?</c:v>
                </c:pt>
                <c:pt idx="51">
                  <c:v>205 Enrollment Forms (CC, ADC, and HS)?</c:v>
                </c:pt>
                <c:pt idx="52">
                  <c:v>501 Are English and Spanish versions of the Building for the Future flyer posted at the site? (CCC, HS, AR, EMS)</c:v>
                </c:pt>
                <c:pt idx="53">
                  <c:v>507 Were all the Sponsor's expenses necessary, reasonable and allowable?</c:v>
                </c:pt>
                <c:pt idx="54">
                  <c:v>602 Is the required "and Justice for All" poster prominently displayed in the Sponsor's office, for the public to view?</c:v>
                </c:pt>
                <c:pt idx="55">
                  <c:v>502 Does the center keep cost documentation for food service and administrative cost?</c:v>
                </c:pt>
                <c:pt idx="56">
                  <c:v>311 If the meal is served family style:</c:v>
                </c:pt>
                <c:pt idx="57">
                  <c:v>302 Did the Sponsor claim only eligible meals?</c:v>
                </c:pt>
                <c:pt idx="58">
                  <c:v>805 Does the Sponsor retain the current copy of the CACFP application?</c:v>
                </c:pt>
                <c:pt idx="59">
                  <c:v>201 DSS License (CC, HS, ADC, or AR) or DBHDS License (ADC), or Copy of Fire Inspection and Copy of Health Inspection or Occupancy Permit (AR), or Copy of Fire Inspection or Health Inspection (EMS)?</c:v>
                </c:pt>
                <c:pt idx="60">
                  <c:v>409 If the Sponsor provides meals for participants with disabilities, medical or special dietary needs, do the menu/food purchase records reflect the prescribed substitutions?</c:v>
                </c:pt>
                <c:pt idx="61">
                  <c:v>307 Does the meal correspond to the menu?</c:v>
                </c:pt>
                <c:pt idx="62">
                  <c:v>100 Does the Provider have enrollment information that is current and complete for each participant?</c:v>
                </c:pt>
                <c:pt idx="63">
                  <c:v>308 Is the menu posted in a prominent location?</c:v>
                </c:pt>
                <c:pt idx="64">
                  <c:v>717 Is the Sponsor following their approved monitoring procedures as indicated in their approved management plan?</c:v>
                </c:pt>
                <c:pt idx="65">
                  <c:v>509 Were the meals claimed for reimbursement prepared/obtained as approved in the site application?</c:v>
                </c:pt>
                <c:pt idx="66">
                  <c:v>504 Do written materials provided to potential and current beneficiaries contain the nondiscrimination statement?</c:v>
                </c:pt>
                <c:pt idx="67">
                  <c:v>314 Meal Count Totals</c:v>
                </c:pt>
                <c:pt idx="68">
                  <c:v>305 What Meal Type is observed?</c:v>
                </c:pt>
                <c:pt idx="69">
                  <c:v>319 Do the At-Risk Suppers reported on the claim agree with the validated count?</c:v>
                </c:pt>
                <c:pt idx="70">
                  <c:v>300 Does the Provider have menus that are current and up to date?</c:v>
                </c:pt>
                <c:pt idx="71">
                  <c:v>517 Does the Sponsor have written procurement procedures that meet requirements?</c:v>
                </c:pt>
                <c:pt idx="72">
                  <c:v>709 Does the Sponsor ensure that the same meal type is not observed at all monitor reviews for the same site?</c:v>
                </c:pt>
                <c:pt idx="73">
                  <c:v>518 Does the Sponsor follow procurement procedures for all purchases?</c:v>
                </c:pt>
                <c:pt idx="74">
                  <c:v>206 If For-Profit</c:v>
                </c:pt>
                <c:pt idx="75">
                  <c:v>211 Cost Documentation?</c:v>
                </c:pt>
                <c:pt idx="76">
                  <c:v>715 Did the Sponsor review the monitors' forms to ensure reviews are completed correctly, corrective action is required as needed and monitors follows-up on the corrective action?</c:v>
                </c:pt>
                <c:pt idx="77">
                  <c:v>407 If homemade recipes are used for food items are recipes on file to determine the proper portion size is served?</c:v>
                </c:pt>
                <c:pt idx="78">
                  <c:v>803 Does the Sponsor retain the Permanent Agreement?</c:v>
                </c:pt>
                <c:pt idx="79">
                  <c:v>524 Does the Sponsor ensure all required annual training is provided to Sponsor's current staff and Sponsored site staff that have CACFP duties?</c:v>
                </c:pt>
                <c:pt idx="80">
                  <c:v>810 Are the Spanish and English version of Building for the Future Flyers posted in the Sponsor's office visible to the public?</c:v>
                </c:pt>
                <c:pt idx="81">
                  <c:v>527 Did the annual training cover the required area and subtopics?</c:v>
                </c:pt>
                <c:pt idx="82">
                  <c:v>601 Is the "...And Justice for All" poster displayed in a prominent location?</c:v>
                </c:pt>
                <c:pt idx="83">
                  <c:v>506 Did the Sponsor obtain the necessary prior approval, specific prior written approval, or FNS approval for expenditures utilizing program funds?</c:v>
                </c:pt>
                <c:pt idx="84">
                  <c:v>307 If &lt; 3, does the Sponsor use a head count system or roster system?</c:v>
                </c:pt>
                <c:pt idx="85">
                  <c:v>306 If changes were made to the menu, did the Provider record the substitutions?</c:v>
                </c:pt>
                <c:pt idx="86">
                  <c:v>513 Does the Sponsor ensure that the sites that serve non-program meals do not charge the cost of the meal to the Program?</c:v>
                </c:pt>
                <c:pt idx="87">
                  <c:v>514 Does the Sponsor have a system in place to ensure that each site maintains:</c:v>
                </c:pt>
                <c:pt idx="88">
                  <c:v>212 Special Dietary Prescription Forms?</c:v>
                </c:pt>
                <c:pt idx="89">
                  <c:v>101 Does the site have a valid license or alternate approval?</c:v>
                </c:pt>
                <c:pt idx="90">
                  <c:v>401 If Offer vs. Serve is used, is it implemented correctly? (i.e. If Breakfast was observed, did participants only decline one of the required four components or if Lunch/Supper was observed, did participants only decline two of the required six component</c:v>
                </c:pt>
                <c:pt idx="91">
                  <c:v>416 Does the Sponsor have comprehensive payroll records including: signed time and attendance reports, time distribution reports, and actual payroll details for each employee paid in whole or part with Food Service Funds?</c:v>
                </c:pt>
                <c:pt idx="92">
                  <c:v>611 Does the Sponsor and each Sponsored site (if applicable), ensure written materials containing procedures for filing a complaint are given to potential and current beneficiaries?</c:v>
                </c:pt>
                <c:pt idx="93">
                  <c:v>424 Did the Sponsor disburse the full amount of Provider reimbursement within 5 working days of receipt or according to the approved management plan?</c:v>
                </c:pt>
                <c:pt idx="94">
                  <c:v>301 What type of Meal Preparation does the site use?</c:v>
                </c:pt>
                <c:pt idx="95">
                  <c:v>429 Has the Sponsor presented training on the required areas and subtopics to all new Providers before participation in the CACFP?</c:v>
                </c:pt>
                <c:pt idx="96">
                  <c:v>408 Did you receive a certificate upon completion of training?</c:v>
                </c:pt>
                <c:pt idx="97">
                  <c:v>430 Has the Sponsor presented training on the required topic areas to participating Providers annually?</c:v>
                </c:pt>
                <c:pt idx="98">
                  <c:v>318 Do the At-Risk Snack counts reported on the claim agree with the validated count?</c:v>
                </c:pt>
                <c:pt idx="99">
                  <c:v>433 Does the Sponsor give Providers complete and correct certificates to document their attendance at training?</c:v>
                </c:pt>
                <c:pt idx="100">
                  <c:v>210 Infant Formula Choice Forms, if applicable?</c:v>
                </c:pt>
                <c:pt idx="101">
                  <c:v>526 Did the new site training cover the required areas and subtopics?</c:v>
                </c:pt>
                <c:pt idx="102">
                  <c:v>611 Are the review forms completed correctly?</c:v>
                </c:pt>
                <c:pt idx="103">
                  <c:v>434 Does the Sponsor maintain complete and correct documentation of training?</c:v>
                </c:pt>
                <c:pt idx="104">
                  <c:v>701 If the Sponsor uses a Food Service Management Company or vendor to prepare meals, did the Sponsor conduct an on-site monitoring visit of the food preparation site at least once during the vending contract period with no more than 12-months between visi</c:v>
                </c:pt>
                <c:pt idx="105">
                  <c:v>528 If the Sponsor was required to submit an annual audit and corrective action, has the Sponsor implemented the CAP?</c:v>
                </c:pt>
                <c:pt idx="106">
                  <c:v>503 Did the Sponsor give the Provider written materials, which contain the nondiscrimination statement and procedures for filing complaints?</c:v>
                </c:pt>
                <c:pt idx="107">
                  <c:v>304 Is attendance accurately recorded on the Daily Meal Count and Attendance Record or on an authorized alternate form?</c:v>
                </c:pt>
                <c:pt idx="108">
                  <c:v>705 Was a meal (not a snack) observed during at least two monitoring reviews per site?</c:v>
                </c:pt>
                <c:pt idx="109">
                  <c:v>207 Attendance Records?</c:v>
                </c:pt>
                <c:pt idx="110">
                  <c:v>324 If the Sponsor is using an electronic program to document attendance and meal counts, are they in compliance?</c:v>
                </c:pt>
                <c:pt idx="111">
                  <c:v>203 Income Eligibility Forms (CC, ADC, or where applicable)?</c:v>
                </c:pt>
                <c:pt idx="112">
                  <c:v>302 What Meal Types has this site been approved for?</c:v>
                </c:pt>
                <c:pt idx="113">
                  <c:v>301 Does the Sponsor keep a daily ATTENDANCE record?</c:v>
                </c:pt>
                <c:pt idx="114">
                  <c:v>408 Does the Sponsor maintain doctor's statements (including Plan of Care for Adult participants) with prescribed meal substitutions for participants with disabilities, medical or special dietary needs?</c:v>
                </c:pt>
                <c:pt idx="115">
                  <c:v>603 Is the Sponsor in compliance with the requirement that there be no more than 6 months between reviews?</c:v>
                </c:pt>
                <c:pt idx="116">
                  <c:v>802 Does the Sponsor have a process in place to ensure that each site retains required records for 3 years? (Sponsor only)</c:v>
                </c:pt>
                <c:pt idx="117">
                  <c:v>208 Meal Count Records?</c:v>
                </c:pt>
                <c:pt idx="118">
                  <c:v>100 Does the Sponsor have a process that ensures only participants properly enrolled are claimed by Providers?</c:v>
                </c:pt>
                <c:pt idx="119">
                  <c:v>607 Are new Providers reviewed within the first 4 weeks of operations?</c:v>
                </c:pt>
                <c:pt idx="120">
                  <c:v>512 During any month of the current program year, did the Sponsor retain no more than 15% of CACFP reimbursement for allowable food service administrative costs?</c:v>
                </c:pt>
                <c:pt idx="121">
                  <c:v>607 Does the Sponsor and each Sponsored site (if applicable), maintain documentation ANNUALLY of the number of potential beneficiaries by racial/ethnic categories and currently enrolled beneficiaries by racial/ethnic categories and eligibility category?</c:v>
                </c:pt>
                <c:pt idx="122">
                  <c:v>608 Does the Sponsor ensure that the same meal type is not observed at all reviews for the same Provider?</c:v>
                </c:pt>
              </c:strCache>
            </c:strRef>
          </c:cat>
          <c:val>
            <c:numRef>
              <c:f>Sheet1!$B$4:$B$127</c:f>
              <c:numCache>
                <c:formatCode>General</c:formatCode>
                <c:ptCount val="123"/>
                <c:pt idx="0">
                  <c:v>47</c:v>
                </c:pt>
                <c:pt idx="1">
                  <c:v>40</c:v>
                </c:pt>
                <c:pt idx="2">
                  <c:v>32</c:v>
                </c:pt>
                <c:pt idx="3">
                  <c:v>31</c:v>
                </c:pt>
                <c:pt idx="4">
                  <c:v>27</c:v>
                </c:pt>
                <c:pt idx="5">
                  <c:v>26</c:v>
                </c:pt>
                <c:pt idx="6">
                  <c:v>26</c:v>
                </c:pt>
                <c:pt idx="7">
                  <c:v>25</c:v>
                </c:pt>
                <c:pt idx="8">
                  <c:v>25</c:v>
                </c:pt>
                <c:pt idx="9">
                  <c:v>22</c:v>
                </c:pt>
                <c:pt idx="10">
                  <c:v>18</c:v>
                </c:pt>
                <c:pt idx="11">
                  <c:v>18</c:v>
                </c:pt>
                <c:pt idx="12">
                  <c:v>15</c:v>
                </c:pt>
                <c:pt idx="13">
                  <c:v>14</c:v>
                </c:pt>
                <c:pt idx="14">
                  <c:v>14</c:v>
                </c:pt>
                <c:pt idx="15">
                  <c:v>13</c:v>
                </c:pt>
                <c:pt idx="16">
                  <c:v>12</c:v>
                </c:pt>
                <c:pt idx="17">
                  <c:v>12</c:v>
                </c:pt>
                <c:pt idx="18">
                  <c:v>11</c:v>
                </c:pt>
                <c:pt idx="19">
                  <c:v>11</c:v>
                </c:pt>
                <c:pt idx="20">
                  <c:v>10</c:v>
                </c:pt>
                <c:pt idx="21">
                  <c:v>9</c:v>
                </c:pt>
                <c:pt idx="22">
                  <c:v>8</c:v>
                </c:pt>
                <c:pt idx="23">
                  <c:v>8</c:v>
                </c:pt>
                <c:pt idx="24">
                  <c:v>6</c:v>
                </c:pt>
                <c:pt idx="25">
                  <c:v>5</c:v>
                </c:pt>
                <c:pt idx="26">
                  <c:v>5</c:v>
                </c:pt>
                <c:pt idx="27">
                  <c:v>5</c:v>
                </c:pt>
                <c:pt idx="28">
                  <c:v>5</c:v>
                </c:pt>
                <c:pt idx="29">
                  <c:v>5</c:v>
                </c:pt>
                <c:pt idx="30">
                  <c:v>5</c:v>
                </c:pt>
                <c:pt idx="31">
                  <c:v>5</c:v>
                </c:pt>
                <c:pt idx="32">
                  <c:v>5</c:v>
                </c:pt>
                <c:pt idx="33">
                  <c:v>4</c:v>
                </c:pt>
                <c:pt idx="34">
                  <c:v>4</c:v>
                </c:pt>
                <c:pt idx="35">
                  <c:v>4</c:v>
                </c:pt>
                <c:pt idx="36">
                  <c:v>4</c:v>
                </c:pt>
                <c:pt idx="37">
                  <c:v>4</c:v>
                </c:pt>
                <c:pt idx="38">
                  <c:v>3</c:v>
                </c:pt>
                <c:pt idx="39">
                  <c:v>3</c:v>
                </c:pt>
                <c:pt idx="40">
                  <c:v>3</c:v>
                </c:pt>
                <c:pt idx="41">
                  <c:v>3</c:v>
                </c:pt>
                <c:pt idx="42">
                  <c:v>3</c:v>
                </c:pt>
                <c:pt idx="43">
                  <c:v>3</c:v>
                </c:pt>
                <c:pt idx="44">
                  <c:v>3</c:v>
                </c:pt>
                <c:pt idx="45">
                  <c:v>3</c:v>
                </c:pt>
                <c:pt idx="46">
                  <c:v>3</c:v>
                </c:pt>
                <c:pt idx="47">
                  <c:v>3</c:v>
                </c:pt>
                <c:pt idx="48">
                  <c:v>3</c:v>
                </c:pt>
                <c:pt idx="49">
                  <c:v>3</c:v>
                </c:pt>
                <c:pt idx="50">
                  <c:v>3</c:v>
                </c:pt>
                <c:pt idx="51">
                  <c:v>3</c:v>
                </c:pt>
                <c:pt idx="52">
                  <c:v>3</c:v>
                </c:pt>
                <c:pt idx="53">
                  <c:v>3</c:v>
                </c:pt>
                <c:pt idx="54">
                  <c:v>2</c:v>
                </c:pt>
                <c:pt idx="55">
                  <c:v>2</c:v>
                </c:pt>
                <c:pt idx="56">
                  <c:v>2</c:v>
                </c:pt>
                <c:pt idx="57">
                  <c:v>2</c:v>
                </c:pt>
                <c:pt idx="58">
                  <c:v>2</c:v>
                </c:pt>
                <c:pt idx="59">
                  <c:v>2</c:v>
                </c:pt>
                <c:pt idx="60">
                  <c:v>2</c:v>
                </c:pt>
                <c:pt idx="61">
                  <c:v>2</c:v>
                </c:pt>
                <c:pt idx="62">
                  <c:v>2</c:v>
                </c:pt>
                <c:pt idx="63">
                  <c:v>2</c:v>
                </c:pt>
                <c:pt idx="64">
                  <c:v>2</c:v>
                </c:pt>
                <c:pt idx="65">
                  <c:v>2</c:v>
                </c:pt>
                <c:pt idx="66">
                  <c:v>2</c:v>
                </c:pt>
                <c:pt idx="67">
                  <c:v>2</c:v>
                </c:pt>
                <c:pt idx="68">
                  <c:v>2</c:v>
                </c:pt>
                <c:pt idx="69">
                  <c:v>2</c:v>
                </c:pt>
                <c:pt idx="70">
                  <c:v>2</c:v>
                </c:pt>
                <c:pt idx="71">
                  <c:v>2</c:v>
                </c:pt>
                <c:pt idx="72">
                  <c:v>2</c:v>
                </c:pt>
                <c:pt idx="73">
                  <c:v>2</c:v>
                </c:pt>
                <c:pt idx="74">
                  <c:v>2</c:v>
                </c:pt>
                <c:pt idx="75">
                  <c:v>2</c:v>
                </c:pt>
                <c:pt idx="76">
                  <c:v>2</c:v>
                </c:pt>
                <c:pt idx="77">
                  <c:v>2</c:v>
                </c:pt>
                <c:pt idx="78">
                  <c:v>2</c:v>
                </c:pt>
                <c:pt idx="79">
                  <c:v>2</c:v>
                </c:pt>
                <c:pt idx="80">
                  <c:v>2</c:v>
                </c:pt>
                <c:pt idx="81">
                  <c:v>2</c:v>
                </c:pt>
                <c:pt idx="82">
                  <c:v>2</c:v>
                </c:pt>
                <c:pt idx="83">
                  <c:v>2</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pt idx="101">
                  <c:v>1</c:v>
                </c:pt>
                <c:pt idx="102">
                  <c:v>1</c:v>
                </c:pt>
                <c:pt idx="103">
                  <c:v>1</c:v>
                </c:pt>
                <c:pt idx="104">
                  <c:v>1</c:v>
                </c:pt>
                <c:pt idx="105">
                  <c:v>1</c:v>
                </c:pt>
                <c:pt idx="106">
                  <c:v>1</c:v>
                </c:pt>
                <c:pt idx="107">
                  <c:v>1</c:v>
                </c:pt>
                <c:pt idx="108">
                  <c:v>1</c:v>
                </c:pt>
                <c:pt idx="109">
                  <c:v>1</c:v>
                </c:pt>
                <c:pt idx="110">
                  <c:v>1</c:v>
                </c:pt>
                <c:pt idx="111">
                  <c:v>1</c:v>
                </c:pt>
                <c:pt idx="112">
                  <c:v>1</c:v>
                </c:pt>
                <c:pt idx="113">
                  <c:v>1</c:v>
                </c:pt>
                <c:pt idx="114">
                  <c:v>1</c:v>
                </c:pt>
                <c:pt idx="115">
                  <c:v>1</c:v>
                </c:pt>
                <c:pt idx="116">
                  <c:v>1</c:v>
                </c:pt>
                <c:pt idx="117">
                  <c:v>1</c:v>
                </c:pt>
                <c:pt idx="118">
                  <c:v>1</c:v>
                </c:pt>
                <c:pt idx="119">
                  <c:v>1</c:v>
                </c:pt>
                <c:pt idx="120">
                  <c:v>1</c:v>
                </c:pt>
                <c:pt idx="121">
                  <c:v>1</c:v>
                </c:pt>
                <c:pt idx="122">
                  <c:v>1</c:v>
                </c:pt>
              </c:numCache>
            </c:numRef>
          </c:val>
          <c:extLst>
            <c:ext xmlns:c16="http://schemas.microsoft.com/office/drawing/2014/chart" uri="{C3380CC4-5D6E-409C-BE32-E72D297353CC}">
              <c16:uniqueId val="{000000F6-A8B7-4BCE-AF83-EFB83514999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[Copy of Technical Assistance342.xlsm]Sheet1!PivotTable2</c:name>
    <c:fmtId val="13"/>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dirty="0">
                <a:solidFill>
                  <a:srgbClr val="FFC000"/>
                </a:solidFill>
                <a:effectLst>
                  <a:outerShdw blurRad="38100" dist="38100" dir="2700000" algn="tl">
                    <a:srgbClr val="000000">
                      <a:alpha val="43137"/>
                    </a:srgbClr>
                  </a:outerShdw>
                </a:effectLst>
                <a:latin typeface="Shadows Into Light Two" panose="020B0604020202020204" charset="0"/>
              </a:rPr>
              <a:t>Breakdown of </a:t>
            </a:r>
            <a:endParaRPr lang="en-US" sz="2400" b="1" dirty="0" smtClean="0">
              <a:solidFill>
                <a:srgbClr val="FFC000"/>
              </a:solidFill>
              <a:effectLst>
                <a:outerShdw blurRad="38100" dist="38100" dir="2700000" algn="tl">
                  <a:srgbClr val="000000">
                    <a:alpha val="43137"/>
                  </a:srgbClr>
                </a:outerShdw>
              </a:effectLst>
              <a:latin typeface="Shadows Into Light Two" panose="020B0604020202020204" charset="0"/>
            </a:endParaRPr>
          </a:p>
          <a:p>
            <a:pPr>
              <a:defRPr/>
            </a:pPr>
            <a:r>
              <a:rPr lang="en-US" sz="2400" b="1" dirty="0" smtClean="0">
                <a:solidFill>
                  <a:srgbClr val="FFC000"/>
                </a:solidFill>
                <a:effectLst>
                  <a:outerShdw blurRad="38100" dist="38100" dir="2700000" algn="tl">
                    <a:srgbClr val="000000">
                      <a:alpha val="43137"/>
                    </a:srgbClr>
                  </a:outerShdw>
                </a:effectLst>
                <a:latin typeface="Shadows Into Light Two" panose="020B0604020202020204" charset="0"/>
              </a:rPr>
              <a:t>Technical </a:t>
            </a:r>
            <a:r>
              <a:rPr lang="en-US" sz="2400" b="1" dirty="0">
                <a:solidFill>
                  <a:srgbClr val="FFC000"/>
                </a:solidFill>
                <a:effectLst>
                  <a:outerShdw blurRad="38100" dist="38100" dir="2700000" algn="tl">
                    <a:srgbClr val="000000">
                      <a:alpha val="43137"/>
                    </a:srgbClr>
                  </a:outerShdw>
                </a:effectLst>
                <a:latin typeface="Shadows Into Light Two" panose="020B0604020202020204" charset="0"/>
              </a:rPr>
              <a:t>Assistance </a:t>
            </a:r>
            <a:endParaRPr lang="en-US" sz="2400" b="1" dirty="0" smtClean="0">
              <a:solidFill>
                <a:srgbClr val="FFC000"/>
              </a:solidFill>
              <a:effectLst>
                <a:outerShdw blurRad="38100" dist="38100" dir="2700000" algn="tl">
                  <a:srgbClr val="000000">
                    <a:alpha val="43137"/>
                  </a:srgbClr>
                </a:outerShdw>
              </a:effectLst>
              <a:latin typeface="Shadows Into Light Two" panose="020B0604020202020204" charset="0"/>
            </a:endParaRPr>
          </a:p>
          <a:p>
            <a:pPr>
              <a:defRPr/>
            </a:pPr>
            <a:r>
              <a:rPr lang="en-US" sz="2400" b="1" dirty="0" smtClean="0">
                <a:solidFill>
                  <a:srgbClr val="FFC000"/>
                </a:solidFill>
                <a:effectLst>
                  <a:outerShdw blurRad="38100" dist="38100" dir="2700000" algn="tl">
                    <a:srgbClr val="000000">
                      <a:alpha val="43137"/>
                    </a:srgbClr>
                  </a:outerShdw>
                </a:effectLst>
                <a:latin typeface="Shadows Into Light Two" panose="020B0604020202020204" charset="0"/>
              </a:rPr>
              <a:t>Since </a:t>
            </a:r>
            <a:r>
              <a:rPr lang="en-US" sz="2400" b="1" dirty="0">
                <a:solidFill>
                  <a:srgbClr val="FFC000"/>
                </a:solidFill>
                <a:effectLst>
                  <a:outerShdw blurRad="38100" dist="38100" dir="2700000" algn="tl">
                    <a:srgbClr val="000000">
                      <a:alpha val="43137"/>
                    </a:srgbClr>
                  </a:outerShdw>
                </a:effectLst>
                <a:latin typeface="Shadows Into Light Two" panose="020B0604020202020204" charset="0"/>
              </a:rPr>
              <a:t>October 2016</a:t>
            </a:r>
          </a:p>
        </c:rich>
      </c:tx>
      <c:layout>
        <c:manualLayout>
          <c:xMode val="edge"/>
          <c:yMode val="edge"/>
          <c:x val="7.7178763918535247E-3"/>
          <c:y val="3.767509401761580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pivotFmt>
      <c:pivotFmt>
        <c:idx val="1"/>
        <c:spPr>
          <a:solidFill>
            <a:schemeClr val="accent1"/>
          </a:solidFill>
          <a:ln w="19050">
            <a:solidFill>
              <a:schemeClr val="lt1"/>
            </a:solidFill>
          </a:ln>
          <a:effectLst/>
        </c:spPr>
        <c:marker>
          <c:symbol val="none"/>
        </c:marker>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pivotFmt>
      <c:pivotFmt>
        <c:idx val="12"/>
        <c:spPr>
          <a:solidFill>
            <a:schemeClr val="accent1"/>
          </a:solidFill>
          <a:ln w="19050">
            <a:solidFill>
              <a:schemeClr val="lt1"/>
            </a:solidFill>
          </a:ln>
          <a:effectLst/>
        </c:spPr>
      </c:pivotFmt>
      <c:pivotFmt>
        <c:idx val="13"/>
        <c:spPr>
          <a:solidFill>
            <a:schemeClr val="accent1"/>
          </a:solidFill>
          <a:ln w="19050">
            <a:solidFill>
              <a:schemeClr val="lt1"/>
            </a:solidFill>
          </a:ln>
          <a:effectLst/>
        </c:spPr>
      </c:pivotFmt>
      <c:pivotFmt>
        <c:idx val="14"/>
        <c:spPr>
          <a:solidFill>
            <a:schemeClr val="accent1"/>
          </a:solidFill>
          <a:ln w="19050">
            <a:solidFill>
              <a:schemeClr val="lt1"/>
            </a:solidFill>
          </a:ln>
          <a:effectLst/>
        </c:spPr>
      </c:pivotFmt>
      <c:pivotFmt>
        <c:idx val="15"/>
        <c:spPr>
          <a:solidFill>
            <a:schemeClr val="accent1"/>
          </a:solidFill>
          <a:ln w="19050">
            <a:solidFill>
              <a:schemeClr val="lt1"/>
            </a:solidFill>
          </a:ln>
          <a:effectLst/>
        </c:spPr>
      </c:pivotFmt>
      <c:pivotFmt>
        <c:idx val="16"/>
        <c:spPr>
          <a:solidFill>
            <a:schemeClr val="accent1"/>
          </a:solidFill>
          <a:ln w="19050">
            <a:solidFill>
              <a:schemeClr val="lt1"/>
            </a:solidFill>
          </a:ln>
          <a:effectLst/>
        </c:spPr>
      </c:pivotFmt>
      <c:pivotFmt>
        <c:idx val="17"/>
        <c:spPr>
          <a:solidFill>
            <a:schemeClr val="accent1"/>
          </a:solidFill>
          <a:ln w="19050">
            <a:solidFill>
              <a:schemeClr val="lt1"/>
            </a:solidFill>
          </a:ln>
          <a:effectLst/>
        </c:spPr>
      </c:pivotFmt>
      <c:pivotFmt>
        <c:idx val="18"/>
        <c:spPr>
          <a:solidFill>
            <a:schemeClr val="accent1"/>
          </a:solidFill>
          <a:ln w="19050">
            <a:solidFill>
              <a:schemeClr val="lt1"/>
            </a:solidFill>
          </a:ln>
          <a:effectLst/>
        </c:spPr>
      </c:pivotFmt>
      <c:pivotFmt>
        <c:idx val="19"/>
        <c:spPr>
          <a:solidFill>
            <a:schemeClr val="accent1"/>
          </a:solidFill>
          <a:ln w="19050">
            <a:solidFill>
              <a:schemeClr val="lt1"/>
            </a:solidFill>
          </a:ln>
          <a:effectLst/>
        </c:spPr>
      </c:pivotFmt>
      <c:pivotFmt>
        <c:idx val="20"/>
        <c:spPr>
          <a:solidFill>
            <a:schemeClr val="accent1"/>
          </a:solidFill>
          <a:ln w="19050">
            <a:solidFill>
              <a:schemeClr val="lt1"/>
            </a:solidFill>
          </a:ln>
          <a:effectLst/>
        </c:spPr>
      </c:pivotFmt>
      <c:pivotFmt>
        <c:idx val="21"/>
        <c:spPr>
          <a:solidFill>
            <a:schemeClr val="accent1"/>
          </a:solidFill>
          <a:ln w="19050">
            <a:solidFill>
              <a:schemeClr val="lt1"/>
            </a:solidFill>
          </a:ln>
          <a:effectLst/>
        </c:spPr>
      </c:pivotFmt>
      <c:pivotFmt>
        <c:idx val="22"/>
        <c:spPr>
          <a:solidFill>
            <a:schemeClr val="accent1"/>
          </a:solidFill>
          <a:ln w="19050">
            <a:solidFill>
              <a:schemeClr val="lt1"/>
            </a:solidFill>
          </a:ln>
          <a:effectLst/>
        </c:spPr>
      </c:pivotFmt>
      <c:pivotFmt>
        <c:idx val="23"/>
        <c:spPr>
          <a:solidFill>
            <a:schemeClr val="accent1"/>
          </a:solidFill>
          <a:ln w="19050">
            <a:solidFill>
              <a:schemeClr val="lt1"/>
            </a:solidFill>
          </a:ln>
          <a:effectLst/>
        </c:spPr>
      </c:pivotFmt>
      <c:pivotFmt>
        <c:idx val="24"/>
        <c:spPr>
          <a:solidFill>
            <a:schemeClr val="accent1"/>
          </a:solidFill>
          <a:ln w="19050">
            <a:solidFill>
              <a:schemeClr val="lt1"/>
            </a:solidFill>
          </a:ln>
          <a:effectLst/>
        </c:spPr>
      </c:pivotFmt>
      <c:pivotFmt>
        <c:idx val="25"/>
        <c:spPr>
          <a:solidFill>
            <a:schemeClr val="accent1"/>
          </a:solidFill>
          <a:ln w="19050">
            <a:solidFill>
              <a:schemeClr val="lt1"/>
            </a:solidFill>
          </a:ln>
          <a:effectLst/>
        </c:spPr>
      </c:pivotFmt>
      <c:pivotFmt>
        <c:idx val="26"/>
        <c:spPr>
          <a:solidFill>
            <a:schemeClr val="accent1"/>
          </a:solidFill>
          <a:ln w="19050">
            <a:solidFill>
              <a:schemeClr val="lt1"/>
            </a:solidFill>
          </a:ln>
          <a:effectLst/>
        </c:spPr>
      </c:pivotFmt>
      <c:pivotFmt>
        <c:idx val="27"/>
        <c:spPr>
          <a:solidFill>
            <a:schemeClr val="accent1"/>
          </a:solidFill>
          <a:ln w="19050">
            <a:solidFill>
              <a:schemeClr val="lt1"/>
            </a:solidFill>
          </a:ln>
          <a:effectLst/>
        </c:spPr>
      </c:pivotFmt>
      <c:pivotFmt>
        <c:idx val="28"/>
        <c:spPr>
          <a:solidFill>
            <a:schemeClr val="accent1"/>
          </a:solidFill>
          <a:ln w="19050">
            <a:solidFill>
              <a:schemeClr val="lt1"/>
            </a:solidFill>
          </a:ln>
          <a:effectLst/>
        </c:spPr>
      </c:pivotFmt>
      <c:pivotFmt>
        <c:idx val="29"/>
        <c:spPr>
          <a:solidFill>
            <a:schemeClr val="accent1"/>
          </a:solidFill>
          <a:ln w="19050">
            <a:solidFill>
              <a:schemeClr val="lt1"/>
            </a:solidFill>
          </a:ln>
          <a:effectLst/>
        </c:spPr>
      </c:pivotFmt>
      <c:pivotFmt>
        <c:idx val="30"/>
        <c:spPr>
          <a:solidFill>
            <a:schemeClr val="accent1"/>
          </a:solidFill>
          <a:ln w="19050">
            <a:solidFill>
              <a:schemeClr val="lt1"/>
            </a:solidFill>
          </a:ln>
          <a:effectLst/>
        </c:spPr>
      </c:pivotFmt>
      <c:pivotFmt>
        <c:idx val="31"/>
        <c:spPr>
          <a:solidFill>
            <a:schemeClr val="accent1"/>
          </a:solidFill>
          <a:ln w="19050">
            <a:solidFill>
              <a:schemeClr val="lt1"/>
            </a:solidFill>
          </a:ln>
          <a:effectLst/>
        </c:spPr>
      </c:pivotFmt>
      <c:pivotFmt>
        <c:idx val="32"/>
        <c:spPr>
          <a:solidFill>
            <a:schemeClr val="accent1"/>
          </a:solidFill>
          <a:ln w="19050">
            <a:solidFill>
              <a:schemeClr val="lt1"/>
            </a:solidFill>
          </a:ln>
          <a:effectLst/>
        </c:spPr>
      </c:pivotFmt>
      <c:pivotFmt>
        <c:idx val="33"/>
        <c:spPr>
          <a:solidFill>
            <a:schemeClr val="accent1"/>
          </a:solidFill>
          <a:ln w="19050">
            <a:solidFill>
              <a:schemeClr val="lt1"/>
            </a:solidFill>
          </a:ln>
          <a:effectLst/>
        </c:spPr>
      </c:pivotFmt>
      <c:pivotFmt>
        <c:idx val="34"/>
        <c:spPr>
          <a:solidFill>
            <a:schemeClr val="accent1"/>
          </a:solidFill>
          <a:ln w="19050">
            <a:solidFill>
              <a:schemeClr val="lt1"/>
            </a:solidFill>
          </a:ln>
          <a:effectLst/>
        </c:spPr>
      </c:pivotFmt>
      <c:pivotFmt>
        <c:idx val="35"/>
        <c:spPr>
          <a:solidFill>
            <a:schemeClr val="accent1"/>
          </a:solidFill>
          <a:ln w="19050">
            <a:solidFill>
              <a:schemeClr val="lt1"/>
            </a:solidFill>
          </a:ln>
          <a:effectLst/>
        </c:spPr>
      </c:pivotFmt>
      <c:pivotFmt>
        <c:idx val="36"/>
        <c:spPr>
          <a:solidFill>
            <a:schemeClr val="accent1"/>
          </a:solidFill>
          <a:ln w="19050">
            <a:solidFill>
              <a:schemeClr val="lt1"/>
            </a:solidFill>
          </a:ln>
          <a:effectLst/>
        </c:spPr>
      </c:pivotFmt>
      <c:pivotFmt>
        <c:idx val="37"/>
        <c:spPr>
          <a:solidFill>
            <a:schemeClr val="accent1"/>
          </a:solidFill>
          <a:ln w="19050">
            <a:solidFill>
              <a:schemeClr val="lt1"/>
            </a:solidFill>
          </a:ln>
          <a:effectLst/>
        </c:spPr>
      </c:pivotFmt>
      <c:pivotFmt>
        <c:idx val="38"/>
        <c:spPr>
          <a:solidFill>
            <a:schemeClr val="accent1"/>
          </a:solidFill>
          <a:ln w="19050">
            <a:solidFill>
              <a:schemeClr val="lt1"/>
            </a:solidFill>
          </a:ln>
          <a:effectLst/>
        </c:spPr>
      </c:pivotFmt>
      <c:pivotFmt>
        <c:idx val="39"/>
        <c:spPr>
          <a:solidFill>
            <a:schemeClr val="accent1"/>
          </a:solidFill>
          <a:ln w="19050">
            <a:solidFill>
              <a:schemeClr val="lt1"/>
            </a:solidFill>
          </a:ln>
          <a:effectLst/>
        </c:spPr>
      </c:pivotFmt>
      <c:pivotFmt>
        <c:idx val="40"/>
        <c:spPr>
          <a:solidFill>
            <a:schemeClr val="accent1"/>
          </a:solidFill>
          <a:ln w="19050">
            <a:solidFill>
              <a:schemeClr val="lt1"/>
            </a:solidFill>
          </a:ln>
          <a:effectLst/>
        </c:spPr>
      </c:pivotFmt>
      <c:pivotFmt>
        <c:idx val="41"/>
        <c:spPr>
          <a:solidFill>
            <a:schemeClr val="accent1"/>
          </a:solidFill>
          <a:ln w="19050">
            <a:solidFill>
              <a:schemeClr val="lt1"/>
            </a:solidFill>
          </a:ln>
          <a:effectLst/>
        </c:spPr>
      </c:pivotFmt>
      <c:pivotFmt>
        <c:idx val="42"/>
        <c:spPr>
          <a:solidFill>
            <a:schemeClr val="accent1"/>
          </a:solidFill>
          <a:ln w="19050">
            <a:solidFill>
              <a:schemeClr val="lt1"/>
            </a:solidFill>
          </a:ln>
          <a:effectLst/>
        </c:spPr>
      </c:pivotFmt>
      <c:pivotFmt>
        <c:idx val="43"/>
        <c:spPr>
          <a:solidFill>
            <a:schemeClr val="accent1"/>
          </a:solidFill>
          <a:ln w="19050">
            <a:solidFill>
              <a:schemeClr val="lt1"/>
            </a:solidFill>
          </a:ln>
          <a:effectLst/>
        </c:spPr>
      </c:pivotFmt>
      <c:pivotFmt>
        <c:idx val="44"/>
        <c:spPr>
          <a:solidFill>
            <a:schemeClr val="accent1"/>
          </a:solidFill>
          <a:ln w="19050">
            <a:solidFill>
              <a:schemeClr val="lt1"/>
            </a:solidFill>
          </a:ln>
          <a:effectLst/>
        </c:spPr>
      </c:pivotFmt>
      <c:pivotFmt>
        <c:idx val="45"/>
        <c:spPr>
          <a:solidFill>
            <a:schemeClr val="accent1"/>
          </a:solidFill>
          <a:ln w="19050">
            <a:solidFill>
              <a:schemeClr val="lt1"/>
            </a:solidFill>
          </a:ln>
          <a:effectLst/>
        </c:spPr>
      </c:pivotFmt>
      <c:pivotFmt>
        <c:idx val="46"/>
        <c:spPr>
          <a:solidFill>
            <a:schemeClr val="accent1"/>
          </a:solidFill>
          <a:ln w="19050">
            <a:solidFill>
              <a:schemeClr val="lt1"/>
            </a:solidFill>
          </a:ln>
          <a:effectLst/>
        </c:spPr>
      </c:pivotFmt>
      <c:pivotFmt>
        <c:idx val="47"/>
        <c:spPr>
          <a:solidFill>
            <a:schemeClr val="accent1"/>
          </a:solidFill>
          <a:ln w="19050">
            <a:solidFill>
              <a:schemeClr val="lt1"/>
            </a:solidFill>
          </a:ln>
          <a:effectLst/>
        </c:spPr>
      </c:pivotFmt>
      <c:pivotFmt>
        <c:idx val="48"/>
        <c:spPr>
          <a:solidFill>
            <a:schemeClr val="accent1"/>
          </a:solidFill>
          <a:ln w="19050">
            <a:solidFill>
              <a:schemeClr val="lt1"/>
            </a:solidFill>
          </a:ln>
          <a:effectLst/>
        </c:spPr>
      </c:pivotFmt>
      <c:pivotFmt>
        <c:idx val="49"/>
        <c:spPr>
          <a:solidFill>
            <a:schemeClr val="accent1"/>
          </a:solidFill>
          <a:ln w="19050">
            <a:solidFill>
              <a:schemeClr val="lt1"/>
            </a:solidFill>
          </a:ln>
          <a:effectLst/>
        </c:spPr>
      </c:pivotFmt>
      <c:pivotFmt>
        <c:idx val="50"/>
        <c:spPr>
          <a:solidFill>
            <a:schemeClr val="accent1"/>
          </a:solidFill>
          <a:ln w="19050">
            <a:solidFill>
              <a:schemeClr val="lt1"/>
            </a:solidFill>
          </a:ln>
          <a:effectLst/>
        </c:spPr>
      </c:pivotFmt>
      <c:pivotFmt>
        <c:idx val="51"/>
        <c:spPr>
          <a:solidFill>
            <a:schemeClr val="accent1"/>
          </a:solidFill>
          <a:ln w="19050">
            <a:solidFill>
              <a:schemeClr val="lt1"/>
            </a:solidFill>
          </a:ln>
          <a:effectLst/>
        </c:spPr>
      </c:pivotFmt>
      <c:pivotFmt>
        <c:idx val="52"/>
        <c:spPr>
          <a:solidFill>
            <a:schemeClr val="accent1"/>
          </a:solidFill>
          <a:ln w="19050">
            <a:solidFill>
              <a:schemeClr val="lt1"/>
            </a:solidFill>
          </a:ln>
          <a:effectLst/>
        </c:spPr>
      </c:pivotFmt>
      <c:pivotFmt>
        <c:idx val="53"/>
        <c:spPr>
          <a:solidFill>
            <a:schemeClr val="accent1"/>
          </a:solidFill>
          <a:ln w="19050">
            <a:solidFill>
              <a:schemeClr val="lt1"/>
            </a:solidFill>
          </a:ln>
          <a:effectLst/>
        </c:spPr>
      </c:pivotFmt>
      <c:pivotFmt>
        <c:idx val="54"/>
        <c:spPr>
          <a:solidFill>
            <a:schemeClr val="accent1"/>
          </a:solidFill>
          <a:ln w="19050">
            <a:solidFill>
              <a:schemeClr val="lt1"/>
            </a:solidFill>
          </a:ln>
          <a:effectLst/>
        </c:spPr>
      </c:pivotFmt>
      <c:pivotFmt>
        <c:idx val="55"/>
        <c:spPr>
          <a:solidFill>
            <a:schemeClr val="accent1"/>
          </a:solidFill>
          <a:ln w="19050">
            <a:solidFill>
              <a:schemeClr val="lt1"/>
            </a:solidFill>
          </a:ln>
          <a:effectLst/>
        </c:spPr>
      </c:pivotFmt>
      <c:pivotFmt>
        <c:idx val="56"/>
        <c:spPr>
          <a:solidFill>
            <a:schemeClr val="accent1"/>
          </a:solidFill>
          <a:ln w="19050">
            <a:solidFill>
              <a:schemeClr val="lt1"/>
            </a:solidFill>
          </a:ln>
          <a:effectLst/>
        </c:spPr>
      </c:pivotFmt>
      <c:pivotFmt>
        <c:idx val="57"/>
        <c:spPr>
          <a:solidFill>
            <a:schemeClr val="accent1"/>
          </a:solidFill>
          <a:ln w="19050">
            <a:solidFill>
              <a:schemeClr val="lt1"/>
            </a:solidFill>
          </a:ln>
          <a:effectLst/>
        </c:spPr>
      </c:pivotFmt>
      <c:pivotFmt>
        <c:idx val="58"/>
        <c:spPr>
          <a:solidFill>
            <a:schemeClr val="accent1"/>
          </a:solidFill>
          <a:ln w="19050">
            <a:solidFill>
              <a:schemeClr val="lt1"/>
            </a:solidFill>
          </a:ln>
          <a:effectLst/>
        </c:spPr>
      </c:pivotFmt>
      <c:pivotFmt>
        <c:idx val="59"/>
        <c:spPr>
          <a:solidFill>
            <a:schemeClr val="accent1"/>
          </a:solidFill>
          <a:ln w="19050">
            <a:solidFill>
              <a:schemeClr val="lt1"/>
            </a:solidFill>
          </a:ln>
          <a:effectLst/>
        </c:spPr>
      </c:pivotFmt>
      <c:pivotFmt>
        <c:idx val="60"/>
        <c:spPr>
          <a:solidFill>
            <a:schemeClr val="accent1"/>
          </a:solidFill>
          <a:ln w="19050">
            <a:solidFill>
              <a:schemeClr val="lt1"/>
            </a:solidFill>
          </a:ln>
          <a:effectLst/>
        </c:spPr>
      </c:pivotFmt>
      <c:pivotFmt>
        <c:idx val="61"/>
        <c:spPr>
          <a:solidFill>
            <a:schemeClr val="accent1"/>
          </a:solidFill>
          <a:ln w="19050">
            <a:solidFill>
              <a:schemeClr val="lt1"/>
            </a:solidFill>
          </a:ln>
          <a:effectLst/>
        </c:spPr>
      </c:pivotFmt>
      <c:pivotFmt>
        <c:idx val="62"/>
        <c:spPr>
          <a:solidFill>
            <a:schemeClr val="accent1"/>
          </a:solidFill>
          <a:ln w="19050">
            <a:solidFill>
              <a:schemeClr val="lt1"/>
            </a:solidFill>
          </a:ln>
          <a:effectLst/>
        </c:spPr>
      </c:pivotFmt>
      <c:pivotFmt>
        <c:idx val="63"/>
        <c:spPr>
          <a:solidFill>
            <a:schemeClr val="accent1"/>
          </a:solidFill>
          <a:ln w="19050">
            <a:solidFill>
              <a:schemeClr val="lt1"/>
            </a:solidFill>
          </a:ln>
          <a:effectLst/>
        </c:spPr>
      </c:pivotFmt>
      <c:pivotFmt>
        <c:idx val="64"/>
        <c:spPr>
          <a:solidFill>
            <a:schemeClr val="accent1"/>
          </a:solidFill>
          <a:ln w="19050">
            <a:solidFill>
              <a:schemeClr val="lt1"/>
            </a:solidFill>
          </a:ln>
          <a:effectLst/>
        </c:spPr>
      </c:pivotFmt>
      <c:pivotFmt>
        <c:idx val="65"/>
        <c:spPr>
          <a:solidFill>
            <a:schemeClr val="accent1"/>
          </a:solidFill>
          <a:ln w="19050">
            <a:solidFill>
              <a:schemeClr val="lt1"/>
            </a:solidFill>
          </a:ln>
          <a:effectLst/>
        </c:spPr>
      </c:pivotFmt>
      <c:pivotFmt>
        <c:idx val="66"/>
        <c:spPr>
          <a:solidFill>
            <a:schemeClr val="accent1"/>
          </a:solidFill>
          <a:ln w="19050">
            <a:solidFill>
              <a:schemeClr val="lt1"/>
            </a:solidFill>
          </a:ln>
          <a:effectLst/>
        </c:spPr>
      </c:pivotFmt>
      <c:pivotFmt>
        <c:idx val="67"/>
        <c:spPr>
          <a:solidFill>
            <a:schemeClr val="accent1"/>
          </a:solidFill>
          <a:ln w="19050">
            <a:solidFill>
              <a:schemeClr val="lt1"/>
            </a:solidFill>
          </a:ln>
          <a:effectLst/>
        </c:spPr>
      </c:pivotFmt>
      <c:pivotFmt>
        <c:idx val="68"/>
        <c:spPr>
          <a:solidFill>
            <a:schemeClr val="accent1"/>
          </a:solidFill>
          <a:ln w="19050">
            <a:solidFill>
              <a:schemeClr val="lt1"/>
            </a:solidFill>
          </a:ln>
          <a:effectLst/>
        </c:spPr>
      </c:pivotFmt>
      <c:pivotFmt>
        <c:idx val="69"/>
        <c:spPr>
          <a:solidFill>
            <a:schemeClr val="accent1"/>
          </a:solidFill>
          <a:ln w="19050">
            <a:solidFill>
              <a:schemeClr val="lt1"/>
            </a:solidFill>
          </a:ln>
          <a:effectLst/>
        </c:spPr>
      </c:pivotFmt>
      <c:pivotFmt>
        <c:idx val="70"/>
        <c:spPr>
          <a:solidFill>
            <a:schemeClr val="accent1"/>
          </a:solidFill>
          <a:ln w="19050">
            <a:solidFill>
              <a:schemeClr val="lt1"/>
            </a:solidFill>
          </a:ln>
          <a:effectLst/>
        </c:spPr>
      </c:pivotFmt>
      <c:pivotFmt>
        <c:idx val="71"/>
        <c:spPr>
          <a:solidFill>
            <a:schemeClr val="accent1"/>
          </a:solidFill>
          <a:ln w="19050">
            <a:solidFill>
              <a:schemeClr val="lt1"/>
            </a:solidFill>
          </a:ln>
          <a:effectLst/>
        </c:spPr>
      </c:pivotFmt>
      <c:pivotFmt>
        <c:idx val="72"/>
        <c:spPr>
          <a:solidFill>
            <a:schemeClr val="accent1"/>
          </a:solidFill>
          <a:ln w="19050">
            <a:solidFill>
              <a:schemeClr val="lt1"/>
            </a:solidFill>
          </a:ln>
          <a:effectLst/>
        </c:spPr>
      </c:pivotFmt>
      <c:pivotFmt>
        <c:idx val="73"/>
        <c:spPr>
          <a:solidFill>
            <a:schemeClr val="accent1"/>
          </a:solidFill>
          <a:ln w="19050">
            <a:solidFill>
              <a:schemeClr val="lt1"/>
            </a:solidFill>
          </a:ln>
          <a:effectLst/>
        </c:spPr>
      </c:pivotFmt>
      <c:pivotFmt>
        <c:idx val="74"/>
        <c:spPr>
          <a:solidFill>
            <a:schemeClr val="accent1"/>
          </a:solidFill>
          <a:ln w="19050">
            <a:solidFill>
              <a:schemeClr val="lt1"/>
            </a:solidFill>
          </a:ln>
          <a:effectLst/>
        </c:spPr>
      </c:pivotFmt>
      <c:pivotFmt>
        <c:idx val="75"/>
        <c:spPr>
          <a:solidFill>
            <a:schemeClr val="accent1"/>
          </a:solidFill>
          <a:ln w="19050">
            <a:solidFill>
              <a:schemeClr val="lt1"/>
            </a:solidFill>
          </a:ln>
          <a:effectLst/>
        </c:spPr>
      </c:pivotFmt>
      <c:pivotFmt>
        <c:idx val="76"/>
        <c:spPr>
          <a:solidFill>
            <a:schemeClr val="accent1"/>
          </a:solidFill>
          <a:ln w="19050">
            <a:solidFill>
              <a:schemeClr val="lt1"/>
            </a:solidFill>
          </a:ln>
          <a:effectLst/>
        </c:spPr>
      </c:pivotFmt>
      <c:pivotFmt>
        <c:idx val="77"/>
        <c:spPr>
          <a:solidFill>
            <a:schemeClr val="accent1"/>
          </a:solidFill>
          <a:ln w="19050">
            <a:solidFill>
              <a:schemeClr val="lt1"/>
            </a:solidFill>
          </a:ln>
          <a:effectLst/>
        </c:spPr>
      </c:pivotFmt>
      <c:pivotFmt>
        <c:idx val="78"/>
        <c:spPr>
          <a:solidFill>
            <a:schemeClr val="accent1"/>
          </a:solidFill>
          <a:ln w="19050">
            <a:solidFill>
              <a:schemeClr val="lt1"/>
            </a:solidFill>
          </a:ln>
          <a:effectLst/>
        </c:spPr>
      </c:pivotFmt>
      <c:pivotFmt>
        <c:idx val="79"/>
        <c:spPr>
          <a:solidFill>
            <a:schemeClr val="accent1"/>
          </a:solidFill>
          <a:ln w="19050">
            <a:solidFill>
              <a:schemeClr val="lt1"/>
            </a:solidFill>
          </a:ln>
          <a:effectLst/>
        </c:spPr>
      </c:pivotFmt>
      <c:pivotFmt>
        <c:idx val="80"/>
        <c:spPr>
          <a:solidFill>
            <a:schemeClr val="accent1"/>
          </a:solidFill>
          <a:ln w="19050">
            <a:solidFill>
              <a:schemeClr val="lt1"/>
            </a:solidFill>
          </a:ln>
          <a:effectLst/>
        </c:spPr>
      </c:pivotFmt>
      <c:pivotFmt>
        <c:idx val="81"/>
        <c:spPr>
          <a:solidFill>
            <a:schemeClr val="accent1"/>
          </a:solidFill>
          <a:ln w="19050">
            <a:solidFill>
              <a:schemeClr val="lt1"/>
            </a:solidFill>
          </a:ln>
          <a:effectLst/>
        </c:spPr>
      </c:pivotFmt>
      <c:pivotFmt>
        <c:idx val="82"/>
        <c:spPr>
          <a:solidFill>
            <a:schemeClr val="accent1"/>
          </a:solidFill>
          <a:ln w="19050">
            <a:solidFill>
              <a:schemeClr val="lt1"/>
            </a:solidFill>
          </a:ln>
          <a:effectLst/>
        </c:spPr>
      </c:pivotFmt>
      <c:pivotFmt>
        <c:idx val="83"/>
        <c:spPr>
          <a:solidFill>
            <a:schemeClr val="accent1"/>
          </a:solidFill>
          <a:ln w="19050">
            <a:solidFill>
              <a:schemeClr val="lt1"/>
            </a:solidFill>
          </a:ln>
          <a:effectLst/>
        </c:spPr>
      </c:pivotFmt>
      <c:pivotFmt>
        <c:idx val="84"/>
        <c:spPr>
          <a:solidFill>
            <a:schemeClr val="accent1"/>
          </a:solidFill>
          <a:ln w="19050">
            <a:solidFill>
              <a:schemeClr val="lt1"/>
            </a:solidFill>
          </a:ln>
          <a:effectLst/>
        </c:spPr>
      </c:pivotFmt>
      <c:pivotFmt>
        <c:idx val="85"/>
        <c:spPr>
          <a:solidFill>
            <a:schemeClr val="accent1"/>
          </a:solidFill>
          <a:ln w="19050">
            <a:solidFill>
              <a:schemeClr val="lt1"/>
            </a:solidFill>
          </a:ln>
          <a:effectLst/>
        </c:spPr>
      </c:pivotFmt>
      <c:pivotFmt>
        <c:idx val="86"/>
        <c:spPr>
          <a:solidFill>
            <a:schemeClr val="accent1"/>
          </a:solidFill>
          <a:ln w="19050">
            <a:solidFill>
              <a:schemeClr val="lt1"/>
            </a:solidFill>
          </a:ln>
          <a:effectLst/>
        </c:spPr>
      </c:pivotFmt>
      <c:pivotFmt>
        <c:idx val="87"/>
        <c:spPr>
          <a:solidFill>
            <a:schemeClr val="accent1"/>
          </a:solidFill>
          <a:ln w="19050">
            <a:solidFill>
              <a:schemeClr val="lt1"/>
            </a:solidFill>
          </a:ln>
          <a:effectLst/>
        </c:spPr>
      </c:pivotFmt>
      <c:pivotFmt>
        <c:idx val="88"/>
        <c:spPr>
          <a:solidFill>
            <a:schemeClr val="accent1"/>
          </a:solidFill>
          <a:ln w="19050">
            <a:solidFill>
              <a:schemeClr val="lt1"/>
            </a:solidFill>
          </a:ln>
          <a:effectLst/>
        </c:spPr>
      </c:pivotFmt>
      <c:pivotFmt>
        <c:idx val="89"/>
        <c:spPr>
          <a:solidFill>
            <a:schemeClr val="accent1"/>
          </a:solidFill>
          <a:ln w="19050">
            <a:solidFill>
              <a:schemeClr val="lt1"/>
            </a:solidFill>
          </a:ln>
          <a:effectLst/>
        </c:spPr>
      </c:pivotFmt>
      <c:pivotFmt>
        <c:idx val="90"/>
        <c:spPr>
          <a:solidFill>
            <a:schemeClr val="accent1"/>
          </a:solidFill>
          <a:ln w="19050">
            <a:solidFill>
              <a:schemeClr val="lt1"/>
            </a:solidFill>
          </a:ln>
          <a:effectLst/>
        </c:spPr>
      </c:pivotFmt>
      <c:pivotFmt>
        <c:idx val="91"/>
        <c:spPr>
          <a:solidFill>
            <a:schemeClr val="accent1"/>
          </a:solidFill>
          <a:ln w="19050">
            <a:solidFill>
              <a:schemeClr val="lt1"/>
            </a:solidFill>
          </a:ln>
          <a:effectLst/>
        </c:spPr>
      </c:pivotFmt>
      <c:pivotFmt>
        <c:idx val="92"/>
        <c:spPr>
          <a:solidFill>
            <a:schemeClr val="accent1"/>
          </a:solidFill>
          <a:ln w="19050">
            <a:solidFill>
              <a:schemeClr val="lt1"/>
            </a:solidFill>
          </a:ln>
          <a:effectLst/>
        </c:spPr>
      </c:pivotFmt>
      <c:pivotFmt>
        <c:idx val="93"/>
        <c:spPr>
          <a:solidFill>
            <a:schemeClr val="accent1"/>
          </a:solidFill>
          <a:ln w="19050">
            <a:solidFill>
              <a:schemeClr val="lt1"/>
            </a:solidFill>
          </a:ln>
          <a:effectLst/>
        </c:spPr>
      </c:pivotFmt>
      <c:pivotFmt>
        <c:idx val="94"/>
        <c:spPr>
          <a:solidFill>
            <a:schemeClr val="accent1"/>
          </a:solidFill>
          <a:ln w="19050">
            <a:solidFill>
              <a:schemeClr val="lt1"/>
            </a:solidFill>
          </a:ln>
          <a:effectLst/>
        </c:spPr>
      </c:pivotFmt>
      <c:pivotFmt>
        <c:idx val="95"/>
        <c:spPr>
          <a:solidFill>
            <a:schemeClr val="accent1"/>
          </a:solidFill>
          <a:ln w="19050">
            <a:solidFill>
              <a:schemeClr val="lt1"/>
            </a:solidFill>
          </a:ln>
          <a:effectLst/>
        </c:spPr>
      </c:pivotFmt>
      <c:pivotFmt>
        <c:idx val="96"/>
        <c:spPr>
          <a:solidFill>
            <a:schemeClr val="accent1"/>
          </a:solidFill>
          <a:ln w="19050">
            <a:solidFill>
              <a:schemeClr val="lt1"/>
            </a:solidFill>
          </a:ln>
          <a:effectLst/>
        </c:spPr>
      </c:pivotFmt>
      <c:pivotFmt>
        <c:idx val="97"/>
        <c:spPr>
          <a:solidFill>
            <a:schemeClr val="accent1"/>
          </a:solidFill>
          <a:ln w="19050">
            <a:solidFill>
              <a:schemeClr val="lt1"/>
            </a:solidFill>
          </a:ln>
          <a:effectLst/>
        </c:spPr>
      </c:pivotFmt>
      <c:pivotFmt>
        <c:idx val="98"/>
        <c:spPr>
          <a:solidFill>
            <a:schemeClr val="accent1"/>
          </a:solidFill>
          <a:ln w="19050">
            <a:solidFill>
              <a:schemeClr val="lt1"/>
            </a:solidFill>
          </a:ln>
          <a:effectLst/>
        </c:spPr>
      </c:pivotFmt>
      <c:pivotFmt>
        <c:idx val="99"/>
        <c:spPr>
          <a:solidFill>
            <a:schemeClr val="accent1"/>
          </a:solidFill>
          <a:ln w="19050">
            <a:solidFill>
              <a:schemeClr val="lt1"/>
            </a:solidFill>
          </a:ln>
          <a:effectLst/>
        </c:spPr>
      </c:pivotFmt>
      <c:pivotFmt>
        <c:idx val="100"/>
        <c:spPr>
          <a:solidFill>
            <a:schemeClr val="accent1"/>
          </a:solidFill>
          <a:ln w="19050">
            <a:solidFill>
              <a:schemeClr val="lt1"/>
            </a:solidFill>
          </a:ln>
          <a:effectLst/>
        </c:spPr>
      </c:pivotFmt>
      <c:pivotFmt>
        <c:idx val="101"/>
        <c:spPr>
          <a:solidFill>
            <a:schemeClr val="accent1"/>
          </a:solidFill>
          <a:ln w="19050">
            <a:solidFill>
              <a:schemeClr val="lt1"/>
            </a:solidFill>
          </a:ln>
          <a:effectLst/>
        </c:spPr>
      </c:pivotFmt>
      <c:pivotFmt>
        <c:idx val="102"/>
        <c:spPr>
          <a:solidFill>
            <a:schemeClr val="accent1"/>
          </a:solidFill>
          <a:ln w="19050">
            <a:solidFill>
              <a:schemeClr val="lt1"/>
            </a:solidFill>
          </a:ln>
          <a:effectLst/>
        </c:spPr>
      </c:pivotFmt>
      <c:pivotFmt>
        <c:idx val="103"/>
        <c:spPr>
          <a:solidFill>
            <a:schemeClr val="accent1"/>
          </a:solidFill>
          <a:ln w="19050">
            <a:solidFill>
              <a:schemeClr val="lt1"/>
            </a:solidFill>
          </a:ln>
          <a:effectLst/>
        </c:spPr>
      </c:pivotFmt>
      <c:pivotFmt>
        <c:idx val="104"/>
        <c:spPr>
          <a:solidFill>
            <a:schemeClr val="accent1"/>
          </a:solidFill>
          <a:ln w="19050">
            <a:solidFill>
              <a:schemeClr val="lt1"/>
            </a:solidFill>
          </a:ln>
          <a:effectLst/>
        </c:spPr>
      </c:pivotFmt>
      <c:pivotFmt>
        <c:idx val="105"/>
        <c:spPr>
          <a:solidFill>
            <a:schemeClr val="accent1"/>
          </a:solidFill>
          <a:ln w="19050">
            <a:solidFill>
              <a:schemeClr val="lt1"/>
            </a:solidFill>
          </a:ln>
          <a:effectLst/>
        </c:spPr>
      </c:pivotFmt>
      <c:pivotFmt>
        <c:idx val="106"/>
        <c:spPr>
          <a:solidFill>
            <a:schemeClr val="accent1"/>
          </a:solidFill>
          <a:ln w="19050">
            <a:solidFill>
              <a:schemeClr val="lt1"/>
            </a:solidFill>
          </a:ln>
          <a:effectLst/>
        </c:spPr>
      </c:pivotFmt>
      <c:pivotFmt>
        <c:idx val="107"/>
        <c:spPr>
          <a:solidFill>
            <a:schemeClr val="accent1"/>
          </a:solidFill>
          <a:ln w="19050">
            <a:solidFill>
              <a:schemeClr val="lt1"/>
            </a:solidFill>
          </a:ln>
          <a:effectLst/>
        </c:spPr>
      </c:pivotFmt>
      <c:pivotFmt>
        <c:idx val="108"/>
        <c:spPr>
          <a:solidFill>
            <a:schemeClr val="accent1"/>
          </a:solidFill>
          <a:ln w="19050">
            <a:solidFill>
              <a:schemeClr val="lt1"/>
            </a:solidFill>
          </a:ln>
          <a:effectLst/>
        </c:spPr>
      </c:pivotFmt>
      <c:pivotFmt>
        <c:idx val="109"/>
        <c:spPr>
          <a:solidFill>
            <a:schemeClr val="accent1"/>
          </a:solidFill>
          <a:ln w="19050">
            <a:solidFill>
              <a:schemeClr val="lt1"/>
            </a:solidFill>
          </a:ln>
          <a:effectLst/>
        </c:spPr>
      </c:pivotFmt>
      <c:pivotFmt>
        <c:idx val="110"/>
        <c:spPr>
          <a:solidFill>
            <a:schemeClr val="accent1"/>
          </a:solidFill>
          <a:ln w="19050">
            <a:solidFill>
              <a:schemeClr val="lt1"/>
            </a:solidFill>
          </a:ln>
          <a:effectLst/>
        </c:spPr>
      </c:pivotFmt>
      <c:pivotFmt>
        <c:idx val="111"/>
        <c:spPr>
          <a:solidFill>
            <a:schemeClr val="accent1"/>
          </a:solidFill>
          <a:ln w="19050">
            <a:solidFill>
              <a:schemeClr val="lt1"/>
            </a:solidFill>
          </a:ln>
          <a:effectLst/>
        </c:spPr>
      </c:pivotFmt>
      <c:pivotFmt>
        <c:idx val="112"/>
        <c:spPr>
          <a:solidFill>
            <a:schemeClr val="accent1"/>
          </a:solidFill>
          <a:ln w="19050">
            <a:solidFill>
              <a:schemeClr val="lt1"/>
            </a:solidFill>
          </a:ln>
          <a:effectLst/>
        </c:spPr>
      </c:pivotFmt>
      <c:pivotFmt>
        <c:idx val="113"/>
        <c:spPr>
          <a:solidFill>
            <a:schemeClr val="accent1"/>
          </a:solidFill>
          <a:ln w="19050">
            <a:solidFill>
              <a:schemeClr val="lt1"/>
            </a:solidFill>
          </a:ln>
          <a:effectLst/>
        </c:spPr>
      </c:pivotFmt>
      <c:pivotFmt>
        <c:idx val="114"/>
        <c:spPr>
          <a:solidFill>
            <a:schemeClr val="accent1"/>
          </a:solidFill>
          <a:ln w="19050">
            <a:solidFill>
              <a:schemeClr val="lt1"/>
            </a:solidFill>
          </a:ln>
          <a:effectLst/>
        </c:spPr>
      </c:pivotFmt>
      <c:pivotFmt>
        <c:idx val="115"/>
        <c:spPr>
          <a:solidFill>
            <a:schemeClr val="accent1"/>
          </a:solidFill>
          <a:ln w="19050">
            <a:solidFill>
              <a:schemeClr val="lt1"/>
            </a:solidFill>
          </a:ln>
          <a:effectLst/>
        </c:spPr>
      </c:pivotFmt>
      <c:pivotFmt>
        <c:idx val="116"/>
        <c:spPr>
          <a:solidFill>
            <a:schemeClr val="accent1"/>
          </a:solidFill>
          <a:ln w="19050">
            <a:solidFill>
              <a:schemeClr val="lt1"/>
            </a:solidFill>
          </a:ln>
          <a:effectLst/>
        </c:spPr>
      </c:pivotFmt>
      <c:pivotFmt>
        <c:idx val="117"/>
        <c:spPr>
          <a:solidFill>
            <a:schemeClr val="accent1"/>
          </a:solidFill>
          <a:ln w="19050">
            <a:solidFill>
              <a:schemeClr val="lt1"/>
            </a:solidFill>
          </a:ln>
          <a:effectLst/>
        </c:spPr>
      </c:pivotFmt>
      <c:pivotFmt>
        <c:idx val="118"/>
        <c:spPr>
          <a:solidFill>
            <a:schemeClr val="accent1"/>
          </a:solidFill>
          <a:ln w="19050">
            <a:solidFill>
              <a:schemeClr val="lt1"/>
            </a:solidFill>
          </a:ln>
          <a:effectLst/>
        </c:spPr>
      </c:pivotFmt>
      <c:pivotFmt>
        <c:idx val="119"/>
        <c:spPr>
          <a:solidFill>
            <a:schemeClr val="accent1"/>
          </a:solidFill>
          <a:ln w="19050">
            <a:solidFill>
              <a:schemeClr val="lt1"/>
            </a:solidFill>
          </a:ln>
          <a:effectLst/>
        </c:spPr>
      </c:pivotFmt>
      <c:pivotFmt>
        <c:idx val="120"/>
        <c:spPr>
          <a:solidFill>
            <a:schemeClr val="accent1"/>
          </a:solidFill>
          <a:ln w="19050">
            <a:solidFill>
              <a:schemeClr val="lt1"/>
            </a:solidFill>
          </a:ln>
          <a:effectLst/>
        </c:spPr>
      </c:pivotFmt>
      <c:pivotFmt>
        <c:idx val="121"/>
        <c:spPr>
          <a:solidFill>
            <a:schemeClr val="accent1"/>
          </a:solidFill>
          <a:ln w="19050">
            <a:solidFill>
              <a:schemeClr val="lt1"/>
            </a:solidFill>
          </a:ln>
          <a:effectLst/>
        </c:spPr>
      </c:pivotFmt>
      <c:pivotFmt>
        <c:idx val="122"/>
        <c:spPr>
          <a:solidFill>
            <a:schemeClr val="accent1"/>
          </a:solidFill>
          <a:ln w="19050">
            <a:solidFill>
              <a:schemeClr val="lt1"/>
            </a:solidFill>
          </a:ln>
          <a:effectLst/>
        </c:spPr>
      </c:pivotFmt>
      <c:pivotFmt>
        <c:idx val="123"/>
        <c:spPr>
          <a:solidFill>
            <a:schemeClr val="accent1"/>
          </a:solidFill>
          <a:ln w="19050">
            <a:solidFill>
              <a:schemeClr val="lt1"/>
            </a:solidFill>
          </a:ln>
          <a:effectLst/>
        </c:spPr>
      </c:pivotFmt>
      <c:pivotFmt>
        <c:idx val="124"/>
        <c:spPr>
          <a:solidFill>
            <a:schemeClr val="accent1"/>
          </a:solidFill>
          <a:ln w="19050">
            <a:solidFill>
              <a:schemeClr val="lt1"/>
            </a:solidFill>
          </a:ln>
          <a:effectLst/>
        </c:spPr>
      </c:pivotFmt>
      <c:pivotFmt>
        <c:idx val="125"/>
        <c:spPr>
          <a:solidFill>
            <a:schemeClr val="accent1"/>
          </a:solidFill>
          <a:ln w="19050">
            <a:solidFill>
              <a:schemeClr val="lt1"/>
            </a:solidFill>
          </a:ln>
          <a:effectLst/>
        </c:spPr>
        <c:marker>
          <c:symbol val="none"/>
        </c:marker>
      </c:pivotFmt>
      <c:pivotFmt>
        <c:idx val="126"/>
        <c:spPr>
          <a:solidFill>
            <a:schemeClr val="accent1"/>
          </a:solidFill>
          <a:ln w="19050">
            <a:solidFill>
              <a:schemeClr val="lt1"/>
            </a:solidFill>
          </a:ln>
          <a:effectLst/>
        </c:spPr>
      </c:pivotFmt>
      <c:pivotFmt>
        <c:idx val="127"/>
        <c:spPr>
          <a:solidFill>
            <a:schemeClr val="accent1"/>
          </a:solidFill>
          <a:ln w="19050">
            <a:solidFill>
              <a:schemeClr val="lt1"/>
            </a:solidFill>
          </a:ln>
          <a:effectLst/>
        </c:spPr>
      </c:pivotFmt>
      <c:pivotFmt>
        <c:idx val="128"/>
        <c:spPr>
          <a:solidFill>
            <a:schemeClr val="accent1"/>
          </a:solidFill>
          <a:ln w="19050">
            <a:solidFill>
              <a:schemeClr val="lt1"/>
            </a:solidFill>
          </a:ln>
          <a:effectLst/>
        </c:spPr>
      </c:pivotFmt>
      <c:pivotFmt>
        <c:idx val="129"/>
        <c:spPr>
          <a:solidFill>
            <a:schemeClr val="accent1"/>
          </a:solidFill>
          <a:ln w="19050">
            <a:solidFill>
              <a:schemeClr val="lt1"/>
            </a:solidFill>
          </a:ln>
          <a:effectLst/>
        </c:spPr>
      </c:pivotFmt>
      <c:pivotFmt>
        <c:idx val="130"/>
        <c:spPr>
          <a:solidFill>
            <a:schemeClr val="accent1"/>
          </a:solidFill>
          <a:ln w="19050">
            <a:solidFill>
              <a:schemeClr val="lt1"/>
            </a:solidFill>
          </a:ln>
          <a:effectLst/>
        </c:spPr>
      </c:pivotFmt>
      <c:pivotFmt>
        <c:idx val="131"/>
        <c:spPr>
          <a:solidFill>
            <a:schemeClr val="accent1"/>
          </a:solidFill>
          <a:ln w="19050">
            <a:solidFill>
              <a:schemeClr val="lt1"/>
            </a:solidFill>
          </a:ln>
          <a:effectLst/>
        </c:spPr>
      </c:pivotFmt>
      <c:pivotFmt>
        <c:idx val="132"/>
        <c:spPr>
          <a:solidFill>
            <a:schemeClr val="accent1"/>
          </a:solidFill>
          <a:ln w="19050">
            <a:solidFill>
              <a:schemeClr val="lt1"/>
            </a:solidFill>
          </a:ln>
          <a:effectLst/>
        </c:spPr>
      </c:pivotFmt>
      <c:pivotFmt>
        <c:idx val="133"/>
        <c:spPr>
          <a:solidFill>
            <a:schemeClr val="accent1"/>
          </a:solidFill>
          <a:ln w="19050">
            <a:solidFill>
              <a:schemeClr val="lt1"/>
            </a:solidFill>
          </a:ln>
          <a:effectLst/>
        </c:spPr>
      </c:pivotFmt>
      <c:pivotFmt>
        <c:idx val="134"/>
        <c:spPr>
          <a:solidFill>
            <a:schemeClr val="accent1"/>
          </a:solidFill>
          <a:ln w="19050">
            <a:solidFill>
              <a:schemeClr val="lt1"/>
            </a:solidFill>
          </a:ln>
          <a:effectLst/>
        </c:spPr>
      </c:pivotFmt>
      <c:pivotFmt>
        <c:idx val="135"/>
        <c:spPr>
          <a:solidFill>
            <a:schemeClr val="accent1"/>
          </a:solidFill>
          <a:ln w="19050">
            <a:solidFill>
              <a:schemeClr val="lt1"/>
            </a:solidFill>
          </a:ln>
          <a:effectLst/>
        </c:spPr>
      </c:pivotFmt>
      <c:pivotFmt>
        <c:idx val="136"/>
        <c:spPr>
          <a:solidFill>
            <a:schemeClr val="accent1"/>
          </a:solidFill>
          <a:ln w="19050">
            <a:solidFill>
              <a:schemeClr val="lt1"/>
            </a:solidFill>
          </a:ln>
          <a:effectLst/>
        </c:spPr>
      </c:pivotFmt>
      <c:pivotFmt>
        <c:idx val="137"/>
        <c:spPr>
          <a:solidFill>
            <a:schemeClr val="accent1"/>
          </a:solidFill>
          <a:ln w="19050">
            <a:solidFill>
              <a:schemeClr val="lt1"/>
            </a:solidFill>
          </a:ln>
          <a:effectLst/>
        </c:spPr>
      </c:pivotFmt>
      <c:pivotFmt>
        <c:idx val="138"/>
        <c:spPr>
          <a:solidFill>
            <a:schemeClr val="accent1"/>
          </a:solidFill>
          <a:ln w="19050">
            <a:solidFill>
              <a:schemeClr val="lt1"/>
            </a:solidFill>
          </a:ln>
          <a:effectLst/>
        </c:spPr>
      </c:pivotFmt>
      <c:pivotFmt>
        <c:idx val="139"/>
        <c:spPr>
          <a:solidFill>
            <a:schemeClr val="accent1"/>
          </a:solidFill>
          <a:ln w="19050">
            <a:solidFill>
              <a:schemeClr val="lt1"/>
            </a:solidFill>
          </a:ln>
          <a:effectLst/>
        </c:spPr>
      </c:pivotFmt>
      <c:pivotFmt>
        <c:idx val="140"/>
        <c:spPr>
          <a:solidFill>
            <a:schemeClr val="accent1"/>
          </a:solidFill>
          <a:ln w="19050">
            <a:solidFill>
              <a:schemeClr val="lt1"/>
            </a:solidFill>
          </a:ln>
          <a:effectLst/>
        </c:spPr>
      </c:pivotFmt>
      <c:pivotFmt>
        <c:idx val="141"/>
        <c:spPr>
          <a:solidFill>
            <a:schemeClr val="accent1"/>
          </a:solidFill>
          <a:ln w="19050">
            <a:solidFill>
              <a:schemeClr val="lt1"/>
            </a:solidFill>
          </a:ln>
          <a:effectLst/>
        </c:spPr>
      </c:pivotFmt>
      <c:pivotFmt>
        <c:idx val="142"/>
        <c:spPr>
          <a:solidFill>
            <a:schemeClr val="accent1"/>
          </a:solidFill>
          <a:ln w="19050">
            <a:solidFill>
              <a:schemeClr val="lt1"/>
            </a:solidFill>
          </a:ln>
          <a:effectLst/>
        </c:spPr>
      </c:pivotFmt>
      <c:pivotFmt>
        <c:idx val="143"/>
        <c:spPr>
          <a:solidFill>
            <a:schemeClr val="accent1"/>
          </a:solidFill>
          <a:ln w="19050">
            <a:solidFill>
              <a:schemeClr val="lt1"/>
            </a:solidFill>
          </a:ln>
          <a:effectLst/>
        </c:spPr>
      </c:pivotFmt>
      <c:pivotFmt>
        <c:idx val="144"/>
        <c:spPr>
          <a:solidFill>
            <a:schemeClr val="accent1"/>
          </a:solidFill>
          <a:ln w="19050">
            <a:solidFill>
              <a:schemeClr val="lt1"/>
            </a:solidFill>
          </a:ln>
          <a:effectLst/>
        </c:spPr>
      </c:pivotFmt>
      <c:pivotFmt>
        <c:idx val="145"/>
        <c:spPr>
          <a:solidFill>
            <a:schemeClr val="accent1"/>
          </a:solidFill>
          <a:ln w="19050">
            <a:solidFill>
              <a:schemeClr val="lt1"/>
            </a:solidFill>
          </a:ln>
          <a:effectLst/>
        </c:spPr>
      </c:pivotFmt>
      <c:pivotFmt>
        <c:idx val="146"/>
        <c:spPr>
          <a:solidFill>
            <a:schemeClr val="accent1"/>
          </a:solidFill>
          <a:ln w="19050">
            <a:solidFill>
              <a:schemeClr val="lt1"/>
            </a:solidFill>
          </a:ln>
          <a:effectLst/>
        </c:spPr>
      </c:pivotFmt>
      <c:pivotFmt>
        <c:idx val="147"/>
        <c:spPr>
          <a:solidFill>
            <a:schemeClr val="accent1"/>
          </a:solidFill>
          <a:ln w="19050">
            <a:solidFill>
              <a:schemeClr val="lt1"/>
            </a:solidFill>
          </a:ln>
          <a:effectLst/>
        </c:spPr>
      </c:pivotFmt>
      <c:pivotFmt>
        <c:idx val="148"/>
        <c:spPr>
          <a:solidFill>
            <a:schemeClr val="accent1"/>
          </a:solidFill>
          <a:ln w="19050">
            <a:solidFill>
              <a:schemeClr val="lt1"/>
            </a:solidFill>
          </a:ln>
          <a:effectLst/>
        </c:spPr>
      </c:pivotFmt>
      <c:pivotFmt>
        <c:idx val="149"/>
        <c:spPr>
          <a:solidFill>
            <a:schemeClr val="accent1"/>
          </a:solidFill>
          <a:ln w="19050">
            <a:solidFill>
              <a:schemeClr val="lt1"/>
            </a:solidFill>
          </a:ln>
          <a:effectLst/>
        </c:spPr>
      </c:pivotFmt>
      <c:pivotFmt>
        <c:idx val="150"/>
        <c:spPr>
          <a:solidFill>
            <a:schemeClr val="accent1"/>
          </a:solidFill>
          <a:ln w="19050">
            <a:solidFill>
              <a:schemeClr val="lt1"/>
            </a:solidFill>
          </a:ln>
          <a:effectLst/>
        </c:spPr>
      </c:pivotFmt>
      <c:pivotFmt>
        <c:idx val="151"/>
        <c:spPr>
          <a:solidFill>
            <a:schemeClr val="accent1"/>
          </a:solidFill>
          <a:ln w="19050">
            <a:solidFill>
              <a:schemeClr val="lt1"/>
            </a:solidFill>
          </a:ln>
          <a:effectLst/>
        </c:spPr>
      </c:pivotFmt>
      <c:pivotFmt>
        <c:idx val="152"/>
        <c:spPr>
          <a:solidFill>
            <a:schemeClr val="accent1"/>
          </a:solidFill>
          <a:ln w="19050">
            <a:solidFill>
              <a:schemeClr val="lt1"/>
            </a:solidFill>
          </a:ln>
          <a:effectLst/>
        </c:spPr>
      </c:pivotFmt>
      <c:pivotFmt>
        <c:idx val="153"/>
        <c:spPr>
          <a:solidFill>
            <a:schemeClr val="accent1"/>
          </a:solidFill>
          <a:ln w="19050">
            <a:solidFill>
              <a:schemeClr val="lt1"/>
            </a:solidFill>
          </a:ln>
          <a:effectLst/>
        </c:spPr>
      </c:pivotFmt>
      <c:pivotFmt>
        <c:idx val="154"/>
        <c:spPr>
          <a:solidFill>
            <a:schemeClr val="accent1"/>
          </a:solidFill>
          <a:ln w="19050">
            <a:solidFill>
              <a:schemeClr val="lt1"/>
            </a:solidFill>
          </a:ln>
          <a:effectLst/>
        </c:spPr>
      </c:pivotFmt>
      <c:pivotFmt>
        <c:idx val="155"/>
        <c:spPr>
          <a:solidFill>
            <a:schemeClr val="accent1"/>
          </a:solidFill>
          <a:ln w="19050">
            <a:solidFill>
              <a:schemeClr val="lt1"/>
            </a:solidFill>
          </a:ln>
          <a:effectLst/>
        </c:spPr>
      </c:pivotFmt>
      <c:pivotFmt>
        <c:idx val="156"/>
        <c:spPr>
          <a:solidFill>
            <a:schemeClr val="accent1"/>
          </a:solidFill>
          <a:ln w="19050">
            <a:solidFill>
              <a:schemeClr val="lt1"/>
            </a:solidFill>
          </a:ln>
          <a:effectLst/>
        </c:spPr>
      </c:pivotFmt>
      <c:pivotFmt>
        <c:idx val="157"/>
        <c:spPr>
          <a:solidFill>
            <a:schemeClr val="accent1"/>
          </a:solidFill>
          <a:ln w="19050">
            <a:solidFill>
              <a:schemeClr val="lt1"/>
            </a:solidFill>
          </a:ln>
          <a:effectLst/>
        </c:spPr>
      </c:pivotFmt>
      <c:pivotFmt>
        <c:idx val="158"/>
        <c:spPr>
          <a:solidFill>
            <a:schemeClr val="accent1"/>
          </a:solidFill>
          <a:ln w="19050">
            <a:solidFill>
              <a:schemeClr val="lt1"/>
            </a:solidFill>
          </a:ln>
          <a:effectLst/>
        </c:spPr>
      </c:pivotFmt>
      <c:pivotFmt>
        <c:idx val="159"/>
        <c:spPr>
          <a:solidFill>
            <a:schemeClr val="accent1"/>
          </a:solidFill>
          <a:ln w="19050">
            <a:solidFill>
              <a:schemeClr val="lt1"/>
            </a:solidFill>
          </a:ln>
          <a:effectLst/>
        </c:spPr>
      </c:pivotFmt>
      <c:pivotFmt>
        <c:idx val="160"/>
        <c:spPr>
          <a:solidFill>
            <a:schemeClr val="accent1"/>
          </a:solidFill>
          <a:ln w="19050">
            <a:solidFill>
              <a:schemeClr val="lt1"/>
            </a:solidFill>
          </a:ln>
          <a:effectLst/>
        </c:spPr>
      </c:pivotFmt>
      <c:pivotFmt>
        <c:idx val="161"/>
        <c:spPr>
          <a:solidFill>
            <a:schemeClr val="accent1"/>
          </a:solidFill>
          <a:ln w="19050">
            <a:solidFill>
              <a:schemeClr val="lt1"/>
            </a:solidFill>
          </a:ln>
          <a:effectLst/>
        </c:spPr>
      </c:pivotFmt>
      <c:pivotFmt>
        <c:idx val="162"/>
        <c:spPr>
          <a:solidFill>
            <a:schemeClr val="accent1"/>
          </a:solidFill>
          <a:ln w="19050">
            <a:solidFill>
              <a:schemeClr val="lt1"/>
            </a:solidFill>
          </a:ln>
          <a:effectLst/>
        </c:spPr>
      </c:pivotFmt>
      <c:pivotFmt>
        <c:idx val="163"/>
        <c:spPr>
          <a:solidFill>
            <a:schemeClr val="accent1"/>
          </a:solidFill>
          <a:ln w="19050">
            <a:solidFill>
              <a:schemeClr val="lt1"/>
            </a:solidFill>
          </a:ln>
          <a:effectLst/>
        </c:spPr>
      </c:pivotFmt>
      <c:pivotFmt>
        <c:idx val="164"/>
        <c:spPr>
          <a:solidFill>
            <a:schemeClr val="accent1"/>
          </a:solidFill>
          <a:ln w="19050">
            <a:solidFill>
              <a:schemeClr val="lt1"/>
            </a:solidFill>
          </a:ln>
          <a:effectLst/>
        </c:spPr>
      </c:pivotFmt>
      <c:pivotFmt>
        <c:idx val="165"/>
        <c:spPr>
          <a:solidFill>
            <a:schemeClr val="accent1"/>
          </a:solidFill>
          <a:ln w="19050">
            <a:solidFill>
              <a:schemeClr val="lt1"/>
            </a:solidFill>
          </a:ln>
          <a:effectLst/>
        </c:spPr>
      </c:pivotFmt>
      <c:pivotFmt>
        <c:idx val="166"/>
        <c:spPr>
          <a:solidFill>
            <a:schemeClr val="accent1"/>
          </a:solidFill>
          <a:ln w="19050">
            <a:solidFill>
              <a:schemeClr val="lt1"/>
            </a:solidFill>
          </a:ln>
          <a:effectLst/>
        </c:spPr>
      </c:pivotFmt>
      <c:pivotFmt>
        <c:idx val="167"/>
        <c:spPr>
          <a:solidFill>
            <a:schemeClr val="accent1"/>
          </a:solidFill>
          <a:ln w="19050">
            <a:solidFill>
              <a:schemeClr val="lt1"/>
            </a:solidFill>
          </a:ln>
          <a:effectLst/>
        </c:spPr>
      </c:pivotFmt>
      <c:pivotFmt>
        <c:idx val="168"/>
        <c:spPr>
          <a:solidFill>
            <a:schemeClr val="accent1"/>
          </a:solidFill>
          <a:ln w="19050">
            <a:solidFill>
              <a:schemeClr val="lt1"/>
            </a:solidFill>
          </a:ln>
          <a:effectLst/>
        </c:spPr>
      </c:pivotFmt>
      <c:pivotFmt>
        <c:idx val="169"/>
        <c:spPr>
          <a:solidFill>
            <a:schemeClr val="accent1"/>
          </a:solidFill>
          <a:ln w="19050">
            <a:solidFill>
              <a:schemeClr val="lt1"/>
            </a:solidFill>
          </a:ln>
          <a:effectLst/>
        </c:spPr>
      </c:pivotFmt>
      <c:pivotFmt>
        <c:idx val="170"/>
        <c:spPr>
          <a:solidFill>
            <a:schemeClr val="accent1"/>
          </a:solidFill>
          <a:ln w="19050">
            <a:solidFill>
              <a:schemeClr val="lt1"/>
            </a:solidFill>
          </a:ln>
          <a:effectLst/>
        </c:spPr>
      </c:pivotFmt>
      <c:pivotFmt>
        <c:idx val="171"/>
        <c:spPr>
          <a:solidFill>
            <a:schemeClr val="accent1"/>
          </a:solidFill>
          <a:ln w="19050">
            <a:solidFill>
              <a:schemeClr val="lt1"/>
            </a:solidFill>
          </a:ln>
          <a:effectLst/>
        </c:spPr>
      </c:pivotFmt>
      <c:pivotFmt>
        <c:idx val="172"/>
        <c:spPr>
          <a:solidFill>
            <a:schemeClr val="accent1"/>
          </a:solidFill>
          <a:ln w="19050">
            <a:solidFill>
              <a:schemeClr val="lt1"/>
            </a:solidFill>
          </a:ln>
          <a:effectLst/>
        </c:spPr>
      </c:pivotFmt>
      <c:pivotFmt>
        <c:idx val="173"/>
        <c:spPr>
          <a:solidFill>
            <a:schemeClr val="accent1"/>
          </a:solidFill>
          <a:ln w="19050">
            <a:solidFill>
              <a:schemeClr val="lt1"/>
            </a:solidFill>
          </a:ln>
          <a:effectLst/>
        </c:spPr>
      </c:pivotFmt>
      <c:pivotFmt>
        <c:idx val="174"/>
        <c:spPr>
          <a:solidFill>
            <a:schemeClr val="accent1"/>
          </a:solidFill>
          <a:ln w="19050">
            <a:solidFill>
              <a:schemeClr val="lt1"/>
            </a:solidFill>
          </a:ln>
          <a:effectLst/>
        </c:spPr>
      </c:pivotFmt>
      <c:pivotFmt>
        <c:idx val="175"/>
        <c:spPr>
          <a:solidFill>
            <a:schemeClr val="accent1"/>
          </a:solidFill>
          <a:ln w="19050">
            <a:solidFill>
              <a:schemeClr val="lt1"/>
            </a:solidFill>
          </a:ln>
          <a:effectLst/>
        </c:spPr>
      </c:pivotFmt>
      <c:pivotFmt>
        <c:idx val="176"/>
        <c:spPr>
          <a:solidFill>
            <a:schemeClr val="accent1"/>
          </a:solidFill>
          <a:ln w="19050">
            <a:solidFill>
              <a:schemeClr val="lt1"/>
            </a:solidFill>
          </a:ln>
          <a:effectLst/>
        </c:spPr>
      </c:pivotFmt>
      <c:pivotFmt>
        <c:idx val="177"/>
        <c:spPr>
          <a:solidFill>
            <a:schemeClr val="accent1"/>
          </a:solidFill>
          <a:ln w="19050">
            <a:solidFill>
              <a:schemeClr val="lt1"/>
            </a:solidFill>
          </a:ln>
          <a:effectLst/>
        </c:spPr>
      </c:pivotFmt>
      <c:pivotFmt>
        <c:idx val="178"/>
        <c:spPr>
          <a:solidFill>
            <a:schemeClr val="accent1"/>
          </a:solidFill>
          <a:ln w="19050">
            <a:solidFill>
              <a:schemeClr val="lt1"/>
            </a:solidFill>
          </a:ln>
          <a:effectLst/>
        </c:spPr>
      </c:pivotFmt>
      <c:pivotFmt>
        <c:idx val="179"/>
        <c:spPr>
          <a:solidFill>
            <a:schemeClr val="accent1"/>
          </a:solidFill>
          <a:ln w="19050">
            <a:solidFill>
              <a:schemeClr val="lt1"/>
            </a:solidFill>
          </a:ln>
          <a:effectLst/>
        </c:spPr>
      </c:pivotFmt>
      <c:pivotFmt>
        <c:idx val="180"/>
        <c:spPr>
          <a:solidFill>
            <a:schemeClr val="accent1"/>
          </a:solidFill>
          <a:ln w="19050">
            <a:solidFill>
              <a:schemeClr val="lt1"/>
            </a:solidFill>
          </a:ln>
          <a:effectLst/>
        </c:spPr>
      </c:pivotFmt>
      <c:pivotFmt>
        <c:idx val="181"/>
        <c:spPr>
          <a:solidFill>
            <a:schemeClr val="accent1"/>
          </a:solidFill>
          <a:ln w="19050">
            <a:solidFill>
              <a:schemeClr val="lt1"/>
            </a:solidFill>
          </a:ln>
          <a:effectLst/>
        </c:spPr>
      </c:pivotFmt>
      <c:pivotFmt>
        <c:idx val="182"/>
        <c:spPr>
          <a:solidFill>
            <a:schemeClr val="accent1"/>
          </a:solidFill>
          <a:ln w="19050">
            <a:solidFill>
              <a:schemeClr val="lt1"/>
            </a:solidFill>
          </a:ln>
          <a:effectLst/>
        </c:spPr>
      </c:pivotFmt>
      <c:pivotFmt>
        <c:idx val="183"/>
        <c:spPr>
          <a:solidFill>
            <a:schemeClr val="accent1"/>
          </a:solidFill>
          <a:ln w="19050">
            <a:solidFill>
              <a:schemeClr val="lt1"/>
            </a:solidFill>
          </a:ln>
          <a:effectLst/>
        </c:spPr>
      </c:pivotFmt>
      <c:pivotFmt>
        <c:idx val="184"/>
        <c:spPr>
          <a:solidFill>
            <a:schemeClr val="accent1"/>
          </a:solidFill>
          <a:ln w="19050">
            <a:solidFill>
              <a:schemeClr val="lt1"/>
            </a:solidFill>
          </a:ln>
          <a:effectLst/>
        </c:spPr>
      </c:pivotFmt>
      <c:pivotFmt>
        <c:idx val="185"/>
        <c:spPr>
          <a:solidFill>
            <a:schemeClr val="accent1"/>
          </a:solidFill>
          <a:ln w="19050">
            <a:solidFill>
              <a:schemeClr val="lt1"/>
            </a:solidFill>
          </a:ln>
          <a:effectLst/>
        </c:spPr>
      </c:pivotFmt>
      <c:pivotFmt>
        <c:idx val="186"/>
        <c:spPr>
          <a:solidFill>
            <a:schemeClr val="accent1"/>
          </a:solidFill>
          <a:ln w="19050">
            <a:solidFill>
              <a:schemeClr val="lt1"/>
            </a:solidFill>
          </a:ln>
          <a:effectLst/>
        </c:spPr>
      </c:pivotFmt>
      <c:pivotFmt>
        <c:idx val="187"/>
        <c:spPr>
          <a:solidFill>
            <a:schemeClr val="accent1"/>
          </a:solidFill>
          <a:ln w="19050">
            <a:solidFill>
              <a:schemeClr val="lt1"/>
            </a:solidFill>
          </a:ln>
          <a:effectLst/>
        </c:spPr>
      </c:pivotFmt>
      <c:pivotFmt>
        <c:idx val="188"/>
        <c:spPr>
          <a:solidFill>
            <a:schemeClr val="accent1"/>
          </a:solidFill>
          <a:ln w="19050">
            <a:solidFill>
              <a:schemeClr val="lt1"/>
            </a:solidFill>
          </a:ln>
          <a:effectLst/>
        </c:spPr>
      </c:pivotFmt>
      <c:pivotFmt>
        <c:idx val="189"/>
        <c:spPr>
          <a:solidFill>
            <a:schemeClr val="accent1"/>
          </a:solidFill>
          <a:ln w="19050">
            <a:solidFill>
              <a:schemeClr val="lt1"/>
            </a:solidFill>
          </a:ln>
          <a:effectLst/>
        </c:spPr>
      </c:pivotFmt>
      <c:pivotFmt>
        <c:idx val="190"/>
        <c:spPr>
          <a:solidFill>
            <a:schemeClr val="accent1"/>
          </a:solidFill>
          <a:ln w="19050">
            <a:solidFill>
              <a:schemeClr val="lt1"/>
            </a:solidFill>
          </a:ln>
          <a:effectLst/>
        </c:spPr>
      </c:pivotFmt>
      <c:pivotFmt>
        <c:idx val="191"/>
        <c:spPr>
          <a:solidFill>
            <a:schemeClr val="accent1"/>
          </a:solidFill>
          <a:ln w="19050">
            <a:solidFill>
              <a:schemeClr val="lt1"/>
            </a:solidFill>
          </a:ln>
          <a:effectLst/>
        </c:spPr>
      </c:pivotFmt>
      <c:pivotFmt>
        <c:idx val="192"/>
        <c:spPr>
          <a:solidFill>
            <a:schemeClr val="accent1"/>
          </a:solidFill>
          <a:ln w="19050">
            <a:solidFill>
              <a:schemeClr val="lt1"/>
            </a:solidFill>
          </a:ln>
          <a:effectLst/>
        </c:spPr>
      </c:pivotFmt>
      <c:pivotFmt>
        <c:idx val="193"/>
        <c:spPr>
          <a:solidFill>
            <a:schemeClr val="accent1"/>
          </a:solidFill>
          <a:ln w="19050">
            <a:solidFill>
              <a:schemeClr val="lt1"/>
            </a:solidFill>
          </a:ln>
          <a:effectLst/>
        </c:spPr>
      </c:pivotFmt>
      <c:pivotFmt>
        <c:idx val="194"/>
        <c:spPr>
          <a:solidFill>
            <a:schemeClr val="accent1"/>
          </a:solidFill>
          <a:ln w="19050">
            <a:solidFill>
              <a:schemeClr val="lt1"/>
            </a:solidFill>
          </a:ln>
          <a:effectLst/>
        </c:spPr>
      </c:pivotFmt>
      <c:pivotFmt>
        <c:idx val="195"/>
        <c:spPr>
          <a:solidFill>
            <a:schemeClr val="accent1"/>
          </a:solidFill>
          <a:ln w="19050">
            <a:solidFill>
              <a:schemeClr val="lt1"/>
            </a:solidFill>
          </a:ln>
          <a:effectLst/>
        </c:spPr>
      </c:pivotFmt>
      <c:pivotFmt>
        <c:idx val="196"/>
        <c:spPr>
          <a:solidFill>
            <a:schemeClr val="accent1"/>
          </a:solidFill>
          <a:ln w="19050">
            <a:solidFill>
              <a:schemeClr val="lt1"/>
            </a:solidFill>
          </a:ln>
          <a:effectLst/>
        </c:spPr>
      </c:pivotFmt>
      <c:pivotFmt>
        <c:idx val="197"/>
        <c:spPr>
          <a:solidFill>
            <a:schemeClr val="accent1"/>
          </a:solidFill>
          <a:ln w="19050">
            <a:solidFill>
              <a:schemeClr val="lt1"/>
            </a:solidFill>
          </a:ln>
          <a:effectLst/>
        </c:spPr>
      </c:pivotFmt>
      <c:pivotFmt>
        <c:idx val="198"/>
        <c:spPr>
          <a:solidFill>
            <a:schemeClr val="accent1"/>
          </a:solidFill>
          <a:ln w="19050">
            <a:solidFill>
              <a:schemeClr val="lt1"/>
            </a:solidFill>
          </a:ln>
          <a:effectLst/>
        </c:spPr>
      </c:pivotFmt>
      <c:pivotFmt>
        <c:idx val="199"/>
        <c:spPr>
          <a:solidFill>
            <a:schemeClr val="accent1"/>
          </a:solidFill>
          <a:ln w="19050">
            <a:solidFill>
              <a:schemeClr val="lt1"/>
            </a:solidFill>
          </a:ln>
          <a:effectLst/>
        </c:spPr>
      </c:pivotFmt>
      <c:pivotFmt>
        <c:idx val="200"/>
        <c:spPr>
          <a:solidFill>
            <a:schemeClr val="accent1"/>
          </a:solidFill>
          <a:ln w="19050">
            <a:solidFill>
              <a:schemeClr val="lt1"/>
            </a:solidFill>
          </a:ln>
          <a:effectLst/>
        </c:spPr>
      </c:pivotFmt>
      <c:pivotFmt>
        <c:idx val="201"/>
        <c:spPr>
          <a:solidFill>
            <a:schemeClr val="accent1"/>
          </a:solidFill>
          <a:ln w="19050">
            <a:solidFill>
              <a:schemeClr val="lt1"/>
            </a:solidFill>
          </a:ln>
          <a:effectLst/>
        </c:spPr>
      </c:pivotFmt>
      <c:pivotFmt>
        <c:idx val="202"/>
        <c:spPr>
          <a:solidFill>
            <a:schemeClr val="accent1"/>
          </a:solidFill>
          <a:ln w="19050">
            <a:solidFill>
              <a:schemeClr val="lt1"/>
            </a:solidFill>
          </a:ln>
          <a:effectLst/>
        </c:spPr>
      </c:pivotFmt>
      <c:pivotFmt>
        <c:idx val="203"/>
        <c:spPr>
          <a:solidFill>
            <a:schemeClr val="accent1"/>
          </a:solidFill>
          <a:ln w="19050">
            <a:solidFill>
              <a:schemeClr val="lt1"/>
            </a:solidFill>
          </a:ln>
          <a:effectLst/>
        </c:spPr>
      </c:pivotFmt>
      <c:pivotFmt>
        <c:idx val="204"/>
        <c:spPr>
          <a:solidFill>
            <a:schemeClr val="accent1"/>
          </a:solidFill>
          <a:ln w="19050">
            <a:solidFill>
              <a:schemeClr val="lt1"/>
            </a:solidFill>
          </a:ln>
          <a:effectLst/>
        </c:spPr>
      </c:pivotFmt>
      <c:pivotFmt>
        <c:idx val="205"/>
        <c:spPr>
          <a:solidFill>
            <a:schemeClr val="accent1"/>
          </a:solidFill>
          <a:ln w="19050">
            <a:solidFill>
              <a:schemeClr val="lt1"/>
            </a:solidFill>
          </a:ln>
          <a:effectLst/>
        </c:spPr>
      </c:pivotFmt>
      <c:pivotFmt>
        <c:idx val="206"/>
        <c:spPr>
          <a:solidFill>
            <a:schemeClr val="accent1"/>
          </a:solidFill>
          <a:ln w="19050">
            <a:solidFill>
              <a:schemeClr val="lt1"/>
            </a:solidFill>
          </a:ln>
          <a:effectLst/>
        </c:spPr>
      </c:pivotFmt>
      <c:pivotFmt>
        <c:idx val="207"/>
        <c:spPr>
          <a:solidFill>
            <a:schemeClr val="accent1"/>
          </a:solidFill>
          <a:ln w="19050">
            <a:solidFill>
              <a:schemeClr val="lt1"/>
            </a:solidFill>
          </a:ln>
          <a:effectLst/>
        </c:spPr>
      </c:pivotFmt>
      <c:pivotFmt>
        <c:idx val="208"/>
        <c:spPr>
          <a:solidFill>
            <a:schemeClr val="accent1"/>
          </a:solidFill>
          <a:ln w="19050">
            <a:solidFill>
              <a:schemeClr val="lt1"/>
            </a:solidFill>
          </a:ln>
          <a:effectLst/>
        </c:spPr>
      </c:pivotFmt>
      <c:pivotFmt>
        <c:idx val="209"/>
        <c:spPr>
          <a:solidFill>
            <a:schemeClr val="accent1"/>
          </a:solidFill>
          <a:ln w="19050">
            <a:solidFill>
              <a:schemeClr val="lt1"/>
            </a:solidFill>
          </a:ln>
          <a:effectLst/>
        </c:spPr>
      </c:pivotFmt>
      <c:pivotFmt>
        <c:idx val="210"/>
        <c:spPr>
          <a:solidFill>
            <a:schemeClr val="accent1"/>
          </a:solidFill>
          <a:ln w="19050">
            <a:solidFill>
              <a:schemeClr val="lt1"/>
            </a:solidFill>
          </a:ln>
          <a:effectLst/>
        </c:spPr>
      </c:pivotFmt>
      <c:pivotFmt>
        <c:idx val="211"/>
        <c:spPr>
          <a:solidFill>
            <a:schemeClr val="accent1"/>
          </a:solidFill>
          <a:ln w="19050">
            <a:solidFill>
              <a:schemeClr val="lt1"/>
            </a:solidFill>
          </a:ln>
          <a:effectLst/>
        </c:spPr>
      </c:pivotFmt>
      <c:pivotFmt>
        <c:idx val="212"/>
        <c:spPr>
          <a:solidFill>
            <a:schemeClr val="accent1"/>
          </a:solidFill>
          <a:ln w="19050">
            <a:solidFill>
              <a:schemeClr val="lt1"/>
            </a:solidFill>
          </a:ln>
          <a:effectLst/>
        </c:spPr>
      </c:pivotFmt>
      <c:pivotFmt>
        <c:idx val="213"/>
        <c:spPr>
          <a:solidFill>
            <a:schemeClr val="accent1"/>
          </a:solidFill>
          <a:ln w="19050">
            <a:solidFill>
              <a:schemeClr val="lt1"/>
            </a:solidFill>
          </a:ln>
          <a:effectLst/>
        </c:spPr>
      </c:pivotFmt>
      <c:pivotFmt>
        <c:idx val="214"/>
        <c:spPr>
          <a:solidFill>
            <a:schemeClr val="accent1"/>
          </a:solidFill>
          <a:ln w="19050">
            <a:solidFill>
              <a:schemeClr val="lt1"/>
            </a:solidFill>
          </a:ln>
          <a:effectLst/>
        </c:spPr>
      </c:pivotFmt>
      <c:pivotFmt>
        <c:idx val="215"/>
        <c:spPr>
          <a:solidFill>
            <a:schemeClr val="accent1"/>
          </a:solidFill>
          <a:ln w="19050">
            <a:solidFill>
              <a:schemeClr val="lt1"/>
            </a:solidFill>
          </a:ln>
          <a:effectLst/>
        </c:spPr>
      </c:pivotFmt>
      <c:pivotFmt>
        <c:idx val="216"/>
        <c:spPr>
          <a:solidFill>
            <a:schemeClr val="accent1"/>
          </a:solidFill>
          <a:ln w="19050">
            <a:solidFill>
              <a:schemeClr val="lt1"/>
            </a:solidFill>
          </a:ln>
          <a:effectLst/>
        </c:spPr>
      </c:pivotFmt>
      <c:pivotFmt>
        <c:idx val="217"/>
        <c:spPr>
          <a:solidFill>
            <a:schemeClr val="accent1"/>
          </a:solidFill>
          <a:ln w="19050">
            <a:solidFill>
              <a:schemeClr val="lt1"/>
            </a:solidFill>
          </a:ln>
          <a:effectLst/>
        </c:spPr>
      </c:pivotFmt>
      <c:pivotFmt>
        <c:idx val="218"/>
        <c:spPr>
          <a:solidFill>
            <a:schemeClr val="accent1"/>
          </a:solidFill>
          <a:ln w="19050">
            <a:solidFill>
              <a:schemeClr val="lt1"/>
            </a:solidFill>
          </a:ln>
          <a:effectLst/>
        </c:spPr>
      </c:pivotFmt>
      <c:pivotFmt>
        <c:idx val="219"/>
        <c:spPr>
          <a:solidFill>
            <a:schemeClr val="accent1"/>
          </a:solidFill>
          <a:ln w="19050">
            <a:solidFill>
              <a:schemeClr val="lt1"/>
            </a:solidFill>
          </a:ln>
          <a:effectLst/>
        </c:spPr>
      </c:pivotFmt>
      <c:pivotFmt>
        <c:idx val="220"/>
        <c:spPr>
          <a:solidFill>
            <a:schemeClr val="accent1"/>
          </a:solidFill>
          <a:ln w="19050">
            <a:solidFill>
              <a:schemeClr val="lt1"/>
            </a:solidFill>
          </a:ln>
          <a:effectLst/>
        </c:spPr>
      </c:pivotFmt>
      <c:pivotFmt>
        <c:idx val="221"/>
        <c:spPr>
          <a:solidFill>
            <a:schemeClr val="accent1"/>
          </a:solidFill>
          <a:ln w="19050">
            <a:solidFill>
              <a:schemeClr val="lt1"/>
            </a:solidFill>
          </a:ln>
          <a:effectLst/>
        </c:spPr>
      </c:pivotFmt>
      <c:pivotFmt>
        <c:idx val="222"/>
        <c:spPr>
          <a:solidFill>
            <a:schemeClr val="accent1"/>
          </a:solidFill>
          <a:ln w="19050">
            <a:solidFill>
              <a:schemeClr val="lt1"/>
            </a:solidFill>
          </a:ln>
          <a:effectLst/>
        </c:spPr>
      </c:pivotFmt>
      <c:pivotFmt>
        <c:idx val="223"/>
        <c:spPr>
          <a:solidFill>
            <a:schemeClr val="accent1"/>
          </a:solidFill>
          <a:ln w="19050">
            <a:solidFill>
              <a:schemeClr val="lt1"/>
            </a:solidFill>
          </a:ln>
          <a:effectLst/>
        </c:spPr>
      </c:pivotFmt>
      <c:pivotFmt>
        <c:idx val="224"/>
        <c:spPr>
          <a:solidFill>
            <a:schemeClr val="accent1"/>
          </a:solidFill>
          <a:ln w="19050">
            <a:solidFill>
              <a:schemeClr val="lt1"/>
            </a:solidFill>
          </a:ln>
          <a:effectLst/>
        </c:spPr>
      </c:pivotFmt>
      <c:pivotFmt>
        <c:idx val="225"/>
        <c:spPr>
          <a:solidFill>
            <a:schemeClr val="accent1"/>
          </a:solidFill>
          <a:ln w="19050">
            <a:solidFill>
              <a:schemeClr val="lt1"/>
            </a:solidFill>
          </a:ln>
          <a:effectLst/>
        </c:spPr>
      </c:pivotFmt>
      <c:pivotFmt>
        <c:idx val="226"/>
        <c:spPr>
          <a:solidFill>
            <a:schemeClr val="accent1"/>
          </a:solidFill>
          <a:ln w="19050">
            <a:solidFill>
              <a:schemeClr val="lt1"/>
            </a:solidFill>
          </a:ln>
          <a:effectLst/>
        </c:spPr>
      </c:pivotFmt>
      <c:pivotFmt>
        <c:idx val="227"/>
        <c:spPr>
          <a:solidFill>
            <a:schemeClr val="accent1"/>
          </a:solidFill>
          <a:ln w="19050">
            <a:solidFill>
              <a:schemeClr val="lt1"/>
            </a:solidFill>
          </a:ln>
          <a:effectLst/>
        </c:spPr>
      </c:pivotFmt>
      <c:pivotFmt>
        <c:idx val="228"/>
        <c:spPr>
          <a:solidFill>
            <a:schemeClr val="accent1"/>
          </a:solidFill>
          <a:ln w="19050">
            <a:solidFill>
              <a:schemeClr val="lt1"/>
            </a:solidFill>
          </a:ln>
          <a:effectLst/>
        </c:spPr>
      </c:pivotFmt>
      <c:pivotFmt>
        <c:idx val="229"/>
        <c:spPr>
          <a:solidFill>
            <a:schemeClr val="accent1"/>
          </a:solidFill>
          <a:ln w="19050">
            <a:solidFill>
              <a:schemeClr val="lt1"/>
            </a:solidFill>
          </a:ln>
          <a:effectLst/>
        </c:spPr>
      </c:pivotFmt>
      <c:pivotFmt>
        <c:idx val="230"/>
        <c:spPr>
          <a:solidFill>
            <a:schemeClr val="accent1"/>
          </a:solidFill>
          <a:ln w="19050">
            <a:solidFill>
              <a:schemeClr val="lt1"/>
            </a:solidFill>
          </a:ln>
          <a:effectLst/>
        </c:spPr>
      </c:pivotFmt>
      <c:pivotFmt>
        <c:idx val="231"/>
        <c:spPr>
          <a:solidFill>
            <a:schemeClr val="accent1"/>
          </a:solidFill>
          <a:ln w="19050">
            <a:solidFill>
              <a:schemeClr val="lt1"/>
            </a:solidFill>
          </a:ln>
          <a:effectLst/>
        </c:spPr>
      </c:pivotFmt>
      <c:pivotFmt>
        <c:idx val="232"/>
        <c:spPr>
          <a:solidFill>
            <a:schemeClr val="accent1"/>
          </a:solidFill>
          <a:ln w="19050">
            <a:solidFill>
              <a:schemeClr val="lt1"/>
            </a:solidFill>
          </a:ln>
          <a:effectLst/>
        </c:spPr>
      </c:pivotFmt>
      <c:pivotFmt>
        <c:idx val="233"/>
        <c:spPr>
          <a:solidFill>
            <a:schemeClr val="accent1"/>
          </a:solidFill>
          <a:ln w="19050">
            <a:solidFill>
              <a:schemeClr val="lt1"/>
            </a:solidFill>
          </a:ln>
          <a:effectLst/>
        </c:spPr>
      </c:pivotFmt>
      <c:pivotFmt>
        <c:idx val="234"/>
        <c:spPr>
          <a:solidFill>
            <a:schemeClr val="accent1"/>
          </a:solidFill>
          <a:ln w="19050">
            <a:solidFill>
              <a:schemeClr val="lt1"/>
            </a:solidFill>
          </a:ln>
          <a:effectLst/>
        </c:spPr>
      </c:pivotFmt>
      <c:pivotFmt>
        <c:idx val="235"/>
        <c:spPr>
          <a:solidFill>
            <a:schemeClr val="accent1"/>
          </a:solidFill>
          <a:ln w="19050">
            <a:solidFill>
              <a:schemeClr val="lt1"/>
            </a:solidFill>
          </a:ln>
          <a:effectLst/>
        </c:spPr>
      </c:pivotFmt>
      <c:pivotFmt>
        <c:idx val="236"/>
        <c:spPr>
          <a:solidFill>
            <a:schemeClr val="accent1"/>
          </a:solidFill>
          <a:ln w="19050">
            <a:solidFill>
              <a:schemeClr val="lt1"/>
            </a:solidFill>
          </a:ln>
          <a:effectLst/>
        </c:spPr>
      </c:pivotFmt>
      <c:pivotFmt>
        <c:idx val="237"/>
        <c:spPr>
          <a:solidFill>
            <a:schemeClr val="accent1"/>
          </a:solidFill>
          <a:ln w="19050">
            <a:solidFill>
              <a:schemeClr val="lt1"/>
            </a:solidFill>
          </a:ln>
          <a:effectLst/>
        </c:spPr>
      </c:pivotFmt>
      <c:pivotFmt>
        <c:idx val="238"/>
        <c:spPr>
          <a:solidFill>
            <a:schemeClr val="accent1"/>
          </a:solidFill>
          <a:ln w="19050">
            <a:solidFill>
              <a:schemeClr val="lt1"/>
            </a:solidFill>
          </a:ln>
          <a:effectLst/>
        </c:spPr>
      </c:pivotFmt>
      <c:pivotFmt>
        <c:idx val="239"/>
        <c:spPr>
          <a:solidFill>
            <a:schemeClr val="accent1"/>
          </a:solidFill>
          <a:ln w="19050">
            <a:solidFill>
              <a:schemeClr val="lt1"/>
            </a:solidFill>
          </a:ln>
          <a:effectLst/>
        </c:spPr>
      </c:pivotFmt>
      <c:pivotFmt>
        <c:idx val="240"/>
        <c:spPr>
          <a:solidFill>
            <a:schemeClr val="accent1"/>
          </a:solidFill>
          <a:ln w="19050">
            <a:solidFill>
              <a:schemeClr val="lt1"/>
            </a:solidFill>
          </a:ln>
          <a:effectLst/>
        </c:spPr>
      </c:pivotFmt>
      <c:pivotFmt>
        <c:idx val="241"/>
        <c:spPr>
          <a:solidFill>
            <a:schemeClr val="accent1"/>
          </a:solidFill>
          <a:ln w="19050">
            <a:solidFill>
              <a:schemeClr val="lt1"/>
            </a:solidFill>
          </a:ln>
          <a:effectLst/>
        </c:spPr>
      </c:pivotFmt>
      <c:pivotFmt>
        <c:idx val="242"/>
        <c:spPr>
          <a:solidFill>
            <a:schemeClr val="accent1"/>
          </a:solidFill>
          <a:ln w="19050">
            <a:solidFill>
              <a:schemeClr val="lt1"/>
            </a:solidFill>
          </a:ln>
          <a:effectLst/>
        </c:spPr>
      </c:pivotFmt>
      <c:pivotFmt>
        <c:idx val="243"/>
        <c:spPr>
          <a:solidFill>
            <a:schemeClr val="accent1"/>
          </a:solidFill>
          <a:ln w="19050">
            <a:solidFill>
              <a:schemeClr val="lt1"/>
            </a:solidFill>
          </a:ln>
          <a:effectLst/>
        </c:spPr>
      </c:pivotFmt>
      <c:pivotFmt>
        <c:idx val="244"/>
        <c:spPr>
          <a:solidFill>
            <a:schemeClr val="accent1"/>
          </a:solidFill>
          <a:ln w="19050">
            <a:solidFill>
              <a:schemeClr val="lt1"/>
            </a:solidFill>
          </a:ln>
          <a:effectLst/>
        </c:spPr>
      </c:pivotFmt>
      <c:pivotFmt>
        <c:idx val="245"/>
        <c:spPr>
          <a:solidFill>
            <a:schemeClr val="accent1"/>
          </a:solidFill>
          <a:ln w="19050">
            <a:solidFill>
              <a:schemeClr val="lt1"/>
            </a:solidFill>
          </a:ln>
          <a:effectLst/>
        </c:spPr>
      </c:pivotFmt>
      <c:pivotFmt>
        <c:idx val="246"/>
        <c:spPr>
          <a:solidFill>
            <a:schemeClr val="accent1"/>
          </a:solidFill>
          <a:ln w="19050">
            <a:solidFill>
              <a:schemeClr val="lt1"/>
            </a:solidFill>
          </a:ln>
          <a:effectLst/>
        </c:spPr>
      </c:pivotFmt>
      <c:pivotFmt>
        <c:idx val="247"/>
        <c:spPr>
          <a:solidFill>
            <a:schemeClr val="accent1"/>
          </a:solidFill>
          <a:ln w="19050">
            <a:solidFill>
              <a:schemeClr val="lt1"/>
            </a:solidFill>
          </a:ln>
          <a:effectLst/>
        </c:spPr>
      </c:pivotFmt>
      <c:pivotFmt>
        <c:idx val="248"/>
        <c:spPr>
          <a:solidFill>
            <a:schemeClr val="accent1"/>
          </a:solidFill>
          <a:ln w="19050">
            <a:solidFill>
              <a:schemeClr val="lt1"/>
            </a:solidFill>
          </a:ln>
          <a:effectLst/>
        </c:spPr>
      </c:pivotFmt>
    </c:pivotFmts>
    <c:plotArea>
      <c:layout>
        <c:manualLayout>
          <c:layoutTarget val="inner"/>
          <c:xMode val="edge"/>
          <c:yMode val="edge"/>
          <c:x val="0.2509002267205126"/>
          <c:y val="8.0062393906348089E-2"/>
          <c:w val="0.49828817446716728"/>
          <c:h val="0.88212272266227476"/>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[Book1.xlsm]Sheet2!PivotTable1</c:name>
    <c:fmtId val="7"/>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i="0" baseline="0" dirty="0">
                <a:solidFill>
                  <a:srgbClr val="FFC000"/>
                </a:solidFill>
                <a:effectLst>
                  <a:outerShdw blurRad="38100" dist="38100" dir="2700000" algn="tl">
                    <a:srgbClr val="000000">
                      <a:alpha val="43137"/>
                    </a:srgbClr>
                  </a:outerShdw>
                </a:effectLst>
                <a:latin typeface="Shadows Into Light Two" panose="020B0604020202020204" charset="0"/>
              </a:rPr>
              <a:t>Breakdown of </a:t>
            </a:r>
            <a:endParaRPr lang="en-US" sz="2400" b="1" dirty="0">
              <a:solidFill>
                <a:srgbClr val="FFC000"/>
              </a:solidFill>
              <a:effectLst>
                <a:outerShdw blurRad="38100" dist="38100" dir="2700000" algn="tl">
                  <a:srgbClr val="000000">
                    <a:alpha val="43137"/>
                  </a:srgbClr>
                </a:outerShdw>
              </a:effectLst>
              <a:latin typeface="Shadows Into Light Two" panose="020B0604020202020204" charset="0"/>
            </a:endParaRPr>
          </a:p>
          <a:p>
            <a:pPr>
              <a:defRPr/>
            </a:pPr>
            <a:r>
              <a:rPr lang="en-US" sz="2400" b="1" i="0" baseline="0" dirty="0" smtClean="0">
                <a:solidFill>
                  <a:srgbClr val="FFC000"/>
                </a:solidFill>
                <a:effectLst>
                  <a:outerShdw blurRad="38100" dist="38100" dir="2700000" algn="tl">
                    <a:srgbClr val="000000">
                      <a:alpha val="43137"/>
                    </a:srgbClr>
                  </a:outerShdw>
                </a:effectLst>
                <a:latin typeface="Shadows Into Light Two" panose="020B0604020202020204" charset="0"/>
              </a:rPr>
              <a:t>Findings</a:t>
            </a:r>
            <a:endParaRPr lang="en-US" sz="2400" b="1" dirty="0">
              <a:solidFill>
                <a:srgbClr val="FFC000"/>
              </a:solidFill>
              <a:effectLst>
                <a:outerShdw blurRad="38100" dist="38100" dir="2700000" algn="tl">
                  <a:srgbClr val="000000">
                    <a:alpha val="43137"/>
                  </a:srgbClr>
                </a:outerShdw>
              </a:effectLst>
              <a:latin typeface="Shadows Into Light Two" panose="020B0604020202020204" charset="0"/>
            </a:endParaRPr>
          </a:p>
          <a:p>
            <a:pPr>
              <a:defRPr/>
            </a:pPr>
            <a:r>
              <a:rPr lang="en-US" sz="2400" b="1" i="0" baseline="0" dirty="0">
                <a:solidFill>
                  <a:srgbClr val="FFC000"/>
                </a:solidFill>
                <a:effectLst>
                  <a:outerShdw blurRad="38100" dist="38100" dir="2700000" algn="tl">
                    <a:srgbClr val="000000">
                      <a:alpha val="43137"/>
                    </a:srgbClr>
                  </a:outerShdw>
                </a:effectLst>
                <a:latin typeface="Shadows Into Light Two" panose="020B0604020202020204" charset="0"/>
              </a:rPr>
              <a:t>Since October 2016</a:t>
            </a:r>
            <a:endParaRPr lang="en-US" sz="2400" b="1" dirty="0">
              <a:solidFill>
                <a:srgbClr val="FFC000"/>
              </a:solidFill>
              <a:effectLst>
                <a:outerShdw blurRad="38100" dist="38100" dir="2700000" algn="tl">
                  <a:srgbClr val="000000">
                    <a:alpha val="43137"/>
                  </a:srgbClr>
                </a:outerShdw>
              </a:effectLst>
              <a:latin typeface="Shadows Into Light Two" panose="020B0604020202020204" charset="0"/>
            </a:endParaRPr>
          </a:p>
        </c:rich>
      </c:tx>
      <c:layout>
        <c:manualLayout>
          <c:xMode val="edge"/>
          <c:yMode val="edge"/>
          <c:x val="0.36510997108994975"/>
          <c:y val="0.3424030329542140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w="19050">
            <a:solidFill>
              <a:schemeClr val="lt1"/>
            </a:solidFill>
          </a:ln>
          <a:effectLst/>
        </c:spPr>
        <c:marker>
          <c:symbol val="none"/>
        </c:marker>
      </c:pivotFmt>
      <c:pivotFmt>
        <c:idx val="1"/>
        <c:spPr>
          <a:solidFill>
            <a:schemeClr val="accent1"/>
          </a:solidFill>
          <a:ln w="19050">
            <a:solidFill>
              <a:schemeClr val="lt1"/>
            </a:solidFill>
          </a:ln>
          <a:effectLst/>
        </c:spPr>
        <c:marker>
          <c:symbol val="none"/>
        </c:marker>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pivotFmt>
      <c:pivotFmt>
        <c:idx val="12"/>
        <c:spPr>
          <a:solidFill>
            <a:schemeClr val="accent1"/>
          </a:solidFill>
          <a:ln w="19050">
            <a:solidFill>
              <a:schemeClr val="lt1"/>
            </a:solidFill>
          </a:ln>
          <a:effectLst/>
        </c:spPr>
      </c:pivotFmt>
      <c:pivotFmt>
        <c:idx val="13"/>
        <c:spPr>
          <a:solidFill>
            <a:schemeClr val="accent1"/>
          </a:solidFill>
          <a:ln w="19050">
            <a:solidFill>
              <a:schemeClr val="lt1"/>
            </a:solidFill>
          </a:ln>
          <a:effectLst/>
        </c:spPr>
      </c:pivotFmt>
      <c:pivotFmt>
        <c:idx val="14"/>
        <c:spPr>
          <a:solidFill>
            <a:schemeClr val="accent1"/>
          </a:solidFill>
          <a:ln w="19050">
            <a:solidFill>
              <a:schemeClr val="lt1"/>
            </a:solidFill>
          </a:ln>
          <a:effectLst/>
        </c:spPr>
      </c:pivotFmt>
      <c:pivotFmt>
        <c:idx val="15"/>
        <c:spPr>
          <a:solidFill>
            <a:schemeClr val="accent1"/>
          </a:solidFill>
          <a:ln w="19050">
            <a:solidFill>
              <a:schemeClr val="lt1"/>
            </a:solidFill>
          </a:ln>
          <a:effectLst/>
        </c:spPr>
      </c:pivotFmt>
      <c:pivotFmt>
        <c:idx val="16"/>
        <c:spPr>
          <a:solidFill>
            <a:schemeClr val="accent1"/>
          </a:solidFill>
          <a:ln w="19050">
            <a:solidFill>
              <a:schemeClr val="lt1"/>
            </a:solidFill>
          </a:ln>
          <a:effectLst/>
        </c:spPr>
        <c:marker>
          <c:symbol val="none"/>
        </c:marker>
      </c:pivotFmt>
      <c:pivotFmt>
        <c:idx val="17"/>
        <c:spPr>
          <a:solidFill>
            <a:schemeClr val="accent1"/>
          </a:solidFill>
          <a:ln w="19050">
            <a:solidFill>
              <a:schemeClr val="lt1"/>
            </a:solidFill>
          </a:ln>
          <a:effectLst/>
        </c:spPr>
      </c:pivotFmt>
      <c:pivotFmt>
        <c:idx val="18"/>
        <c:spPr>
          <a:solidFill>
            <a:schemeClr val="accent1"/>
          </a:solidFill>
          <a:ln w="19050">
            <a:solidFill>
              <a:schemeClr val="lt1"/>
            </a:solidFill>
          </a:ln>
          <a:effectLst/>
        </c:spPr>
      </c:pivotFmt>
      <c:pivotFmt>
        <c:idx val="19"/>
        <c:spPr>
          <a:solidFill>
            <a:schemeClr val="accent1"/>
          </a:solidFill>
          <a:ln w="19050">
            <a:solidFill>
              <a:schemeClr val="lt1"/>
            </a:solidFill>
          </a:ln>
          <a:effectLst/>
        </c:spPr>
      </c:pivotFmt>
      <c:pivotFmt>
        <c:idx val="20"/>
        <c:spPr>
          <a:solidFill>
            <a:schemeClr val="accent1"/>
          </a:solidFill>
          <a:ln w="19050">
            <a:solidFill>
              <a:schemeClr val="lt1"/>
            </a:solidFill>
          </a:ln>
          <a:effectLst/>
        </c:spPr>
      </c:pivotFmt>
      <c:pivotFmt>
        <c:idx val="21"/>
        <c:spPr>
          <a:solidFill>
            <a:schemeClr val="accent1"/>
          </a:solidFill>
          <a:ln w="19050">
            <a:solidFill>
              <a:schemeClr val="lt1"/>
            </a:solidFill>
          </a:ln>
          <a:effectLst/>
        </c:spPr>
      </c:pivotFmt>
      <c:pivotFmt>
        <c:idx val="22"/>
        <c:spPr>
          <a:solidFill>
            <a:schemeClr val="accent1"/>
          </a:solidFill>
          <a:ln w="19050">
            <a:solidFill>
              <a:schemeClr val="lt1"/>
            </a:solidFill>
          </a:ln>
          <a:effectLst/>
        </c:spPr>
      </c:pivotFmt>
      <c:pivotFmt>
        <c:idx val="23"/>
        <c:spPr>
          <a:solidFill>
            <a:schemeClr val="accent1"/>
          </a:solidFill>
          <a:ln w="19050">
            <a:solidFill>
              <a:schemeClr val="lt1"/>
            </a:solidFill>
          </a:ln>
          <a:effectLst/>
        </c:spPr>
      </c:pivotFmt>
      <c:pivotFmt>
        <c:idx val="24"/>
        <c:spPr>
          <a:solidFill>
            <a:schemeClr val="accent1"/>
          </a:solidFill>
          <a:ln w="19050">
            <a:solidFill>
              <a:schemeClr val="lt1"/>
            </a:solidFill>
          </a:ln>
          <a:effectLst/>
        </c:spPr>
      </c:pivotFmt>
      <c:pivotFmt>
        <c:idx val="25"/>
        <c:spPr>
          <a:solidFill>
            <a:schemeClr val="accent1"/>
          </a:solidFill>
          <a:ln w="19050">
            <a:solidFill>
              <a:schemeClr val="lt1"/>
            </a:solidFill>
          </a:ln>
          <a:effectLst/>
        </c:spPr>
      </c:pivotFmt>
      <c:pivotFmt>
        <c:idx val="26"/>
        <c:spPr>
          <a:solidFill>
            <a:schemeClr val="accent1"/>
          </a:solidFill>
          <a:ln w="19050">
            <a:solidFill>
              <a:schemeClr val="lt1"/>
            </a:solidFill>
          </a:ln>
          <a:effectLst/>
        </c:spPr>
      </c:pivotFmt>
      <c:pivotFmt>
        <c:idx val="27"/>
        <c:spPr>
          <a:solidFill>
            <a:schemeClr val="accent1"/>
          </a:solidFill>
          <a:ln w="19050">
            <a:solidFill>
              <a:schemeClr val="lt1"/>
            </a:solidFill>
          </a:ln>
          <a:effectLst/>
        </c:spPr>
      </c:pivotFmt>
      <c:pivotFmt>
        <c:idx val="28"/>
        <c:spPr>
          <a:solidFill>
            <a:schemeClr val="accent1"/>
          </a:solidFill>
          <a:ln w="19050">
            <a:solidFill>
              <a:schemeClr val="lt1"/>
            </a:solidFill>
          </a:ln>
          <a:effectLst/>
        </c:spPr>
      </c:pivotFmt>
      <c:pivotFmt>
        <c:idx val="29"/>
        <c:spPr>
          <a:solidFill>
            <a:schemeClr val="accent1"/>
          </a:solidFill>
          <a:ln w="19050">
            <a:solidFill>
              <a:schemeClr val="lt1"/>
            </a:solidFill>
          </a:ln>
          <a:effectLst/>
        </c:spPr>
      </c:pivotFmt>
      <c:pivotFmt>
        <c:idx val="30"/>
        <c:spPr>
          <a:solidFill>
            <a:schemeClr val="accent1"/>
          </a:solidFill>
          <a:ln w="19050">
            <a:solidFill>
              <a:schemeClr val="lt1"/>
            </a:solidFill>
          </a:ln>
          <a:effectLst/>
        </c:spPr>
      </c:pivotFmt>
    </c:pivotFmts>
    <c:plotArea>
      <c:layout>
        <c:manualLayout>
          <c:layoutTarget val="inner"/>
          <c:xMode val="edge"/>
          <c:yMode val="edge"/>
          <c:x val="0.23532620561411124"/>
          <c:y val="3.0802566345873434E-2"/>
          <c:w val="0.52934769859570341"/>
          <c:h val="0.93709866822202781"/>
        </c:manualLayout>
      </c:layout>
      <c:doughnutChart>
        <c:varyColors val="1"/>
        <c:ser>
          <c:idx val="0"/>
          <c:order val="0"/>
          <c:tx>
            <c:strRef>
              <c:f>Sheet2!$B$3</c:f>
              <c:strCache>
                <c:ptCount val="1"/>
                <c:pt idx="0">
                  <c:v>Total</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8DF-417A-9951-390BE612096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8DF-417A-9951-390BE612096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8DF-417A-9951-390BE612096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8DF-417A-9951-390BE612096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8DF-417A-9951-390BE612096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8DF-417A-9951-390BE612096C}"/>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E8DF-417A-9951-390BE612096C}"/>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E8DF-417A-9951-390BE612096C}"/>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E8DF-417A-9951-390BE612096C}"/>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E8DF-417A-9951-390BE612096C}"/>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E8DF-417A-9951-390BE612096C}"/>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E8DF-417A-9951-390BE612096C}"/>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E8DF-417A-9951-390BE612096C}"/>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E8DF-417A-9951-390BE612096C}"/>
              </c:ext>
            </c:extLst>
          </c:dPt>
          <c:cat>
            <c:strRef>
              <c:f>Sheet2!$A$4:$A$18</c:f>
              <c:strCache>
                <c:ptCount val="14"/>
                <c:pt idx="0">
                  <c:v>(blank)</c:v>
                </c:pt>
                <c:pt idx="1">
                  <c:v>400 - Offer Versus Serve (ADC Only) Site Level</c:v>
                </c:pt>
                <c:pt idx="2">
                  <c:v>400 - Resource Management</c:v>
                </c:pt>
                <c:pt idx="3">
                  <c:v>200 - Required Documentation for Sponsored Sites Only</c:v>
                </c:pt>
                <c:pt idx="4">
                  <c:v>800 - Reporting, Recordkeeping, and Permanent Documentation</c:v>
                </c:pt>
                <c:pt idx="5">
                  <c:v>600 - Monitoring</c:v>
                </c:pt>
                <c:pt idx="6">
                  <c:v>300 - Meal Observation Site Level</c:v>
                </c:pt>
                <c:pt idx="7">
                  <c:v>700 - Monitoring</c:v>
                </c:pt>
                <c:pt idx="8">
                  <c:v>600 - Civil Rights</c:v>
                </c:pt>
                <c:pt idx="9">
                  <c:v>300 - Meal Counting and Claiming</c:v>
                </c:pt>
                <c:pt idx="10">
                  <c:v>500 - Resource Management</c:v>
                </c:pt>
                <c:pt idx="11">
                  <c:v>200 - Eligibility</c:v>
                </c:pt>
                <c:pt idx="12">
                  <c:v>100 - Enrollment (For CC, ADC, and HS)</c:v>
                </c:pt>
                <c:pt idx="13">
                  <c:v>400 - Menu Records | Food Service</c:v>
                </c:pt>
              </c:strCache>
            </c:strRef>
          </c:cat>
          <c:val>
            <c:numRef>
              <c:f>Sheet2!$B$4:$B$18</c:f>
              <c:numCache>
                <c:formatCode>General</c:formatCode>
                <c:ptCount val="14"/>
                <c:pt idx="1">
                  <c:v>1</c:v>
                </c:pt>
                <c:pt idx="2">
                  <c:v>1</c:v>
                </c:pt>
                <c:pt idx="3">
                  <c:v>1</c:v>
                </c:pt>
                <c:pt idx="4">
                  <c:v>1</c:v>
                </c:pt>
                <c:pt idx="5">
                  <c:v>1</c:v>
                </c:pt>
                <c:pt idx="6">
                  <c:v>2</c:v>
                </c:pt>
                <c:pt idx="7">
                  <c:v>6</c:v>
                </c:pt>
                <c:pt idx="8">
                  <c:v>7</c:v>
                </c:pt>
                <c:pt idx="9">
                  <c:v>24</c:v>
                </c:pt>
                <c:pt idx="10">
                  <c:v>36</c:v>
                </c:pt>
                <c:pt idx="11">
                  <c:v>38</c:v>
                </c:pt>
                <c:pt idx="12">
                  <c:v>40</c:v>
                </c:pt>
                <c:pt idx="13">
                  <c:v>54</c:v>
                </c:pt>
              </c:numCache>
            </c:numRef>
          </c:val>
          <c:extLst>
            <c:ext xmlns:c16="http://schemas.microsoft.com/office/drawing/2014/chart" uri="{C3380CC4-5D6E-409C-BE32-E72D297353CC}">
              <c16:uniqueId val="{0000001C-E8DF-417A-9951-390BE612096C}"/>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7.xml.rels><?xml version="1.0" encoding="UTF-8" standalone="yes"?>
<Relationships xmlns="http://schemas.openxmlformats.org/package/2006/relationships"><Relationship Id="rId1" Type="http://schemas.openxmlformats.org/officeDocument/2006/relationships/image" Target="../media/image10.png"/></Relationships>
</file>

<file path=ppt/diagrams/_rels/drawing7.xml.rels><?xml version="1.0" encoding="UTF-8" standalone="yes"?>
<Relationships xmlns="http://schemas.openxmlformats.org/package/2006/relationships"><Relationship Id="rId1"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D94521-4910-4F03-80AB-D9FC2511B297}" type="doc">
      <dgm:prSet loTypeId="urn:microsoft.com/office/officeart/2005/8/layout/gear1" loCatId="process" qsTypeId="urn:microsoft.com/office/officeart/2005/8/quickstyle/simple1" qsCatId="simple" csTypeId="urn:microsoft.com/office/officeart/2005/8/colors/colorful5" csCatId="colorful" phldr="1"/>
      <dgm:spPr/>
    </dgm:pt>
    <dgm:pt modelId="{83F675FA-C7F7-44AC-998B-4385F5CE4201}">
      <dgm:prSet phldrT="[Text]" custT="1"/>
      <dgm:spPr/>
      <dgm:t>
        <a:bodyPr/>
        <a:lstStyle/>
        <a:p>
          <a:r>
            <a:rPr lang="en-US" sz="1800" b="1" dirty="0" smtClean="0">
              <a:latin typeface="Chivo Light" panose="020B0604020202020204" charset="0"/>
            </a:rPr>
            <a:t>Accountability</a:t>
          </a:r>
          <a:endParaRPr lang="en-US" sz="1800" b="1" dirty="0">
            <a:latin typeface="Chivo Light" panose="020B0604020202020204" charset="0"/>
          </a:endParaRPr>
        </a:p>
      </dgm:t>
    </dgm:pt>
    <dgm:pt modelId="{4882E714-8231-4E80-8757-606E58B64DD2}" type="parTrans" cxnId="{6393C208-B2D4-4DC6-8C01-52BABEEAF8EF}">
      <dgm:prSet/>
      <dgm:spPr/>
      <dgm:t>
        <a:bodyPr/>
        <a:lstStyle/>
        <a:p>
          <a:endParaRPr lang="en-US"/>
        </a:p>
      </dgm:t>
    </dgm:pt>
    <dgm:pt modelId="{80FC1A33-BEE4-4E98-93F3-9E3DA03DF25B}" type="sibTrans" cxnId="{6393C208-B2D4-4DC6-8C01-52BABEEAF8EF}">
      <dgm:prSet/>
      <dgm:spPr/>
      <dgm:t>
        <a:bodyPr/>
        <a:lstStyle/>
        <a:p>
          <a:endParaRPr lang="en-US"/>
        </a:p>
      </dgm:t>
    </dgm:pt>
    <dgm:pt modelId="{CDD34D6C-992A-4ADC-B235-875F64DD47B4}">
      <dgm:prSet phldrT="[Text]" custT="1"/>
      <dgm:spPr/>
      <dgm:t>
        <a:bodyPr/>
        <a:lstStyle/>
        <a:p>
          <a:r>
            <a:rPr lang="en-US" sz="1800" b="1" dirty="0" smtClean="0">
              <a:latin typeface="Chivo Light" panose="020B0604020202020204" charset="0"/>
            </a:rPr>
            <a:t>Capability</a:t>
          </a:r>
          <a:endParaRPr lang="en-US" sz="1800" b="1" dirty="0">
            <a:latin typeface="Chivo Light" panose="020B0604020202020204" charset="0"/>
          </a:endParaRPr>
        </a:p>
      </dgm:t>
    </dgm:pt>
    <dgm:pt modelId="{70E0F183-E52C-477F-9710-01F9334B70AA}" type="parTrans" cxnId="{CF5D8ABC-F93F-4AD7-AB85-4B9CB3D21410}">
      <dgm:prSet/>
      <dgm:spPr/>
      <dgm:t>
        <a:bodyPr/>
        <a:lstStyle/>
        <a:p>
          <a:endParaRPr lang="en-US"/>
        </a:p>
      </dgm:t>
    </dgm:pt>
    <dgm:pt modelId="{8620A553-7B2B-4D8E-87EA-32BE546652F5}" type="sibTrans" cxnId="{CF5D8ABC-F93F-4AD7-AB85-4B9CB3D21410}">
      <dgm:prSet/>
      <dgm:spPr/>
      <dgm:t>
        <a:bodyPr/>
        <a:lstStyle/>
        <a:p>
          <a:endParaRPr lang="en-US"/>
        </a:p>
      </dgm:t>
    </dgm:pt>
    <dgm:pt modelId="{6A10BCCB-A80F-44F7-AB39-C60D8819415F}">
      <dgm:prSet phldrT="[Text]" custT="1"/>
      <dgm:spPr/>
      <dgm:t>
        <a:bodyPr/>
        <a:lstStyle/>
        <a:p>
          <a:r>
            <a:rPr lang="en-US" sz="1800" b="1" dirty="0" smtClean="0">
              <a:latin typeface="Chivo Light" panose="020B0604020202020204" charset="0"/>
            </a:rPr>
            <a:t>Viability</a:t>
          </a:r>
          <a:endParaRPr lang="en-US" sz="1800" b="1" dirty="0">
            <a:latin typeface="Chivo Light" panose="020B0604020202020204" charset="0"/>
          </a:endParaRPr>
        </a:p>
      </dgm:t>
    </dgm:pt>
    <dgm:pt modelId="{B4525DFD-E764-433E-9D86-9E04A3C8EFD0}" type="parTrans" cxnId="{96D2831C-0B50-4EBD-9534-614D2046249C}">
      <dgm:prSet/>
      <dgm:spPr/>
      <dgm:t>
        <a:bodyPr/>
        <a:lstStyle/>
        <a:p>
          <a:endParaRPr lang="en-US"/>
        </a:p>
      </dgm:t>
    </dgm:pt>
    <dgm:pt modelId="{17BAF664-9BA8-4DE6-812B-ABA5211F5FE9}" type="sibTrans" cxnId="{96D2831C-0B50-4EBD-9534-614D2046249C}">
      <dgm:prSet/>
      <dgm:spPr/>
      <dgm:t>
        <a:bodyPr/>
        <a:lstStyle/>
        <a:p>
          <a:endParaRPr lang="en-US"/>
        </a:p>
      </dgm:t>
    </dgm:pt>
    <dgm:pt modelId="{0D921B28-4306-49FE-9BBD-58B3954BF1A1}" type="pres">
      <dgm:prSet presAssocID="{19D94521-4910-4F03-80AB-D9FC2511B297}" presName="composite" presStyleCnt="0">
        <dgm:presLayoutVars>
          <dgm:chMax val="3"/>
          <dgm:animLvl val="lvl"/>
          <dgm:resizeHandles val="exact"/>
        </dgm:presLayoutVars>
      </dgm:prSet>
      <dgm:spPr/>
    </dgm:pt>
    <dgm:pt modelId="{5A10A970-3916-47F4-B645-CA224CEB7BF0}" type="pres">
      <dgm:prSet presAssocID="{83F675FA-C7F7-44AC-998B-4385F5CE4201}" presName="gear1" presStyleLbl="node1" presStyleIdx="0" presStyleCnt="3" custScaleX="123331" custScaleY="119668" custLinFactNeighborX="23917" custLinFactNeighborY="-1605">
        <dgm:presLayoutVars>
          <dgm:chMax val="1"/>
          <dgm:bulletEnabled val="1"/>
        </dgm:presLayoutVars>
      </dgm:prSet>
      <dgm:spPr/>
      <dgm:t>
        <a:bodyPr/>
        <a:lstStyle/>
        <a:p>
          <a:endParaRPr lang="en-US"/>
        </a:p>
      </dgm:t>
    </dgm:pt>
    <dgm:pt modelId="{301070A5-5369-45FC-B680-025CC578D6AE}" type="pres">
      <dgm:prSet presAssocID="{83F675FA-C7F7-44AC-998B-4385F5CE4201}" presName="gear1srcNode" presStyleLbl="node1" presStyleIdx="0" presStyleCnt="3"/>
      <dgm:spPr/>
      <dgm:t>
        <a:bodyPr/>
        <a:lstStyle/>
        <a:p>
          <a:endParaRPr lang="en-US"/>
        </a:p>
      </dgm:t>
    </dgm:pt>
    <dgm:pt modelId="{12E839E5-7DA0-4634-9226-4E5C829D6307}" type="pres">
      <dgm:prSet presAssocID="{83F675FA-C7F7-44AC-998B-4385F5CE4201}" presName="gear1dstNode" presStyleLbl="node1" presStyleIdx="0" presStyleCnt="3"/>
      <dgm:spPr/>
      <dgm:t>
        <a:bodyPr/>
        <a:lstStyle/>
        <a:p>
          <a:endParaRPr lang="en-US"/>
        </a:p>
      </dgm:t>
    </dgm:pt>
    <dgm:pt modelId="{8EA98F6C-578A-4ACC-854E-33F5A482C8AB}" type="pres">
      <dgm:prSet presAssocID="{CDD34D6C-992A-4ADC-B235-875F64DD47B4}" presName="gear2" presStyleLbl="node1" presStyleIdx="1" presStyleCnt="3" custScaleX="136710" custScaleY="118592" custLinFactNeighborX="-15753" custLinFactNeighborY="33713">
        <dgm:presLayoutVars>
          <dgm:chMax val="1"/>
          <dgm:bulletEnabled val="1"/>
        </dgm:presLayoutVars>
      </dgm:prSet>
      <dgm:spPr/>
      <dgm:t>
        <a:bodyPr/>
        <a:lstStyle/>
        <a:p>
          <a:endParaRPr lang="en-US"/>
        </a:p>
      </dgm:t>
    </dgm:pt>
    <dgm:pt modelId="{DA7933C7-E583-43B3-A811-E6FCA20A0FE9}" type="pres">
      <dgm:prSet presAssocID="{CDD34D6C-992A-4ADC-B235-875F64DD47B4}" presName="gear2srcNode" presStyleLbl="node1" presStyleIdx="1" presStyleCnt="3"/>
      <dgm:spPr/>
      <dgm:t>
        <a:bodyPr/>
        <a:lstStyle/>
        <a:p>
          <a:endParaRPr lang="en-US"/>
        </a:p>
      </dgm:t>
    </dgm:pt>
    <dgm:pt modelId="{2D664557-DC08-4CAA-802E-DF0FB8E3ADF6}" type="pres">
      <dgm:prSet presAssocID="{CDD34D6C-992A-4ADC-B235-875F64DD47B4}" presName="gear2dstNode" presStyleLbl="node1" presStyleIdx="1" presStyleCnt="3"/>
      <dgm:spPr/>
      <dgm:t>
        <a:bodyPr/>
        <a:lstStyle/>
        <a:p>
          <a:endParaRPr lang="en-US"/>
        </a:p>
      </dgm:t>
    </dgm:pt>
    <dgm:pt modelId="{F9F7B1F5-F8DD-48AE-BB63-D9B0BCC3FB00}" type="pres">
      <dgm:prSet presAssocID="{6A10BCCB-A80F-44F7-AB39-C60D8819415F}" presName="gear3" presStyleLbl="node1" presStyleIdx="2" presStyleCnt="3" custScaleX="107928" custScaleY="103124" custLinFactNeighborX="-1192" custLinFactNeighborY="12263"/>
      <dgm:spPr/>
      <dgm:t>
        <a:bodyPr/>
        <a:lstStyle/>
        <a:p>
          <a:endParaRPr lang="en-US"/>
        </a:p>
      </dgm:t>
    </dgm:pt>
    <dgm:pt modelId="{69C126DE-216D-49C1-BB0E-C9AB1B2079B6}" type="pres">
      <dgm:prSet presAssocID="{6A10BCCB-A80F-44F7-AB39-C60D8819415F}" presName="gear3tx" presStyleLbl="node1" presStyleIdx="2" presStyleCnt="3">
        <dgm:presLayoutVars>
          <dgm:chMax val="1"/>
          <dgm:bulletEnabled val="1"/>
        </dgm:presLayoutVars>
      </dgm:prSet>
      <dgm:spPr/>
      <dgm:t>
        <a:bodyPr/>
        <a:lstStyle/>
        <a:p>
          <a:endParaRPr lang="en-US"/>
        </a:p>
      </dgm:t>
    </dgm:pt>
    <dgm:pt modelId="{C845CA26-8B4A-4C2A-ABBF-099F06962D4F}" type="pres">
      <dgm:prSet presAssocID="{6A10BCCB-A80F-44F7-AB39-C60D8819415F}" presName="gear3srcNode" presStyleLbl="node1" presStyleIdx="2" presStyleCnt="3"/>
      <dgm:spPr/>
      <dgm:t>
        <a:bodyPr/>
        <a:lstStyle/>
        <a:p>
          <a:endParaRPr lang="en-US"/>
        </a:p>
      </dgm:t>
    </dgm:pt>
    <dgm:pt modelId="{4AC34AC8-39D6-4A02-A860-F9B3867E52CB}" type="pres">
      <dgm:prSet presAssocID="{6A10BCCB-A80F-44F7-AB39-C60D8819415F}" presName="gear3dstNode" presStyleLbl="node1" presStyleIdx="2" presStyleCnt="3"/>
      <dgm:spPr/>
      <dgm:t>
        <a:bodyPr/>
        <a:lstStyle/>
        <a:p>
          <a:endParaRPr lang="en-US"/>
        </a:p>
      </dgm:t>
    </dgm:pt>
    <dgm:pt modelId="{330BC147-5945-4185-8791-8D38EFBC1EC5}" type="pres">
      <dgm:prSet presAssocID="{80FC1A33-BEE4-4E98-93F3-9E3DA03DF25B}" presName="connector1" presStyleLbl="sibTrans2D1" presStyleIdx="0" presStyleCnt="3" custLinFactNeighborX="25396" custLinFactNeighborY="-6728"/>
      <dgm:spPr/>
      <dgm:t>
        <a:bodyPr/>
        <a:lstStyle/>
        <a:p>
          <a:endParaRPr lang="en-US"/>
        </a:p>
      </dgm:t>
    </dgm:pt>
    <dgm:pt modelId="{7469B461-9377-4AE0-BE1D-A752C9978DD0}" type="pres">
      <dgm:prSet presAssocID="{8620A553-7B2B-4D8E-87EA-32BE546652F5}" presName="connector2" presStyleLbl="sibTrans2D1" presStyleIdx="1" presStyleCnt="3" custLinFactNeighborX="-26262" custLinFactNeighborY="26676"/>
      <dgm:spPr/>
      <dgm:t>
        <a:bodyPr/>
        <a:lstStyle/>
        <a:p>
          <a:endParaRPr lang="en-US"/>
        </a:p>
      </dgm:t>
    </dgm:pt>
    <dgm:pt modelId="{7B441BDB-E922-418F-B95D-DCD572BD87F5}" type="pres">
      <dgm:prSet presAssocID="{17BAF664-9BA8-4DE6-812B-ABA5211F5FE9}" presName="connector3" presStyleLbl="sibTrans2D1" presStyleIdx="2" presStyleCnt="3" custAng="882022" custLinFactNeighborX="-5021" custLinFactNeighborY="14611"/>
      <dgm:spPr/>
      <dgm:t>
        <a:bodyPr/>
        <a:lstStyle/>
        <a:p>
          <a:endParaRPr lang="en-US"/>
        </a:p>
      </dgm:t>
    </dgm:pt>
  </dgm:ptLst>
  <dgm:cxnLst>
    <dgm:cxn modelId="{BD485E4F-EDCE-4901-89E4-0150FD10FBF4}" type="presOf" srcId="{8620A553-7B2B-4D8E-87EA-32BE546652F5}" destId="{7469B461-9377-4AE0-BE1D-A752C9978DD0}" srcOrd="0" destOrd="0" presId="urn:microsoft.com/office/officeart/2005/8/layout/gear1"/>
    <dgm:cxn modelId="{CF5D8ABC-F93F-4AD7-AB85-4B9CB3D21410}" srcId="{19D94521-4910-4F03-80AB-D9FC2511B297}" destId="{CDD34D6C-992A-4ADC-B235-875F64DD47B4}" srcOrd="1" destOrd="0" parTransId="{70E0F183-E52C-477F-9710-01F9334B70AA}" sibTransId="{8620A553-7B2B-4D8E-87EA-32BE546652F5}"/>
    <dgm:cxn modelId="{3BBC2CC8-2FE2-468C-99C7-F0C0F1A2D939}" type="presOf" srcId="{83F675FA-C7F7-44AC-998B-4385F5CE4201}" destId="{301070A5-5369-45FC-B680-025CC578D6AE}" srcOrd="1" destOrd="0" presId="urn:microsoft.com/office/officeart/2005/8/layout/gear1"/>
    <dgm:cxn modelId="{96D2831C-0B50-4EBD-9534-614D2046249C}" srcId="{19D94521-4910-4F03-80AB-D9FC2511B297}" destId="{6A10BCCB-A80F-44F7-AB39-C60D8819415F}" srcOrd="2" destOrd="0" parTransId="{B4525DFD-E764-433E-9D86-9E04A3C8EFD0}" sibTransId="{17BAF664-9BA8-4DE6-812B-ABA5211F5FE9}"/>
    <dgm:cxn modelId="{A018AA9D-7EE0-40FB-B95F-2B2A48F61E7F}" type="presOf" srcId="{19D94521-4910-4F03-80AB-D9FC2511B297}" destId="{0D921B28-4306-49FE-9BBD-58B3954BF1A1}" srcOrd="0" destOrd="0" presId="urn:microsoft.com/office/officeart/2005/8/layout/gear1"/>
    <dgm:cxn modelId="{F7F8254E-1826-4CB1-8C4C-B58BF0A931D5}" type="presOf" srcId="{6A10BCCB-A80F-44F7-AB39-C60D8819415F}" destId="{69C126DE-216D-49C1-BB0E-C9AB1B2079B6}" srcOrd="1" destOrd="0" presId="urn:microsoft.com/office/officeart/2005/8/layout/gear1"/>
    <dgm:cxn modelId="{A756CCCE-B69D-488F-A2EA-2B1CB6B68884}" type="presOf" srcId="{17BAF664-9BA8-4DE6-812B-ABA5211F5FE9}" destId="{7B441BDB-E922-418F-B95D-DCD572BD87F5}" srcOrd="0" destOrd="0" presId="urn:microsoft.com/office/officeart/2005/8/layout/gear1"/>
    <dgm:cxn modelId="{65F78867-86E3-4AA4-B857-18E72C722380}" type="presOf" srcId="{CDD34D6C-992A-4ADC-B235-875F64DD47B4}" destId="{2D664557-DC08-4CAA-802E-DF0FB8E3ADF6}" srcOrd="2" destOrd="0" presId="urn:microsoft.com/office/officeart/2005/8/layout/gear1"/>
    <dgm:cxn modelId="{EACFE564-8A06-409C-B5FD-9B8C7D2DDFB5}" type="presOf" srcId="{6A10BCCB-A80F-44F7-AB39-C60D8819415F}" destId="{C845CA26-8B4A-4C2A-ABBF-099F06962D4F}" srcOrd="2" destOrd="0" presId="urn:microsoft.com/office/officeart/2005/8/layout/gear1"/>
    <dgm:cxn modelId="{6393C208-B2D4-4DC6-8C01-52BABEEAF8EF}" srcId="{19D94521-4910-4F03-80AB-D9FC2511B297}" destId="{83F675FA-C7F7-44AC-998B-4385F5CE4201}" srcOrd="0" destOrd="0" parTransId="{4882E714-8231-4E80-8757-606E58B64DD2}" sibTransId="{80FC1A33-BEE4-4E98-93F3-9E3DA03DF25B}"/>
    <dgm:cxn modelId="{F1143F6A-8C18-4D9D-B76F-28B6D2178939}" type="presOf" srcId="{80FC1A33-BEE4-4E98-93F3-9E3DA03DF25B}" destId="{330BC147-5945-4185-8791-8D38EFBC1EC5}" srcOrd="0" destOrd="0" presId="urn:microsoft.com/office/officeart/2005/8/layout/gear1"/>
    <dgm:cxn modelId="{8A7C2162-A58F-486B-BFE7-983035FE9A40}" type="presOf" srcId="{83F675FA-C7F7-44AC-998B-4385F5CE4201}" destId="{5A10A970-3916-47F4-B645-CA224CEB7BF0}" srcOrd="0" destOrd="0" presId="urn:microsoft.com/office/officeart/2005/8/layout/gear1"/>
    <dgm:cxn modelId="{98105E78-9CF9-41F3-94B9-A2556DA4BF55}" type="presOf" srcId="{CDD34D6C-992A-4ADC-B235-875F64DD47B4}" destId="{DA7933C7-E583-43B3-A811-E6FCA20A0FE9}" srcOrd="1" destOrd="0" presId="urn:microsoft.com/office/officeart/2005/8/layout/gear1"/>
    <dgm:cxn modelId="{15F37410-B9ED-4055-A36E-D92CBF86D37B}" type="presOf" srcId="{83F675FA-C7F7-44AC-998B-4385F5CE4201}" destId="{12E839E5-7DA0-4634-9226-4E5C829D6307}" srcOrd="2" destOrd="0" presId="urn:microsoft.com/office/officeart/2005/8/layout/gear1"/>
    <dgm:cxn modelId="{5EE62367-EFDD-4B04-BC8F-97A5FC946AEF}" type="presOf" srcId="{6A10BCCB-A80F-44F7-AB39-C60D8819415F}" destId="{F9F7B1F5-F8DD-48AE-BB63-D9B0BCC3FB00}" srcOrd="0" destOrd="0" presId="urn:microsoft.com/office/officeart/2005/8/layout/gear1"/>
    <dgm:cxn modelId="{D2631038-630F-4D4E-92B6-8AACD8BAB804}" type="presOf" srcId="{CDD34D6C-992A-4ADC-B235-875F64DD47B4}" destId="{8EA98F6C-578A-4ACC-854E-33F5A482C8AB}" srcOrd="0" destOrd="0" presId="urn:microsoft.com/office/officeart/2005/8/layout/gear1"/>
    <dgm:cxn modelId="{36D386EA-8C3B-483A-8552-2C3DBA238670}" type="presOf" srcId="{6A10BCCB-A80F-44F7-AB39-C60D8819415F}" destId="{4AC34AC8-39D6-4A02-A860-F9B3867E52CB}" srcOrd="3" destOrd="0" presId="urn:microsoft.com/office/officeart/2005/8/layout/gear1"/>
    <dgm:cxn modelId="{AE947FA5-51DF-442F-885E-2DB1B4D25A8C}" type="presParOf" srcId="{0D921B28-4306-49FE-9BBD-58B3954BF1A1}" destId="{5A10A970-3916-47F4-B645-CA224CEB7BF0}" srcOrd="0" destOrd="0" presId="urn:microsoft.com/office/officeart/2005/8/layout/gear1"/>
    <dgm:cxn modelId="{1819E3FC-EC76-430B-A96F-9DBDBAD21DA0}" type="presParOf" srcId="{0D921B28-4306-49FE-9BBD-58B3954BF1A1}" destId="{301070A5-5369-45FC-B680-025CC578D6AE}" srcOrd="1" destOrd="0" presId="urn:microsoft.com/office/officeart/2005/8/layout/gear1"/>
    <dgm:cxn modelId="{AE5622F2-AF5F-427A-8DB4-4054D6BEF02A}" type="presParOf" srcId="{0D921B28-4306-49FE-9BBD-58B3954BF1A1}" destId="{12E839E5-7DA0-4634-9226-4E5C829D6307}" srcOrd="2" destOrd="0" presId="urn:microsoft.com/office/officeart/2005/8/layout/gear1"/>
    <dgm:cxn modelId="{8AD89FC7-2542-4D26-BBE0-CF279DB291C3}" type="presParOf" srcId="{0D921B28-4306-49FE-9BBD-58B3954BF1A1}" destId="{8EA98F6C-578A-4ACC-854E-33F5A482C8AB}" srcOrd="3" destOrd="0" presId="urn:microsoft.com/office/officeart/2005/8/layout/gear1"/>
    <dgm:cxn modelId="{CE6B786C-3E15-458D-B7BF-27519FD7DCA0}" type="presParOf" srcId="{0D921B28-4306-49FE-9BBD-58B3954BF1A1}" destId="{DA7933C7-E583-43B3-A811-E6FCA20A0FE9}" srcOrd="4" destOrd="0" presId="urn:microsoft.com/office/officeart/2005/8/layout/gear1"/>
    <dgm:cxn modelId="{524A4CA7-A5D7-496A-907D-BC3F7523EA6F}" type="presParOf" srcId="{0D921B28-4306-49FE-9BBD-58B3954BF1A1}" destId="{2D664557-DC08-4CAA-802E-DF0FB8E3ADF6}" srcOrd="5" destOrd="0" presId="urn:microsoft.com/office/officeart/2005/8/layout/gear1"/>
    <dgm:cxn modelId="{16887866-ED0C-4A0A-8B83-F8DACD4C1FE7}" type="presParOf" srcId="{0D921B28-4306-49FE-9BBD-58B3954BF1A1}" destId="{F9F7B1F5-F8DD-48AE-BB63-D9B0BCC3FB00}" srcOrd="6" destOrd="0" presId="urn:microsoft.com/office/officeart/2005/8/layout/gear1"/>
    <dgm:cxn modelId="{96871F95-EDF4-4608-9B5B-E5C026A331B4}" type="presParOf" srcId="{0D921B28-4306-49FE-9BBD-58B3954BF1A1}" destId="{69C126DE-216D-49C1-BB0E-C9AB1B2079B6}" srcOrd="7" destOrd="0" presId="urn:microsoft.com/office/officeart/2005/8/layout/gear1"/>
    <dgm:cxn modelId="{E1C158FE-99A0-4E0C-9007-2D03515FC0B6}" type="presParOf" srcId="{0D921B28-4306-49FE-9BBD-58B3954BF1A1}" destId="{C845CA26-8B4A-4C2A-ABBF-099F06962D4F}" srcOrd="8" destOrd="0" presId="urn:microsoft.com/office/officeart/2005/8/layout/gear1"/>
    <dgm:cxn modelId="{452EC738-AAA2-4125-858D-5ECFEEA998CB}" type="presParOf" srcId="{0D921B28-4306-49FE-9BBD-58B3954BF1A1}" destId="{4AC34AC8-39D6-4A02-A860-F9B3867E52CB}" srcOrd="9" destOrd="0" presId="urn:microsoft.com/office/officeart/2005/8/layout/gear1"/>
    <dgm:cxn modelId="{3A0C17A0-B580-4C88-AA97-A76EC98C810A}" type="presParOf" srcId="{0D921B28-4306-49FE-9BBD-58B3954BF1A1}" destId="{330BC147-5945-4185-8791-8D38EFBC1EC5}" srcOrd="10" destOrd="0" presId="urn:microsoft.com/office/officeart/2005/8/layout/gear1"/>
    <dgm:cxn modelId="{0C80935D-4109-4086-9FFB-0A51DBDED5C6}" type="presParOf" srcId="{0D921B28-4306-49FE-9BBD-58B3954BF1A1}" destId="{7469B461-9377-4AE0-BE1D-A752C9978DD0}" srcOrd="11" destOrd="0" presId="urn:microsoft.com/office/officeart/2005/8/layout/gear1"/>
    <dgm:cxn modelId="{6654630D-8489-4DFE-9E86-430A0B7145CF}" type="presParOf" srcId="{0D921B28-4306-49FE-9BBD-58B3954BF1A1}" destId="{7B441BDB-E922-418F-B95D-DCD572BD87F5}"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BF0A095-FD8D-4E5A-AA5A-DE8A6FED3412}" type="doc">
      <dgm:prSet loTypeId="urn:microsoft.com/office/officeart/2008/layout/VerticalCircleList" loCatId="list" qsTypeId="urn:microsoft.com/office/officeart/2005/8/quickstyle/simple2" qsCatId="simple" csTypeId="urn:microsoft.com/office/officeart/2005/8/colors/colorful4" csCatId="colorful" phldr="1"/>
      <dgm:spPr/>
      <dgm:t>
        <a:bodyPr/>
        <a:lstStyle/>
        <a:p>
          <a:endParaRPr lang="en-US"/>
        </a:p>
      </dgm:t>
    </dgm:pt>
    <dgm:pt modelId="{23C6B273-7979-45C8-AECD-196EEC1447AF}">
      <dgm:prSet phldrT="[Text]" custT="1"/>
      <dgm:spPr/>
      <dgm:t>
        <a:bodyPr/>
        <a:lstStyle/>
        <a:p>
          <a:r>
            <a:rPr lang="en-US" sz="2000" b="1" dirty="0" smtClean="0">
              <a:latin typeface="Chivo Light" panose="020B0604020202020204" charset="0"/>
            </a:rPr>
            <a:t>Serious Deficiency</a:t>
          </a:r>
          <a:endParaRPr lang="en-US" sz="2000" b="1" dirty="0">
            <a:latin typeface="Chivo Light" panose="020B0604020202020204" charset="0"/>
          </a:endParaRPr>
        </a:p>
      </dgm:t>
    </dgm:pt>
    <dgm:pt modelId="{6B1CA294-7A76-4A0C-A8AC-B8BB51C5365E}" type="parTrans" cxnId="{ABDE6F46-EAE9-4E17-932B-F30D504BEEEF}">
      <dgm:prSet/>
      <dgm:spPr/>
      <dgm:t>
        <a:bodyPr/>
        <a:lstStyle/>
        <a:p>
          <a:endParaRPr lang="en-US"/>
        </a:p>
      </dgm:t>
    </dgm:pt>
    <dgm:pt modelId="{51059CD9-5A43-49B5-8E94-51407E580C76}" type="sibTrans" cxnId="{ABDE6F46-EAE9-4E17-932B-F30D504BEEEF}">
      <dgm:prSet/>
      <dgm:spPr/>
      <dgm:t>
        <a:bodyPr/>
        <a:lstStyle/>
        <a:p>
          <a:endParaRPr lang="en-US"/>
        </a:p>
      </dgm:t>
    </dgm:pt>
    <dgm:pt modelId="{EBBA2AFD-4BC4-4C6F-A761-06AFB5017791}">
      <dgm:prSet phldrT="[Text]" custT="1"/>
      <dgm:spPr/>
      <dgm:t>
        <a:bodyPr/>
        <a:lstStyle/>
        <a:p>
          <a:r>
            <a:rPr lang="en-US" sz="1800" dirty="0" smtClean="0">
              <a:latin typeface="Chivo Light" panose="020B0604020202020204" charset="0"/>
            </a:rPr>
            <a:t>CAPs</a:t>
          </a:r>
          <a:endParaRPr lang="en-US" sz="1300" dirty="0">
            <a:latin typeface="Chivo Light" panose="020B0604020202020204" charset="0"/>
          </a:endParaRPr>
        </a:p>
      </dgm:t>
    </dgm:pt>
    <dgm:pt modelId="{35D0CE42-0F84-4E33-8F8A-4D3BEDE338EF}" type="parTrans" cxnId="{425DC1CF-1262-4B53-B069-A1176CD12B14}">
      <dgm:prSet/>
      <dgm:spPr/>
      <dgm:t>
        <a:bodyPr/>
        <a:lstStyle/>
        <a:p>
          <a:endParaRPr lang="en-US"/>
        </a:p>
      </dgm:t>
    </dgm:pt>
    <dgm:pt modelId="{4676A0C7-7B3E-4D1A-BC27-F871B002EE94}" type="sibTrans" cxnId="{425DC1CF-1262-4B53-B069-A1176CD12B14}">
      <dgm:prSet/>
      <dgm:spPr/>
      <dgm:t>
        <a:bodyPr/>
        <a:lstStyle/>
        <a:p>
          <a:endParaRPr lang="en-US"/>
        </a:p>
      </dgm:t>
    </dgm:pt>
    <dgm:pt modelId="{D0EB2D3B-A646-4CF1-8417-0B4E443C2E47}">
      <dgm:prSet phldrT="[Text]" custT="1"/>
      <dgm:spPr/>
      <dgm:t>
        <a:bodyPr/>
        <a:lstStyle/>
        <a:p>
          <a:r>
            <a:rPr lang="en-US" sz="1800" dirty="0" smtClean="0">
              <a:latin typeface="Chivo Light" panose="020B0604020202020204" charset="0"/>
            </a:rPr>
            <a:t>Ask for help!</a:t>
          </a:r>
          <a:endParaRPr lang="en-US" sz="1800" dirty="0">
            <a:latin typeface="Chivo Light" panose="020B0604020202020204" charset="0"/>
          </a:endParaRPr>
        </a:p>
      </dgm:t>
    </dgm:pt>
    <dgm:pt modelId="{BD8271C2-7C3A-4B4F-B4BC-BBB457921EA0}" type="parTrans" cxnId="{F41A07F7-7082-4B70-A78D-9C12D142EFD0}">
      <dgm:prSet/>
      <dgm:spPr/>
      <dgm:t>
        <a:bodyPr/>
        <a:lstStyle/>
        <a:p>
          <a:endParaRPr lang="en-US"/>
        </a:p>
      </dgm:t>
    </dgm:pt>
    <dgm:pt modelId="{3877F8A1-BC95-4837-B4CB-1781117F2EBD}" type="sibTrans" cxnId="{F41A07F7-7082-4B70-A78D-9C12D142EFD0}">
      <dgm:prSet/>
      <dgm:spPr/>
      <dgm:t>
        <a:bodyPr/>
        <a:lstStyle/>
        <a:p>
          <a:endParaRPr lang="en-US"/>
        </a:p>
      </dgm:t>
    </dgm:pt>
    <dgm:pt modelId="{7CF6624D-E9ED-4EED-8E9F-A25D2DCAAC3D}">
      <dgm:prSet phldrT="[Text]" custT="1"/>
      <dgm:spPr/>
      <dgm:t>
        <a:bodyPr/>
        <a:lstStyle/>
        <a:p>
          <a:r>
            <a:rPr lang="en-US" sz="1800" dirty="0" smtClean="0">
              <a:latin typeface="Chivo Light" panose="020B0604020202020204" charset="0"/>
            </a:rPr>
            <a:t>There is still an opportunity for corrective action.</a:t>
          </a:r>
          <a:endParaRPr lang="en-US" sz="1800" dirty="0">
            <a:latin typeface="Chivo Light" panose="020B0604020202020204" charset="0"/>
          </a:endParaRPr>
        </a:p>
      </dgm:t>
    </dgm:pt>
    <dgm:pt modelId="{3CB476A7-AE9A-409E-BD1D-6E1324BA56E2}" type="parTrans" cxnId="{15D2492D-EE81-441B-B402-9B6B56071423}">
      <dgm:prSet/>
      <dgm:spPr/>
      <dgm:t>
        <a:bodyPr/>
        <a:lstStyle/>
        <a:p>
          <a:endParaRPr lang="en-US"/>
        </a:p>
      </dgm:t>
    </dgm:pt>
    <dgm:pt modelId="{89BDAFA7-A3C3-4E7A-819A-8CE5DA4B2CA6}" type="sibTrans" cxnId="{15D2492D-EE81-441B-B402-9B6B56071423}">
      <dgm:prSet/>
      <dgm:spPr/>
      <dgm:t>
        <a:bodyPr/>
        <a:lstStyle/>
        <a:p>
          <a:endParaRPr lang="en-US"/>
        </a:p>
      </dgm:t>
    </dgm:pt>
    <dgm:pt modelId="{D3E6D27C-922A-49A7-B94E-AC3399EF5E5A}" type="pres">
      <dgm:prSet presAssocID="{FBF0A095-FD8D-4E5A-AA5A-DE8A6FED3412}" presName="Name0" presStyleCnt="0">
        <dgm:presLayoutVars>
          <dgm:dir/>
        </dgm:presLayoutVars>
      </dgm:prSet>
      <dgm:spPr/>
      <dgm:t>
        <a:bodyPr/>
        <a:lstStyle/>
        <a:p>
          <a:endParaRPr lang="en-US"/>
        </a:p>
      </dgm:t>
    </dgm:pt>
    <dgm:pt modelId="{DB5800D9-9507-4369-86D7-1BDFC604AA6F}" type="pres">
      <dgm:prSet presAssocID="{23C6B273-7979-45C8-AECD-196EEC1447AF}" presName="withChildren" presStyleCnt="0"/>
      <dgm:spPr/>
      <dgm:t>
        <a:bodyPr/>
        <a:lstStyle/>
        <a:p>
          <a:endParaRPr lang="en-US"/>
        </a:p>
      </dgm:t>
    </dgm:pt>
    <dgm:pt modelId="{D37BD211-B70B-4341-8717-136A70988529}" type="pres">
      <dgm:prSet presAssocID="{23C6B273-7979-45C8-AECD-196EEC1447AF}" presName="bigCircle" presStyleLbl="vennNode1" presStyleIdx="0" presStyleCnt="4" custLinFactNeighborX="0" custLinFactNeighborY="729"/>
      <dgm:spPr>
        <a:solidFill>
          <a:srgbClr val="85B4D9"/>
        </a:solidFill>
      </dgm:spPr>
      <dgm:t>
        <a:bodyPr/>
        <a:lstStyle/>
        <a:p>
          <a:endParaRPr lang="en-US"/>
        </a:p>
      </dgm:t>
    </dgm:pt>
    <dgm:pt modelId="{D30872C5-A012-4A18-B9CC-E0F024C59A73}" type="pres">
      <dgm:prSet presAssocID="{23C6B273-7979-45C8-AECD-196EEC1447AF}" presName="medCircle" presStyleLbl="vennNode1" presStyleIdx="1" presStyleCnt="4"/>
      <dgm:spPr/>
      <dgm:t>
        <a:bodyPr/>
        <a:lstStyle/>
        <a:p>
          <a:endParaRPr lang="en-US"/>
        </a:p>
      </dgm:t>
    </dgm:pt>
    <dgm:pt modelId="{3877B7AF-A6A5-40FE-8E01-148EB13B04DF}" type="pres">
      <dgm:prSet presAssocID="{23C6B273-7979-45C8-AECD-196EEC1447AF}" presName="txLvl1" presStyleLbl="revTx" presStyleIdx="0" presStyleCnt="4"/>
      <dgm:spPr/>
      <dgm:t>
        <a:bodyPr/>
        <a:lstStyle/>
        <a:p>
          <a:endParaRPr lang="en-US"/>
        </a:p>
      </dgm:t>
    </dgm:pt>
    <dgm:pt modelId="{6F9392B5-FBE4-4BB1-96F9-11F74FD562C5}" type="pres">
      <dgm:prSet presAssocID="{23C6B273-7979-45C8-AECD-196EEC1447AF}" presName="lin" presStyleCnt="0"/>
      <dgm:spPr/>
      <dgm:t>
        <a:bodyPr/>
        <a:lstStyle/>
        <a:p>
          <a:endParaRPr lang="en-US"/>
        </a:p>
      </dgm:t>
    </dgm:pt>
    <dgm:pt modelId="{FFEE1C4A-BFD8-4538-AD23-799713DD4CB6}" type="pres">
      <dgm:prSet presAssocID="{EBBA2AFD-4BC4-4C6F-A761-06AFB5017791}" presName="txLvl2" presStyleLbl="revTx" presStyleIdx="1" presStyleCnt="4"/>
      <dgm:spPr/>
      <dgm:t>
        <a:bodyPr/>
        <a:lstStyle/>
        <a:p>
          <a:endParaRPr lang="en-US"/>
        </a:p>
      </dgm:t>
    </dgm:pt>
    <dgm:pt modelId="{1460C447-3282-43CE-8860-B45F703839B2}" type="pres">
      <dgm:prSet presAssocID="{4676A0C7-7B3E-4D1A-BC27-F871B002EE94}" presName="smCircle" presStyleLbl="vennNode1" presStyleIdx="2" presStyleCnt="4"/>
      <dgm:spPr/>
      <dgm:t>
        <a:bodyPr/>
        <a:lstStyle/>
        <a:p>
          <a:endParaRPr lang="en-US"/>
        </a:p>
      </dgm:t>
    </dgm:pt>
    <dgm:pt modelId="{56524874-2E51-4577-88B5-70105266AFB0}" type="pres">
      <dgm:prSet presAssocID="{D0EB2D3B-A646-4CF1-8417-0B4E443C2E47}" presName="txLvl2" presStyleLbl="revTx" presStyleIdx="2" presStyleCnt="4"/>
      <dgm:spPr/>
      <dgm:t>
        <a:bodyPr/>
        <a:lstStyle/>
        <a:p>
          <a:endParaRPr lang="en-US"/>
        </a:p>
      </dgm:t>
    </dgm:pt>
    <dgm:pt modelId="{D1B5D592-E9C5-490E-A9A9-73F1E7D2EC78}" type="pres">
      <dgm:prSet presAssocID="{3877F8A1-BC95-4837-B4CB-1781117F2EBD}" presName="smCircle" presStyleLbl="vennNode1" presStyleIdx="3" presStyleCnt="4"/>
      <dgm:spPr/>
      <dgm:t>
        <a:bodyPr/>
        <a:lstStyle/>
        <a:p>
          <a:endParaRPr lang="en-US"/>
        </a:p>
      </dgm:t>
    </dgm:pt>
    <dgm:pt modelId="{DF703FB0-DA0F-43DC-A73F-77F6AE4FD39F}" type="pres">
      <dgm:prSet presAssocID="{7CF6624D-E9ED-4EED-8E9F-A25D2DCAAC3D}" presName="txLvl2" presStyleLbl="revTx" presStyleIdx="3" presStyleCnt="4"/>
      <dgm:spPr/>
      <dgm:t>
        <a:bodyPr/>
        <a:lstStyle/>
        <a:p>
          <a:endParaRPr lang="en-US"/>
        </a:p>
      </dgm:t>
    </dgm:pt>
  </dgm:ptLst>
  <dgm:cxnLst>
    <dgm:cxn modelId="{B9D693E7-D8A4-443C-89DE-AF7DD28ECC65}" type="presOf" srcId="{D0EB2D3B-A646-4CF1-8417-0B4E443C2E47}" destId="{56524874-2E51-4577-88B5-70105266AFB0}" srcOrd="0" destOrd="0" presId="urn:microsoft.com/office/officeart/2008/layout/VerticalCircleList"/>
    <dgm:cxn modelId="{425DC1CF-1262-4B53-B069-A1176CD12B14}" srcId="{23C6B273-7979-45C8-AECD-196EEC1447AF}" destId="{EBBA2AFD-4BC4-4C6F-A761-06AFB5017791}" srcOrd="0" destOrd="0" parTransId="{35D0CE42-0F84-4E33-8F8A-4D3BEDE338EF}" sibTransId="{4676A0C7-7B3E-4D1A-BC27-F871B002EE94}"/>
    <dgm:cxn modelId="{0BCA278D-F6FB-40D3-82FB-6A38526100DA}" type="presOf" srcId="{23C6B273-7979-45C8-AECD-196EEC1447AF}" destId="{3877B7AF-A6A5-40FE-8E01-148EB13B04DF}" srcOrd="0" destOrd="0" presId="urn:microsoft.com/office/officeart/2008/layout/VerticalCircleList"/>
    <dgm:cxn modelId="{6DD53D43-599F-43AA-BB84-72B2B02A2EAC}" type="presOf" srcId="{EBBA2AFD-4BC4-4C6F-A761-06AFB5017791}" destId="{FFEE1C4A-BFD8-4538-AD23-799713DD4CB6}" srcOrd="0" destOrd="0" presId="urn:microsoft.com/office/officeart/2008/layout/VerticalCircleList"/>
    <dgm:cxn modelId="{15D2492D-EE81-441B-B402-9B6B56071423}" srcId="{23C6B273-7979-45C8-AECD-196EEC1447AF}" destId="{7CF6624D-E9ED-4EED-8E9F-A25D2DCAAC3D}" srcOrd="2" destOrd="0" parTransId="{3CB476A7-AE9A-409E-BD1D-6E1324BA56E2}" sibTransId="{89BDAFA7-A3C3-4E7A-819A-8CE5DA4B2CA6}"/>
    <dgm:cxn modelId="{ABDE6F46-EAE9-4E17-932B-F30D504BEEEF}" srcId="{FBF0A095-FD8D-4E5A-AA5A-DE8A6FED3412}" destId="{23C6B273-7979-45C8-AECD-196EEC1447AF}" srcOrd="0" destOrd="0" parTransId="{6B1CA294-7A76-4A0C-A8AC-B8BB51C5365E}" sibTransId="{51059CD9-5A43-49B5-8E94-51407E580C76}"/>
    <dgm:cxn modelId="{F41A07F7-7082-4B70-A78D-9C12D142EFD0}" srcId="{23C6B273-7979-45C8-AECD-196EEC1447AF}" destId="{D0EB2D3B-A646-4CF1-8417-0B4E443C2E47}" srcOrd="1" destOrd="0" parTransId="{BD8271C2-7C3A-4B4F-B4BC-BBB457921EA0}" sibTransId="{3877F8A1-BC95-4837-B4CB-1781117F2EBD}"/>
    <dgm:cxn modelId="{D63AFD22-0401-40E5-A074-E41853476FC6}" type="presOf" srcId="{FBF0A095-FD8D-4E5A-AA5A-DE8A6FED3412}" destId="{D3E6D27C-922A-49A7-B94E-AC3399EF5E5A}" srcOrd="0" destOrd="0" presId="urn:microsoft.com/office/officeart/2008/layout/VerticalCircleList"/>
    <dgm:cxn modelId="{0E19B464-ABF3-4707-9DA8-6A501859AE07}" type="presOf" srcId="{7CF6624D-E9ED-4EED-8E9F-A25D2DCAAC3D}" destId="{DF703FB0-DA0F-43DC-A73F-77F6AE4FD39F}" srcOrd="0" destOrd="0" presId="urn:microsoft.com/office/officeart/2008/layout/VerticalCircleList"/>
    <dgm:cxn modelId="{93F03312-9CAE-4619-B374-0D1D767D75D3}" type="presParOf" srcId="{D3E6D27C-922A-49A7-B94E-AC3399EF5E5A}" destId="{DB5800D9-9507-4369-86D7-1BDFC604AA6F}" srcOrd="0" destOrd="0" presId="urn:microsoft.com/office/officeart/2008/layout/VerticalCircleList"/>
    <dgm:cxn modelId="{43688DF6-31AD-4F30-8B48-FA2B4A4F4185}" type="presParOf" srcId="{DB5800D9-9507-4369-86D7-1BDFC604AA6F}" destId="{D37BD211-B70B-4341-8717-136A70988529}" srcOrd="0" destOrd="0" presId="urn:microsoft.com/office/officeart/2008/layout/VerticalCircleList"/>
    <dgm:cxn modelId="{802E009D-E7E8-4840-BC47-78F14D12CF06}" type="presParOf" srcId="{DB5800D9-9507-4369-86D7-1BDFC604AA6F}" destId="{D30872C5-A012-4A18-B9CC-E0F024C59A73}" srcOrd="1" destOrd="0" presId="urn:microsoft.com/office/officeart/2008/layout/VerticalCircleList"/>
    <dgm:cxn modelId="{80314A8C-AA7C-422B-AF1E-0B536E1E24D1}" type="presParOf" srcId="{DB5800D9-9507-4369-86D7-1BDFC604AA6F}" destId="{3877B7AF-A6A5-40FE-8E01-148EB13B04DF}" srcOrd="2" destOrd="0" presId="urn:microsoft.com/office/officeart/2008/layout/VerticalCircleList"/>
    <dgm:cxn modelId="{ABA48586-BC18-4D64-A493-FE51DFDA027E}" type="presParOf" srcId="{DB5800D9-9507-4369-86D7-1BDFC604AA6F}" destId="{6F9392B5-FBE4-4BB1-96F9-11F74FD562C5}" srcOrd="3" destOrd="0" presId="urn:microsoft.com/office/officeart/2008/layout/VerticalCircleList"/>
    <dgm:cxn modelId="{59A7910B-AA31-4C5D-B93F-44E4226E72F5}" type="presParOf" srcId="{6F9392B5-FBE4-4BB1-96F9-11F74FD562C5}" destId="{FFEE1C4A-BFD8-4538-AD23-799713DD4CB6}" srcOrd="0" destOrd="0" presId="urn:microsoft.com/office/officeart/2008/layout/VerticalCircleList"/>
    <dgm:cxn modelId="{1BE5D2A7-91F4-40D9-AAD2-5ED24A9223E8}" type="presParOf" srcId="{6F9392B5-FBE4-4BB1-96F9-11F74FD562C5}" destId="{1460C447-3282-43CE-8860-B45F703839B2}" srcOrd="1" destOrd="0" presId="urn:microsoft.com/office/officeart/2008/layout/VerticalCircleList"/>
    <dgm:cxn modelId="{096CD1FD-166E-4091-96BC-258AAAB31541}" type="presParOf" srcId="{6F9392B5-FBE4-4BB1-96F9-11F74FD562C5}" destId="{56524874-2E51-4577-88B5-70105266AFB0}" srcOrd="2" destOrd="0" presId="urn:microsoft.com/office/officeart/2008/layout/VerticalCircleList"/>
    <dgm:cxn modelId="{04FECB62-ABD8-4DB7-B9EE-AD1A870EF769}" type="presParOf" srcId="{6F9392B5-FBE4-4BB1-96F9-11F74FD562C5}" destId="{D1B5D592-E9C5-490E-A9A9-73F1E7D2EC78}" srcOrd="3" destOrd="0" presId="urn:microsoft.com/office/officeart/2008/layout/VerticalCircleList"/>
    <dgm:cxn modelId="{08F8F29C-14EA-4786-9182-4E5E6CB3410E}" type="presParOf" srcId="{6F9392B5-FBE4-4BB1-96F9-11F74FD562C5}" destId="{DF703FB0-DA0F-43DC-A73F-77F6AE4FD39F}" srcOrd="4" destOrd="0" presId="urn:microsoft.com/office/officeart/2008/layout/Vertical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DA64943-98D0-4E3C-916A-47C520091497}" type="doc">
      <dgm:prSet loTypeId="urn:microsoft.com/office/officeart/2011/layout/ConvergingText" loCatId="process" qsTypeId="urn:microsoft.com/office/officeart/2005/8/quickstyle/simple2" qsCatId="simple" csTypeId="urn:microsoft.com/office/officeart/2005/8/colors/colorful4" csCatId="colorful" phldr="1"/>
      <dgm:spPr/>
      <dgm:t>
        <a:bodyPr/>
        <a:lstStyle/>
        <a:p>
          <a:endParaRPr lang="en-US"/>
        </a:p>
      </dgm:t>
    </dgm:pt>
    <dgm:pt modelId="{7EF3F68E-8DCB-45FA-B90B-95B2E85A6944}">
      <dgm:prSet phldrT="[Text]" custT="1"/>
      <dgm:spPr/>
      <dgm:t>
        <a:bodyPr lIns="0" tIns="0" rIns="0" bIns="0"/>
        <a:lstStyle/>
        <a:p>
          <a:r>
            <a:rPr lang="en-US" sz="1800" b="1" dirty="0" smtClean="0">
              <a:effectLst>
                <a:outerShdw blurRad="38100" dist="38100" dir="2700000" algn="tl">
                  <a:srgbClr val="000000">
                    <a:alpha val="43137"/>
                  </a:srgbClr>
                </a:outerShdw>
              </a:effectLst>
              <a:latin typeface="Chivo Light" panose="020B0604020202020204" charset="0"/>
            </a:rPr>
            <a:t>Serious Deficiencies</a:t>
          </a:r>
          <a:endParaRPr lang="en-US" sz="1800" b="1" dirty="0">
            <a:effectLst>
              <a:outerShdw blurRad="38100" dist="38100" dir="2700000" algn="tl">
                <a:srgbClr val="000000">
                  <a:alpha val="43137"/>
                </a:srgbClr>
              </a:outerShdw>
            </a:effectLst>
            <a:latin typeface="Chivo Light" panose="020B0604020202020204" charset="0"/>
          </a:endParaRPr>
        </a:p>
      </dgm:t>
    </dgm:pt>
    <dgm:pt modelId="{BCD830BD-31ED-4323-B40A-5B3478EABD1F}" type="parTrans" cxnId="{E9B24CF3-953F-45F5-A1EC-CA1C52B52083}">
      <dgm:prSet/>
      <dgm:spPr/>
      <dgm:t>
        <a:bodyPr/>
        <a:lstStyle/>
        <a:p>
          <a:endParaRPr lang="en-US"/>
        </a:p>
      </dgm:t>
    </dgm:pt>
    <dgm:pt modelId="{87030C83-901C-49DF-9E94-30AFBB4A09E9}" type="sibTrans" cxnId="{E9B24CF3-953F-45F5-A1EC-CA1C52B52083}">
      <dgm:prSet/>
      <dgm:spPr/>
      <dgm:t>
        <a:bodyPr/>
        <a:lstStyle/>
        <a:p>
          <a:endParaRPr lang="en-US"/>
        </a:p>
      </dgm:t>
    </dgm:pt>
    <dgm:pt modelId="{9D38311C-DE3D-4EEF-AE49-C4113F398D92}">
      <dgm:prSet phldrT="[Text]" custT="1"/>
      <dgm:spPr/>
      <dgm:t>
        <a:bodyPr/>
        <a:lstStyle/>
        <a:p>
          <a:r>
            <a:rPr lang="en-US" sz="1800" dirty="0" smtClean="0">
              <a:latin typeface="Chivo Light" panose="020B0604020202020204" charset="0"/>
            </a:rPr>
            <a:t>Insufficient Corrective Actions</a:t>
          </a:r>
          <a:endParaRPr lang="en-US" sz="1800" dirty="0">
            <a:latin typeface="Chivo Light" panose="020B0604020202020204" charset="0"/>
          </a:endParaRPr>
        </a:p>
      </dgm:t>
    </dgm:pt>
    <dgm:pt modelId="{36589A1E-E50B-401C-BE11-CBBD82DA41F3}" type="parTrans" cxnId="{9B35BE0A-BCE2-450A-987A-66B16695BAF3}">
      <dgm:prSet/>
      <dgm:spPr/>
      <dgm:t>
        <a:bodyPr/>
        <a:lstStyle/>
        <a:p>
          <a:endParaRPr lang="en-US"/>
        </a:p>
      </dgm:t>
    </dgm:pt>
    <dgm:pt modelId="{C8935573-154C-4687-8683-9A31196297A5}" type="sibTrans" cxnId="{9B35BE0A-BCE2-450A-987A-66B16695BAF3}">
      <dgm:prSet/>
      <dgm:spPr/>
      <dgm:t>
        <a:bodyPr/>
        <a:lstStyle/>
        <a:p>
          <a:endParaRPr lang="en-US"/>
        </a:p>
      </dgm:t>
    </dgm:pt>
    <dgm:pt modelId="{0354CC51-3C93-443F-AEEA-35FD0E35F494}">
      <dgm:prSet phldrT="[Text]" custT="1"/>
      <dgm:spPr/>
      <dgm:t>
        <a:bodyPr/>
        <a:lstStyle/>
        <a:p>
          <a:r>
            <a:rPr lang="en-US" sz="1800" dirty="0" smtClean="0">
              <a:latin typeface="Chivo Light" panose="020B0604020202020204" charset="0"/>
            </a:rPr>
            <a:t>Quantity of Findings</a:t>
          </a:r>
          <a:endParaRPr lang="en-US" sz="1800" dirty="0">
            <a:latin typeface="Chivo Light" panose="020B0604020202020204" charset="0"/>
          </a:endParaRPr>
        </a:p>
      </dgm:t>
    </dgm:pt>
    <dgm:pt modelId="{4856D717-87FF-4BBA-99D2-E6BC4D851EA8}" type="parTrans" cxnId="{E4AD47F8-9D54-4519-A98B-8EC875D6DA1D}">
      <dgm:prSet/>
      <dgm:spPr/>
      <dgm:t>
        <a:bodyPr/>
        <a:lstStyle/>
        <a:p>
          <a:endParaRPr lang="en-US"/>
        </a:p>
      </dgm:t>
    </dgm:pt>
    <dgm:pt modelId="{82DA4790-8C38-4DDA-9F48-7315178A8681}" type="sibTrans" cxnId="{E4AD47F8-9D54-4519-A98B-8EC875D6DA1D}">
      <dgm:prSet/>
      <dgm:spPr/>
      <dgm:t>
        <a:bodyPr/>
        <a:lstStyle/>
        <a:p>
          <a:endParaRPr lang="en-US"/>
        </a:p>
      </dgm:t>
    </dgm:pt>
    <dgm:pt modelId="{F6DF6BB4-6A95-41FE-ACF0-A5737E4A90FF}">
      <dgm:prSet phldrT="[Text]" custT="1"/>
      <dgm:spPr/>
      <dgm:t>
        <a:bodyPr/>
        <a:lstStyle/>
        <a:p>
          <a:r>
            <a:rPr lang="en-US" sz="1800" dirty="0" smtClean="0">
              <a:latin typeface="Chivo Light" panose="020B0604020202020204" charset="0"/>
            </a:rPr>
            <a:t>Fraudulent Claiming/ Records</a:t>
          </a:r>
          <a:endParaRPr lang="en-US" sz="1800" dirty="0">
            <a:latin typeface="Chivo Light" panose="020B0604020202020204" charset="0"/>
          </a:endParaRPr>
        </a:p>
      </dgm:t>
    </dgm:pt>
    <dgm:pt modelId="{A3E53537-D755-483A-923B-010DC22D9F22}" type="parTrans" cxnId="{338ECEB2-438B-43CF-9923-73C5BC9086DA}">
      <dgm:prSet/>
      <dgm:spPr/>
      <dgm:t>
        <a:bodyPr/>
        <a:lstStyle/>
        <a:p>
          <a:endParaRPr lang="en-US"/>
        </a:p>
      </dgm:t>
    </dgm:pt>
    <dgm:pt modelId="{00011D74-8EEF-43E0-8C0A-EEE423963A96}" type="sibTrans" cxnId="{338ECEB2-438B-43CF-9923-73C5BC9086DA}">
      <dgm:prSet/>
      <dgm:spPr/>
      <dgm:t>
        <a:bodyPr/>
        <a:lstStyle/>
        <a:p>
          <a:endParaRPr lang="en-US"/>
        </a:p>
      </dgm:t>
    </dgm:pt>
    <dgm:pt modelId="{957F29B6-FCCF-47A1-B4A9-AFA1E8A41CC1}">
      <dgm:prSet phldrT="[Text]" custT="1"/>
      <dgm:spPr/>
      <dgm:t>
        <a:bodyPr/>
        <a:lstStyle/>
        <a:p>
          <a:r>
            <a:rPr lang="en-US" sz="1800" dirty="0" smtClean="0">
              <a:latin typeface="Chivo Light" panose="020B0604020202020204" charset="0"/>
            </a:rPr>
            <a:t>Health and Safety</a:t>
          </a:r>
          <a:endParaRPr lang="en-US" sz="1800" dirty="0">
            <a:latin typeface="Chivo Light" panose="020B0604020202020204" charset="0"/>
          </a:endParaRPr>
        </a:p>
      </dgm:t>
    </dgm:pt>
    <dgm:pt modelId="{FC867B61-DC0D-44E9-8061-05B3038DCA43}" type="parTrans" cxnId="{818C4C0F-D620-482E-ADC4-4C050D105AEB}">
      <dgm:prSet/>
      <dgm:spPr/>
      <dgm:t>
        <a:bodyPr/>
        <a:lstStyle/>
        <a:p>
          <a:endParaRPr lang="en-US"/>
        </a:p>
      </dgm:t>
    </dgm:pt>
    <dgm:pt modelId="{5162069B-A167-45D8-BF50-0AA4CC7C65CF}" type="sibTrans" cxnId="{818C4C0F-D620-482E-ADC4-4C050D105AEB}">
      <dgm:prSet/>
      <dgm:spPr/>
      <dgm:t>
        <a:bodyPr/>
        <a:lstStyle/>
        <a:p>
          <a:endParaRPr lang="en-US"/>
        </a:p>
      </dgm:t>
    </dgm:pt>
    <dgm:pt modelId="{31137A23-7FB8-47F2-85CF-25FBD0D48FC3}" type="pres">
      <dgm:prSet presAssocID="{CDA64943-98D0-4E3C-916A-47C520091497}" presName="Name0" presStyleCnt="0">
        <dgm:presLayoutVars>
          <dgm:chMax/>
          <dgm:chPref val="1"/>
          <dgm:dir/>
          <dgm:animOne val="branch"/>
          <dgm:animLvl val="lvl"/>
          <dgm:resizeHandles/>
        </dgm:presLayoutVars>
      </dgm:prSet>
      <dgm:spPr/>
      <dgm:t>
        <a:bodyPr/>
        <a:lstStyle/>
        <a:p>
          <a:endParaRPr lang="en-US"/>
        </a:p>
      </dgm:t>
    </dgm:pt>
    <dgm:pt modelId="{83561953-30D4-46F2-9245-3F470B3A00A2}" type="pres">
      <dgm:prSet presAssocID="{7EF3F68E-8DCB-45FA-B90B-95B2E85A6944}" presName="composite" presStyleCnt="0"/>
      <dgm:spPr/>
      <dgm:t>
        <a:bodyPr/>
        <a:lstStyle/>
        <a:p>
          <a:endParaRPr lang="en-US"/>
        </a:p>
      </dgm:t>
    </dgm:pt>
    <dgm:pt modelId="{AAB75E7C-A9FA-476E-9C82-0343B0B0365B}" type="pres">
      <dgm:prSet presAssocID="{7EF3F68E-8DCB-45FA-B90B-95B2E85A6944}" presName="ParentAccent1" presStyleLbl="alignNode1" presStyleIdx="0" presStyleCnt="42"/>
      <dgm:spPr/>
      <dgm:t>
        <a:bodyPr/>
        <a:lstStyle/>
        <a:p>
          <a:endParaRPr lang="en-US"/>
        </a:p>
      </dgm:t>
    </dgm:pt>
    <dgm:pt modelId="{CDCF06C8-0BE6-4759-8754-97F11707CDF8}" type="pres">
      <dgm:prSet presAssocID="{7EF3F68E-8DCB-45FA-B90B-95B2E85A6944}" presName="ParentAccent2" presStyleLbl="alignNode1" presStyleIdx="1" presStyleCnt="42"/>
      <dgm:spPr/>
      <dgm:t>
        <a:bodyPr/>
        <a:lstStyle/>
        <a:p>
          <a:endParaRPr lang="en-US"/>
        </a:p>
      </dgm:t>
    </dgm:pt>
    <dgm:pt modelId="{758800C0-D1E7-45E2-B5FD-891CFB7E1118}" type="pres">
      <dgm:prSet presAssocID="{7EF3F68E-8DCB-45FA-B90B-95B2E85A6944}" presName="ParentAccent3" presStyleLbl="alignNode1" presStyleIdx="2" presStyleCnt="42"/>
      <dgm:spPr/>
      <dgm:t>
        <a:bodyPr/>
        <a:lstStyle/>
        <a:p>
          <a:endParaRPr lang="en-US"/>
        </a:p>
      </dgm:t>
    </dgm:pt>
    <dgm:pt modelId="{F45F2A67-5AA2-4283-98C0-E1EAEE3ADC9A}" type="pres">
      <dgm:prSet presAssocID="{7EF3F68E-8DCB-45FA-B90B-95B2E85A6944}" presName="ParentAccent4" presStyleLbl="alignNode1" presStyleIdx="3" presStyleCnt="42"/>
      <dgm:spPr/>
      <dgm:t>
        <a:bodyPr/>
        <a:lstStyle/>
        <a:p>
          <a:endParaRPr lang="en-US"/>
        </a:p>
      </dgm:t>
    </dgm:pt>
    <dgm:pt modelId="{C4702708-DCFE-4C28-8A46-67DE4FB6E071}" type="pres">
      <dgm:prSet presAssocID="{7EF3F68E-8DCB-45FA-B90B-95B2E85A6944}" presName="ParentAccent5" presStyleLbl="alignNode1" presStyleIdx="4" presStyleCnt="42"/>
      <dgm:spPr/>
      <dgm:t>
        <a:bodyPr/>
        <a:lstStyle/>
        <a:p>
          <a:endParaRPr lang="en-US"/>
        </a:p>
      </dgm:t>
    </dgm:pt>
    <dgm:pt modelId="{7B53D590-6AD3-48B1-95FF-5B1FA8885FA7}" type="pres">
      <dgm:prSet presAssocID="{7EF3F68E-8DCB-45FA-B90B-95B2E85A6944}" presName="ParentAccent6" presStyleLbl="alignNode1" presStyleIdx="5" presStyleCnt="42"/>
      <dgm:spPr/>
      <dgm:t>
        <a:bodyPr/>
        <a:lstStyle/>
        <a:p>
          <a:endParaRPr lang="en-US"/>
        </a:p>
      </dgm:t>
    </dgm:pt>
    <dgm:pt modelId="{8A9CE3E7-BBD1-42AB-808F-6D2214880CE3}" type="pres">
      <dgm:prSet presAssocID="{7EF3F68E-8DCB-45FA-B90B-95B2E85A6944}" presName="ParentAccent7" presStyleLbl="alignNode1" presStyleIdx="6" presStyleCnt="42"/>
      <dgm:spPr/>
      <dgm:t>
        <a:bodyPr/>
        <a:lstStyle/>
        <a:p>
          <a:endParaRPr lang="en-US"/>
        </a:p>
      </dgm:t>
    </dgm:pt>
    <dgm:pt modelId="{D6E64B70-26D0-46C4-9CCB-294DD2BEEF12}" type="pres">
      <dgm:prSet presAssocID="{7EF3F68E-8DCB-45FA-B90B-95B2E85A6944}" presName="ParentAccent8" presStyleLbl="alignNode1" presStyleIdx="7" presStyleCnt="42"/>
      <dgm:spPr/>
      <dgm:t>
        <a:bodyPr/>
        <a:lstStyle/>
        <a:p>
          <a:endParaRPr lang="en-US"/>
        </a:p>
      </dgm:t>
    </dgm:pt>
    <dgm:pt modelId="{B1028A75-5D25-4E7C-8DEF-9CBE99E870B4}" type="pres">
      <dgm:prSet presAssocID="{7EF3F68E-8DCB-45FA-B90B-95B2E85A6944}" presName="ParentAccent9" presStyleLbl="alignNode1" presStyleIdx="8" presStyleCnt="42"/>
      <dgm:spPr/>
      <dgm:t>
        <a:bodyPr/>
        <a:lstStyle/>
        <a:p>
          <a:endParaRPr lang="en-US"/>
        </a:p>
      </dgm:t>
    </dgm:pt>
    <dgm:pt modelId="{34BD8C09-52A7-4326-9361-2F86F0BE49CD}" type="pres">
      <dgm:prSet presAssocID="{7EF3F68E-8DCB-45FA-B90B-95B2E85A6944}" presName="ParentAccent10" presStyleLbl="alignNode1" presStyleIdx="9" presStyleCnt="42"/>
      <dgm:spPr/>
      <dgm:t>
        <a:bodyPr/>
        <a:lstStyle/>
        <a:p>
          <a:endParaRPr lang="en-US"/>
        </a:p>
      </dgm:t>
    </dgm:pt>
    <dgm:pt modelId="{CF34C0E3-9CF3-464E-ABC3-1D26DD517183}" type="pres">
      <dgm:prSet presAssocID="{7EF3F68E-8DCB-45FA-B90B-95B2E85A6944}" presName="Parent" presStyleLbl="alignNode1" presStyleIdx="10" presStyleCnt="42" custScaleX="109555" custScaleY="104171" custLinFactNeighborX="3563" custLinFactNeighborY="-338">
        <dgm:presLayoutVars>
          <dgm:chMax val="5"/>
          <dgm:chPref val="3"/>
          <dgm:bulletEnabled val="1"/>
        </dgm:presLayoutVars>
      </dgm:prSet>
      <dgm:spPr/>
      <dgm:t>
        <a:bodyPr/>
        <a:lstStyle/>
        <a:p>
          <a:endParaRPr lang="en-US"/>
        </a:p>
      </dgm:t>
    </dgm:pt>
    <dgm:pt modelId="{72A7A80D-DFA7-4B74-8F7B-A01D4DCC1A89}" type="pres">
      <dgm:prSet presAssocID="{9D38311C-DE3D-4EEF-AE49-C4113F398D92}" presName="Child1Accent1" presStyleLbl="alignNode1" presStyleIdx="11" presStyleCnt="42"/>
      <dgm:spPr/>
      <dgm:t>
        <a:bodyPr/>
        <a:lstStyle/>
        <a:p>
          <a:endParaRPr lang="en-US"/>
        </a:p>
      </dgm:t>
    </dgm:pt>
    <dgm:pt modelId="{1D1D5442-E538-4E01-B54A-AE09C5D70890}" type="pres">
      <dgm:prSet presAssocID="{9D38311C-DE3D-4EEF-AE49-C4113F398D92}" presName="Child1Accent2" presStyleLbl="alignNode1" presStyleIdx="12" presStyleCnt="42"/>
      <dgm:spPr/>
      <dgm:t>
        <a:bodyPr/>
        <a:lstStyle/>
        <a:p>
          <a:endParaRPr lang="en-US"/>
        </a:p>
      </dgm:t>
    </dgm:pt>
    <dgm:pt modelId="{B9AB683B-C62F-4394-991B-A842A48C5D75}" type="pres">
      <dgm:prSet presAssocID="{9D38311C-DE3D-4EEF-AE49-C4113F398D92}" presName="Child1Accent3" presStyleLbl="alignNode1" presStyleIdx="13" presStyleCnt="42"/>
      <dgm:spPr/>
      <dgm:t>
        <a:bodyPr/>
        <a:lstStyle/>
        <a:p>
          <a:endParaRPr lang="en-US"/>
        </a:p>
      </dgm:t>
    </dgm:pt>
    <dgm:pt modelId="{A9E0FB5E-2EB0-4365-BAAA-3C5F0CACD65A}" type="pres">
      <dgm:prSet presAssocID="{9D38311C-DE3D-4EEF-AE49-C4113F398D92}" presName="Child1Accent4" presStyleLbl="alignNode1" presStyleIdx="14" presStyleCnt="42"/>
      <dgm:spPr/>
      <dgm:t>
        <a:bodyPr/>
        <a:lstStyle/>
        <a:p>
          <a:endParaRPr lang="en-US"/>
        </a:p>
      </dgm:t>
    </dgm:pt>
    <dgm:pt modelId="{14C4170C-C83B-4FAB-9C2B-6A33A7BED981}" type="pres">
      <dgm:prSet presAssocID="{9D38311C-DE3D-4EEF-AE49-C4113F398D92}" presName="Child1Accent5" presStyleLbl="alignNode1" presStyleIdx="15" presStyleCnt="42"/>
      <dgm:spPr/>
      <dgm:t>
        <a:bodyPr/>
        <a:lstStyle/>
        <a:p>
          <a:endParaRPr lang="en-US"/>
        </a:p>
      </dgm:t>
    </dgm:pt>
    <dgm:pt modelId="{41A69C00-CD2C-48A5-B331-07C49214222C}" type="pres">
      <dgm:prSet presAssocID="{9D38311C-DE3D-4EEF-AE49-C4113F398D92}" presName="Child1Accent6" presStyleLbl="alignNode1" presStyleIdx="16" presStyleCnt="42"/>
      <dgm:spPr/>
      <dgm:t>
        <a:bodyPr/>
        <a:lstStyle/>
        <a:p>
          <a:endParaRPr lang="en-US"/>
        </a:p>
      </dgm:t>
    </dgm:pt>
    <dgm:pt modelId="{FFCCC6BC-D690-45FF-809B-08CA758A7BCB}" type="pres">
      <dgm:prSet presAssocID="{9D38311C-DE3D-4EEF-AE49-C4113F398D92}" presName="Child1Accent7" presStyleLbl="alignNode1" presStyleIdx="17" presStyleCnt="42"/>
      <dgm:spPr/>
      <dgm:t>
        <a:bodyPr/>
        <a:lstStyle/>
        <a:p>
          <a:endParaRPr lang="en-US"/>
        </a:p>
      </dgm:t>
    </dgm:pt>
    <dgm:pt modelId="{41CAD15B-552D-453D-A4AE-6A837AA88A2B}" type="pres">
      <dgm:prSet presAssocID="{9D38311C-DE3D-4EEF-AE49-C4113F398D92}" presName="Child1Accent8" presStyleLbl="alignNode1" presStyleIdx="18" presStyleCnt="42"/>
      <dgm:spPr/>
      <dgm:t>
        <a:bodyPr/>
        <a:lstStyle/>
        <a:p>
          <a:endParaRPr lang="en-US"/>
        </a:p>
      </dgm:t>
    </dgm:pt>
    <dgm:pt modelId="{20F6D19A-B8C5-4F07-9898-4123D123C9D6}" type="pres">
      <dgm:prSet presAssocID="{9D38311C-DE3D-4EEF-AE49-C4113F398D92}" presName="Child1Accent9" presStyleLbl="alignNode1" presStyleIdx="19" presStyleCnt="42"/>
      <dgm:spPr/>
      <dgm:t>
        <a:bodyPr/>
        <a:lstStyle/>
        <a:p>
          <a:endParaRPr lang="en-US"/>
        </a:p>
      </dgm:t>
    </dgm:pt>
    <dgm:pt modelId="{BEC5AAF4-A64E-435E-89EE-08F5060B9E41}" type="pres">
      <dgm:prSet presAssocID="{9D38311C-DE3D-4EEF-AE49-C4113F398D92}" presName="Child1" presStyleLbl="revTx" presStyleIdx="0" presStyleCnt="4" custScaleX="140807" custLinFactNeighborX="24253" custLinFactNeighborY="-19438">
        <dgm:presLayoutVars>
          <dgm:chMax/>
          <dgm:chPref val="0"/>
          <dgm:bulletEnabled val="1"/>
        </dgm:presLayoutVars>
      </dgm:prSet>
      <dgm:spPr/>
      <dgm:t>
        <a:bodyPr/>
        <a:lstStyle/>
        <a:p>
          <a:endParaRPr lang="en-US"/>
        </a:p>
      </dgm:t>
    </dgm:pt>
    <dgm:pt modelId="{C5F081EF-4DD2-4081-B262-991CAD6A61ED}" type="pres">
      <dgm:prSet presAssocID="{0354CC51-3C93-443F-AEEA-35FD0E35F494}" presName="Child2Accent1" presStyleLbl="alignNode1" presStyleIdx="20" presStyleCnt="42"/>
      <dgm:spPr/>
      <dgm:t>
        <a:bodyPr/>
        <a:lstStyle/>
        <a:p>
          <a:endParaRPr lang="en-US"/>
        </a:p>
      </dgm:t>
    </dgm:pt>
    <dgm:pt modelId="{128DDD65-8F0B-4938-AD1F-028537DF4FE3}" type="pres">
      <dgm:prSet presAssocID="{0354CC51-3C93-443F-AEEA-35FD0E35F494}" presName="Child2Accent2" presStyleLbl="alignNode1" presStyleIdx="21" presStyleCnt="42"/>
      <dgm:spPr/>
      <dgm:t>
        <a:bodyPr/>
        <a:lstStyle/>
        <a:p>
          <a:endParaRPr lang="en-US"/>
        </a:p>
      </dgm:t>
    </dgm:pt>
    <dgm:pt modelId="{FBF09DCB-56D1-4BE5-9140-6710FE2DD615}" type="pres">
      <dgm:prSet presAssocID="{0354CC51-3C93-443F-AEEA-35FD0E35F494}" presName="Child2Accent3" presStyleLbl="alignNode1" presStyleIdx="22" presStyleCnt="42"/>
      <dgm:spPr/>
      <dgm:t>
        <a:bodyPr/>
        <a:lstStyle/>
        <a:p>
          <a:endParaRPr lang="en-US"/>
        </a:p>
      </dgm:t>
    </dgm:pt>
    <dgm:pt modelId="{A74EC786-EDE5-4437-A666-2CCAEEFD3528}" type="pres">
      <dgm:prSet presAssocID="{0354CC51-3C93-443F-AEEA-35FD0E35F494}" presName="Child2Accent4" presStyleLbl="alignNode1" presStyleIdx="23" presStyleCnt="42"/>
      <dgm:spPr/>
      <dgm:t>
        <a:bodyPr/>
        <a:lstStyle/>
        <a:p>
          <a:endParaRPr lang="en-US"/>
        </a:p>
      </dgm:t>
    </dgm:pt>
    <dgm:pt modelId="{6FD44C5F-62D3-484F-AC71-497BCF089CCD}" type="pres">
      <dgm:prSet presAssocID="{0354CC51-3C93-443F-AEEA-35FD0E35F494}" presName="Child2Accent5" presStyleLbl="alignNode1" presStyleIdx="24" presStyleCnt="42"/>
      <dgm:spPr/>
      <dgm:t>
        <a:bodyPr/>
        <a:lstStyle/>
        <a:p>
          <a:endParaRPr lang="en-US"/>
        </a:p>
      </dgm:t>
    </dgm:pt>
    <dgm:pt modelId="{44ECACA4-D880-4022-94FD-6753E9C7B365}" type="pres">
      <dgm:prSet presAssocID="{0354CC51-3C93-443F-AEEA-35FD0E35F494}" presName="Child2Accent6" presStyleLbl="alignNode1" presStyleIdx="25" presStyleCnt="42"/>
      <dgm:spPr/>
      <dgm:t>
        <a:bodyPr/>
        <a:lstStyle/>
        <a:p>
          <a:endParaRPr lang="en-US"/>
        </a:p>
      </dgm:t>
    </dgm:pt>
    <dgm:pt modelId="{AF5E5029-A5B2-45D0-9C90-6C35E13D01D7}" type="pres">
      <dgm:prSet presAssocID="{0354CC51-3C93-443F-AEEA-35FD0E35F494}" presName="Child2Accent7" presStyleLbl="alignNode1" presStyleIdx="26" presStyleCnt="42"/>
      <dgm:spPr/>
      <dgm:t>
        <a:bodyPr/>
        <a:lstStyle/>
        <a:p>
          <a:endParaRPr lang="en-US"/>
        </a:p>
      </dgm:t>
    </dgm:pt>
    <dgm:pt modelId="{F2E1F299-4605-412B-9260-1B9949E4B299}" type="pres">
      <dgm:prSet presAssocID="{0354CC51-3C93-443F-AEEA-35FD0E35F494}" presName="Child2" presStyleLbl="revTx" presStyleIdx="1" presStyleCnt="4">
        <dgm:presLayoutVars>
          <dgm:chMax/>
          <dgm:chPref val="0"/>
          <dgm:bulletEnabled val="1"/>
        </dgm:presLayoutVars>
      </dgm:prSet>
      <dgm:spPr/>
      <dgm:t>
        <a:bodyPr/>
        <a:lstStyle/>
        <a:p>
          <a:endParaRPr lang="en-US"/>
        </a:p>
      </dgm:t>
    </dgm:pt>
    <dgm:pt modelId="{ADDAC921-04F1-4D65-890E-0110EB4BBD4D}" type="pres">
      <dgm:prSet presAssocID="{957F29B6-FCCF-47A1-B4A9-AFA1E8A41CC1}" presName="Child3Accent1" presStyleLbl="alignNode1" presStyleIdx="27" presStyleCnt="42"/>
      <dgm:spPr/>
      <dgm:t>
        <a:bodyPr/>
        <a:lstStyle/>
        <a:p>
          <a:endParaRPr lang="en-US"/>
        </a:p>
      </dgm:t>
    </dgm:pt>
    <dgm:pt modelId="{188EBB5B-5695-40BE-A950-D8D7193DB099}" type="pres">
      <dgm:prSet presAssocID="{957F29B6-FCCF-47A1-B4A9-AFA1E8A41CC1}" presName="Child3Accent2" presStyleLbl="alignNode1" presStyleIdx="28" presStyleCnt="42"/>
      <dgm:spPr/>
      <dgm:t>
        <a:bodyPr/>
        <a:lstStyle/>
        <a:p>
          <a:endParaRPr lang="en-US"/>
        </a:p>
      </dgm:t>
    </dgm:pt>
    <dgm:pt modelId="{D3921993-478A-4632-882F-C00BC1F438F5}" type="pres">
      <dgm:prSet presAssocID="{957F29B6-FCCF-47A1-B4A9-AFA1E8A41CC1}" presName="Child3Accent3" presStyleLbl="alignNode1" presStyleIdx="29" presStyleCnt="42"/>
      <dgm:spPr/>
      <dgm:t>
        <a:bodyPr/>
        <a:lstStyle/>
        <a:p>
          <a:endParaRPr lang="en-US"/>
        </a:p>
      </dgm:t>
    </dgm:pt>
    <dgm:pt modelId="{AAF9308C-0E92-4B5F-B2F1-42E35A21FB8C}" type="pres">
      <dgm:prSet presAssocID="{957F29B6-FCCF-47A1-B4A9-AFA1E8A41CC1}" presName="Child3Accent4" presStyleLbl="alignNode1" presStyleIdx="30" presStyleCnt="42"/>
      <dgm:spPr/>
      <dgm:t>
        <a:bodyPr/>
        <a:lstStyle/>
        <a:p>
          <a:endParaRPr lang="en-US"/>
        </a:p>
      </dgm:t>
    </dgm:pt>
    <dgm:pt modelId="{4D1FB279-7872-4485-9E85-3204557E3B35}" type="pres">
      <dgm:prSet presAssocID="{957F29B6-FCCF-47A1-B4A9-AFA1E8A41CC1}" presName="Child3Accent5" presStyleLbl="alignNode1" presStyleIdx="31" presStyleCnt="42"/>
      <dgm:spPr/>
      <dgm:t>
        <a:bodyPr/>
        <a:lstStyle/>
        <a:p>
          <a:endParaRPr lang="en-US"/>
        </a:p>
      </dgm:t>
    </dgm:pt>
    <dgm:pt modelId="{75D6EB1C-F4BD-4AC8-8BB6-7C2E84651B7D}" type="pres">
      <dgm:prSet presAssocID="{957F29B6-FCCF-47A1-B4A9-AFA1E8A41CC1}" presName="Child3Accent6" presStyleLbl="alignNode1" presStyleIdx="32" presStyleCnt="42"/>
      <dgm:spPr/>
      <dgm:t>
        <a:bodyPr/>
        <a:lstStyle/>
        <a:p>
          <a:endParaRPr lang="en-US"/>
        </a:p>
      </dgm:t>
    </dgm:pt>
    <dgm:pt modelId="{CE7A197F-2E88-435D-AC9D-619536E0BE26}" type="pres">
      <dgm:prSet presAssocID="{957F29B6-FCCF-47A1-B4A9-AFA1E8A41CC1}" presName="Child3Accent7" presStyleLbl="alignNode1" presStyleIdx="33" presStyleCnt="42"/>
      <dgm:spPr/>
      <dgm:t>
        <a:bodyPr/>
        <a:lstStyle/>
        <a:p>
          <a:endParaRPr lang="en-US"/>
        </a:p>
      </dgm:t>
    </dgm:pt>
    <dgm:pt modelId="{BF72584D-8EE6-4DE4-842F-66CE075E704C}" type="pres">
      <dgm:prSet presAssocID="{957F29B6-FCCF-47A1-B4A9-AFA1E8A41CC1}" presName="Child3" presStyleLbl="revTx" presStyleIdx="2" presStyleCnt="4">
        <dgm:presLayoutVars>
          <dgm:chMax/>
          <dgm:chPref val="0"/>
          <dgm:bulletEnabled val="1"/>
        </dgm:presLayoutVars>
      </dgm:prSet>
      <dgm:spPr/>
      <dgm:t>
        <a:bodyPr/>
        <a:lstStyle/>
        <a:p>
          <a:endParaRPr lang="en-US"/>
        </a:p>
      </dgm:t>
    </dgm:pt>
    <dgm:pt modelId="{DC56B2DA-22B6-4CA8-AF6B-8C480745D7E3}" type="pres">
      <dgm:prSet presAssocID="{F6DF6BB4-6A95-41FE-ACF0-A5737E4A90FF}" presName="Child4Accent1" presStyleLbl="alignNode1" presStyleIdx="34" presStyleCnt="42"/>
      <dgm:spPr/>
      <dgm:t>
        <a:bodyPr/>
        <a:lstStyle/>
        <a:p>
          <a:endParaRPr lang="en-US"/>
        </a:p>
      </dgm:t>
    </dgm:pt>
    <dgm:pt modelId="{96EC1F42-EF78-4602-9992-9067D88D2F40}" type="pres">
      <dgm:prSet presAssocID="{F6DF6BB4-6A95-41FE-ACF0-A5737E4A90FF}" presName="Child4Accent2" presStyleLbl="alignNode1" presStyleIdx="35" presStyleCnt="42"/>
      <dgm:spPr/>
      <dgm:t>
        <a:bodyPr/>
        <a:lstStyle/>
        <a:p>
          <a:endParaRPr lang="en-US"/>
        </a:p>
      </dgm:t>
    </dgm:pt>
    <dgm:pt modelId="{64CBF9A1-7B35-4A63-84D2-611ACCA5C42D}" type="pres">
      <dgm:prSet presAssocID="{F6DF6BB4-6A95-41FE-ACF0-A5737E4A90FF}" presName="Child4Accent3" presStyleLbl="alignNode1" presStyleIdx="36" presStyleCnt="42"/>
      <dgm:spPr/>
      <dgm:t>
        <a:bodyPr/>
        <a:lstStyle/>
        <a:p>
          <a:endParaRPr lang="en-US"/>
        </a:p>
      </dgm:t>
    </dgm:pt>
    <dgm:pt modelId="{0B44054D-134A-4CEC-A7E3-C47A8572F9FA}" type="pres">
      <dgm:prSet presAssocID="{F6DF6BB4-6A95-41FE-ACF0-A5737E4A90FF}" presName="Child4Accent4" presStyleLbl="alignNode1" presStyleIdx="37" presStyleCnt="42"/>
      <dgm:spPr/>
      <dgm:t>
        <a:bodyPr/>
        <a:lstStyle/>
        <a:p>
          <a:endParaRPr lang="en-US"/>
        </a:p>
      </dgm:t>
    </dgm:pt>
    <dgm:pt modelId="{572D280D-D74E-4A88-8422-76539D839311}" type="pres">
      <dgm:prSet presAssocID="{F6DF6BB4-6A95-41FE-ACF0-A5737E4A90FF}" presName="Child4Accent5" presStyleLbl="alignNode1" presStyleIdx="38" presStyleCnt="42"/>
      <dgm:spPr/>
      <dgm:t>
        <a:bodyPr/>
        <a:lstStyle/>
        <a:p>
          <a:endParaRPr lang="en-US"/>
        </a:p>
      </dgm:t>
    </dgm:pt>
    <dgm:pt modelId="{0E1155BC-833A-4EB8-9B3C-EB3657E5281C}" type="pres">
      <dgm:prSet presAssocID="{F6DF6BB4-6A95-41FE-ACF0-A5737E4A90FF}" presName="Child4Accent6" presStyleLbl="alignNode1" presStyleIdx="39" presStyleCnt="42"/>
      <dgm:spPr/>
      <dgm:t>
        <a:bodyPr/>
        <a:lstStyle/>
        <a:p>
          <a:endParaRPr lang="en-US"/>
        </a:p>
      </dgm:t>
    </dgm:pt>
    <dgm:pt modelId="{758F23B6-ADC8-466C-AE38-F6AF40CC380C}" type="pres">
      <dgm:prSet presAssocID="{F6DF6BB4-6A95-41FE-ACF0-A5737E4A90FF}" presName="Child4Accent7" presStyleLbl="alignNode1" presStyleIdx="40" presStyleCnt="42"/>
      <dgm:spPr/>
      <dgm:t>
        <a:bodyPr/>
        <a:lstStyle/>
        <a:p>
          <a:endParaRPr lang="en-US"/>
        </a:p>
      </dgm:t>
    </dgm:pt>
    <dgm:pt modelId="{80DE36BE-DA65-44DA-A35E-482F04EDB710}" type="pres">
      <dgm:prSet presAssocID="{F6DF6BB4-6A95-41FE-ACF0-A5737E4A90FF}" presName="Child4Accent8" presStyleLbl="alignNode1" presStyleIdx="41" presStyleCnt="42"/>
      <dgm:spPr/>
      <dgm:t>
        <a:bodyPr/>
        <a:lstStyle/>
        <a:p>
          <a:endParaRPr lang="en-US"/>
        </a:p>
      </dgm:t>
    </dgm:pt>
    <dgm:pt modelId="{660644F6-A422-41D0-B810-61237EB1A474}" type="pres">
      <dgm:prSet presAssocID="{F6DF6BB4-6A95-41FE-ACF0-A5737E4A90FF}" presName="Child4" presStyleLbl="revTx" presStyleIdx="3" presStyleCnt="4" custScaleX="118258" custScaleY="213488" custLinFactNeighborX="9219" custLinFactNeighborY="-53217">
        <dgm:presLayoutVars>
          <dgm:chMax/>
          <dgm:chPref val="0"/>
          <dgm:bulletEnabled val="1"/>
        </dgm:presLayoutVars>
      </dgm:prSet>
      <dgm:spPr/>
      <dgm:t>
        <a:bodyPr/>
        <a:lstStyle/>
        <a:p>
          <a:endParaRPr lang="en-US"/>
        </a:p>
      </dgm:t>
    </dgm:pt>
  </dgm:ptLst>
  <dgm:cxnLst>
    <dgm:cxn modelId="{E4AD47F8-9D54-4519-A98B-8EC875D6DA1D}" srcId="{7EF3F68E-8DCB-45FA-B90B-95B2E85A6944}" destId="{0354CC51-3C93-443F-AEEA-35FD0E35F494}" srcOrd="1" destOrd="0" parTransId="{4856D717-87FF-4BBA-99D2-E6BC4D851EA8}" sibTransId="{82DA4790-8C38-4DDA-9F48-7315178A8681}"/>
    <dgm:cxn modelId="{9B35BE0A-BCE2-450A-987A-66B16695BAF3}" srcId="{7EF3F68E-8DCB-45FA-B90B-95B2E85A6944}" destId="{9D38311C-DE3D-4EEF-AE49-C4113F398D92}" srcOrd="0" destOrd="0" parTransId="{36589A1E-E50B-401C-BE11-CBBD82DA41F3}" sibTransId="{C8935573-154C-4687-8683-9A31196297A5}"/>
    <dgm:cxn modelId="{FF097453-8C59-4325-83D1-64A49DCF0D3E}" type="presOf" srcId="{0354CC51-3C93-443F-AEEA-35FD0E35F494}" destId="{F2E1F299-4605-412B-9260-1B9949E4B299}" srcOrd="0" destOrd="0" presId="urn:microsoft.com/office/officeart/2011/layout/ConvergingText"/>
    <dgm:cxn modelId="{19EBEDA2-C959-4BEF-BAF9-6D1221889705}" type="presOf" srcId="{CDA64943-98D0-4E3C-916A-47C520091497}" destId="{31137A23-7FB8-47F2-85CF-25FBD0D48FC3}" srcOrd="0" destOrd="0" presId="urn:microsoft.com/office/officeart/2011/layout/ConvergingText"/>
    <dgm:cxn modelId="{BEE4A13C-EE32-426A-83CE-31973C184B7E}" type="presOf" srcId="{9D38311C-DE3D-4EEF-AE49-C4113F398D92}" destId="{BEC5AAF4-A64E-435E-89EE-08F5060B9E41}" srcOrd="0" destOrd="0" presId="urn:microsoft.com/office/officeart/2011/layout/ConvergingText"/>
    <dgm:cxn modelId="{E9B24CF3-953F-45F5-A1EC-CA1C52B52083}" srcId="{CDA64943-98D0-4E3C-916A-47C520091497}" destId="{7EF3F68E-8DCB-45FA-B90B-95B2E85A6944}" srcOrd="0" destOrd="0" parTransId="{BCD830BD-31ED-4323-B40A-5B3478EABD1F}" sibTransId="{87030C83-901C-49DF-9E94-30AFBB4A09E9}"/>
    <dgm:cxn modelId="{DED1246B-2C94-4847-B593-3CFF4D7CDA75}" type="presOf" srcId="{957F29B6-FCCF-47A1-B4A9-AFA1E8A41CC1}" destId="{BF72584D-8EE6-4DE4-842F-66CE075E704C}" srcOrd="0" destOrd="0" presId="urn:microsoft.com/office/officeart/2011/layout/ConvergingText"/>
    <dgm:cxn modelId="{818C4C0F-D620-482E-ADC4-4C050D105AEB}" srcId="{7EF3F68E-8DCB-45FA-B90B-95B2E85A6944}" destId="{957F29B6-FCCF-47A1-B4A9-AFA1E8A41CC1}" srcOrd="2" destOrd="0" parTransId="{FC867B61-DC0D-44E9-8061-05B3038DCA43}" sibTransId="{5162069B-A167-45D8-BF50-0AA4CC7C65CF}"/>
    <dgm:cxn modelId="{6823B411-62C1-48FE-8369-22C4B4B9266A}" type="presOf" srcId="{F6DF6BB4-6A95-41FE-ACF0-A5737E4A90FF}" destId="{660644F6-A422-41D0-B810-61237EB1A474}" srcOrd="0" destOrd="0" presId="urn:microsoft.com/office/officeart/2011/layout/ConvergingText"/>
    <dgm:cxn modelId="{A840B85E-33B3-4096-89DF-2AAAC5EF51C0}" type="presOf" srcId="{7EF3F68E-8DCB-45FA-B90B-95B2E85A6944}" destId="{CF34C0E3-9CF3-464E-ABC3-1D26DD517183}" srcOrd="0" destOrd="0" presId="urn:microsoft.com/office/officeart/2011/layout/ConvergingText"/>
    <dgm:cxn modelId="{338ECEB2-438B-43CF-9923-73C5BC9086DA}" srcId="{7EF3F68E-8DCB-45FA-B90B-95B2E85A6944}" destId="{F6DF6BB4-6A95-41FE-ACF0-A5737E4A90FF}" srcOrd="3" destOrd="0" parTransId="{A3E53537-D755-483A-923B-010DC22D9F22}" sibTransId="{00011D74-8EEF-43E0-8C0A-EEE423963A96}"/>
    <dgm:cxn modelId="{D7765EAA-EE86-42E2-96A9-2FD2409FEC8A}" type="presParOf" srcId="{31137A23-7FB8-47F2-85CF-25FBD0D48FC3}" destId="{83561953-30D4-46F2-9245-3F470B3A00A2}" srcOrd="0" destOrd="0" presId="urn:microsoft.com/office/officeart/2011/layout/ConvergingText"/>
    <dgm:cxn modelId="{80F5C0A9-5747-4F22-B98E-3F11AF5BB396}" type="presParOf" srcId="{83561953-30D4-46F2-9245-3F470B3A00A2}" destId="{AAB75E7C-A9FA-476E-9C82-0343B0B0365B}" srcOrd="0" destOrd="0" presId="urn:microsoft.com/office/officeart/2011/layout/ConvergingText"/>
    <dgm:cxn modelId="{9CF1C4BE-2B0D-4352-8F5B-DD4BDD4B1685}" type="presParOf" srcId="{83561953-30D4-46F2-9245-3F470B3A00A2}" destId="{CDCF06C8-0BE6-4759-8754-97F11707CDF8}" srcOrd="1" destOrd="0" presId="urn:microsoft.com/office/officeart/2011/layout/ConvergingText"/>
    <dgm:cxn modelId="{DF07429D-6260-4F4F-AAEC-8C2A128859C1}" type="presParOf" srcId="{83561953-30D4-46F2-9245-3F470B3A00A2}" destId="{758800C0-D1E7-45E2-B5FD-891CFB7E1118}" srcOrd="2" destOrd="0" presId="urn:microsoft.com/office/officeart/2011/layout/ConvergingText"/>
    <dgm:cxn modelId="{FA34453D-2A74-4CFF-A92A-27D548304E29}" type="presParOf" srcId="{83561953-30D4-46F2-9245-3F470B3A00A2}" destId="{F45F2A67-5AA2-4283-98C0-E1EAEE3ADC9A}" srcOrd="3" destOrd="0" presId="urn:microsoft.com/office/officeart/2011/layout/ConvergingText"/>
    <dgm:cxn modelId="{D15F2D85-E191-4FA1-91EC-DDB42D1E3AD2}" type="presParOf" srcId="{83561953-30D4-46F2-9245-3F470B3A00A2}" destId="{C4702708-DCFE-4C28-8A46-67DE4FB6E071}" srcOrd="4" destOrd="0" presId="urn:microsoft.com/office/officeart/2011/layout/ConvergingText"/>
    <dgm:cxn modelId="{5B16A02D-73EC-4B33-B2A2-7E60BFC050EE}" type="presParOf" srcId="{83561953-30D4-46F2-9245-3F470B3A00A2}" destId="{7B53D590-6AD3-48B1-95FF-5B1FA8885FA7}" srcOrd="5" destOrd="0" presId="urn:microsoft.com/office/officeart/2011/layout/ConvergingText"/>
    <dgm:cxn modelId="{83F097D0-33A6-4A4E-A9DA-CD15C5EDA178}" type="presParOf" srcId="{83561953-30D4-46F2-9245-3F470B3A00A2}" destId="{8A9CE3E7-BBD1-42AB-808F-6D2214880CE3}" srcOrd="6" destOrd="0" presId="urn:microsoft.com/office/officeart/2011/layout/ConvergingText"/>
    <dgm:cxn modelId="{27D84FF1-5B97-45EF-A1B3-71AFDDC79343}" type="presParOf" srcId="{83561953-30D4-46F2-9245-3F470B3A00A2}" destId="{D6E64B70-26D0-46C4-9CCB-294DD2BEEF12}" srcOrd="7" destOrd="0" presId="urn:microsoft.com/office/officeart/2011/layout/ConvergingText"/>
    <dgm:cxn modelId="{6CE0810C-2762-47DA-B5E9-878B33021ACC}" type="presParOf" srcId="{83561953-30D4-46F2-9245-3F470B3A00A2}" destId="{B1028A75-5D25-4E7C-8DEF-9CBE99E870B4}" srcOrd="8" destOrd="0" presId="urn:microsoft.com/office/officeart/2011/layout/ConvergingText"/>
    <dgm:cxn modelId="{410E16CB-55DA-4249-B871-3CD774AAAA30}" type="presParOf" srcId="{83561953-30D4-46F2-9245-3F470B3A00A2}" destId="{34BD8C09-52A7-4326-9361-2F86F0BE49CD}" srcOrd="9" destOrd="0" presId="urn:microsoft.com/office/officeart/2011/layout/ConvergingText"/>
    <dgm:cxn modelId="{A9E1CC3C-D2B8-4254-8F3F-C3C38DFAB3CD}" type="presParOf" srcId="{83561953-30D4-46F2-9245-3F470B3A00A2}" destId="{CF34C0E3-9CF3-464E-ABC3-1D26DD517183}" srcOrd="10" destOrd="0" presId="urn:microsoft.com/office/officeart/2011/layout/ConvergingText"/>
    <dgm:cxn modelId="{16FB5DE3-3B54-4214-A580-EC51F4A14C55}" type="presParOf" srcId="{83561953-30D4-46F2-9245-3F470B3A00A2}" destId="{72A7A80D-DFA7-4B74-8F7B-A01D4DCC1A89}" srcOrd="11" destOrd="0" presId="urn:microsoft.com/office/officeart/2011/layout/ConvergingText"/>
    <dgm:cxn modelId="{896E45B2-922B-4F41-9F10-A1430D4C27A0}" type="presParOf" srcId="{83561953-30D4-46F2-9245-3F470B3A00A2}" destId="{1D1D5442-E538-4E01-B54A-AE09C5D70890}" srcOrd="12" destOrd="0" presId="urn:microsoft.com/office/officeart/2011/layout/ConvergingText"/>
    <dgm:cxn modelId="{BCF6C290-A979-4DB9-80BC-CA03B930D79F}" type="presParOf" srcId="{83561953-30D4-46F2-9245-3F470B3A00A2}" destId="{B9AB683B-C62F-4394-991B-A842A48C5D75}" srcOrd="13" destOrd="0" presId="urn:microsoft.com/office/officeart/2011/layout/ConvergingText"/>
    <dgm:cxn modelId="{30C3B931-1148-4CAA-B90E-45441BF64FD9}" type="presParOf" srcId="{83561953-30D4-46F2-9245-3F470B3A00A2}" destId="{A9E0FB5E-2EB0-4365-BAAA-3C5F0CACD65A}" srcOrd="14" destOrd="0" presId="urn:microsoft.com/office/officeart/2011/layout/ConvergingText"/>
    <dgm:cxn modelId="{6E61383C-58BD-42FC-AF18-5C4A0A02338D}" type="presParOf" srcId="{83561953-30D4-46F2-9245-3F470B3A00A2}" destId="{14C4170C-C83B-4FAB-9C2B-6A33A7BED981}" srcOrd="15" destOrd="0" presId="urn:microsoft.com/office/officeart/2011/layout/ConvergingText"/>
    <dgm:cxn modelId="{9E3C3EC9-9C40-4829-8300-73C357FA70ED}" type="presParOf" srcId="{83561953-30D4-46F2-9245-3F470B3A00A2}" destId="{41A69C00-CD2C-48A5-B331-07C49214222C}" srcOrd="16" destOrd="0" presId="urn:microsoft.com/office/officeart/2011/layout/ConvergingText"/>
    <dgm:cxn modelId="{DF06BD29-3310-42AD-BE58-1F652AC68CC2}" type="presParOf" srcId="{83561953-30D4-46F2-9245-3F470B3A00A2}" destId="{FFCCC6BC-D690-45FF-809B-08CA758A7BCB}" srcOrd="17" destOrd="0" presId="urn:microsoft.com/office/officeart/2011/layout/ConvergingText"/>
    <dgm:cxn modelId="{8125057E-8C36-4DBD-B929-8193999F814E}" type="presParOf" srcId="{83561953-30D4-46F2-9245-3F470B3A00A2}" destId="{41CAD15B-552D-453D-A4AE-6A837AA88A2B}" srcOrd="18" destOrd="0" presId="urn:microsoft.com/office/officeart/2011/layout/ConvergingText"/>
    <dgm:cxn modelId="{14193128-D17E-4007-B3E4-2C149D8DE0CB}" type="presParOf" srcId="{83561953-30D4-46F2-9245-3F470B3A00A2}" destId="{20F6D19A-B8C5-4F07-9898-4123D123C9D6}" srcOrd="19" destOrd="0" presId="urn:microsoft.com/office/officeart/2011/layout/ConvergingText"/>
    <dgm:cxn modelId="{4467E457-D4FE-4F2D-8269-22043541ED37}" type="presParOf" srcId="{83561953-30D4-46F2-9245-3F470B3A00A2}" destId="{BEC5AAF4-A64E-435E-89EE-08F5060B9E41}" srcOrd="20" destOrd="0" presId="urn:microsoft.com/office/officeart/2011/layout/ConvergingText"/>
    <dgm:cxn modelId="{3CF45753-E628-4B56-B78D-BAD134030512}" type="presParOf" srcId="{83561953-30D4-46F2-9245-3F470B3A00A2}" destId="{C5F081EF-4DD2-4081-B262-991CAD6A61ED}" srcOrd="21" destOrd="0" presId="urn:microsoft.com/office/officeart/2011/layout/ConvergingText"/>
    <dgm:cxn modelId="{23E10E08-B732-42B7-A0C0-C1A42823E717}" type="presParOf" srcId="{83561953-30D4-46F2-9245-3F470B3A00A2}" destId="{128DDD65-8F0B-4938-AD1F-028537DF4FE3}" srcOrd="22" destOrd="0" presId="urn:microsoft.com/office/officeart/2011/layout/ConvergingText"/>
    <dgm:cxn modelId="{82FCC072-E2AF-4723-8333-5190F6F69025}" type="presParOf" srcId="{83561953-30D4-46F2-9245-3F470B3A00A2}" destId="{FBF09DCB-56D1-4BE5-9140-6710FE2DD615}" srcOrd="23" destOrd="0" presId="urn:microsoft.com/office/officeart/2011/layout/ConvergingText"/>
    <dgm:cxn modelId="{B26BA21B-8711-4598-B174-0FF19688E226}" type="presParOf" srcId="{83561953-30D4-46F2-9245-3F470B3A00A2}" destId="{A74EC786-EDE5-4437-A666-2CCAEEFD3528}" srcOrd="24" destOrd="0" presId="urn:microsoft.com/office/officeart/2011/layout/ConvergingText"/>
    <dgm:cxn modelId="{329B4804-3C79-462A-BF97-FE3C81E4A0B6}" type="presParOf" srcId="{83561953-30D4-46F2-9245-3F470B3A00A2}" destId="{6FD44C5F-62D3-484F-AC71-497BCF089CCD}" srcOrd="25" destOrd="0" presId="urn:microsoft.com/office/officeart/2011/layout/ConvergingText"/>
    <dgm:cxn modelId="{13E0AC1B-7D13-4F1F-98D5-0BD45D8242FF}" type="presParOf" srcId="{83561953-30D4-46F2-9245-3F470B3A00A2}" destId="{44ECACA4-D880-4022-94FD-6753E9C7B365}" srcOrd="26" destOrd="0" presId="urn:microsoft.com/office/officeart/2011/layout/ConvergingText"/>
    <dgm:cxn modelId="{0CD1322B-C400-4492-9C3B-0E13F52A62C9}" type="presParOf" srcId="{83561953-30D4-46F2-9245-3F470B3A00A2}" destId="{AF5E5029-A5B2-45D0-9C90-6C35E13D01D7}" srcOrd="27" destOrd="0" presId="urn:microsoft.com/office/officeart/2011/layout/ConvergingText"/>
    <dgm:cxn modelId="{304C631D-8CF8-4FB5-A549-520496EAE0E3}" type="presParOf" srcId="{83561953-30D4-46F2-9245-3F470B3A00A2}" destId="{F2E1F299-4605-412B-9260-1B9949E4B299}" srcOrd="28" destOrd="0" presId="urn:microsoft.com/office/officeart/2011/layout/ConvergingText"/>
    <dgm:cxn modelId="{05FFB11F-6A62-4C33-942F-1797A9FA62F1}" type="presParOf" srcId="{83561953-30D4-46F2-9245-3F470B3A00A2}" destId="{ADDAC921-04F1-4D65-890E-0110EB4BBD4D}" srcOrd="29" destOrd="0" presId="urn:microsoft.com/office/officeart/2011/layout/ConvergingText"/>
    <dgm:cxn modelId="{A87E56E7-8221-4213-8D2B-6F82F59931FE}" type="presParOf" srcId="{83561953-30D4-46F2-9245-3F470B3A00A2}" destId="{188EBB5B-5695-40BE-A950-D8D7193DB099}" srcOrd="30" destOrd="0" presId="urn:microsoft.com/office/officeart/2011/layout/ConvergingText"/>
    <dgm:cxn modelId="{7597DACD-257B-4403-BB43-C365B1FF7BA1}" type="presParOf" srcId="{83561953-30D4-46F2-9245-3F470B3A00A2}" destId="{D3921993-478A-4632-882F-C00BC1F438F5}" srcOrd="31" destOrd="0" presId="urn:microsoft.com/office/officeart/2011/layout/ConvergingText"/>
    <dgm:cxn modelId="{C659CE7A-890B-4F61-8D4B-DFAB6C611BAF}" type="presParOf" srcId="{83561953-30D4-46F2-9245-3F470B3A00A2}" destId="{AAF9308C-0E92-4B5F-B2F1-42E35A21FB8C}" srcOrd="32" destOrd="0" presId="urn:microsoft.com/office/officeart/2011/layout/ConvergingText"/>
    <dgm:cxn modelId="{3191792F-AFEF-41D6-AAC7-455E3F519053}" type="presParOf" srcId="{83561953-30D4-46F2-9245-3F470B3A00A2}" destId="{4D1FB279-7872-4485-9E85-3204557E3B35}" srcOrd="33" destOrd="0" presId="urn:microsoft.com/office/officeart/2011/layout/ConvergingText"/>
    <dgm:cxn modelId="{BD3D4349-B585-45ED-AD6E-BA470B23FE9B}" type="presParOf" srcId="{83561953-30D4-46F2-9245-3F470B3A00A2}" destId="{75D6EB1C-F4BD-4AC8-8BB6-7C2E84651B7D}" srcOrd="34" destOrd="0" presId="urn:microsoft.com/office/officeart/2011/layout/ConvergingText"/>
    <dgm:cxn modelId="{D38F5359-E4AA-45DA-A018-1195D747C137}" type="presParOf" srcId="{83561953-30D4-46F2-9245-3F470B3A00A2}" destId="{CE7A197F-2E88-435D-AC9D-619536E0BE26}" srcOrd="35" destOrd="0" presId="urn:microsoft.com/office/officeart/2011/layout/ConvergingText"/>
    <dgm:cxn modelId="{7A7E4E11-2E5E-4CD5-B827-6598CF46E21E}" type="presParOf" srcId="{83561953-30D4-46F2-9245-3F470B3A00A2}" destId="{BF72584D-8EE6-4DE4-842F-66CE075E704C}" srcOrd="36" destOrd="0" presId="urn:microsoft.com/office/officeart/2011/layout/ConvergingText"/>
    <dgm:cxn modelId="{31BF7AD0-33F3-467E-A50F-4AD31D8D8BB0}" type="presParOf" srcId="{83561953-30D4-46F2-9245-3F470B3A00A2}" destId="{DC56B2DA-22B6-4CA8-AF6B-8C480745D7E3}" srcOrd="37" destOrd="0" presId="urn:microsoft.com/office/officeart/2011/layout/ConvergingText"/>
    <dgm:cxn modelId="{E9327956-C4AB-468C-8C5E-8BC5EC040418}" type="presParOf" srcId="{83561953-30D4-46F2-9245-3F470B3A00A2}" destId="{96EC1F42-EF78-4602-9992-9067D88D2F40}" srcOrd="38" destOrd="0" presId="urn:microsoft.com/office/officeart/2011/layout/ConvergingText"/>
    <dgm:cxn modelId="{E37BC7CA-B7E9-49E1-B6C8-2C7242734858}" type="presParOf" srcId="{83561953-30D4-46F2-9245-3F470B3A00A2}" destId="{64CBF9A1-7B35-4A63-84D2-611ACCA5C42D}" srcOrd="39" destOrd="0" presId="urn:microsoft.com/office/officeart/2011/layout/ConvergingText"/>
    <dgm:cxn modelId="{5446B980-CD5F-45CA-8082-D6DE33B80F91}" type="presParOf" srcId="{83561953-30D4-46F2-9245-3F470B3A00A2}" destId="{0B44054D-134A-4CEC-A7E3-C47A8572F9FA}" srcOrd="40" destOrd="0" presId="urn:microsoft.com/office/officeart/2011/layout/ConvergingText"/>
    <dgm:cxn modelId="{D2731559-26DE-4CD8-AFB0-DED11D1FFB3B}" type="presParOf" srcId="{83561953-30D4-46F2-9245-3F470B3A00A2}" destId="{572D280D-D74E-4A88-8422-76539D839311}" srcOrd="41" destOrd="0" presId="urn:microsoft.com/office/officeart/2011/layout/ConvergingText"/>
    <dgm:cxn modelId="{97D4C298-6F44-4CCC-81FC-57D9FF8F09B2}" type="presParOf" srcId="{83561953-30D4-46F2-9245-3F470B3A00A2}" destId="{0E1155BC-833A-4EB8-9B3C-EB3657E5281C}" srcOrd="42" destOrd="0" presId="urn:microsoft.com/office/officeart/2011/layout/ConvergingText"/>
    <dgm:cxn modelId="{42A2BB32-68D4-4683-BBD0-7C1BA569884D}" type="presParOf" srcId="{83561953-30D4-46F2-9245-3F470B3A00A2}" destId="{758F23B6-ADC8-466C-AE38-F6AF40CC380C}" srcOrd="43" destOrd="0" presId="urn:microsoft.com/office/officeart/2011/layout/ConvergingText"/>
    <dgm:cxn modelId="{794DD40D-6A3B-407E-8C23-ED08BAF4F3A8}" type="presParOf" srcId="{83561953-30D4-46F2-9245-3F470B3A00A2}" destId="{80DE36BE-DA65-44DA-A35E-482F04EDB710}" srcOrd="44" destOrd="0" presId="urn:microsoft.com/office/officeart/2011/layout/ConvergingText"/>
    <dgm:cxn modelId="{32557E95-573C-4776-9B28-B594787A2B68}" type="presParOf" srcId="{83561953-30D4-46F2-9245-3F470B3A00A2}" destId="{660644F6-A422-41D0-B810-61237EB1A474}" srcOrd="45" destOrd="0" presId="urn:microsoft.com/office/officeart/2011/layout/ConvergingTex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0A4BBB-AAB1-4AC9-96D2-6FDACECEA180}" type="doc">
      <dgm:prSet loTypeId="urn:microsoft.com/office/officeart/2005/8/layout/process2" loCatId="process" qsTypeId="urn:microsoft.com/office/officeart/2005/8/quickstyle/simple1" qsCatId="simple" csTypeId="urn:microsoft.com/office/officeart/2005/8/colors/colorful4" csCatId="colorful" phldr="1"/>
      <dgm:spPr/>
      <dgm:t>
        <a:bodyPr/>
        <a:lstStyle/>
        <a:p>
          <a:endParaRPr lang="en-US"/>
        </a:p>
      </dgm:t>
    </dgm:pt>
    <dgm:pt modelId="{6681742B-8148-4F2A-9C4F-93DEAFF42338}" type="pres">
      <dgm:prSet presAssocID="{360A4BBB-AAB1-4AC9-96D2-6FDACECEA180}" presName="linearFlow" presStyleCnt="0">
        <dgm:presLayoutVars>
          <dgm:resizeHandles val="exact"/>
        </dgm:presLayoutVars>
      </dgm:prSet>
      <dgm:spPr/>
      <dgm:t>
        <a:bodyPr/>
        <a:lstStyle/>
        <a:p>
          <a:endParaRPr lang="en-US"/>
        </a:p>
      </dgm:t>
    </dgm:pt>
  </dgm:ptLst>
  <dgm:cxnLst>
    <dgm:cxn modelId="{08B1C1EB-6A70-4FE2-94D6-56DD8B5FEB18}" type="presOf" srcId="{360A4BBB-AAB1-4AC9-96D2-6FDACECEA180}" destId="{6681742B-8148-4F2A-9C4F-93DEAFF42338}" srcOrd="0"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67BA2C-8724-4CBF-ABDF-1D2FDE310BBC}" type="doc">
      <dgm:prSet loTypeId="urn:microsoft.com/office/officeart/2008/layout/LinedList" loCatId="list" qsTypeId="urn:microsoft.com/office/officeart/2005/8/quickstyle/simple1" qsCatId="simple" csTypeId="urn:microsoft.com/office/officeart/2005/8/colors/colorful4" csCatId="colorful" phldr="1"/>
      <dgm:spPr/>
      <dgm:t>
        <a:bodyPr/>
        <a:lstStyle/>
        <a:p>
          <a:endParaRPr lang="en-US"/>
        </a:p>
      </dgm:t>
    </dgm:pt>
    <dgm:pt modelId="{444100D0-13E7-4A5C-9B20-85636B10B390}">
      <dgm:prSet phldrT="[Text]" custT="1"/>
      <dgm:spPr/>
      <dgm:t>
        <a:bodyPr lIns="0" tIns="0" rIns="0" bIns="0" anchor="ctr"/>
        <a:lstStyle/>
        <a:p>
          <a:r>
            <a:rPr lang="en-US" sz="1800" dirty="0" smtClean="0">
              <a:latin typeface="Chivo Light" panose="020B0604020202020204" charset="0"/>
            </a:rPr>
            <a:t>Recordkeeping</a:t>
          </a:r>
          <a:endParaRPr lang="en-US" sz="1800" dirty="0">
            <a:latin typeface="Chivo Light" panose="020B0604020202020204" charset="0"/>
          </a:endParaRPr>
        </a:p>
      </dgm:t>
    </dgm:pt>
    <dgm:pt modelId="{976E7790-388B-49ED-A2E6-7175D05BEA30}" type="parTrans" cxnId="{D89ED043-0FCD-4100-97A4-7D6D83F27847}">
      <dgm:prSet/>
      <dgm:spPr/>
      <dgm:t>
        <a:bodyPr/>
        <a:lstStyle/>
        <a:p>
          <a:endParaRPr lang="en-US"/>
        </a:p>
      </dgm:t>
    </dgm:pt>
    <dgm:pt modelId="{FAFCF3AA-642C-4536-9B74-04CECC0E2BC5}" type="sibTrans" cxnId="{D89ED043-0FCD-4100-97A4-7D6D83F27847}">
      <dgm:prSet/>
      <dgm:spPr/>
      <dgm:t>
        <a:bodyPr/>
        <a:lstStyle/>
        <a:p>
          <a:endParaRPr lang="en-US"/>
        </a:p>
      </dgm:t>
    </dgm:pt>
    <dgm:pt modelId="{EB971E93-92DB-4218-9D62-B0BE73C7A05F}">
      <dgm:prSet custT="1"/>
      <dgm:spPr/>
      <dgm:t>
        <a:bodyPr lIns="0" tIns="0" rIns="0" bIns="0" anchor="ctr"/>
        <a:lstStyle/>
        <a:p>
          <a:r>
            <a:rPr lang="en-US" sz="1800" dirty="0" smtClean="0">
              <a:latin typeface="Chivo Light" panose="020B0604020202020204" charset="0"/>
            </a:rPr>
            <a:t>Meal counts</a:t>
          </a:r>
          <a:endParaRPr lang="en-US" sz="1800" dirty="0">
            <a:latin typeface="Chivo Light" panose="020B0604020202020204" charset="0"/>
          </a:endParaRPr>
        </a:p>
      </dgm:t>
    </dgm:pt>
    <dgm:pt modelId="{17C1E47D-D700-4565-A572-A6F8BF8F9516}" type="parTrans" cxnId="{B6DFB280-4440-4C5B-9A92-376B461CBE0D}">
      <dgm:prSet/>
      <dgm:spPr/>
      <dgm:t>
        <a:bodyPr/>
        <a:lstStyle/>
        <a:p>
          <a:endParaRPr lang="en-US"/>
        </a:p>
      </dgm:t>
    </dgm:pt>
    <dgm:pt modelId="{51795516-FC1F-4DE3-9F44-41172AC6DD42}" type="sibTrans" cxnId="{B6DFB280-4440-4C5B-9A92-376B461CBE0D}">
      <dgm:prSet/>
      <dgm:spPr/>
      <dgm:t>
        <a:bodyPr/>
        <a:lstStyle/>
        <a:p>
          <a:endParaRPr lang="en-US"/>
        </a:p>
      </dgm:t>
    </dgm:pt>
    <dgm:pt modelId="{7D882662-81E4-4805-84CC-90D468E21503}">
      <dgm:prSet custT="1"/>
      <dgm:spPr/>
      <dgm:t>
        <a:bodyPr lIns="0" tIns="0" rIns="0" bIns="0" anchor="ctr"/>
        <a:lstStyle/>
        <a:p>
          <a:r>
            <a:rPr lang="en-US" sz="1800" dirty="0" smtClean="0">
              <a:latin typeface="Chivo Light" panose="020B0604020202020204" charset="0"/>
            </a:rPr>
            <a:t>Administrative costs </a:t>
          </a:r>
        </a:p>
      </dgm:t>
    </dgm:pt>
    <dgm:pt modelId="{6198BAB7-3359-4888-B133-0FA9CFBD6A2D}" type="parTrans" cxnId="{F35FEA6A-42BB-4D55-996E-04421A5D8C6D}">
      <dgm:prSet/>
      <dgm:spPr/>
      <dgm:t>
        <a:bodyPr/>
        <a:lstStyle/>
        <a:p>
          <a:endParaRPr lang="en-US"/>
        </a:p>
      </dgm:t>
    </dgm:pt>
    <dgm:pt modelId="{C1FB085A-F599-4CFC-8C1B-213FEEEE8D4F}" type="sibTrans" cxnId="{F35FEA6A-42BB-4D55-996E-04421A5D8C6D}">
      <dgm:prSet/>
      <dgm:spPr/>
      <dgm:t>
        <a:bodyPr/>
        <a:lstStyle/>
        <a:p>
          <a:endParaRPr lang="en-US"/>
        </a:p>
      </dgm:t>
    </dgm:pt>
    <dgm:pt modelId="{065C9125-0B15-436A-B5BA-637D6285E0F5}">
      <dgm:prSet custT="1"/>
      <dgm:spPr/>
      <dgm:t>
        <a:bodyPr lIns="0" tIns="0" rIns="0" bIns="0" anchor="ctr"/>
        <a:lstStyle/>
        <a:p>
          <a:r>
            <a:rPr lang="en-US" sz="1800" dirty="0" smtClean="0">
              <a:latin typeface="Chivo Light" panose="020B0604020202020204" charset="0"/>
            </a:rPr>
            <a:t>Observation of a meal service </a:t>
          </a:r>
          <a:endParaRPr lang="en-US" sz="1800" dirty="0">
            <a:latin typeface="Chivo Light" panose="020B0604020202020204" charset="0"/>
          </a:endParaRPr>
        </a:p>
      </dgm:t>
    </dgm:pt>
    <dgm:pt modelId="{4EF61923-B1A4-4101-9818-40F2AA74B47B}" type="parTrans" cxnId="{CFC7C20D-D8A8-4806-9843-E8520573DE27}">
      <dgm:prSet/>
      <dgm:spPr/>
      <dgm:t>
        <a:bodyPr/>
        <a:lstStyle/>
        <a:p>
          <a:endParaRPr lang="en-US"/>
        </a:p>
      </dgm:t>
    </dgm:pt>
    <dgm:pt modelId="{5E4E698E-33CD-4E74-B0D2-62416FBB207F}" type="sibTrans" cxnId="{CFC7C20D-D8A8-4806-9843-E8520573DE27}">
      <dgm:prSet/>
      <dgm:spPr/>
      <dgm:t>
        <a:bodyPr/>
        <a:lstStyle/>
        <a:p>
          <a:endParaRPr lang="en-US"/>
        </a:p>
      </dgm:t>
    </dgm:pt>
    <dgm:pt modelId="{380A824E-4ECB-4701-A3C6-E5031EEF5BF7}">
      <dgm:prSet custT="1"/>
      <dgm:spPr/>
      <dgm:t>
        <a:bodyPr lIns="0" tIns="0" rIns="0" bIns="0" anchor="ctr"/>
        <a:lstStyle/>
        <a:p>
          <a:r>
            <a:rPr lang="en-US" sz="1800" dirty="0" smtClean="0">
              <a:latin typeface="Chivo Light" panose="020B0604020202020204" charset="0"/>
            </a:rPr>
            <a:t>Training and Monitoring</a:t>
          </a:r>
          <a:endParaRPr lang="en-US" sz="1800" dirty="0">
            <a:latin typeface="Chivo Light" panose="020B0604020202020204" charset="0"/>
          </a:endParaRPr>
        </a:p>
      </dgm:t>
    </dgm:pt>
    <dgm:pt modelId="{0EB9D579-606E-4842-BEEF-67C70F0699C0}" type="parTrans" cxnId="{95DF31B7-4BFA-4EE2-A3CB-A6EADC0895C9}">
      <dgm:prSet/>
      <dgm:spPr/>
      <dgm:t>
        <a:bodyPr/>
        <a:lstStyle/>
        <a:p>
          <a:endParaRPr lang="en-US"/>
        </a:p>
      </dgm:t>
    </dgm:pt>
    <dgm:pt modelId="{B99F333C-E159-45A5-A6C7-0B472E4C0DF8}" type="sibTrans" cxnId="{95DF31B7-4BFA-4EE2-A3CB-A6EADC0895C9}">
      <dgm:prSet/>
      <dgm:spPr/>
      <dgm:t>
        <a:bodyPr/>
        <a:lstStyle/>
        <a:p>
          <a:endParaRPr lang="en-US"/>
        </a:p>
      </dgm:t>
    </dgm:pt>
    <dgm:pt modelId="{0BDFEBD7-C7C0-4D94-8FC6-4BDBB8940E73}">
      <dgm:prSet custT="1"/>
      <dgm:spPr/>
      <dgm:t>
        <a:bodyPr lIns="0" tIns="0" rIns="0" bIns="0" anchor="ctr"/>
        <a:lstStyle/>
        <a:p>
          <a:r>
            <a:rPr lang="en-US" sz="1800" dirty="0" smtClean="0">
              <a:latin typeface="Chivo Light" panose="020B0604020202020204" charset="0"/>
            </a:rPr>
            <a:t>Applicable guidance issued by FNS, USDA, or the State</a:t>
          </a:r>
          <a:endParaRPr lang="en-US" sz="1800" dirty="0">
            <a:latin typeface="Chivo Light" panose="020B0604020202020204" charset="0"/>
          </a:endParaRPr>
        </a:p>
      </dgm:t>
    </dgm:pt>
    <dgm:pt modelId="{54CE0BB9-CEC3-4661-AAC4-EE83F951112D}" type="parTrans" cxnId="{9B3CA6F9-1379-44EF-A969-A753CD1CE8BA}">
      <dgm:prSet/>
      <dgm:spPr/>
      <dgm:t>
        <a:bodyPr/>
        <a:lstStyle/>
        <a:p>
          <a:endParaRPr lang="en-US"/>
        </a:p>
      </dgm:t>
    </dgm:pt>
    <dgm:pt modelId="{EECAFAD9-2DF2-40A1-94CD-A0578C58E917}" type="sibTrans" cxnId="{9B3CA6F9-1379-44EF-A969-A753CD1CE8BA}">
      <dgm:prSet/>
      <dgm:spPr/>
      <dgm:t>
        <a:bodyPr/>
        <a:lstStyle/>
        <a:p>
          <a:endParaRPr lang="en-US"/>
        </a:p>
      </dgm:t>
    </dgm:pt>
    <dgm:pt modelId="{6381A4D1-1817-4E2D-BC72-8E2733050804}">
      <dgm:prSet custT="1"/>
      <dgm:spPr/>
      <dgm:t>
        <a:bodyPr lIns="0" tIns="0" rIns="0" bIns="0" anchor="ctr"/>
        <a:lstStyle/>
        <a:p>
          <a:r>
            <a:rPr lang="en-US" sz="1800" dirty="0" smtClean="0">
              <a:latin typeface="Chivo Light" panose="020B0604020202020204" charset="0"/>
            </a:rPr>
            <a:t>Facility licensing and approval</a:t>
          </a:r>
          <a:endParaRPr lang="en-US" sz="1800" dirty="0">
            <a:latin typeface="Chivo Light" panose="020B0604020202020204" charset="0"/>
          </a:endParaRPr>
        </a:p>
      </dgm:t>
    </dgm:pt>
    <dgm:pt modelId="{2CB6F3F0-D0A7-4BEC-A587-0D9DA52B1EF8}" type="parTrans" cxnId="{CB404044-D78C-4FD5-9EA0-6171AD17C73F}">
      <dgm:prSet/>
      <dgm:spPr/>
      <dgm:t>
        <a:bodyPr/>
        <a:lstStyle/>
        <a:p>
          <a:endParaRPr lang="en-US"/>
        </a:p>
      </dgm:t>
    </dgm:pt>
    <dgm:pt modelId="{02B8AA7C-1418-41C8-8BAF-BD6001B32C46}" type="sibTrans" cxnId="{CB404044-D78C-4FD5-9EA0-6171AD17C73F}">
      <dgm:prSet/>
      <dgm:spPr/>
      <dgm:t>
        <a:bodyPr/>
        <a:lstStyle/>
        <a:p>
          <a:endParaRPr lang="en-US"/>
        </a:p>
      </dgm:t>
    </dgm:pt>
    <dgm:pt modelId="{BA3C8B7C-22BB-40BC-B6FD-80F94EF10F45}">
      <dgm:prSet custT="1"/>
      <dgm:spPr/>
      <dgm:t>
        <a:bodyPr lIns="0" tIns="0" rIns="0" bIns="0" anchor="ctr"/>
        <a:lstStyle/>
        <a:p>
          <a:r>
            <a:rPr lang="en-US" sz="1800" dirty="0" smtClean="0">
              <a:latin typeface="Chivo Light" panose="020B0604020202020204" charset="0"/>
            </a:rPr>
            <a:t>SD Process for FDCH</a:t>
          </a:r>
          <a:endParaRPr lang="en-US" sz="1800" dirty="0">
            <a:latin typeface="Chivo Light" panose="020B0604020202020204" charset="0"/>
          </a:endParaRPr>
        </a:p>
      </dgm:t>
    </dgm:pt>
    <dgm:pt modelId="{939120B6-7487-432B-BB6A-9766157E7154}" type="parTrans" cxnId="{E912F82E-89C4-448C-ACB3-14D2DEC5C08D}">
      <dgm:prSet/>
      <dgm:spPr/>
      <dgm:t>
        <a:bodyPr/>
        <a:lstStyle/>
        <a:p>
          <a:endParaRPr lang="en-US"/>
        </a:p>
      </dgm:t>
    </dgm:pt>
    <dgm:pt modelId="{05720087-CAE4-43AC-85FD-34F533FC61F4}" type="sibTrans" cxnId="{E912F82E-89C4-448C-ACB3-14D2DEC5C08D}">
      <dgm:prSet/>
      <dgm:spPr/>
      <dgm:t>
        <a:bodyPr/>
        <a:lstStyle/>
        <a:p>
          <a:endParaRPr lang="en-US"/>
        </a:p>
      </dgm:t>
    </dgm:pt>
    <dgm:pt modelId="{0721E8FE-7735-482E-915B-AEC13013EC43}">
      <dgm:prSet custT="1"/>
      <dgm:spPr/>
      <dgm:t>
        <a:bodyPr lIns="0" tIns="0" rIns="0" bIns="0" anchor="ctr"/>
        <a:lstStyle/>
        <a:p>
          <a:r>
            <a:rPr lang="en-US" sz="1800" dirty="0" smtClean="0">
              <a:latin typeface="Chivo Light" panose="020B0604020202020204" charset="0"/>
            </a:rPr>
            <a:t>Eligibility </a:t>
          </a:r>
          <a:endParaRPr lang="en-US" sz="1800" dirty="0">
            <a:latin typeface="Chivo Light" panose="020B0604020202020204" charset="0"/>
          </a:endParaRPr>
        </a:p>
      </dgm:t>
    </dgm:pt>
    <dgm:pt modelId="{3EE60380-6B56-4806-9BC9-331B05D2719C}" type="parTrans" cxnId="{B7E3717C-4D53-4A87-B793-A27AD4EEFAF9}">
      <dgm:prSet/>
      <dgm:spPr/>
      <dgm:t>
        <a:bodyPr/>
        <a:lstStyle/>
        <a:p>
          <a:endParaRPr lang="en-US"/>
        </a:p>
      </dgm:t>
    </dgm:pt>
    <dgm:pt modelId="{BB73A450-5290-4285-B18A-D3FF4EABBF6F}" type="sibTrans" cxnId="{B7E3717C-4D53-4A87-B793-A27AD4EEFAF9}">
      <dgm:prSet/>
      <dgm:spPr/>
      <dgm:t>
        <a:bodyPr/>
        <a:lstStyle/>
        <a:p>
          <a:endParaRPr lang="en-US"/>
        </a:p>
      </dgm:t>
    </dgm:pt>
    <dgm:pt modelId="{693C58C3-64E8-4512-8E94-22F6F5E34482}">
      <dgm:prSet custT="1"/>
      <dgm:spPr/>
      <dgm:t>
        <a:bodyPr lIns="0" tIns="0" rIns="0" bIns="0" anchor="ctr"/>
        <a:lstStyle/>
        <a:p>
          <a:r>
            <a:rPr lang="en-US" sz="1800" dirty="0" smtClean="0">
              <a:latin typeface="Chivo Light" panose="020B0604020202020204" charset="0"/>
            </a:rPr>
            <a:t>All other Program requirements.</a:t>
          </a:r>
          <a:endParaRPr lang="en-US" sz="1800" dirty="0">
            <a:latin typeface="Chivo Light" panose="020B0604020202020204" charset="0"/>
          </a:endParaRPr>
        </a:p>
      </dgm:t>
    </dgm:pt>
    <dgm:pt modelId="{B6E6D2E2-5981-49FC-8C29-773C58E27F01}" type="parTrans" cxnId="{92F3C95C-D79B-4A31-8A32-48247BF6EDAF}">
      <dgm:prSet/>
      <dgm:spPr/>
      <dgm:t>
        <a:bodyPr/>
        <a:lstStyle/>
        <a:p>
          <a:endParaRPr lang="en-US"/>
        </a:p>
      </dgm:t>
    </dgm:pt>
    <dgm:pt modelId="{EB0CEA3B-5DB6-4608-92A1-3FDFB9E9770F}" type="sibTrans" cxnId="{92F3C95C-D79B-4A31-8A32-48247BF6EDAF}">
      <dgm:prSet/>
      <dgm:spPr/>
      <dgm:t>
        <a:bodyPr/>
        <a:lstStyle/>
        <a:p>
          <a:endParaRPr lang="en-US"/>
        </a:p>
      </dgm:t>
    </dgm:pt>
    <dgm:pt modelId="{D3465394-581F-4406-A713-344C1E02B15D}">
      <dgm:prSet phldrT="[Text]" custT="1"/>
      <dgm:spPr/>
      <dgm:t>
        <a:bodyPr vert="vert270" lIns="0" tIns="0" rIns="0" bIns="0" anchor="ctr"/>
        <a:lstStyle/>
        <a:p>
          <a:pPr algn="ctr"/>
          <a:r>
            <a:rPr lang="en-US" sz="3200" b="1" dirty="0" smtClean="0">
              <a:solidFill>
                <a:srgbClr val="FFC000"/>
              </a:solidFill>
              <a:effectLst>
                <a:outerShdw blurRad="38100" dist="38100" dir="2700000" algn="tl">
                  <a:srgbClr val="000000">
                    <a:alpha val="43137"/>
                  </a:srgbClr>
                </a:outerShdw>
              </a:effectLst>
              <a:latin typeface="Shadows Into Light Two" panose="020B0604020202020204" charset="0"/>
            </a:rPr>
            <a:t>Requirements</a:t>
          </a:r>
          <a:endParaRPr lang="en-US" sz="1800" b="1" dirty="0">
            <a:solidFill>
              <a:srgbClr val="FFC000"/>
            </a:solidFill>
            <a:effectLst>
              <a:outerShdw blurRad="38100" dist="38100" dir="2700000" algn="tl">
                <a:srgbClr val="000000">
                  <a:alpha val="43137"/>
                </a:srgbClr>
              </a:outerShdw>
            </a:effectLst>
            <a:latin typeface="Shadows Into Light Two" panose="020B0604020202020204" charset="0"/>
          </a:endParaRPr>
        </a:p>
      </dgm:t>
    </dgm:pt>
    <dgm:pt modelId="{9328D5F2-9A12-4C2E-BF13-B0409C25F6A8}" type="parTrans" cxnId="{BAE683A9-7F36-4E0F-BAA6-C5DDBFCF7E2C}">
      <dgm:prSet/>
      <dgm:spPr/>
      <dgm:t>
        <a:bodyPr/>
        <a:lstStyle/>
        <a:p>
          <a:endParaRPr lang="en-US"/>
        </a:p>
      </dgm:t>
    </dgm:pt>
    <dgm:pt modelId="{BF70F3A7-3AD0-42F6-83EE-831533186647}" type="sibTrans" cxnId="{BAE683A9-7F36-4E0F-BAA6-C5DDBFCF7E2C}">
      <dgm:prSet/>
      <dgm:spPr/>
      <dgm:t>
        <a:bodyPr/>
        <a:lstStyle/>
        <a:p>
          <a:endParaRPr lang="en-US"/>
        </a:p>
      </dgm:t>
    </dgm:pt>
    <dgm:pt modelId="{6300163B-7B58-4567-BE3A-4AE456456840}" type="pres">
      <dgm:prSet presAssocID="{E667BA2C-8724-4CBF-ABDF-1D2FDE310BBC}" presName="vert0" presStyleCnt="0">
        <dgm:presLayoutVars>
          <dgm:dir/>
          <dgm:animOne val="branch"/>
          <dgm:animLvl val="lvl"/>
        </dgm:presLayoutVars>
      </dgm:prSet>
      <dgm:spPr/>
      <dgm:t>
        <a:bodyPr/>
        <a:lstStyle/>
        <a:p>
          <a:endParaRPr lang="en-US"/>
        </a:p>
      </dgm:t>
    </dgm:pt>
    <dgm:pt modelId="{1CACAE39-18AA-47DA-A22E-862AF6DD97DE}" type="pres">
      <dgm:prSet presAssocID="{D3465394-581F-4406-A713-344C1E02B15D}" presName="thickLine" presStyleLbl="alignNode1" presStyleIdx="0" presStyleCnt="1"/>
      <dgm:spPr/>
      <dgm:t>
        <a:bodyPr/>
        <a:lstStyle/>
        <a:p>
          <a:endParaRPr lang="en-US"/>
        </a:p>
      </dgm:t>
    </dgm:pt>
    <dgm:pt modelId="{80D5D96A-57A9-490B-966B-F469E28897D4}" type="pres">
      <dgm:prSet presAssocID="{D3465394-581F-4406-A713-344C1E02B15D}" presName="horz1" presStyleCnt="0"/>
      <dgm:spPr/>
      <dgm:t>
        <a:bodyPr/>
        <a:lstStyle/>
        <a:p>
          <a:endParaRPr lang="en-US"/>
        </a:p>
      </dgm:t>
    </dgm:pt>
    <dgm:pt modelId="{004471F4-065F-43B0-BDCE-68525FF1E406}" type="pres">
      <dgm:prSet presAssocID="{D3465394-581F-4406-A713-344C1E02B15D}" presName="tx1" presStyleLbl="revTx" presStyleIdx="0" presStyleCnt="11" custScaleX="68422"/>
      <dgm:spPr/>
      <dgm:t>
        <a:bodyPr/>
        <a:lstStyle/>
        <a:p>
          <a:endParaRPr lang="en-US"/>
        </a:p>
      </dgm:t>
    </dgm:pt>
    <dgm:pt modelId="{564866A7-F507-4AE5-9298-85D7C0694031}" type="pres">
      <dgm:prSet presAssocID="{D3465394-581F-4406-A713-344C1E02B15D}" presName="vert1" presStyleCnt="0"/>
      <dgm:spPr/>
      <dgm:t>
        <a:bodyPr/>
        <a:lstStyle/>
        <a:p>
          <a:endParaRPr lang="en-US"/>
        </a:p>
      </dgm:t>
    </dgm:pt>
    <dgm:pt modelId="{23C2C146-4ACF-45F8-9DA5-4DC7989B09E3}" type="pres">
      <dgm:prSet presAssocID="{444100D0-13E7-4A5C-9B20-85636B10B390}" presName="vertSpace2a" presStyleCnt="0"/>
      <dgm:spPr/>
      <dgm:t>
        <a:bodyPr/>
        <a:lstStyle/>
        <a:p>
          <a:endParaRPr lang="en-US"/>
        </a:p>
      </dgm:t>
    </dgm:pt>
    <dgm:pt modelId="{C2980AEE-FEF2-4F86-8F3F-1E0518FC40CE}" type="pres">
      <dgm:prSet presAssocID="{444100D0-13E7-4A5C-9B20-85636B10B390}" presName="horz2" presStyleCnt="0"/>
      <dgm:spPr/>
      <dgm:t>
        <a:bodyPr/>
        <a:lstStyle/>
        <a:p>
          <a:endParaRPr lang="en-US"/>
        </a:p>
      </dgm:t>
    </dgm:pt>
    <dgm:pt modelId="{D65F746E-4CC3-4D35-882E-818C5803B673}" type="pres">
      <dgm:prSet presAssocID="{444100D0-13E7-4A5C-9B20-85636B10B390}" presName="horzSpace2" presStyleCnt="0"/>
      <dgm:spPr/>
      <dgm:t>
        <a:bodyPr/>
        <a:lstStyle/>
        <a:p>
          <a:endParaRPr lang="en-US"/>
        </a:p>
      </dgm:t>
    </dgm:pt>
    <dgm:pt modelId="{ABC49F2B-7AF6-4C93-8389-9F52ABA3E409}" type="pres">
      <dgm:prSet presAssocID="{444100D0-13E7-4A5C-9B20-85636B10B390}" presName="tx2" presStyleLbl="revTx" presStyleIdx="1" presStyleCnt="11"/>
      <dgm:spPr/>
      <dgm:t>
        <a:bodyPr/>
        <a:lstStyle/>
        <a:p>
          <a:endParaRPr lang="en-US"/>
        </a:p>
      </dgm:t>
    </dgm:pt>
    <dgm:pt modelId="{1579FEA0-024F-469D-A32E-830E441F593A}" type="pres">
      <dgm:prSet presAssocID="{444100D0-13E7-4A5C-9B20-85636B10B390}" presName="vert2" presStyleCnt="0"/>
      <dgm:spPr/>
      <dgm:t>
        <a:bodyPr/>
        <a:lstStyle/>
        <a:p>
          <a:endParaRPr lang="en-US"/>
        </a:p>
      </dgm:t>
    </dgm:pt>
    <dgm:pt modelId="{CE8F39C9-C2F6-4692-8A08-BE168AC2858F}" type="pres">
      <dgm:prSet presAssocID="{444100D0-13E7-4A5C-9B20-85636B10B390}" presName="thinLine2b" presStyleLbl="callout" presStyleIdx="0" presStyleCnt="10"/>
      <dgm:spPr/>
      <dgm:t>
        <a:bodyPr/>
        <a:lstStyle/>
        <a:p>
          <a:endParaRPr lang="en-US"/>
        </a:p>
      </dgm:t>
    </dgm:pt>
    <dgm:pt modelId="{FE2E236F-4271-408A-8498-56F9EE57CF10}" type="pres">
      <dgm:prSet presAssocID="{444100D0-13E7-4A5C-9B20-85636B10B390}" presName="vertSpace2b" presStyleCnt="0"/>
      <dgm:spPr/>
      <dgm:t>
        <a:bodyPr/>
        <a:lstStyle/>
        <a:p>
          <a:endParaRPr lang="en-US"/>
        </a:p>
      </dgm:t>
    </dgm:pt>
    <dgm:pt modelId="{63853121-6151-4EC1-9BC8-DE4DC5E6A279}" type="pres">
      <dgm:prSet presAssocID="{EB971E93-92DB-4218-9D62-B0BE73C7A05F}" presName="horz2" presStyleCnt="0"/>
      <dgm:spPr/>
      <dgm:t>
        <a:bodyPr/>
        <a:lstStyle/>
        <a:p>
          <a:endParaRPr lang="en-US"/>
        </a:p>
      </dgm:t>
    </dgm:pt>
    <dgm:pt modelId="{26BFC67C-44DE-4672-BC3D-81EDE778211B}" type="pres">
      <dgm:prSet presAssocID="{EB971E93-92DB-4218-9D62-B0BE73C7A05F}" presName="horzSpace2" presStyleCnt="0"/>
      <dgm:spPr/>
      <dgm:t>
        <a:bodyPr/>
        <a:lstStyle/>
        <a:p>
          <a:endParaRPr lang="en-US"/>
        </a:p>
      </dgm:t>
    </dgm:pt>
    <dgm:pt modelId="{B7513FB1-CC0C-4AE9-A230-C4EF45F8E84F}" type="pres">
      <dgm:prSet presAssocID="{EB971E93-92DB-4218-9D62-B0BE73C7A05F}" presName="tx2" presStyleLbl="revTx" presStyleIdx="2" presStyleCnt="11"/>
      <dgm:spPr/>
      <dgm:t>
        <a:bodyPr/>
        <a:lstStyle/>
        <a:p>
          <a:endParaRPr lang="en-US"/>
        </a:p>
      </dgm:t>
    </dgm:pt>
    <dgm:pt modelId="{6A544EDC-FBE2-4994-B460-5C19A7A3F53B}" type="pres">
      <dgm:prSet presAssocID="{EB971E93-92DB-4218-9D62-B0BE73C7A05F}" presName="vert2" presStyleCnt="0"/>
      <dgm:spPr/>
      <dgm:t>
        <a:bodyPr/>
        <a:lstStyle/>
        <a:p>
          <a:endParaRPr lang="en-US"/>
        </a:p>
      </dgm:t>
    </dgm:pt>
    <dgm:pt modelId="{367A2BE5-98BE-4FEE-A2FD-1B1C6E3162F2}" type="pres">
      <dgm:prSet presAssocID="{EB971E93-92DB-4218-9D62-B0BE73C7A05F}" presName="thinLine2b" presStyleLbl="callout" presStyleIdx="1" presStyleCnt="10"/>
      <dgm:spPr/>
      <dgm:t>
        <a:bodyPr/>
        <a:lstStyle/>
        <a:p>
          <a:endParaRPr lang="en-US"/>
        </a:p>
      </dgm:t>
    </dgm:pt>
    <dgm:pt modelId="{E518D386-61BC-437A-9A9C-CFE70AB7DA18}" type="pres">
      <dgm:prSet presAssocID="{EB971E93-92DB-4218-9D62-B0BE73C7A05F}" presName="vertSpace2b" presStyleCnt="0"/>
      <dgm:spPr/>
      <dgm:t>
        <a:bodyPr/>
        <a:lstStyle/>
        <a:p>
          <a:endParaRPr lang="en-US"/>
        </a:p>
      </dgm:t>
    </dgm:pt>
    <dgm:pt modelId="{8E61028C-3C48-48CB-B266-F99CB835A17D}" type="pres">
      <dgm:prSet presAssocID="{7D882662-81E4-4805-84CC-90D468E21503}" presName="horz2" presStyleCnt="0"/>
      <dgm:spPr/>
      <dgm:t>
        <a:bodyPr/>
        <a:lstStyle/>
        <a:p>
          <a:endParaRPr lang="en-US"/>
        </a:p>
      </dgm:t>
    </dgm:pt>
    <dgm:pt modelId="{DBEBA2F4-A4E5-43A7-978E-B931D90E634E}" type="pres">
      <dgm:prSet presAssocID="{7D882662-81E4-4805-84CC-90D468E21503}" presName="horzSpace2" presStyleCnt="0"/>
      <dgm:spPr/>
      <dgm:t>
        <a:bodyPr/>
        <a:lstStyle/>
        <a:p>
          <a:endParaRPr lang="en-US"/>
        </a:p>
      </dgm:t>
    </dgm:pt>
    <dgm:pt modelId="{3D79927A-A78D-48A2-A644-E25313A91E19}" type="pres">
      <dgm:prSet presAssocID="{7D882662-81E4-4805-84CC-90D468E21503}" presName="tx2" presStyleLbl="revTx" presStyleIdx="3" presStyleCnt="11"/>
      <dgm:spPr/>
      <dgm:t>
        <a:bodyPr/>
        <a:lstStyle/>
        <a:p>
          <a:endParaRPr lang="en-US"/>
        </a:p>
      </dgm:t>
    </dgm:pt>
    <dgm:pt modelId="{940B9369-9136-4A83-BB59-4BF1FCF8F22C}" type="pres">
      <dgm:prSet presAssocID="{7D882662-81E4-4805-84CC-90D468E21503}" presName="vert2" presStyleCnt="0"/>
      <dgm:spPr/>
      <dgm:t>
        <a:bodyPr/>
        <a:lstStyle/>
        <a:p>
          <a:endParaRPr lang="en-US"/>
        </a:p>
      </dgm:t>
    </dgm:pt>
    <dgm:pt modelId="{67FC9927-7B50-473C-994A-68AF238FFBA4}" type="pres">
      <dgm:prSet presAssocID="{7D882662-81E4-4805-84CC-90D468E21503}" presName="thinLine2b" presStyleLbl="callout" presStyleIdx="2" presStyleCnt="10"/>
      <dgm:spPr/>
      <dgm:t>
        <a:bodyPr/>
        <a:lstStyle/>
        <a:p>
          <a:endParaRPr lang="en-US"/>
        </a:p>
      </dgm:t>
    </dgm:pt>
    <dgm:pt modelId="{86582F80-8037-473B-88D4-52F67E5AA993}" type="pres">
      <dgm:prSet presAssocID="{7D882662-81E4-4805-84CC-90D468E21503}" presName="vertSpace2b" presStyleCnt="0"/>
      <dgm:spPr/>
      <dgm:t>
        <a:bodyPr/>
        <a:lstStyle/>
        <a:p>
          <a:endParaRPr lang="en-US"/>
        </a:p>
      </dgm:t>
    </dgm:pt>
    <dgm:pt modelId="{C8385EFD-E2DB-446B-8B3C-0DC1CBD9875B}" type="pres">
      <dgm:prSet presAssocID="{0BDFEBD7-C7C0-4D94-8FC6-4BDBB8940E73}" presName="horz2" presStyleCnt="0"/>
      <dgm:spPr/>
      <dgm:t>
        <a:bodyPr/>
        <a:lstStyle/>
        <a:p>
          <a:endParaRPr lang="en-US"/>
        </a:p>
      </dgm:t>
    </dgm:pt>
    <dgm:pt modelId="{997CD6AE-FB8C-4535-B5D5-EDEC8307A158}" type="pres">
      <dgm:prSet presAssocID="{0BDFEBD7-C7C0-4D94-8FC6-4BDBB8940E73}" presName="horzSpace2" presStyleCnt="0"/>
      <dgm:spPr/>
      <dgm:t>
        <a:bodyPr/>
        <a:lstStyle/>
        <a:p>
          <a:endParaRPr lang="en-US"/>
        </a:p>
      </dgm:t>
    </dgm:pt>
    <dgm:pt modelId="{F8419BC0-9CDF-4E65-981A-27D3E5EA94EA}" type="pres">
      <dgm:prSet presAssocID="{0BDFEBD7-C7C0-4D94-8FC6-4BDBB8940E73}" presName="tx2" presStyleLbl="revTx" presStyleIdx="4" presStyleCnt="11"/>
      <dgm:spPr/>
      <dgm:t>
        <a:bodyPr/>
        <a:lstStyle/>
        <a:p>
          <a:endParaRPr lang="en-US"/>
        </a:p>
      </dgm:t>
    </dgm:pt>
    <dgm:pt modelId="{9F1BA1D9-5DF8-4D8B-B489-93CFA39EFDA7}" type="pres">
      <dgm:prSet presAssocID="{0BDFEBD7-C7C0-4D94-8FC6-4BDBB8940E73}" presName="vert2" presStyleCnt="0"/>
      <dgm:spPr/>
      <dgm:t>
        <a:bodyPr/>
        <a:lstStyle/>
        <a:p>
          <a:endParaRPr lang="en-US"/>
        </a:p>
      </dgm:t>
    </dgm:pt>
    <dgm:pt modelId="{44632EFE-1952-4F7F-8D55-B5F5870F1013}" type="pres">
      <dgm:prSet presAssocID="{0BDFEBD7-C7C0-4D94-8FC6-4BDBB8940E73}" presName="thinLine2b" presStyleLbl="callout" presStyleIdx="3" presStyleCnt="10"/>
      <dgm:spPr/>
      <dgm:t>
        <a:bodyPr/>
        <a:lstStyle/>
        <a:p>
          <a:endParaRPr lang="en-US"/>
        </a:p>
      </dgm:t>
    </dgm:pt>
    <dgm:pt modelId="{4C729958-C5F0-4A72-95DE-EB9D119B6DEA}" type="pres">
      <dgm:prSet presAssocID="{0BDFEBD7-C7C0-4D94-8FC6-4BDBB8940E73}" presName="vertSpace2b" presStyleCnt="0"/>
      <dgm:spPr/>
      <dgm:t>
        <a:bodyPr/>
        <a:lstStyle/>
        <a:p>
          <a:endParaRPr lang="en-US"/>
        </a:p>
      </dgm:t>
    </dgm:pt>
    <dgm:pt modelId="{CC93FF1A-455D-434C-B08E-EDE220B96582}" type="pres">
      <dgm:prSet presAssocID="{6381A4D1-1817-4E2D-BC72-8E2733050804}" presName="horz2" presStyleCnt="0"/>
      <dgm:spPr/>
      <dgm:t>
        <a:bodyPr/>
        <a:lstStyle/>
        <a:p>
          <a:endParaRPr lang="en-US"/>
        </a:p>
      </dgm:t>
    </dgm:pt>
    <dgm:pt modelId="{AC7B3797-F0F0-4315-8CD3-1C632C5D220C}" type="pres">
      <dgm:prSet presAssocID="{6381A4D1-1817-4E2D-BC72-8E2733050804}" presName="horzSpace2" presStyleCnt="0"/>
      <dgm:spPr/>
      <dgm:t>
        <a:bodyPr/>
        <a:lstStyle/>
        <a:p>
          <a:endParaRPr lang="en-US"/>
        </a:p>
      </dgm:t>
    </dgm:pt>
    <dgm:pt modelId="{4DA63238-5142-40C4-96CD-25C0A8738E1F}" type="pres">
      <dgm:prSet presAssocID="{6381A4D1-1817-4E2D-BC72-8E2733050804}" presName="tx2" presStyleLbl="revTx" presStyleIdx="5" presStyleCnt="11"/>
      <dgm:spPr/>
      <dgm:t>
        <a:bodyPr/>
        <a:lstStyle/>
        <a:p>
          <a:endParaRPr lang="en-US"/>
        </a:p>
      </dgm:t>
    </dgm:pt>
    <dgm:pt modelId="{D3157375-D7CA-479A-9A66-9A3015CE2A37}" type="pres">
      <dgm:prSet presAssocID="{6381A4D1-1817-4E2D-BC72-8E2733050804}" presName="vert2" presStyleCnt="0"/>
      <dgm:spPr/>
      <dgm:t>
        <a:bodyPr/>
        <a:lstStyle/>
        <a:p>
          <a:endParaRPr lang="en-US"/>
        </a:p>
      </dgm:t>
    </dgm:pt>
    <dgm:pt modelId="{D53BBFBF-27B0-4F82-9ADB-D97F91893332}" type="pres">
      <dgm:prSet presAssocID="{6381A4D1-1817-4E2D-BC72-8E2733050804}" presName="thinLine2b" presStyleLbl="callout" presStyleIdx="4" presStyleCnt="10"/>
      <dgm:spPr/>
      <dgm:t>
        <a:bodyPr/>
        <a:lstStyle/>
        <a:p>
          <a:endParaRPr lang="en-US"/>
        </a:p>
      </dgm:t>
    </dgm:pt>
    <dgm:pt modelId="{EE60A3C4-3BAF-4BD4-85BC-3F981C091F57}" type="pres">
      <dgm:prSet presAssocID="{6381A4D1-1817-4E2D-BC72-8E2733050804}" presName="vertSpace2b" presStyleCnt="0"/>
      <dgm:spPr/>
      <dgm:t>
        <a:bodyPr/>
        <a:lstStyle/>
        <a:p>
          <a:endParaRPr lang="en-US"/>
        </a:p>
      </dgm:t>
    </dgm:pt>
    <dgm:pt modelId="{051AB75C-ADDA-4F11-A5A3-60B175C29301}" type="pres">
      <dgm:prSet presAssocID="{065C9125-0B15-436A-B5BA-637D6285E0F5}" presName="horz2" presStyleCnt="0"/>
      <dgm:spPr/>
      <dgm:t>
        <a:bodyPr/>
        <a:lstStyle/>
        <a:p>
          <a:endParaRPr lang="en-US"/>
        </a:p>
      </dgm:t>
    </dgm:pt>
    <dgm:pt modelId="{4C4F0F50-355A-47C5-9CE3-673507D632B4}" type="pres">
      <dgm:prSet presAssocID="{065C9125-0B15-436A-B5BA-637D6285E0F5}" presName="horzSpace2" presStyleCnt="0"/>
      <dgm:spPr/>
      <dgm:t>
        <a:bodyPr/>
        <a:lstStyle/>
        <a:p>
          <a:endParaRPr lang="en-US"/>
        </a:p>
      </dgm:t>
    </dgm:pt>
    <dgm:pt modelId="{F7200AEA-E494-4370-9B22-8F274B95127F}" type="pres">
      <dgm:prSet presAssocID="{065C9125-0B15-436A-B5BA-637D6285E0F5}" presName="tx2" presStyleLbl="revTx" presStyleIdx="6" presStyleCnt="11"/>
      <dgm:spPr/>
      <dgm:t>
        <a:bodyPr/>
        <a:lstStyle/>
        <a:p>
          <a:endParaRPr lang="en-US"/>
        </a:p>
      </dgm:t>
    </dgm:pt>
    <dgm:pt modelId="{C05531BB-E791-4A08-9076-990C22BE36F8}" type="pres">
      <dgm:prSet presAssocID="{065C9125-0B15-436A-B5BA-637D6285E0F5}" presName="vert2" presStyleCnt="0"/>
      <dgm:spPr/>
      <dgm:t>
        <a:bodyPr/>
        <a:lstStyle/>
        <a:p>
          <a:endParaRPr lang="en-US"/>
        </a:p>
      </dgm:t>
    </dgm:pt>
    <dgm:pt modelId="{680C8417-3CC1-46A7-A269-EAE20E4EAE89}" type="pres">
      <dgm:prSet presAssocID="{065C9125-0B15-436A-B5BA-637D6285E0F5}" presName="thinLine2b" presStyleLbl="callout" presStyleIdx="5" presStyleCnt="10"/>
      <dgm:spPr/>
      <dgm:t>
        <a:bodyPr/>
        <a:lstStyle/>
        <a:p>
          <a:endParaRPr lang="en-US"/>
        </a:p>
      </dgm:t>
    </dgm:pt>
    <dgm:pt modelId="{D1C704F8-2AC6-4C29-B386-FD86FF16C802}" type="pres">
      <dgm:prSet presAssocID="{065C9125-0B15-436A-B5BA-637D6285E0F5}" presName="vertSpace2b" presStyleCnt="0"/>
      <dgm:spPr/>
      <dgm:t>
        <a:bodyPr/>
        <a:lstStyle/>
        <a:p>
          <a:endParaRPr lang="en-US"/>
        </a:p>
      </dgm:t>
    </dgm:pt>
    <dgm:pt modelId="{6E4533EF-3055-45A7-AAE6-1C5F831A3BB6}" type="pres">
      <dgm:prSet presAssocID="{380A824E-4ECB-4701-A3C6-E5031EEF5BF7}" presName="horz2" presStyleCnt="0"/>
      <dgm:spPr/>
      <dgm:t>
        <a:bodyPr/>
        <a:lstStyle/>
        <a:p>
          <a:endParaRPr lang="en-US"/>
        </a:p>
      </dgm:t>
    </dgm:pt>
    <dgm:pt modelId="{4DE49BDF-26DC-4B59-B5F8-87F3F72C9C69}" type="pres">
      <dgm:prSet presAssocID="{380A824E-4ECB-4701-A3C6-E5031EEF5BF7}" presName="horzSpace2" presStyleCnt="0"/>
      <dgm:spPr/>
      <dgm:t>
        <a:bodyPr/>
        <a:lstStyle/>
        <a:p>
          <a:endParaRPr lang="en-US"/>
        </a:p>
      </dgm:t>
    </dgm:pt>
    <dgm:pt modelId="{8E9127FA-4FF7-4E96-987D-E7C6436D0214}" type="pres">
      <dgm:prSet presAssocID="{380A824E-4ECB-4701-A3C6-E5031EEF5BF7}" presName="tx2" presStyleLbl="revTx" presStyleIdx="7" presStyleCnt="11"/>
      <dgm:spPr/>
      <dgm:t>
        <a:bodyPr/>
        <a:lstStyle/>
        <a:p>
          <a:endParaRPr lang="en-US"/>
        </a:p>
      </dgm:t>
    </dgm:pt>
    <dgm:pt modelId="{5143723F-251B-4528-B8EB-E47D1F02080D}" type="pres">
      <dgm:prSet presAssocID="{380A824E-4ECB-4701-A3C6-E5031EEF5BF7}" presName="vert2" presStyleCnt="0"/>
      <dgm:spPr/>
      <dgm:t>
        <a:bodyPr/>
        <a:lstStyle/>
        <a:p>
          <a:endParaRPr lang="en-US"/>
        </a:p>
      </dgm:t>
    </dgm:pt>
    <dgm:pt modelId="{99750D7F-911D-4BA6-AAF3-BFB1836C88D2}" type="pres">
      <dgm:prSet presAssocID="{380A824E-4ECB-4701-A3C6-E5031EEF5BF7}" presName="thinLine2b" presStyleLbl="callout" presStyleIdx="6" presStyleCnt="10"/>
      <dgm:spPr/>
      <dgm:t>
        <a:bodyPr/>
        <a:lstStyle/>
        <a:p>
          <a:endParaRPr lang="en-US"/>
        </a:p>
      </dgm:t>
    </dgm:pt>
    <dgm:pt modelId="{6421492B-E0C1-4150-8E39-7A89446C9933}" type="pres">
      <dgm:prSet presAssocID="{380A824E-4ECB-4701-A3C6-E5031EEF5BF7}" presName="vertSpace2b" presStyleCnt="0"/>
      <dgm:spPr/>
      <dgm:t>
        <a:bodyPr/>
        <a:lstStyle/>
        <a:p>
          <a:endParaRPr lang="en-US"/>
        </a:p>
      </dgm:t>
    </dgm:pt>
    <dgm:pt modelId="{CC9BBBDF-4BA0-4BF5-8A27-B811BDD4ECEA}" type="pres">
      <dgm:prSet presAssocID="{BA3C8B7C-22BB-40BC-B6FD-80F94EF10F45}" presName="horz2" presStyleCnt="0"/>
      <dgm:spPr/>
      <dgm:t>
        <a:bodyPr/>
        <a:lstStyle/>
        <a:p>
          <a:endParaRPr lang="en-US"/>
        </a:p>
      </dgm:t>
    </dgm:pt>
    <dgm:pt modelId="{8E7BA180-D3B6-48F3-8A5B-605F26AC815D}" type="pres">
      <dgm:prSet presAssocID="{BA3C8B7C-22BB-40BC-B6FD-80F94EF10F45}" presName="horzSpace2" presStyleCnt="0"/>
      <dgm:spPr/>
      <dgm:t>
        <a:bodyPr/>
        <a:lstStyle/>
        <a:p>
          <a:endParaRPr lang="en-US"/>
        </a:p>
      </dgm:t>
    </dgm:pt>
    <dgm:pt modelId="{5AFA0B37-B240-4BAA-B1C5-6D6570E2DF44}" type="pres">
      <dgm:prSet presAssocID="{BA3C8B7C-22BB-40BC-B6FD-80F94EF10F45}" presName="tx2" presStyleLbl="revTx" presStyleIdx="8" presStyleCnt="11"/>
      <dgm:spPr/>
      <dgm:t>
        <a:bodyPr/>
        <a:lstStyle/>
        <a:p>
          <a:endParaRPr lang="en-US"/>
        </a:p>
      </dgm:t>
    </dgm:pt>
    <dgm:pt modelId="{8FC42544-0812-4451-942D-1DFDEFC60D02}" type="pres">
      <dgm:prSet presAssocID="{BA3C8B7C-22BB-40BC-B6FD-80F94EF10F45}" presName="vert2" presStyleCnt="0"/>
      <dgm:spPr/>
      <dgm:t>
        <a:bodyPr/>
        <a:lstStyle/>
        <a:p>
          <a:endParaRPr lang="en-US"/>
        </a:p>
      </dgm:t>
    </dgm:pt>
    <dgm:pt modelId="{0D2BABE8-D277-46D7-8E42-7752D059A92A}" type="pres">
      <dgm:prSet presAssocID="{BA3C8B7C-22BB-40BC-B6FD-80F94EF10F45}" presName="thinLine2b" presStyleLbl="callout" presStyleIdx="7" presStyleCnt="10"/>
      <dgm:spPr/>
      <dgm:t>
        <a:bodyPr/>
        <a:lstStyle/>
        <a:p>
          <a:endParaRPr lang="en-US"/>
        </a:p>
      </dgm:t>
    </dgm:pt>
    <dgm:pt modelId="{B1744F45-B929-49D7-8880-8573CD906A8B}" type="pres">
      <dgm:prSet presAssocID="{BA3C8B7C-22BB-40BC-B6FD-80F94EF10F45}" presName="vertSpace2b" presStyleCnt="0"/>
      <dgm:spPr/>
      <dgm:t>
        <a:bodyPr/>
        <a:lstStyle/>
        <a:p>
          <a:endParaRPr lang="en-US"/>
        </a:p>
      </dgm:t>
    </dgm:pt>
    <dgm:pt modelId="{CEED2653-3D8A-4D99-A50E-4504833F3071}" type="pres">
      <dgm:prSet presAssocID="{0721E8FE-7735-482E-915B-AEC13013EC43}" presName="horz2" presStyleCnt="0"/>
      <dgm:spPr/>
      <dgm:t>
        <a:bodyPr/>
        <a:lstStyle/>
        <a:p>
          <a:endParaRPr lang="en-US"/>
        </a:p>
      </dgm:t>
    </dgm:pt>
    <dgm:pt modelId="{B3E55FBC-89E2-4EA1-96BB-105C5119D888}" type="pres">
      <dgm:prSet presAssocID="{0721E8FE-7735-482E-915B-AEC13013EC43}" presName="horzSpace2" presStyleCnt="0"/>
      <dgm:spPr/>
      <dgm:t>
        <a:bodyPr/>
        <a:lstStyle/>
        <a:p>
          <a:endParaRPr lang="en-US"/>
        </a:p>
      </dgm:t>
    </dgm:pt>
    <dgm:pt modelId="{4098F266-F7AC-4312-A5BE-FF1BC426D42A}" type="pres">
      <dgm:prSet presAssocID="{0721E8FE-7735-482E-915B-AEC13013EC43}" presName="tx2" presStyleLbl="revTx" presStyleIdx="9" presStyleCnt="11"/>
      <dgm:spPr/>
      <dgm:t>
        <a:bodyPr/>
        <a:lstStyle/>
        <a:p>
          <a:endParaRPr lang="en-US"/>
        </a:p>
      </dgm:t>
    </dgm:pt>
    <dgm:pt modelId="{FC5D27A6-7F97-47C9-BCE4-C52DFC0969C8}" type="pres">
      <dgm:prSet presAssocID="{0721E8FE-7735-482E-915B-AEC13013EC43}" presName="vert2" presStyleCnt="0"/>
      <dgm:spPr/>
      <dgm:t>
        <a:bodyPr/>
        <a:lstStyle/>
        <a:p>
          <a:endParaRPr lang="en-US"/>
        </a:p>
      </dgm:t>
    </dgm:pt>
    <dgm:pt modelId="{937E3EB0-1FD2-4F94-A21A-359536070D39}" type="pres">
      <dgm:prSet presAssocID="{0721E8FE-7735-482E-915B-AEC13013EC43}" presName="thinLine2b" presStyleLbl="callout" presStyleIdx="8" presStyleCnt="10"/>
      <dgm:spPr/>
      <dgm:t>
        <a:bodyPr/>
        <a:lstStyle/>
        <a:p>
          <a:endParaRPr lang="en-US"/>
        </a:p>
      </dgm:t>
    </dgm:pt>
    <dgm:pt modelId="{6F29E829-F8D3-4EBE-9F93-B9F14F424AFC}" type="pres">
      <dgm:prSet presAssocID="{0721E8FE-7735-482E-915B-AEC13013EC43}" presName="vertSpace2b" presStyleCnt="0"/>
      <dgm:spPr/>
      <dgm:t>
        <a:bodyPr/>
        <a:lstStyle/>
        <a:p>
          <a:endParaRPr lang="en-US"/>
        </a:p>
      </dgm:t>
    </dgm:pt>
    <dgm:pt modelId="{E769C22E-F6AE-46C8-93A0-620A9C02DC8F}" type="pres">
      <dgm:prSet presAssocID="{693C58C3-64E8-4512-8E94-22F6F5E34482}" presName="horz2" presStyleCnt="0"/>
      <dgm:spPr/>
      <dgm:t>
        <a:bodyPr/>
        <a:lstStyle/>
        <a:p>
          <a:endParaRPr lang="en-US"/>
        </a:p>
      </dgm:t>
    </dgm:pt>
    <dgm:pt modelId="{16AC0347-18E5-44F3-8091-A057095BB599}" type="pres">
      <dgm:prSet presAssocID="{693C58C3-64E8-4512-8E94-22F6F5E34482}" presName="horzSpace2" presStyleCnt="0"/>
      <dgm:spPr/>
      <dgm:t>
        <a:bodyPr/>
        <a:lstStyle/>
        <a:p>
          <a:endParaRPr lang="en-US"/>
        </a:p>
      </dgm:t>
    </dgm:pt>
    <dgm:pt modelId="{072C4A4D-A1A0-4450-A79A-1DE7C9B27C6A}" type="pres">
      <dgm:prSet presAssocID="{693C58C3-64E8-4512-8E94-22F6F5E34482}" presName="tx2" presStyleLbl="revTx" presStyleIdx="10" presStyleCnt="11"/>
      <dgm:spPr/>
      <dgm:t>
        <a:bodyPr/>
        <a:lstStyle/>
        <a:p>
          <a:endParaRPr lang="en-US"/>
        </a:p>
      </dgm:t>
    </dgm:pt>
    <dgm:pt modelId="{DCEBDB79-E1BD-459D-8A54-0D4B5AFB2752}" type="pres">
      <dgm:prSet presAssocID="{693C58C3-64E8-4512-8E94-22F6F5E34482}" presName="vert2" presStyleCnt="0"/>
      <dgm:spPr/>
      <dgm:t>
        <a:bodyPr/>
        <a:lstStyle/>
        <a:p>
          <a:endParaRPr lang="en-US"/>
        </a:p>
      </dgm:t>
    </dgm:pt>
    <dgm:pt modelId="{5CED6A61-260A-4956-95B7-04F5AAB6C7C6}" type="pres">
      <dgm:prSet presAssocID="{693C58C3-64E8-4512-8E94-22F6F5E34482}" presName="thinLine2b" presStyleLbl="callout" presStyleIdx="9" presStyleCnt="10"/>
      <dgm:spPr/>
      <dgm:t>
        <a:bodyPr/>
        <a:lstStyle/>
        <a:p>
          <a:endParaRPr lang="en-US"/>
        </a:p>
      </dgm:t>
    </dgm:pt>
    <dgm:pt modelId="{306F225C-2D50-43A7-B8E1-3C07D52870E1}" type="pres">
      <dgm:prSet presAssocID="{693C58C3-64E8-4512-8E94-22F6F5E34482}" presName="vertSpace2b" presStyleCnt="0"/>
      <dgm:spPr/>
      <dgm:t>
        <a:bodyPr/>
        <a:lstStyle/>
        <a:p>
          <a:endParaRPr lang="en-US"/>
        </a:p>
      </dgm:t>
    </dgm:pt>
  </dgm:ptLst>
  <dgm:cxnLst>
    <dgm:cxn modelId="{47B7C9D4-8907-498C-8CF0-9D7A769D1C3F}" type="presOf" srcId="{D3465394-581F-4406-A713-344C1E02B15D}" destId="{004471F4-065F-43B0-BDCE-68525FF1E406}" srcOrd="0" destOrd="0" presId="urn:microsoft.com/office/officeart/2008/layout/LinedList"/>
    <dgm:cxn modelId="{D78E7E10-7B69-43C6-A5F4-AB3A86BC491D}" type="presOf" srcId="{7D882662-81E4-4805-84CC-90D468E21503}" destId="{3D79927A-A78D-48A2-A644-E25313A91E19}" srcOrd="0" destOrd="0" presId="urn:microsoft.com/office/officeart/2008/layout/LinedList"/>
    <dgm:cxn modelId="{B7E3717C-4D53-4A87-B793-A27AD4EEFAF9}" srcId="{D3465394-581F-4406-A713-344C1E02B15D}" destId="{0721E8FE-7735-482E-915B-AEC13013EC43}" srcOrd="8" destOrd="0" parTransId="{3EE60380-6B56-4806-9BC9-331B05D2719C}" sibTransId="{BB73A450-5290-4285-B18A-D3FF4EABBF6F}"/>
    <dgm:cxn modelId="{CFC7C20D-D8A8-4806-9843-E8520573DE27}" srcId="{D3465394-581F-4406-A713-344C1E02B15D}" destId="{065C9125-0B15-436A-B5BA-637D6285E0F5}" srcOrd="5" destOrd="0" parTransId="{4EF61923-B1A4-4101-9818-40F2AA74B47B}" sibTransId="{5E4E698E-33CD-4E74-B0D2-62416FBB207F}"/>
    <dgm:cxn modelId="{F2E1BDE4-65AA-4F90-BC51-34FD412F279C}" type="presOf" srcId="{E667BA2C-8724-4CBF-ABDF-1D2FDE310BBC}" destId="{6300163B-7B58-4567-BE3A-4AE456456840}" srcOrd="0" destOrd="0" presId="urn:microsoft.com/office/officeart/2008/layout/LinedList"/>
    <dgm:cxn modelId="{BAE683A9-7F36-4E0F-BAA6-C5DDBFCF7E2C}" srcId="{E667BA2C-8724-4CBF-ABDF-1D2FDE310BBC}" destId="{D3465394-581F-4406-A713-344C1E02B15D}" srcOrd="0" destOrd="0" parTransId="{9328D5F2-9A12-4C2E-BF13-B0409C25F6A8}" sibTransId="{BF70F3A7-3AD0-42F6-83EE-831533186647}"/>
    <dgm:cxn modelId="{B6DFB280-4440-4C5B-9A92-376B461CBE0D}" srcId="{D3465394-581F-4406-A713-344C1E02B15D}" destId="{EB971E93-92DB-4218-9D62-B0BE73C7A05F}" srcOrd="1" destOrd="0" parTransId="{17C1E47D-D700-4565-A572-A6F8BF8F9516}" sibTransId="{51795516-FC1F-4DE3-9F44-41172AC6DD42}"/>
    <dgm:cxn modelId="{C96B6C1A-C061-4EB6-A2E3-C54BA0287FCE}" type="presOf" srcId="{0721E8FE-7735-482E-915B-AEC13013EC43}" destId="{4098F266-F7AC-4312-A5BE-FF1BC426D42A}" srcOrd="0" destOrd="0" presId="urn:microsoft.com/office/officeart/2008/layout/LinedList"/>
    <dgm:cxn modelId="{CB404044-D78C-4FD5-9EA0-6171AD17C73F}" srcId="{D3465394-581F-4406-A713-344C1E02B15D}" destId="{6381A4D1-1817-4E2D-BC72-8E2733050804}" srcOrd="4" destOrd="0" parTransId="{2CB6F3F0-D0A7-4BEC-A587-0D9DA52B1EF8}" sibTransId="{02B8AA7C-1418-41C8-8BAF-BD6001B32C46}"/>
    <dgm:cxn modelId="{E912F82E-89C4-448C-ACB3-14D2DEC5C08D}" srcId="{D3465394-581F-4406-A713-344C1E02B15D}" destId="{BA3C8B7C-22BB-40BC-B6FD-80F94EF10F45}" srcOrd="7" destOrd="0" parTransId="{939120B6-7487-432B-BB6A-9766157E7154}" sibTransId="{05720087-CAE4-43AC-85FD-34F533FC61F4}"/>
    <dgm:cxn modelId="{305E1185-FA4E-4D30-9475-DF5A971812A8}" type="presOf" srcId="{0BDFEBD7-C7C0-4D94-8FC6-4BDBB8940E73}" destId="{F8419BC0-9CDF-4E65-981A-27D3E5EA94EA}" srcOrd="0" destOrd="0" presId="urn:microsoft.com/office/officeart/2008/layout/LinedList"/>
    <dgm:cxn modelId="{CB69D79B-55ED-437C-9254-50A7FAE8CD7B}" type="presOf" srcId="{380A824E-4ECB-4701-A3C6-E5031EEF5BF7}" destId="{8E9127FA-4FF7-4E96-987D-E7C6436D0214}" srcOrd="0" destOrd="0" presId="urn:microsoft.com/office/officeart/2008/layout/LinedList"/>
    <dgm:cxn modelId="{A0D4789C-97C3-40DD-A5DC-54685B1BBDCC}" type="presOf" srcId="{6381A4D1-1817-4E2D-BC72-8E2733050804}" destId="{4DA63238-5142-40C4-96CD-25C0A8738E1F}" srcOrd="0" destOrd="0" presId="urn:microsoft.com/office/officeart/2008/layout/LinedList"/>
    <dgm:cxn modelId="{9B3CA6F9-1379-44EF-A969-A753CD1CE8BA}" srcId="{D3465394-581F-4406-A713-344C1E02B15D}" destId="{0BDFEBD7-C7C0-4D94-8FC6-4BDBB8940E73}" srcOrd="3" destOrd="0" parTransId="{54CE0BB9-CEC3-4661-AAC4-EE83F951112D}" sibTransId="{EECAFAD9-2DF2-40A1-94CD-A0578C58E917}"/>
    <dgm:cxn modelId="{D896776E-ADE2-446C-A812-CEFC54ADB310}" type="presOf" srcId="{BA3C8B7C-22BB-40BC-B6FD-80F94EF10F45}" destId="{5AFA0B37-B240-4BAA-B1C5-6D6570E2DF44}" srcOrd="0" destOrd="0" presId="urn:microsoft.com/office/officeart/2008/layout/LinedList"/>
    <dgm:cxn modelId="{79A06D15-9E68-471D-AB22-152E0E040614}" type="presOf" srcId="{693C58C3-64E8-4512-8E94-22F6F5E34482}" destId="{072C4A4D-A1A0-4450-A79A-1DE7C9B27C6A}" srcOrd="0" destOrd="0" presId="urn:microsoft.com/office/officeart/2008/layout/LinedList"/>
    <dgm:cxn modelId="{95DF31B7-4BFA-4EE2-A3CB-A6EADC0895C9}" srcId="{D3465394-581F-4406-A713-344C1E02B15D}" destId="{380A824E-4ECB-4701-A3C6-E5031EEF5BF7}" srcOrd="6" destOrd="0" parTransId="{0EB9D579-606E-4842-BEEF-67C70F0699C0}" sibTransId="{B99F333C-E159-45A5-A6C7-0B472E4C0DF8}"/>
    <dgm:cxn modelId="{8ABDF492-DC97-4E98-90D4-BBB15D6F8A17}" type="presOf" srcId="{444100D0-13E7-4A5C-9B20-85636B10B390}" destId="{ABC49F2B-7AF6-4C93-8389-9F52ABA3E409}" srcOrd="0" destOrd="0" presId="urn:microsoft.com/office/officeart/2008/layout/LinedList"/>
    <dgm:cxn modelId="{77752BE2-B469-4AA2-9EB6-756E6CE3E71D}" type="presOf" srcId="{EB971E93-92DB-4218-9D62-B0BE73C7A05F}" destId="{B7513FB1-CC0C-4AE9-A230-C4EF45F8E84F}" srcOrd="0" destOrd="0" presId="urn:microsoft.com/office/officeart/2008/layout/LinedList"/>
    <dgm:cxn modelId="{D89ED043-0FCD-4100-97A4-7D6D83F27847}" srcId="{D3465394-581F-4406-A713-344C1E02B15D}" destId="{444100D0-13E7-4A5C-9B20-85636B10B390}" srcOrd="0" destOrd="0" parTransId="{976E7790-388B-49ED-A2E6-7175D05BEA30}" sibTransId="{FAFCF3AA-642C-4536-9B74-04CECC0E2BC5}"/>
    <dgm:cxn modelId="{92F3C95C-D79B-4A31-8A32-48247BF6EDAF}" srcId="{D3465394-581F-4406-A713-344C1E02B15D}" destId="{693C58C3-64E8-4512-8E94-22F6F5E34482}" srcOrd="9" destOrd="0" parTransId="{B6E6D2E2-5981-49FC-8C29-773C58E27F01}" sibTransId="{EB0CEA3B-5DB6-4608-92A1-3FDFB9E9770F}"/>
    <dgm:cxn modelId="{F35FEA6A-42BB-4D55-996E-04421A5D8C6D}" srcId="{D3465394-581F-4406-A713-344C1E02B15D}" destId="{7D882662-81E4-4805-84CC-90D468E21503}" srcOrd="2" destOrd="0" parTransId="{6198BAB7-3359-4888-B133-0FA9CFBD6A2D}" sibTransId="{C1FB085A-F599-4CFC-8C1B-213FEEEE8D4F}"/>
    <dgm:cxn modelId="{C7987F9A-C5DF-421F-84D3-43F661F740FB}" type="presOf" srcId="{065C9125-0B15-436A-B5BA-637D6285E0F5}" destId="{F7200AEA-E494-4370-9B22-8F274B95127F}" srcOrd="0" destOrd="0" presId="urn:microsoft.com/office/officeart/2008/layout/LinedList"/>
    <dgm:cxn modelId="{196BBD95-7025-4529-B447-B7F8374B8E82}" type="presParOf" srcId="{6300163B-7B58-4567-BE3A-4AE456456840}" destId="{1CACAE39-18AA-47DA-A22E-862AF6DD97DE}" srcOrd="0" destOrd="0" presId="urn:microsoft.com/office/officeart/2008/layout/LinedList"/>
    <dgm:cxn modelId="{D54C7726-CB5A-4A4C-802E-8E4E8DF094BF}" type="presParOf" srcId="{6300163B-7B58-4567-BE3A-4AE456456840}" destId="{80D5D96A-57A9-490B-966B-F469E28897D4}" srcOrd="1" destOrd="0" presId="urn:microsoft.com/office/officeart/2008/layout/LinedList"/>
    <dgm:cxn modelId="{93AAEF42-3DD4-402F-8205-80745C3C163A}" type="presParOf" srcId="{80D5D96A-57A9-490B-966B-F469E28897D4}" destId="{004471F4-065F-43B0-BDCE-68525FF1E406}" srcOrd="0" destOrd="0" presId="urn:microsoft.com/office/officeart/2008/layout/LinedList"/>
    <dgm:cxn modelId="{97606A5A-B185-434E-AF70-7ED79F06FEB1}" type="presParOf" srcId="{80D5D96A-57A9-490B-966B-F469E28897D4}" destId="{564866A7-F507-4AE5-9298-85D7C0694031}" srcOrd="1" destOrd="0" presId="urn:microsoft.com/office/officeart/2008/layout/LinedList"/>
    <dgm:cxn modelId="{97D45E4A-ED35-403B-A2C4-C5CA5AF10E6C}" type="presParOf" srcId="{564866A7-F507-4AE5-9298-85D7C0694031}" destId="{23C2C146-4ACF-45F8-9DA5-4DC7989B09E3}" srcOrd="0" destOrd="0" presId="urn:microsoft.com/office/officeart/2008/layout/LinedList"/>
    <dgm:cxn modelId="{75A7A364-3A63-4EB5-A7A7-FA5C3046A048}" type="presParOf" srcId="{564866A7-F507-4AE5-9298-85D7C0694031}" destId="{C2980AEE-FEF2-4F86-8F3F-1E0518FC40CE}" srcOrd="1" destOrd="0" presId="urn:microsoft.com/office/officeart/2008/layout/LinedList"/>
    <dgm:cxn modelId="{14EF46A4-EB2F-4929-9B5B-0483AD7A8676}" type="presParOf" srcId="{C2980AEE-FEF2-4F86-8F3F-1E0518FC40CE}" destId="{D65F746E-4CC3-4D35-882E-818C5803B673}" srcOrd="0" destOrd="0" presId="urn:microsoft.com/office/officeart/2008/layout/LinedList"/>
    <dgm:cxn modelId="{40C8465C-476B-4D3C-BB10-E5DDFD682FEE}" type="presParOf" srcId="{C2980AEE-FEF2-4F86-8F3F-1E0518FC40CE}" destId="{ABC49F2B-7AF6-4C93-8389-9F52ABA3E409}" srcOrd="1" destOrd="0" presId="urn:microsoft.com/office/officeart/2008/layout/LinedList"/>
    <dgm:cxn modelId="{1409320D-0349-48E7-A62B-42DF7B1C9803}" type="presParOf" srcId="{C2980AEE-FEF2-4F86-8F3F-1E0518FC40CE}" destId="{1579FEA0-024F-469D-A32E-830E441F593A}" srcOrd="2" destOrd="0" presId="urn:microsoft.com/office/officeart/2008/layout/LinedList"/>
    <dgm:cxn modelId="{4EBE2964-6ADD-4F66-BBB0-EB0942DF7E4E}" type="presParOf" srcId="{564866A7-F507-4AE5-9298-85D7C0694031}" destId="{CE8F39C9-C2F6-4692-8A08-BE168AC2858F}" srcOrd="2" destOrd="0" presId="urn:microsoft.com/office/officeart/2008/layout/LinedList"/>
    <dgm:cxn modelId="{74DB7BDC-3949-4199-AEFC-538DABE950A1}" type="presParOf" srcId="{564866A7-F507-4AE5-9298-85D7C0694031}" destId="{FE2E236F-4271-408A-8498-56F9EE57CF10}" srcOrd="3" destOrd="0" presId="urn:microsoft.com/office/officeart/2008/layout/LinedList"/>
    <dgm:cxn modelId="{1A9ED8D0-3F88-4236-B787-6EC6FC7172BC}" type="presParOf" srcId="{564866A7-F507-4AE5-9298-85D7C0694031}" destId="{63853121-6151-4EC1-9BC8-DE4DC5E6A279}" srcOrd="4" destOrd="0" presId="urn:microsoft.com/office/officeart/2008/layout/LinedList"/>
    <dgm:cxn modelId="{1C5292ED-7868-4F9A-B7CC-B72AE0E30D7B}" type="presParOf" srcId="{63853121-6151-4EC1-9BC8-DE4DC5E6A279}" destId="{26BFC67C-44DE-4672-BC3D-81EDE778211B}" srcOrd="0" destOrd="0" presId="urn:microsoft.com/office/officeart/2008/layout/LinedList"/>
    <dgm:cxn modelId="{EBAC84BB-CC7E-44E6-854F-F53B0ACA1E79}" type="presParOf" srcId="{63853121-6151-4EC1-9BC8-DE4DC5E6A279}" destId="{B7513FB1-CC0C-4AE9-A230-C4EF45F8E84F}" srcOrd="1" destOrd="0" presId="urn:microsoft.com/office/officeart/2008/layout/LinedList"/>
    <dgm:cxn modelId="{E57D300D-26E5-4C51-BA51-7BA85D466056}" type="presParOf" srcId="{63853121-6151-4EC1-9BC8-DE4DC5E6A279}" destId="{6A544EDC-FBE2-4994-B460-5C19A7A3F53B}" srcOrd="2" destOrd="0" presId="urn:microsoft.com/office/officeart/2008/layout/LinedList"/>
    <dgm:cxn modelId="{A08B3D68-F9EB-4612-8389-53627650F223}" type="presParOf" srcId="{564866A7-F507-4AE5-9298-85D7C0694031}" destId="{367A2BE5-98BE-4FEE-A2FD-1B1C6E3162F2}" srcOrd="5" destOrd="0" presId="urn:microsoft.com/office/officeart/2008/layout/LinedList"/>
    <dgm:cxn modelId="{C15B323A-48F3-4954-8185-1B8BE30670DE}" type="presParOf" srcId="{564866A7-F507-4AE5-9298-85D7C0694031}" destId="{E518D386-61BC-437A-9A9C-CFE70AB7DA18}" srcOrd="6" destOrd="0" presId="urn:microsoft.com/office/officeart/2008/layout/LinedList"/>
    <dgm:cxn modelId="{70C29F4E-F957-468F-BF60-D709B31CB27D}" type="presParOf" srcId="{564866A7-F507-4AE5-9298-85D7C0694031}" destId="{8E61028C-3C48-48CB-B266-F99CB835A17D}" srcOrd="7" destOrd="0" presId="urn:microsoft.com/office/officeart/2008/layout/LinedList"/>
    <dgm:cxn modelId="{F1F17117-6CAF-4325-BA07-6D4C13C59F2A}" type="presParOf" srcId="{8E61028C-3C48-48CB-B266-F99CB835A17D}" destId="{DBEBA2F4-A4E5-43A7-978E-B931D90E634E}" srcOrd="0" destOrd="0" presId="urn:microsoft.com/office/officeart/2008/layout/LinedList"/>
    <dgm:cxn modelId="{3BB5CAC7-A9C9-4C3E-B53E-7DE1E64AA309}" type="presParOf" srcId="{8E61028C-3C48-48CB-B266-F99CB835A17D}" destId="{3D79927A-A78D-48A2-A644-E25313A91E19}" srcOrd="1" destOrd="0" presId="urn:microsoft.com/office/officeart/2008/layout/LinedList"/>
    <dgm:cxn modelId="{025E03C6-415B-4351-ADCC-18E5C2D9DCA1}" type="presParOf" srcId="{8E61028C-3C48-48CB-B266-F99CB835A17D}" destId="{940B9369-9136-4A83-BB59-4BF1FCF8F22C}" srcOrd="2" destOrd="0" presId="urn:microsoft.com/office/officeart/2008/layout/LinedList"/>
    <dgm:cxn modelId="{2DBAA323-3C22-45B4-8D72-3E59DEA99E1D}" type="presParOf" srcId="{564866A7-F507-4AE5-9298-85D7C0694031}" destId="{67FC9927-7B50-473C-994A-68AF238FFBA4}" srcOrd="8" destOrd="0" presId="urn:microsoft.com/office/officeart/2008/layout/LinedList"/>
    <dgm:cxn modelId="{035C4103-621C-4721-A216-D71BCF5917E6}" type="presParOf" srcId="{564866A7-F507-4AE5-9298-85D7C0694031}" destId="{86582F80-8037-473B-88D4-52F67E5AA993}" srcOrd="9" destOrd="0" presId="urn:microsoft.com/office/officeart/2008/layout/LinedList"/>
    <dgm:cxn modelId="{EF79BD2E-263D-4049-BCAD-897245CE0714}" type="presParOf" srcId="{564866A7-F507-4AE5-9298-85D7C0694031}" destId="{C8385EFD-E2DB-446B-8B3C-0DC1CBD9875B}" srcOrd="10" destOrd="0" presId="urn:microsoft.com/office/officeart/2008/layout/LinedList"/>
    <dgm:cxn modelId="{0542A9AF-9ABE-4F38-BE30-4561EFDA1ED7}" type="presParOf" srcId="{C8385EFD-E2DB-446B-8B3C-0DC1CBD9875B}" destId="{997CD6AE-FB8C-4535-B5D5-EDEC8307A158}" srcOrd="0" destOrd="0" presId="urn:microsoft.com/office/officeart/2008/layout/LinedList"/>
    <dgm:cxn modelId="{A0F2AA01-8903-47F4-A57E-817D6512E1E2}" type="presParOf" srcId="{C8385EFD-E2DB-446B-8B3C-0DC1CBD9875B}" destId="{F8419BC0-9CDF-4E65-981A-27D3E5EA94EA}" srcOrd="1" destOrd="0" presId="urn:microsoft.com/office/officeart/2008/layout/LinedList"/>
    <dgm:cxn modelId="{E1B4C24C-1939-400F-AF83-2688BA2558E0}" type="presParOf" srcId="{C8385EFD-E2DB-446B-8B3C-0DC1CBD9875B}" destId="{9F1BA1D9-5DF8-4D8B-B489-93CFA39EFDA7}" srcOrd="2" destOrd="0" presId="urn:microsoft.com/office/officeart/2008/layout/LinedList"/>
    <dgm:cxn modelId="{5FD06F5A-18A3-4585-BF6B-76DB5CDB201B}" type="presParOf" srcId="{564866A7-F507-4AE5-9298-85D7C0694031}" destId="{44632EFE-1952-4F7F-8D55-B5F5870F1013}" srcOrd="11" destOrd="0" presId="urn:microsoft.com/office/officeart/2008/layout/LinedList"/>
    <dgm:cxn modelId="{F19C721D-F60E-4AAD-8F9B-BB5635D4EB29}" type="presParOf" srcId="{564866A7-F507-4AE5-9298-85D7C0694031}" destId="{4C729958-C5F0-4A72-95DE-EB9D119B6DEA}" srcOrd="12" destOrd="0" presId="urn:microsoft.com/office/officeart/2008/layout/LinedList"/>
    <dgm:cxn modelId="{338B795C-F3EA-4DA6-80A0-74AB8B89AC29}" type="presParOf" srcId="{564866A7-F507-4AE5-9298-85D7C0694031}" destId="{CC93FF1A-455D-434C-B08E-EDE220B96582}" srcOrd="13" destOrd="0" presId="urn:microsoft.com/office/officeart/2008/layout/LinedList"/>
    <dgm:cxn modelId="{1C70F36F-6B0F-41F6-84F2-3EC0912020C2}" type="presParOf" srcId="{CC93FF1A-455D-434C-B08E-EDE220B96582}" destId="{AC7B3797-F0F0-4315-8CD3-1C632C5D220C}" srcOrd="0" destOrd="0" presId="urn:microsoft.com/office/officeart/2008/layout/LinedList"/>
    <dgm:cxn modelId="{956007E8-DDE9-4AAC-A78F-8957AED26B28}" type="presParOf" srcId="{CC93FF1A-455D-434C-B08E-EDE220B96582}" destId="{4DA63238-5142-40C4-96CD-25C0A8738E1F}" srcOrd="1" destOrd="0" presId="urn:microsoft.com/office/officeart/2008/layout/LinedList"/>
    <dgm:cxn modelId="{3DC5F229-5E0E-44C7-BF2C-B6F16F3B4000}" type="presParOf" srcId="{CC93FF1A-455D-434C-B08E-EDE220B96582}" destId="{D3157375-D7CA-479A-9A66-9A3015CE2A37}" srcOrd="2" destOrd="0" presId="urn:microsoft.com/office/officeart/2008/layout/LinedList"/>
    <dgm:cxn modelId="{2666FA18-7A9F-4A72-B673-23AFC6FE4EF6}" type="presParOf" srcId="{564866A7-F507-4AE5-9298-85D7C0694031}" destId="{D53BBFBF-27B0-4F82-9ADB-D97F91893332}" srcOrd="14" destOrd="0" presId="urn:microsoft.com/office/officeart/2008/layout/LinedList"/>
    <dgm:cxn modelId="{1FE04CD2-3F40-4C3A-83F2-384A392C6604}" type="presParOf" srcId="{564866A7-F507-4AE5-9298-85D7C0694031}" destId="{EE60A3C4-3BAF-4BD4-85BC-3F981C091F57}" srcOrd="15" destOrd="0" presId="urn:microsoft.com/office/officeart/2008/layout/LinedList"/>
    <dgm:cxn modelId="{59321470-E7C5-4DCD-84AA-BE2A0CF89A43}" type="presParOf" srcId="{564866A7-F507-4AE5-9298-85D7C0694031}" destId="{051AB75C-ADDA-4F11-A5A3-60B175C29301}" srcOrd="16" destOrd="0" presId="urn:microsoft.com/office/officeart/2008/layout/LinedList"/>
    <dgm:cxn modelId="{5D853237-92DD-450B-B495-7EF81F6E042B}" type="presParOf" srcId="{051AB75C-ADDA-4F11-A5A3-60B175C29301}" destId="{4C4F0F50-355A-47C5-9CE3-673507D632B4}" srcOrd="0" destOrd="0" presId="urn:microsoft.com/office/officeart/2008/layout/LinedList"/>
    <dgm:cxn modelId="{E5669160-89CE-4FA1-B1DC-5453294A3B5C}" type="presParOf" srcId="{051AB75C-ADDA-4F11-A5A3-60B175C29301}" destId="{F7200AEA-E494-4370-9B22-8F274B95127F}" srcOrd="1" destOrd="0" presId="urn:microsoft.com/office/officeart/2008/layout/LinedList"/>
    <dgm:cxn modelId="{77810BFD-A799-4DC0-9A0C-42B119A8687C}" type="presParOf" srcId="{051AB75C-ADDA-4F11-A5A3-60B175C29301}" destId="{C05531BB-E791-4A08-9076-990C22BE36F8}" srcOrd="2" destOrd="0" presId="urn:microsoft.com/office/officeart/2008/layout/LinedList"/>
    <dgm:cxn modelId="{7C4783BB-F2D1-4706-8173-6714467425A7}" type="presParOf" srcId="{564866A7-F507-4AE5-9298-85D7C0694031}" destId="{680C8417-3CC1-46A7-A269-EAE20E4EAE89}" srcOrd="17" destOrd="0" presId="urn:microsoft.com/office/officeart/2008/layout/LinedList"/>
    <dgm:cxn modelId="{D04C465B-86CB-4FC1-89EF-B527FFBC3512}" type="presParOf" srcId="{564866A7-F507-4AE5-9298-85D7C0694031}" destId="{D1C704F8-2AC6-4C29-B386-FD86FF16C802}" srcOrd="18" destOrd="0" presId="urn:microsoft.com/office/officeart/2008/layout/LinedList"/>
    <dgm:cxn modelId="{41D76AD8-7892-406D-A53F-A95A02CDA528}" type="presParOf" srcId="{564866A7-F507-4AE5-9298-85D7C0694031}" destId="{6E4533EF-3055-45A7-AAE6-1C5F831A3BB6}" srcOrd="19" destOrd="0" presId="urn:microsoft.com/office/officeart/2008/layout/LinedList"/>
    <dgm:cxn modelId="{15B175B7-0018-4497-8C08-3FA9D13C569C}" type="presParOf" srcId="{6E4533EF-3055-45A7-AAE6-1C5F831A3BB6}" destId="{4DE49BDF-26DC-4B59-B5F8-87F3F72C9C69}" srcOrd="0" destOrd="0" presId="urn:microsoft.com/office/officeart/2008/layout/LinedList"/>
    <dgm:cxn modelId="{C52E7AD7-FCC7-457F-82C1-FC5665E688DC}" type="presParOf" srcId="{6E4533EF-3055-45A7-AAE6-1C5F831A3BB6}" destId="{8E9127FA-4FF7-4E96-987D-E7C6436D0214}" srcOrd="1" destOrd="0" presId="urn:microsoft.com/office/officeart/2008/layout/LinedList"/>
    <dgm:cxn modelId="{0D757871-0383-4073-B3DB-BF912C1868C2}" type="presParOf" srcId="{6E4533EF-3055-45A7-AAE6-1C5F831A3BB6}" destId="{5143723F-251B-4528-B8EB-E47D1F02080D}" srcOrd="2" destOrd="0" presId="urn:microsoft.com/office/officeart/2008/layout/LinedList"/>
    <dgm:cxn modelId="{4ED688AC-A53B-437A-8846-396CDE688EDE}" type="presParOf" srcId="{564866A7-F507-4AE5-9298-85D7C0694031}" destId="{99750D7F-911D-4BA6-AAF3-BFB1836C88D2}" srcOrd="20" destOrd="0" presId="urn:microsoft.com/office/officeart/2008/layout/LinedList"/>
    <dgm:cxn modelId="{28D65D35-F6FF-4E02-A9D3-62E2A643CC91}" type="presParOf" srcId="{564866A7-F507-4AE5-9298-85D7C0694031}" destId="{6421492B-E0C1-4150-8E39-7A89446C9933}" srcOrd="21" destOrd="0" presId="urn:microsoft.com/office/officeart/2008/layout/LinedList"/>
    <dgm:cxn modelId="{11AFD926-EAD4-47CB-BC65-78FC5553A98C}" type="presParOf" srcId="{564866A7-F507-4AE5-9298-85D7C0694031}" destId="{CC9BBBDF-4BA0-4BF5-8A27-B811BDD4ECEA}" srcOrd="22" destOrd="0" presId="urn:microsoft.com/office/officeart/2008/layout/LinedList"/>
    <dgm:cxn modelId="{710D5D36-58D9-46B4-8BAB-AB8C9CA661FB}" type="presParOf" srcId="{CC9BBBDF-4BA0-4BF5-8A27-B811BDD4ECEA}" destId="{8E7BA180-D3B6-48F3-8A5B-605F26AC815D}" srcOrd="0" destOrd="0" presId="urn:microsoft.com/office/officeart/2008/layout/LinedList"/>
    <dgm:cxn modelId="{8FA948E4-62F9-42DA-AF22-6D1F5FD820B7}" type="presParOf" srcId="{CC9BBBDF-4BA0-4BF5-8A27-B811BDD4ECEA}" destId="{5AFA0B37-B240-4BAA-B1C5-6D6570E2DF44}" srcOrd="1" destOrd="0" presId="urn:microsoft.com/office/officeart/2008/layout/LinedList"/>
    <dgm:cxn modelId="{8F7AE395-E470-46C0-8C35-02BCFCF4B573}" type="presParOf" srcId="{CC9BBBDF-4BA0-4BF5-8A27-B811BDD4ECEA}" destId="{8FC42544-0812-4451-942D-1DFDEFC60D02}" srcOrd="2" destOrd="0" presId="urn:microsoft.com/office/officeart/2008/layout/LinedList"/>
    <dgm:cxn modelId="{EAB792B8-8C14-4CFA-A1B1-197989C1F7B1}" type="presParOf" srcId="{564866A7-F507-4AE5-9298-85D7C0694031}" destId="{0D2BABE8-D277-46D7-8E42-7752D059A92A}" srcOrd="23" destOrd="0" presId="urn:microsoft.com/office/officeart/2008/layout/LinedList"/>
    <dgm:cxn modelId="{5CF4221A-6CD0-4A06-8BD4-01241E64AFCC}" type="presParOf" srcId="{564866A7-F507-4AE5-9298-85D7C0694031}" destId="{B1744F45-B929-49D7-8880-8573CD906A8B}" srcOrd="24" destOrd="0" presId="urn:microsoft.com/office/officeart/2008/layout/LinedList"/>
    <dgm:cxn modelId="{F21E9811-AF45-49DD-86BD-92B914729A83}" type="presParOf" srcId="{564866A7-F507-4AE5-9298-85D7C0694031}" destId="{CEED2653-3D8A-4D99-A50E-4504833F3071}" srcOrd="25" destOrd="0" presId="urn:microsoft.com/office/officeart/2008/layout/LinedList"/>
    <dgm:cxn modelId="{DC49B3E8-F747-4363-8152-7089A19CFD30}" type="presParOf" srcId="{CEED2653-3D8A-4D99-A50E-4504833F3071}" destId="{B3E55FBC-89E2-4EA1-96BB-105C5119D888}" srcOrd="0" destOrd="0" presId="urn:microsoft.com/office/officeart/2008/layout/LinedList"/>
    <dgm:cxn modelId="{158C9D8E-17AC-46FE-8BD3-937EF2202862}" type="presParOf" srcId="{CEED2653-3D8A-4D99-A50E-4504833F3071}" destId="{4098F266-F7AC-4312-A5BE-FF1BC426D42A}" srcOrd="1" destOrd="0" presId="urn:microsoft.com/office/officeart/2008/layout/LinedList"/>
    <dgm:cxn modelId="{359C747E-7EE6-4C5C-9EA1-B3BD29F487B3}" type="presParOf" srcId="{CEED2653-3D8A-4D99-A50E-4504833F3071}" destId="{FC5D27A6-7F97-47C9-BCE4-C52DFC0969C8}" srcOrd="2" destOrd="0" presId="urn:microsoft.com/office/officeart/2008/layout/LinedList"/>
    <dgm:cxn modelId="{4490E305-A1A7-4ED9-B063-A3CA94279094}" type="presParOf" srcId="{564866A7-F507-4AE5-9298-85D7C0694031}" destId="{937E3EB0-1FD2-4F94-A21A-359536070D39}" srcOrd="26" destOrd="0" presId="urn:microsoft.com/office/officeart/2008/layout/LinedList"/>
    <dgm:cxn modelId="{36480D9C-6F9C-438D-8F10-BE32EDA25170}" type="presParOf" srcId="{564866A7-F507-4AE5-9298-85D7C0694031}" destId="{6F29E829-F8D3-4EBE-9F93-B9F14F424AFC}" srcOrd="27" destOrd="0" presId="urn:microsoft.com/office/officeart/2008/layout/LinedList"/>
    <dgm:cxn modelId="{74AC7202-A83C-49CD-8ECC-1B5ED48994B1}" type="presParOf" srcId="{564866A7-F507-4AE5-9298-85D7C0694031}" destId="{E769C22E-F6AE-46C8-93A0-620A9C02DC8F}" srcOrd="28" destOrd="0" presId="urn:microsoft.com/office/officeart/2008/layout/LinedList"/>
    <dgm:cxn modelId="{CFCE3718-2BCF-496E-B163-90B0535728E2}" type="presParOf" srcId="{E769C22E-F6AE-46C8-93A0-620A9C02DC8F}" destId="{16AC0347-18E5-44F3-8091-A057095BB599}" srcOrd="0" destOrd="0" presId="urn:microsoft.com/office/officeart/2008/layout/LinedList"/>
    <dgm:cxn modelId="{1B1F477E-0B63-4D8C-8719-7CA446C30ED9}" type="presParOf" srcId="{E769C22E-F6AE-46C8-93A0-620A9C02DC8F}" destId="{072C4A4D-A1A0-4450-A79A-1DE7C9B27C6A}" srcOrd="1" destOrd="0" presId="urn:microsoft.com/office/officeart/2008/layout/LinedList"/>
    <dgm:cxn modelId="{7F74E2C3-F68B-47E9-B711-F2F5482E5928}" type="presParOf" srcId="{E769C22E-F6AE-46C8-93A0-620A9C02DC8F}" destId="{DCEBDB79-E1BD-459D-8A54-0D4B5AFB2752}" srcOrd="2" destOrd="0" presId="urn:microsoft.com/office/officeart/2008/layout/LinedList"/>
    <dgm:cxn modelId="{598D9F60-667B-4111-B9B1-CBB5C61EFC9C}" type="presParOf" srcId="{564866A7-F507-4AE5-9298-85D7C0694031}" destId="{5CED6A61-260A-4956-95B7-04F5AAB6C7C6}" srcOrd="29" destOrd="0" presId="urn:microsoft.com/office/officeart/2008/layout/LinedList"/>
    <dgm:cxn modelId="{771F6981-E234-4035-A2EC-9568588E567D}" type="presParOf" srcId="{564866A7-F507-4AE5-9298-85D7C0694031}" destId="{306F225C-2D50-43A7-B8E1-3C07D52870E1}" srcOrd="30"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9730F0-3BB8-4A93-B9D0-692105E3D568}" type="doc">
      <dgm:prSet loTypeId="urn:microsoft.com/office/officeart/2005/8/layout/vList5" loCatId="list" qsTypeId="urn:microsoft.com/office/officeart/2005/8/quickstyle/simple2" qsCatId="simple" csTypeId="urn:microsoft.com/office/officeart/2005/8/colors/colorful5" csCatId="colorful" phldr="1"/>
      <dgm:spPr/>
      <dgm:t>
        <a:bodyPr/>
        <a:lstStyle/>
        <a:p>
          <a:endParaRPr lang="en-US"/>
        </a:p>
      </dgm:t>
    </dgm:pt>
    <dgm:pt modelId="{921FA5C9-9227-4039-A10C-6EA9A156F6AD}">
      <dgm:prSet phldrT="[Text]" custT="1"/>
      <dgm:spPr/>
      <dgm:t>
        <a:bodyPr/>
        <a:lstStyle/>
        <a:p>
          <a:r>
            <a:rPr lang="en-US" sz="2400" b="1" dirty="0" smtClean="0">
              <a:effectLst>
                <a:outerShdw blurRad="38100" dist="38100" dir="2700000" algn="tl">
                  <a:srgbClr val="000000">
                    <a:alpha val="43137"/>
                  </a:srgbClr>
                </a:outerShdw>
              </a:effectLst>
              <a:latin typeface="Chivo Light" panose="020B0604020202020204" charset="0"/>
            </a:rPr>
            <a:t>Where?</a:t>
          </a:r>
          <a:endParaRPr lang="en-US" sz="2400" b="1" dirty="0">
            <a:effectLst>
              <a:outerShdw blurRad="38100" dist="38100" dir="2700000" algn="tl">
                <a:srgbClr val="000000">
                  <a:alpha val="43137"/>
                </a:srgbClr>
              </a:outerShdw>
            </a:effectLst>
            <a:latin typeface="Chivo Light" panose="020B0604020202020204" charset="0"/>
          </a:endParaRPr>
        </a:p>
      </dgm:t>
    </dgm:pt>
    <dgm:pt modelId="{97BBFA36-62AA-4330-A041-C289503A0EF9}" type="parTrans" cxnId="{4120A90C-082F-4FEB-8663-56EEBF9642EB}">
      <dgm:prSet/>
      <dgm:spPr/>
      <dgm:t>
        <a:bodyPr/>
        <a:lstStyle/>
        <a:p>
          <a:endParaRPr lang="en-US"/>
        </a:p>
      </dgm:t>
    </dgm:pt>
    <dgm:pt modelId="{E7FE8976-98BF-4234-83A4-F5BF1ECFCD54}" type="sibTrans" cxnId="{4120A90C-082F-4FEB-8663-56EEBF9642EB}">
      <dgm:prSet/>
      <dgm:spPr/>
      <dgm:t>
        <a:bodyPr/>
        <a:lstStyle/>
        <a:p>
          <a:endParaRPr lang="en-US"/>
        </a:p>
      </dgm:t>
    </dgm:pt>
    <dgm:pt modelId="{9AAA1717-AF1B-4D62-8393-DC64C80DD4FF}">
      <dgm:prSet phldrT="[Text]" custT="1"/>
      <dgm:spPr/>
      <dgm:t>
        <a:bodyPr/>
        <a:lstStyle/>
        <a:p>
          <a:r>
            <a:rPr lang="en-US" sz="1800" dirty="0" smtClean="0">
              <a:latin typeface="Chivo Light" panose="020B0604020202020204" charset="0"/>
            </a:rPr>
            <a:t>Location from CHAAMPS Application </a:t>
          </a:r>
          <a:endParaRPr lang="en-US" sz="1800" dirty="0">
            <a:latin typeface="Chivo Light" panose="020B0604020202020204" charset="0"/>
          </a:endParaRPr>
        </a:p>
      </dgm:t>
    </dgm:pt>
    <dgm:pt modelId="{4F631960-FAFD-419A-B784-0CF270392183}" type="parTrans" cxnId="{5A246DCB-ECD2-41F8-9408-0E1054578C95}">
      <dgm:prSet/>
      <dgm:spPr/>
      <dgm:t>
        <a:bodyPr/>
        <a:lstStyle/>
        <a:p>
          <a:endParaRPr lang="en-US"/>
        </a:p>
      </dgm:t>
    </dgm:pt>
    <dgm:pt modelId="{036A9DBA-3C38-474C-AACA-58E1CD2AA1F9}" type="sibTrans" cxnId="{5A246DCB-ECD2-41F8-9408-0E1054578C95}">
      <dgm:prSet/>
      <dgm:spPr/>
      <dgm:t>
        <a:bodyPr/>
        <a:lstStyle/>
        <a:p>
          <a:endParaRPr lang="en-US"/>
        </a:p>
      </dgm:t>
    </dgm:pt>
    <dgm:pt modelId="{055D5A0D-D223-4BEA-BE81-D4DCAFA4C29F}">
      <dgm:prSet phldrT="[Text]" custT="1"/>
      <dgm:spPr/>
      <dgm:t>
        <a:bodyPr/>
        <a:lstStyle/>
        <a:p>
          <a:r>
            <a:rPr lang="en-US" sz="2400" b="1" dirty="0" smtClean="0">
              <a:effectLst>
                <a:outerShdw blurRad="38100" dist="38100" dir="2700000" algn="tl">
                  <a:srgbClr val="000000">
                    <a:alpha val="43137"/>
                  </a:srgbClr>
                </a:outerShdw>
              </a:effectLst>
              <a:latin typeface="Chivo Light" panose="020B0604020202020204" charset="0"/>
            </a:rPr>
            <a:t>When?</a:t>
          </a:r>
          <a:endParaRPr lang="en-US" sz="2400" b="1" dirty="0">
            <a:effectLst>
              <a:outerShdw blurRad="38100" dist="38100" dir="2700000" algn="tl">
                <a:srgbClr val="000000">
                  <a:alpha val="43137"/>
                </a:srgbClr>
              </a:outerShdw>
            </a:effectLst>
            <a:latin typeface="Chivo Light" panose="020B0604020202020204" charset="0"/>
          </a:endParaRPr>
        </a:p>
      </dgm:t>
    </dgm:pt>
    <dgm:pt modelId="{F03D45ED-CCFC-447A-8950-2F9FFE8A9CAC}" type="parTrans" cxnId="{8834568F-0AAE-4958-8A63-8D028EE7567B}">
      <dgm:prSet/>
      <dgm:spPr/>
      <dgm:t>
        <a:bodyPr/>
        <a:lstStyle/>
        <a:p>
          <a:endParaRPr lang="en-US"/>
        </a:p>
      </dgm:t>
    </dgm:pt>
    <dgm:pt modelId="{821B9299-AF37-4B83-855A-36A1A25FD704}" type="sibTrans" cxnId="{8834568F-0AAE-4958-8A63-8D028EE7567B}">
      <dgm:prSet/>
      <dgm:spPr/>
      <dgm:t>
        <a:bodyPr/>
        <a:lstStyle/>
        <a:p>
          <a:endParaRPr lang="en-US"/>
        </a:p>
      </dgm:t>
    </dgm:pt>
    <dgm:pt modelId="{77F041FF-DACD-4B64-92ED-49F4AA63C1FE}">
      <dgm:prSet phldrT="[Text]" custT="1"/>
      <dgm:spPr/>
      <dgm:t>
        <a:bodyPr/>
        <a:lstStyle/>
        <a:p>
          <a:r>
            <a:rPr lang="en-US" sz="1800" smtClean="0">
              <a:latin typeface="Chivo Light" panose="020B0604020202020204" charset="0"/>
            </a:rPr>
            <a:t>Date and Time </a:t>
          </a:r>
          <a:endParaRPr lang="en-US" sz="1800" dirty="0">
            <a:latin typeface="Chivo Light" panose="020B0604020202020204" charset="0"/>
          </a:endParaRPr>
        </a:p>
      </dgm:t>
    </dgm:pt>
    <dgm:pt modelId="{4625B8F8-9D7F-4DAF-90E2-DDC752AD0961}" type="parTrans" cxnId="{86535657-8BB3-4150-BEDB-DDE344E1750A}">
      <dgm:prSet/>
      <dgm:spPr/>
      <dgm:t>
        <a:bodyPr/>
        <a:lstStyle/>
        <a:p>
          <a:endParaRPr lang="en-US"/>
        </a:p>
      </dgm:t>
    </dgm:pt>
    <dgm:pt modelId="{FA72FD14-095F-4A5D-99B8-FADB546BE353}" type="sibTrans" cxnId="{86535657-8BB3-4150-BEDB-DDE344E1750A}">
      <dgm:prSet/>
      <dgm:spPr/>
      <dgm:t>
        <a:bodyPr/>
        <a:lstStyle/>
        <a:p>
          <a:endParaRPr lang="en-US"/>
        </a:p>
      </dgm:t>
    </dgm:pt>
    <dgm:pt modelId="{F9A70D4F-1724-40E6-A18D-A9AB92814B92}">
      <dgm:prSet phldrT="[Text]" custT="1"/>
      <dgm:spPr/>
      <dgm:t>
        <a:bodyPr/>
        <a:lstStyle/>
        <a:p>
          <a:r>
            <a:rPr lang="en-US" sz="2400" b="1" dirty="0" smtClean="0">
              <a:effectLst>
                <a:outerShdw blurRad="38100" dist="38100" dir="2700000" algn="tl">
                  <a:srgbClr val="000000">
                    <a:alpha val="43137"/>
                  </a:srgbClr>
                </a:outerShdw>
              </a:effectLst>
              <a:latin typeface="Chivo Light" panose="020B0604020202020204" charset="0"/>
            </a:rPr>
            <a:t>Who?</a:t>
          </a:r>
          <a:endParaRPr lang="en-US" sz="2400" b="1" dirty="0">
            <a:effectLst>
              <a:outerShdw blurRad="38100" dist="38100" dir="2700000" algn="tl">
                <a:srgbClr val="000000">
                  <a:alpha val="43137"/>
                </a:srgbClr>
              </a:outerShdw>
            </a:effectLst>
            <a:latin typeface="Chivo Light" panose="020B0604020202020204" charset="0"/>
          </a:endParaRPr>
        </a:p>
      </dgm:t>
    </dgm:pt>
    <dgm:pt modelId="{825E3476-89D8-4DB3-8FE2-AFDA0B1B7060}" type="parTrans" cxnId="{A7EAEDEA-DF14-4E44-9039-7FA6775C19BF}">
      <dgm:prSet/>
      <dgm:spPr/>
      <dgm:t>
        <a:bodyPr/>
        <a:lstStyle/>
        <a:p>
          <a:endParaRPr lang="en-US"/>
        </a:p>
      </dgm:t>
    </dgm:pt>
    <dgm:pt modelId="{258914DF-05EA-47E7-A695-18E9CFAD42A3}" type="sibTrans" cxnId="{A7EAEDEA-DF14-4E44-9039-7FA6775C19BF}">
      <dgm:prSet/>
      <dgm:spPr/>
      <dgm:t>
        <a:bodyPr/>
        <a:lstStyle/>
        <a:p>
          <a:endParaRPr lang="en-US"/>
        </a:p>
      </dgm:t>
    </dgm:pt>
    <dgm:pt modelId="{ABECE5AF-F8DD-48A7-8F89-5AE493C3FB0B}">
      <dgm:prSet phldrT="[Text]" custT="1"/>
      <dgm:spPr/>
      <dgm:t>
        <a:bodyPr/>
        <a:lstStyle/>
        <a:p>
          <a:r>
            <a:rPr lang="en-US" sz="1800" dirty="0" smtClean="0">
              <a:latin typeface="Chivo Light" panose="020B0604020202020204" charset="0"/>
            </a:rPr>
            <a:t>Reviewer(s)</a:t>
          </a:r>
          <a:endParaRPr lang="en-US" sz="1800" dirty="0">
            <a:latin typeface="Chivo Light" panose="020B0604020202020204" charset="0"/>
          </a:endParaRPr>
        </a:p>
      </dgm:t>
    </dgm:pt>
    <dgm:pt modelId="{2E9EFF94-C4FE-4DEF-811A-824B6E86736E}" type="parTrans" cxnId="{89F1E860-7A82-49E9-BDFB-C3F3A3A3CD4D}">
      <dgm:prSet/>
      <dgm:spPr/>
      <dgm:t>
        <a:bodyPr/>
        <a:lstStyle/>
        <a:p>
          <a:endParaRPr lang="en-US"/>
        </a:p>
      </dgm:t>
    </dgm:pt>
    <dgm:pt modelId="{B95EA7EE-27C2-4B10-B6A9-33D87D8121EE}" type="sibTrans" cxnId="{89F1E860-7A82-49E9-BDFB-C3F3A3A3CD4D}">
      <dgm:prSet/>
      <dgm:spPr/>
      <dgm:t>
        <a:bodyPr/>
        <a:lstStyle/>
        <a:p>
          <a:endParaRPr lang="en-US"/>
        </a:p>
      </dgm:t>
    </dgm:pt>
    <dgm:pt modelId="{1265516B-13BF-46C1-9544-EABA50005603}">
      <dgm:prSet phldrT="[Text]" custT="1"/>
      <dgm:spPr/>
      <dgm:t>
        <a:bodyPr/>
        <a:lstStyle/>
        <a:p>
          <a:r>
            <a:rPr lang="en-US" sz="2400" b="1" dirty="0" smtClean="0">
              <a:effectLst>
                <a:outerShdw blurRad="38100" dist="38100" dir="2700000" algn="tl">
                  <a:srgbClr val="000000">
                    <a:alpha val="43137"/>
                  </a:srgbClr>
                </a:outerShdw>
              </a:effectLst>
              <a:latin typeface="Chivo Light" panose="020B0604020202020204" charset="0"/>
            </a:rPr>
            <a:t>What?</a:t>
          </a:r>
          <a:endParaRPr lang="en-US" sz="2400" b="1" dirty="0">
            <a:effectLst>
              <a:outerShdw blurRad="38100" dist="38100" dir="2700000" algn="tl">
                <a:srgbClr val="000000">
                  <a:alpha val="43137"/>
                </a:srgbClr>
              </a:outerShdw>
            </a:effectLst>
            <a:latin typeface="Chivo Light" panose="020B0604020202020204" charset="0"/>
          </a:endParaRPr>
        </a:p>
      </dgm:t>
    </dgm:pt>
    <dgm:pt modelId="{21C8E453-51B9-470D-B0D7-13B9A8B631FE}" type="parTrans" cxnId="{7EB562C7-F9C1-4DA5-9487-AA96F9C661E1}">
      <dgm:prSet/>
      <dgm:spPr/>
      <dgm:t>
        <a:bodyPr/>
        <a:lstStyle/>
        <a:p>
          <a:endParaRPr lang="en-US"/>
        </a:p>
      </dgm:t>
    </dgm:pt>
    <dgm:pt modelId="{21DC702D-3E0D-48A6-A0C7-A4462369C71B}" type="sibTrans" cxnId="{7EB562C7-F9C1-4DA5-9487-AA96F9C661E1}">
      <dgm:prSet/>
      <dgm:spPr/>
      <dgm:t>
        <a:bodyPr/>
        <a:lstStyle/>
        <a:p>
          <a:endParaRPr lang="en-US"/>
        </a:p>
      </dgm:t>
    </dgm:pt>
    <dgm:pt modelId="{664ED152-5244-4F5A-A4DD-E18D458556C3}">
      <dgm:prSet phldrT="[Text]" custT="1"/>
      <dgm:spPr/>
      <dgm:t>
        <a:bodyPr/>
        <a:lstStyle/>
        <a:p>
          <a:r>
            <a:rPr lang="en-US" sz="2400" b="1" dirty="0" smtClean="0">
              <a:effectLst>
                <a:outerShdw blurRad="38100" dist="38100" dir="2700000" algn="tl">
                  <a:srgbClr val="000000">
                    <a:alpha val="43137"/>
                  </a:srgbClr>
                </a:outerShdw>
              </a:effectLst>
              <a:latin typeface="Chivo Light" panose="020B0604020202020204" charset="0"/>
            </a:rPr>
            <a:t>Why?</a:t>
          </a:r>
          <a:endParaRPr lang="en-US" sz="2400" b="1" dirty="0">
            <a:effectLst>
              <a:outerShdw blurRad="38100" dist="38100" dir="2700000" algn="tl">
                <a:srgbClr val="000000">
                  <a:alpha val="43137"/>
                </a:srgbClr>
              </a:outerShdw>
            </a:effectLst>
            <a:latin typeface="Chivo Light" panose="020B0604020202020204" charset="0"/>
          </a:endParaRPr>
        </a:p>
      </dgm:t>
    </dgm:pt>
    <dgm:pt modelId="{18DBD8C3-CD23-49C1-8061-A8E26B34AACF}" type="parTrans" cxnId="{A30ED1A4-57ED-4534-83C8-4CC5E317566E}">
      <dgm:prSet/>
      <dgm:spPr/>
      <dgm:t>
        <a:bodyPr/>
        <a:lstStyle/>
        <a:p>
          <a:endParaRPr lang="en-US"/>
        </a:p>
      </dgm:t>
    </dgm:pt>
    <dgm:pt modelId="{7D3A123F-1F65-44A1-9C07-6DF699AB046A}" type="sibTrans" cxnId="{A30ED1A4-57ED-4534-83C8-4CC5E317566E}">
      <dgm:prSet/>
      <dgm:spPr/>
      <dgm:t>
        <a:bodyPr/>
        <a:lstStyle/>
        <a:p>
          <a:endParaRPr lang="en-US"/>
        </a:p>
      </dgm:t>
    </dgm:pt>
    <dgm:pt modelId="{44E4CAB6-6C46-4A99-8DF8-18FF51010E16}">
      <dgm:prSet phldrT="[Text]" custT="1"/>
      <dgm:spPr/>
      <dgm:t>
        <a:bodyPr/>
        <a:lstStyle/>
        <a:p>
          <a:r>
            <a:rPr lang="en-US" sz="1800" dirty="0" smtClean="0">
              <a:latin typeface="Chivo Light" panose="020B0604020202020204" charset="0"/>
            </a:rPr>
            <a:t>Documentation for review</a:t>
          </a:r>
          <a:endParaRPr lang="en-US" sz="1800" dirty="0">
            <a:latin typeface="Chivo Light" panose="020B0604020202020204" charset="0"/>
          </a:endParaRPr>
        </a:p>
      </dgm:t>
    </dgm:pt>
    <dgm:pt modelId="{09D3D624-96CC-4E83-B904-42ADC6E480E4}" type="parTrans" cxnId="{12B39819-B954-4971-BB5A-5A4A2AFBB867}">
      <dgm:prSet/>
      <dgm:spPr/>
      <dgm:t>
        <a:bodyPr/>
        <a:lstStyle/>
        <a:p>
          <a:endParaRPr lang="en-US"/>
        </a:p>
      </dgm:t>
    </dgm:pt>
    <dgm:pt modelId="{0ECFF4E6-AFA3-487C-B26F-8041C74EED78}" type="sibTrans" cxnId="{12B39819-B954-4971-BB5A-5A4A2AFBB867}">
      <dgm:prSet/>
      <dgm:spPr/>
      <dgm:t>
        <a:bodyPr/>
        <a:lstStyle/>
        <a:p>
          <a:endParaRPr lang="en-US"/>
        </a:p>
      </dgm:t>
    </dgm:pt>
    <dgm:pt modelId="{D5774A00-03D3-4A4D-BC57-A205868CD9FC}">
      <dgm:prSet phldrT="[Text]" custT="1"/>
      <dgm:spPr/>
      <dgm:t>
        <a:bodyPr/>
        <a:lstStyle/>
        <a:p>
          <a:r>
            <a:rPr lang="en-US" sz="1800" dirty="0" smtClean="0">
              <a:latin typeface="Chivo Light" panose="020B0604020202020204" charset="0"/>
            </a:rPr>
            <a:t>Purpose and intent of review</a:t>
          </a:r>
          <a:endParaRPr lang="en-US" sz="1800" dirty="0">
            <a:latin typeface="Chivo Light" panose="020B0604020202020204" charset="0"/>
          </a:endParaRPr>
        </a:p>
      </dgm:t>
    </dgm:pt>
    <dgm:pt modelId="{1D03F3A1-491C-4730-B864-69C4EEB5F79D}" type="parTrans" cxnId="{4928A72B-902E-4725-81EE-0E7F147BBE64}">
      <dgm:prSet/>
      <dgm:spPr/>
      <dgm:t>
        <a:bodyPr/>
        <a:lstStyle/>
        <a:p>
          <a:endParaRPr lang="en-US"/>
        </a:p>
      </dgm:t>
    </dgm:pt>
    <dgm:pt modelId="{D470AF8B-F549-4A2E-BF93-01332C267F74}" type="sibTrans" cxnId="{4928A72B-902E-4725-81EE-0E7F147BBE64}">
      <dgm:prSet/>
      <dgm:spPr/>
      <dgm:t>
        <a:bodyPr/>
        <a:lstStyle/>
        <a:p>
          <a:endParaRPr lang="en-US"/>
        </a:p>
      </dgm:t>
    </dgm:pt>
    <dgm:pt modelId="{ED1D969A-3F39-4042-9A9C-0EC3B420A5B1}">
      <dgm:prSet phldrT="[Text]" custT="1"/>
      <dgm:spPr/>
      <dgm:t>
        <a:bodyPr/>
        <a:lstStyle/>
        <a:p>
          <a:r>
            <a:rPr lang="en-US" sz="1800" dirty="0" smtClean="0">
              <a:latin typeface="Chivo Light" panose="020B0604020202020204" charset="0"/>
            </a:rPr>
            <a:t>Review month</a:t>
          </a:r>
          <a:endParaRPr lang="en-US" sz="1800" dirty="0">
            <a:latin typeface="Chivo Light" panose="020B0604020202020204" charset="0"/>
          </a:endParaRPr>
        </a:p>
      </dgm:t>
    </dgm:pt>
    <dgm:pt modelId="{E3BC85B8-8DB8-46A5-9A05-01003A263B93}" type="parTrans" cxnId="{C42C8588-38C1-4811-A409-824C8EF917BD}">
      <dgm:prSet/>
      <dgm:spPr/>
      <dgm:t>
        <a:bodyPr/>
        <a:lstStyle/>
        <a:p>
          <a:endParaRPr lang="en-US"/>
        </a:p>
      </dgm:t>
    </dgm:pt>
    <dgm:pt modelId="{AA560FDC-E704-4027-976B-79EA413E1F5C}" type="sibTrans" cxnId="{C42C8588-38C1-4811-A409-824C8EF917BD}">
      <dgm:prSet/>
      <dgm:spPr/>
      <dgm:t>
        <a:bodyPr/>
        <a:lstStyle/>
        <a:p>
          <a:endParaRPr lang="en-US"/>
        </a:p>
      </dgm:t>
    </dgm:pt>
    <dgm:pt modelId="{278AD90A-E3AA-4AE5-98B0-1D079496AF8A}" type="pres">
      <dgm:prSet presAssocID="{559730F0-3BB8-4A93-B9D0-692105E3D568}" presName="Name0" presStyleCnt="0">
        <dgm:presLayoutVars>
          <dgm:dir/>
          <dgm:animLvl val="lvl"/>
          <dgm:resizeHandles val="exact"/>
        </dgm:presLayoutVars>
      </dgm:prSet>
      <dgm:spPr/>
      <dgm:t>
        <a:bodyPr/>
        <a:lstStyle/>
        <a:p>
          <a:endParaRPr lang="en-US"/>
        </a:p>
      </dgm:t>
    </dgm:pt>
    <dgm:pt modelId="{B241C25A-4702-4893-B0DA-CB25FDBE5A51}" type="pres">
      <dgm:prSet presAssocID="{921FA5C9-9227-4039-A10C-6EA9A156F6AD}" presName="linNode" presStyleCnt="0"/>
      <dgm:spPr/>
      <dgm:t>
        <a:bodyPr/>
        <a:lstStyle/>
        <a:p>
          <a:endParaRPr lang="en-US"/>
        </a:p>
      </dgm:t>
    </dgm:pt>
    <dgm:pt modelId="{694D3178-5550-4C63-A53C-AD43DBC1F26D}" type="pres">
      <dgm:prSet presAssocID="{921FA5C9-9227-4039-A10C-6EA9A156F6AD}" presName="parentText" presStyleLbl="node1" presStyleIdx="0" presStyleCnt="5">
        <dgm:presLayoutVars>
          <dgm:chMax val="1"/>
          <dgm:bulletEnabled val="1"/>
        </dgm:presLayoutVars>
      </dgm:prSet>
      <dgm:spPr/>
      <dgm:t>
        <a:bodyPr/>
        <a:lstStyle/>
        <a:p>
          <a:endParaRPr lang="en-US"/>
        </a:p>
      </dgm:t>
    </dgm:pt>
    <dgm:pt modelId="{3F08D61A-4467-4B64-BE05-D9241F7C105B}" type="pres">
      <dgm:prSet presAssocID="{921FA5C9-9227-4039-A10C-6EA9A156F6AD}" presName="descendantText" presStyleLbl="alignAccFollowNode1" presStyleIdx="0" presStyleCnt="5">
        <dgm:presLayoutVars>
          <dgm:bulletEnabled val="1"/>
        </dgm:presLayoutVars>
      </dgm:prSet>
      <dgm:spPr/>
      <dgm:t>
        <a:bodyPr/>
        <a:lstStyle/>
        <a:p>
          <a:endParaRPr lang="en-US"/>
        </a:p>
      </dgm:t>
    </dgm:pt>
    <dgm:pt modelId="{0F72C840-BC4F-47A8-B4C3-64A7B5F2131F}" type="pres">
      <dgm:prSet presAssocID="{E7FE8976-98BF-4234-83A4-F5BF1ECFCD54}" presName="sp" presStyleCnt="0"/>
      <dgm:spPr/>
      <dgm:t>
        <a:bodyPr/>
        <a:lstStyle/>
        <a:p>
          <a:endParaRPr lang="en-US"/>
        </a:p>
      </dgm:t>
    </dgm:pt>
    <dgm:pt modelId="{380F3626-E6F4-4D3C-8632-BB812FAF9869}" type="pres">
      <dgm:prSet presAssocID="{055D5A0D-D223-4BEA-BE81-D4DCAFA4C29F}" presName="linNode" presStyleCnt="0"/>
      <dgm:spPr/>
      <dgm:t>
        <a:bodyPr/>
        <a:lstStyle/>
        <a:p>
          <a:endParaRPr lang="en-US"/>
        </a:p>
      </dgm:t>
    </dgm:pt>
    <dgm:pt modelId="{41143837-564E-4FDF-9224-786A46E21BA8}" type="pres">
      <dgm:prSet presAssocID="{055D5A0D-D223-4BEA-BE81-D4DCAFA4C29F}" presName="parentText" presStyleLbl="node1" presStyleIdx="1" presStyleCnt="5">
        <dgm:presLayoutVars>
          <dgm:chMax val="1"/>
          <dgm:bulletEnabled val="1"/>
        </dgm:presLayoutVars>
      </dgm:prSet>
      <dgm:spPr/>
      <dgm:t>
        <a:bodyPr/>
        <a:lstStyle/>
        <a:p>
          <a:endParaRPr lang="en-US"/>
        </a:p>
      </dgm:t>
    </dgm:pt>
    <dgm:pt modelId="{FD4FB42F-CE82-4E23-B5E1-91087FCB5B8D}" type="pres">
      <dgm:prSet presAssocID="{055D5A0D-D223-4BEA-BE81-D4DCAFA4C29F}" presName="descendantText" presStyleLbl="alignAccFollowNode1" presStyleIdx="1" presStyleCnt="5">
        <dgm:presLayoutVars>
          <dgm:bulletEnabled val="1"/>
        </dgm:presLayoutVars>
      </dgm:prSet>
      <dgm:spPr/>
      <dgm:t>
        <a:bodyPr/>
        <a:lstStyle/>
        <a:p>
          <a:endParaRPr lang="en-US"/>
        </a:p>
      </dgm:t>
    </dgm:pt>
    <dgm:pt modelId="{33AE8027-A86B-4215-9E44-5D4EB1999464}" type="pres">
      <dgm:prSet presAssocID="{821B9299-AF37-4B83-855A-36A1A25FD704}" presName="sp" presStyleCnt="0"/>
      <dgm:spPr/>
      <dgm:t>
        <a:bodyPr/>
        <a:lstStyle/>
        <a:p>
          <a:endParaRPr lang="en-US"/>
        </a:p>
      </dgm:t>
    </dgm:pt>
    <dgm:pt modelId="{94D07419-6107-43BF-8E89-5A86A2A145F8}" type="pres">
      <dgm:prSet presAssocID="{F9A70D4F-1724-40E6-A18D-A9AB92814B92}" presName="linNode" presStyleCnt="0"/>
      <dgm:spPr/>
      <dgm:t>
        <a:bodyPr/>
        <a:lstStyle/>
        <a:p>
          <a:endParaRPr lang="en-US"/>
        </a:p>
      </dgm:t>
    </dgm:pt>
    <dgm:pt modelId="{713C7E00-DA57-48BC-8F0A-A8C4809FC8FE}" type="pres">
      <dgm:prSet presAssocID="{F9A70D4F-1724-40E6-A18D-A9AB92814B92}" presName="parentText" presStyleLbl="node1" presStyleIdx="2" presStyleCnt="5">
        <dgm:presLayoutVars>
          <dgm:chMax val="1"/>
          <dgm:bulletEnabled val="1"/>
        </dgm:presLayoutVars>
      </dgm:prSet>
      <dgm:spPr/>
      <dgm:t>
        <a:bodyPr/>
        <a:lstStyle/>
        <a:p>
          <a:endParaRPr lang="en-US"/>
        </a:p>
      </dgm:t>
    </dgm:pt>
    <dgm:pt modelId="{73C4573D-BB12-4C02-8D33-9B9D2B8690C3}" type="pres">
      <dgm:prSet presAssocID="{F9A70D4F-1724-40E6-A18D-A9AB92814B92}" presName="descendantText" presStyleLbl="alignAccFollowNode1" presStyleIdx="2" presStyleCnt="5">
        <dgm:presLayoutVars>
          <dgm:bulletEnabled val="1"/>
        </dgm:presLayoutVars>
      </dgm:prSet>
      <dgm:spPr/>
      <dgm:t>
        <a:bodyPr/>
        <a:lstStyle/>
        <a:p>
          <a:endParaRPr lang="en-US"/>
        </a:p>
      </dgm:t>
    </dgm:pt>
    <dgm:pt modelId="{069CDC79-9FC6-40B4-8A03-46A92A0C9454}" type="pres">
      <dgm:prSet presAssocID="{258914DF-05EA-47E7-A695-18E9CFAD42A3}" presName="sp" presStyleCnt="0"/>
      <dgm:spPr/>
      <dgm:t>
        <a:bodyPr/>
        <a:lstStyle/>
        <a:p>
          <a:endParaRPr lang="en-US"/>
        </a:p>
      </dgm:t>
    </dgm:pt>
    <dgm:pt modelId="{A8501FA4-9AE1-4C61-B0E1-72C8B8797D0C}" type="pres">
      <dgm:prSet presAssocID="{1265516B-13BF-46C1-9544-EABA50005603}" presName="linNode" presStyleCnt="0"/>
      <dgm:spPr/>
      <dgm:t>
        <a:bodyPr/>
        <a:lstStyle/>
        <a:p>
          <a:endParaRPr lang="en-US"/>
        </a:p>
      </dgm:t>
    </dgm:pt>
    <dgm:pt modelId="{B0E657D3-8BDA-43CD-A5BA-9C662C456D44}" type="pres">
      <dgm:prSet presAssocID="{1265516B-13BF-46C1-9544-EABA50005603}" presName="parentText" presStyleLbl="node1" presStyleIdx="3" presStyleCnt="5">
        <dgm:presLayoutVars>
          <dgm:chMax val="1"/>
          <dgm:bulletEnabled val="1"/>
        </dgm:presLayoutVars>
      </dgm:prSet>
      <dgm:spPr/>
      <dgm:t>
        <a:bodyPr/>
        <a:lstStyle/>
        <a:p>
          <a:endParaRPr lang="en-US"/>
        </a:p>
      </dgm:t>
    </dgm:pt>
    <dgm:pt modelId="{7AD4B034-5837-47F1-8879-F0EC538687F6}" type="pres">
      <dgm:prSet presAssocID="{1265516B-13BF-46C1-9544-EABA50005603}" presName="descendantText" presStyleLbl="alignAccFollowNode1" presStyleIdx="3" presStyleCnt="5">
        <dgm:presLayoutVars>
          <dgm:bulletEnabled val="1"/>
        </dgm:presLayoutVars>
      </dgm:prSet>
      <dgm:spPr/>
      <dgm:t>
        <a:bodyPr/>
        <a:lstStyle/>
        <a:p>
          <a:endParaRPr lang="en-US"/>
        </a:p>
      </dgm:t>
    </dgm:pt>
    <dgm:pt modelId="{2CD2CFF6-2AE0-46C0-BCE0-1C6BEDC5AD14}" type="pres">
      <dgm:prSet presAssocID="{21DC702D-3E0D-48A6-A0C7-A4462369C71B}" presName="sp" presStyleCnt="0"/>
      <dgm:spPr/>
      <dgm:t>
        <a:bodyPr/>
        <a:lstStyle/>
        <a:p>
          <a:endParaRPr lang="en-US"/>
        </a:p>
      </dgm:t>
    </dgm:pt>
    <dgm:pt modelId="{B4020199-CF55-4563-B788-BEC3A723F002}" type="pres">
      <dgm:prSet presAssocID="{664ED152-5244-4F5A-A4DD-E18D458556C3}" presName="linNode" presStyleCnt="0"/>
      <dgm:spPr/>
      <dgm:t>
        <a:bodyPr/>
        <a:lstStyle/>
        <a:p>
          <a:endParaRPr lang="en-US"/>
        </a:p>
      </dgm:t>
    </dgm:pt>
    <dgm:pt modelId="{9F2F7DF5-676E-4102-BCB3-74EA0B54017D}" type="pres">
      <dgm:prSet presAssocID="{664ED152-5244-4F5A-A4DD-E18D458556C3}" presName="parentText" presStyleLbl="node1" presStyleIdx="4" presStyleCnt="5">
        <dgm:presLayoutVars>
          <dgm:chMax val="1"/>
          <dgm:bulletEnabled val="1"/>
        </dgm:presLayoutVars>
      </dgm:prSet>
      <dgm:spPr/>
      <dgm:t>
        <a:bodyPr/>
        <a:lstStyle/>
        <a:p>
          <a:endParaRPr lang="en-US"/>
        </a:p>
      </dgm:t>
    </dgm:pt>
    <dgm:pt modelId="{3D963363-E519-4CF2-9284-8728806958D5}" type="pres">
      <dgm:prSet presAssocID="{664ED152-5244-4F5A-A4DD-E18D458556C3}" presName="descendantText" presStyleLbl="alignAccFollowNode1" presStyleIdx="4" presStyleCnt="5">
        <dgm:presLayoutVars>
          <dgm:bulletEnabled val="1"/>
        </dgm:presLayoutVars>
      </dgm:prSet>
      <dgm:spPr/>
      <dgm:t>
        <a:bodyPr/>
        <a:lstStyle/>
        <a:p>
          <a:endParaRPr lang="en-US"/>
        </a:p>
      </dgm:t>
    </dgm:pt>
  </dgm:ptLst>
  <dgm:cxnLst>
    <dgm:cxn modelId="{381B3591-1946-4C5F-80C1-C69670ABC506}" type="presOf" srcId="{ABECE5AF-F8DD-48A7-8F89-5AE493C3FB0B}" destId="{73C4573D-BB12-4C02-8D33-9B9D2B8690C3}" srcOrd="0" destOrd="0" presId="urn:microsoft.com/office/officeart/2005/8/layout/vList5"/>
    <dgm:cxn modelId="{A30ED1A4-57ED-4534-83C8-4CC5E317566E}" srcId="{559730F0-3BB8-4A93-B9D0-692105E3D568}" destId="{664ED152-5244-4F5A-A4DD-E18D458556C3}" srcOrd="4" destOrd="0" parTransId="{18DBD8C3-CD23-49C1-8061-A8E26B34AACF}" sibTransId="{7D3A123F-1F65-44A1-9C07-6DF699AB046A}"/>
    <dgm:cxn modelId="{EF645E1A-0371-4BC0-81A5-9D768065C5D8}" type="presOf" srcId="{1265516B-13BF-46C1-9544-EABA50005603}" destId="{B0E657D3-8BDA-43CD-A5BA-9C662C456D44}" srcOrd="0" destOrd="0" presId="urn:microsoft.com/office/officeart/2005/8/layout/vList5"/>
    <dgm:cxn modelId="{A7EAEDEA-DF14-4E44-9039-7FA6775C19BF}" srcId="{559730F0-3BB8-4A93-B9D0-692105E3D568}" destId="{F9A70D4F-1724-40E6-A18D-A9AB92814B92}" srcOrd="2" destOrd="0" parTransId="{825E3476-89D8-4DB3-8FE2-AFDA0B1B7060}" sibTransId="{258914DF-05EA-47E7-A695-18E9CFAD42A3}"/>
    <dgm:cxn modelId="{DF4444EC-0C3A-4125-BE4B-7717EB4079EF}" type="presOf" srcId="{921FA5C9-9227-4039-A10C-6EA9A156F6AD}" destId="{694D3178-5550-4C63-A53C-AD43DBC1F26D}" srcOrd="0" destOrd="0" presId="urn:microsoft.com/office/officeart/2005/8/layout/vList5"/>
    <dgm:cxn modelId="{B79A901B-2F60-4B0D-9C2A-530FC4E4A63F}" type="presOf" srcId="{664ED152-5244-4F5A-A4DD-E18D458556C3}" destId="{9F2F7DF5-676E-4102-BCB3-74EA0B54017D}" srcOrd="0" destOrd="0" presId="urn:microsoft.com/office/officeart/2005/8/layout/vList5"/>
    <dgm:cxn modelId="{5A246DCB-ECD2-41F8-9408-0E1054578C95}" srcId="{921FA5C9-9227-4039-A10C-6EA9A156F6AD}" destId="{9AAA1717-AF1B-4D62-8393-DC64C80DD4FF}" srcOrd="0" destOrd="0" parTransId="{4F631960-FAFD-419A-B784-0CF270392183}" sibTransId="{036A9DBA-3C38-474C-AACA-58E1CD2AA1F9}"/>
    <dgm:cxn modelId="{4120A90C-082F-4FEB-8663-56EEBF9642EB}" srcId="{559730F0-3BB8-4A93-B9D0-692105E3D568}" destId="{921FA5C9-9227-4039-A10C-6EA9A156F6AD}" srcOrd="0" destOrd="0" parTransId="{97BBFA36-62AA-4330-A041-C289503A0EF9}" sibTransId="{E7FE8976-98BF-4234-83A4-F5BF1ECFCD54}"/>
    <dgm:cxn modelId="{1EF18471-29DE-49B4-874E-847B49FF8EB5}" type="presOf" srcId="{055D5A0D-D223-4BEA-BE81-D4DCAFA4C29F}" destId="{41143837-564E-4FDF-9224-786A46E21BA8}" srcOrd="0" destOrd="0" presId="urn:microsoft.com/office/officeart/2005/8/layout/vList5"/>
    <dgm:cxn modelId="{19CCCABD-9378-46B2-8264-9F3D85C8755C}" type="presOf" srcId="{9AAA1717-AF1B-4D62-8393-DC64C80DD4FF}" destId="{3F08D61A-4467-4B64-BE05-D9241F7C105B}" srcOrd="0" destOrd="0" presId="urn:microsoft.com/office/officeart/2005/8/layout/vList5"/>
    <dgm:cxn modelId="{48B67082-85EF-4AC2-82E1-93A919FF7E1B}" type="presOf" srcId="{D5774A00-03D3-4A4D-BC57-A205868CD9FC}" destId="{3D963363-E519-4CF2-9284-8728806958D5}" srcOrd="0" destOrd="0" presId="urn:microsoft.com/office/officeart/2005/8/layout/vList5"/>
    <dgm:cxn modelId="{4928A72B-902E-4725-81EE-0E7F147BBE64}" srcId="{664ED152-5244-4F5A-A4DD-E18D458556C3}" destId="{D5774A00-03D3-4A4D-BC57-A205868CD9FC}" srcOrd="0" destOrd="0" parTransId="{1D03F3A1-491C-4730-B864-69C4EEB5F79D}" sibTransId="{D470AF8B-F549-4A2E-BF93-01332C267F74}"/>
    <dgm:cxn modelId="{89F1E860-7A82-49E9-BDFB-C3F3A3A3CD4D}" srcId="{F9A70D4F-1724-40E6-A18D-A9AB92814B92}" destId="{ABECE5AF-F8DD-48A7-8F89-5AE493C3FB0B}" srcOrd="0" destOrd="0" parTransId="{2E9EFF94-C4FE-4DEF-811A-824B6E86736E}" sibTransId="{B95EA7EE-27C2-4B10-B6A9-33D87D8121EE}"/>
    <dgm:cxn modelId="{7EB562C7-F9C1-4DA5-9487-AA96F9C661E1}" srcId="{559730F0-3BB8-4A93-B9D0-692105E3D568}" destId="{1265516B-13BF-46C1-9544-EABA50005603}" srcOrd="3" destOrd="0" parTransId="{21C8E453-51B9-470D-B0D7-13B9A8B631FE}" sibTransId="{21DC702D-3E0D-48A6-A0C7-A4462369C71B}"/>
    <dgm:cxn modelId="{4950C901-E29F-4A17-8209-E311F797F205}" type="presOf" srcId="{ED1D969A-3F39-4042-9A9C-0EC3B420A5B1}" destId="{FD4FB42F-CE82-4E23-B5E1-91087FCB5B8D}" srcOrd="0" destOrd="1" presId="urn:microsoft.com/office/officeart/2005/8/layout/vList5"/>
    <dgm:cxn modelId="{EC9CB613-2A84-4D94-A213-324C189F5239}" type="presOf" srcId="{F9A70D4F-1724-40E6-A18D-A9AB92814B92}" destId="{713C7E00-DA57-48BC-8F0A-A8C4809FC8FE}" srcOrd="0" destOrd="0" presId="urn:microsoft.com/office/officeart/2005/8/layout/vList5"/>
    <dgm:cxn modelId="{C42C8588-38C1-4811-A409-824C8EF917BD}" srcId="{055D5A0D-D223-4BEA-BE81-D4DCAFA4C29F}" destId="{ED1D969A-3F39-4042-9A9C-0EC3B420A5B1}" srcOrd="1" destOrd="0" parTransId="{E3BC85B8-8DB8-46A5-9A05-01003A263B93}" sibTransId="{AA560FDC-E704-4027-976B-79EA413E1F5C}"/>
    <dgm:cxn modelId="{A918725C-483C-4714-8E92-6F9F84A80998}" type="presOf" srcId="{559730F0-3BB8-4A93-B9D0-692105E3D568}" destId="{278AD90A-E3AA-4AE5-98B0-1D079496AF8A}" srcOrd="0" destOrd="0" presId="urn:microsoft.com/office/officeart/2005/8/layout/vList5"/>
    <dgm:cxn modelId="{EEB87F20-50EA-43A7-BD25-E0188FB76BF5}" type="presOf" srcId="{77F041FF-DACD-4B64-92ED-49F4AA63C1FE}" destId="{FD4FB42F-CE82-4E23-B5E1-91087FCB5B8D}" srcOrd="0" destOrd="0" presId="urn:microsoft.com/office/officeart/2005/8/layout/vList5"/>
    <dgm:cxn modelId="{86535657-8BB3-4150-BEDB-DDE344E1750A}" srcId="{055D5A0D-D223-4BEA-BE81-D4DCAFA4C29F}" destId="{77F041FF-DACD-4B64-92ED-49F4AA63C1FE}" srcOrd="0" destOrd="0" parTransId="{4625B8F8-9D7F-4DAF-90E2-DDC752AD0961}" sibTransId="{FA72FD14-095F-4A5D-99B8-FADB546BE353}"/>
    <dgm:cxn modelId="{12B39819-B954-4971-BB5A-5A4A2AFBB867}" srcId="{1265516B-13BF-46C1-9544-EABA50005603}" destId="{44E4CAB6-6C46-4A99-8DF8-18FF51010E16}" srcOrd="0" destOrd="0" parTransId="{09D3D624-96CC-4E83-B904-42ADC6E480E4}" sibTransId="{0ECFF4E6-AFA3-487C-B26F-8041C74EED78}"/>
    <dgm:cxn modelId="{8834568F-0AAE-4958-8A63-8D028EE7567B}" srcId="{559730F0-3BB8-4A93-B9D0-692105E3D568}" destId="{055D5A0D-D223-4BEA-BE81-D4DCAFA4C29F}" srcOrd="1" destOrd="0" parTransId="{F03D45ED-CCFC-447A-8950-2F9FFE8A9CAC}" sibTransId="{821B9299-AF37-4B83-855A-36A1A25FD704}"/>
    <dgm:cxn modelId="{65FFE84C-903A-4BA8-9C1C-426CA53EAA3A}" type="presOf" srcId="{44E4CAB6-6C46-4A99-8DF8-18FF51010E16}" destId="{7AD4B034-5837-47F1-8879-F0EC538687F6}" srcOrd="0" destOrd="0" presId="urn:microsoft.com/office/officeart/2005/8/layout/vList5"/>
    <dgm:cxn modelId="{2BC27578-A74B-4A07-AFBB-4B2E559D0C8C}" type="presParOf" srcId="{278AD90A-E3AA-4AE5-98B0-1D079496AF8A}" destId="{B241C25A-4702-4893-B0DA-CB25FDBE5A51}" srcOrd="0" destOrd="0" presId="urn:microsoft.com/office/officeart/2005/8/layout/vList5"/>
    <dgm:cxn modelId="{F2AD5279-4C89-49AF-94A4-898D74F64A75}" type="presParOf" srcId="{B241C25A-4702-4893-B0DA-CB25FDBE5A51}" destId="{694D3178-5550-4C63-A53C-AD43DBC1F26D}" srcOrd="0" destOrd="0" presId="urn:microsoft.com/office/officeart/2005/8/layout/vList5"/>
    <dgm:cxn modelId="{37875C43-C64D-4CD7-8115-6A28B34E0A96}" type="presParOf" srcId="{B241C25A-4702-4893-B0DA-CB25FDBE5A51}" destId="{3F08D61A-4467-4B64-BE05-D9241F7C105B}" srcOrd="1" destOrd="0" presId="urn:microsoft.com/office/officeart/2005/8/layout/vList5"/>
    <dgm:cxn modelId="{15CFE40E-C738-4EC5-8BF8-12C31C89E690}" type="presParOf" srcId="{278AD90A-E3AA-4AE5-98B0-1D079496AF8A}" destId="{0F72C840-BC4F-47A8-B4C3-64A7B5F2131F}" srcOrd="1" destOrd="0" presId="urn:microsoft.com/office/officeart/2005/8/layout/vList5"/>
    <dgm:cxn modelId="{686382FE-1100-4081-BD10-FD3EE2C6AF4E}" type="presParOf" srcId="{278AD90A-E3AA-4AE5-98B0-1D079496AF8A}" destId="{380F3626-E6F4-4D3C-8632-BB812FAF9869}" srcOrd="2" destOrd="0" presId="urn:microsoft.com/office/officeart/2005/8/layout/vList5"/>
    <dgm:cxn modelId="{6D14BC7D-41D1-4C8E-B807-8E16B3AAE429}" type="presParOf" srcId="{380F3626-E6F4-4D3C-8632-BB812FAF9869}" destId="{41143837-564E-4FDF-9224-786A46E21BA8}" srcOrd="0" destOrd="0" presId="urn:microsoft.com/office/officeart/2005/8/layout/vList5"/>
    <dgm:cxn modelId="{FA1B45C7-58A9-47F0-A236-EDB2E1A84A32}" type="presParOf" srcId="{380F3626-E6F4-4D3C-8632-BB812FAF9869}" destId="{FD4FB42F-CE82-4E23-B5E1-91087FCB5B8D}" srcOrd="1" destOrd="0" presId="urn:microsoft.com/office/officeart/2005/8/layout/vList5"/>
    <dgm:cxn modelId="{F66B9DF8-8B12-4B9B-B1E8-BC5DA3EE1897}" type="presParOf" srcId="{278AD90A-E3AA-4AE5-98B0-1D079496AF8A}" destId="{33AE8027-A86B-4215-9E44-5D4EB1999464}" srcOrd="3" destOrd="0" presId="urn:microsoft.com/office/officeart/2005/8/layout/vList5"/>
    <dgm:cxn modelId="{1C21D859-DDAA-4FA2-A39B-598D453A4C39}" type="presParOf" srcId="{278AD90A-E3AA-4AE5-98B0-1D079496AF8A}" destId="{94D07419-6107-43BF-8E89-5A86A2A145F8}" srcOrd="4" destOrd="0" presId="urn:microsoft.com/office/officeart/2005/8/layout/vList5"/>
    <dgm:cxn modelId="{1EDCEDAD-6AA0-4298-971A-69B2B9AA847E}" type="presParOf" srcId="{94D07419-6107-43BF-8E89-5A86A2A145F8}" destId="{713C7E00-DA57-48BC-8F0A-A8C4809FC8FE}" srcOrd="0" destOrd="0" presId="urn:microsoft.com/office/officeart/2005/8/layout/vList5"/>
    <dgm:cxn modelId="{89640030-193C-4C0E-B617-1C6372C61893}" type="presParOf" srcId="{94D07419-6107-43BF-8E89-5A86A2A145F8}" destId="{73C4573D-BB12-4C02-8D33-9B9D2B8690C3}" srcOrd="1" destOrd="0" presId="urn:microsoft.com/office/officeart/2005/8/layout/vList5"/>
    <dgm:cxn modelId="{9AE7EBA1-B6DF-4B09-A618-3EF6442E60C7}" type="presParOf" srcId="{278AD90A-E3AA-4AE5-98B0-1D079496AF8A}" destId="{069CDC79-9FC6-40B4-8A03-46A92A0C9454}" srcOrd="5" destOrd="0" presId="urn:microsoft.com/office/officeart/2005/8/layout/vList5"/>
    <dgm:cxn modelId="{4572C344-AFC8-43F8-8EB1-68136FB526D1}" type="presParOf" srcId="{278AD90A-E3AA-4AE5-98B0-1D079496AF8A}" destId="{A8501FA4-9AE1-4C61-B0E1-72C8B8797D0C}" srcOrd="6" destOrd="0" presId="urn:microsoft.com/office/officeart/2005/8/layout/vList5"/>
    <dgm:cxn modelId="{D127A731-AF17-4BDF-975F-03FE9BE26582}" type="presParOf" srcId="{A8501FA4-9AE1-4C61-B0E1-72C8B8797D0C}" destId="{B0E657D3-8BDA-43CD-A5BA-9C662C456D44}" srcOrd="0" destOrd="0" presId="urn:microsoft.com/office/officeart/2005/8/layout/vList5"/>
    <dgm:cxn modelId="{17719DCE-0491-4C2A-A0F8-F46DF7B040DF}" type="presParOf" srcId="{A8501FA4-9AE1-4C61-B0E1-72C8B8797D0C}" destId="{7AD4B034-5837-47F1-8879-F0EC538687F6}" srcOrd="1" destOrd="0" presId="urn:microsoft.com/office/officeart/2005/8/layout/vList5"/>
    <dgm:cxn modelId="{52EDAD5D-8FE6-4AE9-A224-BBB048920AB2}" type="presParOf" srcId="{278AD90A-E3AA-4AE5-98B0-1D079496AF8A}" destId="{2CD2CFF6-2AE0-46C0-BCE0-1C6BEDC5AD14}" srcOrd="7" destOrd="0" presId="urn:microsoft.com/office/officeart/2005/8/layout/vList5"/>
    <dgm:cxn modelId="{61C04CC4-AFA1-475D-8CEC-F6EBE098F90C}" type="presParOf" srcId="{278AD90A-E3AA-4AE5-98B0-1D079496AF8A}" destId="{B4020199-CF55-4563-B788-BEC3A723F002}" srcOrd="8" destOrd="0" presId="urn:microsoft.com/office/officeart/2005/8/layout/vList5"/>
    <dgm:cxn modelId="{083F0E74-9E7A-4344-9188-EC5D29871381}" type="presParOf" srcId="{B4020199-CF55-4563-B788-BEC3A723F002}" destId="{9F2F7DF5-676E-4102-BCB3-74EA0B54017D}" srcOrd="0" destOrd="0" presId="urn:microsoft.com/office/officeart/2005/8/layout/vList5"/>
    <dgm:cxn modelId="{56426AAD-6575-4463-A9A2-306B97612120}" type="presParOf" srcId="{B4020199-CF55-4563-B788-BEC3A723F002}" destId="{3D963363-E519-4CF2-9284-8728806958D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FA71E4D0-4E70-4657-A50F-B0CD3525DF15}"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ED4254A2-5E69-48E4-9FD6-892AD6A8113F}">
      <dgm:prSet phldrT="[Text]" custT="1"/>
      <dgm:spPr>
        <a:solidFill>
          <a:schemeClr val="bg1"/>
        </a:solidFill>
        <a:ln w="28575">
          <a:solidFill>
            <a:srgbClr val="0099CC"/>
          </a:solidFill>
        </a:ln>
      </dgm:spPr>
      <dgm:t>
        <a:bodyPr/>
        <a:lstStyle/>
        <a:p>
          <a:r>
            <a:rPr lang="en-US" sz="1800" b="1" dirty="0" smtClean="0">
              <a:solidFill>
                <a:schemeClr val="bg2">
                  <a:lumMod val="50000"/>
                </a:schemeClr>
              </a:solidFill>
              <a:latin typeface="Chivo Light" panose="020B0604020202020204" charset="0"/>
            </a:rPr>
            <a:t>SOP Review</a:t>
          </a:r>
          <a:endParaRPr lang="en-US" sz="1800" b="1" dirty="0">
            <a:solidFill>
              <a:schemeClr val="bg2">
                <a:lumMod val="50000"/>
              </a:schemeClr>
            </a:solidFill>
            <a:latin typeface="Chivo Light" panose="020B0604020202020204" charset="0"/>
          </a:endParaRPr>
        </a:p>
      </dgm:t>
    </dgm:pt>
    <dgm:pt modelId="{B44E7B70-AEB9-432A-819D-5490E4CA3C66}" type="parTrans" cxnId="{54BA8148-178D-4C55-A67E-F91F860996A3}">
      <dgm:prSet/>
      <dgm:spPr/>
      <dgm:t>
        <a:bodyPr/>
        <a:lstStyle/>
        <a:p>
          <a:endParaRPr lang="en-US"/>
        </a:p>
      </dgm:t>
    </dgm:pt>
    <dgm:pt modelId="{42F519A0-6CB7-4C38-B27A-A6B2973F48E9}" type="sibTrans" cxnId="{54BA8148-178D-4C55-A67E-F91F860996A3}">
      <dgm:prSet/>
      <dgm:spPr/>
      <dgm:t>
        <a:bodyPr/>
        <a:lstStyle/>
        <a:p>
          <a:endParaRPr lang="en-US"/>
        </a:p>
      </dgm:t>
    </dgm:pt>
    <dgm:pt modelId="{0946D760-A925-4079-B83F-73C1148603A3}">
      <dgm:prSet phldrT="[Text]" custT="1"/>
      <dgm:spPr>
        <a:solidFill>
          <a:schemeClr val="bg1"/>
        </a:solidFill>
        <a:ln w="28575">
          <a:solidFill>
            <a:srgbClr val="3366FF"/>
          </a:solidFill>
        </a:ln>
      </dgm:spPr>
      <dgm:t>
        <a:bodyPr/>
        <a:lstStyle/>
        <a:p>
          <a:r>
            <a:rPr lang="en-US" sz="1800" b="1" dirty="0" smtClean="0">
              <a:solidFill>
                <a:schemeClr val="bg2">
                  <a:lumMod val="50000"/>
                </a:schemeClr>
              </a:solidFill>
              <a:latin typeface="Chivo Light" panose="020B0604020202020204" charset="0"/>
            </a:rPr>
            <a:t>Review supporting documentation for claim</a:t>
          </a:r>
          <a:endParaRPr lang="en-US" sz="1800" b="1" dirty="0">
            <a:solidFill>
              <a:schemeClr val="bg2">
                <a:lumMod val="50000"/>
              </a:schemeClr>
            </a:solidFill>
            <a:latin typeface="Chivo Light" panose="020B0604020202020204" charset="0"/>
          </a:endParaRPr>
        </a:p>
      </dgm:t>
    </dgm:pt>
    <dgm:pt modelId="{9EBA2D65-2681-4565-A48D-F24AED181D1E}" type="parTrans" cxnId="{35D5C8C8-1F0D-4A5E-8E1D-41E91A0EBB3D}">
      <dgm:prSet/>
      <dgm:spPr/>
      <dgm:t>
        <a:bodyPr/>
        <a:lstStyle/>
        <a:p>
          <a:endParaRPr lang="en-US"/>
        </a:p>
      </dgm:t>
    </dgm:pt>
    <dgm:pt modelId="{1594196D-CCBF-4F11-BFF8-0E4776CE2D82}" type="sibTrans" cxnId="{35D5C8C8-1F0D-4A5E-8E1D-41E91A0EBB3D}">
      <dgm:prSet/>
      <dgm:spPr/>
      <dgm:t>
        <a:bodyPr/>
        <a:lstStyle/>
        <a:p>
          <a:endParaRPr lang="en-US"/>
        </a:p>
      </dgm:t>
    </dgm:pt>
    <dgm:pt modelId="{1FB6627E-B099-457D-A528-A432F6FE93BD}">
      <dgm:prSet custT="1"/>
      <dgm:spPr>
        <a:solidFill>
          <a:schemeClr val="bg1"/>
        </a:solidFill>
        <a:ln w="28575">
          <a:solidFill>
            <a:srgbClr val="0099FF"/>
          </a:solidFill>
        </a:ln>
      </dgm:spPr>
      <dgm:t>
        <a:bodyPr/>
        <a:lstStyle/>
        <a:p>
          <a:r>
            <a:rPr lang="en-US" sz="1800" b="1" dirty="0" smtClean="0">
              <a:solidFill>
                <a:schemeClr val="bg2">
                  <a:lumMod val="50000"/>
                </a:schemeClr>
              </a:solidFill>
              <a:latin typeface="Chivo Light" panose="020B0604020202020204" charset="0"/>
            </a:rPr>
            <a:t>Review CHAAMPS Application</a:t>
          </a:r>
        </a:p>
      </dgm:t>
    </dgm:pt>
    <dgm:pt modelId="{5F06E9BE-27F3-4252-870E-749732BBEE91}" type="parTrans" cxnId="{0EA80775-70A9-4E69-ABC9-B08FC56211A2}">
      <dgm:prSet/>
      <dgm:spPr/>
      <dgm:t>
        <a:bodyPr/>
        <a:lstStyle/>
        <a:p>
          <a:endParaRPr lang="en-US"/>
        </a:p>
      </dgm:t>
    </dgm:pt>
    <dgm:pt modelId="{243A44D2-3475-45BF-81BF-FC1FB5443AD6}" type="sibTrans" cxnId="{0EA80775-70A9-4E69-ABC9-B08FC56211A2}">
      <dgm:prSet/>
      <dgm:spPr/>
      <dgm:t>
        <a:bodyPr/>
        <a:lstStyle/>
        <a:p>
          <a:endParaRPr lang="en-US"/>
        </a:p>
      </dgm:t>
    </dgm:pt>
    <dgm:pt modelId="{88E0A48C-7929-4450-9297-F66BF4EA4997}">
      <dgm:prSet phldrT="[Text]" custT="1"/>
      <dgm:spPr>
        <a:solidFill>
          <a:schemeClr val="bg1"/>
        </a:solidFill>
        <a:ln w="28575">
          <a:solidFill>
            <a:srgbClr val="6666FF"/>
          </a:solidFill>
        </a:ln>
      </dgm:spPr>
      <dgm:t>
        <a:bodyPr/>
        <a:lstStyle/>
        <a:p>
          <a:r>
            <a:rPr lang="en-US" sz="1800" b="1" dirty="0" smtClean="0">
              <a:solidFill>
                <a:schemeClr val="bg2">
                  <a:lumMod val="50000"/>
                </a:schemeClr>
              </a:solidFill>
              <a:latin typeface="Chivo Light" panose="020B0604020202020204" charset="0"/>
            </a:rPr>
            <a:t>Prepare copies (or process to make copies)</a:t>
          </a:r>
          <a:endParaRPr lang="en-US" sz="1800" b="1" dirty="0">
            <a:solidFill>
              <a:schemeClr val="bg2">
                <a:lumMod val="50000"/>
              </a:schemeClr>
            </a:solidFill>
            <a:latin typeface="Chivo Light" panose="020B0604020202020204" charset="0"/>
          </a:endParaRPr>
        </a:p>
      </dgm:t>
    </dgm:pt>
    <dgm:pt modelId="{F4F95B60-AF31-4C64-97E4-1B0BF1A1075E}" type="parTrans" cxnId="{A1760A7D-CBB4-4723-886C-0014FA8D14CB}">
      <dgm:prSet/>
      <dgm:spPr/>
      <dgm:t>
        <a:bodyPr/>
        <a:lstStyle/>
        <a:p>
          <a:endParaRPr lang="en-US"/>
        </a:p>
      </dgm:t>
    </dgm:pt>
    <dgm:pt modelId="{9B4B3115-98BF-4770-B2FC-DFD6C561E90A}" type="sibTrans" cxnId="{A1760A7D-CBB4-4723-886C-0014FA8D14CB}">
      <dgm:prSet/>
      <dgm:spPr/>
      <dgm:t>
        <a:bodyPr/>
        <a:lstStyle/>
        <a:p>
          <a:endParaRPr lang="en-US"/>
        </a:p>
      </dgm:t>
    </dgm:pt>
    <dgm:pt modelId="{81218F1C-C7F0-4F94-BAD1-1987DE13356F}">
      <dgm:prSet phldrT="[Text]" custT="1"/>
      <dgm:spPr>
        <a:solidFill>
          <a:schemeClr val="bg1"/>
        </a:solidFill>
        <a:ln w="28575">
          <a:solidFill>
            <a:srgbClr val="9933FF"/>
          </a:solidFill>
        </a:ln>
      </dgm:spPr>
      <dgm:t>
        <a:bodyPr/>
        <a:lstStyle/>
        <a:p>
          <a:r>
            <a:rPr lang="en-US" sz="1800" b="1" dirty="0" smtClean="0">
              <a:solidFill>
                <a:schemeClr val="bg2">
                  <a:lumMod val="50000"/>
                </a:schemeClr>
              </a:solidFill>
              <a:latin typeface="Chivo Light" panose="020B0604020202020204" charset="0"/>
            </a:rPr>
            <a:t>Organize documentation</a:t>
          </a:r>
          <a:endParaRPr lang="en-US" sz="1800" b="1" dirty="0">
            <a:solidFill>
              <a:schemeClr val="bg2">
                <a:lumMod val="50000"/>
              </a:schemeClr>
            </a:solidFill>
            <a:latin typeface="Chivo Light" panose="020B0604020202020204" charset="0"/>
          </a:endParaRPr>
        </a:p>
      </dgm:t>
    </dgm:pt>
    <dgm:pt modelId="{DD1860FF-306B-47DB-B356-FC7D3FED8FB0}" type="parTrans" cxnId="{F55A2FD1-5A0A-4117-B787-2CA3B921F204}">
      <dgm:prSet/>
      <dgm:spPr/>
      <dgm:t>
        <a:bodyPr/>
        <a:lstStyle/>
        <a:p>
          <a:endParaRPr lang="en-US"/>
        </a:p>
      </dgm:t>
    </dgm:pt>
    <dgm:pt modelId="{CACE0749-925E-44D2-B8F9-B1EA68B37C05}" type="sibTrans" cxnId="{F55A2FD1-5A0A-4117-B787-2CA3B921F204}">
      <dgm:prSet/>
      <dgm:spPr/>
      <dgm:t>
        <a:bodyPr/>
        <a:lstStyle/>
        <a:p>
          <a:endParaRPr lang="en-US"/>
        </a:p>
      </dgm:t>
    </dgm:pt>
    <dgm:pt modelId="{5B3DC130-BF14-46EA-A219-8CD27337C549}">
      <dgm:prSet phldrT="[Text]" custT="1"/>
      <dgm:spPr>
        <a:solidFill>
          <a:schemeClr val="bg1"/>
        </a:solidFill>
        <a:ln w="28575">
          <a:solidFill>
            <a:srgbClr val="6600CC"/>
          </a:solidFill>
        </a:ln>
      </dgm:spPr>
      <dgm:t>
        <a:bodyPr/>
        <a:lstStyle/>
        <a:p>
          <a:r>
            <a:rPr lang="en-US" sz="1800" b="1" dirty="0" smtClean="0">
              <a:solidFill>
                <a:schemeClr val="bg2">
                  <a:lumMod val="50000"/>
                </a:schemeClr>
              </a:solidFill>
              <a:latin typeface="Chivo Light" panose="020B0604020202020204" charset="0"/>
            </a:rPr>
            <a:t>Group documentation </a:t>
          </a:r>
          <a:endParaRPr lang="en-US" sz="1800" b="1" dirty="0">
            <a:solidFill>
              <a:schemeClr val="bg2">
                <a:lumMod val="50000"/>
              </a:schemeClr>
            </a:solidFill>
            <a:latin typeface="Chivo Light" panose="020B0604020202020204" charset="0"/>
          </a:endParaRPr>
        </a:p>
      </dgm:t>
    </dgm:pt>
    <dgm:pt modelId="{DB33E4F3-35C7-4E49-B476-98D06C1D3864}" type="parTrans" cxnId="{D138DF91-C765-4E13-A4F8-4279C7115675}">
      <dgm:prSet/>
      <dgm:spPr/>
      <dgm:t>
        <a:bodyPr/>
        <a:lstStyle/>
        <a:p>
          <a:endParaRPr lang="en-US"/>
        </a:p>
      </dgm:t>
    </dgm:pt>
    <dgm:pt modelId="{9C320AC5-B905-495B-9452-74B1571E8796}" type="sibTrans" cxnId="{D138DF91-C765-4E13-A4F8-4279C7115675}">
      <dgm:prSet/>
      <dgm:spPr/>
      <dgm:t>
        <a:bodyPr/>
        <a:lstStyle/>
        <a:p>
          <a:endParaRPr lang="en-US"/>
        </a:p>
      </dgm:t>
    </dgm:pt>
    <dgm:pt modelId="{2083943C-0DB3-436D-A62E-F59939EC039E}" type="pres">
      <dgm:prSet presAssocID="{FA71E4D0-4E70-4657-A50F-B0CD3525DF15}" presName="Name0" presStyleCnt="0">
        <dgm:presLayoutVars>
          <dgm:chMax val="7"/>
          <dgm:chPref val="7"/>
          <dgm:dir/>
        </dgm:presLayoutVars>
      </dgm:prSet>
      <dgm:spPr/>
      <dgm:t>
        <a:bodyPr/>
        <a:lstStyle/>
        <a:p>
          <a:endParaRPr lang="en-US"/>
        </a:p>
      </dgm:t>
    </dgm:pt>
    <dgm:pt modelId="{737CE31A-AB8F-4871-A5DE-39B8CF7E5F8E}" type="pres">
      <dgm:prSet presAssocID="{FA71E4D0-4E70-4657-A50F-B0CD3525DF15}" presName="Name1" presStyleCnt="0"/>
      <dgm:spPr/>
      <dgm:t>
        <a:bodyPr/>
        <a:lstStyle/>
        <a:p>
          <a:endParaRPr lang="en-US"/>
        </a:p>
      </dgm:t>
    </dgm:pt>
    <dgm:pt modelId="{30731435-C2C8-4B28-A365-91692D456E6A}" type="pres">
      <dgm:prSet presAssocID="{FA71E4D0-4E70-4657-A50F-B0CD3525DF15}" presName="cycle" presStyleCnt="0"/>
      <dgm:spPr/>
      <dgm:t>
        <a:bodyPr/>
        <a:lstStyle/>
        <a:p>
          <a:endParaRPr lang="en-US"/>
        </a:p>
      </dgm:t>
    </dgm:pt>
    <dgm:pt modelId="{D9CFD3FD-3AA9-42C2-930C-8CA8CF0DD243}" type="pres">
      <dgm:prSet presAssocID="{FA71E4D0-4E70-4657-A50F-B0CD3525DF15}" presName="srcNode" presStyleLbl="node1" presStyleIdx="0" presStyleCnt="6"/>
      <dgm:spPr/>
      <dgm:t>
        <a:bodyPr/>
        <a:lstStyle/>
        <a:p>
          <a:endParaRPr lang="en-US"/>
        </a:p>
      </dgm:t>
    </dgm:pt>
    <dgm:pt modelId="{48652D4F-C930-433C-B195-487F37FCC724}" type="pres">
      <dgm:prSet presAssocID="{FA71E4D0-4E70-4657-A50F-B0CD3525DF15}" presName="conn" presStyleLbl="parChTrans1D2" presStyleIdx="0" presStyleCnt="1"/>
      <dgm:spPr/>
      <dgm:t>
        <a:bodyPr/>
        <a:lstStyle/>
        <a:p>
          <a:endParaRPr lang="en-US"/>
        </a:p>
      </dgm:t>
    </dgm:pt>
    <dgm:pt modelId="{C94EBDA6-445D-4018-B083-A3BC22B2BBB0}" type="pres">
      <dgm:prSet presAssocID="{FA71E4D0-4E70-4657-A50F-B0CD3525DF15}" presName="extraNode" presStyleLbl="node1" presStyleIdx="0" presStyleCnt="6"/>
      <dgm:spPr/>
      <dgm:t>
        <a:bodyPr/>
        <a:lstStyle/>
        <a:p>
          <a:endParaRPr lang="en-US"/>
        </a:p>
      </dgm:t>
    </dgm:pt>
    <dgm:pt modelId="{14BE6B70-DD1B-4690-AE8D-1E87D16A0218}" type="pres">
      <dgm:prSet presAssocID="{FA71E4D0-4E70-4657-A50F-B0CD3525DF15}" presName="dstNode" presStyleLbl="node1" presStyleIdx="0" presStyleCnt="6"/>
      <dgm:spPr/>
      <dgm:t>
        <a:bodyPr/>
        <a:lstStyle/>
        <a:p>
          <a:endParaRPr lang="en-US"/>
        </a:p>
      </dgm:t>
    </dgm:pt>
    <dgm:pt modelId="{9B906158-1BA3-4F82-B505-99548BD0983D}" type="pres">
      <dgm:prSet presAssocID="{ED4254A2-5E69-48E4-9FD6-892AD6A8113F}" presName="text_1" presStyleLbl="node1" presStyleIdx="0" presStyleCnt="6">
        <dgm:presLayoutVars>
          <dgm:bulletEnabled val="1"/>
        </dgm:presLayoutVars>
      </dgm:prSet>
      <dgm:spPr/>
      <dgm:t>
        <a:bodyPr/>
        <a:lstStyle/>
        <a:p>
          <a:endParaRPr lang="en-US"/>
        </a:p>
      </dgm:t>
    </dgm:pt>
    <dgm:pt modelId="{A7242806-B224-4FDE-846F-2CC3B483E435}" type="pres">
      <dgm:prSet presAssocID="{ED4254A2-5E69-48E4-9FD6-892AD6A8113F}" presName="accent_1" presStyleCnt="0"/>
      <dgm:spPr/>
      <dgm:t>
        <a:bodyPr/>
        <a:lstStyle/>
        <a:p>
          <a:endParaRPr lang="en-US"/>
        </a:p>
      </dgm:t>
    </dgm:pt>
    <dgm:pt modelId="{25EB9726-4AD8-4DE2-A48D-8DE331EDB6F0}" type="pres">
      <dgm:prSet presAssocID="{ED4254A2-5E69-48E4-9FD6-892AD6A8113F}" presName="accentRepeatNode" presStyleLbl="solidFgAcc1" presStyleIdx="0" presStyleCnt="6"/>
      <dgm:spPr/>
      <dgm:t>
        <a:bodyPr/>
        <a:lstStyle/>
        <a:p>
          <a:endParaRPr lang="en-US"/>
        </a:p>
      </dgm:t>
    </dgm:pt>
    <dgm:pt modelId="{68D8F9CC-4558-4438-B7FB-C591CAFCE41F}" type="pres">
      <dgm:prSet presAssocID="{1FB6627E-B099-457D-A528-A432F6FE93BD}" presName="text_2" presStyleLbl="node1" presStyleIdx="1" presStyleCnt="6">
        <dgm:presLayoutVars>
          <dgm:bulletEnabled val="1"/>
        </dgm:presLayoutVars>
      </dgm:prSet>
      <dgm:spPr/>
      <dgm:t>
        <a:bodyPr/>
        <a:lstStyle/>
        <a:p>
          <a:endParaRPr lang="en-US"/>
        </a:p>
      </dgm:t>
    </dgm:pt>
    <dgm:pt modelId="{AE1E53EE-3A16-441F-8966-92DBDEC35C41}" type="pres">
      <dgm:prSet presAssocID="{1FB6627E-B099-457D-A528-A432F6FE93BD}" presName="accent_2" presStyleCnt="0"/>
      <dgm:spPr/>
      <dgm:t>
        <a:bodyPr/>
        <a:lstStyle/>
        <a:p>
          <a:endParaRPr lang="en-US"/>
        </a:p>
      </dgm:t>
    </dgm:pt>
    <dgm:pt modelId="{3A3F6AFC-AAF9-49DF-A9ED-F82A8183FA0A}" type="pres">
      <dgm:prSet presAssocID="{1FB6627E-B099-457D-A528-A432F6FE93BD}" presName="accentRepeatNode" presStyleLbl="solidFgAcc1" presStyleIdx="1" presStyleCnt="6"/>
      <dgm:spPr/>
      <dgm:t>
        <a:bodyPr/>
        <a:lstStyle/>
        <a:p>
          <a:endParaRPr lang="en-US"/>
        </a:p>
      </dgm:t>
    </dgm:pt>
    <dgm:pt modelId="{049E558C-8EAB-4AC0-800F-0B140ADEA2A9}" type="pres">
      <dgm:prSet presAssocID="{0946D760-A925-4079-B83F-73C1148603A3}" presName="text_3" presStyleLbl="node1" presStyleIdx="2" presStyleCnt="6">
        <dgm:presLayoutVars>
          <dgm:bulletEnabled val="1"/>
        </dgm:presLayoutVars>
      </dgm:prSet>
      <dgm:spPr/>
      <dgm:t>
        <a:bodyPr/>
        <a:lstStyle/>
        <a:p>
          <a:endParaRPr lang="en-US"/>
        </a:p>
      </dgm:t>
    </dgm:pt>
    <dgm:pt modelId="{D75F7F1B-0215-4336-ADB0-F758F5D0CFB4}" type="pres">
      <dgm:prSet presAssocID="{0946D760-A925-4079-B83F-73C1148603A3}" presName="accent_3" presStyleCnt="0"/>
      <dgm:spPr/>
      <dgm:t>
        <a:bodyPr/>
        <a:lstStyle/>
        <a:p>
          <a:endParaRPr lang="en-US"/>
        </a:p>
      </dgm:t>
    </dgm:pt>
    <dgm:pt modelId="{45FDFAF6-3DBB-48CF-8BC4-8BB2F277CD7A}" type="pres">
      <dgm:prSet presAssocID="{0946D760-A925-4079-B83F-73C1148603A3}" presName="accentRepeatNode" presStyleLbl="solidFgAcc1" presStyleIdx="2" presStyleCnt="6"/>
      <dgm:spPr/>
      <dgm:t>
        <a:bodyPr/>
        <a:lstStyle/>
        <a:p>
          <a:endParaRPr lang="en-US"/>
        </a:p>
      </dgm:t>
    </dgm:pt>
    <dgm:pt modelId="{C59F1F68-C5B8-42BD-964E-4432EFF9CE83}" type="pres">
      <dgm:prSet presAssocID="{88E0A48C-7929-4450-9297-F66BF4EA4997}" presName="text_4" presStyleLbl="node1" presStyleIdx="3" presStyleCnt="6">
        <dgm:presLayoutVars>
          <dgm:bulletEnabled val="1"/>
        </dgm:presLayoutVars>
      </dgm:prSet>
      <dgm:spPr/>
      <dgm:t>
        <a:bodyPr/>
        <a:lstStyle/>
        <a:p>
          <a:endParaRPr lang="en-US"/>
        </a:p>
      </dgm:t>
    </dgm:pt>
    <dgm:pt modelId="{91456238-E2A6-4684-93AB-335E1CE41F07}" type="pres">
      <dgm:prSet presAssocID="{88E0A48C-7929-4450-9297-F66BF4EA4997}" presName="accent_4" presStyleCnt="0"/>
      <dgm:spPr/>
      <dgm:t>
        <a:bodyPr/>
        <a:lstStyle/>
        <a:p>
          <a:endParaRPr lang="en-US"/>
        </a:p>
      </dgm:t>
    </dgm:pt>
    <dgm:pt modelId="{F8E3E283-F125-47BA-9ACE-1AD9AFC5ABD4}" type="pres">
      <dgm:prSet presAssocID="{88E0A48C-7929-4450-9297-F66BF4EA4997}" presName="accentRepeatNode" presStyleLbl="solidFgAcc1" presStyleIdx="3" presStyleCnt="6"/>
      <dgm:spPr/>
      <dgm:t>
        <a:bodyPr/>
        <a:lstStyle/>
        <a:p>
          <a:endParaRPr lang="en-US"/>
        </a:p>
      </dgm:t>
    </dgm:pt>
    <dgm:pt modelId="{ED969ACE-BA7F-4C88-A1D3-CFF8C94304FF}" type="pres">
      <dgm:prSet presAssocID="{81218F1C-C7F0-4F94-BAD1-1987DE13356F}" presName="text_5" presStyleLbl="node1" presStyleIdx="4" presStyleCnt="6">
        <dgm:presLayoutVars>
          <dgm:bulletEnabled val="1"/>
        </dgm:presLayoutVars>
      </dgm:prSet>
      <dgm:spPr/>
      <dgm:t>
        <a:bodyPr/>
        <a:lstStyle/>
        <a:p>
          <a:endParaRPr lang="en-US"/>
        </a:p>
      </dgm:t>
    </dgm:pt>
    <dgm:pt modelId="{EDEB6C09-BDC1-4630-AE67-2118D9306C6F}" type="pres">
      <dgm:prSet presAssocID="{81218F1C-C7F0-4F94-BAD1-1987DE13356F}" presName="accent_5" presStyleCnt="0"/>
      <dgm:spPr/>
      <dgm:t>
        <a:bodyPr/>
        <a:lstStyle/>
        <a:p>
          <a:endParaRPr lang="en-US"/>
        </a:p>
      </dgm:t>
    </dgm:pt>
    <dgm:pt modelId="{8EC1FB6C-01CA-4443-90F9-D08946CB4440}" type="pres">
      <dgm:prSet presAssocID="{81218F1C-C7F0-4F94-BAD1-1987DE13356F}" presName="accentRepeatNode" presStyleLbl="solidFgAcc1" presStyleIdx="4" presStyleCnt="6"/>
      <dgm:spPr/>
      <dgm:t>
        <a:bodyPr/>
        <a:lstStyle/>
        <a:p>
          <a:endParaRPr lang="en-US"/>
        </a:p>
      </dgm:t>
    </dgm:pt>
    <dgm:pt modelId="{B0E0A835-2204-49AA-AF2E-92FCDB3B0457}" type="pres">
      <dgm:prSet presAssocID="{5B3DC130-BF14-46EA-A219-8CD27337C549}" presName="text_6" presStyleLbl="node1" presStyleIdx="5" presStyleCnt="6">
        <dgm:presLayoutVars>
          <dgm:bulletEnabled val="1"/>
        </dgm:presLayoutVars>
      </dgm:prSet>
      <dgm:spPr/>
      <dgm:t>
        <a:bodyPr/>
        <a:lstStyle/>
        <a:p>
          <a:endParaRPr lang="en-US"/>
        </a:p>
      </dgm:t>
    </dgm:pt>
    <dgm:pt modelId="{C9CAEE89-B0B3-4854-A300-C9F40AA617B7}" type="pres">
      <dgm:prSet presAssocID="{5B3DC130-BF14-46EA-A219-8CD27337C549}" presName="accent_6" presStyleCnt="0"/>
      <dgm:spPr/>
      <dgm:t>
        <a:bodyPr/>
        <a:lstStyle/>
        <a:p>
          <a:endParaRPr lang="en-US"/>
        </a:p>
      </dgm:t>
    </dgm:pt>
    <dgm:pt modelId="{892B44D1-2A5F-4B84-9EFD-9711F572973F}" type="pres">
      <dgm:prSet presAssocID="{5B3DC130-BF14-46EA-A219-8CD27337C549}" presName="accentRepeatNode" presStyleLbl="solidFgAcc1" presStyleIdx="5" presStyleCnt="6"/>
      <dgm:spPr/>
      <dgm:t>
        <a:bodyPr/>
        <a:lstStyle/>
        <a:p>
          <a:endParaRPr lang="en-US"/>
        </a:p>
      </dgm:t>
    </dgm:pt>
  </dgm:ptLst>
  <dgm:cxnLst>
    <dgm:cxn modelId="{79BC2DE0-D384-4DFF-9CCE-28EDA42D8B72}" type="presOf" srcId="{88E0A48C-7929-4450-9297-F66BF4EA4997}" destId="{C59F1F68-C5B8-42BD-964E-4432EFF9CE83}" srcOrd="0" destOrd="0" presId="urn:microsoft.com/office/officeart/2008/layout/VerticalCurvedList"/>
    <dgm:cxn modelId="{35D5C8C8-1F0D-4A5E-8E1D-41E91A0EBB3D}" srcId="{FA71E4D0-4E70-4657-A50F-B0CD3525DF15}" destId="{0946D760-A925-4079-B83F-73C1148603A3}" srcOrd="2" destOrd="0" parTransId="{9EBA2D65-2681-4565-A48D-F24AED181D1E}" sibTransId="{1594196D-CCBF-4F11-BFF8-0E4776CE2D82}"/>
    <dgm:cxn modelId="{D138DF91-C765-4E13-A4F8-4279C7115675}" srcId="{FA71E4D0-4E70-4657-A50F-B0CD3525DF15}" destId="{5B3DC130-BF14-46EA-A219-8CD27337C549}" srcOrd="5" destOrd="0" parTransId="{DB33E4F3-35C7-4E49-B476-98D06C1D3864}" sibTransId="{9C320AC5-B905-495B-9452-74B1571E8796}"/>
    <dgm:cxn modelId="{54BA8148-178D-4C55-A67E-F91F860996A3}" srcId="{FA71E4D0-4E70-4657-A50F-B0CD3525DF15}" destId="{ED4254A2-5E69-48E4-9FD6-892AD6A8113F}" srcOrd="0" destOrd="0" parTransId="{B44E7B70-AEB9-432A-819D-5490E4CA3C66}" sibTransId="{42F519A0-6CB7-4C38-B27A-A6B2973F48E9}"/>
    <dgm:cxn modelId="{0EA80775-70A9-4E69-ABC9-B08FC56211A2}" srcId="{FA71E4D0-4E70-4657-A50F-B0CD3525DF15}" destId="{1FB6627E-B099-457D-A528-A432F6FE93BD}" srcOrd="1" destOrd="0" parTransId="{5F06E9BE-27F3-4252-870E-749732BBEE91}" sibTransId="{243A44D2-3475-45BF-81BF-FC1FB5443AD6}"/>
    <dgm:cxn modelId="{0F8AD793-2268-407B-B37D-7EC0BA66AD5C}" type="presOf" srcId="{42F519A0-6CB7-4C38-B27A-A6B2973F48E9}" destId="{48652D4F-C930-433C-B195-487F37FCC724}" srcOrd="0" destOrd="0" presId="urn:microsoft.com/office/officeart/2008/layout/VerticalCurvedList"/>
    <dgm:cxn modelId="{F55A2FD1-5A0A-4117-B787-2CA3B921F204}" srcId="{FA71E4D0-4E70-4657-A50F-B0CD3525DF15}" destId="{81218F1C-C7F0-4F94-BAD1-1987DE13356F}" srcOrd="4" destOrd="0" parTransId="{DD1860FF-306B-47DB-B356-FC7D3FED8FB0}" sibTransId="{CACE0749-925E-44D2-B8F9-B1EA68B37C05}"/>
    <dgm:cxn modelId="{A1760A7D-CBB4-4723-886C-0014FA8D14CB}" srcId="{FA71E4D0-4E70-4657-A50F-B0CD3525DF15}" destId="{88E0A48C-7929-4450-9297-F66BF4EA4997}" srcOrd="3" destOrd="0" parTransId="{F4F95B60-AF31-4C64-97E4-1B0BF1A1075E}" sibTransId="{9B4B3115-98BF-4770-B2FC-DFD6C561E90A}"/>
    <dgm:cxn modelId="{787BE455-5F19-445D-84EA-DB0FB3FB5BB3}" type="presOf" srcId="{5B3DC130-BF14-46EA-A219-8CD27337C549}" destId="{B0E0A835-2204-49AA-AF2E-92FCDB3B0457}" srcOrd="0" destOrd="0" presId="urn:microsoft.com/office/officeart/2008/layout/VerticalCurvedList"/>
    <dgm:cxn modelId="{96ED915F-4BD8-4444-A37C-8301A0F648B1}" type="presOf" srcId="{0946D760-A925-4079-B83F-73C1148603A3}" destId="{049E558C-8EAB-4AC0-800F-0B140ADEA2A9}" srcOrd="0" destOrd="0" presId="urn:microsoft.com/office/officeart/2008/layout/VerticalCurvedList"/>
    <dgm:cxn modelId="{F0B9D250-B8D9-4061-BD60-A965C7736D2D}" type="presOf" srcId="{1FB6627E-B099-457D-A528-A432F6FE93BD}" destId="{68D8F9CC-4558-4438-B7FB-C591CAFCE41F}" srcOrd="0" destOrd="0" presId="urn:microsoft.com/office/officeart/2008/layout/VerticalCurvedList"/>
    <dgm:cxn modelId="{C8FDECE6-DDCB-4E6A-BC4E-28199E42956B}" type="presOf" srcId="{81218F1C-C7F0-4F94-BAD1-1987DE13356F}" destId="{ED969ACE-BA7F-4C88-A1D3-CFF8C94304FF}" srcOrd="0" destOrd="0" presId="urn:microsoft.com/office/officeart/2008/layout/VerticalCurvedList"/>
    <dgm:cxn modelId="{F3DB28EE-52F0-417A-A115-4395EAEFE6B7}" type="presOf" srcId="{FA71E4D0-4E70-4657-A50F-B0CD3525DF15}" destId="{2083943C-0DB3-436D-A62E-F59939EC039E}" srcOrd="0" destOrd="0" presId="urn:microsoft.com/office/officeart/2008/layout/VerticalCurvedList"/>
    <dgm:cxn modelId="{24CF2938-A0AE-449F-8E06-968F806807E9}" type="presOf" srcId="{ED4254A2-5E69-48E4-9FD6-892AD6A8113F}" destId="{9B906158-1BA3-4F82-B505-99548BD0983D}" srcOrd="0" destOrd="0" presId="urn:microsoft.com/office/officeart/2008/layout/VerticalCurvedList"/>
    <dgm:cxn modelId="{B6F0D300-28BB-4607-B913-B0121CF1374E}" type="presParOf" srcId="{2083943C-0DB3-436D-A62E-F59939EC039E}" destId="{737CE31A-AB8F-4871-A5DE-39B8CF7E5F8E}" srcOrd="0" destOrd="0" presId="urn:microsoft.com/office/officeart/2008/layout/VerticalCurvedList"/>
    <dgm:cxn modelId="{84DA50E7-125C-48B6-807C-7D6E42654080}" type="presParOf" srcId="{737CE31A-AB8F-4871-A5DE-39B8CF7E5F8E}" destId="{30731435-C2C8-4B28-A365-91692D456E6A}" srcOrd="0" destOrd="0" presId="urn:microsoft.com/office/officeart/2008/layout/VerticalCurvedList"/>
    <dgm:cxn modelId="{52A4B6FA-3B92-4C26-B31D-AAB261C93EAE}" type="presParOf" srcId="{30731435-C2C8-4B28-A365-91692D456E6A}" destId="{D9CFD3FD-3AA9-42C2-930C-8CA8CF0DD243}" srcOrd="0" destOrd="0" presId="urn:microsoft.com/office/officeart/2008/layout/VerticalCurvedList"/>
    <dgm:cxn modelId="{2477B625-1AE1-4AE0-AE5D-93D9FCBF80C0}" type="presParOf" srcId="{30731435-C2C8-4B28-A365-91692D456E6A}" destId="{48652D4F-C930-433C-B195-487F37FCC724}" srcOrd="1" destOrd="0" presId="urn:microsoft.com/office/officeart/2008/layout/VerticalCurvedList"/>
    <dgm:cxn modelId="{546D22CE-7C33-4492-A20F-662620638DD4}" type="presParOf" srcId="{30731435-C2C8-4B28-A365-91692D456E6A}" destId="{C94EBDA6-445D-4018-B083-A3BC22B2BBB0}" srcOrd="2" destOrd="0" presId="urn:microsoft.com/office/officeart/2008/layout/VerticalCurvedList"/>
    <dgm:cxn modelId="{8884E33C-0DAC-4F45-AB89-BC96AD7A471F}" type="presParOf" srcId="{30731435-C2C8-4B28-A365-91692D456E6A}" destId="{14BE6B70-DD1B-4690-AE8D-1E87D16A0218}" srcOrd="3" destOrd="0" presId="urn:microsoft.com/office/officeart/2008/layout/VerticalCurvedList"/>
    <dgm:cxn modelId="{46A3EE9B-39C6-459C-AAB6-E3B768FFC36E}" type="presParOf" srcId="{737CE31A-AB8F-4871-A5DE-39B8CF7E5F8E}" destId="{9B906158-1BA3-4F82-B505-99548BD0983D}" srcOrd="1" destOrd="0" presId="urn:microsoft.com/office/officeart/2008/layout/VerticalCurvedList"/>
    <dgm:cxn modelId="{7387FB66-9CB3-4EB3-8AE5-BBE9E0510DA9}" type="presParOf" srcId="{737CE31A-AB8F-4871-A5DE-39B8CF7E5F8E}" destId="{A7242806-B224-4FDE-846F-2CC3B483E435}" srcOrd="2" destOrd="0" presId="urn:microsoft.com/office/officeart/2008/layout/VerticalCurvedList"/>
    <dgm:cxn modelId="{BD36B134-9ACA-46B9-A52E-9351D5DFEAEA}" type="presParOf" srcId="{A7242806-B224-4FDE-846F-2CC3B483E435}" destId="{25EB9726-4AD8-4DE2-A48D-8DE331EDB6F0}" srcOrd="0" destOrd="0" presId="urn:microsoft.com/office/officeart/2008/layout/VerticalCurvedList"/>
    <dgm:cxn modelId="{183993D4-FCDD-4D7C-984C-63EEC2AF84AB}" type="presParOf" srcId="{737CE31A-AB8F-4871-A5DE-39B8CF7E5F8E}" destId="{68D8F9CC-4558-4438-B7FB-C591CAFCE41F}" srcOrd="3" destOrd="0" presId="urn:microsoft.com/office/officeart/2008/layout/VerticalCurvedList"/>
    <dgm:cxn modelId="{8F6CC2EA-3B3F-4F4A-AE85-75D69EE6F134}" type="presParOf" srcId="{737CE31A-AB8F-4871-A5DE-39B8CF7E5F8E}" destId="{AE1E53EE-3A16-441F-8966-92DBDEC35C41}" srcOrd="4" destOrd="0" presId="urn:microsoft.com/office/officeart/2008/layout/VerticalCurvedList"/>
    <dgm:cxn modelId="{71E3DB5B-A868-4BA7-9FBD-D997162E062E}" type="presParOf" srcId="{AE1E53EE-3A16-441F-8966-92DBDEC35C41}" destId="{3A3F6AFC-AAF9-49DF-A9ED-F82A8183FA0A}" srcOrd="0" destOrd="0" presId="urn:microsoft.com/office/officeart/2008/layout/VerticalCurvedList"/>
    <dgm:cxn modelId="{88A8E830-6D3F-474F-A0F4-94358549AD37}" type="presParOf" srcId="{737CE31A-AB8F-4871-A5DE-39B8CF7E5F8E}" destId="{049E558C-8EAB-4AC0-800F-0B140ADEA2A9}" srcOrd="5" destOrd="0" presId="urn:microsoft.com/office/officeart/2008/layout/VerticalCurvedList"/>
    <dgm:cxn modelId="{9CFC4A1E-34B1-42C8-945C-91CDD978058E}" type="presParOf" srcId="{737CE31A-AB8F-4871-A5DE-39B8CF7E5F8E}" destId="{D75F7F1B-0215-4336-ADB0-F758F5D0CFB4}" srcOrd="6" destOrd="0" presId="urn:microsoft.com/office/officeart/2008/layout/VerticalCurvedList"/>
    <dgm:cxn modelId="{46F4AA39-25E8-4864-9B07-99BBDC45CC88}" type="presParOf" srcId="{D75F7F1B-0215-4336-ADB0-F758F5D0CFB4}" destId="{45FDFAF6-3DBB-48CF-8BC4-8BB2F277CD7A}" srcOrd="0" destOrd="0" presId="urn:microsoft.com/office/officeart/2008/layout/VerticalCurvedList"/>
    <dgm:cxn modelId="{17F74D7D-342E-42D3-B43D-9FF8CC2C9948}" type="presParOf" srcId="{737CE31A-AB8F-4871-A5DE-39B8CF7E5F8E}" destId="{C59F1F68-C5B8-42BD-964E-4432EFF9CE83}" srcOrd="7" destOrd="0" presId="urn:microsoft.com/office/officeart/2008/layout/VerticalCurvedList"/>
    <dgm:cxn modelId="{D67E8A75-97B5-4092-BAB4-512333955963}" type="presParOf" srcId="{737CE31A-AB8F-4871-A5DE-39B8CF7E5F8E}" destId="{91456238-E2A6-4684-93AB-335E1CE41F07}" srcOrd="8" destOrd="0" presId="urn:microsoft.com/office/officeart/2008/layout/VerticalCurvedList"/>
    <dgm:cxn modelId="{5D965C50-A420-446D-A984-216963C78346}" type="presParOf" srcId="{91456238-E2A6-4684-93AB-335E1CE41F07}" destId="{F8E3E283-F125-47BA-9ACE-1AD9AFC5ABD4}" srcOrd="0" destOrd="0" presId="urn:microsoft.com/office/officeart/2008/layout/VerticalCurvedList"/>
    <dgm:cxn modelId="{B1EA034A-F5F7-45BE-AA0C-A96C27EFAEF7}" type="presParOf" srcId="{737CE31A-AB8F-4871-A5DE-39B8CF7E5F8E}" destId="{ED969ACE-BA7F-4C88-A1D3-CFF8C94304FF}" srcOrd="9" destOrd="0" presId="urn:microsoft.com/office/officeart/2008/layout/VerticalCurvedList"/>
    <dgm:cxn modelId="{87848C3C-7A36-4AF7-AC82-E5134D0AC25F}" type="presParOf" srcId="{737CE31A-AB8F-4871-A5DE-39B8CF7E5F8E}" destId="{EDEB6C09-BDC1-4630-AE67-2118D9306C6F}" srcOrd="10" destOrd="0" presId="urn:microsoft.com/office/officeart/2008/layout/VerticalCurvedList"/>
    <dgm:cxn modelId="{7DD33952-380E-4B01-8181-72724FCA09A2}" type="presParOf" srcId="{EDEB6C09-BDC1-4630-AE67-2118D9306C6F}" destId="{8EC1FB6C-01CA-4443-90F9-D08946CB4440}" srcOrd="0" destOrd="0" presId="urn:microsoft.com/office/officeart/2008/layout/VerticalCurvedList"/>
    <dgm:cxn modelId="{1D9C311A-39F8-4A64-8D4D-8500285FCBF1}" type="presParOf" srcId="{737CE31A-AB8F-4871-A5DE-39B8CF7E5F8E}" destId="{B0E0A835-2204-49AA-AF2E-92FCDB3B0457}" srcOrd="11" destOrd="0" presId="urn:microsoft.com/office/officeart/2008/layout/VerticalCurvedList"/>
    <dgm:cxn modelId="{002DFD68-79C9-4924-8307-85B6DFB0E2E3}" type="presParOf" srcId="{737CE31A-AB8F-4871-A5DE-39B8CF7E5F8E}" destId="{C9CAEE89-B0B3-4854-A300-C9F40AA617B7}" srcOrd="12" destOrd="0" presId="urn:microsoft.com/office/officeart/2008/layout/VerticalCurvedList"/>
    <dgm:cxn modelId="{02752F20-5E07-4B00-AD56-4FC3A2B9D78E}" type="presParOf" srcId="{C9CAEE89-B0B3-4854-A300-C9F40AA617B7}" destId="{892B44D1-2A5F-4B84-9EFD-9711F572973F}"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403326B-997E-4EA4-BD6B-BAA4AEF7D7AB}"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55148BBB-4294-4831-B2B0-77DC7CF9B8CA}">
      <dgm:prSet phldrT="[Text]" custT="1"/>
      <dgm:spPr/>
      <dgm:t>
        <a:bodyPr/>
        <a:lstStyle/>
        <a:p>
          <a:r>
            <a:rPr lang="en-US" sz="1800" b="1" dirty="0" smtClean="0">
              <a:effectLst>
                <a:outerShdw blurRad="38100" dist="38100" dir="2700000" algn="tl">
                  <a:srgbClr val="000000">
                    <a:alpha val="43137"/>
                  </a:srgbClr>
                </a:outerShdw>
              </a:effectLst>
              <a:latin typeface="Chivo Light" panose="020B0604020202020204" charset="0"/>
            </a:rPr>
            <a:t>1. Establish the points of contact</a:t>
          </a:r>
          <a:endParaRPr lang="en-US" sz="1800" b="1" dirty="0">
            <a:effectLst>
              <a:outerShdw blurRad="38100" dist="38100" dir="2700000" algn="tl">
                <a:srgbClr val="000000">
                  <a:alpha val="43137"/>
                </a:srgbClr>
              </a:outerShdw>
            </a:effectLst>
            <a:latin typeface="Chivo Light" panose="020B0604020202020204" charset="0"/>
          </a:endParaRPr>
        </a:p>
      </dgm:t>
    </dgm:pt>
    <dgm:pt modelId="{C1FBB0A3-D2D4-46B8-8ED3-CFFF31DD2028}" type="parTrans" cxnId="{9F64702B-3BC4-46F6-BA0A-5DBB2E2CD7F2}">
      <dgm:prSet/>
      <dgm:spPr/>
      <dgm:t>
        <a:bodyPr/>
        <a:lstStyle/>
        <a:p>
          <a:endParaRPr lang="en-US"/>
        </a:p>
      </dgm:t>
    </dgm:pt>
    <dgm:pt modelId="{5BD1A697-E6AC-46AF-B2BA-0E929F6E18EA}" type="sibTrans" cxnId="{9F64702B-3BC4-46F6-BA0A-5DBB2E2CD7F2}">
      <dgm:prSet/>
      <dgm:spPr/>
      <dgm:t>
        <a:bodyPr/>
        <a:lstStyle/>
        <a:p>
          <a:endParaRPr lang="en-US"/>
        </a:p>
      </dgm:t>
    </dgm:pt>
    <dgm:pt modelId="{6AE7C5AE-63D6-4D02-BDF7-7EBF07B6AE59}">
      <dgm:prSet phldrT="[Text]" custT="1"/>
      <dgm:spPr/>
      <dgm:t>
        <a:bodyPr/>
        <a:lstStyle/>
        <a:p>
          <a:r>
            <a:rPr lang="en-US" sz="1800" b="1" dirty="0" smtClean="0">
              <a:effectLst>
                <a:outerShdw blurRad="38100" dist="38100" dir="2700000" algn="tl">
                  <a:srgbClr val="000000">
                    <a:alpha val="43137"/>
                  </a:srgbClr>
                </a:outerShdw>
              </a:effectLst>
              <a:latin typeface="Chivo Light" panose="020B0604020202020204" charset="0"/>
            </a:rPr>
            <a:t>2. SOPs</a:t>
          </a:r>
          <a:endParaRPr lang="en-US" sz="1800" b="1" dirty="0">
            <a:effectLst>
              <a:outerShdw blurRad="38100" dist="38100" dir="2700000" algn="tl">
                <a:srgbClr val="000000">
                  <a:alpha val="43137"/>
                </a:srgbClr>
              </a:outerShdw>
            </a:effectLst>
            <a:latin typeface="Chivo Light" panose="020B0604020202020204" charset="0"/>
          </a:endParaRPr>
        </a:p>
      </dgm:t>
    </dgm:pt>
    <dgm:pt modelId="{EBD8EEC3-00D4-47E2-9CC1-60FFD0576DE3}" type="parTrans" cxnId="{E1B446B6-C4B9-4B9C-92C8-736C12267D0F}">
      <dgm:prSet/>
      <dgm:spPr/>
      <dgm:t>
        <a:bodyPr/>
        <a:lstStyle/>
        <a:p>
          <a:endParaRPr lang="en-US"/>
        </a:p>
      </dgm:t>
    </dgm:pt>
    <dgm:pt modelId="{BD5E1125-29B5-44B9-B5F2-39DBDA235043}" type="sibTrans" cxnId="{E1B446B6-C4B9-4B9C-92C8-736C12267D0F}">
      <dgm:prSet/>
      <dgm:spPr/>
      <dgm:t>
        <a:bodyPr/>
        <a:lstStyle/>
        <a:p>
          <a:endParaRPr lang="en-US"/>
        </a:p>
      </dgm:t>
    </dgm:pt>
    <dgm:pt modelId="{BE750BBB-3CF4-4F14-9A53-81191158646B}">
      <dgm:prSet phldrT="[Text]" custT="1"/>
      <dgm:spPr/>
      <dgm:t>
        <a:bodyPr/>
        <a:lstStyle/>
        <a:p>
          <a:r>
            <a:rPr lang="en-US" sz="1800" b="1" dirty="0" smtClean="0">
              <a:effectLst>
                <a:outerShdw blurRad="38100" dist="38100" dir="2700000" algn="tl">
                  <a:srgbClr val="000000">
                    <a:alpha val="43137"/>
                  </a:srgbClr>
                </a:outerShdw>
              </a:effectLst>
              <a:latin typeface="Chivo Light" panose="020B0604020202020204" charset="0"/>
            </a:rPr>
            <a:t>3. Records Walkthrough</a:t>
          </a:r>
          <a:endParaRPr lang="en-US" sz="1800" b="1" dirty="0">
            <a:effectLst>
              <a:outerShdw blurRad="38100" dist="38100" dir="2700000" algn="tl">
                <a:srgbClr val="000000">
                  <a:alpha val="43137"/>
                </a:srgbClr>
              </a:outerShdw>
            </a:effectLst>
            <a:latin typeface="Chivo Light" panose="020B0604020202020204" charset="0"/>
          </a:endParaRPr>
        </a:p>
      </dgm:t>
    </dgm:pt>
    <dgm:pt modelId="{08288687-EBCB-4214-861A-8E58737D37C2}" type="parTrans" cxnId="{B189F80F-D277-4BA6-885E-C92C020F7A7A}">
      <dgm:prSet/>
      <dgm:spPr/>
      <dgm:t>
        <a:bodyPr/>
        <a:lstStyle/>
        <a:p>
          <a:endParaRPr lang="en-US"/>
        </a:p>
      </dgm:t>
    </dgm:pt>
    <dgm:pt modelId="{DA488A22-1A8E-4D00-8F3A-9AD6EE283BDA}" type="sibTrans" cxnId="{B189F80F-D277-4BA6-885E-C92C020F7A7A}">
      <dgm:prSet/>
      <dgm:spPr/>
      <dgm:t>
        <a:bodyPr/>
        <a:lstStyle/>
        <a:p>
          <a:endParaRPr lang="en-US"/>
        </a:p>
      </dgm:t>
    </dgm:pt>
    <dgm:pt modelId="{90421265-193E-474A-9F69-B753ABC9FB28}">
      <dgm:prSet phldrT="[Text]" custT="1"/>
      <dgm:spPr/>
      <dgm:t>
        <a:bodyPr/>
        <a:lstStyle/>
        <a:p>
          <a:r>
            <a:rPr lang="en-US" sz="1800" b="1" dirty="0" smtClean="0">
              <a:effectLst>
                <a:outerShdw blurRad="38100" dist="38100" dir="2700000" algn="tl">
                  <a:srgbClr val="000000">
                    <a:alpha val="43137"/>
                  </a:srgbClr>
                </a:outerShdw>
              </a:effectLst>
              <a:latin typeface="Chivo Light" panose="020B0604020202020204" charset="0"/>
            </a:rPr>
            <a:t>4. Logistics</a:t>
          </a:r>
          <a:endParaRPr lang="en-US" sz="1800" b="1" dirty="0">
            <a:effectLst>
              <a:outerShdw blurRad="38100" dist="38100" dir="2700000" algn="tl">
                <a:srgbClr val="000000">
                  <a:alpha val="43137"/>
                </a:srgbClr>
              </a:outerShdw>
            </a:effectLst>
            <a:latin typeface="Chivo Light" panose="020B0604020202020204" charset="0"/>
          </a:endParaRPr>
        </a:p>
      </dgm:t>
    </dgm:pt>
    <dgm:pt modelId="{E1F6A9F8-7163-4C73-ACAA-7844B4D51C31}" type="parTrans" cxnId="{69776D75-EF2C-458A-BC6F-B02FAFBF8FD3}">
      <dgm:prSet/>
      <dgm:spPr/>
      <dgm:t>
        <a:bodyPr/>
        <a:lstStyle/>
        <a:p>
          <a:endParaRPr lang="en-US"/>
        </a:p>
      </dgm:t>
    </dgm:pt>
    <dgm:pt modelId="{8559C023-C7E8-4CD6-A4D1-AB6C81266721}" type="sibTrans" cxnId="{69776D75-EF2C-458A-BC6F-B02FAFBF8FD3}">
      <dgm:prSet/>
      <dgm:spPr/>
      <dgm:t>
        <a:bodyPr/>
        <a:lstStyle/>
        <a:p>
          <a:endParaRPr lang="en-US"/>
        </a:p>
      </dgm:t>
    </dgm:pt>
    <dgm:pt modelId="{740C540C-36A6-49EE-A31C-874A5ABC7C09}">
      <dgm:prSet phldrT="[Text]" custT="1"/>
      <dgm:spPr/>
      <dgm:t>
        <a:bodyPr/>
        <a:lstStyle/>
        <a:p>
          <a:r>
            <a:rPr lang="en-US" sz="1800" b="1" dirty="0" smtClean="0">
              <a:effectLst>
                <a:outerShdw blurRad="38100" dist="38100" dir="2700000" algn="tl">
                  <a:srgbClr val="000000">
                    <a:alpha val="43137"/>
                  </a:srgbClr>
                </a:outerShdw>
              </a:effectLst>
              <a:latin typeface="Chivo Light" panose="020B0604020202020204" charset="0"/>
            </a:rPr>
            <a:t>5. Purpose and Outcomes</a:t>
          </a:r>
          <a:endParaRPr lang="en-US" sz="1800" b="1" dirty="0">
            <a:effectLst>
              <a:outerShdw blurRad="38100" dist="38100" dir="2700000" algn="tl">
                <a:srgbClr val="000000">
                  <a:alpha val="43137"/>
                </a:srgbClr>
              </a:outerShdw>
            </a:effectLst>
            <a:latin typeface="Chivo Light" panose="020B0604020202020204" charset="0"/>
          </a:endParaRPr>
        </a:p>
      </dgm:t>
    </dgm:pt>
    <dgm:pt modelId="{4A9224EE-4ABD-402C-8E5B-CD0E5DCCC47D}" type="parTrans" cxnId="{9E246222-9451-4654-B196-276EB4F74DB2}">
      <dgm:prSet/>
      <dgm:spPr/>
      <dgm:t>
        <a:bodyPr/>
        <a:lstStyle/>
        <a:p>
          <a:endParaRPr lang="en-US"/>
        </a:p>
      </dgm:t>
    </dgm:pt>
    <dgm:pt modelId="{0005FEF7-DCD0-4478-A73A-1CE7121DB192}" type="sibTrans" cxnId="{9E246222-9451-4654-B196-276EB4F74DB2}">
      <dgm:prSet/>
      <dgm:spPr/>
      <dgm:t>
        <a:bodyPr/>
        <a:lstStyle/>
        <a:p>
          <a:endParaRPr lang="en-US"/>
        </a:p>
      </dgm:t>
    </dgm:pt>
    <dgm:pt modelId="{207949BA-13A2-4D4C-B021-E3CF6016B7A1}" type="pres">
      <dgm:prSet presAssocID="{A403326B-997E-4EA4-BD6B-BAA4AEF7D7AB}" presName="linear" presStyleCnt="0">
        <dgm:presLayoutVars>
          <dgm:animLvl val="lvl"/>
          <dgm:resizeHandles val="exact"/>
        </dgm:presLayoutVars>
      </dgm:prSet>
      <dgm:spPr/>
      <dgm:t>
        <a:bodyPr/>
        <a:lstStyle/>
        <a:p>
          <a:endParaRPr lang="en-US"/>
        </a:p>
      </dgm:t>
    </dgm:pt>
    <dgm:pt modelId="{10A1AC29-2340-4FBE-8BD6-8F012CE526C6}" type="pres">
      <dgm:prSet presAssocID="{55148BBB-4294-4831-B2B0-77DC7CF9B8CA}" presName="parentText" presStyleLbl="node1" presStyleIdx="0" presStyleCnt="5">
        <dgm:presLayoutVars>
          <dgm:chMax val="0"/>
          <dgm:bulletEnabled val="1"/>
        </dgm:presLayoutVars>
      </dgm:prSet>
      <dgm:spPr/>
      <dgm:t>
        <a:bodyPr/>
        <a:lstStyle/>
        <a:p>
          <a:endParaRPr lang="en-US"/>
        </a:p>
      </dgm:t>
    </dgm:pt>
    <dgm:pt modelId="{CB93BD00-E98E-41B1-B5F5-27CFAD790732}" type="pres">
      <dgm:prSet presAssocID="{5BD1A697-E6AC-46AF-B2BA-0E929F6E18EA}" presName="spacer" presStyleCnt="0"/>
      <dgm:spPr/>
    </dgm:pt>
    <dgm:pt modelId="{1CB1C4EE-3EBA-4CC0-BF3C-D16CDC33DC12}" type="pres">
      <dgm:prSet presAssocID="{6AE7C5AE-63D6-4D02-BDF7-7EBF07B6AE59}" presName="parentText" presStyleLbl="node1" presStyleIdx="1" presStyleCnt="5">
        <dgm:presLayoutVars>
          <dgm:chMax val="0"/>
          <dgm:bulletEnabled val="1"/>
        </dgm:presLayoutVars>
      </dgm:prSet>
      <dgm:spPr/>
      <dgm:t>
        <a:bodyPr/>
        <a:lstStyle/>
        <a:p>
          <a:endParaRPr lang="en-US"/>
        </a:p>
      </dgm:t>
    </dgm:pt>
    <dgm:pt modelId="{CB600250-D423-4B61-9883-983795BF7EB8}" type="pres">
      <dgm:prSet presAssocID="{BD5E1125-29B5-44B9-B5F2-39DBDA235043}" presName="spacer" presStyleCnt="0"/>
      <dgm:spPr/>
    </dgm:pt>
    <dgm:pt modelId="{69FD4D0E-2579-4D9F-8A6B-9DDF5142FF51}" type="pres">
      <dgm:prSet presAssocID="{BE750BBB-3CF4-4F14-9A53-81191158646B}" presName="parentText" presStyleLbl="node1" presStyleIdx="2" presStyleCnt="5">
        <dgm:presLayoutVars>
          <dgm:chMax val="0"/>
          <dgm:bulletEnabled val="1"/>
        </dgm:presLayoutVars>
      </dgm:prSet>
      <dgm:spPr/>
      <dgm:t>
        <a:bodyPr/>
        <a:lstStyle/>
        <a:p>
          <a:endParaRPr lang="en-US"/>
        </a:p>
      </dgm:t>
    </dgm:pt>
    <dgm:pt modelId="{95154ECB-09F1-4B3A-9F24-E45622D98139}" type="pres">
      <dgm:prSet presAssocID="{DA488A22-1A8E-4D00-8F3A-9AD6EE283BDA}" presName="spacer" presStyleCnt="0"/>
      <dgm:spPr/>
    </dgm:pt>
    <dgm:pt modelId="{F4CCB704-1DA5-4762-8AC7-202069CA1CC2}" type="pres">
      <dgm:prSet presAssocID="{90421265-193E-474A-9F69-B753ABC9FB28}" presName="parentText" presStyleLbl="node1" presStyleIdx="3" presStyleCnt="5">
        <dgm:presLayoutVars>
          <dgm:chMax val="0"/>
          <dgm:bulletEnabled val="1"/>
        </dgm:presLayoutVars>
      </dgm:prSet>
      <dgm:spPr/>
      <dgm:t>
        <a:bodyPr/>
        <a:lstStyle/>
        <a:p>
          <a:endParaRPr lang="en-US"/>
        </a:p>
      </dgm:t>
    </dgm:pt>
    <dgm:pt modelId="{898FF45B-20F3-49B3-A31D-DD7DF81E0CA9}" type="pres">
      <dgm:prSet presAssocID="{8559C023-C7E8-4CD6-A4D1-AB6C81266721}" presName="spacer" presStyleCnt="0"/>
      <dgm:spPr/>
    </dgm:pt>
    <dgm:pt modelId="{09479ABB-11D4-4CB2-9CF0-74746F563BFB}" type="pres">
      <dgm:prSet presAssocID="{740C540C-36A6-49EE-A31C-874A5ABC7C09}" presName="parentText" presStyleLbl="node1" presStyleIdx="4" presStyleCnt="5">
        <dgm:presLayoutVars>
          <dgm:chMax val="0"/>
          <dgm:bulletEnabled val="1"/>
        </dgm:presLayoutVars>
      </dgm:prSet>
      <dgm:spPr/>
      <dgm:t>
        <a:bodyPr/>
        <a:lstStyle/>
        <a:p>
          <a:endParaRPr lang="en-US"/>
        </a:p>
      </dgm:t>
    </dgm:pt>
  </dgm:ptLst>
  <dgm:cxnLst>
    <dgm:cxn modelId="{3A4685EB-1588-4326-93C9-65DE3E033B61}" type="presOf" srcId="{740C540C-36A6-49EE-A31C-874A5ABC7C09}" destId="{09479ABB-11D4-4CB2-9CF0-74746F563BFB}" srcOrd="0" destOrd="0" presId="urn:microsoft.com/office/officeart/2005/8/layout/vList2"/>
    <dgm:cxn modelId="{70CBCC40-C885-4D45-8044-9277D520E792}" type="presOf" srcId="{55148BBB-4294-4831-B2B0-77DC7CF9B8CA}" destId="{10A1AC29-2340-4FBE-8BD6-8F012CE526C6}" srcOrd="0" destOrd="0" presId="urn:microsoft.com/office/officeart/2005/8/layout/vList2"/>
    <dgm:cxn modelId="{69776D75-EF2C-458A-BC6F-B02FAFBF8FD3}" srcId="{A403326B-997E-4EA4-BD6B-BAA4AEF7D7AB}" destId="{90421265-193E-474A-9F69-B753ABC9FB28}" srcOrd="3" destOrd="0" parTransId="{E1F6A9F8-7163-4C73-ACAA-7844B4D51C31}" sibTransId="{8559C023-C7E8-4CD6-A4D1-AB6C81266721}"/>
    <dgm:cxn modelId="{9E246222-9451-4654-B196-276EB4F74DB2}" srcId="{A403326B-997E-4EA4-BD6B-BAA4AEF7D7AB}" destId="{740C540C-36A6-49EE-A31C-874A5ABC7C09}" srcOrd="4" destOrd="0" parTransId="{4A9224EE-4ABD-402C-8E5B-CD0E5DCCC47D}" sibTransId="{0005FEF7-DCD0-4478-A73A-1CE7121DB192}"/>
    <dgm:cxn modelId="{9F64702B-3BC4-46F6-BA0A-5DBB2E2CD7F2}" srcId="{A403326B-997E-4EA4-BD6B-BAA4AEF7D7AB}" destId="{55148BBB-4294-4831-B2B0-77DC7CF9B8CA}" srcOrd="0" destOrd="0" parTransId="{C1FBB0A3-D2D4-46B8-8ED3-CFFF31DD2028}" sibTransId="{5BD1A697-E6AC-46AF-B2BA-0E929F6E18EA}"/>
    <dgm:cxn modelId="{B8BA1390-5EF5-46DD-B7EB-34882D0255E3}" type="presOf" srcId="{BE750BBB-3CF4-4F14-9A53-81191158646B}" destId="{69FD4D0E-2579-4D9F-8A6B-9DDF5142FF51}" srcOrd="0" destOrd="0" presId="urn:microsoft.com/office/officeart/2005/8/layout/vList2"/>
    <dgm:cxn modelId="{D947C4EB-4FC4-45B4-B087-2048AB8C99A7}" type="presOf" srcId="{A403326B-997E-4EA4-BD6B-BAA4AEF7D7AB}" destId="{207949BA-13A2-4D4C-B021-E3CF6016B7A1}" srcOrd="0" destOrd="0" presId="urn:microsoft.com/office/officeart/2005/8/layout/vList2"/>
    <dgm:cxn modelId="{B32DBD6C-124E-4BA8-A80C-74876EA7A2F6}" type="presOf" srcId="{90421265-193E-474A-9F69-B753ABC9FB28}" destId="{F4CCB704-1DA5-4762-8AC7-202069CA1CC2}" srcOrd="0" destOrd="0" presId="urn:microsoft.com/office/officeart/2005/8/layout/vList2"/>
    <dgm:cxn modelId="{B189F80F-D277-4BA6-885E-C92C020F7A7A}" srcId="{A403326B-997E-4EA4-BD6B-BAA4AEF7D7AB}" destId="{BE750BBB-3CF4-4F14-9A53-81191158646B}" srcOrd="2" destOrd="0" parTransId="{08288687-EBCB-4214-861A-8E58737D37C2}" sibTransId="{DA488A22-1A8E-4D00-8F3A-9AD6EE283BDA}"/>
    <dgm:cxn modelId="{E1B446B6-C4B9-4B9C-92C8-736C12267D0F}" srcId="{A403326B-997E-4EA4-BD6B-BAA4AEF7D7AB}" destId="{6AE7C5AE-63D6-4D02-BDF7-7EBF07B6AE59}" srcOrd="1" destOrd="0" parTransId="{EBD8EEC3-00D4-47E2-9CC1-60FFD0576DE3}" sibTransId="{BD5E1125-29B5-44B9-B5F2-39DBDA235043}"/>
    <dgm:cxn modelId="{BC7864BF-D0D2-4A33-BDB2-02560B8C1982}" type="presOf" srcId="{6AE7C5AE-63D6-4D02-BDF7-7EBF07B6AE59}" destId="{1CB1C4EE-3EBA-4CC0-BF3C-D16CDC33DC12}" srcOrd="0" destOrd="0" presId="urn:microsoft.com/office/officeart/2005/8/layout/vList2"/>
    <dgm:cxn modelId="{90D05D1D-F238-4BC6-BA41-3CBF61A753A1}" type="presParOf" srcId="{207949BA-13A2-4D4C-B021-E3CF6016B7A1}" destId="{10A1AC29-2340-4FBE-8BD6-8F012CE526C6}" srcOrd="0" destOrd="0" presId="urn:microsoft.com/office/officeart/2005/8/layout/vList2"/>
    <dgm:cxn modelId="{220711DC-8033-4071-9F87-34CCD11F840E}" type="presParOf" srcId="{207949BA-13A2-4D4C-B021-E3CF6016B7A1}" destId="{CB93BD00-E98E-41B1-B5F5-27CFAD790732}" srcOrd="1" destOrd="0" presId="urn:microsoft.com/office/officeart/2005/8/layout/vList2"/>
    <dgm:cxn modelId="{45974B95-D253-437D-B28A-244B9BB1DAB0}" type="presParOf" srcId="{207949BA-13A2-4D4C-B021-E3CF6016B7A1}" destId="{1CB1C4EE-3EBA-4CC0-BF3C-D16CDC33DC12}" srcOrd="2" destOrd="0" presId="urn:microsoft.com/office/officeart/2005/8/layout/vList2"/>
    <dgm:cxn modelId="{666AFD94-26FE-49EB-BE52-9C4C4BD459CD}" type="presParOf" srcId="{207949BA-13A2-4D4C-B021-E3CF6016B7A1}" destId="{CB600250-D423-4B61-9883-983795BF7EB8}" srcOrd="3" destOrd="0" presId="urn:microsoft.com/office/officeart/2005/8/layout/vList2"/>
    <dgm:cxn modelId="{3FAD58C4-EBF7-41DB-873C-1D0838EB4AD7}" type="presParOf" srcId="{207949BA-13A2-4D4C-B021-E3CF6016B7A1}" destId="{69FD4D0E-2579-4D9F-8A6B-9DDF5142FF51}" srcOrd="4" destOrd="0" presId="urn:microsoft.com/office/officeart/2005/8/layout/vList2"/>
    <dgm:cxn modelId="{A97D96A4-3BF8-49E4-B5AE-86CDB78C4D89}" type="presParOf" srcId="{207949BA-13A2-4D4C-B021-E3CF6016B7A1}" destId="{95154ECB-09F1-4B3A-9F24-E45622D98139}" srcOrd="5" destOrd="0" presId="urn:microsoft.com/office/officeart/2005/8/layout/vList2"/>
    <dgm:cxn modelId="{D8AF0316-FE66-4C12-AC1C-577D51145D0F}" type="presParOf" srcId="{207949BA-13A2-4D4C-B021-E3CF6016B7A1}" destId="{F4CCB704-1DA5-4762-8AC7-202069CA1CC2}" srcOrd="6" destOrd="0" presId="urn:microsoft.com/office/officeart/2005/8/layout/vList2"/>
    <dgm:cxn modelId="{1C950EFE-2177-4A54-9439-5DA45EE2A0F3}" type="presParOf" srcId="{207949BA-13A2-4D4C-B021-E3CF6016B7A1}" destId="{898FF45B-20F3-49B3-A31D-DD7DF81E0CA9}" srcOrd="7" destOrd="0" presId="urn:microsoft.com/office/officeart/2005/8/layout/vList2"/>
    <dgm:cxn modelId="{73D748A1-7E8A-4209-AB29-F748517033AB}" type="presParOf" srcId="{207949BA-13A2-4D4C-B021-E3CF6016B7A1}" destId="{09479ABB-11D4-4CB2-9CF0-74746F563BF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CBFBFAE-AABB-447F-A937-9E507CFB6D34}" type="doc">
      <dgm:prSet loTypeId="urn:microsoft.com/office/officeart/2009/3/layout/CircleRelationship" loCatId="relationship" qsTypeId="urn:microsoft.com/office/officeart/2005/8/quickstyle/3d1" qsCatId="3D" csTypeId="urn:microsoft.com/office/officeart/2005/8/colors/colorful5" csCatId="colorful" phldr="1"/>
      <dgm:spPr/>
      <dgm:t>
        <a:bodyPr/>
        <a:lstStyle/>
        <a:p>
          <a:endParaRPr lang="en-US"/>
        </a:p>
      </dgm:t>
    </dgm:pt>
    <dgm:pt modelId="{418B3D14-7234-402C-B3A3-8D7A6AE42F81}">
      <dgm:prSet phldrT="[Text]" custT="1"/>
      <dgm:spPr/>
      <dgm:t>
        <a:bodyPr/>
        <a:lstStyle/>
        <a:p>
          <a:r>
            <a:rPr lang="en-US" sz="2000" dirty="0" smtClean="0">
              <a:solidFill>
                <a:schemeClr val="bg2">
                  <a:lumMod val="50000"/>
                </a:schemeClr>
              </a:solidFill>
              <a:effectLst>
                <a:outerShdw blurRad="38100" dist="38100" dir="2700000" algn="tl">
                  <a:srgbClr val="000000">
                    <a:alpha val="43137"/>
                  </a:srgbClr>
                </a:outerShdw>
              </a:effectLst>
              <a:latin typeface="Chivo Light" panose="020B0604020202020204" charset="0"/>
            </a:rPr>
            <a:t>Provide any additional information requested or stated during the entrance conference</a:t>
          </a:r>
          <a:endParaRPr lang="en-US" sz="2000" dirty="0">
            <a:solidFill>
              <a:schemeClr val="bg2">
                <a:lumMod val="50000"/>
              </a:schemeClr>
            </a:solidFill>
            <a:effectLst>
              <a:outerShdw blurRad="38100" dist="38100" dir="2700000" algn="tl">
                <a:srgbClr val="000000">
                  <a:alpha val="43137"/>
                </a:srgbClr>
              </a:outerShdw>
            </a:effectLst>
            <a:latin typeface="Chivo Light" panose="020B0604020202020204" charset="0"/>
          </a:endParaRPr>
        </a:p>
      </dgm:t>
    </dgm:pt>
    <dgm:pt modelId="{1CB7356C-9856-4E50-87F5-77B860A895B3}" type="parTrans" cxnId="{DD235945-E4AE-42B1-A6C3-572F61506935}">
      <dgm:prSet/>
      <dgm:spPr/>
      <dgm:t>
        <a:bodyPr/>
        <a:lstStyle/>
        <a:p>
          <a:endParaRPr lang="en-US"/>
        </a:p>
      </dgm:t>
    </dgm:pt>
    <dgm:pt modelId="{0429A1C6-3ADA-47DC-B138-43AD4BCEC7AE}" type="sibTrans" cxnId="{DD235945-E4AE-42B1-A6C3-572F61506935}">
      <dgm:prSet/>
      <dgm:spPr/>
      <dgm:t>
        <a:bodyPr/>
        <a:lstStyle/>
        <a:p>
          <a:endParaRPr lang="en-US"/>
        </a:p>
      </dgm:t>
    </dgm:pt>
    <dgm:pt modelId="{D15C5957-2515-477D-A7E0-EB688436F4A4}">
      <dgm:prSet phldrT="[Text]" custT="1"/>
      <dgm:spPr/>
      <dgm:t>
        <a:bodyPr/>
        <a:lstStyle/>
        <a:p>
          <a:r>
            <a:rPr lang="en-US" sz="1800" dirty="0" smtClean="0">
              <a:solidFill>
                <a:schemeClr val="bg2">
                  <a:lumMod val="50000"/>
                </a:schemeClr>
              </a:solidFill>
              <a:effectLst>
                <a:outerShdw blurRad="38100" dist="38100" dir="2700000" algn="tl">
                  <a:srgbClr val="000000">
                    <a:alpha val="43137"/>
                  </a:srgbClr>
                </a:outerShdw>
              </a:effectLst>
              <a:latin typeface="Chivo Light" panose="020B0604020202020204" charset="0"/>
            </a:rPr>
            <a:t>Ask questions as they arise</a:t>
          </a:r>
          <a:endParaRPr lang="en-US" sz="1800" dirty="0">
            <a:solidFill>
              <a:schemeClr val="bg2">
                <a:lumMod val="50000"/>
              </a:schemeClr>
            </a:solidFill>
            <a:effectLst>
              <a:outerShdw blurRad="38100" dist="38100" dir="2700000" algn="tl">
                <a:srgbClr val="000000">
                  <a:alpha val="43137"/>
                </a:srgbClr>
              </a:outerShdw>
            </a:effectLst>
            <a:latin typeface="Chivo Light" panose="020B0604020202020204" charset="0"/>
          </a:endParaRPr>
        </a:p>
      </dgm:t>
    </dgm:pt>
    <dgm:pt modelId="{C532B5F2-E1B2-43C8-AAF7-36D69B628661}" type="parTrans" cxnId="{298F1B5F-8C77-4F1B-8AC5-EABD10667C3C}">
      <dgm:prSet/>
      <dgm:spPr/>
      <dgm:t>
        <a:bodyPr/>
        <a:lstStyle/>
        <a:p>
          <a:endParaRPr lang="en-US"/>
        </a:p>
      </dgm:t>
    </dgm:pt>
    <dgm:pt modelId="{525D4D56-B5C9-49B2-B716-AE7FB3938ADB}" type="sibTrans" cxnId="{298F1B5F-8C77-4F1B-8AC5-EABD10667C3C}">
      <dgm:prSet/>
      <dgm:spPr/>
      <dgm:t>
        <a:bodyPr/>
        <a:lstStyle/>
        <a:p>
          <a:endParaRPr lang="en-US"/>
        </a:p>
      </dgm:t>
    </dgm:pt>
    <dgm:pt modelId="{CFF06281-09BF-4938-A90C-B2DE3EBA5F1A}">
      <dgm:prSet phldrT="[Text]" custT="1"/>
      <dgm:spPr/>
      <dgm:t>
        <a:bodyPr/>
        <a:lstStyle/>
        <a:p>
          <a:r>
            <a:rPr lang="en-US" sz="1800" dirty="0" smtClean="0">
              <a:solidFill>
                <a:schemeClr val="bg2">
                  <a:lumMod val="50000"/>
                </a:schemeClr>
              </a:solidFill>
              <a:effectLst>
                <a:outerShdw blurRad="38100" dist="38100" dir="2700000" algn="tl">
                  <a:srgbClr val="000000">
                    <a:alpha val="43137"/>
                  </a:srgbClr>
                </a:outerShdw>
              </a:effectLst>
              <a:latin typeface="Chivo Light" panose="020B0604020202020204" charset="0"/>
            </a:rPr>
            <a:t>Request technical assistance as needed</a:t>
          </a:r>
          <a:endParaRPr lang="en-US" sz="1800" dirty="0">
            <a:solidFill>
              <a:schemeClr val="bg2">
                <a:lumMod val="50000"/>
              </a:schemeClr>
            </a:solidFill>
            <a:effectLst>
              <a:outerShdw blurRad="38100" dist="38100" dir="2700000" algn="tl">
                <a:srgbClr val="000000">
                  <a:alpha val="43137"/>
                </a:srgbClr>
              </a:outerShdw>
            </a:effectLst>
            <a:latin typeface="Chivo Light" panose="020B0604020202020204" charset="0"/>
          </a:endParaRPr>
        </a:p>
      </dgm:t>
    </dgm:pt>
    <dgm:pt modelId="{85FFC68C-EE94-40D7-817A-8A31F4B53275}" type="parTrans" cxnId="{D3B3457E-30BD-4DAD-A2F9-9EE9D888113B}">
      <dgm:prSet/>
      <dgm:spPr/>
      <dgm:t>
        <a:bodyPr/>
        <a:lstStyle/>
        <a:p>
          <a:endParaRPr lang="en-US"/>
        </a:p>
      </dgm:t>
    </dgm:pt>
    <dgm:pt modelId="{6F4C1B2B-0CBD-4818-8CA4-ECDBE0381AE0}" type="sibTrans" cxnId="{D3B3457E-30BD-4DAD-A2F9-9EE9D888113B}">
      <dgm:prSet/>
      <dgm:spPr/>
      <dgm:t>
        <a:bodyPr/>
        <a:lstStyle/>
        <a:p>
          <a:endParaRPr lang="en-US"/>
        </a:p>
      </dgm:t>
    </dgm:pt>
    <dgm:pt modelId="{1202F0E8-A0C3-4194-87BE-31DB4C840B25}" type="pres">
      <dgm:prSet presAssocID="{7CBFBFAE-AABB-447F-A937-9E507CFB6D34}" presName="Name0" presStyleCnt="0">
        <dgm:presLayoutVars>
          <dgm:chMax val="1"/>
          <dgm:chPref val="1"/>
        </dgm:presLayoutVars>
      </dgm:prSet>
      <dgm:spPr/>
      <dgm:t>
        <a:bodyPr/>
        <a:lstStyle/>
        <a:p>
          <a:endParaRPr lang="en-US"/>
        </a:p>
      </dgm:t>
    </dgm:pt>
    <dgm:pt modelId="{C08361A6-27C4-4776-A716-660BA9B580A1}" type="pres">
      <dgm:prSet presAssocID="{418B3D14-7234-402C-B3A3-8D7A6AE42F81}" presName="Parent" presStyleLbl="node0" presStyleIdx="0" presStyleCnt="1">
        <dgm:presLayoutVars>
          <dgm:chMax val="5"/>
          <dgm:chPref val="5"/>
        </dgm:presLayoutVars>
      </dgm:prSet>
      <dgm:spPr/>
      <dgm:t>
        <a:bodyPr/>
        <a:lstStyle/>
        <a:p>
          <a:endParaRPr lang="en-US"/>
        </a:p>
      </dgm:t>
    </dgm:pt>
    <dgm:pt modelId="{D7BC09B1-EF0E-4711-8EEF-AFA312E5CED9}" type="pres">
      <dgm:prSet presAssocID="{418B3D14-7234-402C-B3A3-8D7A6AE42F81}" presName="Accent1" presStyleLbl="node1" presStyleIdx="0" presStyleCnt="13" custLinFactX="315570" custLinFactY="400000" custLinFactNeighborX="400000" custLinFactNeighborY="447290"/>
      <dgm:spPr>
        <a:blipFill rotWithShape="0">
          <a:blip xmlns:r="http://schemas.openxmlformats.org/officeDocument/2006/relationships" r:embed="rId1"/>
          <a:stretch>
            <a:fillRect/>
          </a:stretch>
        </a:blipFill>
      </dgm:spPr>
      <dgm:t>
        <a:bodyPr/>
        <a:lstStyle/>
        <a:p>
          <a:endParaRPr lang="en-US"/>
        </a:p>
      </dgm:t>
    </dgm:pt>
    <dgm:pt modelId="{E3A66DBB-50EF-4D6D-BB69-408B90A0A5B4}" type="pres">
      <dgm:prSet presAssocID="{418B3D14-7234-402C-B3A3-8D7A6AE42F81}" presName="Accent2" presStyleLbl="node1" presStyleIdx="1" presStyleCnt="13"/>
      <dgm:spPr/>
      <dgm:t>
        <a:bodyPr/>
        <a:lstStyle/>
        <a:p>
          <a:endParaRPr lang="en-US"/>
        </a:p>
      </dgm:t>
    </dgm:pt>
    <dgm:pt modelId="{60A4D457-F53E-4A53-8B2E-7C58192D5D2C}" type="pres">
      <dgm:prSet presAssocID="{418B3D14-7234-402C-B3A3-8D7A6AE42F81}" presName="Accent3" presStyleLbl="node1" presStyleIdx="2" presStyleCnt="13"/>
      <dgm:spPr/>
      <dgm:t>
        <a:bodyPr/>
        <a:lstStyle/>
        <a:p>
          <a:endParaRPr lang="en-US"/>
        </a:p>
      </dgm:t>
    </dgm:pt>
    <dgm:pt modelId="{C032B6A3-E483-400C-ABA5-5909C938A88B}" type="pres">
      <dgm:prSet presAssocID="{418B3D14-7234-402C-B3A3-8D7A6AE42F81}" presName="Accent4" presStyleLbl="node1" presStyleIdx="3" presStyleCnt="13"/>
      <dgm:spPr/>
      <dgm:t>
        <a:bodyPr/>
        <a:lstStyle/>
        <a:p>
          <a:endParaRPr lang="en-US"/>
        </a:p>
      </dgm:t>
    </dgm:pt>
    <dgm:pt modelId="{53247EB2-095D-42D2-B3D2-C578CED5419D}" type="pres">
      <dgm:prSet presAssocID="{418B3D14-7234-402C-B3A3-8D7A6AE42F81}" presName="Accent5" presStyleLbl="node1" presStyleIdx="4" presStyleCnt="13" custLinFactY="-38399" custLinFactNeighborX="-34988" custLinFactNeighborY="-100000"/>
      <dgm:spPr/>
      <dgm:t>
        <a:bodyPr/>
        <a:lstStyle/>
        <a:p>
          <a:endParaRPr lang="en-US"/>
        </a:p>
      </dgm:t>
    </dgm:pt>
    <dgm:pt modelId="{556B74C0-51EC-49FD-8E0D-A0B320BD37D8}" type="pres">
      <dgm:prSet presAssocID="{418B3D14-7234-402C-B3A3-8D7A6AE42F81}" presName="Accent6" presStyleLbl="node1" presStyleIdx="5" presStyleCnt="13" custLinFactY="66292" custLinFactNeighborX="-18567" custLinFactNeighborY="100000"/>
      <dgm:spPr/>
      <dgm:t>
        <a:bodyPr/>
        <a:lstStyle/>
        <a:p>
          <a:endParaRPr lang="en-US"/>
        </a:p>
      </dgm:t>
    </dgm:pt>
    <dgm:pt modelId="{47006D10-6AD3-4E4E-ABAE-827EE9D35014}" type="pres">
      <dgm:prSet presAssocID="{D15C5957-2515-477D-A7E0-EB688436F4A4}" presName="Child1" presStyleLbl="node1" presStyleIdx="6" presStyleCnt="13" custScaleX="152106" custScaleY="151133">
        <dgm:presLayoutVars>
          <dgm:chMax val="0"/>
          <dgm:chPref val="0"/>
        </dgm:presLayoutVars>
      </dgm:prSet>
      <dgm:spPr/>
      <dgm:t>
        <a:bodyPr/>
        <a:lstStyle/>
        <a:p>
          <a:endParaRPr lang="en-US"/>
        </a:p>
      </dgm:t>
    </dgm:pt>
    <dgm:pt modelId="{618E5B6D-7E77-49DD-A4F8-9D69F80AC0C3}" type="pres">
      <dgm:prSet presAssocID="{D15C5957-2515-477D-A7E0-EB688436F4A4}" presName="Accent7" presStyleCnt="0"/>
      <dgm:spPr/>
      <dgm:t>
        <a:bodyPr/>
        <a:lstStyle/>
        <a:p>
          <a:endParaRPr lang="en-US"/>
        </a:p>
      </dgm:t>
    </dgm:pt>
    <dgm:pt modelId="{BE3EBB7B-C31E-4478-ACB6-D8228A9EC3A3}" type="pres">
      <dgm:prSet presAssocID="{D15C5957-2515-477D-A7E0-EB688436F4A4}" presName="AccentHold1" presStyleLbl="node1" presStyleIdx="7" presStyleCnt="13" custLinFactX="39106" custLinFactY="-54696" custLinFactNeighborX="100000" custLinFactNeighborY="-100000"/>
      <dgm:spPr/>
      <dgm:t>
        <a:bodyPr/>
        <a:lstStyle/>
        <a:p>
          <a:endParaRPr lang="en-US"/>
        </a:p>
      </dgm:t>
    </dgm:pt>
    <dgm:pt modelId="{B6E9B679-883D-4A93-8758-4BB983B35240}" type="pres">
      <dgm:prSet presAssocID="{D15C5957-2515-477D-A7E0-EB688436F4A4}" presName="Accent8" presStyleCnt="0"/>
      <dgm:spPr/>
      <dgm:t>
        <a:bodyPr/>
        <a:lstStyle/>
        <a:p>
          <a:endParaRPr lang="en-US"/>
        </a:p>
      </dgm:t>
    </dgm:pt>
    <dgm:pt modelId="{95E60C2F-384E-4956-A5DB-DE41C99EE6F4}" type="pres">
      <dgm:prSet presAssocID="{D15C5957-2515-477D-A7E0-EB688436F4A4}" presName="AccentHold2" presStyleLbl="node1" presStyleIdx="8" presStyleCnt="13"/>
      <dgm:spPr/>
      <dgm:t>
        <a:bodyPr/>
        <a:lstStyle/>
        <a:p>
          <a:endParaRPr lang="en-US"/>
        </a:p>
      </dgm:t>
    </dgm:pt>
    <dgm:pt modelId="{2883C5B8-63B1-44BF-AA4E-DB549253B6EC}" type="pres">
      <dgm:prSet presAssocID="{CFF06281-09BF-4938-A90C-B2DE3EBA5F1A}" presName="Child2" presStyleLbl="node1" presStyleIdx="9" presStyleCnt="13" custScaleX="157528" custScaleY="157256" custLinFactNeighborX="-3774" custLinFactNeighborY="-49595">
        <dgm:presLayoutVars>
          <dgm:chMax val="0"/>
          <dgm:chPref val="0"/>
        </dgm:presLayoutVars>
      </dgm:prSet>
      <dgm:spPr/>
      <dgm:t>
        <a:bodyPr/>
        <a:lstStyle/>
        <a:p>
          <a:endParaRPr lang="en-US"/>
        </a:p>
      </dgm:t>
    </dgm:pt>
    <dgm:pt modelId="{0196A21C-AFB5-4AED-8884-0B3D9DC7885F}" type="pres">
      <dgm:prSet presAssocID="{CFF06281-09BF-4938-A90C-B2DE3EBA5F1A}" presName="Accent9" presStyleCnt="0"/>
      <dgm:spPr/>
      <dgm:t>
        <a:bodyPr/>
        <a:lstStyle/>
        <a:p>
          <a:endParaRPr lang="en-US"/>
        </a:p>
      </dgm:t>
    </dgm:pt>
    <dgm:pt modelId="{F0BDAA6B-5474-4511-9274-43A9346533BA}" type="pres">
      <dgm:prSet presAssocID="{CFF06281-09BF-4938-A90C-B2DE3EBA5F1A}" presName="AccentHold1" presStyleLbl="node1" presStyleIdx="10" presStyleCnt="13"/>
      <dgm:spPr/>
      <dgm:t>
        <a:bodyPr/>
        <a:lstStyle/>
        <a:p>
          <a:endParaRPr lang="en-US"/>
        </a:p>
      </dgm:t>
    </dgm:pt>
    <dgm:pt modelId="{CDB4C3BF-AEB8-4907-B29F-068CDEDF75BC}" type="pres">
      <dgm:prSet presAssocID="{CFF06281-09BF-4938-A90C-B2DE3EBA5F1A}" presName="Accent10" presStyleCnt="0"/>
      <dgm:spPr/>
      <dgm:t>
        <a:bodyPr/>
        <a:lstStyle/>
        <a:p>
          <a:endParaRPr lang="en-US"/>
        </a:p>
      </dgm:t>
    </dgm:pt>
    <dgm:pt modelId="{11AF7269-CD84-4A88-B25F-2FDD1F686788}" type="pres">
      <dgm:prSet presAssocID="{CFF06281-09BF-4938-A90C-B2DE3EBA5F1A}" presName="AccentHold2" presStyleLbl="node1" presStyleIdx="11" presStyleCnt="13"/>
      <dgm:spPr/>
      <dgm:t>
        <a:bodyPr/>
        <a:lstStyle/>
        <a:p>
          <a:endParaRPr lang="en-US"/>
        </a:p>
      </dgm:t>
    </dgm:pt>
    <dgm:pt modelId="{70A8DE6A-4088-4ADF-991E-C854B9BFD8F0}" type="pres">
      <dgm:prSet presAssocID="{CFF06281-09BF-4938-A90C-B2DE3EBA5F1A}" presName="Accent11" presStyleCnt="0"/>
      <dgm:spPr/>
      <dgm:t>
        <a:bodyPr/>
        <a:lstStyle/>
        <a:p>
          <a:endParaRPr lang="en-US"/>
        </a:p>
      </dgm:t>
    </dgm:pt>
    <dgm:pt modelId="{5C0274E9-BD09-4E4F-AAC4-9B7BACBD748C}" type="pres">
      <dgm:prSet presAssocID="{CFF06281-09BF-4938-A90C-B2DE3EBA5F1A}" presName="AccentHold3" presStyleLbl="node1" presStyleIdx="12" presStyleCnt="13"/>
      <dgm:spPr/>
      <dgm:t>
        <a:bodyPr/>
        <a:lstStyle/>
        <a:p>
          <a:endParaRPr lang="en-US"/>
        </a:p>
      </dgm:t>
    </dgm:pt>
  </dgm:ptLst>
  <dgm:cxnLst>
    <dgm:cxn modelId="{FF73EB58-06A4-4AA0-BD6C-C82A53C5CD0B}" type="presOf" srcId="{D15C5957-2515-477D-A7E0-EB688436F4A4}" destId="{47006D10-6AD3-4E4E-ABAE-827EE9D35014}" srcOrd="0" destOrd="0" presId="urn:microsoft.com/office/officeart/2009/3/layout/CircleRelationship"/>
    <dgm:cxn modelId="{8134849B-B837-4F90-A6AC-CC13DA402794}" type="presOf" srcId="{7CBFBFAE-AABB-447F-A937-9E507CFB6D34}" destId="{1202F0E8-A0C3-4194-87BE-31DB4C840B25}" srcOrd="0" destOrd="0" presId="urn:microsoft.com/office/officeart/2009/3/layout/CircleRelationship"/>
    <dgm:cxn modelId="{C63C4D82-9C36-40AC-9971-0A4A4091D236}" type="presOf" srcId="{CFF06281-09BF-4938-A90C-B2DE3EBA5F1A}" destId="{2883C5B8-63B1-44BF-AA4E-DB549253B6EC}" srcOrd="0" destOrd="0" presId="urn:microsoft.com/office/officeart/2009/3/layout/CircleRelationship"/>
    <dgm:cxn modelId="{298F1B5F-8C77-4F1B-8AC5-EABD10667C3C}" srcId="{418B3D14-7234-402C-B3A3-8D7A6AE42F81}" destId="{D15C5957-2515-477D-A7E0-EB688436F4A4}" srcOrd="0" destOrd="0" parTransId="{C532B5F2-E1B2-43C8-AAF7-36D69B628661}" sibTransId="{525D4D56-B5C9-49B2-B716-AE7FB3938ADB}"/>
    <dgm:cxn modelId="{6B11461A-B06C-46AA-8123-7FC5EC49920A}" type="presOf" srcId="{418B3D14-7234-402C-B3A3-8D7A6AE42F81}" destId="{C08361A6-27C4-4776-A716-660BA9B580A1}" srcOrd="0" destOrd="0" presId="urn:microsoft.com/office/officeart/2009/3/layout/CircleRelationship"/>
    <dgm:cxn modelId="{DD235945-E4AE-42B1-A6C3-572F61506935}" srcId="{7CBFBFAE-AABB-447F-A937-9E507CFB6D34}" destId="{418B3D14-7234-402C-B3A3-8D7A6AE42F81}" srcOrd="0" destOrd="0" parTransId="{1CB7356C-9856-4E50-87F5-77B860A895B3}" sibTransId="{0429A1C6-3ADA-47DC-B138-43AD4BCEC7AE}"/>
    <dgm:cxn modelId="{D3B3457E-30BD-4DAD-A2F9-9EE9D888113B}" srcId="{418B3D14-7234-402C-B3A3-8D7A6AE42F81}" destId="{CFF06281-09BF-4938-A90C-B2DE3EBA5F1A}" srcOrd="1" destOrd="0" parTransId="{85FFC68C-EE94-40D7-817A-8A31F4B53275}" sibTransId="{6F4C1B2B-0CBD-4818-8CA4-ECDBE0381AE0}"/>
    <dgm:cxn modelId="{3F2866DA-46E8-427F-B6C9-8B323937AC0D}" type="presParOf" srcId="{1202F0E8-A0C3-4194-87BE-31DB4C840B25}" destId="{C08361A6-27C4-4776-A716-660BA9B580A1}" srcOrd="0" destOrd="0" presId="urn:microsoft.com/office/officeart/2009/3/layout/CircleRelationship"/>
    <dgm:cxn modelId="{861EF0A6-4BDA-4653-BE01-33D1A99A3A3D}" type="presParOf" srcId="{1202F0E8-A0C3-4194-87BE-31DB4C840B25}" destId="{D7BC09B1-EF0E-4711-8EEF-AFA312E5CED9}" srcOrd="1" destOrd="0" presId="urn:microsoft.com/office/officeart/2009/3/layout/CircleRelationship"/>
    <dgm:cxn modelId="{F354879C-899F-4729-95E6-334A9927AF81}" type="presParOf" srcId="{1202F0E8-A0C3-4194-87BE-31DB4C840B25}" destId="{E3A66DBB-50EF-4D6D-BB69-408B90A0A5B4}" srcOrd="2" destOrd="0" presId="urn:microsoft.com/office/officeart/2009/3/layout/CircleRelationship"/>
    <dgm:cxn modelId="{269CCE09-7CF1-4574-AB2E-4D058E12A3F2}" type="presParOf" srcId="{1202F0E8-A0C3-4194-87BE-31DB4C840B25}" destId="{60A4D457-F53E-4A53-8B2E-7C58192D5D2C}" srcOrd="3" destOrd="0" presId="urn:microsoft.com/office/officeart/2009/3/layout/CircleRelationship"/>
    <dgm:cxn modelId="{6ED85247-F35F-4CD4-9352-4423DF7D936D}" type="presParOf" srcId="{1202F0E8-A0C3-4194-87BE-31DB4C840B25}" destId="{C032B6A3-E483-400C-ABA5-5909C938A88B}" srcOrd="4" destOrd="0" presId="urn:microsoft.com/office/officeart/2009/3/layout/CircleRelationship"/>
    <dgm:cxn modelId="{BA0F3C02-F7F7-4BAB-8137-714169C7DF17}" type="presParOf" srcId="{1202F0E8-A0C3-4194-87BE-31DB4C840B25}" destId="{53247EB2-095D-42D2-B3D2-C578CED5419D}" srcOrd="5" destOrd="0" presId="urn:microsoft.com/office/officeart/2009/3/layout/CircleRelationship"/>
    <dgm:cxn modelId="{2B87F00E-8746-4454-B6D9-AD37B9E909AB}" type="presParOf" srcId="{1202F0E8-A0C3-4194-87BE-31DB4C840B25}" destId="{556B74C0-51EC-49FD-8E0D-A0B320BD37D8}" srcOrd="6" destOrd="0" presId="urn:microsoft.com/office/officeart/2009/3/layout/CircleRelationship"/>
    <dgm:cxn modelId="{9D075F45-FE8E-4CCB-A4F2-DDF6868044D6}" type="presParOf" srcId="{1202F0E8-A0C3-4194-87BE-31DB4C840B25}" destId="{47006D10-6AD3-4E4E-ABAE-827EE9D35014}" srcOrd="7" destOrd="0" presId="urn:microsoft.com/office/officeart/2009/3/layout/CircleRelationship"/>
    <dgm:cxn modelId="{4836E84E-8697-49C0-AB88-1AED3A07B0C0}" type="presParOf" srcId="{1202F0E8-A0C3-4194-87BE-31DB4C840B25}" destId="{618E5B6D-7E77-49DD-A4F8-9D69F80AC0C3}" srcOrd="8" destOrd="0" presId="urn:microsoft.com/office/officeart/2009/3/layout/CircleRelationship"/>
    <dgm:cxn modelId="{71D53080-8465-4685-9D03-AE56B878C531}" type="presParOf" srcId="{618E5B6D-7E77-49DD-A4F8-9D69F80AC0C3}" destId="{BE3EBB7B-C31E-4478-ACB6-D8228A9EC3A3}" srcOrd="0" destOrd="0" presId="urn:microsoft.com/office/officeart/2009/3/layout/CircleRelationship"/>
    <dgm:cxn modelId="{5CD07C71-76B6-49D1-93E6-F082FC8E9A06}" type="presParOf" srcId="{1202F0E8-A0C3-4194-87BE-31DB4C840B25}" destId="{B6E9B679-883D-4A93-8758-4BB983B35240}" srcOrd="9" destOrd="0" presId="urn:microsoft.com/office/officeart/2009/3/layout/CircleRelationship"/>
    <dgm:cxn modelId="{195E79A5-7EAA-466B-AB5C-F08881E2BD5C}" type="presParOf" srcId="{B6E9B679-883D-4A93-8758-4BB983B35240}" destId="{95E60C2F-384E-4956-A5DB-DE41C99EE6F4}" srcOrd="0" destOrd="0" presId="urn:microsoft.com/office/officeart/2009/3/layout/CircleRelationship"/>
    <dgm:cxn modelId="{69258466-2105-4F15-BADB-0EF3B9EC4087}" type="presParOf" srcId="{1202F0E8-A0C3-4194-87BE-31DB4C840B25}" destId="{2883C5B8-63B1-44BF-AA4E-DB549253B6EC}" srcOrd="10" destOrd="0" presId="urn:microsoft.com/office/officeart/2009/3/layout/CircleRelationship"/>
    <dgm:cxn modelId="{6135A545-D888-42F1-9D05-9DA2AFED7B5D}" type="presParOf" srcId="{1202F0E8-A0C3-4194-87BE-31DB4C840B25}" destId="{0196A21C-AFB5-4AED-8884-0B3D9DC7885F}" srcOrd="11" destOrd="0" presId="urn:microsoft.com/office/officeart/2009/3/layout/CircleRelationship"/>
    <dgm:cxn modelId="{AF28F514-5867-49D0-B286-DDE787A2521C}" type="presParOf" srcId="{0196A21C-AFB5-4AED-8884-0B3D9DC7885F}" destId="{F0BDAA6B-5474-4511-9274-43A9346533BA}" srcOrd="0" destOrd="0" presId="urn:microsoft.com/office/officeart/2009/3/layout/CircleRelationship"/>
    <dgm:cxn modelId="{35EA3907-A27C-470C-B9E6-EE3ACF2BAB5D}" type="presParOf" srcId="{1202F0E8-A0C3-4194-87BE-31DB4C840B25}" destId="{CDB4C3BF-AEB8-4907-B29F-068CDEDF75BC}" srcOrd="12" destOrd="0" presId="urn:microsoft.com/office/officeart/2009/3/layout/CircleRelationship"/>
    <dgm:cxn modelId="{9534DE85-141C-4A21-B791-2AE19720CEBE}" type="presParOf" srcId="{CDB4C3BF-AEB8-4907-B29F-068CDEDF75BC}" destId="{11AF7269-CD84-4A88-B25F-2FDD1F686788}" srcOrd="0" destOrd="0" presId="urn:microsoft.com/office/officeart/2009/3/layout/CircleRelationship"/>
    <dgm:cxn modelId="{B0B2F7F5-C7C0-4C10-A077-A9FFB913965C}" type="presParOf" srcId="{1202F0E8-A0C3-4194-87BE-31DB4C840B25}" destId="{70A8DE6A-4088-4ADF-991E-C854B9BFD8F0}" srcOrd="13" destOrd="0" presId="urn:microsoft.com/office/officeart/2009/3/layout/CircleRelationship"/>
    <dgm:cxn modelId="{E80B123E-1879-4A7D-A56B-C8D67FE35721}" type="presParOf" srcId="{70A8DE6A-4088-4ADF-991E-C854B9BFD8F0}" destId="{5C0274E9-BD09-4E4F-AAC4-9B7BACBD748C}" srcOrd="0" destOrd="0" presId="urn:microsoft.com/office/officeart/2009/3/layout/CircleRelationshi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E4A903B-2D94-410F-95D1-B7A06C9C0437}" type="doc">
      <dgm:prSet loTypeId="urn:microsoft.com/office/officeart/2009/3/layout/RandomtoResultProcess" loCatId="process" qsTypeId="urn:microsoft.com/office/officeart/2005/8/quickstyle/3d1" qsCatId="3D" csTypeId="urn:microsoft.com/office/officeart/2005/8/colors/colorful1" csCatId="colorful" phldr="1"/>
      <dgm:spPr/>
      <dgm:t>
        <a:bodyPr/>
        <a:lstStyle/>
        <a:p>
          <a:endParaRPr lang="en-US"/>
        </a:p>
      </dgm:t>
    </dgm:pt>
    <dgm:pt modelId="{32A3E58F-40DF-4831-9BC2-BD2C07A0B7D5}">
      <dgm:prSet phldrT="[Text]" custT="1"/>
      <dgm:spPr/>
      <dgm:t>
        <a:bodyPr/>
        <a:lstStyle/>
        <a:p>
          <a:r>
            <a:rPr lang="en-US" sz="1800" dirty="0" smtClean="0">
              <a:solidFill>
                <a:schemeClr val="bg2">
                  <a:lumMod val="50000"/>
                </a:schemeClr>
              </a:solidFill>
              <a:latin typeface="Chivo Light" panose="020B0604020202020204" charset="0"/>
            </a:rPr>
            <a:t>Preliminary Review Report</a:t>
          </a:r>
          <a:endParaRPr lang="en-US" sz="1800" dirty="0">
            <a:solidFill>
              <a:schemeClr val="bg2">
                <a:lumMod val="50000"/>
              </a:schemeClr>
            </a:solidFill>
            <a:latin typeface="Chivo Light" panose="020B0604020202020204" charset="0"/>
          </a:endParaRPr>
        </a:p>
      </dgm:t>
    </dgm:pt>
    <dgm:pt modelId="{E9835BC0-791B-4C7A-86A1-808A97E4F83C}" type="parTrans" cxnId="{98B5CE2E-5FFE-432C-9B42-C8BCDE8F603C}">
      <dgm:prSet/>
      <dgm:spPr/>
      <dgm:t>
        <a:bodyPr/>
        <a:lstStyle/>
        <a:p>
          <a:endParaRPr lang="en-US"/>
        </a:p>
      </dgm:t>
    </dgm:pt>
    <dgm:pt modelId="{A09399F4-7929-4620-AAD5-DDB41C3E9679}" type="sibTrans" cxnId="{98B5CE2E-5FFE-432C-9B42-C8BCDE8F603C}">
      <dgm:prSet/>
      <dgm:spPr/>
      <dgm:t>
        <a:bodyPr/>
        <a:lstStyle/>
        <a:p>
          <a:endParaRPr lang="en-US"/>
        </a:p>
      </dgm:t>
    </dgm:pt>
    <dgm:pt modelId="{B27932EA-F802-42CA-834E-FA909B8E7288}">
      <dgm:prSet phldrT="[Text]" custT="1"/>
      <dgm:spPr/>
      <dgm:t>
        <a:bodyPr/>
        <a:lstStyle/>
        <a:p>
          <a:r>
            <a:rPr lang="en-US" sz="1800" b="1" dirty="0" smtClean="0">
              <a:effectLst>
                <a:outerShdw blurRad="38100" dist="38100" dir="2700000" algn="tl">
                  <a:srgbClr val="000000">
                    <a:alpha val="43137"/>
                  </a:srgbClr>
                </a:outerShdw>
              </a:effectLst>
              <a:latin typeface="Chivo Light" panose="020B0604020202020204" charset="0"/>
            </a:rPr>
            <a:t>No Findings/Closure Letter</a:t>
          </a:r>
          <a:endParaRPr lang="en-US" sz="1800" b="1" dirty="0">
            <a:effectLst>
              <a:outerShdw blurRad="38100" dist="38100" dir="2700000" algn="tl">
                <a:srgbClr val="000000">
                  <a:alpha val="43137"/>
                </a:srgbClr>
              </a:outerShdw>
            </a:effectLst>
            <a:latin typeface="Chivo Light" panose="020B0604020202020204" charset="0"/>
          </a:endParaRPr>
        </a:p>
      </dgm:t>
    </dgm:pt>
    <dgm:pt modelId="{16B28793-9D55-4A04-BDAD-62121FB281CB}" type="parTrans" cxnId="{B2CC73CB-2280-4B7C-9AF9-975FB584C426}">
      <dgm:prSet/>
      <dgm:spPr/>
      <dgm:t>
        <a:bodyPr/>
        <a:lstStyle/>
        <a:p>
          <a:endParaRPr lang="en-US"/>
        </a:p>
      </dgm:t>
    </dgm:pt>
    <dgm:pt modelId="{1F679438-226D-46F7-9789-3EFDCEB764B4}" type="sibTrans" cxnId="{B2CC73CB-2280-4B7C-9AF9-975FB584C426}">
      <dgm:prSet/>
      <dgm:spPr/>
      <dgm:t>
        <a:bodyPr/>
        <a:lstStyle/>
        <a:p>
          <a:endParaRPr lang="en-US"/>
        </a:p>
      </dgm:t>
    </dgm:pt>
    <dgm:pt modelId="{809E40F5-87F9-47CD-AD0E-65F020BC92E2}" type="pres">
      <dgm:prSet presAssocID="{CE4A903B-2D94-410F-95D1-B7A06C9C0437}" presName="Name0" presStyleCnt="0">
        <dgm:presLayoutVars>
          <dgm:dir/>
          <dgm:animOne val="branch"/>
          <dgm:animLvl val="lvl"/>
        </dgm:presLayoutVars>
      </dgm:prSet>
      <dgm:spPr/>
      <dgm:t>
        <a:bodyPr/>
        <a:lstStyle/>
        <a:p>
          <a:endParaRPr lang="en-US"/>
        </a:p>
      </dgm:t>
    </dgm:pt>
    <dgm:pt modelId="{19E38E33-867B-4EA7-98C7-9E92253E454B}" type="pres">
      <dgm:prSet presAssocID="{32A3E58F-40DF-4831-9BC2-BD2C07A0B7D5}" presName="chaos" presStyleCnt="0"/>
      <dgm:spPr/>
      <dgm:t>
        <a:bodyPr/>
        <a:lstStyle/>
        <a:p>
          <a:endParaRPr lang="en-US"/>
        </a:p>
      </dgm:t>
    </dgm:pt>
    <dgm:pt modelId="{D5AB9496-EE07-40DB-A224-1366980055CA}" type="pres">
      <dgm:prSet presAssocID="{32A3E58F-40DF-4831-9BC2-BD2C07A0B7D5}" presName="parTx1" presStyleLbl="revTx" presStyleIdx="0" presStyleCnt="1"/>
      <dgm:spPr/>
      <dgm:t>
        <a:bodyPr/>
        <a:lstStyle/>
        <a:p>
          <a:endParaRPr lang="en-US"/>
        </a:p>
      </dgm:t>
    </dgm:pt>
    <dgm:pt modelId="{3862C540-86B1-48A5-AA45-28F1E24914A2}" type="pres">
      <dgm:prSet presAssocID="{32A3E58F-40DF-4831-9BC2-BD2C07A0B7D5}" presName="c1" presStyleLbl="node1" presStyleIdx="0" presStyleCnt="19"/>
      <dgm:spPr/>
      <dgm:t>
        <a:bodyPr/>
        <a:lstStyle/>
        <a:p>
          <a:endParaRPr lang="en-US"/>
        </a:p>
      </dgm:t>
    </dgm:pt>
    <dgm:pt modelId="{D4A38731-EED7-4D5D-83C9-0F781FED8A70}" type="pres">
      <dgm:prSet presAssocID="{32A3E58F-40DF-4831-9BC2-BD2C07A0B7D5}" presName="c2" presStyleLbl="node1" presStyleIdx="1" presStyleCnt="19"/>
      <dgm:spPr/>
      <dgm:t>
        <a:bodyPr/>
        <a:lstStyle/>
        <a:p>
          <a:endParaRPr lang="en-US"/>
        </a:p>
      </dgm:t>
    </dgm:pt>
    <dgm:pt modelId="{83D2F464-46BE-4DDA-8E85-19162EAC870B}" type="pres">
      <dgm:prSet presAssocID="{32A3E58F-40DF-4831-9BC2-BD2C07A0B7D5}" presName="c3" presStyleLbl="node1" presStyleIdx="2" presStyleCnt="19"/>
      <dgm:spPr/>
      <dgm:t>
        <a:bodyPr/>
        <a:lstStyle/>
        <a:p>
          <a:endParaRPr lang="en-US"/>
        </a:p>
      </dgm:t>
    </dgm:pt>
    <dgm:pt modelId="{720204A4-679D-4B3D-B668-546C46FD9A38}" type="pres">
      <dgm:prSet presAssocID="{32A3E58F-40DF-4831-9BC2-BD2C07A0B7D5}" presName="c4" presStyleLbl="node1" presStyleIdx="3" presStyleCnt="19"/>
      <dgm:spPr/>
      <dgm:t>
        <a:bodyPr/>
        <a:lstStyle/>
        <a:p>
          <a:endParaRPr lang="en-US"/>
        </a:p>
      </dgm:t>
    </dgm:pt>
    <dgm:pt modelId="{91E99D17-FB0A-4337-A358-6CF02A4AD5B8}" type="pres">
      <dgm:prSet presAssocID="{32A3E58F-40DF-4831-9BC2-BD2C07A0B7D5}" presName="c5" presStyleLbl="node1" presStyleIdx="4" presStyleCnt="19"/>
      <dgm:spPr/>
      <dgm:t>
        <a:bodyPr/>
        <a:lstStyle/>
        <a:p>
          <a:endParaRPr lang="en-US"/>
        </a:p>
      </dgm:t>
    </dgm:pt>
    <dgm:pt modelId="{C927487F-7C5E-40D3-94F2-A12D7D78ABEE}" type="pres">
      <dgm:prSet presAssocID="{32A3E58F-40DF-4831-9BC2-BD2C07A0B7D5}" presName="c6" presStyleLbl="node1" presStyleIdx="5" presStyleCnt="19"/>
      <dgm:spPr/>
      <dgm:t>
        <a:bodyPr/>
        <a:lstStyle/>
        <a:p>
          <a:endParaRPr lang="en-US"/>
        </a:p>
      </dgm:t>
    </dgm:pt>
    <dgm:pt modelId="{E0487AB5-3A5D-41C8-A929-5B5C1A0C223E}" type="pres">
      <dgm:prSet presAssocID="{32A3E58F-40DF-4831-9BC2-BD2C07A0B7D5}" presName="c7" presStyleLbl="node1" presStyleIdx="6" presStyleCnt="19"/>
      <dgm:spPr/>
      <dgm:t>
        <a:bodyPr/>
        <a:lstStyle/>
        <a:p>
          <a:endParaRPr lang="en-US"/>
        </a:p>
      </dgm:t>
    </dgm:pt>
    <dgm:pt modelId="{40BE4887-E4DD-4DA0-BAD2-19D167837584}" type="pres">
      <dgm:prSet presAssocID="{32A3E58F-40DF-4831-9BC2-BD2C07A0B7D5}" presName="c8" presStyleLbl="node1" presStyleIdx="7" presStyleCnt="19"/>
      <dgm:spPr/>
      <dgm:t>
        <a:bodyPr/>
        <a:lstStyle/>
        <a:p>
          <a:endParaRPr lang="en-US"/>
        </a:p>
      </dgm:t>
    </dgm:pt>
    <dgm:pt modelId="{987E7C96-6ED8-4B6E-AD47-FD63865D2CDD}" type="pres">
      <dgm:prSet presAssocID="{32A3E58F-40DF-4831-9BC2-BD2C07A0B7D5}" presName="c9" presStyleLbl="node1" presStyleIdx="8" presStyleCnt="19"/>
      <dgm:spPr/>
      <dgm:t>
        <a:bodyPr/>
        <a:lstStyle/>
        <a:p>
          <a:endParaRPr lang="en-US"/>
        </a:p>
      </dgm:t>
    </dgm:pt>
    <dgm:pt modelId="{28705CB7-D826-40FB-B262-C948DA1EB4DE}" type="pres">
      <dgm:prSet presAssocID="{32A3E58F-40DF-4831-9BC2-BD2C07A0B7D5}" presName="c10" presStyleLbl="node1" presStyleIdx="9" presStyleCnt="19"/>
      <dgm:spPr/>
      <dgm:t>
        <a:bodyPr/>
        <a:lstStyle/>
        <a:p>
          <a:endParaRPr lang="en-US"/>
        </a:p>
      </dgm:t>
    </dgm:pt>
    <dgm:pt modelId="{6D047AC2-403F-4A6A-8D9F-5897CD7A34A6}" type="pres">
      <dgm:prSet presAssocID="{32A3E58F-40DF-4831-9BC2-BD2C07A0B7D5}" presName="c11" presStyleLbl="node1" presStyleIdx="10" presStyleCnt="19"/>
      <dgm:spPr/>
      <dgm:t>
        <a:bodyPr/>
        <a:lstStyle/>
        <a:p>
          <a:endParaRPr lang="en-US"/>
        </a:p>
      </dgm:t>
    </dgm:pt>
    <dgm:pt modelId="{ADCBEB2F-9B5E-4ED6-A756-B4402087B0B8}" type="pres">
      <dgm:prSet presAssocID="{32A3E58F-40DF-4831-9BC2-BD2C07A0B7D5}" presName="c12" presStyleLbl="node1" presStyleIdx="11" presStyleCnt="19"/>
      <dgm:spPr/>
      <dgm:t>
        <a:bodyPr/>
        <a:lstStyle/>
        <a:p>
          <a:endParaRPr lang="en-US"/>
        </a:p>
      </dgm:t>
    </dgm:pt>
    <dgm:pt modelId="{8AA0AE53-F554-4F3C-BBAB-3F18553AAB09}" type="pres">
      <dgm:prSet presAssocID="{32A3E58F-40DF-4831-9BC2-BD2C07A0B7D5}" presName="c13" presStyleLbl="node1" presStyleIdx="12" presStyleCnt="19"/>
      <dgm:spPr/>
      <dgm:t>
        <a:bodyPr/>
        <a:lstStyle/>
        <a:p>
          <a:endParaRPr lang="en-US"/>
        </a:p>
      </dgm:t>
    </dgm:pt>
    <dgm:pt modelId="{3E286257-6696-4D08-81B6-C72413901B11}" type="pres">
      <dgm:prSet presAssocID="{32A3E58F-40DF-4831-9BC2-BD2C07A0B7D5}" presName="c14" presStyleLbl="node1" presStyleIdx="13" presStyleCnt="19"/>
      <dgm:spPr/>
      <dgm:t>
        <a:bodyPr/>
        <a:lstStyle/>
        <a:p>
          <a:endParaRPr lang="en-US"/>
        </a:p>
      </dgm:t>
    </dgm:pt>
    <dgm:pt modelId="{F3E2DA6C-18A4-4204-81AA-AA6F96B2E7CF}" type="pres">
      <dgm:prSet presAssocID="{32A3E58F-40DF-4831-9BC2-BD2C07A0B7D5}" presName="c15" presStyleLbl="node1" presStyleIdx="14" presStyleCnt="19"/>
      <dgm:spPr/>
      <dgm:t>
        <a:bodyPr/>
        <a:lstStyle/>
        <a:p>
          <a:endParaRPr lang="en-US"/>
        </a:p>
      </dgm:t>
    </dgm:pt>
    <dgm:pt modelId="{99486D7D-6E21-4CDC-818B-BBCAFFF6F6A2}" type="pres">
      <dgm:prSet presAssocID="{32A3E58F-40DF-4831-9BC2-BD2C07A0B7D5}" presName="c16" presStyleLbl="node1" presStyleIdx="15" presStyleCnt="19"/>
      <dgm:spPr/>
      <dgm:t>
        <a:bodyPr/>
        <a:lstStyle/>
        <a:p>
          <a:endParaRPr lang="en-US"/>
        </a:p>
      </dgm:t>
    </dgm:pt>
    <dgm:pt modelId="{544A12F8-8129-441B-8E3B-2B22545D1F4D}" type="pres">
      <dgm:prSet presAssocID="{32A3E58F-40DF-4831-9BC2-BD2C07A0B7D5}" presName="c17" presStyleLbl="node1" presStyleIdx="16" presStyleCnt="19"/>
      <dgm:spPr/>
      <dgm:t>
        <a:bodyPr/>
        <a:lstStyle/>
        <a:p>
          <a:endParaRPr lang="en-US"/>
        </a:p>
      </dgm:t>
    </dgm:pt>
    <dgm:pt modelId="{20394BFC-7EE6-4C06-94AA-92916D8910FC}" type="pres">
      <dgm:prSet presAssocID="{32A3E58F-40DF-4831-9BC2-BD2C07A0B7D5}" presName="c18" presStyleLbl="node1" presStyleIdx="17" presStyleCnt="19"/>
      <dgm:spPr/>
      <dgm:t>
        <a:bodyPr/>
        <a:lstStyle/>
        <a:p>
          <a:endParaRPr lang="en-US"/>
        </a:p>
      </dgm:t>
    </dgm:pt>
    <dgm:pt modelId="{63E50357-C5B2-480D-8AD9-32E300621BFB}" type="pres">
      <dgm:prSet presAssocID="{A09399F4-7929-4620-AAD5-DDB41C3E9679}" presName="chevronComposite1" presStyleCnt="0"/>
      <dgm:spPr/>
      <dgm:t>
        <a:bodyPr/>
        <a:lstStyle/>
        <a:p>
          <a:endParaRPr lang="en-US"/>
        </a:p>
      </dgm:t>
    </dgm:pt>
    <dgm:pt modelId="{A5FCDE32-8BEA-40F0-BD0B-3C4D445EA66F}" type="pres">
      <dgm:prSet presAssocID="{A09399F4-7929-4620-AAD5-DDB41C3E9679}" presName="chevron1" presStyleLbl="sibTrans2D1" presStyleIdx="0" presStyleCnt="2"/>
      <dgm:spPr/>
      <dgm:t>
        <a:bodyPr/>
        <a:lstStyle/>
        <a:p>
          <a:endParaRPr lang="en-US"/>
        </a:p>
      </dgm:t>
    </dgm:pt>
    <dgm:pt modelId="{887BA2ED-D63D-4CF4-959D-9D5568B92481}" type="pres">
      <dgm:prSet presAssocID="{A09399F4-7929-4620-AAD5-DDB41C3E9679}" presName="spChevron1" presStyleCnt="0"/>
      <dgm:spPr/>
      <dgm:t>
        <a:bodyPr/>
        <a:lstStyle/>
        <a:p>
          <a:endParaRPr lang="en-US"/>
        </a:p>
      </dgm:t>
    </dgm:pt>
    <dgm:pt modelId="{9C1297A5-F1AC-4AD9-B657-C6D5F6C5DD4A}" type="pres">
      <dgm:prSet presAssocID="{A09399F4-7929-4620-AAD5-DDB41C3E9679}" presName="overlap" presStyleCnt="0"/>
      <dgm:spPr/>
      <dgm:t>
        <a:bodyPr/>
        <a:lstStyle/>
        <a:p>
          <a:endParaRPr lang="en-US"/>
        </a:p>
      </dgm:t>
    </dgm:pt>
    <dgm:pt modelId="{7879F87E-C7DF-4034-9B44-D19A766B5495}" type="pres">
      <dgm:prSet presAssocID="{A09399F4-7929-4620-AAD5-DDB41C3E9679}" presName="chevronComposite2" presStyleCnt="0"/>
      <dgm:spPr/>
      <dgm:t>
        <a:bodyPr/>
        <a:lstStyle/>
        <a:p>
          <a:endParaRPr lang="en-US"/>
        </a:p>
      </dgm:t>
    </dgm:pt>
    <dgm:pt modelId="{A1C3EB9B-AC26-4672-B187-88D63DD441E5}" type="pres">
      <dgm:prSet presAssocID="{A09399F4-7929-4620-AAD5-DDB41C3E9679}" presName="chevron2" presStyleLbl="sibTrans2D1" presStyleIdx="1" presStyleCnt="2"/>
      <dgm:spPr/>
      <dgm:t>
        <a:bodyPr/>
        <a:lstStyle/>
        <a:p>
          <a:endParaRPr lang="en-US"/>
        </a:p>
      </dgm:t>
    </dgm:pt>
    <dgm:pt modelId="{55061CEE-BBE5-4891-9222-21C661B9A203}" type="pres">
      <dgm:prSet presAssocID="{A09399F4-7929-4620-AAD5-DDB41C3E9679}" presName="spChevron2" presStyleCnt="0"/>
      <dgm:spPr/>
      <dgm:t>
        <a:bodyPr/>
        <a:lstStyle/>
        <a:p>
          <a:endParaRPr lang="en-US"/>
        </a:p>
      </dgm:t>
    </dgm:pt>
    <dgm:pt modelId="{23D4D7B2-060E-4463-8A8F-484C9FA8CB0D}" type="pres">
      <dgm:prSet presAssocID="{B27932EA-F802-42CA-834E-FA909B8E7288}" presName="last" presStyleCnt="0"/>
      <dgm:spPr/>
      <dgm:t>
        <a:bodyPr/>
        <a:lstStyle/>
        <a:p>
          <a:endParaRPr lang="en-US"/>
        </a:p>
      </dgm:t>
    </dgm:pt>
    <dgm:pt modelId="{8E916AE5-807E-40FC-BB31-D48DFD152F35}" type="pres">
      <dgm:prSet presAssocID="{B27932EA-F802-42CA-834E-FA909B8E7288}" presName="circleTx" presStyleLbl="node1" presStyleIdx="18" presStyleCnt="19"/>
      <dgm:spPr/>
      <dgm:t>
        <a:bodyPr/>
        <a:lstStyle/>
        <a:p>
          <a:endParaRPr lang="en-US"/>
        </a:p>
      </dgm:t>
    </dgm:pt>
    <dgm:pt modelId="{85B762F1-C827-497F-98F4-328B8B4064F7}" type="pres">
      <dgm:prSet presAssocID="{B27932EA-F802-42CA-834E-FA909B8E7288}" presName="spN" presStyleCnt="0"/>
      <dgm:spPr/>
      <dgm:t>
        <a:bodyPr/>
        <a:lstStyle/>
        <a:p>
          <a:endParaRPr lang="en-US"/>
        </a:p>
      </dgm:t>
    </dgm:pt>
  </dgm:ptLst>
  <dgm:cxnLst>
    <dgm:cxn modelId="{98B5CE2E-5FFE-432C-9B42-C8BCDE8F603C}" srcId="{CE4A903B-2D94-410F-95D1-B7A06C9C0437}" destId="{32A3E58F-40DF-4831-9BC2-BD2C07A0B7D5}" srcOrd="0" destOrd="0" parTransId="{E9835BC0-791B-4C7A-86A1-808A97E4F83C}" sibTransId="{A09399F4-7929-4620-AAD5-DDB41C3E9679}"/>
    <dgm:cxn modelId="{A51C089B-AA33-4977-9992-A4F74385E56B}" type="presOf" srcId="{32A3E58F-40DF-4831-9BC2-BD2C07A0B7D5}" destId="{D5AB9496-EE07-40DB-A224-1366980055CA}" srcOrd="0" destOrd="0" presId="urn:microsoft.com/office/officeart/2009/3/layout/RandomtoResultProcess"/>
    <dgm:cxn modelId="{B2CC73CB-2280-4B7C-9AF9-975FB584C426}" srcId="{CE4A903B-2D94-410F-95D1-B7A06C9C0437}" destId="{B27932EA-F802-42CA-834E-FA909B8E7288}" srcOrd="1" destOrd="0" parTransId="{16B28793-9D55-4A04-BDAD-62121FB281CB}" sibTransId="{1F679438-226D-46F7-9789-3EFDCEB764B4}"/>
    <dgm:cxn modelId="{7475670A-E392-4367-BF83-2090AACEE85B}" type="presOf" srcId="{CE4A903B-2D94-410F-95D1-B7A06C9C0437}" destId="{809E40F5-87F9-47CD-AD0E-65F020BC92E2}" srcOrd="0" destOrd="0" presId="urn:microsoft.com/office/officeart/2009/3/layout/RandomtoResultProcess"/>
    <dgm:cxn modelId="{2DB60296-61FF-459C-B423-8443C7F8F1F3}" type="presOf" srcId="{B27932EA-F802-42CA-834E-FA909B8E7288}" destId="{8E916AE5-807E-40FC-BB31-D48DFD152F35}" srcOrd="0" destOrd="0" presId="urn:microsoft.com/office/officeart/2009/3/layout/RandomtoResultProcess"/>
    <dgm:cxn modelId="{AD9C2F1D-395C-4193-8F0E-596E440D9539}" type="presParOf" srcId="{809E40F5-87F9-47CD-AD0E-65F020BC92E2}" destId="{19E38E33-867B-4EA7-98C7-9E92253E454B}" srcOrd="0" destOrd="0" presId="urn:microsoft.com/office/officeart/2009/3/layout/RandomtoResultProcess"/>
    <dgm:cxn modelId="{CD1C3DD5-F68A-4618-A314-C88B3AC718B7}" type="presParOf" srcId="{19E38E33-867B-4EA7-98C7-9E92253E454B}" destId="{D5AB9496-EE07-40DB-A224-1366980055CA}" srcOrd="0" destOrd="0" presId="urn:microsoft.com/office/officeart/2009/3/layout/RandomtoResultProcess"/>
    <dgm:cxn modelId="{D74C1EF6-FB77-4EC7-AA96-151DEFF42FC2}" type="presParOf" srcId="{19E38E33-867B-4EA7-98C7-9E92253E454B}" destId="{3862C540-86B1-48A5-AA45-28F1E24914A2}" srcOrd="1" destOrd="0" presId="urn:microsoft.com/office/officeart/2009/3/layout/RandomtoResultProcess"/>
    <dgm:cxn modelId="{63E80E28-92E0-45ED-8509-2FBB82C5EE31}" type="presParOf" srcId="{19E38E33-867B-4EA7-98C7-9E92253E454B}" destId="{D4A38731-EED7-4D5D-83C9-0F781FED8A70}" srcOrd="2" destOrd="0" presId="urn:microsoft.com/office/officeart/2009/3/layout/RandomtoResultProcess"/>
    <dgm:cxn modelId="{4BF3EAEB-CF9C-47D9-9D12-52FAFB92A696}" type="presParOf" srcId="{19E38E33-867B-4EA7-98C7-9E92253E454B}" destId="{83D2F464-46BE-4DDA-8E85-19162EAC870B}" srcOrd="3" destOrd="0" presId="urn:microsoft.com/office/officeart/2009/3/layout/RandomtoResultProcess"/>
    <dgm:cxn modelId="{FE37D57C-1BBD-429E-9B90-9E9532579A92}" type="presParOf" srcId="{19E38E33-867B-4EA7-98C7-9E92253E454B}" destId="{720204A4-679D-4B3D-B668-546C46FD9A38}" srcOrd="4" destOrd="0" presId="urn:microsoft.com/office/officeart/2009/3/layout/RandomtoResultProcess"/>
    <dgm:cxn modelId="{BB227DD5-9B7D-4E7B-BC38-CE66FAD552B1}" type="presParOf" srcId="{19E38E33-867B-4EA7-98C7-9E92253E454B}" destId="{91E99D17-FB0A-4337-A358-6CF02A4AD5B8}" srcOrd="5" destOrd="0" presId="urn:microsoft.com/office/officeart/2009/3/layout/RandomtoResultProcess"/>
    <dgm:cxn modelId="{CFCA18FA-9452-473F-82EB-F22FAA7EDD31}" type="presParOf" srcId="{19E38E33-867B-4EA7-98C7-9E92253E454B}" destId="{C927487F-7C5E-40D3-94F2-A12D7D78ABEE}" srcOrd="6" destOrd="0" presId="urn:microsoft.com/office/officeart/2009/3/layout/RandomtoResultProcess"/>
    <dgm:cxn modelId="{56FBEA88-EABB-4A71-A2DB-4159869B7E61}" type="presParOf" srcId="{19E38E33-867B-4EA7-98C7-9E92253E454B}" destId="{E0487AB5-3A5D-41C8-A929-5B5C1A0C223E}" srcOrd="7" destOrd="0" presId="urn:microsoft.com/office/officeart/2009/3/layout/RandomtoResultProcess"/>
    <dgm:cxn modelId="{951A6E81-ECB5-4E0C-BBA5-2BEBDA8C93CC}" type="presParOf" srcId="{19E38E33-867B-4EA7-98C7-9E92253E454B}" destId="{40BE4887-E4DD-4DA0-BAD2-19D167837584}" srcOrd="8" destOrd="0" presId="urn:microsoft.com/office/officeart/2009/3/layout/RandomtoResultProcess"/>
    <dgm:cxn modelId="{BC8A8114-4B0A-4685-9420-F26E95A28B0C}" type="presParOf" srcId="{19E38E33-867B-4EA7-98C7-9E92253E454B}" destId="{987E7C96-6ED8-4B6E-AD47-FD63865D2CDD}" srcOrd="9" destOrd="0" presId="urn:microsoft.com/office/officeart/2009/3/layout/RandomtoResultProcess"/>
    <dgm:cxn modelId="{2BF63EEE-8F66-4977-809E-9044620093E1}" type="presParOf" srcId="{19E38E33-867B-4EA7-98C7-9E92253E454B}" destId="{28705CB7-D826-40FB-B262-C948DA1EB4DE}" srcOrd="10" destOrd="0" presId="urn:microsoft.com/office/officeart/2009/3/layout/RandomtoResultProcess"/>
    <dgm:cxn modelId="{BDF1706D-85C6-4517-8A3C-C66548FF4A26}" type="presParOf" srcId="{19E38E33-867B-4EA7-98C7-9E92253E454B}" destId="{6D047AC2-403F-4A6A-8D9F-5897CD7A34A6}" srcOrd="11" destOrd="0" presId="urn:microsoft.com/office/officeart/2009/3/layout/RandomtoResultProcess"/>
    <dgm:cxn modelId="{0401EF4E-FF8E-4408-8938-7693C90DC049}" type="presParOf" srcId="{19E38E33-867B-4EA7-98C7-9E92253E454B}" destId="{ADCBEB2F-9B5E-4ED6-A756-B4402087B0B8}" srcOrd="12" destOrd="0" presId="urn:microsoft.com/office/officeart/2009/3/layout/RandomtoResultProcess"/>
    <dgm:cxn modelId="{7C3E8EB6-1765-4CCF-B606-ECEF93D12831}" type="presParOf" srcId="{19E38E33-867B-4EA7-98C7-9E92253E454B}" destId="{8AA0AE53-F554-4F3C-BBAB-3F18553AAB09}" srcOrd="13" destOrd="0" presId="urn:microsoft.com/office/officeart/2009/3/layout/RandomtoResultProcess"/>
    <dgm:cxn modelId="{8FD50ED7-4C88-4518-9661-93908D0CF38B}" type="presParOf" srcId="{19E38E33-867B-4EA7-98C7-9E92253E454B}" destId="{3E286257-6696-4D08-81B6-C72413901B11}" srcOrd="14" destOrd="0" presId="urn:microsoft.com/office/officeart/2009/3/layout/RandomtoResultProcess"/>
    <dgm:cxn modelId="{F58249FF-CEC1-4467-9088-D98E64E3AFA5}" type="presParOf" srcId="{19E38E33-867B-4EA7-98C7-9E92253E454B}" destId="{F3E2DA6C-18A4-4204-81AA-AA6F96B2E7CF}" srcOrd="15" destOrd="0" presId="urn:microsoft.com/office/officeart/2009/3/layout/RandomtoResultProcess"/>
    <dgm:cxn modelId="{557F2EE4-46AF-4BCE-8311-FBB0E21C21CD}" type="presParOf" srcId="{19E38E33-867B-4EA7-98C7-9E92253E454B}" destId="{99486D7D-6E21-4CDC-818B-BBCAFFF6F6A2}" srcOrd="16" destOrd="0" presId="urn:microsoft.com/office/officeart/2009/3/layout/RandomtoResultProcess"/>
    <dgm:cxn modelId="{C7C95659-8669-4A2F-95AF-D024B8FC6AF9}" type="presParOf" srcId="{19E38E33-867B-4EA7-98C7-9E92253E454B}" destId="{544A12F8-8129-441B-8E3B-2B22545D1F4D}" srcOrd="17" destOrd="0" presId="urn:microsoft.com/office/officeart/2009/3/layout/RandomtoResultProcess"/>
    <dgm:cxn modelId="{6B274552-805F-4A24-88B3-8990CEEE7650}" type="presParOf" srcId="{19E38E33-867B-4EA7-98C7-9E92253E454B}" destId="{20394BFC-7EE6-4C06-94AA-92916D8910FC}" srcOrd="18" destOrd="0" presId="urn:microsoft.com/office/officeart/2009/3/layout/RandomtoResultProcess"/>
    <dgm:cxn modelId="{FB0076F2-D3E9-4E3E-9C1F-D9E685AD075E}" type="presParOf" srcId="{809E40F5-87F9-47CD-AD0E-65F020BC92E2}" destId="{63E50357-C5B2-480D-8AD9-32E300621BFB}" srcOrd="1" destOrd="0" presId="urn:microsoft.com/office/officeart/2009/3/layout/RandomtoResultProcess"/>
    <dgm:cxn modelId="{97F141BE-EA18-4BEA-80AF-6CD80B5423D6}" type="presParOf" srcId="{63E50357-C5B2-480D-8AD9-32E300621BFB}" destId="{A5FCDE32-8BEA-40F0-BD0B-3C4D445EA66F}" srcOrd="0" destOrd="0" presId="urn:microsoft.com/office/officeart/2009/3/layout/RandomtoResultProcess"/>
    <dgm:cxn modelId="{9A8F5A7D-961C-4FF8-ACC8-833FD2157E04}" type="presParOf" srcId="{63E50357-C5B2-480D-8AD9-32E300621BFB}" destId="{887BA2ED-D63D-4CF4-959D-9D5568B92481}" srcOrd="1" destOrd="0" presId="urn:microsoft.com/office/officeart/2009/3/layout/RandomtoResultProcess"/>
    <dgm:cxn modelId="{C4A6DA58-2082-40CB-A66E-C3F24626ED92}" type="presParOf" srcId="{809E40F5-87F9-47CD-AD0E-65F020BC92E2}" destId="{9C1297A5-F1AC-4AD9-B657-C6D5F6C5DD4A}" srcOrd="2" destOrd="0" presId="urn:microsoft.com/office/officeart/2009/3/layout/RandomtoResultProcess"/>
    <dgm:cxn modelId="{E3099B39-9FF4-4556-A551-06206053345D}" type="presParOf" srcId="{809E40F5-87F9-47CD-AD0E-65F020BC92E2}" destId="{7879F87E-C7DF-4034-9B44-D19A766B5495}" srcOrd="3" destOrd="0" presId="urn:microsoft.com/office/officeart/2009/3/layout/RandomtoResultProcess"/>
    <dgm:cxn modelId="{77309982-746C-4A47-924B-A6BE4DC575D7}" type="presParOf" srcId="{7879F87E-C7DF-4034-9B44-D19A766B5495}" destId="{A1C3EB9B-AC26-4672-B187-88D63DD441E5}" srcOrd="0" destOrd="0" presId="urn:microsoft.com/office/officeart/2009/3/layout/RandomtoResultProcess"/>
    <dgm:cxn modelId="{69C61453-29EC-4618-B4EC-3810725BA1B7}" type="presParOf" srcId="{7879F87E-C7DF-4034-9B44-D19A766B5495}" destId="{55061CEE-BBE5-4891-9222-21C661B9A203}" srcOrd="1" destOrd="0" presId="urn:microsoft.com/office/officeart/2009/3/layout/RandomtoResultProcess"/>
    <dgm:cxn modelId="{9EBF81BE-570D-46B6-927A-FE16BB130087}" type="presParOf" srcId="{809E40F5-87F9-47CD-AD0E-65F020BC92E2}" destId="{23D4D7B2-060E-4463-8A8F-484C9FA8CB0D}" srcOrd="4" destOrd="0" presId="urn:microsoft.com/office/officeart/2009/3/layout/RandomtoResultProcess"/>
    <dgm:cxn modelId="{8670B8E1-F98F-42F1-9B7F-E62F997A2C22}" type="presParOf" srcId="{23D4D7B2-060E-4463-8A8F-484C9FA8CB0D}" destId="{8E916AE5-807E-40FC-BB31-D48DFD152F35}" srcOrd="0" destOrd="0" presId="urn:microsoft.com/office/officeart/2009/3/layout/RandomtoResultProcess"/>
    <dgm:cxn modelId="{ED68EC20-EC7B-4CC2-AEE8-01C1828A211E}" type="presParOf" srcId="{23D4D7B2-060E-4463-8A8F-484C9FA8CB0D}" destId="{85B762F1-C827-497F-98F4-328B8B4064F7}" srcOrd="1" destOrd="0" presId="urn:microsoft.com/office/officeart/2009/3/layout/RandomtoResul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E4A903B-2D94-410F-95D1-B7A06C9C0437}" type="doc">
      <dgm:prSet loTypeId="urn:microsoft.com/office/officeart/2009/3/layout/RandomtoResultProcess" loCatId="process" qsTypeId="urn:microsoft.com/office/officeart/2005/8/quickstyle/3d1" qsCatId="3D" csTypeId="urn:microsoft.com/office/officeart/2005/8/colors/colorful1" csCatId="colorful" phldr="1"/>
      <dgm:spPr/>
      <dgm:t>
        <a:bodyPr/>
        <a:lstStyle/>
        <a:p>
          <a:endParaRPr lang="en-US"/>
        </a:p>
      </dgm:t>
    </dgm:pt>
    <dgm:pt modelId="{32A3E58F-40DF-4831-9BC2-BD2C07A0B7D5}">
      <dgm:prSet phldrT="[Text]" custT="1"/>
      <dgm:spPr/>
      <dgm:t>
        <a:bodyPr/>
        <a:lstStyle/>
        <a:p>
          <a:r>
            <a:rPr lang="en-US" sz="1800" b="1" dirty="0" smtClean="0">
              <a:solidFill>
                <a:schemeClr val="bg2">
                  <a:lumMod val="50000"/>
                </a:schemeClr>
              </a:solidFill>
              <a:latin typeface="Chivo Light" panose="020B0604020202020204" charset="0"/>
            </a:rPr>
            <a:t>Preliminary Review Report</a:t>
          </a:r>
          <a:endParaRPr lang="en-US" sz="1800" b="1" dirty="0">
            <a:solidFill>
              <a:schemeClr val="bg2">
                <a:lumMod val="50000"/>
              </a:schemeClr>
            </a:solidFill>
            <a:latin typeface="Chivo Light" panose="020B0604020202020204" charset="0"/>
          </a:endParaRPr>
        </a:p>
      </dgm:t>
    </dgm:pt>
    <dgm:pt modelId="{E9835BC0-791B-4C7A-86A1-808A97E4F83C}" type="parTrans" cxnId="{98B5CE2E-5FFE-432C-9B42-C8BCDE8F603C}">
      <dgm:prSet/>
      <dgm:spPr/>
      <dgm:t>
        <a:bodyPr/>
        <a:lstStyle/>
        <a:p>
          <a:endParaRPr lang="en-US"/>
        </a:p>
      </dgm:t>
    </dgm:pt>
    <dgm:pt modelId="{A09399F4-7929-4620-AAD5-DDB41C3E9679}" type="sibTrans" cxnId="{98B5CE2E-5FFE-432C-9B42-C8BCDE8F603C}">
      <dgm:prSet/>
      <dgm:spPr/>
      <dgm:t>
        <a:bodyPr/>
        <a:lstStyle/>
        <a:p>
          <a:endParaRPr lang="en-US"/>
        </a:p>
      </dgm:t>
    </dgm:pt>
    <dgm:pt modelId="{B27932EA-F802-42CA-834E-FA909B8E7288}">
      <dgm:prSet phldrT="[Text]" custT="1"/>
      <dgm:spPr/>
      <dgm:t>
        <a:bodyPr/>
        <a:lstStyle/>
        <a:p>
          <a:r>
            <a:rPr lang="en-US" sz="1800" b="1" dirty="0" smtClean="0">
              <a:solidFill>
                <a:schemeClr val="bg2">
                  <a:lumMod val="50000"/>
                </a:schemeClr>
              </a:solidFill>
              <a:latin typeface="Chivo Light" panose="020B0604020202020204" charset="0"/>
            </a:rPr>
            <a:t>Closure Letter</a:t>
          </a:r>
          <a:endParaRPr lang="en-US" sz="1800" b="1" dirty="0">
            <a:solidFill>
              <a:schemeClr val="bg2">
                <a:lumMod val="50000"/>
              </a:schemeClr>
            </a:solidFill>
            <a:latin typeface="Chivo Light" panose="020B0604020202020204" charset="0"/>
          </a:endParaRPr>
        </a:p>
      </dgm:t>
    </dgm:pt>
    <dgm:pt modelId="{16B28793-9D55-4A04-BDAD-62121FB281CB}" type="parTrans" cxnId="{B2CC73CB-2280-4B7C-9AF9-975FB584C426}">
      <dgm:prSet/>
      <dgm:spPr/>
      <dgm:t>
        <a:bodyPr/>
        <a:lstStyle/>
        <a:p>
          <a:endParaRPr lang="en-US"/>
        </a:p>
      </dgm:t>
    </dgm:pt>
    <dgm:pt modelId="{1F679438-226D-46F7-9789-3EFDCEB764B4}" type="sibTrans" cxnId="{B2CC73CB-2280-4B7C-9AF9-975FB584C426}">
      <dgm:prSet/>
      <dgm:spPr/>
      <dgm:t>
        <a:bodyPr/>
        <a:lstStyle/>
        <a:p>
          <a:endParaRPr lang="en-US"/>
        </a:p>
      </dgm:t>
    </dgm:pt>
    <dgm:pt modelId="{080A605C-4415-4CAA-9B32-D531948D56D1}">
      <dgm:prSet phldrT="[Text]" custT="1"/>
      <dgm:spPr/>
      <dgm:t>
        <a:bodyPr/>
        <a:lstStyle/>
        <a:p>
          <a:r>
            <a:rPr lang="en-US" sz="1800" b="1" dirty="0" smtClean="0">
              <a:solidFill>
                <a:schemeClr val="bg2">
                  <a:lumMod val="50000"/>
                </a:schemeClr>
              </a:solidFill>
              <a:latin typeface="Chivo Light" panose="020B0604020202020204" charset="0"/>
            </a:rPr>
            <a:t>Corrective Action Plan</a:t>
          </a:r>
          <a:endParaRPr lang="en-US" sz="1800" b="1" dirty="0">
            <a:solidFill>
              <a:schemeClr val="bg2">
                <a:lumMod val="50000"/>
              </a:schemeClr>
            </a:solidFill>
            <a:latin typeface="Chivo Light" panose="020B0604020202020204" charset="0"/>
          </a:endParaRPr>
        </a:p>
      </dgm:t>
    </dgm:pt>
    <dgm:pt modelId="{52533502-61F9-440F-AAD8-61C83B500E3E}" type="parTrans" cxnId="{33090D3C-2143-4015-860C-B9C605740B91}">
      <dgm:prSet/>
      <dgm:spPr/>
      <dgm:t>
        <a:bodyPr/>
        <a:lstStyle/>
        <a:p>
          <a:endParaRPr lang="en-US"/>
        </a:p>
      </dgm:t>
    </dgm:pt>
    <dgm:pt modelId="{13D3E81A-A923-418E-AB27-9EDB0AD0E6EA}" type="sibTrans" cxnId="{33090D3C-2143-4015-860C-B9C605740B91}">
      <dgm:prSet/>
      <dgm:spPr/>
      <dgm:t>
        <a:bodyPr/>
        <a:lstStyle/>
        <a:p>
          <a:endParaRPr lang="en-US"/>
        </a:p>
      </dgm:t>
    </dgm:pt>
    <dgm:pt modelId="{3AD17F4D-F921-49F4-8C9B-891C87DC9D72}">
      <dgm:prSet phldrT="[Text]" custT="1"/>
      <dgm:spPr/>
      <dgm:t>
        <a:bodyPr/>
        <a:lstStyle/>
        <a:p>
          <a:r>
            <a:rPr lang="en-US" sz="1800" dirty="0" smtClean="0">
              <a:solidFill>
                <a:schemeClr val="bg2">
                  <a:lumMod val="50000"/>
                </a:schemeClr>
              </a:solidFill>
              <a:latin typeface="Chivo Light" panose="020B0604020202020204" charset="0"/>
            </a:rPr>
            <a:t>Implementation</a:t>
          </a:r>
          <a:endParaRPr lang="en-US" sz="1800" dirty="0">
            <a:solidFill>
              <a:schemeClr val="bg2">
                <a:lumMod val="50000"/>
              </a:schemeClr>
            </a:solidFill>
            <a:latin typeface="Chivo Light" panose="020B0604020202020204" charset="0"/>
          </a:endParaRPr>
        </a:p>
      </dgm:t>
    </dgm:pt>
    <dgm:pt modelId="{B7C320F7-D3BD-4325-B1D4-C4C0442640F7}" type="parTrans" cxnId="{49C47104-A3AB-4A79-8689-72FDF6AA6424}">
      <dgm:prSet/>
      <dgm:spPr/>
      <dgm:t>
        <a:bodyPr/>
        <a:lstStyle/>
        <a:p>
          <a:endParaRPr lang="en-US"/>
        </a:p>
      </dgm:t>
    </dgm:pt>
    <dgm:pt modelId="{DEB1F363-A200-4DC5-AB7A-F188F5F46152}" type="sibTrans" cxnId="{49C47104-A3AB-4A79-8689-72FDF6AA6424}">
      <dgm:prSet/>
      <dgm:spPr/>
      <dgm:t>
        <a:bodyPr/>
        <a:lstStyle/>
        <a:p>
          <a:endParaRPr lang="en-US"/>
        </a:p>
      </dgm:t>
    </dgm:pt>
    <dgm:pt modelId="{36CA22CE-E6F3-4324-9C18-C00EE332DE69}">
      <dgm:prSet phldrT="[Text]" custT="1"/>
      <dgm:spPr/>
      <dgm:t>
        <a:bodyPr/>
        <a:lstStyle/>
        <a:p>
          <a:r>
            <a:rPr lang="en-US" sz="1800" b="1" dirty="0" smtClean="0">
              <a:solidFill>
                <a:schemeClr val="bg2"/>
              </a:solidFill>
              <a:latin typeface="Chivo Light" panose="020B0604020202020204" charset="0"/>
            </a:rPr>
            <a:t>Review Letter</a:t>
          </a:r>
          <a:endParaRPr lang="en-US" sz="1800" b="1" dirty="0">
            <a:solidFill>
              <a:schemeClr val="bg2"/>
            </a:solidFill>
            <a:latin typeface="Chivo Light" panose="020B0604020202020204" charset="0"/>
          </a:endParaRPr>
        </a:p>
      </dgm:t>
    </dgm:pt>
    <dgm:pt modelId="{AE5FE802-8751-4292-B2A2-D73FA31033BA}" type="parTrans" cxnId="{54D2AD5D-F036-41F5-9C67-345D8FA0104C}">
      <dgm:prSet/>
      <dgm:spPr/>
      <dgm:t>
        <a:bodyPr/>
        <a:lstStyle/>
        <a:p>
          <a:endParaRPr lang="en-US"/>
        </a:p>
      </dgm:t>
    </dgm:pt>
    <dgm:pt modelId="{330A5F48-5D5F-47B6-8318-430DDDB5C0E1}" type="sibTrans" cxnId="{54D2AD5D-F036-41F5-9C67-345D8FA0104C}">
      <dgm:prSet/>
      <dgm:spPr/>
      <dgm:t>
        <a:bodyPr/>
        <a:lstStyle/>
        <a:p>
          <a:endParaRPr lang="en-US"/>
        </a:p>
      </dgm:t>
    </dgm:pt>
    <dgm:pt modelId="{809E40F5-87F9-47CD-AD0E-65F020BC92E2}" type="pres">
      <dgm:prSet presAssocID="{CE4A903B-2D94-410F-95D1-B7A06C9C0437}" presName="Name0" presStyleCnt="0">
        <dgm:presLayoutVars>
          <dgm:dir/>
          <dgm:animOne val="branch"/>
          <dgm:animLvl val="lvl"/>
        </dgm:presLayoutVars>
      </dgm:prSet>
      <dgm:spPr/>
      <dgm:t>
        <a:bodyPr/>
        <a:lstStyle/>
        <a:p>
          <a:endParaRPr lang="en-US"/>
        </a:p>
      </dgm:t>
    </dgm:pt>
    <dgm:pt modelId="{19E38E33-867B-4EA7-98C7-9E92253E454B}" type="pres">
      <dgm:prSet presAssocID="{32A3E58F-40DF-4831-9BC2-BD2C07A0B7D5}" presName="chaos" presStyleCnt="0"/>
      <dgm:spPr/>
      <dgm:t>
        <a:bodyPr/>
        <a:lstStyle/>
        <a:p>
          <a:endParaRPr lang="en-US"/>
        </a:p>
      </dgm:t>
    </dgm:pt>
    <dgm:pt modelId="{D5AB9496-EE07-40DB-A224-1366980055CA}" type="pres">
      <dgm:prSet presAssocID="{32A3E58F-40DF-4831-9BC2-BD2C07A0B7D5}" presName="parTx1" presStyleLbl="revTx" presStyleIdx="0" presStyleCnt="4" custScaleX="122168" custScaleY="215759"/>
      <dgm:spPr/>
      <dgm:t>
        <a:bodyPr/>
        <a:lstStyle/>
        <a:p>
          <a:endParaRPr lang="en-US"/>
        </a:p>
      </dgm:t>
    </dgm:pt>
    <dgm:pt modelId="{3862C540-86B1-48A5-AA45-28F1E24914A2}" type="pres">
      <dgm:prSet presAssocID="{32A3E58F-40DF-4831-9BC2-BD2C07A0B7D5}" presName="c1" presStyleLbl="node1" presStyleIdx="0" presStyleCnt="19" custLinFactX="-65075" custLinFactY="-6484" custLinFactNeighborX="-100000" custLinFactNeighborY="-100000"/>
      <dgm:spPr/>
      <dgm:t>
        <a:bodyPr/>
        <a:lstStyle/>
        <a:p>
          <a:endParaRPr lang="en-US"/>
        </a:p>
      </dgm:t>
    </dgm:pt>
    <dgm:pt modelId="{D4A38731-EED7-4D5D-83C9-0F781FED8A70}" type="pres">
      <dgm:prSet presAssocID="{32A3E58F-40DF-4831-9BC2-BD2C07A0B7D5}" presName="c2" presStyleLbl="node1" presStyleIdx="1" presStyleCnt="19" custLinFactY="-19274" custLinFactNeighborX="-97856" custLinFactNeighborY="-100000"/>
      <dgm:spPr/>
      <dgm:t>
        <a:bodyPr/>
        <a:lstStyle/>
        <a:p>
          <a:endParaRPr lang="en-US"/>
        </a:p>
      </dgm:t>
    </dgm:pt>
    <dgm:pt modelId="{83D2F464-46BE-4DDA-8E85-19162EAC870B}" type="pres">
      <dgm:prSet presAssocID="{32A3E58F-40DF-4831-9BC2-BD2C07A0B7D5}" presName="c3" presStyleLbl="node1" presStyleIdx="2" presStyleCnt="19" custLinFactX="101950" custLinFactY="-94134" custLinFactNeighborX="200000" custLinFactNeighborY="-100000"/>
      <dgm:spPr/>
      <dgm:t>
        <a:bodyPr/>
        <a:lstStyle/>
        <a:p>
          <a:endParaRPr lang="en-US"/>
        </a:p>
      </dgm:t>
    </dgm:pt>
    <dgm:pt modelId="{720204A4-679D-4B3D-B668-546C46FD9A38}" type="pres">
      <dgm:prSet presAssocID="{32A3E58F-40DF-4831-9BC2-BD2C07A0B7D5}" presName="c4" presStyleLbl="node1" presStyleIdx="3" presStyleCnt="19"/>
      <dgm:spPr/>
      <dgm:t>
        <a:bodyPr/>
        <a:lstStyle/>
        <a:p>
          <a:endParaRPr lang="en-US"/>
        </a:p>
      </dgm:t>
    </dgm:pt>
    <dgm:pt modelId="{91E99D17-FB0A-4337-A358-6CF02A4AD5B8}" type="pres">
      <dgm:prSet presAssocID="{32A3E58F-40DF-4831-9BC2-BD2C07A0B7D5}" presName="c5" presStyleLbl="node1" presStyleIdx="4" presStyleCnt="19"/>
      <dgm:spPr/>
      <dgm:t>
        <a:bodyPr/>
        <a:lstStyle/>
        <a:p>
          <a:endParaRPr lang="en-US"/>
        </a:p>
      </dgm:t>
    </dgm:pt>
    <dgm:pt modelId="{C927487F-7C5E-40D3-94F2-A12D7D78ABEE}" type="pres">
      <dgm:prSet presAssocID="{32A3E58F-40DF-4831-9BC2-BD2C07A0B7D5}" presName="c6" presStyleLbl="node1" presStyleIdx="5" presStyleCnt="19"/>
      <dgm:spPr/>
      <dgm:t>
        <a:bodyPr/>
        <a:lstStyle/>
        <a:p>
          <a:endParaRPr lang="en-US"/>
        </a:p>
      </dgm:t>
    </dgm:pt>
    <dgm:pt modelId="{E0487AB5-3A5D-41C8-A929-5B5C1A0C223E}" type="pres">
      <dgm:prSet presAssocID="{32A3E58F-40DF-4831-9BC2-BD2C07A0B7D5}" presName="c7" presStyleLbl="node1" presStyleIdx="6" presStyleCnt="19" custLinFactNeighborX="40636" custLinFactNeighborY="-58896"/>
      <dgm:spPr/>
      <dgm:t>
        <a:bodyPr/>
        <a:lstStyle/>
        <a:p>
          <a:endParaRPr lang="en-US"/>
        </a:p>
      </dgm:t>
    </dgm:pt>
    <dgm:pt modelId="{40BE4887-E4DD-4DA0-BAD2-19D167837584}" type="pres">
      <dgm:prSet presAssocID="{32A3E58F-40DF-4831-9BC2-BD2C07A0B7D5}" presName="c8" presStyleLbl="node1" presStyleIdx="7" presStyleCnt="19" custLinFactNeighborX="32933" custLinFactNeighborY="-90134"/>
      <dgm:spPr/>
      <dgm:t>
        <a:bodyPr/>
        <a:lstStyle/>
        <a:p>
          <a:endParaRPr lang="en-US"/>
        </a:p>
      </dgm:t>
    </dgm:pt>
    <dgm:pt modelId="{987E7C96-6ED8-4B6E-AD47-FD63865D2CDD}" type="pres">
      <dgm:prSet presAssocID="{32A3E58F-40DF-4831-9BC2-BD2C07A0B7D5}" presName="c9" presStyleLbl="node1" presStyleIdx="8" presStyleCnt="19"/>
      <dgm:spPr/>
      <dgm:t>
        <a:bodyPr/>
        <a:lstStyle/>
        <a:p>
          <a:endParaRPr lang="en-US"/>
        </a:p>
      </dgm:t>
    </dgm:pt>
    <dgm:pt modelId="{28705CB7-D826-40FB-B262-C948DA1EB4DE}" type="pres">
      <dgm:prSet presAssocID="{32A3E58F-40DF-4831-9BC2-BD2C07A0B7D5}" presName="c10" presStyleLbl="node1" presStyleIdx="9" presStyleCnt="19" custLinFactX="-28608" custLinFactY="-6242" custLinFactNeighborX="-100000" custLinFactNeighborY="-100000"/>
      <dgm:spPr/>
      <dgm:t>
        <a:bodyPr/>
        <a:lstStyle/>
        <a:p>
          <a:endParaRPr lang="en-US"/>
        </a:p>
      </dgm:t>
    </dgm:pt>
    <dgm:pt modelId="{6D047AC2-403F-4A6A-8D9F-5897CD7A34A6}" type="pres">
      <dgm:prSet presAssocID="{32A3E58F-40DF-4831-9BC2-BD2C07A0B7D5}" presName="c11" presStyleLbl="node1" presStyleIdx="10" presStyleCnt="19"/>
      <dgm:spPr/>
      <dgm:t>
        <a:bodyPr/>
        <a:lstStyle/>
        <a:p>
          <a:endParaRPr lang="en-US"/>
        </a:p>
      </dgm:t>
    </dgm:pt>
    <dgm:pt modelId="{ADCBEB2F-9B5E-4ED6-A756-B4402087B0B8}" type="pres">
      <dgm:prSet presAssocID="{32A3E58F-40DF-4831-9BC2-BD2C07A0B7D5}" presName="c12" presStyleLbl="node1" presStyleIdx="11" presStyleCnt="19"/>
      <dgm:spPr/>
      <dgm:t>
        <a:bodyPr/>
        <a:lstStyle/>
        <a:p>
          <a:endParaRPr lang="en-US"/>
        </a:p>
      </dgm:t>
    </dgm:pt>
    <dgm:pt modelId="{8AA0AE53-F554-4F3C-BBAB-3F18553AAB09}" type="pres">
      <dgm:prSet presAssocID="{32A3E58F-40DF-4831-9BC2-BD2C07A0B7D5}" presName="c13" presStyleLbl="node1" presStyleIdx="12" presStyleCnt="19" custLinFactNeighborX="-51217" custLinFactNeighborY="15657"/>
      <dgm:spPr/>
      <dgm:t>
        <a:bodyPr/>
        <a:lstStyle/>
        <a:p>
          <a:endParaRPr lang="en-US"/>
        </a:p>
      </dgm:t>
    </dgm:pt>
    <dgm:pt modelId="{3E286257-6696-4D08-81B6-C72413901B11}" type="pres">
      <dgm:prSet presAssocID="{32A3E58F-40DF-4831-9BC2-BD2C07A0B7D5}" presName="c14" presStyleLbl="node1" presStyleIdx="13" presStyleCnt="19"/>
      <dgm:spPr/>
      <dgm:t>
        <a:bodyPr/>
        <a:lstStyle/>
        <a:p>
          <a:endParaRPr lang="en-US"/>
        </a:p>
      </dgm:t>
    </dgm:pt>
    <dgm:pt modelId="{F3E2DA6C-18A4-4204-81AA-AA6F96B2E7CF}" type="pres">
      <dgm:prSet presAssocID="{32A3E58F-40DF-4831-9BC2-BD2C07A0B7D5}" presName="c15" presStyleLbl="node1" presStyleIdx="14" presStyleCnt="19" custLinFactNeighborX="18625" custLinFactNeighborY="45500"/>
      <dgm:spPr/>
      <dgm:t>
        <a:bodyPr/>
        <a:lstStyle/>
        <a:p>
          <a:endParaRPr lang="en-US"/>
        </a:p>
      </dgm:t>
    </dgm:pt>
    <dgm:pt modelId="{99486D7D-6E21-4CDC-818B-BBCAFFF6F6A2}" type="pres">
      <dgm:prSet presAssocID="{32A3E58F-40DF-4831-9BC2-BD2C07A0B7D5}" presName="c16" presStyleLbl="node1" presStyleIdx="15" presStyleCnt="19"/>
      <dgm:spPr/>
      <dgm:t>
        <a:bodyPr/>
        <a:lstStyle/>
        <a:p>
          <a:endParaRPr lang="en-US"/>
        </a:p>
      </dgm:t>
    </dgm:pt>
    <dgm:pt modelId="{544A12F8-8129-441B-8E3B-2B22545D1F4D}" type="pres">
      <dgm:prSet presAssocID="{32A3E58F-40DF-4831-9BC2-BD2C07A0B7D5}" presName="c17" presStyleLbl="node1" presStyleIdx="16" presStyleCnt="19" custLinFactNeighborX="42417" custLinFactNeighborY="27907"/>
      <dgm:spPr/>
      <dgm:t>
        <a:bodyPr/>
        <a:lstStyle/>
        <a:p>
          <a:endParaRPr lang="en-US"/>
        </a:p>
      </dgm:t>
    </dgm:pt>
    <dgm:pt modelId="{20394BFC-7EE6-4C06-94AA-92916D8910FC}" type="pres">
      <dgm:prSet presAssocID="{32A3E58F-40DF-4831-9BC2-BD2C07A0B7D5}" presName="c18" presStyleLbl="node1" presStyleIdx="17" presStyleCnt="19"/>
      <dgm:spPr/>
      <dgm:t>
        <a:bodyPr/>
        <a:lstStyle/>
        <a:p>
          <a:endParaRPr lang="en-US"/>
        </a:p>
      </dgm:t>
    </dgm:pt>
    <dgm:pt modelId="{63E50357-C5B2-480D-8AD9-32E300621BFB}" type="pres">
      <dgm:prSet presAssocID="{A09399F4-7929-4620-AAD5-DDB41C3E9679}" presName="chevronComposite1" presStyleCnt="0"/>
      <dgm:spPr/>
      <dgm:t>
        <a:bodyPr/>
        <a:lstStyle/>
        <a:p>
          <a:endParaRPr lang="en-US"/>
        </a:p>
      </dgm:t>
    </dgm:pt>
    <dgm:pt modelId="{A5FCDE32-8BEA-40F0-BD0B-3C4D445EA66F}" type="pres">
      <dgm:prSet presAssocID="{A09399F4-7929-4620-AAD5-DDB41C3E9679}" presName="chevron1" presStyleLbl="sibTrans2D1" presStyleIdx="0" presStyleCnt="4"/>
      <dgm:spPr/>
      <dgm:t>
        <a:bodyPr/>
        <a:lstStyle/>
        <a:p>
          <a:endParaRPr lang="en-US"/>
        </a:p>
      </dgm:t>
    </dgm:pt>
    <dgm:pt modelId="{887BA2ED-D63D-4CF4-959D-9D5568B92481}" type="pres">
      <dgm:prSet presAssocID="{A09399F4-7929-4620-AAD5-DDB41C3E9679}" presName="spChevron1" presStyleCnt="0"/>
      <dgm:spPr/>
      <dgm:t>
        <a:bodyPr/>
        <a:lstStyle/>
        <a:p>
          <a:endParaRPr lang="en-US"/>
        </a:p>
      </dgm:t>
    </dgm:pt>
    <dgm:pt modelId="{08571552-3633-4BE6-9593-2812607ABEAE}" type="pres">
      <dgm:prSet presAssocID="{36CA22CE-E6F3-4324-9C18-C00EE332DE69}" presName="middle" presStyleCnt="0"/>
      <dgm:spPr/>
      <dgm:t>
        <a:bodyPr/>
        <a:lstStyle/>
        <a:p>
          <a:endParaRPr lang="en-US"/>
        </a:p>
      </dgm:t>
    </dgm:pt>
    <dgm:pt modelId="{D30924CB-85B0-49B6-93B0-9F2BA04B1A64}" type="pres">
      <dgm:prSet presAssocID="{36CA22CE-E6F3-4324-9C18-C00EE332DE69}" presName="parTxMid" presStyleLbl="revTx" presStyleIdx="1" presStyleCnt="4"/>
      <dgm:spPr/>
      <dgm:t>
        <a:bodyPr/>
        <a:lstStyle/>
        <a:p>
          <a:endParaRPr lang="en-US"/>
        </a:p>
      </dgm:t>
    </dgm:pt>
    <dgm:pt modelId="{B3422CFF-3EFA-49BC-890B-A5EAEC57532D}" type="pres">
      <dgm:prSet presAssocID="{36CA22CE-E6F3-4324-9C18-C00EE332DE69}" presName="spMid" presStyleCnt="0"/>
      <dgm:spPr/>
      <dgm:t>
        <a:bodyPr/>
        <a:lstStyle/>
        <a:p>
          <a:endParaRPr lang="en-US"/>
        </a:p>
      </dgm:t>
    </dgm:pt>
    <dgm:pt modelId="{ECF4418B-4B96-4BAB-8870-7ABC16F417A5}" type="pres">
      <dgm:prSet presAssocID="{330A5F48-5D5F-47B6-8318-430DDDB5C0E1}" presName="chevronComposite1" presStyleCnt="0"/>
      <dgm:spPr/>
      <dgm:t>
        <a:bodyPr/>
        <a:lstStyle/>
        <a:p>
          <a:endParaRPr lang="en-US"/>
        </a:p>
      </dgm:t>
    </dgm:pt>
    <dgm:pt modelId="{20041668-BFB4-4C25-A056-A94C9285BA6A}" type="pres">
      <dgm:prSet presAssocID="{330A5F48-5D5F-47B6-8318-430DDDB5C0E1}" presName="chevron1" presStyleLbl="sibTrans2D1" presStyleIdx="1" presStyleCnt="4"/>
      <dgm:spPr/>
      <dgm:t>
        <a:bodyPr/>
        <a:lstStyle/>
        <a:p>
          <a:endParaRPr lang="en-US"/>
        </a:p>
      </dgm:t>
    </dgm:pt>
    <dgm:pt modelId="{45B96AA5-4525-4073-A74E-A718554D8CD8}" type="pres">
      <dgm:prSet presAssocID="{330A5F48-5D5F-47B6-8318-430DDDB5C0E1}" presName="spChevron1" presStyleCnt="0"/>
      <dgm:spPr/>
      <dgm:t>
        <a:bodyPr/>
        <a:lstStyle/>
        <a:p>
          <a:endParaRPr lang="en-US"/>
        </a:p>
      </dgm:t>
    </dgm:pt>
    <dgm:pt modelId="{E18B5BB7-C1E1-462E-9E6D-421B688F2099}" type="pres">
      <dgm:prSet presAssocID="{080A605C-4415-4CAA-9B32-D531948D56D1}" presName="middle" presStyleCnt="0"/>
      <dgm:spPr/>
      <dgm:t>
        <a:bodyPr/>
        <a:lstStyle/>
        <a:p>
          <a:endParaRPr lang="en-US"/>
        </a:p>
      </dgm:t>
    </dgm:pt>
    <dgm:pt modelId="{177C6486-291A-44A6-8B32-0D208570450D}" type="pres">
      <dgm:prSet presAssocID="{080A605C-4415-4CAA-9B32-D531948D56D1}" presName="parTxMid" presStyleLbl="revTx" presStyleIdx="2" presStyleCnt="4" custScaleX="112628"/>
      <dgm:spPr/>
      <dgm:t>
        <a:bodyPr/>
        <a:lstStyle/>
        <a:p>
          <a:endParaRPr lang="en-US"/>
        </a:p>
      </dgm:t>
    </dgm:pt>
    <dgm:pt modelId="{A506FFA7-5C80-4444-80B4-AC53DAA0669F}" type="pres">
      <dgm:prSet presAssocID="{080A605C-4415-4CAA-9B32-D531948D56D1}" presName="spMid" presStyleCnt="0"/>
      <dgm:spPr/>
      <dgm:t>
        <a:bodyPr/>
        <a:lstStyle/>
        <a:p>
          <a:endParaRPr lang="en-US"/>
        </a:p>
      </dgm:t>
    </dgm:pt>
    <dgm:pt modelId="{25838686-071D-4AAC-83A1-C939CF7CE46E}" type="pres">
      <dgm:prSet presAssocID="{13D3E81A-A923-418E-AB27-9EDB0AD0E6EA}" presName="chevronComposite1" presStyleCnt="0"/>
      <dgm:spPr/>
      <dgm:t>
        <a:bodyPr/>
        <a:lstStyle/>
        <a:p>
          <a:endParaRPr lang="en-US"/>
        </a:p>
      </dgm:t>
    </dgm:pt>
    <dgm:pt modelId="{66FFBBF1-FDED-4068-99D2-75A788D6FEA2}" type="pres">
      <dgm:prSet presAssocID="{13D3E81A-A923-418E-AB27-9EDB0AD0E6EA}" presName="chevron1" presStyleLbl="sibTrans2D1" presStyleIdx="2" presStyleCnt="4"/>
      <dgm:spPr/>
      <dgm:t>
        <a:bodyPr/>
        <a:lstStyle/>
        <a:p>
          <a:endParaRPr lang="en-US"/>
        </a:p>
      </dgm:t>
    </dgm:pt>
    <dgm:pt modelId="{779095BB-D2F8-4FDC-B081-944CA4132561}" type="pres">
      <dgm:prSet presAssocID="{13D3E81A-A923-418E-AB27-9EDB0AD0E6EA}" presName="spChevron1" presStyleCnt="0"/>
      <dgm:spPr/>
      <dgm:t>
        <a:bodyPr/>
        <a:lstStyle/>
        <a:p>
          <a:endParaRPr lang="en-US"/>
        </a:p>
      </dgm:t>
    </dgm:pt>
    <dgm:pt modelId="{88926734-D32C-436C-83AF-3B46FD657D80}" type="pres">
      <dgm:prSet presAssocID="{3AD17F4D-F921-49F4-8C9B-891C87DC9D72}" presName="middle" presStyleCnt="0"/>
      <dgm:spPr/>
      <dgm:t>
        <a:bodyPr/>
        <a:lstStyle/>
        <a:p>
          <a:endParaRPr lang="en-US"/>
        </a:p>
      </dgm:t>
    </dgm:pt>
    <dgm:pt modelId="{5D53E834-2475-4CEF-8BA6-2A97C89E7822}" type="pres">
      <dgm:prSet presAssocID="{3AD17F4D-F921-49F4-8C9B-891C87DC9D72}" presName="parTxMid" presStyleLbl="revTx" presStyleIdx="3" presStyleCnt="4" custScaleX="174081"/>
      <dgm:spPr/>
      <dgm:t>
        <a:bodyPr/>
        <a:lstStyle/>
        <a:p>
          <a:endParaRPr lang="en-US"/>
        </a:p>
      </dgm:t>
    </dgm:pt>
    <dgm:pt modelId="{1DE57818-400D-4917-9A08-BEA9A9973829}" type="pres">
      <dgm:prSet presAssocID="{3AD17F4D-F921-49F4-8C9B-891C87DC9D72}" presName="spMid" presStyleCnt="0"/>
      <dgm:spPr/>
      <dgm:t>
        <a:bodyPr/>
        <a:lstStyle/>
        <a:p>
          <a:endParaRPr lang="en-US"/>
        </a:p>
      </dgm:t>
    </dgm:pt>
    <dgm:pt modelId="{6A8FE312-DF1E-4BCA-ACEC-32F504CCCEA0}" type="pres">
      <dgm:prSet presAssocID="{DEB1F363-A200-4DC5-AB7A-F188F5F46152}" presName="chevronComposite1" presStyleCnt="0"/>
      <dgm:spPr/>
      <dgm:t>
        <a:bodyPr/>
        <a:lstStyle/>
        <a:p>
          <a:endParaRPr lang="en-US"/>
        </a:p>
      </dgm:t>
    </dgm:pt>
    <dgm:pt modelId="{BAB417BE-CAEF-4B21-B7BF-07BB9CEB27BD}" type="pres">
      <dgm:prSet presAssocID="{DEB1F363-A200-4DC5-AB7A-F188F5F46152}" presName="chevron1" presStyleLbl="sibTrans2D1" presStyleIdx="3" presStyleCnt="4"/>
      <dgm:spPr/>
      <dgm:t>
        <a:bodyPr/>
        <a:lstStyle/>
        <a:p>
          <a:endParaRPr lang="en-US"/>
        </a:p>
      </dgm:t>
    </dgm:pt>
    <dgm:pt modelId="{B4559DEF-C58D-4BC3-AB24-AA5A3C226CE8}" type="pres">
      <dgm:prSet presAssocID="{DEB1F363-A200-4DC5-AB7A-F188F5F46152}" presName="spChevron1" presStyleCnt="0"/>
      <dgm:spPr/>
      <dgm:t>
        <a:bodyPr/>
        <a:lstStyle/>
        <a:p>
          <a:endParaRPr lang="en-US"/>
        </a:p>
      </dgm:t>
    </dgm:pt>
    <dgm:pt modelId="{23D4D7B2-060E-4463-8A8F-484C9FA8CB0D}" type="pres">
      <dgm:prSet presAssocID="{B27932EA-F802-42CA-834E-FA909B8E7288}" presName="last" presStyleCnt="0"/>
      <dgm:spPr/>
      <dgm:t>
        <a:bodyPr/>
        <a:lstStyle/>
        <a:p>
          <a:endParaRPr lang="en-US"/>
        </a:p>
      </dgm:t>
    </dgm:pt>
    <dgm:pt modelId="{8E916AE5-807E-40FC-BB31-D48DFD152F35}" type="pres">
      <dgm:prSet presAssocID="{B27932EA-F802-42CA-834E-FA909B8E7288}" presName="circleTx" presStyleLbl="node1" presStyleIdx="18" presStyleCnt="19" custScaleX="150766" custScaleY="150022" custLinFactNeighborX="16637" custLinFactNeighborY="-22442"/>
      <dgm:spPr/>
      <dgm:t>
        <a:bodyPr/>
        <a:lstStyle/>
        <a:p>
          <a:endParaRPr lang="en-US"/>
        </a:p>
      </dgm:t>
    </dgm:pt>
    <dgm:pt modelId="{85B762F1-C827-497F-98F4-328B8B4064F7}" type="pres">
      <dgm:prSet presAssocID="{B27932EA-F802-42CA-834E-FA909B8E7288}" presName="spN" presStyleCnt="0"/>
      <dgm:spPr/>
      <dgm:t>
        <a:bodyPr/>
        <a:lstStyle/>
        <a:p>
          <a:endParaRPr lang="en-US"/>
        </a:p>
      </dgm:t>
    </dgm:pt>
  </dgm:ptLst>
  <dgm:cxnLst>
    <dgm:cxn modelId="{A51C089B-AA33-4977-9992-A4F74385E56B}" type="presOf" srcId="{32A3E58F-40DF-4831-9BC2-BD2C07A0B7D5}" destId="{D5AB9496-EE07-40DB-A224-1366980055CA}" srcOrd="0" destOrd="0" presId="urn:microsoft.com/office/officeart/2009/3/layout/RandomtoResultProcess"/>
    <dgm:cxn modelId="{06D3D017-659E-4D0B-BEBE-5346579960C1}" type="presOf" srcId="{3AD17F4D-F921-49F4-8C9B-891C87DC9D72}" destId="{5D53E834-2475-4CEF-8BA6-2A97C89E7822}" srcOrd="0" destOrd="0" presId="urn:microsoft.com/office/officeart/2009/3/layout/RandomtoResultProcess"/>
    <dgm:cxn modelId="{98B5CE2E-5FFE-432C-9B42-C8BCDE8F603C}" srcId="{CE4A903B-2D94-410F-95D1-B7A06C9C0437}" destId="{32A3E58F-40DF-4831-9BC2-BD2C07A0B7D5}" srcOrd="0" destOrd="0" parTransId="{E9835BC0-791B-4C7A-86A1-808A97E4F83C}" sibTransId="{A09399F4-7929-4620-AAD5-DDB41C3E9679}"/>
    <dgm:cxn modelId="{7475670A-E392-4367-BF83-2090AACEE85B}" type="presOf" srcId="{CE4A903B-2D94-410F-95D1-B7A06C9C0437}" destId="{809E40F5-87F9-47CD-AD0E-65F020BC92E2}" srcOrd="0" destOrd="0" presId="urn:microsoft.com/office/officeart/2009/3/layout/RandomtoResultProcess"/>
    <dgm:cxn modelId="{49C47104-A3AB-4A79-8689-72FDF6AA6424}" srcId="{CE4A903B-2D94-410F-95D1-B7A06C9C0437}" destId="{3AD17F4D-F921-49F4-8C9B-891C87DC9D72}" srcOrd="3" destOrd="0" parTransId="{B7C320F7-D3BD-4325-B1D4-C4C0442640F7}" sibTransId="{DEB1F363-A200-4DC5-AB7A-F188F5F46152}"/>
    <dgm:cxn modelId="{B020E381-8115-4CAB-991A-7AE701B271D3}" type="presOf" srcId="{36CA22CE-E6F3-4324-9C18-C00EE332DE69}" destId="{D30924CB-85B0-49B6-93B0-9F2BA04B1A64}" srcOrd="0" destOrd="0" presId="urn:microsoft.com/office/officeart/2009/3/layout/RandomtoResultProcess"/>
    <dgm:cxn modelId="{B2CC73CB-2280-4B7C-9AF9-975FB584C426}" srcId="{CE4A903B-2D94-410F-95D1-B7A06C9C0437}" destId="{B27932EA-F802-42CA-834E-FA909B8E7288}" srcOrd="4" destOrd="0" parTransId="{16B28793-9D55-4A04-BDAD-62121FB281CB}" sibTransId="{1F679438-226D-46F7-9789-3EFDCEB764B4}"/>
    <dgm:cxn modelId="{AA560A8E-4979-462F-91C1-4B6B1AD84DF6}" type="presOf" srcId="{080A605C-4415-4CAA-9B32-D531948D56D1}" destId="{177C6486-291A-44A6-8B32-0D208570450D}" srcOrd="0" destOrd="0" presId="urn:microsoft.com/office/officeart/2009/3/layout/RandomtoResultProcess"/>
    <dgm:cxn modelId="{54D2AD5D-F036-41F5-9C67-345D8FA0104C}" srcId="{CE4A903B-2D94-410F-95D1-B7A06C9C0437}" destId="{36CA22CE-E6F3-4324-9C18-C00EE332DE69}" srcOrd="1" destOrd="0" parTransId="{AE5FE802-8751-4292-B2A2-D73FA31033BA}" sibTransId="{330A5F48-5D5F-47B6-8318-430DDDB5C0E1}"/>
    <dgm:cxn modelId="{33090D3C-2143-4015-860C-B9C605740B91}" srcId="{CE4A903B-2D94-410F-95D1-B7A06C9C0437}" destId="{080A605C-4415-4CAA-9B32-D531948D56D1}" srcOrd="2" destOrd="0" parTransId="{52533502-61F9-440F-AAD8-61C83B500E3E}" sibTransId="{13D3E81A-A923-418E-AB27-9EDB0AD0E6EA}"/>
    <dgm:cxn modelId="{2DB60296-61FF-459C-B423-8443C7F8F1F3}" type="presOf" srcId="{B27932EA-F802-42CA-834E-FA909B8E7288}" destId="{8E916AE5-807E-40FC-BB31-D48DFD152F35}" srcOrd="0" destOrd="0" presId="urn:microsoft.com/office/officeart/2009/3/layout/RandomtoResultProcess"/>
    <dgm:cxn modelId="{AD9C2F1D-395C-4193-8F0E-596E440D9539}" type="presParOf" srcId="{809E40F5-87F9-47CD-AD0E-65F020BC92E2}" destId="{19E38E33-867B-4EA7-98C7-9E92253E454B}" srcOrd="0" destOrd="0" presId="urn:microsoft.com/office/officeart/2009/3/layout/RandomtoResultProcess"/>
    <dgm:cxn modelId="{CD1C3DD5-F68A-4618-A314-C88B3AC718B7}" type="presParOf" srcId="{19E38E33-867B-4EA7-98C7-9E92253E454B}" destId="{D5AB9496-EE07-40DB-A224-1366980055CA}" srcOrd="0" destOrd="0" presId="urn:microsoft.com/office/officeart/2009/3/layout/RandomtoResultProcess"/>
    <dgm:cxn modelId="{D74C1EF6-FB77-4EC7-AA96-151DEFF42FC2}" type="presParOf" srcId="{19E38E33-867B-4EA7-98C7-9E92253E454B}" destId="{3862C540-86B1-48A5-AA45-28F1E24914A2}" srcOrd="1" destOrd="0" presId="urn:microsoft.com/office/officeart/2009/3/layout/RandomtoResultProcess"/>
    <dgm:cxn modelId="{63E80E28-92E0-45ED-8509-2FBB82C5EE31}" type="presParOf" srcId="{19E38E33-867B-4EA7-98C7-9E92253E454B}" destId="{D4A38731-EED7-4D5D-83C9-0F781FED8A70}" srcOrd="2" destOrd="0" presId="urn:microsoft.com/office/officeart/2009/3/layout/RandomtoResultProcess"/>
    <dgm:cxn modelId="{4BF3EAEB-CF9C-47D9-9D12-52FAFB92A696}" type="presParOf" srcId="{19E38E33-867B-4EA7-98C7-9E92253E454B}" destId="{83D2F464-46BE-4DDA-8E85-19162EAC870B}" srcOrd="3" destOrd="0" presId="urn:microsoft.com/office/officeart/2009/3/layout/RandomtoResultProcess"/>
    <dgm:cxn modelId="{FE37D57C-1BBD-429E-9B90-9E9532579A92}" type="presParOf" srcId="{19E38E33-867B-4EA7-98C7-9E92253E454B}" destId="{720204A4-679D-4B3D-B668-546C46FD9A38}" srcOrd="4" destOrd="0" presId="urn:microsoft.com/office/officeart/2009/3/layout/RandomtoResultProcess"/>
    <dgm:cxn modelId="{BB227DD5-9B7D-4E7B-BC38-CE66FAD552B1}" type="presParOf" srcId="{19E38E33-867B-4EA7-98C7-9E92253E454B}" destId="{91E99D17-FB0A-4337-A358-6CF02A4AD5B8}" srcOrd="5" destOrd="0" presId="urn:microsoft.com/office/officeart/2009/3/layout/RandomtoResultProcess"/>
    <dgm:cxn modelId="{CFCA18FA-9452-473F-82EB-F22FAA7EDD31}" type="presParOf" srcId="{19E38E33-867B-4EA7-98C7-9E92253E454B}" destId="{C927487F-7C5E-40D3-94F2-A12D7D78ABEE}" srcOrd="6" destOrd="0" presId="urn:microsoft.com/office/officeart/2009/3/layout/RandomtoResultProcess"/>
    <dgm:cxn modelId="{56FBEA88-EABB-4A71-A2DB-4159869B7E61}" type="presParOf" srcId="{19E38E33-867B-4EA7-98C7-9E92253E454B}" destId="{E0487AB5-3A5D-41C8-A929-5B5C1A0C223E}" srcOrd="7" destOrd="0" presId="urn:microsoft.com/office/officeart/2009/3/layout/RandomtoResultProcess"/>
    <dgm:cxn modelId="{951A6E81-ECB5-4E0C-BBA5-2BEBDA8C93CC}" type="presParOf" srcId="{19E38E33-867B-4EA7-98C7-9E92253E454B}" destId="{40BE4887-E4DD-4DA0-BAD2-19D167837584}" srcOrd="8" destOrd="0" presId="urn:microsoft.com/office/officeart/2009/3/layout/RandomtoResultProcess"/>
    <dgm:cxn modelId="{BC8A8114-4B0A-4685-9420-F26E95A28B0C}" type="presParOf" srcId="{19E38E33-867B-4EA7-98C7-9E92253E454B}" destId="{987E7C96-6ED8-4B6E-AD47-FD63865D2CDD}" srcOrd="9" destOrd="0" presId="urn:microsoft.com/office/officeart/2009/3/layout/RandomtoResultProcess"/>
    <dgm:cxn modelId="{2BF63EEE-8F66-4977-809E-9044620093E1}" type="presParOf" srcId="{19E38E33-867B-4EA7-98C7-9E92253E454B}" destId="{28705CB7-D826-40FB-B262-C948DA1EB4DE}" srcOrd="10" destOrd="0" presId="urn:microsoft.com/office/officeart/2009/3/layout/RandomtoResultProcess"/>
    <dgm:cxn modelId="{BDF1706D-85C6-4517-8A3C-C66548FF4A26}" type="presParOf" srcId="{19E38E33-867B-4EA7-98C7-9E92253E454B}" destId="{6D047AC2-403F-4A6A-8D9F-5897CD7A34A6}" srcOrd="11" destOrd="0" presId="urn:microsoft.com/office/officeart/2009/3/layout/RandomtoResultProcess"/>
    <dgm:cxn modelId="{0401EF4E-FF8E-4408-8938-7693C90DC049}" type="presParOf" srcId="{19E38E33-867B-4EA7-98C7-9E92253E454B}" destId="{ADCBEB2F-9B5E-4ED6-A756-B4402087B0B8}" srcOrd="12" destOrd="0" presId="urn:microsoft.com/office/officeart/2009/3/layout/RandomtoResultProcess"/>
    <dgm:cxn modelId="{7C3E8EB6-1765-4CCF-B606-ECEF93D12831}" type="presParOf" srcId="{19E38E33-867B-4EA7-98C7-9E92253E454B}" destId="{8AA0AE53-F554-4F3C-BBAB-3F18553AAB09}" srcOrd="13" destOrd="0" presId="urn:microsoft.com/office/officeart/2009/3/layout/RandomtoResultProcess"/>
    <dgm:cxn modelId="{8FD50ED7-4C88-4518-9661-93908D0CF38B}" type="presParOf" srcId="{19E38E33-867B-4EA7-98C7-9E92253E454B}" destId="{3E286257-6696-4D08-81B6-C72413901B11}" srcOrd="14" destOrd="0" presId="urn:microsoft.com/office/officeart/2009/3/layout/RandomtoResultProcess"/>
    <dgm:cxn modelId="{F58249FF-CEC1-4467-9088-D98E64E3AFA5}" type="presParOf" srcId="{19E38E33-867B-4EA7-98C7-9E92253E454B}" destId="{F3E2DA6C-18A4-4204-81AA-AA6F96B2E7CF}" srcOrd="15" destOrd="0" presId="urn:microsoft.com/office/officeart/2009/3/layout/RandomtoResultProcess"/>
    <dgm:cxn modelId="{557F2EE4-46AF-4BCE-8311-FBB0E21C21CD}" type="presParOf" srcId="{19E38E33-867B-4EA7-98C7-9E92253E454B}" destId="{99486D7D-6E21-4CDC-818B-BBCAFFF6F6A2}" srcOrd="16" destOrd="0" presId="urn:microsoft.com/office/officeart/2009/3/layout/RandomtoResultProcess"/>
    <dgm:cxn modelId="{C7C95659-8669-4A2F-95AF-D024B8FC6AF9}" type="presParOf" srcId="{19E38E33-867B-4EA7-98C7-9E92253E454B}" destId="{544A12F8-8129-441B-8E3B-2B22545D1F4D}" srcOrd="17" destOrd="0" presId="urn:microsoft.com/office/officeart/2009/3/layout/RandomtoResultProcess"/>
    <dgm:cxn modelId="{6B274552-805F-4A24-88B3-8990CEEE7650}" type="presParOf" srcId="{19E38E33-867B-4EA7-98C7-9E92253E454B}" destId="{20394BFC-7EE6-4C06-94AA-92916D8910FC}" srcOrd="18" destOrd="0" presId="urn:microsoft.com/office/officeart/2009/3/layout/RandomtoResultProcess"/>
    <dgm:cxn modelId="{FB0076F2-D3E9-4E3E-9C1F-D9E685AD075E}" type="presParOf" srcId="{809E40F5-87F9-47CD-AD0E-65F020BC92E2}" destId="{63E50357-C5B2-480D-8AD9-32E300621BFB}" srcOrd="1" destOrd="0" presId="urn:microsoft.com/office/officeart/2009/3/layout/RandomtoResultProcess"/>
    <dgm:cxn modelId="{97F141BE-EA18-4BEA-80AF-6CD80B5423D6}" type="presParOf" srcId="{63E50357-C5B2-480D-8AD9-32E300621BFB}" destId="{A5FCDE32-8BEA-40F0-BD0B-3C4D445EA66F}" srcOrd="0" destOrd="0" presId="urn:microsoft.com/office/officeart/2009/3/layout/RandomtoResultProcess"/>
    <dgm:cxn modelId="{9A8F5A7D-961C-4FF8-ACC8-833FD2157E04}" type="presParOf" srcId="{63E50357-C5B2-480D-8AD9-32E300621BFB}" destId="{887BA2ED-D63D-4CF4-959D-9D5568B92481}" srcOrd="1" destOrd="0" presId="urn:microsoft.com/office/officeart/2009/3/layout/RandomtoResultProcess"/>
    <dgm:cxn modelId="{49FD9D08-F84A-4205-A920-3B81713D1D3A}" type="presParOf" srcId="{809E40F5-87F9-47CD-AD0E-65F020BC92E2}" destId="{08571552-3633-4BE6-9593-2812607ABEAE}" srcOrd="2" destOrd="0" presId="urn:microsoft.com/office/officeart/2009/3/layout/RandomtoResultProcess"/>
    <dgm:cxn modelId="{03F6BDCF-AAA1-4D4E-A9B9-844D70751BBB}" type="presParOf" srcId="{08571552-3633-4BE6-9593-2812607ABEAE}" destId="{D30924CB-85B0-49B6-93B0-9F2BA04B1A64}" srcOrd="0" destOrd="0" presId="urn:microsoft.com/office/officeart/2009/3/layout/RandomtoResultProcess"/>
    <dgm:cxn modelId="{BE84B293-557C-4BCD-9D26-219FFCA98014}" type="presParOf" srcId="{08571552-3633-4BE6-9593-2812607ABEAE}" destId="{B3422CFF-3EFA-49BC-890B-A5EAEC57532D}" srcOrd="1" destOrd="0" presId="urn:microsoft.com/office/officeart/2009/3/layout/RandomtoResultProcess"/>
    <dgm:cxn modelId="{CD78B769-15E3-4795-867E-31B386A0C7A9}" type="presParOf" srcId="{809E40F5-87F9-47CD-AD0E-65F020BC92E2}" destId="{ECF4418B-4B96-4BAB-8870-7ABC16F417A5}" srcOrd="3" destOrd="0" presId="urn:microsoft.com/office/officeart/2009/3/layout/RandomtoResultProcess"/>
    <dgm:cxn modelId="{E98BA351-D05F-4B90-9519-29173145AD41}" type="presParOf" srcId="{ECF4418B-4B96-4BAB-8870-7ABC16F417A5}" destId="{20041668-BFB4-4C25-A056-A94C9285BA6A}" srcOrd="0" destOrd="0" presId="urn:microsoft.com/office/officeart/2009/3/layout/RandomtoResultProcess"/>
    <dgm:cxn modelId="{6AB8A6D4-7A55-420B-B029-7342366DCE71}" type="presParOf" srcId="{ECF4418B-4B96-4BAB-8870-7ABC16F417A5}" destId="{45B96AA5-4525-4073-A74E-A718554D8CD8}" srcOrd="1" destOrd="0" presId="urn:microsoft.com/office/officeart/2009/3/layout/RandomtoResultProcess"/>
    <dgm:cxn modelId="{16393631-E2AE-4D95-B658-40E897541404}" type="presParOf" srcId="{809E40F5-87F9-47CD-AD0E-65F020BC92E2}" destId="{E18B5BB7-C1E1-462E-9E6D-421B688F2099}" srcOrd="4" destOrd="0" presId="urn:microsoft.com/office/officeart/2009/3/layout/RandomtoResultProcess"/>
    <dgm:cxn modelId="{CEA2846B-745B-403A-AD27-70A854747970}" type="presParOf" srcId="{E18B5BB7-C1E1-462E-9E6D-421B688F2099}" destId="{177C6486-291A-44A6-8B32-0D208570450D}" srcOrd="0" destOrd="0" presId="urn:microsoft.com/office/officeart/2009/3/layout/RandomtoResultProcess"/>
    <dgm:cxn modelId="{3CD6E945-FFB7-4562-8DF0-86CE577BFDF5}" type="presParOf" srcId="{E18B5BB7-C1E1-462E-9E6D-421B688F2099}" destId="{A506FFA7-5C80-4444-80B4-AC53DAA0669F}" srcOrd="1" destOrd="0" presId="urn:microsoft.com/office/officeart/2009/3/layout/RandomtoResultProcess"/>
    <dgm:cxn modelId="{168FDD20-FFD3-434F-A8A1-B5981289AB7E}" type="presParOf" srcId="{809E40F5-87F9-47CD-AD0E-65F020BC92E2}" destId="{25838686-071D-4AAC-83A1-C939CF7CE46E}" srcOrd="5" destOrd="0" presId="urn:microsoft.com/office/officeart/2009/3/layout/RandomtoResultProcess"/>
    <dgm:cxn modelId="{CF26979F-B8FF-41C7-8CC7-9E581947E35B}" type="presParOf" srcId="{25838686-071D-4AAC-83A1-C939CF7CE46E}" destId="{66FFBBF1-FDED-4068-99D2-75A788D6FEA2}" srcOrd="0" destOrd="0" presId="urn:microsoft.com/office/officeart/2009/3/layout/RandomtoResultProcess"/>
    <dgm:cxn modelId="{23565E18-1E78-4830-BAD4-9BE78ACCE63A}" type="presParOf" srcId="{25838686-071D-4AAC-83A1-C939CF7CE46E}" destId="{779095BB-D2F8-4FDC-B081-944CA4132561}" srcOrd="1" destOrd="0" presId="urn:microsoft.com/office/officeart/2009/3/layout/RandomtoResultProcess"/>
    <dgm:cxn modelId="{2DC0842A-E777-4A23-9ED0-5AF21A15B6B6}" type="presParOf" srcId="{809E40F5-87F9-47CD-AD0E-65F020BC92E2}" destId="{88926734-D32C-436C-83AF-3B46FD657D80}" srcOrd="6" destOrd="0" presId="urn:microsoft.com/office/officeart/2009/3/layout/RandomtoResultProcess"/>
    <dgm:cxn modelId="{45DD7EF9-09DD-43BF-9A60-83553EB0E44C}" type="presParOf" srcId="{88926734-D32C-436C-83AF-3B46FD657D80}" destId="{5D53E834-2475-4CEF-8BA6-2A97C89E7822}" srcOrd="0" destOrd="0" presId="urn:microsoft.com/office/officeart/2009/3/layout/RandomtoResultProcess"/>
    <dgm:cxn modelId="{E48D0019-3444-4F3F-A836-F1EA13151D13}" type="presParOf" srcId="{88926734-D32C-436C-83AF-3B46FD657D80}" destId="{1DE57818-400D-4917-9A08-BEA9A9973829}" srcOrd="1" destOrd="0" presId="urn:microsoft.com/office/officeart/2009/3/layout/RandomtoResultProcess"/>
    <dgm:cxn modelId="{FC09F34C-72BA-492B-8049-CE4A29BDAC04}" type="presParOf" srcId="{809E40F5-87F9-47CD-AD0E-65F020BC92E2}" destId="{6A8FE312-DF1E-4BCA-ACEC-32F504CCCEA0}" srcOrd="7" destOrd="0" presId="urn:microsoft.com/office/officeart/2009/3/layout/RandomtoResultProcess"/>
    <dgm:cxn modelId="{B89C4E6B-567F-4F98-97C3-619ED618B4A0}" type="presParOf" srcId="{6A8FE312-DF1E-4BCA-ACEC-32F504CCCEA0}" destId="{BAB417BE-CAEF-4B21-B7BF-07BB9CEB27BD}" srcOrd="0" destOrd="0" presId="urn:microsoft.com/office/officeart/2009/3/layout/RandomtoResultProcess"/>
    <dgm:cxn modelId="{749F2F56-BD89-4DA1-862D-F69CF2E22BA7}" type="presParOf" srcId="{6A8FE312-DF1E-4BCA-ACEC-32F504CCCEA0}" destId="{B4559DEF-C58D-4BC3-AB24-AA5A3C226CE8}" srcOrd="1" destOrd="0" presId="urn:microsoft.com/office/officeart/2009/3/layout/RandomtoResultProcess"/>
    <dgm:cxn modelId="{9EBF81BE-570D-46B6-927A-FE16BB130087}" type="presParOf" srcId="{809E40F5-87F9-47CD-AD0E-65F020BC92E2}" destId="{23D4D7B2-060E-4463-8A8F-484C9FA8CB0D}" srcOrd="8" destOrd="0" presId="urn:microsoft.com/office/officeart/2009/3/layout/RandomtoResultProcess"/>
    <dgm:cxn modelId="{8670B8E1-F98F-42F1-9B7F-E62F997A2C22}" type="presParOf" srcId="{23D4D7B2-060E-4463-8A8F-484C9FA8CB0D}" destId="{8E916AE5-807E-40FC-BB31-D48DFD152F35}" srcOrd="0" destOrd="0" presId="urn:microsoft.com/office/officeart/2009/3/layout/RandomtoResultProcess"/>
    <dgm:cxn modelId="{ED68EC20-EC7B-4CC2-AEE8-01C1828A211E}" type="presParOf" srcId="{23D4D7B2-060E-4463-8A8F-484C9FA8CB0D}" destId="{85B762F1-C827-497F-98F4-328B8B4064F7}" srcOrd="1" destOrd="0" presId="urn:microsoft.com/office/officeart/2009/3/layout/RandomtoResult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10A970-3916-47F4-B645-CA224CEB7BF0}">
      <dsp:nvSpPr>
        <dsp:cNvPr id="0" name=""/>
        <dsp:cNvSpPr/>
      </dsp:nvSpPr>
      <dsp:spPr>
        <a:xfrm>
          <a:off x="2769413" y="1560392"/>
          <a:ext cx="2909491" cy="2823078"/>
        </a:xfrm>
        <a:prstGeom prst="gear9">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latin typeface="Chivo Light" panose="020B0604020202020204" charset="0"/>
            </a:rPr>
            <a:t>Accountability</a:t>
          </a:r>
          <a:endParaRPr lang="en-US" sz="1800" b="1" kern="1200" dirty="0">
            <a:latin typeface="Chivo Light" panose="020B0604020202020204" charset="0"/>
          </a:endParaRPr>
        </a:p>
      </dsp:txBody>
      <dsp:txXfrm>
        <a:off x="3347892" y="2221685"/>
        <a:ext cx="1752533" cy="1451120"/>
      </dsp:txXfrm>
    </dsp:sp>
    <dsp:sp modelId="{8EA98F6C-578A-4ACC-854E-33F5A482C8AB}">
      <dsp:nvSpPr>
        <dsp:cNvPr id="0" name=""/>
        <dsp:cNvSpPr/>
      </dsp:nvSpPr>
      <dsp:spPr>
        <a:xfrm>
          <a:off x="529635" y="1691568"/>
          <a:ext cx="2345537" cy="2034686"/>
        </a:xfrm>
        <a:prstGeom prst="gear6">
          <a:avLst/>
        </a:prstGeom>
        <a:solidFill>
          <a:schemeClr val="accent5">
            <a:hueOff val="3359558"/>
            <a:satOff val="945"/>
            <a:lumOff val="-135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latin typeface="Chivo Light" panose="020B0604020202020204" charset="0"/>
            </a:rPr>
            <a:t>Capability</a:t>
          </a:r>
          <a:endParaRPr lang="en-US" sz="1800" b="1" kern="1200" dirty="0">
            <a:latin typeface="Chivo Light" panose="020B0604020202020204" charset="0"/>
          </a:endParaRPr>
        </a:p>
      </dsp:txBody>
      <dsp:txXfrm>
        <a:off x="1087059" y="2206902"/>
        <a:ext cx="1230689" cy="1004018"/>
      </dsp:txXfrm>
    </dsp:sp>
    <dsp:sp modelId="{F9F7B1F5-F8DD-48AE-BB63-D9B0BCC3FB00}">
      <dsp:nvSpPr>
        <dsp:cNvPr id="0" name=""/>
        <dsp:cNvSpPr/>
      </dsp:nvSpPr>
      <dsp:spPr>
        <a:xfrm rot="20700000">
          <a:off x="1969838" y="329983"/>
          <a:ext cx="1843870" cy="1703995"/>
        </a:xfrm>
        <a:prstGeom prst="gear6">
          <a:avLst/>
        </a:prstGeom>
        <a:solidFill>
          <a:schemeClr val="accent5">
            <a:hueOff val="6719117"/>
            <a:satOff val="1889"/>
            <a:lumOff val="-270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latin typeface="Chivo Light" panose="020B0604020202020204" charset="0"/>
            </a:rPr>
            <a:t>Viability</a:t>
          </a:r>
          <a:endParaRPr lang="en-US" sz="1800" b="1" kern="1200" dirty="0">
            <a:latin typeface="Chivo Light" panose="020B0604020202020204" charset="0"/>
          </a:endParaRPr>
        </a:p>
      </dsp:txBody>
      <dsp:txXfrm rot="-20700000">
        <a:off x="2382549" y="695422"/>
        <a:ext cx="1018448" cy="973115"/>
      </dsp:txXfrm>
    </dsp:sp>
    <dsp:sp modelId="{330BC147-5945-4185-8791-8D38EFBC1EC5}">
      <dsp:nvSpPr>
        <dsp:cNvPr id="0" name=""/>
        <dsp:cNvSpPr/>
      </dsp:nvSpPr>
      <dsp:spPr>
        <a:xfrm>
          <a:off x="3073900" y="1270513"/>
          <a:ext cx="3019637" cy="3019637"/>
        </a:xfrm>
        <a:prstGeom prst="circularArrow">
          <a:avLst>
            <a:gd name="adj1" fmla="val 4688"/>
            <a:gd name="adj2" fmla="val 299029"/>
            <a:gd name="adj3" fmla="val 2518444"/>
            <a:gd name="adj4" fmla="val 15856376"/>
            <a:gd name="adj5" fmla="val 5469"/>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469B461-9377-4AE0-BE1D-A752C9978DD0}">
      <dsp:nvSpPr>
        <dsp:cNvPr id="0" name=""/>
        <dsp:cNvSpPr/>
      </dsp:nvSpPr>
      <dsp:spPr>
        <a:xfrm>
          <a:off x="234802" y="1477877"/>
          <a:ext cx="2193955" cy="2193955"/>
        </a:xfrm>
        <a:prstGeom prst="leftCircularArrow">
          <a:avLst>
            <a:gd name="adj1" fmla="val 6452"/>
            <a:gd name="adj2" fmla="val 429999"/>
            <a:gd name="adj3" fmla="val 10489124"/>
            <a:gd name="adj4" fmla="val 14837806"/>
            <a:gd name="adj5" fmla="val 7527"/>
          </a:avLst>
        </a:prstGeom>
        <a:solidFill>
          <a:schemeClr val="accent5">
            <a:hueOff val="3359558"/>
            <a:satOff val="945"/>
            <a:lumOff val="-1353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B441BDB-E922-418F-B95D-DCD572BD87F5}">
      <dsp:nvSpPr>
        <dsp:cNvPr id="0" name=""/>
        <dsp:cNvSpPr/>
      </dsp:nvSpPr>
      <dsp:spPr>
        <a:xfrm rot="882022">
          <a:off x="1568181" y="65994"/>
          <a:ext cx="2365525" cy="2365525"/>
        </a:xfrm>
        <a:prstGeom prst="circularArrow">
          <a:avLst>
            <a:gd name="adj1" fmla="val 5984"/>
            <a:gd name="adj2" fmla="val 394124"/>
            <a:gd name="adj3" fmla="val 13313824"/>
            <a:gd name="adj4" fmla="val 10508221"/>
            <a:gd name="adj5" fmla="val 6981"/>
          </a:avLst>
        </a:prstGeom>
        <a:solidFill>
          <a:schemeClr val="accent5">
            <a:hueOff val="6719117"/>
            <a:satOff val="1889"/>
            <a:lumOff val="-2706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BD211-B70B-4341-8717-136A70988529}">
      <dsp:nvSpPr>
        <dsp:cNvPr id="0" name=""/>
        <dsp:cNvSpPr/>
      </dsp:nvSpPr>
      <dsp:spPr>
        <a:xfrm>
          <a:off x="0" y="1268489"/>
          <a:ext cx="2645087" cy="2645087"/>
        </a:xfrm>
        <a:prstGeom prst="ellipse">
          <a:avLst/>
        </a:prstGeom>
        <a:solidFill>
          <a:srgbClr val="85B4D9"/>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D30872C5-A012-4A18-B9CC-E0F024C59A73}">
      <dsp:nvSpPr>
        <dsp:cNvPr id="0" name=""/>
        <dsp:cNvSpPr/>
      </dsp:nvSpPr>
      <dsp:spPr>
        <a:xfrm>
          <a:off x="125125" y="1360300"/>
          <a:ext cx="476115" cy="476115"/>
        </a:xfrm>
        <a:prstGeom prst="ellipse">
          <a:avLst/>
        </a:prstGeom>
        <a:solidFill>
          <a:schemeClr val="accent4">
            <a:alpha val="50000"/>
            <a:hueOff val="1169395"/>
            <a:satOff val="2842"/>
            <a:lumOff val="4641"/>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3877B7AF-A6A5-40FE-8E01-148EB13B04DF}">
      <dsp:nvSpPr>
        <dsp:cNvPr id="0" name=""/>
        <dsp:cNvSpPr/>
      </dsp:nvSpPr>
      <dsp:spPr>
        <a:xfrm>
          <a:off x="363182" y="1360300"/>
          <a:ext cx="2546704" cy="4761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0" bIns="25400" numCol="1" spcCol="1270" anchor="ctr" anchorCtr="0">
          <a:noAutofit/>
        </a:bodyPr>
        <a:lstStyle/>
        <a:p>
          <a:pPr lvl="0" algn="l" defTabSz="889000">
            <a:lnSpc>
              <a:spcPct val="90000"/>
            </a:lnSpc>
            <a:spcBef>
              <a:spcPct val="0"/>
            </a:spcBef>
            <a:spcAft>
              <a:spcPct val="35000"/>
            </a:spcAft>
          </a:pPr>
          <a:r>
            <a:rPr lang="en-US" sz="2000" b="1" kern="1200" dirty="0" smtClean="0">
              <a:latin typeface="Chivo Light" panose="020B0604020202020204" charset="0"/>
            </a:rPr>
            <a:t>Serious Deficiency</a:t>
          </a:r>
          <a:endParaRPr lang="en-US" sz="2000" b="1" kern="1200" dirty="0">
            <a:latin typeface="Chivo Light" panose="020B0604020202020204" charset="0"/>
          </a:endParaRPr>
        </a:p>
      </dsp:txBody>
      <dsp:txXfrm>
        <a:off x="363182" y="1360300"/>
        <a:ext cx="2546704" cy="476115"/>
      </dsp:txXfrm>
    </dsp:sp>
    <dsp:sp modelId="{FFEE1C4A-BFD8-4538-AD23-799713DD4CB6}">
      <dsp:nvSpPr>
        <dsp:cNvPr id="0" name=""/>
        <dsp:cNvSpPr/>
      </dsp:nvSpPr>
      <dsp:spPr>
        <a:xfrm>
          <a:off x="363182" y="1836415"/>
          <a:ext cx="2546704" cy="351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0" bIns="22860" numCol="1" spcCol="1270" anchor="ctr" anchorCtr="0">
          <a:noAutofit/>
        </a:bodyPr>
        <a:lstStyle/>
        <a:p>
          <a:pPr lvl="0" algn="l" defTabSz="800100">
            <a:lnSpc>
              <a:spcPct val="90000"/>
            </a:lnSpc>
            <a:spcBef>
              <a:spcPct val="0"/>
            </a:spcBef>
            <a:spcAft>
              <a:spcPct val="35000"/>
            </a:spcAft>
          </a:pPr>
          <a:r>
            <a:rPr lang="en-US" sz="1800" kern="1200" dirty="0" smtClean="0">
              <a:latin typeface="Chivo Light" panose="020B0604020202020204" charset="0"/>
            </a:rPr>
            <a:t>CAPs</a:t>
          </a:r>
          <a:endParaRPr lang="en-US" sz="1300" kern="1200" dirty="0">
            <a:latin typeface="Chivo Light" panose="020B0604020202020204" charset="0"/>
          </a:endParaRPr>
        </a:p>
      </dsp:txBody>
      <dsp:txXfrm>
        <a:off x="363182" y="1836415"/>
        <a:ext cx="2546704" cy="351000"/>
      </dsp:txXfrm>
    </dsp:sp>
    <dsp:sp modelId="{1460C447-3282-43CE-8860-B45F703839B2}">
      <dsp:nvSpPr>
        <dsp:cNvPr id="0" name=""/>
        <dsp:cNvSpPr/>
      </dsp:nvSpPr>
      <dsp:spPr>
        <a:xfrm>
          <a:off x="363182" y="2187415"/>
          <a:ext cx="126000" cy="126000"/>
        </a:xfrm>
        <a:prstGeom prst="ellipse">
          <a:avLst/>
        </a:prstGeom>
        <a:solidFill>
          <a:schemeClr val="accent4">
            <a:alpha val="50000"/>
            <a:hueOff val="2338790"/>
            <a:satOff val="5683"/>
            <a:lumOff val="9281"/>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56524874-2E51-4577-88B5-70105266AFB0}">
      <dsp:nvSpPr>
        <dsp:cNvPr id="0" name=""/>
        <dsp:cNvSpPr/>
      </dsp:nvSpPr>
      <dsp:spPr>
        <a:xfrm>
          <a:off x="363182" y="2313415"/>
          <a:ext cx="2546704" cy="351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0" bIns="22860" numCol="1" spcCol="1270" anchor="ctr" anchorCtr="0">
          <a:noAutofit/>
        </a:bodyPr>
        <a:lstStyle/>
        <a:p>
          <a:pPr lvl="0" algn="l" defTabSz="800100">
            <a:lnSpc>
              <a:spcPct val="90000"/>
            </a:lnSpc>
            <a:spcBef>
              <a:spcPct val="0"/>
            </a:spcBef>
            <a:spcAft>
              <a:spcPct val="35000"/>
            </a:spcAft>
          </a:pPr>
          <a:r>
            <a:rPr lang="en-US" sz="1800" kern="1200" dirty="0" smtClean="0">
              <a:latin typeface="Chivo Light" panose="020B0604020202020204" charset="0"/>
            </a:rPr>
            <a:t>Ask for help!</a:t>
          </a:r>
          <a:endParaRPr lang="en-US" sz="1800" kern="1200" dirty="0">
            <a:latin typeface="Chivo Light" panose="020B0604020202020204" charset="0"/>
          </a:endParaRPr>
        </a:p>
      </dsp:txBody>
      <dsp:txXfrm>
        <a:off x="363182" y="2313415"/>
        <a:ext cx="2546704" cy="351000"/>
      </dsp:txXfrm>
    </dsp:sp>
    <dsp:sp modelId="{D1B5D592-E9C5-490E-A9A9-73F1E7D2EC78}">
      <dsp:nvSpPr>
        <dsp:cNvPr id="0" name=""/>
        <dsp:cNvSpPr/>
      </dsp:nvSpPr>
      <dsp:spPr>
        <a:xfrm>
          <a:off x="363182" y="2664415"/>
          <a:ext cx="126000" cy="126000"/>
        </a:xfrm>
        <a:prstGeom prst="ellipse">
          <a:avLst/>
        </a:prstGeom>
        <a:solidFill>
          <a:schemeClr val="accent4">
            <a:alpha val="50000"/>
            <a:hueOff val="3508185"/>
            <a:satOff val="8525"/>
            <a:lumOff val="13922"/>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DF703FB0-DA0F-43DC-A73F-77F6AE4FD39F}">
      <dsp:nvSpPr>
        <dsp:cNvPr id="0" name=""/>
        <dsp:cNvSpPr/>
      </dsp:nvSpPr>
      <dsp:spPr>
        <a:xfrm>
          <a:off x="363182" y="2790415"/>
          <a:ext cx="2546704" cy="789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0" bIns="22860" numCol="1" spcCol="1270" anchor="ctr" anchorCtr="0">
          <a:noAutofit/>
        </a:bodyPr>
        <a:lstStyle/>
        <a:p>
          <a:pPr lvl="0" algn="l" defTabSz="800100">
            <a:lnSpc>
              <a:spcPct val="90000"/>
            </a:lnSpc>
            <a:spcBef>
              <a:spcPct val="0"/>
            </a:spcBef>
            <a:spcAft>
              <a:spcPct val="35000"/>
            </a:spcAft>
          </a:pPr>
          <a:r>
            <a:rPr lang="en-US" sz="1800" kern="1200" dirty="0" smtClean="0">
              <a:latin typeface="Chivo Light" panose="020B0604020202020204" charset="0"/>
            </a:rPr>
            <a:t>There is still an opportunity for corrective action.</a:t>
          </a:r>
          <a:endParaRPr lang="en-US" sz="1800" kern="1200" dirty="0">
            <a:latin typeface="Chivo Light" panose="020B0604020202020204" charset="0"/>
          </a:endParaRPr>
        </a:p>
      </dsp:txBody>
      <dsp:txXfrm>
        <a:off x="363182" y="2790415"/>
        <a:ext cx="2546704" cy="78975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B75E7C-A9FA-476E-9C82-0343B0B0365B}">
      <dsp:nvSpPr>
        <dsp:cNvPr id="0" name=""/>
        <dsp:cNvSpPr/>
      </dsp:nvSpPr>
      <dsp:spPr>
        <a:xfrm>
          <a:off x="6047040" y="2911277"/>
          <a:ext cx="166285" cy="166284"/>
        </a:xfrm>
        <a:prstGeom prst="ellips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CDCF06C8-0BE6-4759-8754-97F11707CDF8}">
      <dsp:nvSpPr>
        <dsp:cNvPr id="0" name=""/>
        <dsp:cNvSpPr/>
      </dsp:nvSpPr>
      <dsp:spPr>
        <a:xfrm>
          <a:off x="5742673" y="2911277"/>
          <a:ext cx="166285" cy="166284"/>
        </a:xfrm>
        <a:prstGeom prst="ellipse">
          <a:avLst/>
        </a:prstGeom>
        <a:solidFill>
          <a:schemeClr val="accent4">
            <a:hueOff val="85565"/>
            <a:satOff val="208"/>
            <a:lumOff val="340"/>
            <a:alphaOff val="0"/>
          </a:schemeClr>
        </a:solidFill>
        <a:ln w="25400" cap="flat" cmpd="sng" algn="ctr">
          <a:solidFill>
            <a:schemeClr val="accent4">
              <a:hueOff val="85565"/>
              <a:satOff val="208"/>
              <a:lumOff val="34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758800C0-D1E7-45E2-B5FD-891CFB7E1118}">
      <dsp:nvSpPr>
        <dsp:cNvPr id="0" name=""/>
        <dsp:cNvSpPr/>
      </dsp:nvSpPr>
      <dsp:spPr>
        <a:xfrm>
          <a:off x="5438893" y="2911277"/>
          <a:ext cx="166285" cy="166284"/>
        </a:xfrm>
        <a:prstGeom prst="ellipse">
          <a:avLst/>
        </a:prstGeom>
        <a:solidFill>
          <a:schemeClr val="accent4">
            <a:hueOff val="171131"/>
            <a:satOff val="416"/>
            <a:lumOff val="679"/>
            <a:alphaOff val="0"/>
          </a:schemeClr>
        </a:solidFill>
        <a:ln w="25400" cap="flat" cmpd="sng" algn="ctr">
          <a:solidFill>
            <a:schemeClr val="accent4">
              <a:hueOff val="171131"/>
              <a:satOff val="416"/>
              <a:lumOff val="679"/>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F45F2A67-5AA2-4283-98C0-E1EAEE3ADC9A}">
      <dsp:nvSpPr>
        <dsp:cNvPr id="0" name=""/>
        <dsp:cNvSpPr/>
      </dsp:nvSpPr>
      <dsp:spPr>
        <a:xfrm>
          <a:off x="5134525" y="2911277"/>
          <a:ext cx="166285" cy="166284"/>
        </a:xfrm>
        <a:prstGeom prst="ellipse">
          <a:avLst/>
        </a:prstGeom>
        <a:solidFill>
          <a:schemeClr val="accent4">
            <a:hueOff val="256696"/>
            <a:satOff val="624"/>
            <a:lumOff val="1019"/>
            <a:alphaOff val="0"/>
          </a:schemeClr>
        </a:solidFill>
        <a:ln w="25400" cap="flat" cmpd="sng" algn="ctr">
          <a:solidFill>
            <a:schemeClr val="accent4">
              <a:hueOff val="256696"/>
              <a:satOff val="624"/>
              <a:lumOff val="1019"/>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C4702708-DCFE-4C28-8A46-67DE4FB6E071}">
      <dsp:nvSpPr>
        <dsp:cNvPr id="0" name=""/>
        <dsp:cNvSpPr/>
      </dsp:nvSpPr>
      <dsp:spPr>
        <a:xfrm>
          <a:off x="4830157" y="2911277"/>
          <a:ext cx="166285" cy="166284"/>
        </a:xfrm>
        <a:prstGeom prst="ellipse">
          <a:avLst/>
        </a:prstGeom>
        <a:solidFill>
          <a:schemeClr val="accent4">
            <a:hueOff val="342262"/>
            <a:satOff val="832"/>
            <a:lumOff val="1358"/>
            <a:alphaOff val="0"/>
          </a:schemeClr>
        </a:solidFill>
        <a:ln w="25400" cap="flat" cmpd="sng" algn="ctr">
          <a:solidFill>
            <a:schemeClr val="accent4">
              <a:hueOff val="342262"/>
              <a:satOff val="832"/>
              <a:lumOff val="1358"/>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7B53D590-6AD3-48B1-95FF-5B1FA8885FA7}">
      <dsp:nvSpPr>
        <dsp:cNvPr id="0" name=""/>
        <dsp:cNvSpPr/>
      </dsp:nvSpPr>
      <dsp:spPr>
        <a:xfrm>
          <a:off x="4360092" y="2828134"/>
          <a:ext cx="332571" cy="332248"/>
        </a:xfrm>
        <a:prstGeom prst="ellipse">
          <a:avLst/>
        </a:prstGeom>
        <a:solidFill>
          <a:schemeClr val="accent4">
            <a:hueOff val="427828"/>
            <a:satOff val="1040"/>
            <a:lumOff val="1698"/>
            <a:alphaOff val="0"/>
          </a:schemeClr>
        </a:solidFill>
        <a:ln w="25400" cap="flat" cmpd="sng" algn="ctr">
          <a:solidFill>
            <a:schemeClr val="accent4">
              <a:hueOff val="427828"/>
              <a:satOff val="1040"/>
              <a:lumOff val="1698"/>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8A9CE3E7-BBD1-42AB-808F-6D2214880CE3}">
      <dsp:nvSpPr>
        <dsp:cNvPr id="0" name=""/>
        <dsp:cNvSpPr/>
      </dsp:nvSpPr>
      <dsp:spPr>
        <a:xfrm>
          <a:off x="5776165" y="2568114"/>
          <a:ext cx="166285" cy="166284"/>
        </a:xfrm>
        <a:prstGeom prst="ellipse">
          <a:avLst/>
        </a:prstGeom>
        <a:solidFill>
          <a:schemeClr val="accent4">
            <a:hueOff val="513393"/>
            <a:satOff val="1248"/>
            <a:lumOff val="2037"/>
            <a:alphaOff val="0"/>
          </a:schemeClr>
        </a:solidFill>
        <a:ln w="25400" cap="flat" cmpd="sng" algn="ctr">
          <a:solidFill>
            <a:schemeClr val="accent4">
              <a:hueOff val="513393"/>
              <a:satOff val="1248"/>
              <a:lumOff val="2037"/>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D6E64B70-26D0-46C4-9CCB-294DD2BEEF12}">
      <dsp:nvSpPr>
        <dsp:cNvPr id="0" name=""/>
        <dsp:cNvSpPr/>
      </dsp:nvSpPr>
      <dsp:spPr>
        <a:xfrm>
          <a:off x="5776165" y="3256687"/>
          <a:ext cx="166285" cy="166284"/>
        </a:xfrm>
        <a:prstGeom prst="ellipse">
          <a:avLst/>
        </a:prstGeom>
        <a:solidFill>
          <a:schemeClr val="accent4">
            <a:hueOff val="598958"/>
            <a:satOff val="1455"/>
            <a:lumOff val="2377"/>
            <a:alphaOff val="0"/>
          </a:schemeClr>
        </a:solidFill>
        <a:ln w="25400" cap="flat" cmpd="sng" algn="ctr">
          <a:solidFill>
            <a:schemeClr val="accent4">
              <a:hueOff val="598958"/>
              <a:satOff val="1455"/>
              <a:lumOff val="2377"/>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B1028A75-5D25-4E7C-8DEF-9CBE99E870B4}">
      <dsp:nvSpPr>
        <dsp:cNvPr id="0" name=""/>
        <dsp:cNvSpPr/>
      </dsp:nvSpPr>
      <dsp:spPr>
        <a:xfrm>
          <a:off x="5924823" y="2717385"/>
          <a:ext cx="166285" cy="166284"/>
        </a:xfrm>
        <a:prstGeom prst="ellipse">
          <a:avLst/>
        </a:prstGeom>
        <a:solidFill>
          <a:schemeClr val="accent4">
            <a:hueOff val="684524"/>
            <a:satOff val="1663"/>
            <a:lumOff val="2716"/>
            <a:alphaOff val="0"/>
          </a:schemeClr>
        </a:solidFill>
        <a:ln w="25400" cap="flat" cmpd="sng" algn="ctr">
          <a:solidFill>
            <a:schemeClr val="accent4">
              <a:hueOff val="684524"/>
              <a:satOff val="1663"/>
              <a:lumOff val="2716"/>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34BD8C09-52A7-4326-9361-2F86F0BE49CD}">
      <dsp:nvSpPr>
        <dsp:cNvPr id="0" name=""/>
        <dsp:cNvSpPr/>
      </dsp:nvSpPr>
      <dsp:spPr>
        <a:xfrm>
          <a:off x="5934224" y="3108379"/>
          <a:ext cx="166285" cy="166284"/>
        </a:xfrm>
        <a:prstGeom prst="ellipse">
          <a:avLst/>
        </a:prstGeom>
        <a:solidFill>
          <a:schemeClr val="accent4">
            <a:hueOff val="770089"/>
            <a:satOff val="1871"/>
            <a:lumOff val="3056"/>
            <a:alphaOff val="0"/>
          </a:schemeClr>
        </a:solidFill>
        <a:ln w="25400" cap="flat" cmpd="sng" algn="ctr">
          <a:solidFill>
            <a:schemeClr val="accent4">
              <a:hueOff val="770089"/>
              <a:satOff val="1871"/>
              <a:lumOff val="3056"/>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CF34C0E3-9CF3-464E-ABC3-1D26DD517183}">
      <dsp:nvSpPr>
        <dsp:cNvPr id="0" name=""/>
        <dsp:cNvSpPr/>
      </dsp:nvSpPr>
      <dsp:spPr>
        <a:xfrm>
          <a:off x="2532853" y="2109718"/>
          <a:ext cx="1842342" cy="1751934"/>
        </a:xfrm>
        <a:prstGeom prst="ellipse">
          <a:avLst/>
        </a:prstGeom>
        <a:solidFill>
          <a:schemeClr val="accent4">
            <a:hueOff val="855655"/>
            <a:satOff val="2079"/>
            <a:lumOff val="3396"/>
            <a:alphaOff val="0"/>
          </a:schemeClr>
        </a:solidFill>
        <a:ln w="25400" cap="flat" cmpd="sng" algn="ctr">
          <a:solidFill>
            <a:schemeClr val="accent4">
              <a:hueOff val="855655"/>
              <a:satOff val="2079"/>
              <a:lumOff val="3396"/>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b="1" kern="1200" dirty="0" smtClean="0">
              <a:effectLst>
                <a:outerShdw blurRad="38100" dist="38100" dir="2700000" algn="tl">
                  <a:srgbClr val="000000">
                    <a:alpha val="43137"/>
                  </a:srgbClr>
                </a:outerShdw>
              </a:effectLst>
              <a:latin typeface="Chivo Light" panose="020B0604020202020204" charset="0"/>
            </a:rPr>
            <a:t>Serious Deficiencies</a:t>
          </a:r>
          <a:endParaRPr lang="en-US" sz="1800" b="1" kern="1200" dirty="0">
            <a:effectLst>
              <a:outerShdw blurRad="38100" dist="38100" dir="2700000" algn="tl">
                <a:srgbClr val="000000">
                  <a:alpha val="43137"/>
                </a:srgbClr>
              </a:outerShdw>
            </a:effectLst>
            <a:latin typeface="Chivo Light" panose="020B0604020202020204" charset="0"/>
          </a:endParaRPr>
        </a:p>
      </dsp:txBody>
      <dsp:txXfrm>
        <a:off x="2802658" y="2366283"/>
        <a:ext cx="1302732" cy="1238804"/>
      </dsp:txXfrm>
    </dsp:sp>
    <dsp:sp modelId="{72A7A80D-DFA7-4B74-8F7B-A01D4DCC1A89}">
      <dsp:nvSpPr>
        <dsp:cNvPr id="0" name=""/>
        <dsp:cNvSpPr/>
      </dsp:nvSpPr>
      <dsp:spPr>
        <a:xfrm>
          <a:off x="2631425" y="1880183"/>
          <a:ext cx="332571" cy="332248"/>
        </a:xfrm>
        <a:prstGeom prst="ellipse">
          <a:avLst/>
        </a:prstGeom>
        <a:solidFill>
          <a:schemeClr val="accent4">
            <a:hueOff val="941221"/>
            <a:satOff val="2287"/>
            <a:lumOff val="3735"/>
            <a:alphaOff val="0"/>
          </a:schemeClr>
        </a:solidFill>
        <a:ln w="25400" cap="flat" cmpd="sng" algn="ctr">
          <a:solidFill>
            <a:schemeClr val="accent4">
              <a:hueOff val="941221"/>
              <a:satOff val="2287"/>
              <a:lumOff val="3735"/>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1D1D5442-E538-4E01-B54A-AE09C5D70890}">
      <dsp:nvSpPr>
        <dsp:cNvPr id="0" name=""/>
        <dsp:cNvSpPr/>
      </dsp:nvSpPr>
      <dsp:spPr>
        <a:xfrm>
          <a:off x="2443986" y="1724813"/>
          <a:ext cx="166285" cy="166284"/>
        </a:xfrm>
        <a:prstGeom prst="ellipse">
          <a:avLst/>
        </a:prstGeom>
        <a:solidFill>
          <a:schemeClr val="accent4">
            <a:hueOff val="1026786"/>
            <a:satOff val="2495"/>
            <a:lumOff val="4075"/>
            <a:alphaOff val="0"/>
          </a:schemeClr>
        </a:solidFill>
        <a:ln w="25400" cap="flat" cmpd="sng" algn="ctr">
          <a:solidFill>
            <a:schemeClr val="accent4">
              <a:hueOff val="1026786"/>
              <a:satOff val="2495"/>
              <a:lumOff val="4075"/>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B9AB683B-C62F-4394-991B-A842A48C5D75}">
      <dsp:nvSpPr>
        <dsp:cNvPr id="0" name=""/>
        <dsp:cNvSpPr/>
      </dsp:nvSpPr>
      <dsp:spPr>
        <a:xfrm>
          <a:off x="2100838" y="1615668"/>
          <a:ext cx="166285" cy="166284"/>
        </a:xfrm>
        <a:prstGeom prst="ellipse">
          <a:avLst/>
        </a:prstGeom>
        <a:solidFill>
          <a:schemeClr val="accent4">
            <a:hueOff val="1112351"/>
            <a:satOff val="2703"/>
            <a:lumOff val="4414"/>
            <a:alphaOff val="0"/>
          </a:schemeClr>
        </a:solidFill>
        <a:ln w="25400" cap="flat" cmpd="sng" algn="ctr">
          <a:solidFill>
            <a:schemeClr val="accent4">
              <a:hueOff val="1112351"/>
              <a:satOff val="2703"/>
              <a:lumOff val="4414"/>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A9E0FB5E-2EB0-4365-BAAA-3C5F0CACD65A}">
      <dsp:nvSpPr>
        <dsp:cNvPr id="0" name=""/>
        <dsp:cNvSpPr/>
      </dsp:nvSpPr>
      <dsp:spPr>
        <a:xfrm>
          <a:off x="1758278" y="1615668"/>
          <a:ext cx="166285" cy="166284"/>
        </a:xfrm>
        <a:prstGeom prst="ellipse">
          <a:avLst/>
        </a:prstGeom>
        <a:solidFill>
          <a:schemeClr val="accent4">
            <a:hueOff val="1197917"/>
            <a:satOff val="2911"/>
            <a:lumOff val="4754"/>
            <a:alphaOff val="0"/>
          </a:schemeClr>
        </a:solidFill>
        <a:ln w="25400" cap="flat" cmpd="sng" algn="ctr">
          <a:solidFill>
            <a:schemeClr val="accent4">
              <a:hueOff val="1197917"/>
              <a:satOff val="2911"/>
              <a:lumOff val="4754"/>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14C4170C-C83B-4FAB-9C2B-6A33A7BED981}">
      <dsp:nvSpPr>
        <dsp:cNvPr id="0" name=""/>
        <dsp:cNvSpPr/>
      </dsp:nvSpPr>
      <dsp:spPr>
        <a:xfrm>
          <a:off x="1415718" y="1615668"/>
          <a:ext cx="166285" cy="166284"/>
        </a:xfrm>
        <a:prstGeom prst="ellipse">
          <a:avLst/>
        </a:prstGeom>
        <a:solidFill>
          <a:schemeClr val="accent4">
            <a:hueOff val="1283482"/>
            <a:satOff val="3119"/>
            <a:lumOff val="5093"/>
            <a:alphaOff val="0"/>
          </a:schemeClr>
        </a:solidFill>
        <a:ln w="25400" cap="flat" cmpd="sng" algn="ctr">
          <a:solidFill>
            <a:schemeClr val="accent4">
              <a:hueOff val="1283482"/>
              <a:satOff val="3119"/>
              <a:lumOff val="5093"/>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41A69C00-CD2C-48A5-B331-07C49214222C}">
      <dsp:nvSpPr>
        <dsp:cNvPr id="0" name=""/>
        <dsp:cNvSpPr/>
      </dsp:nvSpPr>
      <dsp:spPr>
        <a:xfrm>
          <a:off x="1073157" y="1615668"/>
          <a:ext cx="166285" cy="166284"/>
        </a:xfrm>
        <a:prstGeom prst="ellipse">
          <a:avLst/>
        </a:prstGeom>
        <a:solidFill>
          <a:schemeClr val="accent4">
            <a:hueOff val="1369048"/>
            <a:satOff val="3327"/>
            <a:lumOff val="5433"/>
            <a:alphaOff val="0"/>
          </a:schemeClr>
        </a:solidFill>
        <a:ln w="25400" cap="flat" cmpd="sng" algn="ctr">
          <a:solidFill>
            <a:schemeClr val="accent4">
              <a:hueOff val="1369048"/>
              <a:satOff val="3327"/>
              <a:lumOff val="5433"/>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FFCCC6BC-D690-45FF-809B-08CA758A7BCB}">
      <dsp:nvSpPr>
        <dsp:cNvPr id="0" name=""/>
        <dsp:cNvSpPr/>
      </dsp:nvSpPr>
      <dsp:spPr>
        <a:xfrm>
          <a:off x="730009" y="1615668"/>
          <a:ext cx="166285" cy="166284"/>
        </a:xfrm>
        <a:prstGeom prst="ellipse">
          <a:avLst/>
        </a:prstGeom>
        <a:solidFill>
          <a:schemeClr val="accent4">
            <a:hueOff val="1454613"/>
            <a:satOff val="3535"/>
            <a:lumOff val="5773"/>
            <a:alphaOff val="0"/>
          </a:schemeClr>
        </a:solidFill>
        <a:ln w="25400" cap="flat" cmpd="sng" algn="ctr">
          <a:solidFill>
            <a:schemeClr val="accent4">
              <a:hueOff val="1454613"/>
              <a:satOff val="3535"/>
              <a:lumOff val="5773"/>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41CAD15B-552D-453D-A4AE-6A837AA88A2B}">
      <dsp:nvSpPr>
        <dsp:cNvPr id="0" name=""/>
        <dsp:cNvSpPr/>
      </dsp:nvSpPr>
      <dsp:spPr>
        <a:xfrm>
          <a:off x="387449" y="1615668"/>
          <a:ext cx="166285" cy="166284"/>
        </a:xfrm>
        <a:prstGeom prst="ellipse">
          <a:avLst/>
        </a:prstGeom>
        <a:solidFill>
          <a:schemeClr val="accent4">
            <a:hueOff val="1540179"/>
            <a:satOff val="3743"/>
            <a:lumOff val="6112"/>
            <a:alphaOff val="0"/>
          </a:schemeClr>
        </a:solidFill>
        <a:ln w="25400" cap="flat" cmpd="sng" algn="ctr">
          <a:solidFill>
            <a:schemeClr val="accent4">
              <a:hueOff val="1540179"/>
              <a:satOff val="3743"/>
              <a:lumOff val="6112"/>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BEC5AAF4-A64E-435E-89EE-08F5060B9E41}">
      <dsp:nvSpPr>
        <dsp:cNvPr id="0" name=""/>
        <dsp:cNvSpPr/>
      </dsp:nvSpPr>
      <dsp:spPr>
        <a:xfrm>
          <a:off x="457298" y="1124028"/>
          <a:ext cx="2640922" cy="415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800100">
            <a:lnSpc>
              <a:spcPct val="90000"/>
            </a:lnSpc>
            <a:spcBef>
              <a:spcPct val="0"/>
            </a:spcBef>
            <a:spcAft>
              <a:spcPct val="35000"/>
            </a:spcAft>
          </a:pPr>
          <a:r>
            <a:rPr lang="en-US" sz="1800" kern="1200" dirty="0" smtClean="0">
              <a:latin typeface="Chivo Light" panose="020B0604020202020204" charset="0"/>
            </a:rPr>
            <a:t>Insufficient Corrective Actions</a:t>
          </a:r>
          <a:endParaRPr lang="en-US" sz="1800" kern="1200" dirty="0">
            <a:latin typeface="Chivo Light" panose="020B0604020202020204" charset="0"/>
          </a:endParaRPr>
        </a:p>
      </dsp:txBody>
      <dsp:txXfrm>
        <a:off x="457298" y="1124028"/>
        <a:ext cx="2640922" cy="415390"/>
      </dsp:txXfrm>
    </dsp:sp>
    <dsp:sp modelId="{C5F081EF-4DD2-4081-B262-991CAD6A61ED}">
      <dsp:nvSpPr>
        <dsp:cNvPr id="0" name=""/>
        <dsp:cNvSpPr/>
      </dsp:nvSpPr>
      <dsp:spPr>
        <a:xfrm>
          <a:off x="2193089" y="2400545"/>
          <a:ext cx="332571" cy="332248"/>
        </a:xfrm>
        <a:prstGeom prst="ellipse">
          <a:avLst/>
        </a:prstGeom>
        <a:solidFill>
          <a:schemeClr val="accent4">
            <a:hueOff val="1711310"/>
            <a:satOff val="4159"/>
            <a:lumOff val="6791"/>
            <a:alphaOff val="0"/>
          </a:schemeClr>
        </a:solidFill>
        <a:ln w="25400" cap="flat" cmpd="sng" algn="ctr">
          <a:solidFill>
            <a:schemeClr val="accent4">
              <a:hueOff val="1711310"/>
              <a:satOff val="4159"/>
              <a:lumOff val="6791"/>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128DDD65-8F0B-4938-AD1F-028537DF4FE3}">
      <dsp:nvSpPr>
        <dsp:cNvPr id="0" name=""/>
        <dsp:cNvSpPr/>
      </dsp:nvSpPr>
      <dsp:spPr>
        <a:xfrm>
          <a:off x="1917513" y="2468600"/>
          <a:ext cx="166285" cy="166284"/>
        </a:xfrm>
        <a:prstGeom prst="ellipse">
          <a:avLst/>
        </a:prstGeom>
        <a:solidFill>
          <a:schemeClr val="accent4">
            <a:hueOff val="1796875"/>
            <a:satOff val="4366"/>
            <a:lumOff val="7131"/>
            <a:alphaOff val="0"/>
          </a:schemeClr>
        </a:solidFill>
        <a:ln w="25400" cap="flat" cmpd="sng" algn="ctr">
          <a:solidFill>
            <a:schemeClr val="accent4">
              <a:hueOff val="1796875"/>
              <a:satOff val="4366"/>
              <a:lumOff val="7131"/>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FBF09DCB-56D1-4BE5-9140-6710FE2DD615}">
      <dsp:nvSpPr>
        <dsp:cNvPr id="0" name=""/>
        <dsp:cNvSpPr/>
      </dsp:nvSpPr>
      <dsp:spPr>
        <a:xfrm>
          <a:off x="1601394" y="2468600"/>
          <a:ext cx="166285" cy="166284"/>
        </a:xfrm>
        <a:prstGeom prst="ellipse">
          <a:avLst/>
        </a:prstGeom>
        <a:solidFill>
          <a:schemeClr val="accent4">
            <a:hueOff val="1882441"/>
            <a:satOff val="4574"/>
            <a:lumOff val="7470"/>
            <a:alphaOff val="0"/>
          </a:schemeClr>
        </a:solidFill>
        <a:ln w="25400" cap="flat" cmpd="sng" algn="ctr">
          <a:solidFill>
            <a:schemeClr val="accent4">
              <a:hueOff val="1882441"/>
              <a:satOff val="4574"/>
              <a:lumOff val="747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A74EC786-EDE5-4437-A666-2CCAEEFD3528}">
      <dsp:nvSpPr>
        <dsp:cNvPr id="0" name=""/>
        <dsp:cNvSpPr/>
      </dsp:nvSpPr>
      <dsp:spPr>
        <a:xfrm>
          <a:off x="1285862" y="2468600"/>
          <a:ext cx="166285" cy="166284"/>
        </a:xfrm>
        <a:prstGeom prst="ellipse">
          <a:avLst/>
        </a:prstGeom>
        <a:solidFill>
          <a:schemeClr val="accent4">
            <a:hueOff val="1968006"/>
            <a:satOff val="4782"/>
            <a:lumOff val="7810"/>
            <a:alphaOff val="0"/>
          </a:schemeClr>
        </a:solidFill>
        <a:ln w="25400" cap="flat" cmpd="sng" algn="ctr">
          <a:solidFill>
            <a:schemeClr val="accent4">
              <a:hueOff val="1968006"/>
              <a:satOff val="4782"/>
              <a:lumOff val="781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6FD44C5F-62D3-484F-AC71-497BCF089CCD}">
      <dsp:nvSpPr>
        <dsp:cNvPr id="0" name=""/>
        <dsp:cNvSpPr/>
      </dsp:nvSpPr>
      <dsp:spPr>
        <a:xfrm>
          <a:off x="970330" y="2468600"/>
          <a:ext cx="166285" cy="166284"/>
        </a:xfrm>
        <a:prstGeom prst="ellipse">
          <a:avLst/>
        </a:prstGeom>
        <a:solidFill>
          <a:schemeClr val="accent4">
            <a:hueOff val="2053572"/>
            <a:satOff val="4990"/>
            <a:lumOff val="8149"/>
            <a:alphaOff val="0"/>
          </a:schemeClr>
        </a:solidFill>
        <a:ln w="25400" cap="flat" cmpd="sng" algn="ctr">
          <a:solidFill>
            <a:schemeClr val="accent4">
              <a:hueOff val="2053572"/>
              <a:satOff val="4990"/>
              <a:lumOff val="8149"/>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44ECACA4-D880-4022-94FD-6753E9C7B365}">
      <dsp:nvSpPr>
        <dsp:cNvPr id="0" name=""/>
        <dsp:cNvSpPr/>
      </dsp:nvSpPr>
      <dsp:spPr>
        <a:xfrm>
          <a:off x="654211" y="2468600"/>
          <a:ext cx="166285" cy="166284"/>
        </a:xfrm>
        <a:prstGeom prst="ellipse">
          <a:avLst/>
        </a:prstGeom>
        <a:solidFill>
          <a:schemeClr val="accent4">
            <a:hueOff val="2139137"/>
            <a:satOff val="5198"/>
            <a:lumOff val="8489"/>
            <a:alphaOff val="0"/>
          </a:schemeClr>
        </a:solidFill>
        <a:ln w="25400" cap="flat" cmpd="sng" algn="ctr">
          <a:solidFill>
            <a:schemeClr val="accent4">
              <a:hueOff val="2139137"/>
              <a:satOff val="5198"/>
              <a:lumOff val="8489"/>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AF5E5029-A5B2-45D0-9C90-6C35E13D01D7}">
      <dsp:nvSpPr>
        <dsp:cNvPr id="0" name=""/>
        <dsp:cNvSpPr/>
      </dsp:nvSpPr>
      <dsp:spPr>
        <a:xfrm>
          <a:off x="338680" y="2468600"/>
          <a:ext cx="166285" cy="166284"/>
        </a:xfrm>
        <a:prstGeom prst="ellipse">
          <a:avLst/>
        </a:prstGeom>
        <a:solidFill>
          <a:schemeClr val="accent4">
            <a:hueOff val="2224703"/>
            <a:satOff val="5406"/>
            <a:lumOff val="8829"/>
            <a:alphaOff val="0"/>
          </a:schemeClr>
        </a:solidFill>
        <a:ln w="25400" cap="flat" cmpd="sng" algn="ctr">
          <a:solidFill>
            <a:schemeClr val="accent4">
              <a:hueOff val="2224703"/>
              <a:satOff val="5406"/>
              <a:lumOff val="8829"/>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F2E1F299-4605-412B-9260-1B9949E4B299}">
      <dsp:nvSpPr>
        <dsp:cNvPr id="0" name=""/>
        <dsp:cNvSpPr/>
      </dsp:nvSpPr>
      <dsp:spPr>
        <a:xfrm>
          <a:off x="337504" y="2059308"/>
          <a:ext cx="1745118" cy="415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800100">
            <a:lnSpc>
              <a:spcPct val="90000"/>
            </a:lnSpc>
            <a:spcBef>
              <a:spcPct val="0"/>
            </a:spcBef>
            <a:spcAft>
              <a:spcPct val="35000"/>
            </a:spcAft>
          </a:pPr>
          <a:r>
            <a:rPr lang="en-US" sz="1800" kern="1200" dirty="0" smtClean="0">
              <a:latin typeface="Chivo Light" panose="020B0604020202020204" charset="0"/>
            </a:rPr>
            <a:t>Quantity of Findings</a:t>
          </a:r>
          <a:endParaRPr lang="en-US" sz="1800" kern="1200" dirty="0">
            <a:latin typeface="Chivo Light" panose="020B0604020202020204" charset="0"/>
          </a:endParaRPr>
        </a:p>
      </dsp:txBody>
      <dsp:txXfrm>
        <a:off x="337504" y="2059308"/>
        <a:ext cx="1745118" cy="415390"/>
      </dsp:txXfrm>
    </dsp:sp>
    <dsp:sp modelId="{ADDAC921-04F1-4D65-890E-0110EB4BBD4D}">
      <dsp:nvSpPr>
        <dsp:cNvPr id="0" name=""/>
        <dsp:cNvSpPr/>
      </dsp:nvSpPr>
      <dsp:spPr>
        <a:xfrm>
          <a:off x="2193089" y="3198904"/>
          <a:ext cx="332571" cy="332248"/>
        </a:xfrm>
        <a:prstGeom prst="ellipse">
          <a:avLst/>
        </a:prstGeom>
        <a:solidFill>
          <a:schemeClr val="accent4">
            <a:hueOff val="2310268"/>
            <a:satOff val="5614"/>
            <a:lumOff val="9168"/>
            <a:alphaOff val="0"/>
          </a:schemeClr>
        </a:solidFill>
        <a:ln w="25400" cap="flat" cmpd="sng" algn="ctr">
          <a:solidFill>
            <a:schemeClr val="accent4">
              <a:hueOff val="2310268"/>
              <a:satOff val="5614"/>
              <a:lumOff val="9168"/>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188EBB5B-5695-40BE-A950-D8D7193DB099}">
      <dsp:nvSpPr>
        <dsp:cNvPr id="0" name=""/>
        <dsp:cNvSpPr/>
      </dsp:nvSpPr>
      <dsp:spPr>
        <a:xfrm>
          <a:off x="1917513" y="3396648"/>
          <a:ext cx="166285" cy="166284"/>
        </a:xfrm>
        <a:prstGeom prst="ellipse">
          <a:avLst/>
        </a:prstGeom>
        <a:solidFill>
          <a:schemeClr val="accent4">
            <a:hueOff val="2395834"/>
            <a:satOff val="5822"/>
            <a:lumOff val="9508"/>
            <a:alphaOff val="0"/>
          </a:schemeClr>
        </a:solidFill>
        <a:ln w="25400" cap="flat" cmpd="sng" algn="ctr">
          <a:solidFill>
            <a:schemeClr val="accent4">
              <a:hueOff val="2395834"/>
              <a:satOff val="5822"/>
              <a:lumOff val="9508"/>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D3921993-478A-4632-882F-C00BC1F438F5}">
      <dsp:nvSpPr>
        <dsp:cNvPr id="0" name=""/>
        <dsp:cNvSpPr/>
      </dsp:nvSpPr>
      <dsp:spPr>
        <a:xfrm>
          <a:off x="1601394" y="3396648"/>
          <a:ext cx="166285" cy="166284"/>
        </a:xfrm>
        <a:prstGeom prst="ellipse">
          <a:avLst/>
        </a:prstGeom>
        <a:solidFill>
          <a:schemeClr val="accent4">
            <a:hueOff val="2481399"/>
            <a:satOff val="6030"/>
            <a:lumOff val="9847"/>
            <a:alphaOff val="0"/>
          </a:schemeClr>
        </a:solidFill>
        <a:ln w="25400" cap="flat" cmpd="sng" algn="ctr">
          <a:solidFill>
            <a:schemeClr val="accent4">
              <a:hueOff val="2481399"/>
              <a:satOff val="6030"/>
              <a:lumOff val="9847"/>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AAF9308C-0E92-4B5F-B2F1-42E35A21FB8C}">
      <dsp:nvSpPr>
        <dsp:cNvPr id="0" name=""/>
        <dsp:cNvSpPr/>
      </dsp:nvSpPr>
      <dsp:spPr>
        <a:xfrm>
          <a:off x="1285862" y="3396648"/>
          <a:ext cx="166285" cy="166284"/>
        </a:xfrm>
        <a:prstGeom prst="ellipse">
          <a:avLst/>
        </a:prstGeom>
        <a:solidFill>
          <a:schemeClr val="accent4">
            <a:hueOff val="2566965"/>
            <a:satOff val="6238"/>
            <a:lumOff val="10187"/>
            <a:alphaOff val="0"/>
          </a:schemeClr>
        </a:solidFill>
        <a:ln w="25400" cap="flat" cmpd="sng" algn="ctr">
          <a:solidFill>
            <a:schemeClr val="accent4">
              <a:hueOff val="2566965"/>
              <a:satOff val="6238"/>
              <a:lumOff val="10187"/>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4D1FB279-7872-4485-9E85-3204557E3B35}">
      <dsp:nvSpPr>
        <dsp:cNvPr id="0" name=""/>
        <dsp:cNvSpPr/>
      </dsp:nvSpPr>
      <dsp:spPr>
        <a:xfrm>
          <a:off x="970330" y="3396648"/>
          <a:ext cx="166285" cy="166284"/>
        </a:xfrm>
        <a:prstGeom prst="ellipse">
          <a:avLst/>
        </a:prstGeom>
        <a:solidFill>
          <a:schemeClr val="accent4">
            <a:hueOff val="2652530"/>
            <a:satOff val="6446"/>
            <a:lumOff val="10526"/>
            <a:alphaOff val="0"/>
          </a:schemeClr>
        </a:solidFill>
        <a:ln w="25400" cap="flat" cmpd="sng" algn="ctr">
          <a:solidFill>
            <a:schemeClr val="accent4">
              <a:hueOff val="2652530"/>
              <a:satOff val="6446"/>
              <a:lumOff val="10526"/>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75D6EB1C-F4BD-4AC8-8BB6-7C2E84651B7D}">
      <dsp:nvSpPr>
        <dsp:cNvPr id="0" name=""/>
        <dsp:cNvSpPr/>
      </dsp:nvSpPr>
      <dsp:spPr>
        <a:xfrm>
          <a:off x="654211" y="3396648"/>
          <a:ext cx="166285" cy="166284"/>
        </a:xfrm>
        <a:prstGeom prst="ellipse">
          <a:avLst/>
        </a:prstGeom>
        <a:solidFill>
          <a:schemeClr val="accent4">
            <a:hueOff val="2738096"/>
            <a:satOff val="6654"/>
            <a:lumOff val="10866"/>
            <a:alphaOff val="0"/>
          </a:schemeClr>
        </a:solidFill>
        <a:ln w="25400" cap="flat" cmpd="sng" algn="ctr">
          <a:solidFill>
            <a:schemeClr val="accent4">
              <a:hueOff val="2738096"/>
              <a:satOff val="6654"/>
              <a:lumOff val="10866"/>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CE7A197F-2E88-435D-AC9D-619536E0BE26}">
      <dsp:nvSpPr>
        <dsp:cNvPr id="0" name=""/>
        <dsp:cNvSpPr/>
      </dsp:nvSpPr>
      <dsp:spPr>
        <a:xfrm>
          <a:off x="338680" y="3396648"/>
          <a:ext cx="166285" cy="166284"/>
        </a:xfrm>
        <a:prstGeom prst="ellipse">
          <a:avLst/>
        </a:prstGeom>
        <a:solidFill>
          <a:schemeClr val="accent4">
            <a:hueOff val="2823661"/>
            <a:satOff val="6862"/>
            <a:lumOff val="11206"/>
            <a:alphaOff val="0"/>
          </a:schemeClr>
        </a:solidFill>
        <a:ln w="25400" cap="flat" cmpd="sng" algn="ctr">
          <a:solidFill>
            <a:schemeClr val="accent4">
              <a:hueOff val="2823661"/>
              <a:satOff val="6862"/>
              <a:lumOff val="11206"/>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BF72584D-8EE6-4DE4-842F-66CE075E704C}">
      <dsp:nvSpPr>
        <dsp:cNvPr id="0" name=""/>
        <dsp:cNvSpPr/>
      </dsp:nvSpPr>
      <dsp:spPr>
        <a:xfrm>
          <a:off x="337504" y="2985431"/>
          <a:ext cx="1745118" cy="415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800100">
            <a:lnSpc>
              <a:spcPct val="90000"/>
            </a:lnSpc>
            <a:spcBef>
              <a:spcPct val="0"/>
            </a:spcBef>
            <a:spcAft>
              <a:spcPct val="35000"/>
            </a:spcAft>
          </a:pPr>
          <a:r>
            <a:rPr lang="en-US" sz="1800" kern="1200" dirty="0" smtClean="0">
              <a:latin typeface="Chivo Light" panose="020B0604020202020204" charset="0"/>
            </a:rPr>
            <a:t>Health and Safety</a:t>
          </a:r>
          <a:endParaRPr lang="en-US" sz="1800" kern="1200" dirty="0">
            <a:latin typeface="Chivo Light" panose="020B0604020202020204" charset="0"/>
          </a:endParaRPr>
        </a:p>
      </dsp:txBody>
      <dsp:txXfrm>
        <a:off x="337504" y="2985431"/>
        <a:ext cx="1745118" cy="415390"/>
      </dsp:txXfrm>
    </dsp:sp>
    <dsp:sp modelId="{DC56B2DA-22B6-4CA8-AF6B-8C480745D7E3}">
      <dsp:nvSpPr>
        <dsp:cNvPr id="0" name=""/>
        <dsp:cNvSpPr/>
      </dsp:nvSpPr>
      <dsp:spPr>
        <a:xfrm>
          <a:off x="2631425" y="3772876"/>
          <a:ext cx="332571" cy="332248"/>
        </a:xfrm>
        <a:prstGeom prst="ellipse">
          <a:avLst/>
        </a:prstGeom>
        <a:solidFill>
          <a:schemeClr val="accent4">
            <a:hueOff val="2909227"/>
            <a:satOff val="7070"/>
            <a:lumOff val="11545"/>
            <a:alphaOff val="0"/>
          </a:schemeClr>
        </a:solidFill>
        <a:ln w="25400" cap="flat" cmpd="sng" algn="ctr">
          <a:solidFill>
            <a:schemeClr val="accent4">
              <a:hueOff val="2909227"/>
              <a:satOff val="7070"/>
              <a:lumOff val="11545"/>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96EC1F42-EF78-4602-9992-9067D88D2F40}">
      <dsp:nvSpPr>
        <dsp:cNvPr id="0" name=""/>
        <dsp:cNvSpPr/>
      </dsp:nvSpPr>
      <dsp:spPr>
        <a:xfrm>
          <a:off x="2441048" y="4091642"/>
          <a:ext cx="166285" cy="166284"/>
        </a:xfrm>
        <a:prstGeom prst="ellipse">
          <a:avLst/>
        </a:prstGeom>
        <a:solidFill>
          <a:schemeClr val="accent4">
            <a:hueOff val="2994792"/>
            <a:satOff val="7277"/>
            <a:lumOff val="11885"/>
            <a:alphaOff val="0"/>
          </a:schemeClr>
        </a:solidFill>
        <a:ln w="25400" cap="flat" cmpd="sng" algn="ctr">
          <a:solidFill>
            <a:schemeClr val="accent4">
              <a:hueOff val="2994792"/>
              <a:satOff val="7277"/>
              <a:lumOff val="11885"/>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64CBF9A1-7B35-4A63-84D2-611ACCA5C42D}">
      <dsp:nvSpPr>
        <dsp:cNvPr id="0" name=""/>
        <dsp:cNvSpPr/>
      </dsp:nvSpPr>
      <dsp:spPr>
        <a:xfrm>
          <a:off x="2099076" y="4248617"/>
          <a:ext cx="166285" cy="166284"/>
        </a:xfrm>
        <a:prstGeom prst="ellipse">
          <a:avLst/>
        </a:prstGeom>
        <a:solidFill>
          <a:schemeClr val="accent4">
            <a:hueOff val="3080358"/>
            <a:satOff val="7485"/>
            <a:lumOff val="12224"/>
            <a:alphaOff val="0"/>
          </a:schemeClr>
        </a:solidFill>
        <a:ln w="25400" cap="flat" cmpd="sng" algn="ctr">
          <a:solidFill>
            <a:schemeClr val="accent4">
              <a:hueOff val="3080358"/>
              <a:satOff val="7485"/>
              <a:lumOff val="12224"/>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0B44054D-134A-4CEC-A7E3-C47A8572F9FA}">
      <dsp:nvSpPr>
        <dsp:cNvPr id="0" name=""/>
        <dsp:cNvSpPr/>
      </dsp:nvSpPr>
      <dsp:spPr>
        <a:xfrm>
          <a:off x="1756515" y="4248617"/>
          <a:ext cx="166285" cy="166284"/>
        </a:xfrm>
        <a:prstGeom prst="ellipse">
          <a:avLst/>
        </a:prstGeom>
        <a:solidFill>
          <a:schemeClr val="accent4">
            <a:hueOff val="3165923"/>
            <a:satOff val="7693"/>
            <a:lumOff val="12564"/>
            <a:alphaOff val="0"/>
          </a:schemeClr>
        </a:solidFill>
        <a:ln w="25400" cap="flat" cmpd="sng" algn="ctr">
          <a:solidFill>
            <a:schemeClr val="accent4">
              <a:hueOff val="3165923"/>
              <a:satOff val="7693"/>
              <a:lumOff val="12564"/>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572D280D-D74E-4A88-8422-76539D839311}">
      <dsp:nvSpPr>
        <dsp:cNvPr id="0" name=""/>
        <dsp:cNvSpPr/>
      </dsp:nvSpPr>
      <dsp:spPr>
        <a:xfrm>
          <a:off x="1414542" y="4248617"/>
          <a:ext cx="166285" cy="166284"/>
        </a:xfrm>
        <a:prstGeom prst="ellipse">
          <a:avLst/>
        </a:prstGeom>
        <a:solidFill>
          <a:schemeClr val="accent4">
            <a:hueOff val="3251489"/>
            <a:satOff val="7901"/>
            <a:lumOff val="12903"/>
            <a:alphaOff val="0"/>
          </a:schemeClr>
        </a:solidFill>
        <a:ln w="25400" cap="flat" cmpd="sng" algn="ctr">
          <a:solidFill>
            <a:schemeClr val="accent4">
              <a:hueOff val="3251489"/>
              <a:satOff val="7901"/>
              <a:lumOff val="12903"/>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0E1155BC-833A-4EB8-9B3C-EB3657E5281C}">
      <dsp:nvSpPr>
        <dsp:cNvPr id="0" name=""/>
        <dsp:cNvSpPr/>
      </dsp:nvSpPr>
      <dsp:spPr>
        <a:xfrm>
          <a:off x="1072570" y="4248617"/>
          <a:ext cx="166285" cy="166284"/>
        </a:xfrm>
        <a:prstGeom prst="ellipse">
          <a:avLst/>
        </a:prstGeom>
        <a:solidFill>
          <a:schemeClr val="accent4">
            <a:hueOff val="3337054"/>
            <a:satOff val="8109"/>
            <a:lumOff val="13243"/>
            <a:alphaOff val="0"/>
          </a:schemeClr>
        </a:solidFill>
        <a:ln w="25400" cap="flat" cmpd="sng" algn="ctr">
          <a:solidFill>
            <a:schemeClr val="accent4">
              <a:hueOff val="3337054"/>
              <a:satOff val="8109"/>
              <a:lumOff val="13243"/>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758F23B6-ADC8-466C-AE38-F6AF40CC380C}">
      <dsp:nvSpPr>
        <dsp:cNvPr id="0" name=""/>
        <dsp:cNvSpPr/>
      </dsp:nvSpPr>
      <dsp:spPr>
        <a:xfrm>
          <a:off x="730009" y="4248617"/>
          <a:ext cx="166285" cy="166284"/>
        </a:xfrm>
        <a:prstGeom prst="ellipse">
          <a:avLst/>
        </a:prstGeom>
        <a:solidFill>
          <a:schemeClr val="accent4">
            <a:hueOff val="3422620"/>
            <a:satOff val="8317"/>
            <a:lumOff val="13582"/>
            <a:alphaOff val="0"/>
          </a:schemeClr>
        </a:solidFill>
        <a:ln w="25400" cap="flat" cmpd="sng" algn="ctr">
          <a:solidFill>
            <a:schemeClr val="accent4">
              <a:hueOff val="3422620"/>
              <a:satOff val="8317"/>
              <a:lumOff val="13582"/>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80DE36BE-DA65-44DA-A35E-482F04EDB710}">
      <dsp:nvSpPr>
        <dsp:cNvPr id="0" name=""/>
        <dsp:cNvSpPr/>
      </dsp:nvSpPr>
      <dsp:spPr>
        <a:xfrm>
          <a:off x="388036" y="4248617"/>
          <a:ext cx="166285" cy="166284"/>
        </a:xfrm>
        <a:prstGeom prst="ellipse">
          <a:avLst/>
        </a:prstGeom>
        <a:solidFill>
          <a:schemeClr val="accent4">
            <a:hueOff val="3508185"/>
            <a:satOff val="8525"/>
            <a:lumOff val="13922"/>
            <a:alphaOff val="0"/>
          </a:schemeClr>
        </a:solidFill>
        <a:ln w="25400" cap="flat" cmpd="sng" algn="ctr">
          <a:solidFill>
            <a:schemeClr val="accent4">
              <a:hueOff val="3508185"/>
              <a:satOff val="8525"/>
              <a:lumOff val="13922"/>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660644F6-A422-41D0-B810-61237EB1A474}">
      <dsp:nvSpPr>
        <dsp:cNvPr id="0" name=""/>
        <dsp:cNvSpPr/>
      </dsp:nvSpPr>
      <dsp:spPr>
        <a:xfrm>
          <a:off x="386787" y="3375174"/>
          <a:ext cx="2218002" cy="886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800100">
            <a:lnSpc>
              <a:spcPct val="90000"/>
            </a:lnSpc>
            <a:spcBef>
              <a:spcPct val="0"/>
            </a:spcBef>
            <a:spcAft>
              <a:spcPct val="35000"/>
            </a:spcAft>
          </a:pPr>
          <a:r>
            <a:rPr lang="en-US" sz="1800" kern="1200" dirty="0" smtClean="0">
              <a:latin typeface="Chivo Light" panose="020B0604020202020204" charset="0"/>
            </a:rPr>
            <a:t>Fraudulent Claiming/ Records</a:t>
          </a:r>
          <a:endParaRPr lang="en-US" sz="1800" kern="1200" dirty="0">
            <a:latin typeface="Chivo Light" panose="020B0604020202020204" charset="0"/>
          </a:endParaRPr>
        </a:p>
      </dsp:txBody>
      <dsp:txXfrm>
        <a:off x="386787" y="3375174"/>
        <a:ext cx="2218002" cy="8868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ACAE39-18AA-47DA-A22E-862AF6DD97DE}">
      <dsp:nvSpPr>
        <dsp:cNvPr id="0" name=""/>
        <dsp:cNvSpPr/>
      </dsp:nvSpPr>
      <dsp:spPr>
        <a:xfrm>
          <a:off x="0" y="0"/>
          <a:ext cx="7508383"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4471F4-065F-43B0-BDCE-68525FF1E406}">
      <dsp:nvSpPr>
        <dsp:cNvPr id="0" name=""/>
        <dsp:cNvSpPr/>
      </dsp:nvSpPr>
      <dsp:spPr>
        <a:xfrm>
          <a:off x="0" y="0"/>
          <a:ext cx="1027477" cy="4705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vert270" wrap="square" lIns="0" tIns="0" rIns="0" bIns="0" numCol="1" spcCol="1270" anchor="ctr" anchorCtr="0">
          <a:noAutofit/>
        </a:bodyPr>
        <a:lstStyle/>
        <a:p>
          <a:pPr lvl="0" algn="ctr" defTabSz="1422400">
            <a:lnSpc>
              <a:spcPct val="90000"/>
            </a:lnSpc>
            <a:spcBef>
              <a:spcPct val="0"/>
            </a:spcBef>
            <a:spcAft>
              <a:spcPct val="35000"/>
            </a:spcAft>
          </a:pPr>
          <a:r>
            <a:rPr lang="en-US" sz="3200" b="1" kern="1200" dirty="0" smtClean="0">
              <a:solidFill>
                <a:srgbClr val="FFC000"/>
              </a:solidFill>
              <a:effectLst>
                <a:outerShdw blurRad="38100" dist="38100" dir="2700000" algn="tl">
                  <a:srgbClr val="000000">
                    <a:alpha val="43137"/>
                  </a:srgbClr>
                </a:outerShdw>
              </a:effectLst>
              <a:latin typeface="Shadows Into Light Two" panose="020B0604020202020204" charset="0"/>
            </a:rPr>
            <a:t>Requirements</a:t>
          </a:r>
          <a:endParaRPr lang="en-US" sz="1800" b="1" kern="1200" dirty="0">
            <a:solidFill>
              <a:srgbClr val="FFC000"/>
            </a:solidFill>
            <a:effectLst>
              <a:outerShdw blurRad="38100" dist="38100" dir="2700000" algn="tl">
                <a:srgbClr val="000000">
                  <a:alpha val="43137"/>
                </a:srgbClr>
              </a:outerShdw>
            </a:effectLst>
            <a:latin typeface="Shadows Into Light Two" panose="020B0604020202020204" charset="0"/>
          </a:endParaRPr>
        </a:p>
      </dsp:txBody>
      <dsp:txXfrm>
        <a:off x="0" y="0"/>
        <a:ext cx="1027477" cy="4705058"/>
      </dsp:txXfrm>
    </dsp:sp>
    <dsp:sp modelId="{ABC49F2B-7AF6-4C93-8389-9F52ABA3E409}">
      <dsp:nvSpPr>
        <dsp:cNvPr id="0" name=""/>
        <dsp:cNvSpPr/>
      </dsp:nvSpPr>
      <dsp:spPr>
        <a:xfrm>
          <a:off x="1140102" y="22284"/>
          <a:ext cx="5894080" cy="4456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800100">
            <a:lnSpc>
              <a:spcPct val="90000"/>
            </a:lnSpc>
            <a:spcBef>
              <a:spcPct val="0"/>
            </a:spcBef>
            <a:spcAft>
              <a:spcPct val="35000"/>
            </a:spcAft>
          </a:pPr>
          <a:r>
            <a:rPr lang="en-US" sz="1800" kern="1200" dirty="0" smtClean="0">
              <a:latin typeface="Chivo Light" panose="020B0604020202020204" charset="0"/>
            </a:rPr>
            <a:t>Recordkeeping</a:t>
          </a:r>
          <a:endParaRPr lang="en-US" sz="1800" kern="1200" dirty="0">
            <a:latin typeface="Chivo Light" panose="020B0604020202020204" charset="0"/>
          </a:endParaRPr>
        </a:p>
      </dsp:txBody>
      <dsp:txXfrm>
        <a:off x="1140102" y="22284"/>
        <a:ext cx="5894080" cy="445694"/>
      </dsp:txXfrm>
    </dsp:sp>
    <dsp:sp modelId="{CE8F39C9-C2F6-4692-8A08-BE168AC2858F}">
      <dsp:nvSpPr>
        <dsp:cNvPr id="0" name=""/>
        <dsp:cNvSpPr/>
      </dsp:nvSpPr>
      <dsp:spPr>
        <a:xfrm>
          <a:off x="1027477" y="467978"/>
          <a:ext cx="6006706" cy="0"/>
        </a:xfrm>
        <a:prstGeom prst="line">
          <a:avLst/>
        </a:prstGeom>
        <a:solidFill>
          <a:schemeClr val="accent4">
            <a:hueOff val="0"/>
            <a:satOff val="0"/>
            <a:lumOff val="0"/>
            <a:alphaOff val="0"/>
          </a:schemeClr>
        </a:solidFill>
        <a:ln w="25400" cap="flat" cmpd="sng" algn="ctr">
          <a:solidFill>
            <a:schemeClr val="accent4">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513FB1-CC0C-4AE9-A230-C4EF45F8E84F}">
      <dsp:nvSpPr>
        <dsp:cNvPr id="0" name=""/>
        <dsp:cNvSpPr/>
      </dsp:nvSpPr>
      <dsp:spPr>
        <a:xfrm>
          <a:off x="1140102" y="490263"/>
          <a:ext cx="5894080" cy="4456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800100">
            <a:lnSpc>
              <a:spcPct val="90000"/>
            </a:lnSpc>
            <a:spcBef>
              <a:spcPct val="0"/>
            </a:spcBef>
            <a:spcAft>
              <a:spcPct val="35000"/>
            </a:spcAft>
          </a:pPr>
          <a:r>
            <a:rPr lang="en-US" sz="1800" kern="1200" dirty="0" smtClean="0">
              <a:latin typeface="Chivo Light" panose="020B0604020202020204" charset="0"/>
            </a:rPr>
            <a:t>Meal counts</a:t>
          </a:r>
          <a:endParaRPr lang="en-US" sz="1800" kern="1200" dirty="0">
            <a:latin typeface="Chivo Light" panose="020B0604020202020204" charset="0"/>
          </a:endParaRPr>
        </a:p>
      </dsp:txBody>
      <dsp:txXfrm>
        <a:off x="1140102" y="490263"/>
        <a:ext cx="5894080" cy="445694"/>
      </dsp:txXfrm>
    </dsp:sp>
    <dsp:sp modelId="{367A2BE5-98BE-4FEE-A2FD-1B1C6E3162F2}">
      <dsp:nvSpPr>
        <dsp:cNvPr id="0" name=""/>
        <dsp:cNvSpPr/>
      </dsp:nvSpPr>
      <dsp:spPr>
        <a:xfrm>
          <a:off x="1027477" y="935957"/>
          <a:ext cx="6006706" cy="0"/>
        </a:xfrm>
        <a:prstGeom prst="line">
          <a:avLst/>
        </a:prstGeom>
        <a:solidFill>
          <a:schemeClr val="accent4">
            <a:hueOff val="0"/>
            <a:satOff val="0"/>
            <a:lumOff val="0"/>
            <a:alphaOff val="0"/>
          </a:schemeClr>
        </a:solidFill>
        <a:ln w="25400" cap="flat" cmpd="sng" algn="ctr">
          <a:solidFill>
            <a:schemeClr val="accent4">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79927A-A78D-48A2-A644-E25313A91E19}">
      <dsp:nvSpPr>
        <dsp:cNvPr id="0" name=""/>
        <dsp:cNvSpPr/>
      </dsp:nvSpPr>
      <dsp:spPr>
        <a:xfrm>
          <a:off x="1140102" y="958242"/>
          <a:ext cx="5894080" cy="4456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800100">
            <a:lnSpc>
              <a:spcPct val="90000"/>
            </a:lnSpc>
            <a:spcBef>
              <a:spcPct val="0"/>
            </a:spcBef>
            <a:spcAft>
              <a:spcPct val="35000"/>
            </a:spcAft>
          </a:pPr>
          <a:r>
            <a:rPr lang="en-US" sz="1800" kern="1200" dirty="0" smtClean="0">
              <a:latin typeface="Chivo Light" panose="020B0604020202020204" charset="0"/>
            </a:rPr>
            <a:t>Administrative costs </a:t>
          </a:r>
        </a:p>
      </dsp:txBody>
      <dsp:txXfrm>
        <a:off x="1140102" y="958242"/>
        <a:ext cx="5894080" cy="445694"/>
      </dsp:txXfrm>
    </dsp:sp>
    <dsp:sp modelId="{67FC9927-7B50-473C-994A-68AF238FFBA4}">
      <dsp:nvSpPr>
        <dsp:cNvPr id="0" name=""/>
        <dsp:cNvSpPr/>
      </dsp:nvSpPr>
      <dsp:spPr>
        <a:xfrm>
          <a:off x="1027477" y="1403936"/>
          <a:ext cx="6006706" cy="0"/>
        </a:xfrm>
        <a:prstGeom prst="line">
          <a:avLst/>
        </a:prstGeom>
        <a:solidFill>
          <a:schemeClr val="accent4">
            <a:hueOff val="0"/>
            <a:satOff val="0"/>
            <a:lumOff val="0"/>
            <a:alphaOff val="0"/>
          </a:schemeClr>
        </a:solidFill>
        <a:ln w="25400" cap="flat" cmpd="sng" algn="ctr">
          <a:solidFill>
            <a:schemeClr val="accent4">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419BC0-9CDF-4E65-981A-27D3E5EA94EA}">
      <dsp:nvSpPr>
        <dsp:cNvPr id="0" name=""/>
        <dsp:cNvSpPr/>
      </dsp:nvSpPr>
      <dsp:spPr>
        <a:xfrm>
          <a:off x="1140102" y="1426221"/>
          <a:ext cx="5894080" cy="4456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800100">
            <a:lnSpc>
              <a:spcPct val="90000"/>
            </a:lnSpc>
            <a:spcBef>
              <a:spcPct val="0"/>
            </a:spcBef>
            <a:spcAft>
              <a:spcPct val="35000"/>
            </a:spcAft>
          </a:pPr>
          <a:r>
            <a:rPr lang="en-US" sz="1800" kern="1200" dirty="0" smtClean="0">
              <a:latin typeface="Chivo Light" panose="020B0604020202020204" charset="0"/>
            </a:rPr>
            <a:t>Applicable guidance issued by FNS, USDA, or the State</a:t>
          </a:r>
          <a:endParaRPr lang="en-US" sz="1800" kern="1200" dirty="0">
            <a:latin typeface="Chivo Light" panose="020B0604020202020204" charset="0"/>
          </a:endParaRPr>
        </a:p>
      </dsp:txBody>
      <dsp:txXfrm>
        <a:off x="1140102" y="1426221"/>
        <a:ext cx="5894080" cy="445694"/>
      </dsp:txXfrm>
    </dsp:sp>
    <dsp:sp modelId="{44632EFE-1952-4F7F-8D55-B5F5870F1013}">
      <dsp:nvSpPr>
        <dsp:cNvPr id="0" name=""/>
        <dsp:cNvSpPr/>
      </dsp:nvSpPr>
      <dsp:spPr>
        <a:xfrm>
          <a:off x="1027477" y="1871915"/>
          <a:ext cx="6006706" cy="0"/>
        </a:xfrm>
        <a:prstGeom prst="line">
          <a:avLst/>
        </a:prstGeom>
        <a:solidFill>
          <a:schemeClr val="accent4">
            <a:hueOff val="0"/>
            <a:satOff val="0"/>
            <a:lumOff val="0"/>
            <a:alphaOff val="0"/>
          </a:schemeClr>
        </a:solidFill>
        <a:ln w="25400" cap="flat" cmpd="sng" algn="ctr">
          <a:solidFill>
            <a:schemeClr val="accent4">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A63238-5142-40C4-96CD-25C0A8738E1F}">
      <dsp:nvSpPr>
        <dsp:cNvPr id="0" name=""/>
        <dsp:cNvSpPr/>
      </dsp:nvSpPr>
      <dsp:spPr>
        <a:xfrm>
          <a:off x="1140102" y="1894199"/>
          <a:ext cx="5894080" cy="4456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800100">
            <a:lnSpc>
              <a:spcPct val="90000"/>
            </a:lnSpc>
            <a:spcBef>
              <a:spcPct val="0"/>
            </a:spcBef>
            <a:spcAft>
              <a:spcPct val="35000"/>
            </a:spcAft>
          </a:pPr>
          <a:r>
            <a:rPr lang="en-US" sz="1800" kern="1200" dirty="0" smtClean="0">
              <a:latin typeface="Chivo Light" panose="020B0604020202020204" charset="0"/>
            </a:rPr>
            <a:t>Facility licensing and approval</a:t>
          </a:r>
          <a:endParaRPr lang="en-US" sz="1800" kern="1200" dirty="0">
            <a:latin typeface="Chivo Light" panose="020B0604020202020204" charset="0"/>
          </a:endParaRPr>
        </a:p>
      </dsp:txBody>
      <dsp:txXfrm>
        <a:off x="1140102" y="1894199"/>
        <a:ext cx="5894080" cy="445694"/>
      </dsp:txXfrm>
    </dsp:sp>
    <dsp:sp modelId="{D53BBFBF-27B0-4F82-9ADB-D97F91893332}">
      <dsp:nvSpPr>
        <dsp:cNvPr id="0" name=""/>
        <dsp:cNvSpPr/>
      </dsp:nvSpPr>
      <dsp:spPr>
        <a:xfrm>
          <a:off x="1027477" y="2339893"/>
          <a:ext cx="6006706" cy="0"/>
        </a:xfrm>
        <a:prstGeom prst="line">
          <a:avLst/>
        </a:prstGeom>
        <a:solidFill>
          <a:schemeClr val="accent4">
            <a:hueOff val="0"/>
            <a:satOff val="0"/>
            <a:lumOff val="0"/>
            <a:alphaOff val="0"/>
          </a:schemeClr>
        </a:solidFill>
        <a:ln w="25400" cap="flat" cmpd="sng" algn="ctr">
          <a:solidFill>
            <a:schemeClr val="accent4">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200AEA-E494-4370-9B22-8F274B95127F}">
      <dsp:nvSpPr>
        <dsp:cNvPr id="0" name=""/>
        <dsp:cNvSpPr/>
      </dsp:nvSpPr>
      <dsp:spPr>
        <a:xfrm>
          <a:off x="1140102" y="2362178"/>
          <a:ext cx="5894080" cy="4456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800100">
            <a:lnSpc>
              <a:spcPct val="90000"/>
            </a:lnSpc>
            <a:spcBef>
              <a:spcPct val="0"/>
            </a:spcBef>
            <a:spcAft>
              <a:spcPct val="35000"/>
            </a:spcAft>
          </a:pPr>
          <a:r>
            <a:rPr lang="en-US" sz="1800" kern="1200" dirty="0" smtClean="0">
              <a:latin typeface="Chivo Light" panose="020B0604020202020204" charset="0"/>
            </a:rPr>
            <a:t>Observation of a meal service </a:t>
          </a:r>
          <a:endParaRPr lang="en-US" sz="1800" kern="1200" dirty="0">
            <a:latin typeface="Chivo Light" panose="020B0604020202020204" charset="0"/>
          </a:endParaRPr>
        </a:p>
      </dsp:txBody>
      <dsp:txXfrm>
        <a:off x="1140102" y="2362178"/>
        <a:ext cx="5894080" cy="445694"/>
      </dsp:txXfrm>
    </dsp:sp>
    <dsp:sp modelId="{680C8417-3CC1-46A7-A269-EAE20E4EAE89}">
      <dsp:nvSpPr>
        <dsp:cNvPr id="0" name=""/>
        <dsp:cNvSpPr/>
      </dsp:nvSpPr>
      <dsp:spPr>
        <a:xfrm>
          <a:off x="1027477" y="2807872"/>
          <a:ext cx="6006706" cy="0"/>
        </a:xfrm>
        <a:prstGeom prst="line">
          <a:avLst/>
        </a:prstGeom>
        <a:solidFill>
          <a:schemeClr val="accent4">
            <a:hueOff val="0"/>
            <a:satOff val="0"/>
            <a:lumOff val="0"/>
            <a:alphaOff val="0"/>
          </a:schemeClr>
        </a:solidFill>
        <a:ln w="25400" cap="flat" cmpd="sng" algn="ctr">
          <a:solidFill>
            <a:schemeClr val="accent4">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E9127FA-4FF7-4E96-987D-E7C6436D0214}">
      <dsp:nvSpPr>
        <dsp:cNvPr id="0" name=""/>
        <dsp:cNvSpPr/>
      </dsp:nvSpPr>
      <dsp:spPr>
        <a:xfrm>
          <a:off x="1140102" y="2830157"/>
          <a:ext cx="5894080" cy="4456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800100">
            <a:lnSpc>
              <a:spcPct val="90000"/>
            </a:lnSpc>
            <a:spcBef>
              <a:spcPct val="0"/>
            </a:spcBef>
            <a:spcAft>
              <a:spcPct val="35000"/>
            </a:spcAft>
          </a:pPr>
          <a:r>
            <a:rPr lang="en-US" sz="1800" kern="1200" dirty="0" smtClean="0">
              <a:latin typeface="Chivo Light" panose="020B0604020202020204" charset="0"/>
            </a:rPr>
            <a:t>Training and Monitoring</a:t>
          </a:r>
          <a:endParaRPr lang="en-US" sz="1800" kern="1200" dirty="0">
            <a:latin typeface="Chivo Light" panose="020B0604020202020204" charset="0"/>
          </a:endParaRPr>
        </a:p>
      </dsp:txBody>
      <dsp:txXfrm>
        <a:off x="1140102" y="2830157"/>
        <a:ext cx="5894080" cy="445694"/>
      </dsp:txXfrm>
    </dsp:sp>
    <dsp:sp modelId="{99750D7F-911D-4BA6-AAF3-BFB1836C88D2}">
      <dsp:nvSpPr>
        <dsp:cNvPr id="0" name=""/>
        <dsp:cNvSpPr/>
      </dsp:nvSpPr>
      <dsp:spPr>
        <a:xfrm>
          <a:off x="1027477" y="3275851"/>
          <a:ext cx="6006706" cy="0"/>
        </a:xfrm>
        <a:prstGeom prst="line">
          <a:avLst/>
        </a:prstGeom>
        <a:solidFill>
          <a:schemeClr val="accent4">
            <a:hueOff val="0"/>
            <a:satOff val="0"/>
            <a:lumOff val="0"/>
            <a:alphaOff val="0"/>
          </a:schemeClr>
        </a:solidFill>
        <a:ln w="25400" cap="flat" cmpd="sng" algn="ctr">
          <a:solidFill>
            <a:schemeClr val="accent4">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FA0B37-B240-4BAA-B1C5-6D6570E2DF44}">
      <dsp:nvSpPr>
        <dsp:cNvPr id="0" name=""/>
        <dsp:cNvSpPr/>
      </dsp:nvSpPr>
      <dsp:spPr>
        <a:xfrm>
          <a:off x="1140102" y="3298136"/>
          <a:ext cx="5894080" cy="4456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800100">
            <a:lnSpc>
              <a:spcPct val="90000"/>
            </a:lnSpc>
            <a:spcBef>
              <a:spcPct val="0"/>
            </a:spcBef>
            <a:spcAft>
              <a:spcPct val="35000"/>
            </a:spcAft>
          </a:pPr>
          <a:r>
            <a:rPr lang="en-US" sz="1800" kern="1200" dirty="0" smtClean="0">
              <a:latin typeface="Chivo Light" panose="020B0604020202020204" charset="0"/>
            </a:rPr>
            <a:t>SD Process for FDCH</a:t>
          </a:r>
          <a:endParaRPr lang="en-US" sz="1800" kern="1200" dirty="0">
            <a:latin typeface="Chivo Light" panose="020B0604020202020204" charset="0"/>
          </a:endParaRPr>
        </a:p>
      </dsp:txBody>
      <dsp:txXfrm>
        <a:off x="1140102" y="3298136"/>
        <a:ext cx="5894080" cy="445694"/>
      </dsp:txXfrm>
    </dsp:sp>
    <dsp:sp modelId="{0D2BABE8-D277-46D7-8E42-7752D059A92A}">
      <dsp:nvSpPr>
        <dsp:cNvPr id="0" name=""/>
        <dsp:cNvSpPr/>
      </dsp:nvSpPr>
      <dsp:spPr>
        <a:xfrm>
          <a:off x="1027477" y="3743830"/>
          <a:ext cx="6006706" cy="0"/>
        </a:xfrm>
        <a:prstGeom prst="line">
          <a:avLst/>
        </a:prstGeom>
        <a:solidFill>
          <a:schemeClr val="accent4">
            <a:hueOff val="0"/>
            <a:satOff val="0"/>
            <a:lumOff val="0"/>
            <a:alphaOff val="0"/>
          </a:schemeClr>
        </a:solidFill>
        <a:ln w="25400" cap="flat" cmpd="sng" algn="ctr">
          <a:solidFill>
            <a:schemeClr val="accent4">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98F266-F7AC-4312-A5BE-FF1BC426D42A}">
      <dsp:nvSpPr>
        <dsp:cNvPr id="0" name=""/>
        <dsp:cNvSpPr/>
      </dsp:nvSpPr>
      <dsp:spPr>
        <a:xfrm>
          <a:off x="1140102" y="3766114"/>
          <a:ext cx="5894080" cy="4456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800100">
            <a:lnSpc>
              <a:spcPct val="90000"/>
            </a:lnSpc>
            <a:spcBef>
              <a:spcPct val="0"/>
            </a:spcBef>
            <a:spcAft>
              <a:spcPct val="35000"/>
            </a:spcAft>
          </a:pPr>
          <a:r>
            <a:rPr lang="en-US" sz="1800" kern="1200" dirty="0" smtClean="0">
              <a:latin typeface="Chivo Light" panose="020B0604020202020204" charset="0"/>
            </a:rPr>
            <a:t>Eligibility </a:t>
          </a:r>
          <a:endParaRPr lang="en-US" sz="1800" kern="1200" dirty="0">
            <a:latin typeface="Chivo Light" panose="020B0604020202020204" charset="0"/>
          </a:endParaRPr>
        </a:p>
      </dsp:txBody>
      <dsp:txXfrm>
        <a:off x="1140102" y="3766114"/>
        <a:ext cx="5894080" cy="445694"/>
      </dsp:txXfrm>
    </dsp:sp>
    <dsp:sp modelId="{937E3EB0-1FD2-4F94-A21A-359536070D39}">
      <dsp:nvSpPr>
        <dsp:cNvPr id="0" name=""/>
        <dsp:cNvSpPr/>
      </dsp:nvSpPr>
      <dsp:spPr>
        <a:xfrm>
          <a:off x="1027477" y="4211808"/>
          <a:ext cx="6006706" cy="0"/>
        </a:xfrm>
        <a:prstGeom prst="line">
          <a:avLst/>
        </a:prstGeom>
        <a:solidFill>
          <a:schemeClr val="accent4">
            <a:hueOff val="0"/>
            <a:satOff val="0"/>
            <a:lumOff val="0"/>
            <a:alphaOff val="0"/>
          </a:schemeClr>
        </a:solidFill>
        <a:ln w="25400" cap="flat" cmpd="sng" algn="ctr">
          <a:solidFill>
            <a:schemeClr val="accent4">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2C4A4D-A1A0-4450-A79A-1DE7C9B27C6A}">
      <dsp:nvSpPr>
        <dsp:cNvPr id="0" name=""/>
        <dsp:cNvSpPr/>
      </dsp:nvSpPr>
      <dsp:spPr>
        <a:xfrm>
          <a:off x="1140102" y="4234093"/>
          <a:ext cx="5894080" cy="4456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800100">
            <a:lnSpc>
              <a:spcPct val="90000"/>
            </a:lnSpc>
            <a:spcBef>
              <a:spcPct val="0"/>
            </a:spcBef>
            <a:spcAft>
              <a:spcPct val="35000"/>
            </a:spcAft>
          </a:pPr>
          <a:r>
            <a:rPr lang="en-US" sz="1800" kern="1200" dirty="0" smtClean="0">
              <a:latin typeface="Chivo Light" panose="020B0604020202020204" charset="0"/>
            </a:rPr>
            <a:t>All other Program requirements.</a:t>
          </a:r>
          <a:endParaRPr lang="en-US" sz="1800" kern="1200" dirty="0">
            <a:latin typeface="Chivo Light" panose="020B0604020202020204" charset="0"/>
          </a:endParaRPr>
        </a:p>
      </dsp:txBody>
      <dsp:txXfrm>
        <a:off x="1140102" y="4234093"/>
        <a:ext cx="5894080" cy="445694"/>
      </dsp:txXfrm>
    </dsp:sp>
    <dsp:sp modelId="{5CED6A61-260A-4956-95B7-04F5AAB6C7C6}">
      <dsp:nvSpPr>
        <dsp:cNvPr id="0" name=""/>
        <dsp:cNvSpPr/>
      </dsp:nvSpPr>
      <dsp:spPr>
        <a:xfrm>
          <a:off x="1027477" y="4679787"/>
          <a:ext cx="6006706" cy="0"/>
        </a:xfrm>
        <a:prstGeom prst="line">
          <a:avLst/>
        </a:prstGeom>
        <a:solidFill>
          <a:schemeClr val="accent4">
            <a:hueOff val="0"/>
            <a:satOff val="0"/>
            <a:lumOff val="0"/>
            <a:alphaOff val="0"/>
          </a:schemeClr>
        </a:solidFill>
        <a:ln w="25400" cap="flat" cmpd="sng" algn="ctr">
          <a:solidFill>
            <a:schemeClr val="accent4">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08D61A-4467-4B64-BE05-D9241F7C105B}">
      <dsp:nvSpPr>
        <dsp:cNvPr id="0" name=""/>
        <dsp:cNvSpPr/>
      </dsp:nvSpPr>
      <dsp:spPr>
        <a:xfrm rot="5400000">
          <a:off x="4219356" y="-1779743"/>
          <a:ext cx="524336" cy="4217905"/>
        </a:xfrm>
        <a:prstGeom prst="round2Same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latin typeface="Chivo Light" panose="020B0604020202020204" charset="0"/>
            </a:rPr>
            <a:t>Location from CHAAMPS Application </a:t>
          </a:r>
          <a:endParaRPr lang="en-US" sz="1800" kern="1200" dirty="0">
            <a:latin typeface="Chivo Light" panose="020B0604020202020204" charset="0"/>
          </a:endParaRPr>
        </a:p>
      </dsp:txBody>
      <dsp:txXfrm rot="-5400000">
        <a:off x="2372572" y="92637"/>
        <a:ext cx="4192309" cy="473144"/>
      </dsp:txXfrm>
    </dsp:sp>
    <dsp:sp modelId="{694D3178-5550-4C63-A53C-AD43DBC1F26D}">
      <dsp:nvSpPr>
        <dsp:cNvPr id="0" name=""/>
        <dsp:cNvSpPr/>
      </dsp:nvSpPr>
      <dsp:spPr>
        <a:xfrm>
          <a:off x="0" y="1499"/>
          <a:ext cx="2372571" cy="655420"/>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b="1" kern="1200" dirty="0" smtClean="0">
              <a:effectLst>
                <a:outerShdw blurRad="38100" dist="38100" dir="2700000" algn="tl">
                  <a:srgbClr val="000000">
                    <a:alpha val="43137"/>
                  </a:srgbClr>
                </a:outerShdw>
              </a:effectLst>
              <a:latin typeface="Chivo Light" panose="020B0604020202020204" charset="0"/>
            </a:rPr>
            <a:t>Where?</a:t>
          </a:r>
          <a:endParaRPr lang="en-US" sz="2400" b="1" kern="1200" dirty="0">
            <a:effectLst>
              <a:outerShdw blurRad="38100" dist="38100" dir="2700000" algn="tl">
                <a:srgbClr val="000000">
                  <a:alpha val="43137"/>
                </a:srgbClr>
              </a:outerShdw>
            </a:effectLst>
            <a:latin typeface="Chivo Light" panose="020B0604020202020204" charset="0"/>
          </a:endParaRPr>
        </a:p>
      </dsp:txBody>
      <dsp:txXfrm>
        <a:off x="31995" y="33494"/>
        <a:ext cx="2308581" cy="591430"/>
      </dsp:txXfrm>
    </dsp:sp>
    <dsp:sp modelId="{FD4FB42F-CE82-4E23-B5E1-91087FCB5B8D}">
      <dsp:nvSpPr>
        <dsp:cNvPr id="0" name=""/>
        <dsp:cNvSpPr/>
      </dsp:nvSpPr>
      <dsp:spPr>
        <a:xfrm rot="5400000">
          <a:off x="4219356" y="-1091551"/>
          <a:ext cx="524336" cy="4217905"/>
        </a:xfrm>
        <a:prstGeom prst="round2SameRect">
          <a:avLst/>
        </a:prstGeom>
        <a:solidFill>
          <a:schemeClr val="accent5">
            <a:tint val="40000"/>
            <a:alpha val="90000"/>
            <a:hueOff val="1708773"/>
            <a:satOff val="-5382"/>
            <a:lumOff val="-1384"/>
            <a:alphaOff val="0"/>
          </a:schemeClr>
        </a:solidFill>
        <a:ln w="25400" cap="flat" cmpd="sng" algn="ctr">
          <a:solidFill>
            <a:schemeClr val="accent5">
              <a:tint val="40000"/>
              <a:alpha val="90000"/>
              <a:hueOff val="1708773"/>
              <a:satOff val="-5382"/>
              <a:lumOff val="-138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smtClean="0">
              <a:latin typeface="Chivo Light" panose="020B0604020202020204" charset="0"/>
            </a:rPr>
            <a:t>Date and Time </a:t>
          </a:r>
          <a:endParaRPr lang="en-US" sz="1800" kern="1200" dirty="0">
            <a:latin typeface="Chivo Light" panose="020B0604020202020204" charset="0"/>
          </a:endParaRPr>
        </a:p>
        <a:p>
          <a:pPr marL="171450" lvl="1" indent="-171450" algn="l" defTabSz="800100">
            <a:lnSpc>
              <a:spcPct val="90000"/>
            </a:lnSpc>
            <a:spcBef>
              <a:spcPct val="0"/>
            </a:spcBef>
            <a:spcAft>
              <a:spcPct val="15000"/>
            </a:spcAft>
            <a:buChar char="••"/>
          </a:pPr>
          <a:r>
            <a:rPr lang="en-US" sz="1800" kern="1200" dirty="0" smtClean="0">
              <a:latin typeface="Chivo Light" panose="020B0604020202020204" charset="0"/>
            </a:rPr>
            <a:t>Review month</a:t>
          </a:r>
          <a:endParaRPr lang="en-US" sz="1800" kern="1200" dirty="0">
            <a:latin typeface="Chivo Light" panose="020B0604020202020204" charset="0"/>
          </a:endParaRPr>
        </a:p>
      </dsp:txBody>
      <dsp:txXfrm rot="-5400000">
        <a:off x="2372572" y="780829"/>
        <a:ext cx="4192309" cy="473144"/>
      </dsp:txXfrm>
    </dsp:sp>
    <dsp:sp modelId="{41143837-564E-4FDF-9224-786A46E21BA8}">
      <dsp:nvSpPr>
        <dsp:cNvPr id="0" name=""/>
        <dsp:cNvSpPr/>
      </dsp:nvSpPr>
      <dsp:spPr>
        <a:xfrm>
          <a:off x="0" y="689690"/>
          <a:ext cx="2372571" cy="655420"/>
        </a:xfrm>
        <a:prstGeom prst="roundRect">
          <a:avLst/>
        </a:prstGeom>
        <a:solidFill>
          <a:schemeClr val="accent5">
            <a:hueOff val="1679779"/>
            <a:satOff val="472"/>
            <a:lumOff val="-676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b="1" kern="1200" dirty="0" smtClean="0">
              <a:effectLst>
                <a:outerShdw blurRad="38100" dist="38100" dir="2700000" algn="tl">
                  <a:srgbClr val="000000">
                    <a:alpha val="43137"/>
                  </a:srgbClr>
                </a:outerShdw>
              </a:effectLst>
              <a:latin typeface="Chivo Light" panose="020B0604020202020204" charset="0"/>
            </a:rPr>
            <a:t>When?</a:t>
          </a:r>
          <a:endParaRPr lang="en-US" sz="2400" b="1" kern="1200" dirty="0">
            <a:effectLst>
              <a:outerShdw blurRad="38100" dist="38100" dir="2700000" algn="tl">
                <a:srgbClr val="000000">
                  <a:alpha val="43137"/>
                </a:srgbClr>
              </a:outerShdw>
            </a:effectLst>
            <a:latin typeface="Chivo Light" panose="020B0604020202020204" charset="0"/>
          </a:endParaRPr>
        </a:p>
      </dsp:txBody>
      <dsp:txXfrm>
        <a:off x="31995" y="721685"/>
        <a:ext cx="2308581" cy="591430"/>
      </dsp:txXfrm>
    </dsp:sp>
    <dsp:sp modelId="{73C4573D-BB12-4C02-8D33-9B9D2B8690C3}">
      <dsp:nvSpPr>
        <dsp:cNvPr id="0" name=""/>
        <dsp:cNvSpPr/>
      </dsp:nvSpPr>
      <dsp:spPr>
        <a:xfrm rot="5400000">
          <a:off x="4219356" y="-403360"/>
          <a:ext cx="524336" cy="4217905"/>
        </a:xfrm>
        <a:prstGeom prst="round2SameRect">
          <a:avLst/>
        </a:prstGeom>
        <a:solidFill>
          <a:schemeClr val="accent5">
            <a:tint val="40000"/>
            <a:alpha val="90000"/>
            <a:hueOff val="3417546"/>
            <a:satOff val="-10763"/>
            <a:lumOff val="-2768"/>
            <a:alphaOff val="0"/>
          </a:schemeClr>
        </a:solidFill>
        <a:ln w="25400" cap="flat" cmpd="sng" algn="ctr">
          <a:solidFill>
            <a:schemeClr val="accent5">
              <a:tint val="40000"/>
              <a:alpha val="90000"/>
              <a:hueOff val="3417546"/>
              <a:satOff val="-10763"/>
              <a:lumOff val="-276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latin typeface="Chivo Light" panose="020B0604020202020204" charset="0"/>
            </a:rPr>
            <a:t>Reviewer(s)</a:t>
          </a:r>
          <a:endParaRPr lang="en-US" sz="1800" kern="1200" dirty="0">
            <a:latin typeface="Chivo Light" panose="020B0604020202020204" charset="0"/>
          </a:endParaRPr>
        </a:p>
      </dsp:txBody>
      <dsp:txXfrm rot="-5400000">
        <a:off x="2372572" y="1469020"/>
        <a:ext cx="4192309" cy="473144"/>
      </dsp:txXfrm>
    </dsp:sp>
    <dsp:sp modelId="{713C7E00-DA57-48BC-8F0A-A8C4809FC8FE}">
      <dsp:nvSpPr>
        <dsp:cNvPr id="0" name=""/>
        <dsp:cNvSpPr/>
      </dsp:nvSpPr>
      <dsp:spPr>
        <a:xfrm>
          <a:off x="0" y="1377882"/>
          <a:ext cx="2372571" cy="655420"/>
        </a:xfrm>
        <a:prstGeom prst="roundRect">
          <a:avLst/>
        </a:prstGeom>
        <a:solidFill>
          <a:schemeClr val="accent5">
            <a:hueOff val="3359558"/>
            <a:satOff val="945"/>
            <a:lumOff val="-1353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b="1" kern="1200" dirty="0" smtClean="0">
              <a:effectLst>
                <a:outerShdw blurRad="38100" dist="38100" dir="2700000" algn="tl">
                  <a:srgbClr val="000000">
                    <a:alpha val="43137"/>
                  </a:srgbClr>
                </a:outerShdw>
              </a:effectLst>
              <a:latin typeface="Chivo Light" panose="020B0604020202020204" charset="0"/>
            </a:rPr>
            <a:t>Who?</a:t>
          </a:r>
          <a:endParaRPr lang="en-US" sz="2400" b="1" kern="1200" dirty="0">
            <a:effectLst>
              <a:outerShdw blurRad="38100" dist="38100" dir="2700000" algn="tl">
                <a:srgbClr val="000000">
                  <a:alpha val="43137"/>
                </a:srgbClr>
              </a:outerShdw>
            </a:effectLst>
            <a:latin typeface="Chivo Light" panose="020B0604020202020204" charset="0"/>
          </a:endParaRPr>
        </a:p>
      </dsp:txBody>
      <dsp:txXfrm>
        <a:off x="31995" y="1409877"/>
        <a:ext cx="2308581" cy="591430"/>
      </dsp:txXfrm>
    </dsp:sp>
    <dsp:sp modelId="{7AD4B034-5837-47F1-8879-F0EC538687F6}">
      <dsp:nvSpPr>
        <dsp:cNvPr id="0" name=""/>
        <dsp:cNvSpPr/>
      </dsp:nvSpPr>
      <dsp:spPr>
        <a:xfrm rot="5400000">
          <a:off x="4219356" y="284831"/>
          <a:ext cx="524336" cy="4217905"/>
        </a:xfrm>
        <a:prstGeom prst="round2SameRect">
          <a:avLst/>
        </a:prstGeom>
        <a:solidFill>
          <a:schemeClr val="accent5">
            <a:tint val="40000"/>
            <a:alpha val="90000"/>
            <a:hueOff val="5126320"/>
            <a:satOff val="-16145"/>
            <a:lumOff val="-4152"/>
            <a:alphaOff val="0"/>
          </a:schemeClr>
        </a:solidFill>
        <a:ln w="25400" cap="flat" cmpd="sng" algn="ctr">
          <a:solidFill>
            <a:schemeClr val="accent5">
              <a:tint val="40000"/>
              <a:alpha val="90000"/>
              <a:hueOff val="5126320"/>
              <a:satOff val="-16145"/>
              <a:lumOff val="-41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latin typeface="Chivo Light" panose="020B0604020202020204" charset="0"/>
            </a:rPr>
            <a:t>Documentation for review</a:t>
          </a:r>
          <a:endParaRPr lang="en-US" sz="1800" kern="1200" dirty="0">
            <a:latin typeface="Chivo Light" panose="020B0604020202020204" charset="0"/>
          </a:endParaRPr>
        </a:p>
      </dsp:txBody>
      <dsp:txXfrm rot="-5400000">
        <a:off x="2372572" y="2157211"/>
        <a:ext cx="4192309" cy="473144"/>
      </dsp:txXfrm>
    </dsp:sp>
    <dsp:sp modelId="{B0E657D3-8BDA-43CD-A5BA-9C662C456D44}">
      <dsp:nvSpPr>
        <dsp:cNvPr id="0" name=""/>
        <dsp:cNvSpPr/>
      </dsp:nvSpPr>
      <dsp:spPr>
        <a:xfrm>
          <a:off x="0" y="2066073"/>
          <a:ext cx="2372571" cy="655420"/>
        </a:xfrm>
        <a:prstGeom prst="roundRect">
          <a:avLst/>
        </a:prstGeom>
        <a:solidFill>
          <a:schemeClr val="accent5">
            <a:hueOff val="5039337"/>
            <a:satOff val="1417"/>
            <a:lumOff val="-2029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b="1" kern="1200" dirty="0" smtClean="0">
              <a:effectLst>
                <a:outerShdw blurRad="38100" dist="38100" dir="2700000" algn="tl">
                  <a:srgbClr val="000000">
                    <a:alpha val="43137"/>
                  </a:srgbClr>
                </a:outerShdw>
              </a:effectLst>
              <a:latin typeface="Chivo Light" panose="020B0604020202020204" charset="0"/>
            </a:rPr>
            <a:t>What?</a:t>
          </a:r>
          <a:endParaRPr lang="en-US" sz="2400" b="1" kern="1200" dirty="0">
            <a:effectLst>
              <a:outerShdw blurRad="38100" dist="38100" dir="2700000" algn="tl">
                <a:srgbClr val="000000">
                  <a:alpha val="43137"/>
                </a:srgbClr>
              </a:outerShdw>
            </a:effectLst>
            <a:latin typeface="Chivo Light" panose="020B0604020202020204" charset="0"/>
          </a:endParaRPr>
        </a:p>
      </dsp:txBody>
      <dsp:txXfrm>
        <a:off x="31995" y="2098068"/>
        <a:ext cx="2308581" cy="591430"/>
      </dsp:txXfrm>
    </dsp:sp>
    <dsp:sp modelId="{3D963363-E519-4CF2-9284-8728806958D5}">
      <dsp:nvSpPr>
        <dsp:cNvPr id="0" name=""/>
        <dsp:cNvSpPr/>
      </dsp:nvSpPr>
      <dsp:spPr>
        <a:xfrm rot="5400000">
          <a:off x="4219356" y="973023"/>
          <a:ext cx="524336" cy="4217905"/>
        </a:xfrm>
        <a:prstGeom prst="round2SameRect">
          <a:avLst/>
        </a:prstGeom>
        <a:solidFill>
          <a:schemeClr val="accent5">
            <a:tint val="40000"/>
            <a:alpha val="90000"/>
            <a:hueOff val="6835093"/>
            <a:satOff val="-21527"/>
            <a:lumOff val="-5536"/>
            <a:alphaOff val="0"/>
          </a:schemeClr>
        </a:solidFill>
        <a:ln w="25400" cap="flat" cmpd="sng" algn="ctr">
          <a:solidFill>
            <a:schemeClr val="accent5">
              <a:tint val="40000"/>
              <a:alpha val="90000"/>
              <a:hueOff val="6835093"/>
              <a:satOff val="-21527"/>
              <a:lumOff val="-553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latin typeface="Chivo Light" panose="020B0604020202020204" charset="0"/>
            </a:rPr>
            <a:t>Purpose and intent of review</a:t>
          </a:r>
          <a:endParaRPr lang="en-US" sz="1800" kern="1200" dirty="0">
            <a:latin typeface="Chivo Light" panose="020B0604020202020204" charset="0"/>
          </a:endParaRPr>
        </a:p>
      </dsp:txBody>
      <dsp:txXfrm rot="-5400000">
        <a:off x="2372572" y="2845403"/>
        <a:ext cx="4192309" cy="473144"/>
      </dsp:txXfrm>
    </dsp:sp>
    <dsp:sp modelId="{9F2F7DF5-676E-4102-BCB3-74EA0B54017D}">
      <dsp:nvSpPr>
        <dsp:cNvPr id="0" name=""/>
        <dsp:cNvSpPr/>
      </dsp:nvSpPr>
      <dsp:spPr>
        <a:xfrm>
          <a:off x="0" y="2754265"/>
          <a:ext cx="2372571" cy="655420"/>
        </a:xfrm>
        <a:prstGeom prst="roundRect">
          <a:avLst/>
        </a:prstGeom>
        <a:solidFill>
          <a:schemeClr val="accent5">
            <a:hueOff val="6719117"/>
            <a:satOff val="1889"/>
            <a:lumOff val="-2706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b="1" kern="1200" dirty="0" smtClean="0">
              <a:effectLst>
                <a:outerShdw blurRad="38100" dist="38100" dir="2700000" algn="tl">
                  <a:srgbClr val="000000">
                    <a:alpha val="43137"/>
                  </a:srgbClr>
                </a:outerShdw>
              </a:effectLst>
              <a:latin typeface="Chivo Light" panose="020B0604020202020204" charset="0"/>
            </a:rPr>
            <a:t>Why?</a:t>
          </a:r>
          <a:endParaRPr lang="en-US" sz="2400" b="1" kern="1200" dirty="0">
            <a:effectLst>
              <a:outerShdw blurRad="38100" dist="38100" dir="2700000" algn="tl">
                <a:srgbClr val="000000">
                  <a:alpha val="43137"/>
                </a:srgbClr>
              </a:outerShdw>
            </a:effectLst>
            <a:latin typeface="Chivo Light" panose="020B0604020202020204" charset="0"/>
          </a:endParaRPr>
        </a:p>
      </dsp:txBody>
      <dsp:txXfrm>
        <a:off x="31995" y="2786260"/>
        <a:ext cx="2308581" cy="5914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652D4F-C930-433C-B195-487F37FCC724}">
      <dsp:nvSpPr>
        <dsp:cNvPr id="0" name=""/>
        <dsp:cNvSpPr/>
      </dsp:nvSpPr>
      <dsp:spPr>
        <a:xfrm>
          <a:off x="-4350294" y="-667307"/>
          <a:ext cx="5182912" cy="5182912"/>
        </a:xfrm>
        <a:prstGeom prst="blockArc">
          <a:avLst>
            <a:gd name="adj1" fmla="val 18900000"/>
            <a:gd name="adj2" fmla="val 2700000"/>
            <a:gd name="adj3" fmla="val 417"/>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906158-1BA3-4F82-B505-99548BD0983D}">
      <dsp:nvSpPr>
        <dsp:cNvPr id="0" name=""/>
        <dsp:cNvSpPr/>
      </dsp:nvSpPr>
      <dsp:spPr>
        <a:xfrm>
          <a:off x="311114" y="202651"/>
          <a:ext cx="6317747" cy="405148"/>
        </a:xfrm>
        <a:prstGeom prst="rect">
          <a:avLst/>
        </a:prstGeom>
        <a:solidFill>
          <a:schemeClr val="bg1"/>
        </a:solidFill>
        <a:ln w="28575" cap="flat" cmpd="sng" algn="ctr">
          <a:solidFill>
            <a:srgbClr val="0099C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1587" tIns="45720" rIns="45720" bIns="45720" numCol="1" spcCol="1270" anchor="ctr" anchorCtr="0">
          <a:noAutofit/>
        </a:bodyPr>
        <a:lstStyle/>
        <a:p>
          <a:pPr lvl="0" algn="l" defTabSz="800100">
            <a:lnSpc>
              <a:spcPct val="90000"/>
            </a:lnSpc>
            <a:spcBef>
              <a:spcPct val="0"/>
            </a:spcBef>
            <a:spcAft>
              <a:spcPct val="35000"/>
            </a:spcAft>
          </a:pPr>
          <a:r>
            <a:rPr lang="en-US" sz="1800" b="1" kern="1200" dirty="0" smtClean="0">
              <a:solidFill>
                <a:schemeClr val="bg2">
                  <a:lumMod val="50000"/>
                </a:schemeClr>
              </a:solidFill>
              <a:latin typeface="Chivo Light" panose="020B0604020202020204" charset="0"/>
            </a:rPr>
            <a:t>SOP Review</a:t>
          </a:r>
          <a:endParaRPr lang="en-US" sz="1800" b="1" kern="1200" dirty="0">
            <a:solidFill>
              <a:schemeClr val="bg2">
                <a:lumMod val="50000"/>
              </a:schemeClr>
            </a:solidFill>
            <a:latin typeface="Chivo Light" panose="020B0604020202020204" charset="0"/>
          </a:endParaRPr>
        </a:p>
      </dsp:txBody>
      <dsp:txXfrm>
        <a:off x="311114" y="202651"/>
        <a:ext cx="6317747" cy="405148"/>
      </dsp:txXfrm>
    </dsp:sp>
    <dsp:sp modelId="{25EB9726-4AD8-4DE2-A48D-8DE331EDB6F0}">
      <dsp:nvSpPr>
        <dsp:cNvPr id="0" name=""/>
        <dsp:cNvSpPr/>
      </dsp:nvSpPr>
      <dsp:spPr>
        <a:xfrm>
          <a:off x="57896" y="152007"/>
          <a:ext cx="506436" cy="506436"/>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D8F9CC-4558-4438-B7FB-C591CAFCE41F}">
      <dsp:nvSpPr>
        <dsp:cNvPr id="0" name=""/>
        <dsp:cNvSpPr/>
      </dsp:nvSpPr>
      <dsp:spPr>
        <a:xfrm>
          <a:off x="644377" y="810297"/>
          <a:ext cx="5984484" cy="405148"/>
        </a:xfrm>
        <a:prstGeom prst="rect">
          <a:avLst/>
        </a:prstGeom>
        <a:solidFill>
          <a:schemeClr val="bg1"/>
        </a:solidFill>
        <a:ln w="28575" cap="flat" cmpd="sng" algn="ctr">
          <a:solidFill>
            <a:srgbClr val="0099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1587" tIns="45720" rIns="45720" bIns="45720" numCol="1" spcCol="1270" anchor="ctr" anchorCtr="0">
          <a:noAutofit/>
        </a:bodyPr>
        <a:lstStyle/>
        <a:p>
          <a:pPr lvl="0" algn="l" defTabSz="800100">
            <a:lnSpc>
              <a:spcPct val="90000"/>
            </a:lnSpc>
            <a:spcBef>
              <a:spcPct val="0"/>
            </a:spcBef>
            <a:spcAft>
              <a:spcPct val="35000"/>
            </a:spcAft>
          </a:pPr>
          <a:r>
            <a:rPr lang="en-US" sz="1800" b="1" kern="1200" dirty="0" smtClean="0">
              <a:solidFill>
                <a:schemeClr val="bg2">
                  <a:lumMod val="50000"/>
                </a:schemeClr>
              </a:solidFill>
              <a:latin typeface="Chivo Light" panose="020B0604020202020204" charset="0"/>
            </a:rPr>
            <a:t>Review CHAAMPS Application</a:t>
          </a:r>
        </a:p>
      </dsp:txBody>
      <dsp:txXfrm>
        <a:off x="644377" y="810297"/>
        <a:ext cx="5984484" cy="405148"/>
      </dsp:txXfrm>
    </dsp:sp>
    <dsp:sp modelId="{3A3F6AFC-AAF9-49DF-A9ED-F82A8183FA0A}">
      <dsp:nvSpPr>
        <dsp:cNvPr id="0" name=""/>
        <dsp:cNvSpPr/>
      </dsp:nvSpPr>
      <dsp:spPr>
        <a:xfrm>
          <a:off x="391159" y="759654"/>
          <a:ext cx="506436" cy="506436"/>
        </a:xfrm>
        <a:prstGeom prst="ellipse">
          <a:avLst/>
        </a:prstGeom>
        <a:solidFill>
          <a:schemeClr val="lt1">
            <a:hueOff val="0"/>
            <a:satOff val="0"/>
            <a:lumOff val="0"/>
            <a:alphaOff val="0"/>
          </a:schemeClr>
        </a:solidFill>
        <a:ln w="25400" cap="flat" cmpd="sng" algn="ctr">
          <a:solidFill>
            <a:schemeClr val="accent4">
              <a:hueOff val="701637"/>
              <a:satOff val="1705"/>
              <a:lumOff val="2784"/>
              <a:alphaOff val="0"/>
            </a:schemeClr>
          </a:solidFill>
          <a:prstDash val="solid"/>
        </a:ln>
        <a:effectLst/>
      </dsp:spPr>
      <dsp:style>
        <a:lnRef idx="2">
          <a:scrgbClr r="0" g="0" b="0"/>
        </a:lnRef>
        <a:fillRef idx="1">
          <a:scrgbClr r="0" g="0" b="0"/>
        </a:fillRef>
        <a:effectRef idx="0">
          <a:scrgbClr r="0" g="0" b="0"/>
        </a:effectRef>
        <a:fontRef idx="minor"/>
      </dsp:style>
    </dsp:sp>
    <dsp:sp modelId="{049E558C-8EAB-4AC0-800F-0B140ADEA2A9}">
      <dsp:nvSpPr>
        <dsp:cNvPr id="0" name=""/>
        <dsp:cNvSpPr/>
      </dsp:nvSpPr>
      <dsp:spPr>
        <a:xfrm>
          <a:off x="796769" y="1417943"/>
          <a:ext cx="5832092" cy="405148"/>
        </a:xfrm>
        <a:prstGeom prst="rect">
          <a:avLst/>
        </a:prstGeom>
        <a:solidFill>
          <a:schemeClr val="bg1"/>
        </a:solidFill>
        <a:ln w="28575" cap="flat" cmpd="sng" algn="ctr">
          <a:solidFill>
            <a:srgbClr val="3366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1587" tIns="45720" rIns="45720" bIns="45720" numCol="1" spcCol="1270" anchor="ctr" anchorCtr="0">
          <a:noAutofit/>
        </a:bodyPr>
        <a:lstStyle/>
        <a:p>
          <a:pPr lvl="0" algn="l" defTabSz="800100">
            <a:lnSpc>
              <a:spcPct val="90000"/>
            </a:lnSpc>
            <a:spcBef>
              <a:spcPct val="0"/>
            </a:spcBef>
            <a:spcAft>
              <a:spcPct val="35000"/>
            </a:spcAft>
          </a:pPr>
          <a:r>
            <a:rPr lang="en-US" sz="1800" b="1" kern="1200" dirty="0" smtClean="0">
              <a:solidFill>
                <a:schemeClr val="bg2">
                  <a:lumMod val="50000"/>
                </a:schemeClr>
              </a:solidFill>
              <a:latin typeface="Chivo Light" panose="020B0604020202020204" charset="0"/>
            </a:rPr>
            <a:t>Review supporting documentation for claim</a:t>
          </a:r>
          <a:endParaRPr lang="en-US" sz="1800" b="1" kern="1200" dirty="0">
            <a:solidFill>
              <a:schemeClr val="bg2">
                <a:lumMod val="50000"/>
              </a:schemeClr>
            </a:solidFill>
            <a:latin typeface="Chivo Light" panose="020B0604020202020204" charset="0"/>
          </a:endParaRPr>
        </a:p>
      </dsp:txBody>
      <dsp:txXfrm>
        <a:off x="796769" y="1417943"/>
        <a:ext cx="5832092" cy="405148"/>
      </dsp:txXfrm>
    </dsp:sp>
    <dsp:sp modelId="{45FDFAF6-3DBB-48CF-8BC4-8BB2F277CD7A}">
      <dsp:nvSpPr>
        <dsp:cNvPr id="0" name=""/>
        <dsp:cNvSpPr/>
      </dsp:nvSpPr>
      <dsp:spPr>
        <a:xfrm>
          <a:off x="543551" y="1367300"/>
          <a:ext cx="506436" cy="506436"/>
        </a:xfrm>
        <a:prstGeom prst="ellipse">
          <a:avLst/>
        </a:prstGeom>
        <a:solidFill>
          <a:schemeClr val="lt1">
            <a:hueOff val="0"/>
            <a:satOff val="0"/>
            <a:lumOff val="0"/>
            <a:alphaOff val="0"/>
          </a:schemeClr>
        </a:solidFill>
        <a:ln w="25400" cap="flat" cmpd="sng" algn="ctr">
          <a:solidFill>
            <a:schemeClr val="accent4">
              <a:hueOff val="1403274"/>
              <a:satOff val="3410"/>
              <a:lumOff val="5569"/>
              <a:alphaOff val="0"/>
            </a:schemeClr>
          </a:solidFill>
          <a:prstDash val="solid"/>
        </a:ln>
        <a:effectLst/>
      </dsp:spPr>
      <dsp:style>
        <a:lnRef idx="2">
          <a:scrgbClr r="0" g="0" b="0"/>
        </a:lnRef>
        <a:fillRef idx="1">
          <a:scrgbClr r="0" g="0" b="0"/>
        </a:fillRef>
        <a:effectRef idx="0">
          <a:scrgbClr r="0" g="0" b="0"/>
        </a:effectRef>
        <a:fontRef idx="minor"/>
      </dsp:style>
    </dsp:sp>
    <dsp:sp modelId="{C59F1F68-C5B8-42BD-964E-4432EFF9CE83}">
      <dsp:nvSpPr>
        <dsp:cNvPr id="0" name=""/>
        <dsp:cNvSpPr/>
      </dsp:nvSpPr>
      <dsp:spPr>
        <a:xfrm>
          <a:off x="796769" y="2025205"/>
          <a:ext cx="5832092" cy="405148"/>
        </a:xfrm>
        <a:prstGeom prst="rect">
          <a:avLst/>
        </a:prstGeom>
        <a:solidFill>
          <a:schemeClr val="bg1"/>
        </a:solidFill>
        <a:ln w="28575" cap="flat" cmpd="sng" algn="ctr">
          <a:solidFill>
            <a:srgbClr val="6666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1587" tIns="45720" rIns="45720" bIns="45720" numCol="1" spcCol="1270" anchor="ctr" anchorCtr="0">
          <a:noAutofit/>
        </a:bodyPr>
        <a:lstStyle/>
        <a:p>
          <a:pPr lvl="0" algn="l" defTabSz="800100">
            <a:lnSpc>
              <a:spcPct val="90000"/>
            </a:lnSpc>
            <a:spcBef>
              <a:spcPct val="0"/>
            </a:spcBef>
            <a:spcAft>
              <a:spcPct val="35000"/>
            </a:spcAft>
          </a:pPr>
          <a:r>
            <a:rPr lang="en-US" sz="1800" b="1" kern="1200" dirty="0" smtClean="0">
              <a:solidFill>
                <a:schemeClr val="bg2">
                  <a:lumMod val="50000"/>
                </a:schemeClr>
              </a:solidFill>
              <a:latin typeface="Chivo Light" panose="020B0604020202020204" charset="0"/>
            </a:rPr>
            <a:t>Prepare copies (or process to make copies)</a:t>
          </a:r>
          <a:endParaRPr lang="en-US" sz="1800" b="1" kern="1200" dirty="0">
            <a:solidFill>
              <a:schemeClr val="bg2">
                <a:lumMod val="50000"/>
              </a:schemeClr>
            </a:solidFill>
            <a:latin typeface="Chivo Light" panose="020B0604020202020204" charset="0"/>
          </a:endParaRPr>
        </a:p>
      </dsp:txBody>
      <dsp:txXfrm>
        <a:off x="796769" y="2025205"/>
        <a:ext cx="5832092" cy="405148"/>
      </dsp:txXfrm>
    </dsp:sp>
    <dsp:sp modelId="{F8E3E283-F125-47BA-9ACE-1AD9AFC5ABD4}">
      <dsp:nvSpPr>
        <dsp:cNvPr id="0" name=""/>
        <dsp:cNvSpPr/>
      </dsp:nvSpPr>
      <dsp:spPr>
        <a:xfrm>
          <a:off x="543551" y="1974561"/>
          <a:ext cx="506436" cy="506436"/>
        </a:xfrm>
        <a:prstGeom prst="ellipse">
          <a:avLst/>
        </a:prstGeom>
        <a:solidFill>
          <a:schemeClr val="lt1">
            <a:hueOff val="0"/>
            <a:satOff val="0"/>
            <a:lumOff val="0"/>
            <a:alphaOff val="0"/>
          </a:schemeClr>
        </a:solidFill>
        <a:ln w="25400" cap="flat" cmpd="sng" algn="ctr">
          <a:solidFill>
            <a:schemeClr val="accent4">
              <a:hueOff val="2104911"/>
              <a:satOff val="5115"/>
              <a:lumOff val="8353"/>
              <a:alphaOff val="0"/>
            </a:schemeClr>
          </a:solidFill>
          <a:prstDash val="solid"/>
        </a:ln>
        <a:effectLst/>
      </dsp:spPr>
      <dsp:style>
        <a:lnRef idx="2">
          <a:scrgbClr r="0" g="0" b="0"/>
        </a:lnRef>
        <a:fillRef idx="1">
          <a:scrgbClr r="0" g="0" b="0"/>
        </a:fillRef>
        <a:effectRef idx="0">
          <a:scrgbClr r="0" g="0" b="0"/>
        </a:effectRef>
        <a:fontRef idx="minor"/>
      </dsp:style>
    </dsp:sp>
    <dsp:sp modelId="{ED969ACE-BA7F-4C88-A1D3-CFF8C94304FF}">
      <dsp:nvSpPr>
        <dsp:cNvPr id="0" name=""/>
        <dsp:cNvSpPr/>
      </dsp:nvSpPr>
      <dsp:spPr>
        <a:xfrm>
          <a:off x="644377" y="2632851"/>
          <a:ext cx="5984484" cy="405148"/>
        </a:xfrm>
        <a:prstGeom prst="rect">
          <a:avLst/>
        </a:prstGeom>
        <a:solidFill>
          <a:schemeClr val="bg1"/>
        </a:solidFill>
        <a:ln w="28575" cap="flat" cmpd="sng" algn="ctr">
          <a:solidFill>
            <a:srgbClr val="9933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1587" tIns="45720" rIns="45720" bIns="45720" numCol="1" spcCol="1270" anchor="ctr" anchorCtr="0">
          <a:noAutofit/>
        </a:bodyPr>
        <a:lstStyle/>
        <a:p>
          <a:pPr lvl="0" algn="l" defTabSz="800100">
            <a:lnSpc>
              <a:spcPct val="90000"/>
            </a:lnSpc>
            <a:spcBef>
              <a:spcPct val="0"/>
            </a:spcBef>
            <a:spcAft>
              <a:spcPct val="35000"/>
            </a:spcAft>
          </a:pPr>
          <a:r>
            <a:rPr lang="en-US" sz="1800" b="1" kern="1200" dirty="0" smtClean="0">
              <a:solidFill>
                <a:schemeClr val="bg2">
                  <a:lumMod val="50000"/>
                </a:schemeClr>
              </a:solidFill>
              <a:latin typeface="Chivo Light" panose="020B0604020202020204" charset="0"/>
            </a:rPr>
            <a:t>Organize documentation</a:t>
          </a:r>
          <a:endParaRPr lang="en-US" sz="1800" b="1" kern="1200" dirty="0">
            <a:solidFill>
              <a:schemeClr val="bg2">
                <a:lumMod val="50000"/>
              </a:schemeClr>
            </a:solidFill>
            <a:latin typeface="Chivo Light" panose="020B0604020202020204" charset="0"/>
          </a:endParaRPr>
        </a:p>
      </dsp:txBody>
      <dsp:txXfrm>
        <a:off x="644377" y="2632851"/>
        <a:ext cx="5984484" cy="405148"/>
      </dsp:txXfrm>
    </dsp:sp>
    <dsp:sp modelId="{8EC1FB6C-01CA-4443-90F9-D08946CB4440}">
      <dsp:nvSpPr>
        <dsp:cNvPr id="0" name=""/>
        <dsp:cNvSpPr/>
      </dsp:nvSpPr>
      <dsp:spPr>
        <a:xfrm>
          <a:off x="391159" y="2582207"/>
          <a:ext cx="506436" cy="506436"/>
        </a:xfrm>
        <a:prstGeom prst="ellipse">
          <a:avLst/>
        </a:prstGeom>
        <a:solidFill>
          <a:schemeClr val="lt1">
            <a:hueOff val="0"/>
            <a:satOff val="0"/>
            <a:lumOff val="0"/>
            <a:alphaOff val="0"/>
          </a:schemeClr>
        </a:solidFill>
        <a:ln w="25400" cap="flat" cmpd="sng" algn="ctr">
          <a:solidFill>
            <a:schemeClr val="accent4">
              <a:hueOff val="2806548"/>
              <a:satOff val="6820"/>
              <a:lumOff val="11138"/>
              <a:alphaOff val="0"/>
            </a:schemeClr>
          </a:solidFill>
          <a:prstDash val="solid"/>
        </a:ln>
        <a:effectLst/>
      </dsp:spPr>
      <dsp:style>
        <a:lnRef idx="2">
          <a:scrgbClr r="0" g="0" b="0"/>
        </a:lnRef>
        <a:fillRef idx="1">
          <a:scrgbClr r="0" g="0" b="0"/>
        </a:fillRef>
        <a:effectRef idx="0">
          <a:scrgbClr r="0" g="0" b="0"/>
        </a:effectRef>
        <a:fontRef idx="minor"/>
      </dsp:style>
    </dsp:sp>
    <dsp:sp modelId="{B0E0A835-2204-49AA-AF2E-92FCDB3B0457}">
      <dsp:nvSpPr>
        <dsp:cNvPr id="0" name=""/>
        <dsp:cNvSpPr/>
      </dsp:nvSpPr>
      <dsp:spPr>
        <a:xfrm>
          <a:off x="311114" y="3240497"/>
          <a:ext cx="6317747" cy="405148"/>
        </a:xfrm>
        <a:prstGeom prst="rect">
          <a:avLst/>
        </a:prstGeom>
        <a:solidFill>
          <a:schemeClr val="bg1"/>
        </a:solidFill>
        <a:ln w="28575" cap="flat" cmpd="sng" algn="ctr">
          <a:solidFill>
            <a:srgbClr val="6600C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1587" tIns="45720" rIns="45720" bIns="45720" numCol="1" spcCol="1270" anchor="ctr" anchorCtr="0">
          <a:noAutofit/>
        </a:bodyPr>
        <a:lstStyle/>
        <a:p>
          <a:pPr lvl="0" algn="l" defTabSz="800100">
            <a:lnSpc>
              <a:spcPct val="90000"/>
            </a:lnSpc>
            <a:spcBef>
              <a:spcPct val="0"/>
            </a:spcBef>
            <a:spcAft>
              <a:spcPct val="35000"/>
            </a:spcAft>
          </a:pPr>
          <a:r>
            <a:rPr lang="en-US" sz="1800" b="1" kern="1200" dirty="0" smtClean="0">
              <a:solidFill>
                <a:schemeClr val="bg2">
                  <a:lumMod val="50000"/>
                </a:schemeClr>
              </a:solidFill>
              <a:latin typeface="Chivo Light" panose="020B0604020202020204" charset="0"/>
            </a:rPr>
            <a:t>Group documentation </a:t>
          </a:r>
          <a:endParaRPr lang="en-US" sz="1800" b="1" kern="1200" dirty="0">
            <a:solidFill>
              <a:schemeClr val="bg2">
                <a:lumMod val="50000"/>
              </a:schemeClr>
            </a:solidFill>
            <a:latin typeface="Chivo Light" panose="020B0604020202020204" charset="0"/>
          </a:endParaRPr>
        </a:p>
      </dsp:txBody>
      <dsp:txXfrm>
        <a:off x="311114" y="3240497"/>
        <a:ext cx="6317747" cy="405148"/>
      </dsp:txXfrm>
    </dsp:sp>
    <dsp:sp modelId="{892B44D1-2A5F-4B84-9EFD-9711F572973F}">
      <dsp:nvSpPr>
        <dsp:cNvPr id="0" name=""/>
        <dsp:cNvSpPr/>
      </dsp:nvSpPr>
      <dsp:spPr>
        <a:xfrm>
          <a:off x="57896" y="3189854"/>
          <a:ext cx="506436" cy="506436"/>
        </a:xfrm>
        <a:prstGeom prst="ellipse">
          <a:avLst/>
        </a:prstGeom>
        <a:solidFill>
          <a:schemeClr val="lt1">
            <a:hueOff val="0"/>
            <a:satOff val="0"/>
            <a:lumOff val="0"/>
            <a:alphaOff val="0"/>
          </a:schemeClr>
        </a:solidFill>
        <a:ln w="25400" cap="flat" cmpd="sng" algn="ctr">
          <a:solidFill>
            <a:schemeClr val="accent4">
              <a:hueOff val="3508185"/>
              <a:satOff val="8525"/>
              <a:lumOff val="13922"/>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A1AC29-2340-4FBE-8BD6-8F012CE526C6}">
      <dsp:nvSpPr>
        <dsp:cNvPr id="0" name=""/>
        <dsp:cNvSpPr/>
      </dsp:nvSpPr>
      <dsp:spPr>
        <a:xfrm>
          <a:off x="0" y="4333"/>
          <a:ext cx="6376253" cy="65520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dirty="0" smtClean="0">
              <a:effectLst>
                <a:outerShdw blurRad="38100" dist="38100" dir="2700000" algn="tl">
                  <a:srgbClr val="000000">
                    <a:alpha val="43137"/>
                  </a:srgbClr>
                </a:outerShdw>
              </a:effectLst>
              <a:latin typeface="Chivo Light" panose="020B0604020202020204" charset="0"/>
            </a:rPr>
            <a:t>1. Establish the points of contact</a:t>
          </a:r>
          <a:endParaRPr lang="en-US" sz="1800" b="1" kern="1200" dirty="0">
            <a:effectLst>
              <a:outerShdw blurRad="38100" dist="38100" dir="2700000" algn="tl">
                <a:srgbClr val="000000">
                  <a:alpha val="43137"/>
                </a:srgbClr>
              </a:outerShdw>
            </a:effectLst>
            <a:latin typeface="Chivo Light" panose="020B0604020202020204" charset="0"/>
          </a:endParaRPr>
        </a:p>
      </dsp:txBody>
      <dsp:txXfrm>
        <a:off x="31984" y="36317"/>
        <a:ext cx="6312285" cy="591232"/>
      </dsp:txXfrm>
    </dsp:sp>
    <dsp:sp modelId="{1CB1C4EE-3EBA-4CC0-BF3C-D16CDC33DC12}">
      <dsp:nvSpPr>
        <dsp:cNvPr id="0" name=""/>
        <dsp:cNvSpPr/>
      </dsp:nvSpPr>
      <dsp:spPr>
        <a:xfrm>
          <a:off x="0" y="760333"/>
          <a:ext cx="6376253" cy="655200"/>
        </a:xfrm>
        <a:prstGeom prst="roundRect">
          <a:avLst/>
        </a:prstGeom>
        <a:solidFill>
          <a:schemeClr val="accent4">
            <a:hueOff val="877046"/>
            <a:satOff val="2131"/>
            <a:lumOff val="34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dirty="0" smtClean="0">
              <a:effectLst>
                <a:outerShdw blurRad="38100" dist="38100" dir="2700000" algn="tl">
                  <a:srgbClr val="000000">
                    <a:alpha val="43137"/>
                  </a:srgbClr>
                </a:outerShdw>
              </a:effectLst>
              <a:latin typeface="Chivo Light" panose="020B0604020202020204" charset="0"/>
            </a:rPr>
            <a:t>2. SOPs</a:t>
          </a:r>
          <a:endParaRPr lang="en-US" sz="1800" b="1" kern="1200" dirty="0">
            <a:effectLst>
              <a:outerShdw blurRad="38100" dist="38100" dir="2700000" algn="tl">
                <a:srgbClr val="000000">
                  <a:alpha val="43137"/>
                </a:srgbClr>
              </a:outerShdw>
            </a:effectLst>
            <a:latin typeface="Chivo Light" panose="020B0604020202020204" charset="0"/>
          </a:endParaRPr>
        </a:p>
      </dsp:txBody>
      <dsp:txXfrm>
        <a:off x="31984" y="792317"/>
        <a:ext cx="6312285" cy="591232"/>
      </dsp:txXfrm>
    </dsp:sp>
    <dsp:sp modelId="{69FD4D0E-2579-4D9F-8A6B-9DDF5142FF51}">
      <dsp:nvSpPr>
        <dsp:cNvPr id="0" name=""/>
        <dsp:cNvSpPr/>
      </dsp:nvSpPr>
      <dsp:spPr>
        <a:xfrm>
          <a:off x="0" y="1516333"/>
          <a:ext cx="6376253" cy="655200"/>
        </a:xfrm>
        <a:prstGeom prst="roundRect">
          <a:avLst/>
        </a:prstGeom>
        <a:solidFill>
          <a:schemeClr val="accent4">
            <a:hueOff val="1754093"/>
            <a:satOff val="4262"/>
            <a:lumOff val="69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dirty="0" smtClean="0">
              <a:effectLst>
                <a:outerShdw blurRad="38100" dist="38100" dir="2700000" algn="tl">
                  <a:srgbClr val="000000">
                    <a:alpha val="43137"/>
                  </a:srgbClr>
                </a:outerShdw>
              </a:effectLst>
              <a:latin typeface="Chivo Light" panose="020B0604020202020204" charset="0"/>
            </a:rPr>
            <a:t>3. Records Walkthrough</a:t>
          </a:r>
          <a:endParaRPr lang="en-US" sz="1800" b="1" kern="1200" dirty="0">
            <a:effectLst>
              <a:outerShdw blurRad="38100" dist="38100" dir="2700000" algn="tl">
                <a:srgbClr val="000000">
                  <a:alpha val="43137"/>
                </a:srgbClr>
              </a:outerShdw>
            </a:effectLst>
            <a:latin typeface="Chivo Light" panose="020B0604020202020204" charset="0"/>
          </a:endParaRPr>
        </a:p>
      </dsp:txBody>
      <dsp:txXfrm>
        <a:off x="31984" y="1548317"/>
        <a:ext cx="6312285" cy="591232"/>
      </dsp:txXfrm>
    </dsp:sp>
    <dsp:sp modelId="{F4CCB704-1DA5-4762-8AC7-202069CA1CC2}">
      <dsp:nvSpPr>
        <dsp:cNvPr id="0" name=""/>
        <dsp:cNvSpPr/>
      </dsp:nvSpPr>
      <dsp:spPr>
        <a:xfrm>
          <a:off x="0" y="2272333"/>
          <a:ext cx="6376253" cy="655200"/>
        </a:xfrm>
        <a:prstGeom prst="roundRect">
          <a:avLst/>
        </a:prstGeom>
        <a:solidFill>
          <a:schemeClr val="accent4">
            <a:hueOff val="2631139"/>
            <a:satOff val="6394"/>
            <a:lumOff val="104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dirty="0" smtClean="0">
              <a:effectLst>
                <a:outerShdw blurRad="38100" dist="38100" dir="2700000" algn="tl">
                  <a:srgbClr val="000000">
                    <a:alpha val="43137"/>
                  </a:srgbClr>
                </a:outerShdw>
              </a:effectLst>
              <a:latin typeface="Chivo Light" panose="020B0604020202020204" charset="0"/>
            </a:rPr>
            <a:t>4. Logistics</a:t>
          </a:r>
          <a:endParaRPr lang="en-US" sz="1800" b="1" kern="1200" dirty="0">
            <a:effectLst>
              <a:outerShdw blurRad="38100" dist="38100" dir="2700000" algn="tl">
                <a:srgbClr val="000000">
                  <a:alpha val="43137"/>
                </a:srgbClr>
              </a:outerShdw>
            </a:effectLst>
            <a:latin typeface="Chivo Light" panose="020B0604020202020204" charset="0"/>
          </a:endParaRPr>
        </a:p>
      </dsp:txBody>
      <dsp:txXfrm>
        <a:off x="31984" y="2304317"/>
        <a:ext cx="6312285" cy="591232"/>
      </dsp:txXfrm>
    </dsp:sp>
    <dsp:sp modelId="{09479ABB-11D4-4CB2-9CF0-74746F563BFB}">
      <dsp:nvSpPr>
        <dsp:cNvPr id="0" name=""/>
        <dsp:cNvSpPr/>
      </dsp:nvSpPr>
      <dsp:spPr>
        <a:xfrm>
          <a:off x="0" y="3028333"/>
          <a:ext cx="6376253" cy="655200"/>
        </a:xfrm>
        <a:prstGeom prst="roundRect">
          <a:avLst/>
        </a:prstGeom>
        <a:solidFill>
          <a:schemeClr val="accent4">
            <a:hueOff val="3508185"/>
            <a:satOff val="8525"/>
            <a:lumOff val="139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dirty="0" smtClean="0">
              <a:effectLst>
                <a:outerShdw blurRad="38100" dist="38100" dir="2700000" algn="tl">
                  <a:srgbClr val="000000">
                    <a:alpha val="43137"/>
                  </a:srgbClr>
                </a:outerShdw>
              </a:effectLst>
              <a:latin typeface="Chivo Light" panose="020B0604020202020204" charset="0"/>
            </a:rPr>
            <a:t>5. Purpose and Outcomes</a:t>
          </a:r>
          <a:endParaRPr lang="en-US" sz="1800" b="1" kern="1200" dirty="0">
            <a:effectLst>
              <a:outerShdw blurRad="38100" dist="38100" dir="2700000" algn="tl">
                <a:srgbClr val="000000">
                  <a:alpha val="43137"/>
                </a:srgbClr>
              </a:outerShdw>
            </a:effectLst>
            <a:latin typeface="Chivo Light" panose="020B0604020202020204" charset="0"/>
          </a:endParaRPr>
        </a:p>
      </dsp:txBody>
      <dsp:txXfrm>
        <a:off x="31984" y="3060317"/>
        <a:ext cx="6312285" cy="59123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8361A6-27C4-4776-A716-660BA9B580A1}">
      <dsp:nvSpPr>
        <dsp:cNvPr id="0" name=""/>
        <dsp:cNvSpPr/>
      </dsp:nvSpPr>
      <dsp:spPr>
        <a:xfrm>
          <a:off x="1829418" y="250086"/>
          <a:ext cx="2896928" cy="2896865"/>
        </a:xfrm>
        <a:prstGeom prst="ellipse">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2">
                  <a:lumMod val="50000"/>
                </a:schemeClr>
              </a:solidFill>
              <a:effectLst>
                <a:outerShdw blurRad="38100" dist="38100" dir="2700000" algn="tl">
                  <a:srgbClr val="000000">
                    <a:alpha val="43137"/>
                  </a:srgbClr>
                </a:outerShdw>
              </a:effectLst>
              <a:latin typeface="Chivo Light" panose="020B0604020202020204" charset="0"/>
            </a:rPr>
            <a:t>Provide any additional information requested or stated during the entrance conference</a:t>
          </a:r>
          <a:endParaRPr lang="en-US" sz="2000" kern="1200" dirty="0">
            <a:solidFill>
              <a:schemeClr val="bg2">
                <a:lumMod val="50000"/>
              </a:schemeClr>
            </a:solidFill>
            <a:effectLst>
              <a:outerShdw blurRad="38100" dist="38100" dir="2700000" algn="tl">
                <a:srgbClr val="000000">
                  <a:alpha val="43137"/>
                </a:srgbClr>
              </a:outerShdw>
            </a:effectLst>
            <a:latin typeface="Chivo Light" panose="020B0604020202020204" charset="0"/>
          </a:endParaRPr>
        </a:p>
      </dsp:txBody>
      <dsp:txXfrm>
        <a:off x="2253663" y="674322"/>
        <a:ext cx="2048438" cy="2048393"/>
      </dsp:txXfrm>
    </dsp:sp>
    <dsp:sp modelId="{D7BC09B1-EF0E-4711-8EEF-AFA312E5CED9}">
      <dsp:nvSpPr>
        <dsp:cNvPr id="0" name=""/>
        <dsp:cNvSpPr/>
      </dsp:nvSpPr>
      <dsp:spPr>
        <a:xfrm>
          <a:off x="5787768" y="2847857"/>
          <a:ext cx="322180" cy="322174"/>
        </a:xfrm>
        <a:prstGeom prst="ellipse">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3A66DBB-50EF-4D6D-BB69-408B90A0A5B4}">
      <dsp:nvSpPr>
        <dsp:cNvPr id="0" name=""/>
        <dsp:cNvSpPr/>
      </dsp:nvSpPr>
      <dsp:spPr>
        <a:xfrm>
          <a:off x="2719454" y="2931717"/>
          <a:ext cx="233284" cy="233509"/>
        </a:xfrm>
        <a:prstGeom prst="ellipse">
          <a:avLst/>
        </a:prstGeom>
        <a:gradFill rotWithShape="0">
          <a:gsLst>
            <a:gs pos="0">
              <a:schemeClr val="accent5">
                <a:hueOff val="559926"/>
                <a:satOff val="157"/>
                <a:lumOff val="-2255"/>
                <a:alphaOff val="0"/>
                <a:tint val="100000"/>
                <a:shade val="100000"/>
                <a:satMod val="130000"/>
              </a:schemeClr>
            </a:gs>
            <a:gs pos="100000">
              <a:schemeClr val="accent5">
                <a:hueOff val="559926"/>
                <a:satOff val="157"/>
                <a:lumOff val="-2255"/>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0A4D457-F53E-4A53-8B2E-7C58192D5D2C}">
      <dsp:nvSpPr>
        <dsp:cNvPr id="0" name=""/>
        <dsp:cNvSpPr/>
      </dsp:nvSpPr>
      <dsp:spPr>
        <a:xfrm>
          <a:off x="4912758" y="1425753"/>
          <a:ext cx="233284" cy="233509"/>
        </a:xfrm>
        <a:prstGeom prst="ellipse">
          <a:avLst/>
        </a:prstGeom>
        <a:gradFill rotWithShape="0">
          <a:gsLst>
            <a:gs pos="0">
              <a:schemeClr val="accent5">
                <a:hueOff val="1119853"/>
                <a:satOff val="315"/>
                <a:lumOff val="-4510"/>
                <a:alphaOff val="0"/>
                <a:tint val="100000"/>
                <a:shade val="100000"/>
                <a:satMod val="130000"/>
              </a:schemeClr>
            </a:gs>
            <a:gs pos="100000">
              <a:schemeClr val="accent5">
                <a:hueOff val="1119853"/>
                <a:satOff val="315"/>
                <a:lumOff val="-451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032B6A3-E483-400C-ABA5-5909C938A88B}">
      <dsp:nvSpPr>
        <dsp:cNvPr id="0" name=""/>
        <dsp:cNvSpPr/>
      </dsp:nvSpPr>
      <dsp:spPr>
        <a:xfrm>
          <a:off x="3796441" y="3180117"/>
          <a:ext cx="322180" cy="322174"/>
        </a:xfrm>
        <a:prstGeom prst="ellipse">
          <a:avLst/>
        </a:prstGeom>
        <a:gradFill rotWithShape="0">
          <a:gsLst>
            <a:gs pos="0">
              <a:schemeClr val="accent5">
                <a:hueOff val="1679779"/>
                <a:satOff val="472"/>
                <a:lumOff val="-6765"/>
                <a:alphaOff val="0"/>
                <a:tint val="100000"/>
                <a:shade val="100000"/>
                <a:satMod val="130000"/>
              </a:schemeClr>
            </a:gs>
            <a:gs pos="100000">
              <a:schemeClr val="accent5">
                <a:hueOff val="1679779"/>
                <a:satOff val="472"/>
                <a:lumOff val="-6765"/>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3247EB2-095D-42D2-B3D2-C578CED5419D}">
      <dsp:nvSpPr>
        <dsp:cNvPr id="0" name=""/>
        <dsp:cNvSpPr/>
      </dsp:nvSpPr>
      <dsp:spPr>
        <a:xfrm>
          <a:off x="2704101" y="252809"/>
          <a:ext cx="233284" cy="233509"/>
        </a:xfrm>
        <a:prstGeom prst="ellipse">
          <a:avLst/>
        </a:prstGeom>
        <a:gradFill rotWithShape="0">
          <a:gsLst>
            <a:gs pos="0">
              <a:schemeClr val="accent5">
                <a:hueOff val="2239706"/>
                <a:satOff val="630"/>
                <a:lumOff val="-9020"/>
                <a:alphaOff val="0"/>
                <a:tint val="100000"/>
                <a:shade val="100000"/>
                <a:satMod val="130000"/>
              </a:schemeClr>
            </a:gs>
            <a:gs pos="100000">
              <a:schemeClr val="accent5">
                <a:hueOff val="2239706"/>
                <a:satOff val="630"/>
                <a:lumOff val="-902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56B74C0-51EC-49FD-8E0D-A0B320BD37D8}">
      <dsp:nvSpPr>
        <dsp:cNvPr id="0" name=""/>
        <dsp:cNvSpPr/>
      </dsp:nvSpPr>
      <dsp:spPr>
        <a:xfrm>
          <a:off x="2006997" y="2300029"/>
          <a:ext cx="233284" cy="233509"/>
        </a:xfrm>
        <a:prstGeom prst="ellipse">
          <a:avLst/>
        </a:prstGeom>
        <a:gradFill rotWithShape="0">
          <a:gsLst>
            <a:gs pos="0">
              <a:schemeClr val="accent5">
                <a:hueOff val="2799632"/>
                <a:satOff val="787"/>
                <a:lumOff val="-11275"/>
                <a:alphaOff val="0"/>
                <a:tint val="100000"/>
                <a:shade val="100000"/>
                <a:satMod val="130000"/>
              </a:schemeClr>
            </a:gs>
            <a:gs pos="100000">
              <a:schemeClr val="accent5">
                <a:hueOff val="2799632"/>
                <a:satOff val="787"/>
                <a:lumOff val="-11275"/>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7006D10-6AD3-4E4E-ABAE-827EE9D35014}">
      <dsp:nvSpPr>
        <dsp:cNvPr id="0" name=""/>
        <dsp:cNvSpPr/>
      </dsp:nvSpPr>
      <dsp:spPr>
        <a:xfrm>
          <a:off x="617461" y="471933"/>
          <a:ext cx="1791406" cy="1779378"/>
        </a:xfrm>
        <a:prstGeom prst="ellipse">
          <a:avLst/>
        </a:prstGeom>
        <a:gradFill rotWithShape="0">
          <a:gsLst>
            <a:gs pos="0">
              <a:schemeClr val="accent5">
                <a:hueOff val="3359558"/>
                <a:satOff val="945"/>
                <a:lumOff val="-13530"/>
                <a:alphaOff val="0"/>
                <a:tint val="100000"/>
                <a:shade val="100000"/>
                <a:satMod val="130000"/>
              </a:schemeClr>
            </a:gs>
            <a:gs pos="100000">
              <a:schemeClr val="accent5">
                <a:hueOff val="3359558"/>
                <a:satOff val="945"/>
                <a:lumOff val="-1353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2">
                  <a:lumMod val="50000"/>
                </a:schemeClr>
              </a:solidFill>
              <a:effectLst>
                <a:outerShdw blurRad="38100" dist="38100" dir="2700000" algn="tl">
                  <a:srgbClr val="000000">
                    <a:alpha val="43137"/>
                  </a:srgbClr>
                </a:outerShdw>
              </a:effectLst>
              <a:latin typeface="Chivo Light" panose="020B0604020202020204" charset="0"/>
            </a:rPr>
            <a:t>Ask questions as they arise</a:t>
          </a:r>
          <a:endParaRPr lang="en-US" sz="1800" kern="1200" dirty="0">
            <a:solidFill>
              <a:schemeClr val="bg2">
                <a:lumMod val="50000"/>
              </a:schemeClr>
            </a:solidFill>
            <a:effectLst>
              <a:outerShdw blurRad="38100" dist="38100" dir="2700000" algn="tl">
                <a:srgbClr val="000000">
                  <a:alpha val="43137"/>
                </a:srgbClr>
              </a:outerShdw>
            </a:effectLst>
            <a:latin typeface="Chivo Light" panose="020B0604020202020204" charset="0"/>
          </a:endParaRPr>
        </a:p>
      </dsp:txBody>
      <dsp:txXfrm>
        <a:off x="879806" y="732517"/>
        <a:ext cx="1266716" cy="1258210"/>
      </dsp:txXfrm>
    </dsp:sp>
    <dsp:sp modelId="{BE3EBB7B-C31E-4478-ACB6-D8228A9EC3A3}">
      <dsp:nvSpPr>
        <dsp:cNvPr id="0" name=""/>
        <dsp:cNvSpPr/>
      </dsp:nvSpPr>
      <dsp:spPr>
        <a:xfrm>
          <a:off x="3604563" y="87744"/>
          <a:ext cx="322180" cy="322174"/>
        </a:xfrm>
        <a:prstGeom prst="ellipse">
          <a:avLst/>
        </a:prstGeom>
        <a:gradFill rotWithShape="0">
          <a:gsLst>
            <a:gs pos="0">
              <a:schemeClr val="accent5">
                <a:hueOff val="3919485"/>
                <a:satOff val="1102"/>
                <a:lumOff val="-15785"/>
                <a:alphaOff val="0"/>
                <a:tint val="100000"/>
                <a:shade val="100000"/>
                <a:satMod val="130000"/>
              </a:schemeClr>
            </a:gs>
            <a:gs pos="100000">
              <a:schemeClr val="accent5">
                <a:hueOff val="3919485"/>
                <a:satOff val="1102"/>
                <a:lumOff val="-15785"/>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5E60C2F-384E-4956-A5DB-DE41C99EE6F4}">
      <dsp:nvSpPr>
        <dsp:cNvPr id="0" name=""/>
        <dsp:cNvSpPr/>
      </dsp:nvSpPr>
      <dsp:spPr>
        <a:xfrm>
          <a:off x="1034743" y="2295490"/>
          <a:ext cx="582402" cy="582418"/>
        </a:xfrm>
        <a:prstGeom prst="ellipse">
          <a:avLst/>
        </a:prstGeom>
        <a:gradFill rotWithShape="0">
          <a:gsLst>
            <a:gs pos="0">
              <a:schemeClr val="accent5">
                <a:hueOff val="4479411"/>
                <a:satOff val="1259"/>
                <a:lumOff val="-18040"/>
                <a:alphaOff val="0"/>
                <a:tint val="100000"/>
                <a:shade val="100000"/>
                <a:satMod val="130000"/>
              </a:schemeClr>
            </a:gs>
            <a:gs pos="100000">
              <a:schemeClr val="accent5">
                <a:hueOff val="4479411"/>
                <a:satOff val="1259"/>
                <a:lumOff val="-1804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883C5B8-63B1-44BF-AA4E-DB549253B6EC}">
      <dsp:nvSpPr>
        <dsp:cNvPr id="0" name=""/>
        <dsp:cNvSpPr/>
      </dsp:nvSpPr>
      <dsp:spPr>
        <a:xfrm>
          <a:off x="4639993" y="-118102"/>
          <a:ext cx="1855263" cy="1851468"/>
        </a:xfrm>
        <a:prstGeom prst="ellipse">
          <a:avLst/>
        </a:prstGeom>
        <a:gradFill rotWithShape="0">
          <a:gsLst>
            <a:gs pos="0">
              <a:schemeClr val="accent5">
                <a:hueOff val="5039337"/>
                <a:satOff val="1417"/>
                <a:lumOff val="-20295"/>
                <a:alphaOff val="0"/>
                <a:tint val="100000"/>
                <a:shade val="100000"/>
                <a:satMod val="130000"/>
              </a:schemeClr>
            </a:gs>
            <a:gs pos="100000">
              <a:schemeClr val="accent5">
                <a:hueOff val="5039337"/>
                <a:satOff val="1417"/>
                <a:lumOff val="-20295"/>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2">
                  <a:lumMod val="50000"/>
                </a:schemeClr>
              </a:solidFill>
              <a:effectLst>
                <a:outerShdw blurRad="38100" dist="38100" dir="2700000" algn="tl">
                  <a:srgbClr val="000000">
                    <a:alpha val="43137"/>
                  </a:srgbClr>
                </a:outerShdw>
              </a:effectLst>
              <a:latin typeface="Chivo Light" panose="020B0604020202020204" charset="0"/>
            </a:rPr>
            <a:t>Request technical assistance as needed</a:t>
          </a:r>
          <a:endParaRPr lang="en-US" sz="1800" kern="1200" dirty="0">
            <a:solidFill>
              <a:schemeClr val="bg2">
                <a:lumMod val="50000"/>
              </a:schemeClr>
            </a:solidFill>
            <a:effectLst>
              <a:outerShdw blurRad="38100" dist="38100" dir="2700000" algn="tl">
                <a:srgbClr val="000000">
                  <a:alpha val="43137"/>
                </a:srgbClr>
              </a:outerShdw>
            </a:effectLst>
            <a:latin typeface="Chivo Light" panose="020B0604020202020204" charset="0"/>
          </a:endParaRPr>
        </a:p>
      </dsp:txBody>
      <dsp:txXfrm>
        <a:off x="4911690" y="153039"/>
        <a:ext cx="1311869" cy="1309186"/>
      </dsp:txXfrm>
    </dsp:sp>
    <dsp:sp modelId="{F0BDAA6B-5474-4511-9274-43A9346533BA}">
      <dsp:nvSpPr>
        <dsp:cNvPr id="0" name=""/>
        <dsp:cNvSpPr/>
      </dsp:nvSpPr>
      <dsp:spPr>
        <a:xfrm>
          <a:off x="4497911" y="1031833"/>
          <a:ext cx="322180" cy="322174"/>
        </a:xfrm>
        <a:prstGeom prst="ellipse">
          <a:avLst/>
        </a:prstGeom>
        <a:gradFill rotWithShape="0">
          <a:gsLst>
            <a:gs pos="0">
              <a:schemeClr val="accent5">
                <a:hueOff val="5599264"/>
                <a:satOff val="1574"/>
                <a:lumOff val="-22550"/>
                <a:alphaOff val="0"/>
                <a:tint val="100000"/>
                <a:shade val="100000"/>
                <a:satMod val="130000"/>
              </a:schemeClr>
            </a:gs>
            <a:gs pos="100000">
              <a:schemeClr val="accent5">
                <a:hueOff val="5599264"/>
                <a:satOff val="1574"/>
                <a:lumOff val="-2255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1AF7269-CD84-4A88-B25F-2FDD1F686788}">
      <dsp:nvSpPr>
        <dsp:cNvPr id="0" name=""/>
        <dsp:cNvSpPr/>
      </dsp:nvSpPr>
      <dsp:spPr>
        <a:xfrm>
          <a:off x="813311" y="2988571"/>
          <a:ext cx="233284" cy="233509"/>
        </a:xfrm>
        <a:prstGeom prst="ellipse">
          <a:avLst/>
        </a:prstGeom>
        <a:gradFill rotWithShape="0">
          <a:gsLst>
            <a:gs pos="0">
              <a:schemeClr val="accent5">
                <a:hueOff val="6159190"/>
                <a:satOff val="1732"/>
                <a:lumOff val="-24805"/>
                <a:alphaOff val="0"/>
                <a:tint val="100000"/>
                <a:shade val="100000"/>
                <a:satMod val="130000"/>
              </a:schemeClr>
            </a:gs>
            <a:gs pos="100000">
              <a:schemeClr val="accent5">
                <a:hueOff val="6159190"/>
                <a:satOff val="1732"/>
                <a:lumOff val="-24805"/>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C0274E9-BD09-4E4F-AAC4-9B7BACBD748C}">
      <dsp:nvSpPr>
        <dsp:cNvPr id="0" name=""/>
        <dsp:cNvSpPr/>
      </dsp:nvSpPr>
      <dsp:spPr>
        <a:xfrm>
          <a:off x="3139689" y="2656244"/>
          <a:ext cx="233284" cy="233509"/>
        </a:xfrm>
        <a:prstGeom prst="ellipse">
          <a:avLst/>
        </a:prstGeom>
        <a:gradFill rotWithShape="0">
          <a:gsLst>
            <a:gs pos="0">
              <a:schemeClr val="accent5">
                <a:hueOff val="6719117"/>
                <a:satOff val="1889"/>
                <a:lumOff val="-27060"/>
                <a:alphaOff val="0"/>
                <a:tint val="100000"/>
                <a:shade val="100000"/>
                <a:satMod val="130000"/>
              </a:schemeClr>
            </a:gs>
            <a:gs pos="100000">
              <a:schemeClr val="accent5">
                <a:hueOff val="6719117"/>
                <a:satOff val="1889"/>
                <a:lumOff val="-2706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AB9496-EE07-40DB-A224-1366980055CA}">
      <dsp:nvSpPr>
        <dsp:cNvPr id="0" name=""/>
        <dsp:cNvSpPr/>
      </dsp:nvSpPr>
      <dsp:spPr>
        <a:xfrm>
          <a:off x="1014196" y="698247"/>
          <a:ext cx="1907069" cy="628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2">
                  <a:lumMod val="50000"/>
                </a:schemeClr>
              </a:solidFill>
              <a:latin typeface="Chivo Light" panose="020B0604020202020204" charset="0"/>
            </a:rPr>
            <a:t>Preliminary Review Report</a:t>
          </a:r>
          <a:endParaRPr lang="en-US" sz="1800" kern="1200" dirty="0">
            <a:solidFill>
              <a:schemeClr val="bg2">
                <a:lumMod val="50000"/>
              </a:schemeClr>
            </a:solidFill>
            <a:latin typeface="Chivo Light" panose="020B0604020202020204" charset="0"/>
          </a:endParaRPr>
        </a:p>
      </dsp:txBody>
      <dsp:txXfrm>
        <a:off x="1014196" y="698247"/>
        <a:ext cx="1907069" cy="628465"/>
      </dsp:txXfrm>
    </dsp:sp>
    <dsp:sp modelId="{3862C540-86B1-48A5-AA45-28F1E24914A2}">
      <dsp:nvSpPr>
        <dsp:cNvPr id="0" name=""/>
        <dsp:cNvSpPr/>
      </dsp:nvSpPr>
      <dsp:spPr>
        <a:xfrm>
          <a:off x="1012029" y="507107"/>
          <a:ext cx="151698" cy="151698"/>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4A38731-EED7-4D5D-83C9-0F781FED8A70}">
      <dsp:nvSpPr>
        <dsp:cNvPr id="0" name=""/>
        <dsp:cNvSpPr/>
      </dsp:nvSpPr>
      <dsp:spPr>
        <a:xfrm>
          <a:off x="1118218" y="294729"/>
          <a:ext cx="151698" cy="151698"/>
        </a:xfrm>
        <a:prstGeom prst="ellips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3D2F464-46BE-4DDA-8E85-19162EAC870B}">
      <dsp:nvSpPr>
        <dsp:cNvPr id="0" name=""/>
        <dsp:cNvSpPr/>
      </dsp:nvSpPr>
      <dsp:spPr>
        <a:xfrm>
          <a:off x="1373072" y="337204"/>
          <a:ext cx="238383" cy="238383"/>
        </a:xfrm>
        <a:prstGeom prst="ellipse">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20204A4-679D-4B3D-B668-546C46FD9A38}">
      <dsp:nvSpPr>
        <dsp:cNvPr id="0" name=""/>
        <dsp:cNvSpPr/>
      </dsp:nvSpPr>
      <dsp:spPr>
        <a:xfrm>
          <a:off x="1585450" y="103588"/>
          <a:ext cx="151698" cy="151698"/>
        </a:xfrm>
        <a:prstGeom prst="ellipse">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1E99D17-FB0A-4337-A358-6CF02A4AD5B8}">
      <dsp:nvSpPr>
        <dsp:cNvPr id="0" name=""/>
        <dsp:cNvSpPr/>
      </dsp:nvSpPr>
      <dsp:spPr>
        <a:xfrm>
          <a:off x="1861542" y="18637"/>
          <a:ext cx="151698" cy="151698"/>
        </a:xfrm>
        <a:prstGeom prst="ellipse">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927487F-7C5E-40D3-94F2-A12D7D78ABEE}">
      <dsp:nvSpPr>
        <dsp:cNvPr id="0" name=""/>
        <dsp:cNvSpPr/>
      </dsp:nvSpPr>
      <dsp:spPr>
        <a:xfrm>
          <a:off x="2201347" y="167302"/>
          <a:ext cx="151698" cy="151698"/>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0487AB5-3A5D-41C8-A929-5B5C1A0C223E}">
      <dsp:nvSpPr>
        <dsp:cNvPr id="0" name=""/>
        <dsp:cNvSpPr/>
      </dsp:nvSpPr>
      <dsp:spPr>
        <a:xfrm>
          <a:off x="2413725" y="273491"/>
          <a:ext cx="238383" cy="238383"/>
        </a:xfrm>
        <a:prstGeom prst="ellips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0BE4887-E4DD-4DA0-BAD2-19D167837584}">
      <dsp:nvSpPr>
        <dsp:cNvPr id="0" name=""/>
        <dsp:cNvSpPr/>
      </dsp:nvSpPr>
      <dsp:spPr>
        <a:xfrm>
          <a:off x="2711054" y="507107"/>
          <a:ext cx="151698" cy="151698"/>
        </a:xfrm>
        <a:prstGeom prst="ellipse">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87E7C96-6ED8-4B6E-AD47-FD63865D2CDD}">
      <dsp:nvSpPr>
        <dsp:cNvPr id="0" name=""/>
        <dsp:cNvSpPr/>
      </dsp:nvSpPr>
      <dsp:spPr>
        <a:xfrm>
          <a:off x="2838481" y="740723"/>
          <a:ext cx="151698" cy="151698"/>
        </a:xfrm>
        <a:prstGeom prst="ellipse">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8705CB7-D826-40FB-B262-C948DA1EB4DE}">
      <dsp:nvSpPr>
        <dsp:cNvPr id="0" name=""/>
        <dsp:cNvSpPr/>
      </dsp:nvSpPr>
      <dsp:spPr>
        <a:xfrm>
          <a:off x="1734115" y="294729"/>
          <a:ext cx="390082" cy="390082"/>
        </a:xfrm>
        <a:prstGeom prst="ellipse">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D047AC2-403F-4A6A-8D9F-5897CD7A34A6}">
      <dsp:nvSpPr>
        <dsp:cNvPr id="0" name=""/>
        <dsp:cNvSpPr/>
      </dsp:nvSpPr>
      <dsp:spPr>
        <a:xfrm>
          <a:off x="905840" y="1101766"/>
          <a:ext cx="151698" cy="151698"/>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DCBEB2F-9B5E-4ED6-A756-B4402087B0B8}">
      <dsp:nvSpPr>
        <dsp:cNvPr id="0" name=""/>
        <dsp:cNvSpPr/>
      </dsp:nvSpPr>
      <dsp:spPr>
        <a:xfrm>
          <a:off x="1033267" y="1292906"/>
          <a:ext cx="238383" cy="238383"/>
        </a:xfrm>
        <a:prstGeom prst="ellips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AA0AE53-F554-4F3C-BBAB-3F18553AAB09}">
      <dsp:nvSpPr>
        <dsp:cNvPr id="0" name=""/>
        <dsp:cNvSpPr/>
      </dsp:nvSpPr>
      <dsp:spPr>
        <a:xfrm>
          <a:off x="1351834" y="1462809"/>
          <a:ext cx="346739" cy="346739"/>
        </a:xfrm>
        <a:prstGeom prst="ellipse">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E286257-6696-4D08-81B6-C72413901B11}">
      <dsp:nvSpPr>
        <dsp:cNvPr id="0" name=""/>
        <dsp:cNvSpPr/>
      </dsp:nvSpPr>
      <dsp:spPr>
        <a:xfrm>
          <a:off x="1797828" y="1738900"/>
          <a:ext cx="151698" cy="151698"/>
        </a:xfrm>
        <a:prstGeom prst="ellipse">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3E2DA6C-18A4-4204-81AA-AA6F96B2E7CF}">
      <dsp:nvSpPr>
        <dsp:cNvPr id="0" name=""/>
        <dsp:cNvSpPr/>
      </dsp:nvSpPr>
      <dsp:spPr>
        <a:xfrm>
          <a:off x="1882780" y="1462809"/>
          <a:ext cx="238383" cy="238383"/>
        </a:xfrm>
        <a:prstGeom prst="ellipse">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9486D7D-6E21-4CDC-818B-BBCAFFF6F6A2}">
      <dsp:nvSpPr>
        <dsp:cNvPr id="0" name=""/>
        <dsp:cNvSpPr/>
      </dsp:nvSpPr>
      <dsp:spPr>
        <a:xfrm>
          <a:off x="2095158" y="1760138"/>
          <a:ext cx="151698" cy="151698"/>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44A12F8-8129-441B-8E3B-2B22545D1F4D}">
      <dsp:nvSpPr>
        <dsp:cNvPr id="0" name=""/>
        <dsp:cNvSpPr/>
      </dsp:nvSpPr>
      <dsp:spPr>
        <a:xfrm>
          <a:off x="2286298" y="1420333"/>
          <a:ext cx="346739" cy="346739"/>
        </a:xfrm>
        <a:prstGeom prst="ellips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0394BFC-7EE6-4C06-94AA-92916D8910FC}">
      <dsp:nvSpPr>
        <dsp:cNvPr id="0" name=""/>
        <dsp:cNvSpPr/>
      </dsp:nvSpPr>
      <dsp:spPr>
        <a:xfrm>
          <a:off x="2753530" y="1335382"/>
          <a:ext cx="238383" cy="238383"/>
        </a:xfrm>
        <a:prstGeom prst="ellipse">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5FCDE32-8BEA-40F0-BD0B-3C4D445EA66F}">
      <dsp:nvSpPr>
        <dsp:cNvPr id="0" name=""/>
        <dsp:cNvSpPr/>
      </dsp:nvSpPr>
      <dsp:spPr>
        <a:xfrm>
          <a:off x="2991914" y="336851"/>
          <a:ext cx="700098" cy="1336565"/>
        </a:xfrm>
        <a:prstGeom prst="chevron">
          <a:avLst>
            <a:gd name="adj" fmla="val 6231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A1C3EB9B-AC26-4672-B187-88D63DD441E5}">
      <dsp:nvSpPr>
        <dsp:cNvPr id="0" name=""/>
        <dsp:cNvSpPr/>
      </dsp:nvSpPr>
      <dsp:spPr>
        <a:xfrm>
          <a:off x="3564722" y="336851"/>
          <a:ext cx="700098" cy="1336565"/>
        </a:xfrm>
        <a:prstGeom prst="chevron">
          <a:avLst>
            <a:gd name="adj" fmla="val 6231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E916AE5-807E-40FC-BB31-D48DFD152F35}">
      <dsp:nvSpPr>
        <dsp:cNvPr id="0" name=""/>
        <dsp:cNvSpPr/>
      </dsp:nvSpPr>
      <dsp:spPr>
        <a:xfrm>
          <a:off x="4341195" y="226395"/>
          <a:ext cx="1622956" cy="1622956"/>
        </a:xfrm>
        <a:prstGeom prst="ellipse">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b="1" kern="1200" dirty="0" smtClean="0">
              <a:effectLst>
                <a:outerShdw blurRad="38100" dist="38100" dir="2700000" algn="tl">
                  <a:srgbClr val="000000">
                    <a:alpha val="43137"/>
                  </a:srgbClr>
                </a:outerShdw>
              </a:effectLst>
              <a:latin typeface="Chivo Light" panose="020B0604020202020204" charset="0"/>
            </a:rPr>
            <a:t>No Findings/Closure Letter</a:t>
          </a:r>
          <a:endParaRPr lang="en-US" sz="1800" b="1" kern="1200" dirty="0">
            <a:effectLst>
              <a:outerShdw blurRad="38100" dist="38100" dir="2700000" algn="tl">
                <a:srgbClr val="000000">
                  <a:alpha val="43137"/>
                </a:srgbClr>
              </a:outerShdw>
            </a:effectLst>
            <a:latin typeface="Chivo Light" panose="020B0604020202020204" charset="0"/>
          </a:endParaRPr>
        </a:p>
      </dsp:txBody>
      <dsp:txXfrm>
        <a:off x="4578871" y="464071"/>
        <a:ext cx="1147604" cy="114760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AB9496-EE07-40DB-A224-1366980055CA}">
      <dsp:nvSpPr>
        <dsp:cNvPr id="0" name=""/>
        <dsp:cNvSpPr/>
      </dsp:nvSpPr>
      <dsp:spPr>
        <a:xfrm>
          <a:off x="3213" y="401428"/>
          <a:ext cx="1323095" cy="770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bg2">
                  <a:lumMod val="50000"/>
                </a:schemeClr>
              </a:solidFill>
              <a:latin typeface="Chivo Light" panose="020B0604020202020204" charset="0"/>
            </a:rPr>
            <a:t>Preliminary Review Report</a:t>
          </a:r>
          <a:endParaRPr lang="en-US" sz="1800" b="1" kern="1200" dirty="0">
            <a:solidFill>
              <a:schemeClr val="bg2">
                <a:lumMod val="50000"/>
              </a:schemeClr>
            </a:solidFill>
            <a:latin typeface="Chivo Light" panose="020B0604020202020204" charset="0"/>
          </a:endParaRPr>
        </a:p>
      </dsp:txBody>
      <dsp:txXfrm>
        <a:off x="3213" y="401428"/>
        <a:ext cx="1323095" cy="770048"/>
      </dsp:txXfrm>
    </dsp:sp>
    <dsp:sp modelId="{3862C540-86B1-48A5-AA45-28F1E24914A2}">
      <dsp:nvSpPr>
        <dsp:cNvPr id="0" name=""/>
        <dsp:cNvSpPr/>
      </dsp:nvSpPr>
      <dsp:spPr>
        <a:xfrm>
          <a:off x="0" y="407719"/>
          <a:ext cx="86148" cy="86148"/>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4A38731-EED7-4D5D-83C9-0F781FED8A70}">
      <dsp:nvSpPr>
        <dsp:cNvPr id="0" name=""/>
        <dsp:cNvSpPr/>
      </dsp:nvSpPr>
      <dsp:spPr>
        <a:xfrm>
          <a:off x="98026" y="276093"/>
          <a:ext cx="86148" cy="86148"/>
        </a:xfrm>
        <a:prstGeom prst="ellips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3D2F464-46BE-4DDA-8E85-19162EAC870B}">
      <dsp:nvSpPr>
        <dsp:cNvPr id="0" name=""/>
        <dsp:cNvSpPr/>
      </dsp:nvSpPr>
      <dsp:spPr>
        <a:xfrm>
          <a:off x="735828" y="140155"/>
          <a:ext cx="135376" cy="135376"/>
        </a:xfrm>
        <a:prstGeom prst="ellipse">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20204A4-679D-4B3D-B668-546C46FD9A38}">
      <dsp:nvSpPr>
        <dsp:cNvPr id="0" name=""/>
        <dsp:cNvSpPr/>
      </dsp:nvSpPr>
      <dsp:spPr>
        <a:xfrm>
          <a:off x="447666" y="270298"/>
          <a:ext cx="86148" cy="86148"/>
        </a:xfrm>
        <a:prstGeom prst="ellipse">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1E99D17-FB0A-4337-A358-6CF02A4AD5B8}">
      <dsp:nvSpPr>
        <dsp:cNvPr id="0" name=""/>
        <dsp:cNvSpPr/>
      </dsp:nvSpPr>
      <dsp:spPr>
        <a:xfrm>
          <a:off x="604457" y="222055"/>
          <a:ext cx="86148" cy="86148"/>
        </a:xfrm>
        <a:prstGeom prst="ellipse">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927487F-7C5E-40D3-94F2-A12D7D78ABEE}">
      <dsp:nvSpPr>
        <dsp:cNvPr id="0" name=""/>
        <dsp:cNvSpPr/>
      </dsp:nvSpPr>
      <dsp:spPr>
        <a:xfrm>
          <a:off x="797430" y="306481"/>
          <a:ext cx="86148" cy="86148"/>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0487AB5-3A5D-41C8-A929-5B5C1A0C223E}">
      <dsp:nvSpPr>
        <dsp:cNvPr id="0" name=""/>
        <dsp:cNvSpPr/>
      </dsp:nvSpPr>
      <dsp:spPr>
        <a:xfrm>
          <a:off x="973050" y="287054"/>
          <a:ext cx="135376" cy="135376"/>
        </a:xfrm>
        <a:prstGeom prst="ellips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0BE4887-E4DD-4DA0-BAD2-19D167837584}">
      <dsp:nvSpPr>
        <dsp:cNvPr id="0" name=""/>
        <dsp:cNvSpPr/>
      </dsp:nvSpPr>
      <dsp:spPr>
        <a:xfrm>
          <a:off x="1115262" y="421805"/>
          <a:ext cx="86148" cy="86148"/>
        </a:xfrm>
        <a:prstGeom prst="ellipse">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87E7C96-6ED8-4B6E-AD47-FD63865D2CDD}">
      <dsp:nvSpPr>
        <dsp:cNvPr id="0" name=""/>
        <dsp:cNvSpPr/>
      </dsp:nvSpPr>
      <dsp:spPr>
        <a:xfrm>
          <a:off x="1159255" y="632123"/>
          <a:ext cx="86148" cy="86148"/>
        </a:xfrm>
        <a:prstGeom prst="ellipse">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8705CB7-D826-40FB-B262-C948DA1EB4DE}">
      <dsp:nvSpPr>
        <dsp:cNvPr id="0" name=""/>
        <dsp:cNvSpPr/>
      </dsp:nvSpPr>
      <dsp:spPr>
        <a:xfrm>
          <a:off x="247193" y="143493"/>
          <a:ext cx="221525" cy="221525"/>
        </a:xfrm>
        <a:prstGeom prst="ellipse">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D047AC2-403F-4A6A-8D9F-5897CD7A34A6}">
      <dsp:nvSpPr>
        <dsp:cNvPr id="0" name=""/>
        <dsp:cNvSpPr/>
      </dsp:nvSpPr>
      <dsp:spPr>
        <a:xfrm>
          <a:off x="61720" y="837157"/>
          <a:ext cx="86148" cy="86148"/>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DCBEB2F-9B5E-4ED6-A756-B4402087B0B8}">
      <dsp:nvSpPr>
        <dsp:cNvPr id="0" name=""/>
        <dsp:cNvSpPr/>
      </dsp:nvSpPr>
      <dsp:spPr>
        <a:xfrm>
          <a:off x="134085" y="945705"/>
          <a:ext cx="135376" cy="135376"/>
        </a:xfrm>
        <a:prstGeom prst="ellips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AA0AE53-F554-4F3C-BBAB-3F18553AAB09}">
      <dsp:nvSpPr>
        <dsp:cNvPr id="0" name=""/>
        <dsp:cNvSpPr/>
      </dsp:nvSpPr>
      <dsp:spPr>
        <a:xfrm>
          <a:off x="214145" y="1073022"/>
          <a:ext cx="196911" cy="196911"/>
        </a:xfrm>
        <a:prstGeom prst="ellipse">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E286257-6696-4D08-81B6-C72413901B11}">
      <dsp:nvSpPr>
        <dsp:cNvPr id="0" name=""/>
        <dsp:cNvSpPr/>
      </dsp:nvSpPr>
      <dsp:spPr>
        <a:xfrm>
          <a:off x="568275" y="1198982"/>
          <a:ext cx="86148" cy="86148"/>
        </a:xfrm>
        <a:prstGeom prst="ellipse">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3E2DA6C-18A4-4204-81AA-AA6F96B2E7CF}">
      <dsp:nvSpPr>
        <dsp:cNvPr id="0" name=""/>
        <dsp:cNvSpPr/>
      </dsp:nvSpPr>
      <dsp:spPr>
        <a:xfrm>
          <a:off x="641732" y="1103788"/>
          <a:ext cx="135376" cy="135376"/>
        </a:xfrm>
        <a:prstGeom prst="ellipse">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9486D7D-6E21-4CDC-818B-BBCAFFF6F6A2}">
      <dsp:nvSpPr>
        <dsp:cNvPr id="0" name=""/>
        <dsp:cNvSpPr/>
      </dsp:nvSpPr>
      <dsp:spPr>
        <a:xfrm>
          <a:off x="737126" y="1211043"/>
          <a:ext cx="86148" cy="86148"/>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44A12F8-8129-441B-8E3B-2B22545D1F4D}">
      <dsp:nvSpPr>
        <dsp:cNvPr id="0" name=""/>
        <dsp:cNvSpPr/>
      </dsp:nvSpPr>
      <dsp:spPr>
        <a:xfrm>
          <a:off x="929198" y="1073022"/>
          <a:ext cx="196911" cy="196911"/>
        </a:xfrm>
        <a:prstGeom prst="ellips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0394BFC-7EE6-4C06-94AA-92916D8910FC}">
      <dsp:nvSpPr>
        <dsp:cNvPr id="0" name=""/>
        <dsp:cNvSpPr/>
      </dsp:nvSpPr>
      <dsp:spPr>
        <a:xfrm>
          <a:off x="1111012" y="969827"/>
          <a:ext cx="135376" cy="135376"/>
        </a:xfrm>
        <a:prstGeom prst="ellipse">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5FCDE32-8BEA-40F0-BD0B-3C4D445EA66F}">
      <dsp:nvSpPr>
        <dsp:cNvPr id="0" name=""/>
        <dsp:cNvSpPr/>
      </dsp:nvSpPr>
      <dsp:spPr>
        <a:xfrm>
          <a:off x="1326309" y="402767"/>
          <a:ext cx="397582" cy="759027"/>
        </a:xfrm>
        <a:prstGeom prst="chevron">
          <a:avLst>
            <a:gd name="adj" fmla="val 6231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D30924CB-85B0-49B6-93B0-9F2BA04B1A64}">
      <dsp:nvSpPr>
        <dsp:cNvPr id="0" name=""/>
        <dsp:cNvSpPr/>
      </dsp:nvSpPr>
      <dsp:spPr>
        <a:xfrm>
          <a:off x="1723891" y="403136"/>
          <a:ext cx="1084314" cy="759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bg2"/>
              </a:solidFill>
              <a:latin typeface="Chivo Light" panose="020B0604020202020204" charset="0"/>
            </a:rPr>
            <a:t>Review Letter</a:t>
          </a:r>
          <a:endParaRPr lang="en-US" sz="1800" b="1" kern="1200" dirty="0">
            <a:solidFill>
              <a:schemeClr val="bg2"/>
            </a:solidFill>
            <a:latin typeface="Chivo Light" panose="020B0604020202020204" charset="0"/>
          </a:endParaRPr>
        </a:p>
      </dsp:txBody>
      <dsp:txXfrm>
        <a:off x="1723891" y="403136"/>
        <a:ext cx="1084314" cy="759020"/>
      </dsp:txXfrm>
    </dsp:sp>
    <dsp:sp modelId="{20041668-BFB4-4C25-A056-A94C9285BA6A}">
      <dsp:nvSpPr>
        <dsp:cNvPr id="0" name=""/>
        <dsp:cNvSpPr/>
      </dsp:nvSpPr>
      <dsp:spPr>
        <a:xfrm>
          <a:off x="2808206" y="402767"/>
          <a:ext cx="397582" cy="759027"/>
        </a:xfrm>
        <a:prstGeom prst="chevron">
          <a:avLst>
            <a:gd name="adj" fmla="val 6231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77C6486-291A-44A6-8B32-0D208570450D}">
      <dsp:nvSpPr>
        <dsp:cNvPr id="0" name=""/>
        <dsp:cNvSpPr/>
      </dsp:nvSpPr>
      <dsp:spPr>
        <a:xfrm>
          <a:off x="3205788" y="403136"/>
          <a:ext cx="1221241" cy="759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bg2">
                  <a:lumMod val="50000"/>
                </a:schemeClr>
              </a:solidFill>
              <a:latin typeface="Chivo Light" panose="020B0604020202020204" charset="0"/>
            </a:rPr>
            <a:t>Corrective Action Plan</a:t>
          </a:r>
          <a:endParaRPr lang="en-US" sz="1800" b="1" kern="1200" dirty="0">
            <a:solidFill>
              <a:schemeClr val="bg2">
                <a:lumMod val="50000"/>
              </a:schemeClr>
            </a:solidFill>
            <a:latin typeface="Chivo Light" panose="020B0604020202020204" charset="0"/>
          </a:endParaRPr>
        </a:p>
      </dsp:txBody>
      <dsp:txXfrm>
        <a:off x="3205788" y="403136"/>
        <a:ext cx="1221241" cy="759020"/>
      </dsp:txXfrm>
    </dsp:sp>
    <dsp:sp modelId="{66FFBBF1-FDED-4068-99D2-75A788D6FEA2}">
      <dsp:nvSpPr>
        <dsp:cNvPr id="0" name=""/>
        <dsp:cNvSpPr/>
      </dsp:nvSpPr>
      <dsp:spPr>
        <a:xfrm>
          <a:off x="4427030" y="402767"/>
          <a:ext cx="397582" cy="759027"/>
        </a:xfrm>
        <a:prstGeom prst="chevron">
          <a:avLst>
            <a:gd name="adj" fmla="val 6231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5D53E834-2475-4CEF-8BA6-2A97C89E7822}">
      <dsp:nvSpPr>
        <dsp:cNvPr id="0" name=""/>
        <dsp:cNvSpPr/>
      </dsp:nvSpPr>
      <dsp:spPr>
        <a:xfrm>
          <a:off x="4824612" y="403136"/>
          <a:ext cx="1887585" cy="759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2">
                  <a:lumMod val="50000"/>
                </a:schemeClr>
              </a:solidFill>
              <a:latin typeface="Chivo Light" panose="020B0604020202020204" charset="0"/>
            </a:rPr>
            <a:t>Implementation</a:t>
          </a:r>
          <a:endParaRPr lang="en-US" sz="1800" kern="1200" dirty="0">
            <a:solidFill>
              <a:schemeClr val="bg2">
                <a:lumMod val="50000"/>
              </a:schemeClr>
            </a:solidFill>
            <a:latin typeface="Chivo Light" panose="020B0604020202020204" charset="0"/>
          </a:endParaRPr>
        </a:p>
      </dsp:txBody>
      <dsp:txXfrm>
        <a:off x="4824612" y="403136"/>
        <a:ext cx="1887585" cy="759020"/>
      </dsp:txXfrm>
    </dsp:sp>
    <dsp:sp modelId="{BAB417BE-CAEF-4B21-B7BF-07BB9CEB27BD}">
      <dsp:nvSpPr>
        <dsp:cNvPr id="0" name=""/>
        <dsp:cNvSpPr/>
      </dsp:nvSpPr>
      <dsp:spPr>
        <a:xfrm>
          <a:off x="6712197" y="402767"/>
          <a:ext cx="397582" cy="759027"/>
        </a:xfrm>
        <a:prstGeom prst="chevron">
          <a:avLst>
            <a:gd name="adj" fmla="val 6231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E916AE5-807E-40FC-BB31-D48DFD152F35}">
      <dsp:nvSpPr>
        <dsp:cNvPr id="0" name=""/>
        <dsp:cNvSpPr/>
      </dsp:nvSpPr>
      <dsp:spPr>
        <a:xfrm>
          <a:off x="7112993" y="15214"/>
          <a:ext cx="1389561" cy="1382703"/>
        </a:xfrm>
        <a:prstGeom prst="ellipse">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bg2">
                  <a:lumMod val="50000"/>
                </a:schemeClr>
              </a:solidFill>
              <a:latin typeface="Chivo Light" panose="020B0604020202020204" charset="0"/>
            </a:rPr>
            <a:t>Closure Letter</a:t>
          </a:r>
          <a:endParaRPr lang="en-US" sz="1800" b="1" kern="1200" dirty="0">
            <a:solidFill>
              <a:schemeClr val="bg2">
                <a:lumMod val="50000"/>
              </a:schemeClr>
            </a:solidFill>
            <a:latin typeface="Chivo Light" panose="020B0604020202020204" charset="0"/>
          </a:endParaRPr>
        </a:p>
      </dsp:txBody>
      <dsp:txXfrm>
        <a:off x="7316489" y="217706"/>
        <a:ext cx="982569" cy="977719"/>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11/layout/ConvergingText">
  <dgm:title val="Converging Text"/>
  <dgm:desc val="Use to show multiple steps or parts that merge into a whole. Limited to one Level 1 shape that contains text and a maximum of five Level 2 shapes."/>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8.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9.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smtClean="0"/>
              <a:t>You’ve done all of the work to get you to this point, and you’ve gone through your own information at this point (with a second set of eyes).  You’ve</a:t>
            </a:r>
            <a:r>
              <a:rPr lang="en-US" baseline="0" dirty="0" smtClean="0"/>
              <a:t> done your due diligence now is time to let the review happen and wait until its all over.</a:t>
            </a:r>
            <a:endParaRPr lang="en-US" dirty="0" smtClean="0"/>
          </a:p>
          <a:p>
            <a:pPr marL="139700" indent="0">
              <a:buNone/>
            </a:pPr>
            <a:endParaRPr lang="en-US" dirty="0" smtClean="0"/>
          </a:p>
          <a:p>
            <a:pPr marL="139700" indent="0">
              <a:buNone/>
            </a:pPr>
            <a:endParaRPr lang="en-US" dirty="0"/>
          </a:p>
        </p:txBody>
      </p:sp>
    </p:spTree>
    <p:extLst>
      <p:ext uri="{BB962C8B-B14F-4D97-AF65-F5344CB8AC3E}">
        <p14:creationId xmlns:p14="http://schemas.microsoft.com/office/powerpoint/2010/main" val="2710173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(say)</a:t>
            </a:r>
            <a:r>
              <a:rPr lang="en-US" b="0" baseline="0" dirty="0" smtClean="0"/>
              <a:t> </a:t>
            </a:r>
            <a:r>
              <a:rPr lang="en-US" dirty="0" smtClean="0"/>
              <a:t>Observing a meal service at an institution provides a great opportunity for the State agency monitor to understand to what extent the CACFP is being operated in accordance with the intent of the Program. Observation of a meal service enables the State agency monitor to provide an extra level of review to ensure that the institution is in compliance with multiple Program regulations. </a:t>
            </a:r>
          </a:p>
          <a:p>
            <a:endParaRPr lang="en-US" dirty="0" smtClean="0"/>
          </a:p>
          <a:p>
            <a:r>
              <a:rPr lang="en-US" b="1" dirty="0" smtClean="0"/>
              <a:t>(click) </a:t>
            </a:r>
            <a:r>
              <a:rPr lang="en-US" dirty="0" smtClean="0"/>
              <a:t>All meal</a:t>
            </a:r>
            <a:r>
              <a:rPr lang="en-US" baseline="0" dirty="0" smtClean="0"/>
              <a:t> service observations are unannounced so if you request to tag along the Specialist will not let you know until right before going to the observation.  We will not send emails to alert the sponsoring organization of any issues found during a meal service observation so keep up with what is being put in CHAAMPS.</a:t>
            </a:r>
          </a:p>
          <a:p>
            <a:r>
              <a:rPr lang="en-US" b="1" baseline="0" dirty="0" smtClean="0"/>
              <a:t>(click) </a:t>
            </a:r>
            <a:r>
              <a:rPr lang="en-US" baseline="0" dirty="0" smtClean="0"/>
              <a:t>You’ll want to allow the meal service to continue as it normal would, even if issues are found. This is an opportunity for training either with the sponsoring organization or site staff. You want to see how the center normally operates to see how effective your organization’s internal processes and procedures are.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baseline="0" dirty="0" smtClean="0"/>
              <a:t>Also, if it is a sponsored facility, the State agency will also be verifying the Program applications, conducting five day reconciliations, and other Program requirements. </a:t>
            </a:r>
          </a:p>
          <a:p>
            <a:r>
              <a:rPr lang="en-US" b="1" baseline="0" dirty="0" smtClean="0"/>
              <a:t>(click) </a:t>
            </a:r>
            <a:r>
              <a:rPr lang="en-US" baseline="0" dirty="0" smtClean="0"/>
              <a:t>Each site’s center contact will sign a preliminary findings form (same as the sponsor does) if it’s a sponsored facility, and any information, technical assistance, or findings noted during the observation will be included in CHAAMPS.</a:t>
            </a:r>
          </a:p>
          <a:p>
            <a:endParaRPr lang="en-US" baseline="0" dirty="0" smtClean="0"/>
          </a:p>
          <a:p>
            <a:pPr marL="139700" indent="0">
              <a:buNone/>
            </a:pPr>
            <a:r>
              <a:rPr lang="en-US" b="1" baseline="0" dirty="0" smtClean="0"/>
              <a:t>[Slide]</a:t>
            </a:r>
          </a:p>
        </p:txBody>
      </p:sp>
    </p:spTree>
    <p:extLst>
      <p:ext uri="{BB962C8B-B14F-4D97-AF65-F5344CB8AC3E}">
        <p14:creationId xmlns:p14="http://schemas.microsoft.com/office/powerpoint/2010/main" val="2701152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smtClean="0"/>
              <a:t>(say) At the end of the Program review, will be the Exit</a:t>
            </a:r>
            <a:r>
              <a:rPr lang="en-US" baseline="0" dirty="0" smtClean="0"/>
              <a:t> Conference. The exit conference ensures clarity. You’ll want whoever is impacted by the Program review, similar to the entrance conference, to be at the exit conference. </a:t>
            </a:r>
          </a:p>
          <a:p>
            <a:pPr marL="139700" indent="0">
              <a:buNone/>
            </a:pPr>
            <a:endParaRPr lang="en-US" baseline="0" dirty="0" smtClean="0"/>
          </a:p>
          <a:p>
            <a:pPr marL="139700" indent="0">
              <a:buNone/>
            </a:pPr>
            <a:r>
              <a:rPr lang="en-US" b="1" baseline="0" dirty="0" smtClean="0"/>
              <a:t>(click) </a:t>
            </a:r>
            <a:r>
              <a:rPr lang="en-US" b="0" baseline="0" dirty="0" smtClean="0"/>
              <a:t>It will be a walk through of any findings and technical assistance to resolve all that you can at the point of preliminary findings.  </a:t>
            </a:r>
          </a:p>
          <a:p>
            <a:pPr marL="139700" indent="0">
              <a:buNone/>
            </a:pPr>
            <a:endParaRPr lang="en-US" b="0" baseline="0" dirty="0" smtClean="0"/>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baseline="0" dirty="0" smtClean="0"/>
              <a:t>(click) </a:t>
            </a:r>
            <a:r>
              <a:rPr lang="en-US" dirty="0" smtClean="0">
                <a:latin typeface="Chivo Light" panose="020B0604020202020204" charset="0"/>
              </a:rPr>
              <a:t>Once the Preliminary Findings Report is signed and the  specialist leaves that is the time to start creating your corrective action plan for any findings (and T.A)</a:t>
            </a:r>
          </a:p>
          <a:p>
            <a:pPr marL="139700" indent="0">
              <a:buNone/>
            </a:pPr>
            <a:endParaRPr lang="en-US" b="1" dirty="0" smtClean="0"/>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smtClean="0"/>
              <a:t>(click)</a:t>
            </a:r>
            <a:r>
              <a:rPr lang="en-US" b="1" baseline="0" dirty="0" smtClean="0"/>
              <a:t> </a:t>
            </a:r>
            <a:r>
              <a:rPr lang="en-US" dirty="0" smtClean="0">
                <a:latin typeface="Chivo Light" panose="020B0604020202020204" charset="0"/>
              </a:rPr>
              <a:t>All items discussed (T.A., Commendations, and Findings) will be within your CHAAMPS compliance module that</a:t>
            </a:r>
            <a:r>
              <a:rPr lang="en-US" baseline="0" dirty="0" smtClean="0">
                <a:latin typeface="Chivo Light" panose="020B0604020202020204" charset="0"/>
              </a:rPr>
              <a:t> we will go over in the corrective action plans session.</a:t>
            </a:r>
            <a:endParaRPr lang="en-US" dirty="0" smtClean="0">
              <a:latin typeface="Chivo Light" panose="020B0604020202020204" charset="0"/>
            </a:endParaRPr>
          </a:p>
          <a:p>
            <a:pPr marL="139700" indent="0">
              <a:buNone/>
            </a:pPr>
            <a:endParaRPr lang="en-US" b="1" dirty="0" smtClean="0"/>
          </a:p>
          <a:p>
            <a:pPr marL="139700" indent="0">
              <a:buNone/>
            </a:pPr>
            <a:r>
              <a:rPr lang="en-US" b="1" dirty="0" smtClean="0"/>
              <a:t>[Slide]</a:t>
            </a:r>
            <a:endParaRPr lang="en-US" b="1" dirty="0"/>
          </a:p>
        </p:txBody>
      </p:sp>
    </p:spTree>
    <p:extLst>
      <p:ext uri="{BB962C8B-B14F-4D97-AF65-F5344CB8AC3E}">
        <p14:creationId xmlns:p14="http://schemas.microsoft.com/office/powerpoint/2010/main" val="3766953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smtClean="0"/>
              <a:t>(say)</a:t>
            </a:r>
            <a:r>
              <a:rPr lang="en-US" baseline="0" dirty="0" smtClean="0"/>
              <a:t> Okay! So, we’ve gone through the standard process for a Program, we’ve covered the main requirements to be reviewed, and now we’re going to get a little interactive and dive into the most common technical assistance your State agency reviewers have reported since 2016. On the screen is a pie chart of the 687 noted technical assistance since that time, and we’re going to play a little game to break down the five most common items. </a:t>
            </a:r>
          </a:p>
          <a:p>
            <a:pPr marL="139700" indent="0">
              <a:buNone/>
            </a:pPr>
            <a:endParaRPr lang="en-US" baseline="0" dirty="0" smtClean="0"/>
          </a:p>
          <a:p>
            <a:pPr marL="139700" indent="0">
              <a:buNone/>
            </a:pPr>
            <a:r>
              <a:rPr lang="en-US" b="1" baseline="0" dirty="0" smtClean="0"/>
              <a:t>[Slide]</a:t>
            </a:r>
            <a:endParaRPr lang="en-US" b="1" dirty="0"/>
          </a:p>
        </p:txBody>
      </p:sp>
    </p:spTree>
    <p:extLst>
      <p:ext uri="{BB962C8B-B14F-4D97-AF65-F5344CB8AC3E}">
        <p14:creationId xmlns:p14="http://schemas.microsoft.com/office/powerpoint/2010/main" val="2492222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smtClean="0"/>
              <a:t>(say) Welcome to our own little</a:t>
            </a:r>
            <a:r>
              <a:rPr lang="en-US" baseline="0" dirty="0" smtClean="0"/>
              <a:t> version of family feud! For the sake of time, we won’t be breaking up into teams, so it will be a group effort to make it through this round. I want you to be as specific as possible, and shout out what you think the most common types of technical assistance were from the last 3.5 years of Program reviews!</a:t>
            </a:r>
          </a:p>
          <a:p>
            <a:pPr marL="139700" indent="0">
              <a:buNone/>
            </a:pPr>
            <a:endParaRPr lang="en-US" baseline="0" dirty="0" smtClean="0"/>
          </a:p>
          <a:p>
            <a:pPr marL="139700" indent="0">
              <a:buNone/>
            </a:pPr>
            <a:r>
              <a:rPr lang="en-US" dirty="0" smtClean="0"/>
              <a:t>(do) poll the audience and</a:t>
            </a:r>
            <a:r>
              <a:rPr lang="en-US" baseline="0" dirty="0" smtClean="0"/>
              <a:t> play through. </a:t>
            </a:r>
          </a:p>
          <a:p>
            <a:endParaRPr lang="en-US" baseline="0" dirty="0" smtClean="0"/>
          </a:p>
          <a:p>
            <a:pPr marL="139700" indent="0">
              <a:buNone/>
            </a:pPr>
            <a:r>
              <a:rPr lang="en-US" baseline="0" dirty="0" smtClean="0"/>
              <a:t>#1: IEF Deficiencies</a:t>
            </a:r>
          </a:p>
          <a:p>
            <a:pPr marL="139700" indent="0">
              <a:buNone/>
            </a:pPr>
            <a:r>
              <a:rPr lang="en-US" baseline="0" dirty="0" smtClean="0"/>
              <a:t>	Excellent! The top instance of technical assistance we documented from our Program reviews were IEF Deficiencies. Most notably, instances of incomplete IEFs causing misclassifications. This was documented 47 times as technical assistance throughout our reviews.</a:t>
            </a:r>
          </a:p>
          <a:p>
            <a:endParaRPr lang="en-US" baseline="0" dirty="0" smtClean="0"/>
          </a:p>
          <a:p>
            <a:pPr marL="139700" indent="0">
              <a:buNone/>
            </a:pPr>
            <a:r>
              <a:rPr lang="en-US" baseline="0" dirty="0" smtClean="0"/>
              <a:t>#2: AEF Deficiencies </a:t>
            </a:r>
          </a:p>
          <a:p>
            <a:pPr marL="139700" indent="0">
              <a:buNone/>
            </a:pPr>
            <a:r>
              <a:rPr lang="en-US" baseline="0" dirty="0" smtClean="0"/>
              <a:t>	Yes! The second most common instance of documented, noted 40 times as technical assistance throughout our reviews, were AEF/ES Deficiencies! The most common issues were enrollment forms not being updated or collected annually for childcares, not using the most current enrollment form, and enrollment forms being incomplete rendering them incomplete and invalid.</a:t>
            </a:r>
          </a:p>
          <a:p>
            <a:endParaRPr lang="en-US" baseline="0" dirty="0" smtClean="0"/>
          </a:p>
          <a:p>
            <a:pPr marL="139700" indent="0">
              <a:buNone/>
            </a:pPr>
            <a:r>
              <a:rPr lang="en-US" baseline="0" dirty="0" smtClean="0"/>
              <a:t>#3: Training Documentation // Training Documentation Deficiencies</a:t>
            </a:r>
          </a:p>
          <a:p>
            <a:pPr marL="139700" indent="0">
              <a:buNone/>
            </a:pPr>
            <a:r>
              <a:rPr lang="en-US" baseline="0" dirty="0" smtClean="0"/>
              <a:t>	The third most common technical assistance noted was for training. Whether it was training documentation or contents of training, we document 32 instances 	of training deficiencies through our reviews. Notably, there were many </a:t>
            </a:r>
            <a:r>
              <a:rPr lang="en-US" baseline="0" dirty="0" err="1" smtClean="0"/>
              <a:t>many</a:t>
            </a:r>
            <a:r>
              <a:rPr lang="en-US" baseline="0" dirty="0" smtClean="0"/>
              <a:t> </a:t>
            </a:r>
            <a:r>
              <a:rPr lang="en-US" baseline="0" dirty="0" err="1" smtClean="0"/>
              <a:t>many</a:t>
            </a:r>
            <a:r>
              <a:rPr lang="en-US" baseline="0" dirty="0" smtClean="0"/>
              <a:t> instances of the training documentation not containing the signature and title of those that were in attendance.</a:t>
            </a:r>
          </a:p>
          <a:p>
            <a:endParaRPr lang="en-US" baseline="0" dirty="0" smtClean="0"/>
          </a:p>
          <a:p>
            <a:pPr marL="139700" indent="0">
              <a:buNone/>
            </a:pPr>
            <a:r>
              <a:rPr lang="en-US" dirty="0" smtClean="0"/>
              <a:t>#4: Non-Discrimination</a:t>
            </a:r>
            <a:r>
              <a:rPr lang="en-US" baseline="0" dirty="0" smtClean="0"/>
              <a:t> Statement on CACFP Documentation</a:t>
            </a:r>
          </a:p>
          <a:p>
            <a:pPr marL="139700" indent="0">
              <a:buNone/>
            </a:pPr>
            <a:r>
              <a:rPr lang="en-US" baseline="0" dirty="0" smtClean="0"/>
              <a:t>	Oh, I think I might be responsible for documenting 25 of the 31 fourth most common technical assistances. Non-Discrimination Statements missing from 	CACFP documentation. Can anyone guess which document in particular I’ve noted it missing from? (answer: menu)</a:t>
            </a:r>
          </a:p>
          <a:p>
            <a:endParaRPr lang="en-US" baseline="0" dirty="0" smtClean="0"/>
          </a:p>
          <a:p>
            <a:pPr marL="139700" indent="0">
              <a:buNone/>
            </a:pPr>
            <a:r>
              <a:rPr lang="en-US" baseline="0" dirty="0" smtClean="0"/>
              <a:t>#5: Menu Documentation Deficiencies </a:t>
            </a:r>
          </a:p>
          <a:p>
            <a:pPr marL="139700" indent="0">
              <a:buNone/>
            </a:pPr>
            <a:r>
              <a:rPr lang="en-US" baseline="0" dirty="0" smtClean="0"/>
              <a:t>	Okay, I think this one may surprise everyone! I know it surprised me! Coming in at number give of the most common documented technical assistance, reported 27 times, are menu documentation deficiencies. Now, there wasn’t one stand out causation culprit here but it’s worth noting that ensuring menus are specific as possible and document whole-grains is something I’ve personally noted multiple times while on review. </a:t>
            </a:r>
          </a:p>
          <a:p>
            <a:pPr marL="139700" indent="0">
              <a:buNone/>
            </a:pPr>
            <a:endParaRPr lang="en-US" baseline="0" dirty="0" smtClean="0"/>
          </a:p>
          <a:p>
            <a:pPr marL="139700" indent="0">
              <a:buNone/>
            </a:pPr>
            <a:r>
              <a:rPr lang="en-US" baseline="0" dirty="0" smtClean="0"/>
              <a:t>(do) Work through the family feud game with the audience. Engage and give hints.</a:t>
            </a:r>
          </a:p>
          <a:p>
            <a:pPr marL="139700" indent="0">
              <a:buNone/>
            </a:pPr>
            <a:endParaRPr lang="en-US" baseline="0" dirty="0" smtClean="0"/>
          </a:p>
          <a:p>
            <a:pPr marL="139700" indent="0">
              <a:buNone/>
            </a:pPr>
            <a:r>
              <a:rPr lang="en-US" b="1" baseline="0" dirty="0" smtClean="0"/>
              <a:t>[Slide]</a:t>
            </a:r>
            <a:endParaRPr lang="en-US" b="1" dirty="0"/>
          </a:p>
        </p:txBody>
      </p:sp>
      <p:sp>
        <p:nvSpPr>
          <p:cNvPr id="4" name="Slide Number Placeholder 3"/>
          <p:cNvSpPr>
            <a:spLocks noGrp="1"/>
          </p:cNvSpPr>
          <p:nvPr>
            <p:ph type="sldNum" sz="quarter" idx="10"/>
          </p:nvPr>
        </p:nvSpPr>
        <p:spPr/>
        <p:txBody>
          <a:bodyPr/>
          <a:lstStyle/>
          <a:p>
            <a:fld id="{BB08D0C8-8B1C-4335-BE36-480F76407F84}" type="slidenum">
              <a:rPr lang="en-US" smtClean="0"/>
              <a:t>14</a:t>
            </a:fld>
            <a:endParaRPr lang="en-US"/>
          </a:p>
        </p:txBody>
      </p:sp>
    </p:spTree>
    <p:extLst>
      <p:ext uri="{BB962C8B-B14F-4D97-AF65-F5344CB8AC3E}">
        <p14:creationId xmlns:p14="http://schemas.microsoft.com/office/powerpoint/2010/main" val="2171731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smtClean="0"/>
              <a:t>(say)</a:t>
            </a:r>
            <a:r>
              <a:rPr lang="en-US" baseline="0" dirty="0" smtClean="0"/>
              <a:t> How much fun was that?? Enough fun that you want to look at it from the perspective of the most common findings? Let’s look into the 212 findings your State agency reviewers have reported since 2016. One the screen, we have another fabulous pie chart breaking down these findings. But instead of going into them one by one… let’s go for round two of CACFP FAMILY FEUD!! </a:t>
            </a:r>
          </a:p>
          <a:p>
            <a:pPr marL="139700" indent="0">
              <a:buNone/>
            </a:pPr>
            <a:endParaRPr lang="en-US" baseline="0" dirty="0" smtClean="0"/>
          </a:p>
          <a:p>
            <a:pPr marL="139700" indent="0">
              <a:buNone/>
            </a:pPr>
            <a:r>
              <a:rPr lang="en-US" b="1" baseline="0" dirty="0" smtClean="0"/>
              <a:t>[Slide]</a:t>
            </a:r>
            <a:endParaRPr lang="en-US" b="1" dirty="0"/>
          </a:p>
        </p:txBody>
      </p:sp>
    </p:spTree>
    <p:extLst>
      <p:ext uri="{BB962C8B-B14F-4D97-AF65-F5344CB8AC3E}">
        <p14:creationId xmlns:p14="http://schemas.microsoft.com/office/powerpoint/2010/main" val="2685931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smtClean="0"/>
              <a:t>(say) Alright</a:t>
            </a:r>
            <a:r>
              <a:rPr lang="en-US" baseline="0" dirty="0" smtClean="0"/>
              <a:t> – round 2! For the sake of time, we won’t be breaking up into teams, so it will be a group effort to make it through this round. I want you to be as specific as possible, and shout out what you think the most common types of findings were from the last 3.5 years of Program reviews!</a:t>
            </a:r>
          </a:p>
          <a:p>
            <a:pPr marL="139700" indent="0">
              <a:buNone/>
            </a:pPr>
            <a:endParaRPr lang="en-US" baseline="0" dirty="0" smtClean="0"/>
          </a:p>
          <a:p>
            <a:pPr marL="139700" indent="0">
              <a:buNone/>
            </a:pPr>
            <a:r>
              <a:rPr lang="en-US" baseline="0" dirty="0" smtClean="0"/>
              <a:t>#1: Menu Records I Food Service</a:t>
            </a:r>
          </a:p>
          <a:p>
            <a:pPr marL="139700" indent="0">
              <a:buNone/>
            </a:pPr>
            <a:r>
              <a:rPr lang="en-US" baseline="0" dirty="0" smtClean="0"/>
              <a:t>	Way to go! Out of the 212 findings from the last 3.5 years, 54 of these were attributed to this number one cause – menu records / food service. Serving or documenting meals that are not compliant with the meal pattern are the number one way to have meals disallowed along with invalid enrollment. Remember from recordkeeping, the documentation is the proof that your organization has done what they said they were going to in their permanent agreement, without this documentation then the State agency can’t verify that you’ve complied with regulations. Menus should be specific and detail all of the components that were served. More so, you’ll want to pay attention to your recipes – verify the component portions, verify the amount of milk that is served, verify </a:t>
            </a:r>
            <a:r>
              <a:rPr lang="en-US" baseline="0" dirty="0" err="1" smtClean="0"/>
              <a:t>verify</a:t>
            </a:r>
            <a:r>
              <a:rPr lang="en-US" baseline="0" dirty="0" smtClean="0"/>
              <a:t> </a:t>
            </a:r>
            <a:r>
              <a:rPr lang="en-US" baseline="0" dirty="0" err="1" smtClean="0"/>
              <a:t>verify</a:t>
            </a:r>
            <a:r>
              <a:rPr lang="en-US" baseline="0" dirty="0" smtClean="0"/>
              <a:t>. </a:t>
            </a:r>
          </a:p>
          <a:p>
            <a:pPr marL="139700" indent="0">
              <a:buNone/>
            </a:pPr>
            <a:endParaRPr lang="en-US" baseline="0" dirty="0" smtClean="0"/>
          </a:p>
          <a:p>
            <a:pPr marL="139700" indent="0">
              <a:buNone/>
            </a:pPr>
            <a:r>
              <a:rPr lang="en-US" baseline="0" dirty="0" smtClean="0"/>
              <a:t>#2: AEF Deficiencies </a:t>
            </a:r>
          </a:p>
          <a:p>
            <a:pPr marL="139700" indent="0">
              <a:buNone/>
            </a:pPr>
            <a:r>
              <a:rPr lang="en-US" baseline="0" dirty="0" smtClean="0"/>
              <a:t>	Yes! The second most common instance of documented, ironically noted 40 times as technical assistance and 40 times as a finding throughout our reviews, were AEF/ES Deficiencies! The most common issues were enrollment forms not being updated or collected annually for childcares, not using the most current enrollment form, and enrollment forms being incomplete rendering them incomplete and invalid.</a:t>
            </a:r>
          </a:p>
          <a:p>
            <a:endParaRPr lang="en-US" baseline="0" dirty="0" smtClean="0"/>
          </a:p>
          <a:p>
            <a:pPr marL="139700" indent="0">
              <a:buNone/>
            </a:pPr>
            <a:r>
              <a:rPr lang="en-US" baseline="0" dirty="0" smtClean="0"/>
              <a:t>#3: Eligibility Deficiencies </a:t>
            </a:r>
          </a:p>
          <a:p>
            <a:pPr marL="139700" indent="0">
              <a:buNone/>
            </a:pPr>
            <a:r>
              <a:rPr lang="en-US" baseline="0" dirty="0" smtClean="0"/>
              <a:t>	The third most common technical assistance noted was for eligibility deficiencies. These deficiencies are specific to income eligibility forms and enrollment totals. Enrollment totals are based off of the income eligibility documentation and like we covered in the documentation session, an incorrect or inaccurate monthly enrollment total creates issues with the claim percentage and can cause either your monthly claim for reimbursement to be too high or too low. Both of which are findings. </a:t>
            </a:r>
          </a:p>
          <a:p>
            <a:pPr marL="139700" indent="0">
              <a:buNone/>
            </a:pPr>
            <a:endParaRPr lang="en-US" baseline="0" dirty="0" smtClean="0"/>
          </a:p>
          <a:p>
            <a:pPr marL="139700" indent="0">
              <a:buNone/>
            </a:pPr>
            <a:r>
              <a:rPr lang="en-US" dirty="0" smtClean="0"/>
              <a:t>#4: Financial Management</a:t>
            </a:r>
            <a:r>
              <a:rPr lang="en-US" baseline="0" dirty="0" smtClean="0"/>
              <a:t> Deficiencies</a:t>
            </a:r>
          </a:p>
          <a:p>
            <a:pPr marL="139700" indent="0">
              <a:buNone/>
            </a:pPr>
            <a:r>
              <a:rPr lang="en-US" baseline="0" dirty="0" smtClean="0"/>
              <a:t>	Number four on the top five, coming in at a documented 36 times, are Financial Management Deficiencies. These findings relate to inaccurate cost documentation, (ask) how many in the room have ever had a finding or issue related to milk receipts?, using reimbursement for unallowable items, or not properly allocating a cost in your budget. </a:t>
            </a:r>
          </a:p>
          <a:p>
            <a:endParaRPr lang="en-US" baseline="0" dirty="0" smtClean="0"/>
          </a:p>
          <a:p>
            <a:pPr marL="139700" indent="0">
              <a:buNone/>
            </a:pPr>
            <a:r>
              <a:rPr lang="en-US" baseline="0" dirty="0" smtClean="0"/>
              <a:t>#5: Meal Count Deficiencies </a:t>
            </a:r>
          </a:p>
          <a:p>
            <a:pPr marL="139700" indent="0">
              <a:buNone/>
            </a:pPr>
            <a:r>
              <a:rPr lang="en-US" baseline="0" dirty="0" smtClean="0"/>
              <a:t>	Coming in at number five, we have meal count deficiencies. I’ve mainly seen these related to inaccurate counting or transcription errors, meaning the summation wasn’t reported correctly in CHAAMPS based on what you calculated. Another very common issue I’ve noted with meal counts are meals being claimed for participants that are not marked as being in attendance. For my centers, maintain </a:t>
            </a:r>
            <a:r>
              <a:rPr lang="en-US" baseline="0" dirty="0" err="1" smtClean="0"/>
              <a:t>staff:child</a:t>
            </a:r>
            <a:r>
              <a:rPr lang="en-US" baseline="0" dirty="0" smtClean="0"/>
              <a:t> ratio is important, right? Making sure that the child isn’t counted in both rooms. There should be a very strict process and procedure for performing edit checks and determining meal counts each month.</a:t>
            </a:r>
          </a:p>
          <a:p>
            <a:pPr marL="139700" indent="0">
              <a:buNone/>
            </a:pPr>
            <a:endParaRPr lang="en-US" baseline="0" dirty="0" smtClean="0"/>
          </a:p>
          <a:p>
            <a:pPr marL="139700" indent="0">
              <a:buNone/>
            </a:pPr>
            <a:r>
              <a:rPr lang="en-US" baseline="0" dirty="0" smtClean="0"/>
              <a:t>(do) Work through the family feud game with the audience. Engage and give hints.</a:t>
            </a:r>
          </a:p>
          <a:p>
            <a:pPr marL="139700" indent="0">
              <a:buNone/>
            </a:pPr>
            <a:endParaRPr lang="en-US" baseline="0" dirty="0" smtClean="0"/>
          </a:p>
          <a:p>
            <a:pPr marL="139700" indent="0">
              <a:buNone/>
            </a:pPr>
            <a:r>
              <a:rPr lang="en-US" baseline="0" dirty="0" smtClean="0"/>
              <a:t>(say) That was fantastic, way to go! If I had a pile of cash or a new car to give to all of you for winning – I would, but I don’t – the only thing I have left for all you champions is the rest of this presentation so I hope that will do. Did anyone else notice a main theme in each of these deficiencies? The importance of proper standard operating procedures and edit check systems? Honestly, with a lot of things in life not just with this Program, a lot of these deficiencies could be prevented by having a great double checking process or a process period in place. </a:t>
            </a:r>
          </a:p>
          <a:p>
            <a:pPr marL="139700" indent="0">
              <a:buNone/>
            </a:pPr>
            <a:endParaRPr lang="en-US" baseline="0" dirty="0" smtClean="0"/>
          </a:p>
          <a:p>
            <a:pPr marL="139700" indent="0">
              <a:buNone/>
            </a:pPr>
            <a:r>
              <a:rPr lang="en-US" baseline="0" dirty="0" smtClean="0"/>
              <a:t>Let’s move onto something a little more uplifting --- let’s get into the potential outcomes of Program reviews, shall we?</a:t>
            </a:r>
          </a:p>
          <a:p>
            <a:pPr marL="139700" indent="0">
              <a:buNone/>
            </a:pPr>
            <a:endParaRPr lang="en-US" baseline="0" dirty="0" smtClean="0"/>
          </a:p>
          <a:p>
            <a:pPr marL="139700" indent="0">
              <a:buNone/>
            </a:pPr>
            <a:r>
              <a:rPr lang="en-US" b="1" baseline="0" dirty="0" smtClean="0"/>
              <a:t>[Slide]</a:t>
            </a:r>
            <a:endParaRPr lang="en-US" b="1" dirty="0" smtClean="0"/>
          </a:p>
        </p:txBody>
      </p:sp>
    </p:spTree>
    <p:extLst>
      <p:ext uri="{BB962C8B-B14F-4D97-AF65-F5344CB8AC3E}">
        <p14:creationId xmlns:p14="http://schemas.microsoft.com/office/powerpoint/2010/main" val="3441951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smtClean="0"/>
              <a:t>(say) Now, there are a few outcomes from</a:t>
            </a:r>
            <a:r>
              <a:rPr lang="en-US" baseline="0" dirty="0" smtClean="0"/>
              <a:t> Program reviews….. </a:t>
            </a:r>
            <a:endParaRPr lang="en-US" dirty="0" smtClean="0"/>
          </a:p>
          <a:p>
            <a:r>
              <a:rPr lang="en-US" b="1" dirty="0" smtClean="0"/>
              <a:t>(click)</a:t>
            </a:r>
            <a:r>
              <a:rPr lang="en-US" b="1" baseline="0" dirty="0" smtClean="0"/>
              <a:t> </a:t>
            </a:r>
            <a:r>
              <a:rPr lang="en-US" baseline="0" dirty="0" smtClean="0"/>
              <a:t>“Possibility 1” flies in</a:t>
            </a:r>
          </a:p>
          <a:p>
            <a:r>
              <a:rPr lang="en-US" b="1" baseline="0" dirty="0" smtClean="0"/>
              <a:t>(click)</a:t>
            </a:r>
            <a:r>
              <a:rPr lang="en-US" baseline="0" dirty="0" smtClean="0"/>
              <a:t> “Possibility 1” fades away</a:t>
            </a:r>
          </a:p>
          <a:p>
            <a:r>
              <a:rPr lang="en-US" b="1" baseline="0" dirty="0" smtClean="0"/>
              <a:t>(click) </a:t>
            </a:r>
            <a:r>
              <a:rPr lang="en-US" baseline="0" dirty="0" smtClean="0"/>
              <a:t>“Possibility 2” flies in</a:t>
            </a:r>
          </a:p>
          <a:p>
            <a:r>
              <a:rPr lang="en-US" b="1" baseline="0" dirty="0" smtClean="0"/>
              <a:t>(click) </a:t>
            </a:r>
            <a:r>
              <a:rPr lang="en-US" baseline="0" dirty="0" smtClean="0"/>
              <a:t>“Possibility 2” fades away</a:t>
            </a:r>
          </a:p>
          <a:p>
            <a:endParaRPr lang="en-US" baseline="0" dirty="0" smtClean="0"/>
          </a:p>
          <a:p>
            <a:pPr marL="139700" indent="0">
              <a:buNone/>
            </a:pPr>
            <a:r>
              <a:rPr lang="en-US" baseline="0" dirty="0" smtClean="0"/>
              <a:t>**walk through each step, portion. </a:t>
            </a:r>
          </a:p>
          <a:p>
            <a:pPr marL="139700" indent="0">
              <a:buNone/>
            </a:pPr>
            <a:r>
              <a:rPr lang="en-US" baseline="0" dirty="0" smtClean="0"/>
              <a:t>But what I want to get into with </a:t>
            </a:r>
            <a:r>
              <a:rPr lang="en-US" baseline="0" dirty="0" err="1" smtClean="0"/>
              <a:t>y’all</a:t>
            </a:r>
            <a:r>
              <a:rPr lang="en-US" baseline="0" dirty="0" smtClean="0"/>
              <a:t> is Possibility #2… </a:t>
            </a:r>
          </a:p>
          <a:p>
            <a:pPr marL="139700" indent="0">
              <a:buNone/>
            </a:pPr>
            <a:endParaRPr lang="en-US" baseline="0" dirty="0" smtClean="0"/>
          </a:p>
          <a:p>
            <a:pPr marL="139700" indent="0">
              <a:buNone/>
            </a:pPr>
            <a:r>
              <a:rPr lang="en-US" b="1" baseline="0" dirty="0" smtClean="0"/>
              <a:t>[Slide]</a:t>
            </a:r>
            <a:endParaRPr lang="en-US" b="1" dirty="0"/>
          </a:p>
        </p:txBody>
      </p:sp>
    </p:spTree>
    <p:extLst>
      <p:ext uri="{BB962C8B-B14F-4D97-AF65-F5344CB8AC3E}">
        <p14:creationId xmlns:p14="http://schemas.microsoft.com/office/powerpoint/2010/main" val="2117842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baseline="0" dirty="0" smtClean="0"/>
              <a:t>(say) Let’s talk about the elephant that is in the room</a:t>
            </a:r>
            <a:r>
              <a:rPr lang="en-US" b="1" baseline="0" dirty="0" smtClean="0"/>
              <a:t> </a:t>
            </a:r>
            <a:r>
              <a:rPr lang="en-US" b="0" baseline="0" dirty="0" smtClean="0"/>
              <a:t>at every Program review I’ve conducted. What happens if the State agency determines your organization to be “seriously deficient in its operations of the Child and Adult Care Food Program”? I can promise it’s not the end of the world, and as anyone who’s ever had a review with me or my poor teammates in the back there have heard a million times, short of you feeding a participant glass or cashing your reimbursement check for wild weekends in Tijuana – there is always an opportunity for corrective action and to right the deficiency (</a:t>
            </a:r>
            <a:r>
              <a:rPr lang="en-US" b="0" baseline="0" dirty="0" err="1" smtClean="0"/>
              <a:t>ies</a:t>
            </a:r>
            <a:r>
              <a:rPr lang="en-US" b="0" baseline="0" dirty="0" smtClean="0"/>
              <a:t>). </a:t>
            </a:r>
            <a:r>
              <a:rPr lang="en-US" b="1" baseline="0" dirty="0" smtClean="0"/>
              <a:t>(click)</a:t>
            </a:r>
            <a:r>
              <a:rPr lang="en-US" b="0" baseline="0" dirty="0" smtClean="0"/>
              <a:t> </a:t>
            </a:r>
            <a:r>
              <a:rPr lang="en-US" b="1" baseline="0" dirty="0" smtClean="0"/>
              <a:t>(click)</a:t>
            </a:r>
            <a:endParaRPr lang="en-US" baseline="0" dirty="0" smtClean="0"/>
          </a:p>
          <a:p>
            <a:pPr marL="139700" indent="0">
              <a:buNone/>
            </a:pPr>
            <a:endParaRPr lang="en-US" baseline="0" dirty="0" smtClean="0"/>
          </a:p>
          <a:p>
            <a:pPr marL="139700" indent="0">
              <a:buNone/>
            </a:pPr>
            <a:r>
              <a:rPr lang="en-US" b="0" baseline="0" dirty="0" smtClean="0"/>
              <a:t>Ok, so what causes a serious deficiency determination? </a:t>
            </a:r>
            <a:r>
              <a:rPr lang="en-US" baseline="0" dirty="0" smtClean="0"/>
              <a:t>Serious Deficiencies are due to things such as (but not limited to) </a:t>
            </a:r>
            <a:r>
              <a:rPr lang="en-US" b="1" baseline="0" dirty="0" smtClean="0"/>
              <a:t>(click) </a:t>
            </a:r>
            <a:r>
              <a:rPr lang="en-US" baseline="0" dirty="0" smtClean="0"/>
              <a:t>repeat findings, </a:t>
            </a:r>
            <a:r>
              <a:rPr lang="en-US" b="1" baseline="0" dirty="0" smtClean="0"/>
              <a:t>(click) </a:t>
            </a:r>
            <a:r>
              <a:rPr lang="en-US" baseline="0" dirty="0" smtClean="0"/>
              <a:t>a significant amount of findings, </a:t>
            </a:r>
            <a:r>
              <a:rPr lang="en-US" b="1" baseline="0" dirty="0" smtClean="0"/>
              <a:t>(click)</a:t>
            </a:r>
            <a:r>
              <a:rPr lang="en-US" baseline="0" dirty="0" smtClean="0"/>
              <a:t> health and safety issues, </a:t>
            </a:r>
            <a:r>
              <a:rPr lang="en-US" b="1" baseline="0" dirty="0" smtClean="0"/>
              <a:t>(click) </a:t>
            </a:r>
            <a:r>
              <a:rPr lang="en-US" baseline="0" dirty="0" smtClean="0"/>
              <a:t>fraudulent claiming practices, fraudulent documentation, etc. The intent of a seriously deficient determination is to correct the findings that are egregious or repeated.  A specific plan has to be put in place to correct and ensure those items do not happen again.  There is opportunity for corrective action at this point, but whatever corrective action is submitted and approved must be implemented. In cases where Program deficiencies are not corrected or the deficiency pertains to an immediate threat to health and safety, the serious deficiency or deficiency will rise to the level of Program termination. Once terminated for noncompliance, an organization, or day care home provider, and its responsible principals and individuals will go onto the National Disqualified List. Once on the NDL, the organization, RPIs, or FDCH provider are ineligible for participation in any other child nutrition programs for seven years and all debts are repaid if there are debts along with the termination. </a:t>
            </a:r>
          </a:p>
          <a:p>
            <a:pPr marL="139700" indent="0">
              <a:buNone/>
            </a:pPr>
            <a:endParaRPr lang="en-US" baseline="0" dirty="0" smtClean="0"/>
          </a:p>
          <a:p>
            <a:pPr marL="139700" indent="0">
              <a:buNone/>
            </a:pPr>
            <a:r>
              <a:rPr lang="en-US" baseline="0" dirty="0" smtClean="0"/>
              <a:t>(say) But trust me when I say, our goal is the same as your goal: not to have terminations. We want our operators to succeed, we want those in care to receive the most nutritious meals possible… so </a:t>
            </a:r>
            <a:r>
              <a:rPr lang="en-US" b="1" baseline="0" dirty="0" smtClean="0"/>
              <a:t>(click) </a:t>
            </a:r>
            <a:r>
              <a:rPr lang="en-US" b="0" baseline="0" dirty="0" smtClean="0"/>
              <a:t>what are some good tips to try to avoid heading down the SD road? </a:t>
            </a:r>
            <a:r>
              <a:rPr lang="en-US" b="1" baseline="0" dirty="0" smtClean="0"/>
              <a:t>(click)</a:t>
            </a:r>
          </a:p>
          <a:p>
            <a:pPr marL="139700" indent="0">
              <a:buNone/>
            </a:pPr>
            <a:endParaRPr lang="en-US" b="1" baseline="0" dirty="0" smtClean="0"/>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smtClean="0"/>
              <a:t>Know your previous review findings and the Corrective Action Plan submitted and make sure to abide by the CAP. So</a:t>
            </a:r>
            <a:r>
              <a:rPr lang="en-US" baseline="0" dirty="0" smtClean="0"/>
              <a:t> often I hear – “I wasn’t trained” or “the person that was here before didn’t tell me that this was a corrective action” – at that point, I want to run into a corner, put my fingers in my ears, hum “Single Ladies” and forget those words were ever muttered in my presence. I’m kidding, but, I do want to reiterate… your organization has signed a permanent agreement stating it will abide by Federal, State, and local regulations when it comes to this Program. That includes communicating, training, and ensuring that CAPs fully and permanently correct a deficiency regardless of turn over. </a:t>
            </a:r>
            <a:endParaRPr lang="en-US" dirty="0" smtClean="0"/>
          </a:p>
          <a:p>
            <a:pPr marL="457200" indent="-317500"/>
            <a:r>
              <a:rPr lang="en-US" baseline="0" dirty="0" smtClean="0"/>
              <a:t>Now, after I just talked about running away from overly honest statements - Don’t think you’re incriminating yourself  by asking for help, if you have a question or feel that a process may be noncompliant … come to us first. It’s not good to let something linger and snowball into a larger problem when it could have been nipped in the bud. It’s our job to make sure this Program is operated with integrity, we want to make sure you’re questions are answered rather than have a deficient operation. </a:t>
            </a:r>
          </a:p>
          <a:p>
            <a:pPr marL="457200" indent="-317500"/>
            <a:r>
              <a:rPr lang="en-US" baseline="0" dirty="0" smtClean="0"/>
              <a:t>In this Program, it’s not over till it’s over. There is still an opportunity for corrective action up until an organization has received notification for termination and disqualification. Now, that doesn’t mean that the corrective action is sufficient or that the State agency has to accept it. But just know, that it’s not the end of the road, there’s still opportunity for adequate corrective action. </a:t>
            </a:r>
          </a:p>
          <a:p>
            <a:pPr marL="457200" indent="-317500"/>
            <a:endParaRPr lang="en-US" baseline="0" dirty="0" smtClean="0"/>
          </a:p>
          <a:p>
            <a:pPr marL="139700" indent="0">
              <a:buNone/>
            </a:pPr>
            <a:r>
              <a:rPr lang="en-US" b="1" baseline="0" dirty="0" smtClean="0"/>
              <a:t>[Slide]</a:t>
            </a:r>
          </a:p>
          <a:p>
            <a:pPr marL="139700" indent="0">
              <a:buNone/>
            </a:pPr>
            <a:endParaRPr lang="en-US" baseline="0" dirty="0" smtClean="0"/>
          </a:p>
          <a:p>
            <a:pPr marL="139700" indent="0">
              <a:buNone/>
            </a:pPr>
            <a:r>
              <a:rPr lang="en-US" b="1" baseline="0" dirty="0" smtClean="0"/>
              <a:t>(click) </a:t>
            </a:r>
            <a:r>
              <a:rPr lang="en-US" b="0" baseline="0" dirty="0" smtClean="0"/>
              <a:t> </a:t>
            </a:r>
            <a:endParaRPr lang="en-US" b="1" baseline="0" dirty="0" smtClean="0"/>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Unannounced and/or</a:t>
            </a:r>
            <a:r>
              <a:rPr lang="en-US" baseline="0" dirty="0" smtClean="0"/>
              <a:t> follow-up reviews are typically required due to complaints received, serious deficiencies, and all of our meal service observations must be unannounced.</a:t>
            </a:r>
          </a:p>
          <a:p>
            <a:endParaRPr lang="en-US" baseline="0" dirty="0" smtClean="0"/>
          </a:p>
        </p:txBody>
      </p:sp>
      <p:sp>
        <p:nvSpPr>
          <p:cNvPr id="4" name="Slide Number Placeholder 3"/>
          <p:cNvSpPr>
            <a:spLocks noGrp="1"/>
          </p:cNvSpPr>
          <p:nvPr>
            <p:ph type="sldNum" sz="quarter" idx="10"/>
          </p:nvPr>
        </p:nvSpPr>
        <p:spPr/>
        <p:txBody>
          <a:bodyPr/>
          <a:lstStyle/>
          <a:p>
            <a:fld id="{BB08D0C8-8B1C-4335-BE36-480F76407F84}" type="slidenum">
              <a:rPr lang="en-US" smtClean="0"/>
              <a:t>18</a:t>
            </a:fld>
            <a:endParaRPr lang="en-US"/>
          </a:p>
        </p:txBody>
      </p:sp>
    </p:spTree>
    <p:extLst>
      <p:ext uri="{BB962C8B-B14F-4D97-AF65-F5344CB8AC3E}">
        <p14:creationId xmlns:p14="http://schemas.microsoft.com/office/powerpoint/2010/main" val="3348852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smtClean="0"/>
              <a:t>(say)</a:t>
            </a:r>
            <a:r>
              <a:rPr lang="en-US" baseline="0" dirty="0" smtClean="0"/>
              <a:t> Part of VDH’s process for determining the effectiveness of a corrective action, is to conduct unannounced follow-up reviews. This allows us to see how the organization is implementing their corrective action and access whether it is actually effective in permanently and fully correcting the deficiency. </a:t>
            </a:r>
          </a:p>
          <a:p>
            <a:pPr marL="139700" indent="0">
              <a:buNone/>
            </a:pPr>
            <a:endParaRPr lang="en-US" baseline="0" dirty="0" smtClean="0"/>
          </a:p>
          <a:p>
            <a:pPr marL="139700" indent="0">
              <a:buNone/>
            </a:pPr>
            <a:r>
              <a:rPr lang="en-US" baseline="0" dirty="0" smtClean="0"/>
              <a:t>Some tips to help ease fears of an unannounced review – </a:t>
            </a:r>
          </a:p>
          <a:p>
            <a:pPr marL="139700" indent="0">
              <a:buNone/>
            </a:pPr>
            <a:endParaRPr lang="en-US" baseline="0" dirty="0" smtClean="0"/>
          </a:p>
          <a:p>
            <a:pPr marL="139700" indent="0">
              <a:buNone/>
            </a:pPr>
            <a:r>
              <a:rPr lang="en-US" b="1" baseline="0" dirty="0" smtClean="0"/>
              <a:t>(click) </a:t>
            </a:r>
            <a:r>
              <a:rPr lang="en-US" b="0" baseline="0" dirty="0" smtClean="0"/>
              <a:t>Ensure there is always a point of contact for CACFP available. Technically a center or sponsored facility is operating the Program each day their serving meals unless they’ve indicated otherwise. Would it make sense to have a program operating on-site with no one who is familiar with it available?</a:t>
            </a:r>
          </a:p>
          <a:p>
            <a:pPr marL="139700" indent="0">
              <a:buNone/>
            </a:pPr>
            <a:endParaRPr lang="en-US" b="0" baseline="0" dirty="0" smtClean="0"/>
          </a:p>
          <a:p>
            <a:pPr marL="139700" indent="0">
              <a:buNone/>
            </a:pPr>
            <a:r>
              <a:rPr lang="en-US" b="1" baseline="0" dirty="0" smtClean="0"/>
              <a:t>(click) </a:t>
            </a:r>
            <a:r>
              <a:rPr lang="en-US" b="0" baseline="0" dirty="0" smtClean="0"/>
              <a:t>Have a second set of eyes to review CACFP documentation each month for accuracy. Having a well practiced and effective edit-check system is crucial (and required). </a:t>
            </a:r>
          </a:p>
          <a:p>
            <a:pPr marL="139700" indent="0">
              <a:buNone/>
            </a:pPr>
            <a:endParaRPr lang="en-US" b="0" baseline="0" dirty="0" smtClean="0"/>
          </a:p>
          <a:p>
            <a:pPr marL="139700" indent="0">
              <a:buNone/>
            </a:pPr>
            <a:r>
              <a:rPr lang="en-US" b="1" baseline="0" dirty="0" smtClean="0"/>
              <a:t>(click) </a:t>
            </a:r>
            <a:r>
              <a:rPr lang="en-US" b="0" baseline="0" dirty="0" smtClean="0"/>
              <a:t>Have a practiced and effective organization system that is known to more than just one person. And, the buzz word of the training, ensure your organization’s SOPs are being followed. Make sure they are up to date, that they didn’t become ineffective five years ago when that one person retired.</a:t>
            </a:r>
          </a:p>
          <a:p>
            <a:pPr marL="139700" indent="0">
              <a:buNone/>
            </a:pPr>
            <a:endParaRPr lang="en-US" b="0" baseline="0" dirty="0" smtClean="0"/>
          </a:p>
          <a:p>
            <a:pPr marL="139700" indent="0">
              <a:buNone/>
            </a:pPr>
            <a:r>
              <a:rPr lang="en-US" b="1" baseline="0" dirty="0" smtClean="0"/>
              <a:t>[Slide]</a:t>
            </a:r>
            <a:endParaRPr lang="en-US" b="1" dirty="0"/>
          </a:p>
        </p:txBody>
      </p:sp>
    </p:spTree>
    <p:extLst>
      <p:ext uri="{BB962C8B-B14F-4D97-AF65-F5344CB8AC3E}">
        <p14:creationId xmlns:p14="http://schemas.microsoft.com/office/powerpoint/2010/main" val="2668343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35f391192_057: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35f391192_057: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r>
              <a:rPr lang="en-US" dirty="0" smtClean="0"/>
              <a:t>(say)  By the end of today’s session, we’ll have covered</a:t>
            </a:r>
            <a:r>
              <a:rPr lang="en-US" baseline="0" dirty="0" smtClean="0"/>
              <a:t> these “hot topics”….</a:t>
            </a:r>
            <a:endParaRPr lang="en-US" dirty="0" smtClean="0"/>
          </a:p>
          <a:p>
            <a:pPr marL="0" indent="0">
              <a:buNone/>
            </a:pPr>
            <a:endParaRPr lang="en-US" b="1" baseline="0" dirty="0" smtClean="0"/>
          </a:p>
          <a:p>
            <a:pPr marL="466618" lvl="1" indent="0">
              <a:buNone/>
            </a:pPr>
            <a:r>
              <a:rPr lang="en-US" baseline="0" dirty="0" smtClean="0"/>
              <a:t>1</a:t>
            </a:r>
            <a:r>
              <a:rPr lang="en-US" baseline="0" dirty="0" smtClean="0"/>
              <a:t>. Explain the purpose for Program reviews and the State agency’s responsibilities.</a:t>
            </a:r>
          </a:p>
          <a:p>
            <a:pPr marL="466618" lvl="1" indent="0">
              <a:buNone/>
            </a:pPr>
            <a:r>
              <a:rPr lang="en-US" baseline="0" dirty="0" smtClean="0"/>
              <a:t>2</a:t>
            </a:r>
            <a:r>
              <a:rPr lang="en-US" baseline="0" dirty="0" smtClean="0"/>
              <a:t>. Defined the Federal requirements for Program reviews.</a:t>
            </a:r>
          </a:p>
          <a:p>
            <a:pPr marL="466618" lvl="1" indent="0">
              <a:buNone/>
            </a:pPr>
            <a:r>
              <a:rPr lang="en-US" baseline="0" dirty="0" smtClean="0"/>
              <a:t>3</a:t>
            </a:r>
            <a:r>
              <a:rPr lang="en-US" baseline="0" dirty="0" smtClean="0"/>
              <a:t>. Discussed the process for a standard Program review and shared some preparation best practices.</a:t>
            </a:r>
          </a:p>
          <a:p>
            <a:pPr marL="466618" lvl="1" indent="0">
              <a:buNone/>
            </a:pPr>
            <a:r>
              <a:rPr lang="en-US" baseline="0" dirty="0" smtClean="0"/>
              <a:t>4</a:t>
            </a:r>
            <a:r>
              <a:rPr lang="en-US" baseline="0" dirty="0" smtClean="0"/>
              <a:t>. Identified common findings and technical assistance noted from the prior Program review year. </a:t>
            </a:r>
          </a:p>
          <a:p>
            <a:pPr marL="466618" lvl="1" indent="0">
              <a:buNone/>
            </a:pPr>
            <a:r>
              <a:rPr lang="en-US" baseline="0" dirty="0" smtClean="0"/>
              <a:t>5</a:t>
            </a:r>
            <a:r>
              <a:rPr lang="en-US" baseline="0" dirty="0" smtClean="0"/>
              <a:t>. and finally, we’ll talk about the “elephant in the room” during every Program review, the outcomes. </a:t>
            </a:r>
          </a:p>
          <a:p>
            <a:pPr marL="0" indent="0">
              <a:buNone/>
            </a:pPr>
            <a:r>
              <a:rPr lang="en-US" baseline="0" dirty="0" smtClean="0"/>
              <a:t>	</a:t>
            </a:r>
          </a:p>
          <a:p>
            <a:pPr marL="0" indent="0">
              <a:buNone/>
            </a:pPr>
            <a:r>
              <a:rPr lang="en-US" b="1" dirty="0"/>
              <a:t>[Slide]</a:t>
            </a:r>
          </a:p>
          <a:p>
            <a:pPr marL="0" indent="0">
              <a:buNone/>
            </a:pPr>
            <a:endParaRPr dirty="0"/>
          </a:p>
        </p:txBody>
      </p:sp>
    </p:spTree>
    <p:extLst>
      <p:ext uri="{BB962C8B-B14F-4D97-AF65-F5344CB8AC3E}">
        <p14:creationId xmlns:p14="http://schemas.microsoft.com/office/powerpoint/2010/main" val="42893059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3606f1c2d_3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3606f1c2d_30: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endParaRPr dirty="0"/>
          </a:p>
        </p:txBody>
      </p:sp>
    </p:spTree>
    <p:extLst>
      <p:ext uri="{BB962C8B-B14F-4D97-AF65-F5344CB8AC3E}">
        <p14:creationId xmlns:p14="http://schemas.microsoft.com/office/powerpoint/2010/main" val="19261109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1" indent="0" algn="l" rtl="0">
              <a:spcBef>
                <a:spcPts val="0"/>
              </a:spcBef>
              <a:spcAft>
                <a:spcPts val="0"/>
              </a:spcAft>
              <a:buNone/>
            </a:pPr>
            <a:r>
              <a:rPr lang="en-US" dirty="0" smtClean="0"/>
              <a:t>(say) This session will now come to a close</a:t>
            </a:r>
            <a:r>
              <a:rPr lang="en-US" baseline="0" dirty="0" smtClean="0"/>
              <a:t>. If you have any additional questions or would like to share some resources you’ve found helpful during your operation of the CACFP, please share them at the contact information on the screen. </a:t>
            </a:r>
            <a:endParaRPr dirty="0"/>
          </a:p>
        </p:txBody>
      </p:sp>
    </p:spTree>
    <p:extLst>
      <p:ext uri="{BB962C8B-B14F-4D97-AF65-F5344CB8AC3E}">
        <p14:creationId xmlns:p14="http://schemas.microsoft.com/office/powerpoint/2010/main" val="4157532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dirty="0" smtClean="0"/>
              <a:t>(ask)</a:t>
            </a:r>
            <a:r>
              <a:rPr lang="en-US" sz="1100" baseline="0" dirty="0" smtClean="0"/>
              <a:t> Can a few people share what they think is the purpose of Program reviews or monitoring? Why do “we” do them? </a:t>
            </a:r>
          </a:p>
          <a:p>
            <a:pPr marL="457200" marR="0" lvl="1"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aseline="0" dirty="0" smtClean="0"/>
              <a:t>(do) Wait for the audience to provide feedback, acknowledge and build upon it. Only allow one or two answers. </a:t>
            </a:r>
          </a:p>
          <a:p>
            <a:pPr marL="457200" marR="0" lvl="1"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baseline="0"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1" baseline="0" dirty="0" smtClean="0"/>
              <a:t>(click) </a:t>
            </a:r>
            <a:r>
              <a:rPr lang="en-US" sz="1100" baseline="0" dirty="0" smtClean="0"/>
              <a:t>(say) </a:t>
            </a:r>
            <a:r>
              <a:rPr lang="en-US" sz="1100" dirty="0" smtClean="0"/>
              <a:t>Monitoring includes the State agency’s processes of visiting, reviewing, and evaluating centers’ operation of the CACFP. State agencies must provide technical assistance and supervisory oversight to independent centers and sponsoring organizations to ensure effective Program operation, monitor progress towards achieving Program goals, and ensure that there is no discrimination in the Program. This assures that participants receive nutritious meals and that institutions receive proper financial reimbursement. By conductin</a:t>
            </a:r>
            <a:r>
              <a:rPr lang="en-US" sz="1100" baseline="0" dirty="0" smtClean="0"/>
              <a:t>g Program reviews, the State agency is ensuring the integrity of the Program is being upheld. </a:t>
            </a:r>
            <a:endParaRPr lang="en-US" sz="1100"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smtClean="0"/>
              <a:t>(click) </a:t>
            </a:r>
            <a:r>
              <a:rPr lang="en-US" b="0" dirty="0" smtClean="0"/>
              <a:t>All potential</a:t>
            </a:r>
            <a:r>
              <a:rPr lang="en-US" b="0" baseline="0" dirty="0" smtClean="0"/>
              <a:t> and currently participating organizations must meet certain performance standards in order to participate. Prior to being apart of the Program, your organization will have gone through an application process ensuring it meets these specific standards. A part of Program reviews is reassessing whether your organization meets these standards and is still eligible to participate.  All organizations must be </a:t>
            </a:r>
            <a:r>
              <a:rPr lang="en-US" b="1" baseline="0" dirty="0" smtClean="0"/>
              <a:t>(click)</a:t>
            </a:r>
            <a:r>
              <a:rPr lang="en-US" b="0" baseline="0" dirty="0" smtClean="0"/>
              <a:t> financially viable, administratively capable of operating the Program, and have internal controls in effect to ensure Program accountability. You’ve also heard this referred to as “being VCA”. </a:t>
            </a:r>
            <a:r>
              <a:rPr lang="en-US" dirty="0" smtClean="0"/>
              <a:t>The intent is to ensure consistency in viability, capability, and accountability from the initial application to the point of review.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baseline="0"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baseline="0" dirty="0" smtClean="0"/>
              <a:t>[Slide]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dirty="0" smtClean="0">
                <a:solidFill>
                  <a:schemeClr val="bg2">
                    <a:lumMod val="50000"/>
                  </a:schemeClr>
                </a:solidFill>
              </a:rPr>
              <a:t>(say)</a:t>
            </a:r>
            <a:r>
              <a:rPr lang="en-US" sz="1100" baseline="0" dirty="0" smtClean="0">
                <a:solidFill>
                  <a:schemeClr val="bg2">
                    <a:lumMod val="50000"/>
                  </a:schemeClr>
                </a:solidFill>
              </a:rPr>
              <a:t> </a:t>
            </a:r>
            <a:r>
              <a:rPr lang="en-US" dirty="0" smtClean="0"/>
              <a:t>The state agency must annually</a:t>
            </a:r>
            <a:r>
              <a:rPr lang="en-US" baseline="0" dirty="0" smtClean="0"/>
              <a:t> review 33.3 percent of all institutions. And each independent center or sponsoring organization of multiple facilities must be reviewed at least every three years except those larger than 100 (or 150) facilities.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smtClean="0"/>
              <a:t>(ask) Now, does that mean that if you see for a review in Spring 2016, that we are not allowed to come and do a review the following year? 	(do) Wait for audience response.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smtClean="0"/>
              <a:t>(say) No, you’ve signed a permanent agreement allowing the State agency to conduct on-site reviews at any time during business operating hours. These reviews can be annual or every two years, but may not exceed three years.  </a:t>
            </a:r>
            <a:r>
              <a:rPr lang="en-US" b="1" baseline="0" dirty="0" smtClean="0"/>
              <a:t>(click) </a:t>
            </a:r>
            <a:r>
              <a:rPr lang="en-US" baseline="0" dirty="0" smtClean="0"/>
              <a:t>Under the administration of the Virginia Department of Health, we have approximately 255 independent and sponsoring organizations (excluding at-risk afterschool meals programs) in the CACFP across the Commonwealth. </a:t>
            </a:r>
            <a:r>
              <a:rPr lang="en-US" b="1" baseline="0" dirty="0" smtClean="0"/>
              <a:t>(click)</a:t>
            </a:r>
            <a:r>
              <a:rPr lang="en-US" baseline="0" dirty="0" smtClean="0"/>
              <a:t> This would require the SA to conduct approximately 87 Program reviews. </a:t>
            </a:r>
            <a:endParaRPr lang="en-US" b="1" baseline="0"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1" baseline="0"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baseline="0" dirty="0" smtClean="0"/>
              <a:t>[Slide]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1" baseline="0"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cap="none" dirty="0" smtClean="0">
                <a:solidFill>
                  <a:schemeClr val="bg2">
                    <a:lumMod val="50000"/>
                  </a:schemeClr>
                </a:solidFill>
                <a:effectLst/>
                <a:latin typeface="Arial"/>
                <a:ea typeface="Arial"/>
                <a:cs typeface="Arial"/>
                <a:sym typeface="Arial"/>
              </a:rPr>
              <a:t>(ask)</a:t>
            </a:r>
            <a:r>
              <a:rPr lang="en-US" sz="1100" b="0" i="0" u="none" strike="noStrike" cap="none" baseline="0" dirty="0" smtClean="0">
                <a:solidFill>
                  <a:schemeClr val="bg2">
                    <a:lumMod val="50000"/>
                  </a:schemeClr>
                </a:solidFill>
                <a:effectLst/>
                <a:latin typeface="Arial"/>
                <a:ea typeface="Arial"/>
                <a:cs typeface="Arial"/>
                <a:sym typeface="Arial"/>
              </a:rPr>
              <a:t> Another question – does the State agency have to tell you when they are coming out to conduct a Program review?</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cap="none" baseline="0" dirty="0" smtClean="0">
                <a:solidFill>
                  <a:schemeClr val="bg2">
                    <a:lumMod val="50000"/>
                  </a:schemeClr>
                </a:solidFill>
                <a:effectLst/>
                <a:latin typeface="Arial"/>
                <a:ea typeface="Arial"/>
                <a:cs typeface="Arial"/>
                <a:sym typeface="Arial"/>
              </a:rPr>
              <a:t>	(do) Wait for audience responses.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1" i="0" u="none" strike="noStrike" cap="none" baseline="0" dirty="0" smtClean="0">
                <a:solidFill>
                  <a:schemeClr val="bg2">
                    <a:lumMod val="50000"/>
                  </a:schemeClr>
                </a:solidFill>
                <a:effectLst/>
                <a:latin typeface="Arial"/>
                <a:ea typeface="Arial"/>
                <a:cs typeface="Arial"/>
                <a:sym typeface="Arial"/>
              </a:rPr>
              <a:t>(click) </a:t>
            </a:r>
            <a:r>
              <a:rPr lang="en-US" sz="1100" b="0" i="0" u="none" strike="noStrike" cap="none" baseline="0" dirty="0" smtClean="0">
                <a:solidFill>
                  <a:schemeClr val="bg2">
                    <a:lumMod val="50000"/>
                  </a:schemeClr>
                </a:solidFill>
                <a:effectLst/>
                <a:latin typeface="Arial"/>
                <a:ea typeface="Arial"/>
                <a:cs typeface="Arial"/>
                <a:sym typeface="Arial"/>
              </a:rPr>
              <a:t>(say) Correct, again, you’ve signed a permanent agreement saying it’s okay for the State agency to conduct a review of your organization or facility at any point during business operating hours whether it’s scheduled or not. Typically, we will send you a scheduling letter in advance to let you know we are coming, however this may not always be the case. We call a Program review in which we’ve sent a scheduling letter to the sponsor ahead of time – announced reviews. </a:t>
            </a:r>
            <a:r>
              <a:rPr lang="en-US" sz="1100" b="1" i="0" u="none" strike="noStrike" cap="none" baseline="0" dirty="0" smtClean="0">
                <a:solidFill>
                  <a:schemeClr val="bg2">
                    <a:lumMod val="50000"/>
                  </a:schemeClr>
                </a:solidFill>
                <a:effectLst/>
                <a:latin typeface="Arial"/>
                <a:ea typeface="Arial"/>
                <a:cs typeface="Arial"/>
                <a:sym typeface="Arial"/>
              </a:rPr>
              <a:t>(click) </a:t>
            </a:r>
            <a:r>
              <a:rPr lang="en-US" sz="1100" b="0" i="0" u="none" strike="noStrike" cap="none" baseline="0" dirty="0" smtClean="0">
                <a:solidFill>
                  <a:schemeClr val="bg2">
                    <a:lumMod val="50000"/>
                  </a:schemeClr>
                </a:solidFill>
                <a:effectLst/>
                <a:latin typeface="Arial"/>
                <a:ea typeface="Arial"/>
                <a:cs typeface="Arial"/>
                <a:sym typeface="Arial"/>
              </a:rPr>
              <a:t>Reviews or visits that are not scheduled, are called – unannounced reviews. </a:t>
            </a:r>
            <a:r>
              <a:rPr lang="en-US" sz="1100" b="1" i="0" u="none" strike="noStrike" cap="none" baseline="0" dirty="0" smtClean="0">
                <a:solidFill>
                  <a:schemeClr val="bg2">
                    <a:lumMod val="50000"/>
                  </a:schemeClr>
                </a:solidFill>
                <a:effectLst/>
                <a:latin typeface="Arial"/>
                <a:ea typeface="Arial"/>
                <a:cs typeface="Arial"/>
                <a:sym typeface="Arial"/>
              </a:rPr>
              <a:t>(click) </a:t>
            </a:r>
            <a:r>
              <a:rPr lang="en-US" sz="1100" b="0" i="0" u="none" strike="noStrike" cap="none" baseline="0" dirty="0" smtClean="0">
                <a:solidFill>
                  <a:schemeClr val="bg2">
                    <a:lumMod val="50000"/>
                  </a:schemeClr>
                </a:solidFill>
                <a:effectLst/>
                <a:latin typeface="Arial"/>
                <a:ea typeface="Arial"/>
                <a:cs typeface="Arial"/>
                <a:sym typeface="Arial"/>
              </a:rPr>
              <a:t>At VDH, all of our site visits (or meal observations) are “unannounced” because we don’t pre-plan with the facility when we will be conducting the visit. </a:t>
            </a:r>
            <a:r>
              <a:rPr lang="en-US" sz="1100" b="1" i="0" u="none" strike="noStrike" cap="none" baseline="0" dirty="0" smtClean="0">
                <a:solidFill>
                  <a:schemeClr val="bg2">
                    <a:lumMod val="50000"/>
                  </a:schemeClr>
                </a:solidFill>
                <a:effectLst/>
                <a:latin typeface="Arial"/>
                <a:ea typeface="Arial"/>
                <a:cs typeface="Arial"/>
                <a:sym typeface="Arial"/>
              </a:rPr>
              <a:t>(click)</a:t>
            </a:r>
            <a:r>
              <a:rPr lang="en-US" sz="1100" b="0" i="0" u="none" strike="noStrike" cap="none" baseline="0" dirty="0" smtClean="0">
                <a:solidFill>
                  <a:schemeClr val="bg2">
                    <a:lumMod val="50000"/>
                  </a:schemeClr>
                </a:solidFill>
                <a:effectLst/>
                <a:latin typeface="Arial"/>
                <a:ea typeface="Arial"/>
                <a:cs typeface="Arial"/>
                <a:sym typeface="Arial"/>
              </a:rPr>
              <a:t> For today’s session, we’re going to focus more on the typical, announced Program review.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b="0" i="0" u="none" strike="noStrike" cap="none" baseline="0" dirty="0" smtClean="0">
              <a:solidFill>
                <a:schemeClr val="bg2">
                  <a:lumMod val="50000"/>
                </a:schemeClr>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1" i="0" u="none" strike="noStrike" cap="none" baseline="0" dirty="0" smtClean="0">
                <a:solidFill>
                  <a:schemeClr val="bg2">
                    <a:lumMod val="50000"/>
                  </a:schemeClr>
                </a:solidFill>
                <a:effectLst/>
                <a:latin typeface="Arial"/>
                <a:ea typeface="Arial"/>
                <a:cs typeface="Arial"/>
                <a:sym typeface="Arial"/>
              </a:rPr>
              <a:t>[Slide]</a:t>
            </a:r>
            <a:r>
              <a:rPr lang="en-US" sz="1100" b="0" i="0" u="none" strike="noStrike" cap="none" dirty="0" smtClean="0">
                <a:solidFill>
                  <a:srgbClr val="000000"/>
                </a:solidFill>
                <a:effectLst/>
                <a:latin typeface="Arial"/>
                <a:ea typeface="Arial"/>
                <a:cs typeface="Arial"/>
                <a:sym typeface="Arial"/>
              </a:rPr>
              <a:t/>
            </a:r>
            <a:br>
              <a:rPr lang="en-US" sz="1100" b="0" i="0" u="none" strike="noStrike" cap="none" dirty="0" smtClean="0">
                <a:solidFill>
                  <a:srgbClr val="000000"/>
                </a:solidFill>
                <a:effectLst/>
                <a:latin typeface="Arial"/>
                <a:ea typeface="Arial"/>
                <a:cs typeface="Arial"/>
                <a:sym typeface="Arial"/>
              </a:rPr>
            </a:br>
            <a:r>
              <a:rPr lang="en-US" sz="1100" b="0" i="0" u="none" strike="noStrike" cap="none" dirty="0" smtClean="0">
                <a:solidFill>
                  <a:srgbClr val="000000"/>
                </a:solidFill>
                <a:effectLst/>
                <a:latin typeface="Arial"/>
                <a:ea typeface="Arial"/>
                <a:cs typeface="Arial"/>
                <a:sym typeface="Arial"/>
              </a:rPr>
              <a:t/>
            </a:r>
            <a:br>
              <a:rPr lang="en-US" sz="1100" b="0" i="0" u="none" strike="noStrike" cap="none" dirty="0" smtClean="0">
                <a:solidFill>
                  <a:srgbClr val="000000"/>
                </a:solidFill>
                <a:effectLst/>
                <a:latin typeface="Arial"/>
                <a:ea typeface="Arial"/>
                <a:cs typeface="Arial"/>
                <a:sym typeface="Arial"/>
              </a:rPr>
            </a:br>
            <a:r>
              <a:rPr lang="en-US" sz="1100" b="0" i="0" u="none" strike="noStrike" cap="none" dirty="0" smtClean="0">
                <a:solidFill>
                  <a:srgbClr val="000000"/>
                </a:solidFill>
                <a:effectLst/>
                <a:latin typeface="Arial"/>
                <a:ea typeface="Arial"/>
                <a:cs typeface="Arial"/>
                <a:sym typeface="Arial"/>
              </a:rPr>
              <a:t>Hello Sponsor!</a:t>
            </a:r>
            <a:br>
              <a:rPr lang="en-US" sz="1100" b="0" i="0" u="none" strike="noStrike" cap="none" dirty="0" smtClean="0">
                <a:solidFill>
                  <a:srgbClr val="000000"/>
                </a:solidFill>
                <a:effectLst/>
                <a:latin typeface="Arial"/>
                <a:ea typeface="Arial"/>
                <a:cs typeface="Arial"/>
                <a:sym typeface="Arial"/>
              </a:rPr>
            </a:br>
            <a:r>
              <a:rPr lang="en-US" sz="1100" b="0" i="0" u="none" strike="noStrike" cap="none" dirty="0" smtClean="0">
                <a:solidFill>
                  <a:srgbClr val="000000"/>
                </a:solidFill>
                <a:effectLst/>
                <a:latin typeface="Arial"/>
                <a:ea typeface="Arial"/>
                <a:cs typeface="Arial"/>
                <a:sym typeface="Arial"/>
              </a:rPr>
              <a:t/>
            </a:r>
            <a:br>
              <a:rPr lang="en-US" sz="1100" b="0" i="0" u="none" strike="noStrike" cap="none" dirty="0" smtClean="0">
                <a:solidFill>
                  <a:srgbClr val="000000"/>
                </a:solidFill>
                <a:effectLst/>
                <a:latin typeface="Arial"/>
                <a:ea typeface="Arial"/>
                <a:cs typeface="Arial"/>
                <a:sym typeface="Arial"/>
              </a:rPr>
            </a:br>
            <a:r>
              <a:rPr lang="en-US" sz="1100" b="0" i="0" u="none" strike="noStrike" cap="none" dirty="0" smtClean="0">
                <a:solidFill>
                  <a:srgbClr val="000000"/>
                </a:solidFill>
                <a:effectLst/>
                <a:latin typeface="Arial"/>
                <a:ea typeface="Arial"/>
                <a:cs typeface="Arial"/>
                <a:sym typeface="Arial"/>
              </a:rPr>
              <a:t>Thank you for updating your site application(s) and checklist item(s) with the most current license/approval information. While most of the site applications are good to go, there are items that require attention prior to approval. Please see the site application(s) that have been returned for corrections and address the items noted within the 7/11/19 notes. Once completed, please re-submit the site applications and then the overall sponsor application packet for approval. </a:t>
            </a:r>
            <a:br>
              <a:rPr lang="en-US" sz="1100" b="0" i="0" u="none" strike="noStrike" cap="none" dirty="0" smtClean="0">
                <a:solidFill>
                  <a:srgbClr val="000000"/>
                </a:solidFill>
                <a:effectLst/>
                <a:latin typeface="Arial"/>
                <a:ea typeface="Arial"/>
                <a:cs typeface="Arial"/>
                <a:sym typeface="Arial"/>
              </a:rPr>
            </a:br>
            <a:r>
              <a:rPr lang="en-US" sz="1100" b="0" i="0" u="none" strike="noStrike" cap="none" dirty="0" smtClean="0">
                <a:solidFill>
                  <a:srgbClr val="000000"/>
                </a:solidFill>
                <a:effectLst/>
                <a:latin typeface="Arial"/>
                <a:ea typeface="Arial"/>
                <a:cs typeface="Arial"/>
                <a:sym typeface="Arial"/>
              </a:rPr>
              <a:t/>
            </a:r>
            <a:br>
              <a:rPr lang="en-US" sz="1100" b="0" i="0" u="none" strike="noStrike" cap="none" dirty="0" smtClean="0">
                <a:solidFill>
                  <a:srgbClr val="000000"/>
                </a:solidFill>
                <a:effectLst/>
                <a:latin typeface="Arial"/>
                <a:ea typeface="Arial"/>
                <a:cs typeface="Arial"/>
                <a:sym typeface="Arial"/>
              </a:rPr>
            </a:br>
            <a:r>
              <a:rPr lang="en-US" sz="1100" b="0" i="0" u="none" strike="noStrike" cap="none" dirty="0" smtClean="0">
                <a:solidFill>
                  <a:srgbClr val="000000"/>
                </a:solidFill>
                <a:effectLst/>
                <a:latin typeface="Arial"/>
                <a:ea typeface="Arial"/>
                <a:cs typeface="Arial"/>
                <a:sym typeface="Arial"/>
              </a:rPr>
              <a:t>If you have any questions, please reach out.</a:t>
            </a:r>
            <a:br>
              <a:rPr lang="en-US" sz="1100" b="0" i="0" u="none" strike="noStrike" cap="none" dirty="0" smtClean="0">
                <a:solidFill>
                  <a:srgbClr val="000000"/>
                </a:solidFill>
                <a:effectLst/>
                <a:latin typeface="Arial"/>
                <a:ea typeface="Arial"/>
                <a:cs typeface="Arial"/>
                <a:sym typeface="Arial"/>
              </a:rPr>
            </a:br>
            <a:r>
              <a:rPr lang="en-US" sz="1100" b="0" i="0" u="none" strike="noStrike" cap="none" dirty="0" smtClean="0">
                <a:solidFill>
                  <a:srgbClr val="000000"/>
                </a:solidFill>
                <a:effectLst/>
                <a:latin typeface="Arial"/>
                <a:ea typeface="Arial"/>
                <a:cs typeface="Arial"/>
                <a:sym typeface="Arial"/>
              </a:rPr>
              <a:t/>
            </a:r>
            <a:br>
              <a:rPr lang="en-US" sz="1100" b="0" i="0" u="none" strike="noStrike" cap="none" dirty="0" smtClean="0">
                <a:solidFill>
                  <a:srgbClr val="000000"/>
                </a:solidFill>
                <a:effectLst/>
                <a:latin typeface="Arial"/>
                <a:ea typeface="Arial"/>
                <a:cs typeface="Arial"/>
                <a:sym typeface="Arial"/>
              </a:rPr>
            </a:br>
            <a:r>
              <a:rPr lang="en-US" sz="1100" b="0" i="0" u="none" strike="noStrike" cap="none" dirty="0" smtClean="0">
                <a:solidFill>
                  <a:srgbClr val="000000"/>
                </a:solidFill>
                <a:effectLst/>
                <a:latin typeface="Arial"/>
                <a:ea typeface="Arial"/>
                <a:cs typeface="Arial"/>
                <a:sym typeface="Arial"/>
              </a:rPr>
              <a:t>Thank you-</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1" baseline="0"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1" baseline="0"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dirty="0" smtClean="0">
              <a:solidFill>
                <a:schemeClr val="bg2">
                  <a:lumMod val="50000"/>
                </a:schemeClr>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dirty="0" smtClean="0">
              <a:solidFill>
                <a:schemeClr val="bg2">
                  <a:lumMod val="50000"/>
                </a:schemeClr>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dirty="0" smtClean="0">
                <a:solidFill>
                  <a:schemeClr val="bg2">
                    <a:lumMod val="50000"/>
                  </a:schemeClr>
                </a:solidFill>
              </a:rPr>
              <a:t>Onsite and/or desk reviews of independent centers’ and sponsoring organization’s operations and records allows the State agency to evaluate Program integrity. Once every three years, State agencies must assess each institution’s compliance with the requirements related to:</a:t>
            </a:r>
          </a:p>
          <a:p>
            <a:pPr marL="0" lvl="0" indent="0" algn="l" rtl="0">
              <a:spcBef>
                <a:spcPts val="0"/>
              </a:spcBef>
              <a:spcAft>
                <a:spcPts val="0"/>
              </a:spcAft>
              <a:buNone/>
            </a:pPr>
            <a:endParaRPr lang="en-US"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dirty="0" smtClean="0"/>
              <a:t>“The program review is designed to ensure that a sponsor’s overall program is operating according to Federal and State requirements and to provide technical assistance whenever necessary to the sponsor. These reviews are an important part of the State agency’s responsibility to ensure program integrity is maintained.”</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Click</a:t>
            </a:r>
            <a:r>
              <a:rPr lang="en-US" baseline="0" dirty="0" smtClean="0"/>
              <a:t> and recordkeeping will appear, click again and meal counts will appear, and so forth for 4 more times.</a:t>
            </a:r>
            <a:endParaRPr dirty="0"/>
          </a:p>
        </p:txBody>
      </p:sp>
    </p:spTree>
    <p:extLst>
      <p:ext uri="{BB962C8B-B14F-4D97-AF65-F5344CB8AC3E}">
        <p14:creationId xmlns:p14="http://schemas.microsoft.com/office/powerpoint/2010/main" val="1779083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(say) Regardless of whether</a:t>
            </a:r>
            <a:r>
              <a:rPr lang="en-US" baseline="0" dirty="0" smtClean="0"/>
              <a:t> the Program review is announced, on-site, a desk review, or unannounced, Federal regulations specify the State agency must assess compliance with requirements pertaining to </a:t>
            </a:r>
            <a:r>
              <a:rPr lang="en-US" b="0" baseline="0" dirty="0" smtClean="0"/>
              <a:t>recordkeeping, meal counts, administrative costs (this includes center disbursement, operating costs are under recordkeeping), any applicable instructions, handbooks, guidance issues by FNS/USDA/or the State agency, facility licensing/approval, if an independent center an observation of a meal service (for sponsored facilities, conducting facility visits), implementation of the serious deficiency process by family day care home sponsors, compliance with eligibility requirements, and if I hadn’t included everything yet – compliance with all other Program requirements.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baseline="0"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baseline="0" dirty="0" smtClean="0"/>
              <a:t>[Slide]</a:t>
            </a:r>
            <a:endParaRPr b="1" dirty="0"/>
          </a:p>
        </p:txBody>
      </p:sp>
    </p:spTree>
    <p:extLst>
      <p:ext uri="{BB962C8B-B14F-4D97-AF65-F5344CB8AC3E}">
        <p14:creationId xmlns:p14="http://schemas.microsoft.com/office/powerpoint/2010/main" val="2168705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dirty="0" smtClean="0">
                <a:solidFill>
                  <a:schemeClr val="bg2">
                    <a:lumMod val="50000"/>
                  </a:schemeClr>
                </a:solidFill>
              </a:rPr>
              <a:t>(say)</a:t>
            </a:r>
            <a:r>
              <a:rPr lang="en-US" baseline="0" dirty="0" smtClean="0">
                <a:solidFill>
                  <a:schemeClr val="bg2">
                    <a:lumMod val="50000"/>
                  </a:schemeClr>
                </a:solidFill>
              </a:rPr>
              <a:t> For today, we’re going to discuss from the aspect of an announced on-site review, meaning the State agency notifies the sponsoring organization about the review prior to coming out. The scheduling notification or scheduling letter confirms a few key points about the review:</a:t>
            </a:r>
            <a:endParaRPr lang="en-US" dirty="0" smtClean="0">
              <a:solidFill>
                <a:schemeClr val="bg2">
                  <a:lumMod val="50000"/>
                </a:schemeClr>
              </a:solidFill>
            </a:endParaRP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dirty="0" smtClean="0"/>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dirty="0" smtClean="0"/>
              <a:t>Where</a:t>
            </a:r>
            <a:r>
              <a:rPr lang="en-US" sz="1100" baseline="0" dirty="0" smtClean="0"/>
              <a:t>: Details of the location are noted from the information in your organization’s CHAAMPS application</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aseline="0" dirty="0" smtClean="0"/>
              <a:t>When: Date and time provided, as well as the claim month for review</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aseline="0" dirty="0" smtClean="0"/>
              <a:t>Who: Specialist(s) names --- in case you have questions, concerns, etc. </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aseline="0" dirty="0" smtClean="0"/>
              <a:t>What: Details what documentation needs to be available</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aseline="0" dirty="0" smtClean="0"/>
              <a:t>Why: The scheduling letter details the intent and need of the Program review</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dirty="0" smtClean="0"/>
          </a:p>
          <a:p>
            <a:pPr marL="139700" indent="0">
              <a:buNone/>
            </a:pPr>
            <a:r>
              <a:rPr lang="en-US" b="1" dirty="0" smtClean="0"/>
              <a:t>[Slide]</a:t>
            </a:r>
            <a:endParaRPr lang="en-US" b="1" dirty="0"/>
          </a:p>
        </p:txBody>
      </p:sp>
    </p:spTree>
    <p:extLst>
      <p:ext uri="{BB962C8B-B14F-4D97-AF65-F5344CB8AC3E}">
        <p14:creationId xmlns:p14="http://schemas.microsoft.com/office/powerpoint/2010/main" val="23731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sz="1100" dirty="0" smtClean="0"/>
              <a:t>(say) What the independent or sponsoring organization should do once the scheduling letter has been received</a:t>
            </a:r>
          </a:p>
          <a:p>
            <a:pPr marL="139700" indent="0">
              <a:buNone/>
            </a:pPr>
            <a:endParaRPr lang="en-US" sz="1100" dirty="0" smtClean="0"/>
          </a:p>
          <a:p>
            <a:pPr lvl="0"/>
            <a:r>
              <a:rPr lang="en-US" dirty="0" smtClean="0"/>
              <a:t>Pull all Standard Operating Procedures (SOPs) make sure at the entrance conference the sponsor contact can detail your organizations process of getting to the claim</a:t>
            </a:r>
          </a:p>
          <a:p>
            <a:pPr lvl="0"/>
            <a:r>
              <a:rPr lang="en-US" dirty="0" smtClean="0"/>
              <a:t>Ensure all application information is accurate and up to date</a:t>
            </a:r>
          </a:p>
          <a:p>
            <a:pPr lvl="0"/>
            <a:r>
              <a:rPr lang="en-US" dirty="0" smtClean="0"/>
              <a:t>Go through the claim month noted in the scheduling letter to ensure all documentation supporting the claim month is accurate</a:t>
            </a:r>
          </a:p>
          <a:p>
            <a:pPr lvl="0"/>
            <a:r>
              <a:rPr lang="en-US" dirty="0" smtClean="0"/>
              <a:t>Make copies of all information requested (this is a cost that can be associated to the program)</a:t>
            </a:r>
          </a:p>
          <a:p>
            <a:pPr lvl="0"/>
            <a:r>
              <a:rPr lang="en-US" dirty="0" smtClean="0"/>
              <a:t>If possible organize all information in alphabetical order by site</a:t>
            </a:r>
          </a:p>
          <a:p>
            <a:pPr lvl="0"/>
            <a:r>
              <a:rPr lang="en-US" dirty="0" smtClean="0"/>
              <a:t>Put all documentation specific to each participant together (IEF, AEF, IFCF, Special Dietary Prescription Form)</a:t>
            </a:r>
          </a:p>
          <a:p>
            <a:pPr marL="139700" indent="0">
              <a:buNone/>
            </a:pPr>
            <a:endParaRPr lang="en-US" dirty="0" smtClean="0"/>
          </a:p>
          <a:p>
            <a:pPr marL="139700" indent="0">
              <a:buNone/>
            </a:pPr>
            <a:r>
              <a:rPr lang="en-US" b="1" dirty="0" smtClean="0"/>
              <a:t>[Slide]</a:t>
            </a:r>
            <a:endParaRPr lang="en-US" b="1" dirty="0"/>
          </a:p>
        </p:txBody>
      </p:sp>
    </p:spTree>
    <p:extLst>
      <p:ext uri="{BB962C8B-B14F-4D97-AF65-F5344CB8AC3E}">
        <p14:creationId xmlns:p14="http://schemas.microsoft.com/office/powerpoint/2010/main" val="67400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800" dirty="0" smtClean="0">
                <a:latin typeface="Chivo Light" panose="020B0604020202020204" charset="0"/>
              </a:rPr>
              <a:t>1.</a:t>
            </a:r>
            <a:r>
              <a:rPr lang="en-US" sz="1800" baseline="0" dirty="0" smtClean="0">
                <a:latin typeface="Chivo Light" panose="020B0604020202020204" charset="0"/>
              </a:rPr>
              <a:t> </a:t>
            </a:r>
            <a:r>
              <a:rPr lang="en-US" sz="1800" dirty="0" smtClean="0">
                <a:latin typeface="Chivo Light" panose="020B0604020202020204" charset="0"/>
              </a:rPr>
              <a:t>Establish the points of contact</a:t>
            </a:r>
          </a:p>
          <a:p>
            <a:pPr lvl="1"/>
            <a:r>
              <a:rPr lang="en-US" sz="1800" dirty="0" smtClean="0">
                <a:latin typeface="Chivo Light" panose="020B0604020202020204" charset="0"/>
              </a:rPr>
              <a:t>Who is available to answer questions?</a:t>
            </a:r>
          </a:p>
          <a:p>
            <a:pPr lvl="1"/>
            <a:r>
              <a:rPr lang="en-US" sz="1800" dirty="0" smtClean="0">
                <a:latin typeface="Chivo Light" panose="020B0604020202020204" charset="0"/>
              </a:rPr>
              <a:t>Who will be available during the meal service observation to show the Specialist around?</a:t>
            </a:r>
          </a:p>
          <a:p>
            <a:pPr lvl="1"/>
            <a:r>
              <a:rPr lang="en-US" sz="1800" dirty="0" smtClean="0">
                <a:latin typeface="Chivo Light" panose="020B0604020202020204" charset="0"/>
              </a:rPr>
              <a:t>Do we need finance at the table, do we need the cook at the table?</a:t>
            </a:r>
          </a:p>
          <a:p>
            <a:pPr lvl="0"/>
            <a:r>
              <a:rPr lang="en-US" sz="1800" dirty="0" smtClean="0">
                <a:latin typeface="Chivo Light" panose="020B0604020202020204" charset="0"/>
              </a:rPr>
              <a:t>2. </a:t>
            </a:r>
          </a:p>
          <a:p>
            <a:pPr lvl="1"/>
            <a:r>
              <a:rPr lang="en-US" sz="1800" dirty="0" smtClean="0">
                <a:latin typeface="Chivo Light" panose="020B0604020202020204" charset="0"/>
              </a:rPr>
              <a:t>Present information on internal policies and procedures</a:t>
            </a:r>
          </a:p>
          <a:p>
            <a:pPr lvl="1"/>
            <a:r>
              <a:rPr lang="en-US" sz="1800" dirty="0" smtClean="0">
                <a:latin typeface="Chivo Light" panose="020B0604020202020204" charset="0"/>
              </a:rPr>
              <a:t>Present SOPs</a:t>
            </a:r>
          </a:p>
          <a:p>
            <a:pPr lvl="1"/>
            <a:r>
              <a:rPr lang="en-US" sz="1800" dirty="0" smtClean="0">
                <a:latin typeface="Chivo Light" panose="020B0604020202020204" charset="0"/>
              </a:rPr>
              <a:t>Ask clarifying questions about any unclear areas</a:t>
            </a:r>
          </a:p>
          <a:p>
            <a:pPr lvl="0"/>
            <a:r>
              <a:rPr lang="en-US" sz="1800" dirty="0" smtClean="0">
                <a:latin typeface="Chivo Light" panose="020B0604020202020204" charset="0"/>
              </a:rPr>
              <a:t>3.</a:t>
            </a:r>
          </a:p>
          <a:p>
            <a:pPr lvl="1"/>
            <a:r>
              <a:rPr lang="en-US" sz="1800" dirty="0" smtClean="0">
                <a:latin typeface="Chivo Light" panose="020B0604020202020204" charset="0"/>
              </a:rPr>
              <a:t>Walk through the checklist of records</a:t>
            </a:r>
          </a:p>
          <a:p>
            <a:pPr lvl="1"/>
            <a:r>
              <a:rPr lang="en-US" sz="1800" dirty="0" smtClean="0">
                <a:latin typeface="Chivo Light" panose="020B0604020202020204" charset="0"/>
              </a:rPr>
              <a:t>If anything is missing make it known now (if you need additional time to provide documentation)</a:t>
            </a:r>
          </a:p>
          <a:p>
            <a:pPr lvl="1"/>
            <a:r>
              <a:rPr lang="en-US" sz="1800" dirty="0" smtClean="0">
                <a:latin typeface="Chivo Light" panose="020B0604020202020204" charset="0"/>
              </a:rPr>
              <a:t>Walk through how documentation is organized</a:t>
            </a:r>
          </a:p>
          <a:p>
            <a:pPr lvl="0"/>
            <a:r>
              <a:rPr lang="en-US" sz="1800" dirty="0" smtClean="0">
                <a:latin typeface="Chivo Light" panose="020B0604020202020204" charset="0"/>
              </a:rPr>
              <a:t>4.</a:t>
            </a:r>
          </a:p>
          <a:p>
            <a:pPr lvl="1"/>
            <a:r>
              <a:rPr lang="en-US" sz="1800" dirty="0" smtClean="0">
                <a:latin typeface="Chivo Light" panose="020B0604020202020204" charset="0"/>
              </a:rPr>
              <a:t>The Logistics</a:t>
            </a:r>
          </a:p>
          <a:p>
            <a:pPr lvl="1"/>
            <a:r>
              <a:rPr lang="en-US" sz="1800" dirty="0" smtClean="0">
                <a:latin typeface="Chivo Light" panose="020B0604020202020204" charset="0"/>
              </a:rPr>
              <a:t>Provide times of operation and lunch times</a:t>
            </a:r>
          </a:p>
          <a:p>
            <a:pPr lvl="1"/>
            <a:r>
              <a:rPr lang="en-US" sz="1800" dirty="0" smtClean="0">
                <a:latin typeface="Chivo Light" panose="020B0604020202020204" charset="0"/>
              </a:rPr>
              <a:t>Access to facilities</a:t>
            </a:r>
          </a:p>
          <a:p>
            <a:pPr lvl="1"/>
            <a:r>
              <a:rPr lang="en-US" sz="1800" dirty="0" smtClean="0">
                <a:latin typeface="Chivo Light" panose="020B0604020202020204" charset="0"/>
              </a:rPr>
              <a:t>If possible please provide a quiet, clear work space for the Specialist</a:t>
            </a:r>
          </a:p>
          <a:p>
            <a:pPr lvl="0"/>
            <a:r>
              <a:rPr lang="en-US" sz="1800" dirty="0" smtClean="0">
                <a:latin typeface="Chivo Light" panose="020B0604020202020204" charset="0"/>
              </a:rPr>
              <a:t>5. Purpose and Outcomes</a:t>
            </a:r>
          </a:p>
          <a:p>
            <a:endParaRPr lang="en-US" dirty="0"/>
          </a:p>
        </p:txBody>
      </p:sp>
    </p:spTree>
    <p:extLst>
      <p:ext uri="{BB962C8B-B14F-4D97-AF65-F5344CB8AC3E}">
        <p14:creationId xmlns:p14="http://schemas.microsoft.com/office/powerpoint/2010/main" val="3287865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FFFFF"/>
        </a:solidFill>
        <a:effectLst/>
      </p:bgPr>
    </p:bg>
    <p:spTree>
      <p:nvGrpSpPr>
        <p:cNvPr id="1" name="Shape 9"/>
        <p:cNvGrpSpPr/>
        <p:nvPr/>
      </p:nvGrpSpPr>
      <p:grpSpPr>
        <a:xfrm>
          <a:off x="0" y="0"/>
          <a:ext cx="0" cy="0"/>
          <a:chOff x="0" y="0"/>
          <a:chExt cx="0" cy="0"/>
        </a:xfrm>
      </p:grpSpPr>
      <p:sp>
        <p:nvSpPr>
          <p:cNvPr id="10" name="Google Shape;10;p2"/>
          <p:cNvSpPr/>
          <p:nvPr/>
        </p:nvSpPr>
        <p:spPr>
          <a:xfrm rot="-679074">
            <a:off x="7424169" y="1110641"/>
            <a:ext cx="265609" cy="349478"/>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389031" y="-184381"/>
            <a:ext cx="971249" cy="98362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519519" y="94934"/>
            <a:ext cx="419672" cy="42501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8336996">
            <a:off x="4243138" y="-22224"/>
            <a:ext cx="467049" cy="473000"/>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3778801">
            <a:off x="8116057" y="3817380"/>
            <a:ext cx="580177" cy="58740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6668499">
            <a:off x="5293109" y="3771186"/>
            <a:ext cx="892234" cy="662795"/>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3835491">
            <a:off x="5235980" y="3951326"/>
            <a:ext cx="467040" cy="42328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6648350">
            <a:off x="8451648" y="629713"/>
            <a:ext cx="922830" cy="75773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rot="-2488733">
            <a:off x="6365042" y="2437342"/>
            <a:ext cx="993792" cy="73816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6617181" y="4283744"/>
            <a:ext cx="971249" cy="98362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txBox="1">
            <a:spLocks noGrp="1"/>
          </p:cNvSpPr>
          <p:nvPr>
            <p:ph type="ctrTitle"/>
          </p:nvPr>
        </p:nvSpPr>
        <p:spPr>
          <a:xfrm>
            <a:off x="1676400" y="1412350"/>
            <a:ext cx="4637700" cy="2318700"/>
          </a:xfrm>
          <a:prstGeom prst="rect">
            <a:avLst/>
          </a:prstGeom>
        </p:spPr>
        <p:txBody>
          <a:bodyPr spcFirstLastPara="1" wrap="square" lIns="91425" tIns="91425" rIns="91425" bIns="91425" anchor="ctr" anchorCtr="0"/>
          <a:lstStyle>
            <a:lvl1pPr lvl="0">
              <a:spcBef>
                <a:spcPts val="0"/>
              </a:spcBef>
              <a:spcAft>
                <a:spcPts val="0"/>
              </a:spcAft>
              <a:buSzPts val="5200"/>
              <a:buNone/>
              <a:defRPr sz="5200"/>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sp>
        <p:nvSpPr>
          <p:cNvPr id="21" name="Google Shape;21;p2"/>
          <p:cNvSpPr/>
          <p:nvPr/>
        </p:nvSpPr>
        <p:spPr>
          <a:xfrm rot="-10736906">
            <a:off x="8409586" y="2375711"/>
            <a:ext cx="825227" cy="747788"/>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9528265">
            <a:off x="8474418" y="2733034"/>
            <a:ext cx="419693" cy="42504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73523" y="349101"/>
            <a:ext cx="467067" cy="478170"/>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760012" y="159538"/>
            <a:ext cx="971255" cy="1011985"/>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3741321">
            <a:off x="5765601" y="-92132"/>
            <a:ext cx="547361" cy="560373"/>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67953" y="1365498"/>
            <a:ext cx="1131662" cy="102546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31131" y="2051184"/>
            <a:ext cx="419672" cy="42501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rot="10592599">
            <a:off x="3091737" y="4454947"/>
            <a:ext cx="1090400" cy="80998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rot="-7924870">
            <a:off x="339964" y="3032930"/>
            <a:ext cx="841224" cy="624898"/>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1232320">
            <a:off x="908097" y="2912232"/>
            <a:ext cx="341366" cy="349481"/>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5969070">
            <a:off x="976107" y="4357729"/>
            <a:ext cx="825137" cy="83565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1319022">
            <a:off x="-115268" y="1393270"/>
            <a:ext cx="747678" cy="117096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220874" y="-212399"/>
            <a:ext cx="1016948" cy="103966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10076712">
            <a:off x="8276016" y="2450651"/>
            <a:ext cx="930331" cy="696680"/>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9290225">
            <a:off x="5567287" y="240208"/>
            <a:ext cx="943922" cy="1037964"/>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rot="831654">
            <a:off x="2857171" y="4159157"/>
            <a:ext cx="1190515" cy="1068860"/>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rot="-1232584">
            <a:off x="956194" y="3077566"/>
            <a:ext cx="267636" cy="288754"/>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rot="-2062504">
            <a:off x="499387" y="2832699"/>
            <a:ext cx="348730" cy="893729"/>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734338" y="402317"/>
            <a:ext cx="556340" cy="424970"/>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rot="-7406387">
            <a:off x="1005078" y="4425379"/>
            <a:ext cx="609879" cy="93752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461285" y="4408739"/>
            <a:ext cx="953706" cy="858029"/>
          </a:xfrm>
          <a:custGeom>
            <a:avLst/>
            <a:gdLst/>
            <a:ahLst/>
            <a:cxnLst/>
            <a:rect l="l" t="t" r="r" b="b"/>
            <a:pathLst>
              <a:path w="35137" h="31612" extrusionOk="0">
                <a:moveTo>
                  <a:pt x="18405" y="3287"/>
                </a:moveTo>
                <a:lnTo>
                  <a:pt x="18166" y="3347"/>
                </a:lnTo>
                <a:lnTo>
                  <a:pt x="18166" y="3407"/>
                </a:lnTo>
                <a:lnTo>
                  <a:pt x="18106" y="3466"/>
                </a:lnTo>
                <a:lnTo>
                  <a:pt x="18225" y="3646"/>
                </a:lnTo>
                <a:lnTo>
                  <a:pt x="18464" y="3944"/>
                </a:lnTo>
                <a:lnTo>
                  <a:pt x="18942" y="4183"/>
                </a:lnTo>
                <a:lnTo>
                  <a:pt x="19241" y="4423"/>
                </a:lnTo>
                <a:lnTo>
                  <a:pt x="19660" y="4781"/>
                </a:lnTo>
                <a:lnTo>
                  <a:pt x="19899" y="4901"/>
                </a:lnTo>
                <a:lnTo>
                  <a:pt x="20138" y="5020"/>
                </a:lnTo>
                <a:lnTo>
                  <a:pt x="20317" y="5020"/>
                </a:lnTo>
                <a:lnTo>
                  <a:pt x="20496" y="4960"/>
                </a:lnTo>
                <a:lnTo>
                  <a:pt x="20556" y="4781"/>
                </a:lnTo>
                <a:lnTo>
                  <a:pt x="20556" y="4542"/>
                </a:lnTo>
                <a:lnTo>
                  <a:pt x="20436" y="4363"/>
                </a:lnTo>
                <a:lnTo>
                  <a:pt x="20257" y="4183"/>
                </a:lnTo>
                <a:lnTo>
                  <a:pt x="19839" y="3825"/>
                </a:lnTo>
                <a:lnTo>
                  <a:pt x="19540" y="3646"/>
                </a:lnTo>
                <a:lnTo>
                  <a:pt x="19062" y="3407"/>
                </a:lnTo>
                <a:lnTo>
                  <a:pt x="18703" y="3347"/>
                </a:lnTo>
                <a:lnTo>
                  <a:pt x="18405" y="3287"/>
                </a:lnTo>
                <a:close/>
                <a:moveTo>
                  <a:pt x="28384" y="5677"/>
                </a:moveTo>
                <a:lnTo>
                  <a:pt x="27009" y="5737"/>
                </a:lnTo>
                <a:lnTo>
                  <a:pt x="26053" y="5857"/>
                </a:lnTo>
                <a:lnTo>
                  <a:pt x="25575" y="5916"/>
                </a:lnTo>
                <a:lnTo>
                  <a:pt x="25277" y="5916"/>
                </a:lnTo>
                <a:lnTo>
                  <a:pt x="26053" y="6155"/>
                </a:lnTo>
                <a:lnTo>
                  <a:pt x="26770" y="6275"/>
                </a:lnTo>
                <a:lnTo>
                  <a:pt x="27547" y="6335"/>
                </a:lnTo>
                <a:lnTo>
                  <a:pt x="29041" y="6335"/>
                </a:lnTo>
                <a:lnTo>
                  <a:pt x="29400" y="6275"/>
                </a:lnTo>
                <a:lnTo>
                  <a:pt x="29579" y="6275"/>
                </a:lnTo>
                <a:lnTo>
                  <a:pt x="29639" y="6215"/>
                </a:lnTo>
                <a:lnTo>
                  <a:pt x="29758" y="6096"/>
                </a:lnTo>
                <a:lnTo>
                  <a:pt x="29878" y="5916"/>
                </a:lnTo>
                <a:lnTo>
                  <a:pt x="29878" y="5857"/>
                </a:lnTo>
                <a:lnTo>
                  <a:pt x="29878" y="5797"/>
                </a:lnTo>
                <a:lnTo>
                  <a:pt x="29818" y="5737"/>
                </a:lnTo>
                <a:lnTo>
                  <a:pt x="29698" y="5737"/>
                </a:lnTo>
                <a:lnTo>
                  <a:pt x="28384" y="5677"/>
                </a:lnTo>
                <a:close/>
                <a:moveTo>
                  <a:pt x="21512" y="4781"/>
                </a:moveTo>
                <a:lnTo>
                  <a:pt x="21213" y="4841"/>
                </a:lnTo>
                <a:lnTo>
                  <a:pt x="20914" y="4960"/>
                </a:lnTo>
                <a:lnTo>
                  <a:pt x="20675" y="5080"/>
                </a:lnTo>
                <a:lnTo>
                  <a:pt x="20496" y="5379"/>
                </a:lnTo>
                <a:lnTo>
                  <a:pt x="20377" y="5558"/>
                </a:lnTo>
                <a:lnTo>
                  <a:pt x="20436" y="5737"/>
                </a:lnTo>
                <a:lnTo>
                  <a:pt x="20556" y="5857"/>
                </a:lnTo>
                <a:lnTo>
                  <a:pt x="20914" y="6036"/>
                </a:lnTo>
                <a:lnTo>
                  <a:pt x="21333" y="6275"/>
                </a:lnTo>
                <a:lnTo>
                  <a:pt x="21631" y="6454"/>
                </a:lnTo>
                <a:lnTo>
                  <a:pt x="21870" y="6753"/>
                </a:lnTo>
                <a:lnTo>
                  <a:pt x="22109" y="6992"/>
                </a:lnTo>
                <a:lnTo>
                  <a:pt x="22408" y="7171"/>
                </a:lnTo>
                <a:lnTo>
                  <a:pt x="22647" y="7291"/>
                </a:lnTo>
                <a:lnTo>
                  <a:pt x="22946" y="7291"/>
                </a:lnTo>
                <a:lnTo>
                  <a:pt x="23305" y="7171"/>
                </a:lnTo>
                <a:lnTo>
                  <a:pt x="23663" y="6872"/>
                </a:lnTo>
                <a:lnTo>
                  <a:pt x="23842" y="6574"/>
                </a:lnTo>
                <a:lnTo>
                  <a:pt x="23962" y="6275"/>
                </a:lnTo>
                <a:lnTo>
                  <a:pt x="24022" y="5976"/>
                </a:lnTo>
                <a:lnTo>
                  <a:pt x="24022" y="5677"/>
                </a:lnTo>
                <a:lnTo>
                  <a:pt x="23902" y="5379"/>
                </a:lnTo>
                <a:lnTo>
                  <a:pt x="23663" y="5199"/>
                </a:lnTo>
                <a:lnTo>
                  <a:pt x="23424" y="5020"/>
                </a:lnTo>
                <a:lnTo>
                  <a:pt x="23066" y="4901"/>
                </a:lnTo>
                <a:lnTo>
                  <a:pt x="22528" y="4841"/>
                </a:lnTo>
                <a:lnTo>
                  <a:pt x="21870" y="4781"/>
                </a:lnTo>
                <a:close/>
                <a:moveTo>
                  <a:pt x="6573" y="7888"/>
                </a:moveTo>
                <a:lnTo>
                  <a:pt x="6334" y="7948"/>
                </a:lnTo>
                <a:lnTo>
                  <a:pt x="6215" y="8068"/>
                </a:lnTo>
                <a:lnTo>
                  <a:pt x="6095" y="8187"/>
                </a:lnTo>
                <a:lnTo>
                  <a:pt x="6035" y="8366"/>
                </a:lnTo>
                <a:lnTo>
                  <a:pt x="6035" y="8546"/>
                </a:lnTo>
                <a:lnTo>
                  <a:pt x="6095" y="8665"/>
                </a:lnTo>
                <a:lnTo>
                  <a:pt x="6215" y="8785"/>
                </a:lnTo>
                <a:lnTo>
                  <a:pt x="6334" y="8844"/>
                </a:lnTo>
                <a:lnTo>
                  <a:pt x="6573" y="8785"/>
                </a:lnTo>
                <a:lnTo>
                  <a:pt x="6693" y="8665"/>
                </a:lnTo>
                <a:lnTo>
                  <a:pt x="6812" y="8546"/>
                </a:lnTo>
                <a:lnTo>
                  <a:pt x="6872" y="8366"/>
                </a:lnTo>
                <a:lnTo>
                  <a:pt x="6872" y="8187"/>
                </a:lnTo>
                <a:lnTo>
                  <a:pt x="6812" y="8068"/>
                </a:lnTo>
                <a:lnTo>
                  <a:pt x="6693" y="7948"/>
                </a:lnTo>
                <a:lnTo>
                  <a:pt x="6573" y="7888"/>
                </a:lnTo>
                <a:close/>
                <a:moveTo>
                  <a:pt x="20974" y="6753"/>
                </a:moveTo>
                <a:lnTo>
                  <a:pt x="20436" y="6992"/>
                </a:lnTo>
                <a:lnTo>
                  <a:pt x="19600" y="7470"/>
                </a:lnTo>
                <a:lnTo>
                  <a:pt x="18584" y="8068"/>
                </a:lnTo>
                <a:lnTo>
                  <a:pt x="17508" y="8785"/>
                </a:lnTo>
                <a:lnTo>
                  <a:pt x="16552" y="9561"/>
                </a:lnTo>
                <a:lnTo>
                  <a:pt x="16134" y="9980"/>
                </a:lnTo>
                <a:lnTo>
                  <a:pt x="15835" y="10338"/>
                </a:lnTo>
                <a:lnTo>
                  <a:pt x="15596" y="10697"/>
                </a:lnTo>
                <a:lnTo>
                  <a:pt x="15477" y="10996"/>
                </a:lnTo>
                <a:lnTo>
                  <a:pt x="15477" y="11294"/>
                </a:lnTo>
                <a:lnTo>
                  <a:pt x="15536" y="11414"/>
                </a:lnTo>
                <a:lnTo>
                  <a:pt x="15596" y="11533"/>
                </a:lnTo>
                <a:lnTo>
                  <a:pt x="15716" y="11474"/>
                </a:lnTo>
                <a:lnTo>
                  <a:pt x="15895" y="11354"/>
                </a:lnTo>
                <a:lnTo>
                  <a:pt x="16492" y="10876"/>
                </a:lnTo>
                <a:lnTo>
                  <a:pt x="18285" y="9263"/>
                </a:lnTo>
                <a:lnTo>
                  <a:pt x="20018" y="7590"/>
                </a:lnTo>
                <a:lnTo>
                  <a:pt x="20675" y="6992"/>
                </a:lnTo>
                <a:lnTo>
                  <a:pt x="20974" y="6753"/>
                </a:lnTo>
                <a:close/>
                <a:moveTo>
                  <a:pt x="6513" y="10816"/>
                </a:moveTo>
                <a:lnTo>
                  <a:pt x="6334" y="10876"/>
                </a:lnTo>
                <a:lnTo>
                  <a:pt x="6155" y="10996"/>
                </a:lnTo>
                <a:lnTo>
                  <a:pt x="6095" y="11175"/>
                </a:lnTo>
                <a:lnTo>
                  <a:pt x="6095" y="11354"/>
                </a:lnTo>
                <a:lnTo>
                  <a:pt x="6155" y="11533"/>
                </a:lnTo>
                <a:lnTo>
                  <a:pt x="6274" y="11653"/>
                </a:lnTo>
                <a:lnTo>
                  <a:pt x="6633" y="11653"/>
                </a:lnTo>
                <a:lnTo>
                  <a:pt x="6812" y="11533"/>
                </a:lnTo>
                <a:lnTo>
                  <a:pt x="6932" y="11414"/>
                </a:lnTo>
                <a:lnTo>
                  <a:pt x="6991" y="11294"/>
                </a:lnTo>
                <a:lnTo>
                  <a:pt x="7051" y="11115"/>
                </a:lnTo>
                <a:lnTo>
                  <a:pt x="6991" y="10996"/>
                </a:lnTo>
                <a:lnTo>
                  <a:pt x="6932" y="10876"/>
                </a:lnTo>
                <a:lnTo>
                  <a:pt x="6752" y="10816"/>
                </a:lnTo>
                <a:close/>
                <a:moveTo>
                  <a:pt x="22588" y="8127"/>
                </a:moveTo>
                <a:lnTo>
                  <a:pt x="22588" y="8904"/>
                </a:lnTo>
                <a:lnTo>
                  <a:pt x="22588" y="10398"/>
                </a:lnTo>
                <a:lnTo>
                  <a:pt x="22647" y="11175"/>
                </a:lnTo>
                <a:lnTo>
                  <a:pt x="22767" y="11832"/>
                </a:lnTo>
                <a:lnTo>
                  <a:pt x="22886" y="12071"/>
                </a:lnTo>
                <a:lnTo>
                  <a:pt x="23006" y="12250"/>
                </a:lnTo>
                <a:lnTo>
                  <a:pt x="23125" y="12370"/>
                </a:lnTo>
                <a:lnTo>
                  <a:pt x="23305" y="12370"/>
                </a:lnTo>
                <a:lnTo>
                  <a:pt x="23484" y="12250"/>
                </a:lnTo>
                <a:lnTo>
                  <a:pt x="23544" y="12071"/>
                </a:lnTo>
                <a:lnTo>
                  <a:pt x="23305" y="11055"/>
                </a:lnTo>
                <a:lnTo>
                  <a:pt x="23006" y="10099"/>
                </a:lnTo>
                <a:lnTo>
                  <a:pt x="22767" y="9083"/>
                </a:lnTo>
                <a:lnTo>
                  <a:pt x="22588" y="8127"/>
                </a:lnTo>
                <a:close/>
                <a:moveTo>
                  <a:pt x="4183" y="12549"/>
                </a:moveTo>
                <a:lnTo>
                  <a:pt x="3944" y="12609"/>
                </a:lnTo>
                <a:lnTo>
                  <a:pt x="3765" y="12728"/>
                </a:lnTo>
                <a:lnTo>
                  <a:pt x="3645" y="12908"/>
                </a:lnTo>
                <a:lnTo>
                  <a:pt x="3526" y="13147"/>
                </a:lnTo>
                <a:lnTo>
                  <a:pt x="3526" y="13386"/>
                </a:lnTo>
                <a:lnTo>
                  <a:pt x="3585" y="13565"/>
                </a:lnTo>
                <a:lnTo>
                  <a:pt x="3705" y="13685"/>
                </a:lnTo>
                <a:lnTo>
                  <a:pt x="3944" y="13744"/>
                </a:lnTo>
                <a:lnTo>
                  <a:pt x="4183" y="13685"/>
                </a:lnTo>
                <a:lnTo>
                  <a:pt x="4362" y="13565"/>
                </a:lnTo>
                <a:lnTo>
                  <a:pt x="4482" y="13386"/>
                </a:lnTo>
                <a:lnTo>
                  <a:pt x="4601" y="13147"/>
                </a:lnTo>
                <a:lnTo>
                  <a:pt x="4601" y="12908"/>
                </a:lnTo>
                <a:lnTo>
                  <a:pt x="4541" y="12728"/>
                </a:lnTo>
                <a:lnTo>
                  <a:pt x="4422" y="12609"/>
                </a:lnTo>
                <a:lnTo>
                  <a:pt x="4183" y="12549"/>
                </a:lnTo>
                <a:close/>
                <a:moveTo>
                  <a:pt x="6752" y="14700"/>
                </a:moveTo>
                <a:lnTo>
                  <a:pt x="6573" y="14760"/>
                </a:lnTo>
                <a:lnTo>
                  <a:pt x="6454" y="14760"/>
                </a:lnTo>
                <a:lnTo>
                  <a:pt x="6334" y="14880"/>
                </a:lnTo>
                <a:lnTo>
                  <a:pt x="6215" y="15059"/>
                </a:lnTo>
                <a:lnTo>
                  <a:pt x="6155" y="15298"/>
                </a:lnTo>
                <a:lnTo>
                  <a:pt x="6215" y="15597"/>
                </a:lnTo>
                <a:lnTo>
                  <a:pt x="6394" y="15776"/>
                </a:lnTo>
                <a:lnTo>
                  <a:pt x="6573" y="15896"/>
                </a:lnTo>
                <a:lnTo>
                  <a:pt x="6693" y="15896"/>
                </a:lnTo>
                <a:lnTo>
                  <a:pt x="6812" y="15836"/>
                </a:lnTo>
                <a:lnTo>
                  <a:pt x="6991" y="15776"/>
                </a:lnTo>
                <a:lnTo>
                  <a:pt x="7111" y="15656"/>
                </a:lnTo>
                <a:lnTo>
                  <a:pt x="7230" y="15477"/>
                </a:lnTo>
                <a:lnTo>
                  <a:pt x="7290" y="15298"/>
                </a:lnTo>
                <a:lnTo>
                  <a:pt x="7290" y="15119"/>
                </a:lnTo>
                <a:lnTo>
                  <a:pt x="7171" y="14999"/>
                </a:lnTo>
                <a:lnTo>
                  <a:pt x="7111" y="14880"/>
                </a:lnTo>
                <a:lnTo>
                  <a:pt x="6932" y="14760"/>
                </a:lnTo>
                <a:lnTo>
                  <a:pt x="6752" y="14700"/>
                </a:lnTo>
                <a:close/>
                <a:moveTo>
                  <a:pt x="3167" y="15597"/>
                </a:moveTo>
                <a:lnTo>
                  <a:pt x="2988" y="15716"/>
                </a:lnTo>
                <a:lnTo>
                  <a:pt x="2809" y="15836"/>
                </a:lnTo>
                <a:lnTo>
                  <a:pt x="2749" y="16135"/>
                </a:lnTo>
                <a:lnTo>
                  <a:pt x="2689" y="16314"/>
                </a:lnTo>
                <a:lnTo>
                  <a:pt x="2749" y="16493"/>
                </a:lnTo>
                <a:lnTo>
                  <a:pt x="2868" y="16553"/>
                </a:lnTo>
                <a:lnTo>
                  <a:pt x="3048" y="16613"/>
                </a:lnTo>
                <a:lnTo>
                  <a:pt x="3227" y="16613"/>
                </a:lnTo>
                <a:lnTo>
                  <a:pt x="3406" y="16553"/>
                </a:lnTo>
                <a:lnTo>
                  <a:pt x="3526" y="16493"/>
                </a:lnTo>
                <a:lnTo>
                  <a:pt x="3645" y="16314"/>
                </a:lnTo>
                <a:lnTo>
                  <a:pt x="3705" y="16015"/>
                </a:lnTo>
                <a:lnTo>
                  <a:pt x="3645" y="15836"/>
                </a:lnTo>
                <a:lnTo>
                  <a:pt x="3526" y="15716"/>
                </a:lnTo>
                <a:lnTo>
                  <a:pt x="3346" y="15597"/>
                </a:lnTo>
                <a:close/>
                <a:moveTo>
                  <a:pt x="8186" y="17688"/>
                </a:moveTo>
                <a:lnTo>
                  <a:pt x="8067" y="17748"/>
                </a:lnTo>
                <a:lnTo>
                  <a:pt x="7947" y="17808"/>
                </a:lnTo>
                <a:lnTo>
                  <a:pt x="7828" y="17987"/>
                </a:lnTo>
                <a:lnTo>
                  <a:pt x="7768" y="18166"/>
                </a:lnTo>
                <a:lnTo>
                  <a:pt x="7708" y="18405"/>
                </a:lnTo>
                <a:lnTo>
                  <a:pt x="7768" y="18584"/>
                </a:lnTo>
                <a:lnTo>
                  <a:pt x="7828" y="18764"/>
                </a:lnTo>
                <a:lnTo>
                  <a:pt x="7947" y="18824"/>
                </a:lnTo>
                <a:lnTo>
                  <a:pt x="8127" y="18824"/>
                </a:lnTo>
                <a:lnTo>
                  <a:pt x="8366" y="18764"/>
                </a:lnTo>
                <a:lnTo>
                  <a:pt x="8545" y="18644"/>
                </a:lnTo>
                <a:lnTo>
                  <a:pt x="8724" y="18525"/>
                </a:lnTo>
                <a:lnTo>
                  <a:pt x="8844" y="18465"/>
                </a:lnTo>
                <a:lnTo>
                  <a:pt x="8904" y="18345"/>
                </a:lnTo>
                <a:lnTo>
                  <a:pt x="8904" y="18286"/>
                </a:lnTo>
                <a:lnTo>
                  <a:pt x="8904" y="18166"/>
                </a:lnTo>
                <a:lnTo>
                  <a:pt x="8844" y="17927"/>
                </a:lnTo>
                <a:lnTo>
                  <a:pt x="8665" y="17808"/>
                </a:lnTo>
                <a:lnTo>
                  <a:pt x="8426" y="17688"/>
                </a:lnTo>
                <a:close/>
                <a:moveTo>
                  <a:pt x="5258" y="18883"/>
                </a:moveTo>
                <a:lnTo>
                  <a:pt x="5079" y="18943"/>
                </a:lnTo>
                <a:lnTo>
                  <a:pt x="4900" y="19063"/>
                </a:lnTo>
                <a:lnTo>
                  <a:pt x="4840" y="19242"/>
                </a:lnTo>
                <a:lnTo>
                  <a:pt x="4840" y="19421"/>
                </a:lnTo>
                <a:lnTo>
                  <a:pt x="4840" y="19600"/>
                </a:lnTo>
                <a:lnTo>
                  <a:pt x="4900" y="19780"/>
                </a:lnTo>
                <a:lnTo>
                  <a:pt x="5019" y="19959"/>
                </a:lnTo>
                <a:lnTo>
                  <a:pt x="5139" y="20019"/>
                </a:lnTo>
                <a:lnTo>
                  <a:pt x="5318" y="19959"/>
                </a:lnTo>
                <a:lnTo>
                  <a:pt x="5497" y="19839"/>
                </a:lnTo>
                <a:lnTo>
                  <a:pt x="5617" y="19660"/>
                </a:lnTo>
                <a:lnTo>
                  <a:pt x="5677" y="19421"/>
                </a:lnTo>
                <a:lnTo>
                  <a:pt x="5677" y="19182"/>
                </a:lnTo>
                <a:lnTo>
                  <a:pt x="5617" y="19003"/>
                </a:lnTo>
                <a:lnTo>
                  <a:pt x="5497" y="18883"/>
                </a:lnTo>
                <a:close/>
                <a:moveTo>
                  <a:pt x="7768" y="21094"/>
                </a:moveTo>
                <a:lnTo>
                  <a:pt x="7589" y="21214"/>
                </a:lnTo>
                <a:lnTo>
                  <a:pt x="7529" y="21393"/>
                </a:lnTo>
                <a:lnTo>
                  <a:pt x="7529" y="21572"/>
                </a:lnTo>
                <a:lnTo>
                  <a:pt x="7529" y="21692"/>
                </a:lnTo>
                <a:lnTo>
                  <a:pt x="7589" y="21871"/>
                </a:lnTo>
                <a:lnTo>
                  <a:pt x="7708" y="21931"/>
                </a:lnTo>
                <a:lnTo>
                  <a:pt x="7828" y="21931"/>
                </a:lnTo>
                <a:lnTo>
                  <a:pt x="8067" y="21752"/>
                </a:lnTo>
                <a:lnTo>
                  <a:pt x="8246" y="21453"/>
                </a:lnTo>
                <a:lnTo>
                  <a:pt x="8306" y="21333"/>
                </a:lnTo>
                <a:lnTo>
                  <a:pt x="8306" y="21214"/>
                </a:lnTo>
                <a:lnTo>
                  <a:pt x="8186" y="21094"/>
                </a:lnTo>
                <a:close/>
                <a:moveTo>
                  <a:pt x="11354" y="21991"/>
                </a:moveTo>
                <a:lnTo>
                  <a:pt x="11114" y="22050"/>
                </a:lnTo>
                <a:lnTo>
                  <a:pt x="10995" y="22110"/>
                </a:lnTo>
                <a:lnTo>
                  <a:pt x="10875" y="22289"/>
                </a:lnTo>
                <a:lnTo>
                  <a:pt x="10816" y="22409"/>
                </a:lnTo>
                <a:lnTo>
                  <a:pt x="10816" y="22588"/>
                </a:lnTo>
                <a:lnTo>
                  <a:pt x="10816" y="22767"/>
                </a:lnTo>
                <a:lnTo>
                  <a:pt x="10935" y="22887"/>
                </a:lnTo>
                <a:lnTo>
                  <a:pt x="11114" y="22947"/>
                </a:lnTo>
                <a:lnTo>
                  <a:pt x="11354" y="22947"/>
                </a:lnTo>
                <a:lnTo>
                  <a:pt x="11473" y="22827"/>
                </a:lnTo>
                <a:lnTo>
                  <a:pt x="11593" y="22708"/>
                </a:lnTo>
                <a:lnTo>
                  <a:pt x="11652" y="22528"/>
                </a:lnTo>
                <a:lnTo>
                  <a:pt x="11652" y="22349"/>
                </a:lnTo>
                <a:lnTo>
                  <a:pt x="11593" y="22170"/>
                </a:lnTo>
                <a:lnTo>
                  <a:pt x="11533" y="22050"/>
                </a:lnTo>
                <a:lnTo>
                  <a:pt x="11354" y="21991"/>
                </a:lnTo>
                <a:close/>
                <a:moveTo>
                  <a:pt x="5079" y="21871"/>
                </a:moveTo>
                <a:lnTo>
                  <a:pt x="4840" y="21931"/>
                </a:lnTo>
                <a:lnTo>
                  <a:pt x="4721" y="21991"/>
                </a:lnTo>
                <a:lnTo>
                  <a:pt x="4601" y="22170"/>
                </a:lnTo>
                <a:lnTo>
                  <a:pt x="4482" y="22349"/>
                </a:lnTo>
                <a:lnTo>
                  <a:pt x="4482" y="22528"/>
                </a:lnTo>
                <a:lnTo>
                  <a:pt x="4482" y="22708"/>
                </a:lnTo>
                <a:lnTo>
                  <a:pt x="4601" y="22827"/>
                </a:lnTo>
                <a:lnTo>
                  <a:pt x="4661" y="22947"/>
                </a:lnTo>
                <a:lnTo>
                  <a:pt x="4840" y="23006"/>
                </a:lnTo>
                <a:lnTo>
                  <a:pt x="4960" y="23066"/>
                </a:lnTo>
                <a:lnTo>
                  <a:pt x="5079" y="23066"/>
                </a:lnTo>
                <a:lnTo>
                  <a:pt x="5199" y="23006"/>
                </a:lnTo>
                <a:lnTo>
                  <a:pt x="5378" y="22827"/>
                </a:lnTo>
                <a:lnTo>
                  <a:pt x="5497" y="22588"/>
                </a:lnTo>
                <a:lnTo>
                  <a:pt x="5557" y="22349"/>
                </a:lnTo>
                <a:lnTo>
                  <a:pt x="5497" y="22110"/>
                </a:lnTo>
                <a:lnTo>
                  <a:pt x="5318" y="21931"/>
                </a:lnTo>
                <a:lnTo>
                  <a:pt x="5199" y="21871"/>
                </a:lnTo>
                <a:close/>
                <a:moveTo>
                  <a:pt x="7171" y="24919"/>
                </a:moveTo>
                <a:lnTo>
                  <a:pt x="6932" y="25038"/>
                </a:lnTo>
                <a:lnTo>
                  <a:pt x="6812" y="25217"/>
                </a:lnTo>
                <a:lnTo>
                  <a:pt x="6752" y="25397"/>
                </a:lnTo>
                <a:lnTo>
                  <a:pt x="6752" y="25636"/>
                </a:lnTo>
                <a:lnTo>
                  <a:pt x="6812" y="25815"/>
                </a:lnTo>
                <a:lnTo>
                  <a:pt x="6932" y="25934"/>
                </a:lnTo>
                <a:lnTo>
                  <a:pt x="7111" y="25994"/>
                </a:lnTo>
                <a:lnTo>
                  <a:pt x="7350" y="25934"/>
                </a:lnTo>
                <a:lnTo>
                  <a:pt x="7469" y="25815"/>
                </a:lnTo>
                <a:lnTo>
                  <a:pt x="7529" y="25695"/>
                </a:lnTo>
                <a:lnTo>
                  <a:pt x="7589" y="25516"/>
                </a:lnTo>
                <a:lnTo>
                  <a:pt x="7589" y="25337"/>
                </a:lnTo>
                <a:lnTo>
                  <a:pt x="7529" y="25158"/>
                </a:lnTo>
                <a:lnTo>
                  <a:pt x="7469" y="25038"/>
                </a:lnTo>
                <a:lnTo>
                  <a:pt x="7350" y="24978"/>
                </a:lnTo>
                <a:lnTo>
                  <a:pt x="7171" y="24919"/>
                </a:lnTo>
                <a:close/>
                <a:moveTo>
                  <a:pt x="13684" y="25158"/>
                </a:moveTo>
                <a:lnTo>
                  <a:pt x="13445" y="25337"/>
                </a:lnTo>
                <a:lnTo>
                  <a:pt x="13266" y="25636"/>
                </a:lnTo>
                <a:lnTo>
                  <a:pt x="13206" y="25755"/>
                </a:lnTo>
                <a:lnTo>
                  <a:pt x="13266" y="25875"/>
                </a:lnTo>
                <a:lnTo>
                  <a:pt x="13325" y="25994"/>
                </a:lnTo>
                <a:lnTo>
                  <a:pt x="13564" y="25994"/>
                </a:lnTo>
                <a:lnTo>
                  <a:pt x="13744" y="25934"/>
                </a:lnTo>
                <a:lnTo>
                  <a:pt x="13863" y="25875"/>
                </a:lnTo>
                <a:lnTo>
                  <a:pt x="13983" y="25695"/>
                </a:lnTo>
                <a:lnTo>
                  <a:pt x="13983" y="25516"/>
                </a:lnTo>
                <a:lnTo>
                  <a:pt x="13983" y="25397"/>
                </a:lnTo>
                <a:lnTo>
                  <a:pt x="13923" y="25217"/>
                </a:lnTo>
                <a:lnTo>
                  <a:pt x="13803" y="25158"/>
                </a:lnTo>
                <a:close/>
                <a:moveTo>
                  <a:pt x="11114" y="25815"/>
                </a:moveTo>
                <a:lnTo>
                  <a:pt x="10875" y="25875"/>
                </a:lnTo>
                <a:lnTo>
                  <a:pt x="10756" y="25994"/>
                </a:lnTo>
                <a:lnTo>
                  <a:pt x="10636" y="26114"/>
                </a:lnTo>
                <a:lnTo>
                  <a:pt x="10577" y="26293"/>
                </a:lnTo>
                <a:lnTo>
                  <a:pt x="10577" y="26472"/>
                </a:lnTo>
                <a:lnTo>
                  <a:pt x="10577" y="26592"/>
                </a:lnTo>
                <a:lnTo>
                  <a:pt x="10696" y="26711"/>
                </a:lnTo>
                <a:lnTo>
                  <a:pt x="10875" y="26771"/>
                </a:lnTo>
                <a:lnTo>
                  <a:pt x="11114" y="26711"/>
                </a:lnTo>
                <a:lnTo>
                  <a:pt x="11234" y="26592"/>
                </a:lnTo>
                <a:lnTo>
                  <a:pt x="11354" y="26472"/>
                </a:lnTo>
                <a:lnTo>
                  <a:pt x="11413" y="26293"/>
                </a:lnTo>
                <a:lnTo>
                  <a:pt x="11413" y="26114"/>
                </a:lnTo>
                <a:lnTo>
                  <a:pt x="11413" y="25994"/>
                </a:lnTo>
                <a:lnTo>
                  <a:pt x="11294" y="25875"/>
                </a:lnTo>
                <a:lnTo>
                  <a:pt x="11114" y="25815"/>
                </a:lnTo>
                <a:close/>
                <a:moveTo>
                  <a:pt x="23364" y="26173"/>
                </a:moveTo>
                <a:lnTo>
                  <a:pt x="23245" y="26233"/>
                </a:lnTo>
                <a:lnTo>
                  <a:pt x="23125" y="26293"/>
                </a:lnTo>
                <a:lnTo>
                  <a:pt x="23066" y="26472"/>
                </a:lnTo>
                <a:lnTo>
                  <a:pt x="23066" y="26592"/>
                </a:lnTo>
                <a:lnTo>
                  <a:pt x="23066" y="26771"/>
                </a:lnTo>
                <a:lnTo>
                  <a:pt x="23185" y="26950"/>
                </a:lnTo>
                <a:lnTo>
                  <a:pt x="23364" y="27010"/>
                </a:lnTo>
                <a:lnTo>
                  <a:pt x="23484" y="27010"/>
                </a:lnTo>
                <a:lnTo>
                  <a:pt x="23663" y="26890"/>
                </a:lnTo>
                <a:lnTo>
                  <a:pt x="23723" y="26771"/>
                </a:lnTo>
                <a:lnTo>
                  <a:pt x="23842" y="26651"/>
                </a:lnTo>
                <a:lnTo>
                  <a:pt x="23842" y="26472"/>
                </a:lnTo>
                <a:lnTo>
                  <a:pt x="23783" y="26353"/>
                </a:lnTo>
                <a:lnTo>
                  <a:pt x="23663" y="26233"/>
                </a:lnTo>
                <a:lnTo>
                  <a:pt x="23484" y="26173"/>
                </a:lnTo>
                <a:close/>
                <a:moveTo>
                  <a:pt x="20795" y="26173"/>
                </a:moveTo>
                <a:lnTo>
                  <a:pt x="20675" y="26233"/>
                </a:lnTo>
                <a:lnTo>
                  <a:pt x="20556" y="26353"/>
                </a:lnTo>
                <a:lnTo>
                  <a:pt x="20436" y="26532"/>
                </a:lnTo>
                <a:lnTo>
                  <a:pt x="20377" y="26711"/>
                </a:lnTo>
                <a:lnTo>
                  <a:pt x="20436" y="26890"/>
                </a:lnTo>
                <a:lnTo>
                  <a:pt x="20496" y="27070"/>
                </a:lnTo>
                <a:lnTo>
                  <a:pt x="20616" y="27189"/>
                </a:lnTo>
                <a:lnTo>
                  <a:pt x="20914" y="27189"/>
                </a:lnTo>
                <a:lnTo>
                  <a:pt x="21034" y="27070"/>
                </a:lnTo>
                <a:lnTo>
                  <a:pt x="21094" y="26890"/>
                </a:lnTo>
                <a:lnTo>
                  <a:pt x="21153" y="26711"/>
                </a:lnTo>
                <a:lnTo>
                  <a:pt x="21153" y="26532"/>
                </a:lnTo>
                <a:lnTo>
                  <a:pt x="21034" y="26353"/>
                </a:lnTo>
                <a:lnTo>
                  <a:pt x="20914" y="26233"/>
                </a:lnTo>
                <a:lnTo>
                  <a:pt x="20795" y="26173"/>
                </a:lnTo>
                <a:close/>
                <a:moveTo>
                  <a:pt x="17329" y="27189"/>
                </a:moveTo>
                <a:lnTo>
                  <a:pt x="17090" y="27249"/>
                </a:lnTo>
                <a:lnTo>
                  <a:pt x="16971" y="27369"/>
                </a:lnTo>
                <a:lnTo>
                  <a:pt x="16851" y="27488"/>
                </a:lnTo>
                <a:lnTo>
                  <a:pt x="16731" y="27667"/>
                </a:lnTo>
                <a:lnTo>
                  <a:pt x="16731" y="27847"/>
                </a:lnTo>
                <a:lnTo>
                  <a:pt x="16791" y="28026"/>
                </a:lnTo>
                <a:lnTo>
                  <a:pt x="16911" y="28145"/>
                </a:lnTo>
                <a:lnTo>
                  <a:pt x="17090" y="28265"/>
                </a:lnTo>
                <a:lnTo>
                  <a:pt x="17329" y="28205"/>
                </a:lnTo>
                <a:lnTo>
                  <a:pt x="17508" y="28145"/>
                </a:lnTo>
                <a:lnTo>
                  <a:pt x="17628" y="27966"/>
                </a:lnTo>
                <a:lnTo>
                  <a:pt x="17688" y="27787"/>
                </a:lnTo>
                <a:lnTo>
                  <a:pt x="17688" y="27548"/>
                </a:lnTo>
                <a:lnTo>
                  <a:pt x="17628" y="27369"/>
                </a:lnTo>
                <a:lnTo>
                  <a:pt x="17508" y="27249"/>
                </a:lnTo>
                <a:lnTo>
                  <a:pt x="17329" y="27189"/>
                </a:lnTo>
                <a:close/>
                <a:moveTo>
                  <a:pt x="13624" y="27309"/>
                </a:moveTo>
                <a:lnTo>
                  <a:pt x="13445" y="27369"/>
                </a:lnTo>
                <a:lnTo>
                  <a:pt x="13325" y="27488"/>
                </a:lnTo>
                <a:lnTo>
                  <a:pt x="13266" y="27667"/>
                </a:lnTo>
                <a:lnTo>
                  <a:pt x="13206" y="27847"/>
                </a:lnTo>
                <a:lnTo>
                  <a:pt x="13206" y="28026"/>
                </a:lnTo>
                <a:lnTo>
                  <a:pt x="13266" y="28205"/>
                </a:lnTo>
                <a:lnTo>
                  <a:pt x="13385" y="28265"/>
                </a:lnTo>
                <a:lnTo>
                  <a:pt x="13505" y="28325"/>
                </a:lnTo>
                <a:lnTo>
                  <a:pt x="13744" y="28325"/>
                </a:lnTo>
                <a:lnTo>
                  <a:pt x="13863" y="28145"/>
                </a:lnTo>
                <a:lnTo>
                  <a:pt x="13983" y="28026"/>
                </a:lnTo>
                <a:lnTo>
                  <a:pt x="14043" y="27787"/>
                </a:lnTo>
                <a:lnTo>
                  <a:pt x="14043" y="27608"/>
                </a:lnTo>
                <a:lnTo>
                  <a:pt x="13923" y="27428"/>
                </a:lnTo>
                <a:lnTo>
                  <a:pt x="13803" y="27309"/>
                </a:lnTo>
                <a:close/>
                <a:moveTo>
                  <a:pt x="9202" y="27369"/>
                </a:moveTo>
                <a:lnTo>
                  <a:pt x="8963" y="27428"/>
                </a:lnTo>
                <a:lnTo>
                  <a:pt x="8784" y="27548"/>
                </a:lnTo>
                <a:lnTo>
                  <a:pt x="8605" y="27727"/>
                </a:lnTo>
                <a:lnTo>
                  <a:pt x="8545" y="27966"/>
                </a:lnTo>
                <a:lnTo>
                  <a:pt x="8545" y="28205"/>
                </a:lnTo>
                <a:lnTo>
                  <a:pt x="8605" y="28384"/>
                </a:lnTo>
                <a:lnTo>
                  <a:pt x="8724" y="28504"/>
                </a:lnTo>
                <a:lnTo>
                  <a:pt x="8963" y="28564"/>
                </a:lnTo>
                <a:lnTo>
                  <a:pt x="9202" y="28504"/>
                </a:lnTo>
                <a:lnTo>
                  <a:pt x="9382" y="28384"/>
                </a:lnTo>
                <a:lnTo>
                  <a:pt x="9561" y="28205"/>
                </a:lnTo>
                <a:lnTo>
                  <a:pt x="9621" y="27966"/>
                </a:lnTo>
                <a:lnTo>
                  <a:pt x="9621" y="27727"/>
                </a:lnTo>
                <a:lnTo>
                  <a:pt x="9561" y="27548"/>
                </a:lnTo>
                <a:lnTo>
                  <a:pt x="9441" y="27428"/>
                </a:lnTo>
                <a:lnTo>
                  <a:pt x="9202" y="27369"/>
                </a:lnTo>
                <a:close/>
                <a:moveTo>
                  <a:pt x="18763" y="28504"/>
                </a:moveTo>
                <a:lnTo>
                  <a:pt x="18644" y="28623"/>
                </a:lnTo>
                <a:lnTo>
                  <a:pt x="18524" y="28743"/>
                </a:lnTo>
                <a:lnTo>
                  <a:pt x="18464" y="28922"/>
                </a:lnTo>
                <a:lnTo>
                  <a:pt x="18464" y="29101"/>
                </a:lnTo>
                <a:lnTo>
                  <a:pt x="18524" y="29221"/>
                </a:lnTo>
                <a:lnTo>
                  <a:pt x="18644" y="29340"/>
                </a:lnTo>
                <a:lnTo>
                  <a:pt x="19002" y="29340"/>
                </a:lnTo>
                <a:lnTo>
                  <a:pt x="19122" y="29221"/>
                </a:lnTo>
                <a:lnTo>
                  <a:pt x="19241" y="29101"/>
                </a:lnTo>
                <a:lnTo>
                  <a:pt x="19301" y="28922"/>
                </a:lnTo>
                <a:lnTo>
                  <a:pt x="19301" y="28743"/>
                </a:lnTo>
                <a:lnTo>
                  <a:pt x="19241" y="28623"/>
                </a:lnTo>
                <a:lnTo>
                  <a:pt x="19122" y="28504"/>
                </a:lnTo>
                <a:close/>
                <a:moveTo>
                  <a:pt x="20556" y="1196"/>
                </a:moveTo>
                <a:lnTo>
                  <a:pt x="21153" y="1255"/>
                </a:lnTo>
                <a:lnTo>
                  <a:pt x="22289" y="1375"/>
                </a:lnTo>
                <a:lnTo>
                  <a:pt x="23424" y="1614"/>
                </a:lnTo>
                <a:lnTo>
                  <a:pt x="24500" y="1973"/>
                </a:lnTo>
                <a:lnTo>
                  <a:pt x="23603" y="2929"/>
                </a:lnTo>
                <a:lnTo>
                  <a:pt x="23066" y="3526"/>
                </a:lnTo>
                <a:lnTo>
                  <a:pt x="22886" y="3765"/>
                </a:lnTo>
                <a:lnTo>
                  <a:pt x="22886" y="3885"/>
                </a:lnTo>
                <a:lnTo>
                  <a:pt x="23006" y="3885"/>
                </a:lnTo>
                <a:lnTo>
                  <a:pt x="23125" y="3765"/>
                </a:lnTo>
                <a:lnTo>
                  <a:pt x="23603" y="3407"/>
                </a:lnTo>
                <a:lnTo>
                  <a:pt x="24380" y="2809"/>
                </a:lnTo>
                <a:lnTo>
                  <a:pt x="24918" y="2510"/>
                </a:lnTo>
                <a:lnTo>
                  <a:pt x="25157" y="2391"/>
                </a:lnTo>
                <a:lnTo>
                  <a:pt x="25336" y="2391"/>
                </a:lnTo>
                <a:lnTo>
                  <a:pt x="25516" y="2451"/>
                </a:lnTo>
                <a:lnTo>
                  <a:pt x="25755" y="2510"/>
                </a:lnTo>
                <a:lnTo>
                  <a:pt x="26352" y="2869"/>
                </a:lnTo>
                <a:lnTo>
                  <a:pt x="27368" y="3407"/>
                </a:lnTo>
                <a:lnTo>
                  <a:pt x="28324" y="4064"/>
                </a:lnTo>
                <a:lnTo>
                  <a:pt x="29280" y="4721"/>
                </a:lnTo>
                <a:lnTo>
                  <a:pt x="30176" y="5438"/>
                </a:lnTo>
                <a:lnTo>
                  <a:pt x="30953" y="6155"/>
                </a:lnTo>
                <a:lnTo>
                  <a:pt x="31670" y="6932"/>
                </a:lnTo>
                <a:lnTo>
                  <a:pt x="32268" y="7769"/>
                </a:lnTo>
                <a:lnTo>
                  <a:pt x="32806" y="8665"/>
                </a:lnTo>
                <a:lnTo>
                  <a:pt x="33224" y="9561"/>
                </a:lnTo>
                <a:lnTo>
                  <a:pt x="33582" y="10518"/>
                </a:lnTo>
                <a:lnTo>
                  <a:pt x="33822" y="11533"/>
                </a:lnTo>
                <a:lnTo>
                  <a:pt x="33881" y="12609"/>
                </a:lnTo>
                <a:lnTo>
                  <a:pt x="33941" y="13804"/>
                </a:lnTo>
                <a:lnTo>
                  <a:pt x="33822" y="14939"/>
                </a:lnTo>
                <a:lnTo>
                  <a:pt x="33642" y="16075"/>
                </a:lnTo>
                <a:lnTo>
                  <a:pt x="33343" y="17210"/>
                </a:lnTo>
                <a:lnTo>
                  <a:pt x="32985" y="18345"/>
                </a:lnTo>
                <a:lnTo>
                  <a:pt x="32567" y="19421"/>
                </a:lnTo>
                <a:lnTo>
                  <a:pt x="32029" y="20497"/>
                </a:lnTo>
                <a:lnTo>
                  <a:pt x="31491" y="21572"/>
                </a:lnTo>
                <a:lnTo>
                  <a:pt x="30834" y="22528"/>
                </a:lnTo>
                <a:lnTo>
                  <a:pt x="30117" y="23484"/>
                </a:lnTo>
                <a:lnTo>
                  <a:pt x="29340" y="24440"/>
                </a:lnTo>
                <a:lnTo>
                  <a:pt x="28563" y="25277"/>
                </a:lnTo>
                <a:lnTo>
                  <a:pt x="27726" y="26114"/>
                </a:lnTo>
                <a:lnTo>
                  <a:pt x="26830" y="26831"/>
                </a:lnTo>
                <a:lnTo>
                  <a:pt x="25874" y="27548"/>
                </a:lnTo>
                <a:lnTo>
                  <a:pt x="24918" y="28145"/>
                </a:lnTo>
                <a:lnTo>
                  <a:pt x="23783" y="28803"/>
                </a:lnTo>
                <a:lnTo>
                  <a:pt x="22588" y="29281"/>
                </a:lnTo>
                <a:lnTo>
                  <a:pt x="21392" y="29699"/>
                </a:lnTo>
                <a:lnTo>
                  <a:pt x="20197" y="30057"/>
                </a:lnTo>
                <a:lnTo>
                  <a:pt x="18942" y="30297"/>
                </a:lnTo>
                <a:lnTo>
                  <a:pt x="17688" y="30416"/>
                </a:lnTo>
                <a:lnTo>
                  <a:pt x="16373" y="30476"/>
                </a:lnTo>
                <a:lnTo>
                  <a:pt x="15118" y="30416"/>
                </a:lnTo>
                <a:lnTo>
                  <a:pt x="15357" y="30416"/>
                </a:lnTo>
                <a:lnTo>
                  <a:pt x="15477" y="30297"/>
                </a:lnTo>
                <a:lnTo>
                  <a:pt x="15656" y="30057"/>
                </a:lnTo>
                <a:lnTo>
                  <a:pt x="15775" y="29699"/>
                </a:lnTo>
                <a:lnTo>
                  <a:pt x="15835" y="29520"/>
                </a:lnTo>
                <a:lnTo>
                  <a:pt x="15775" y="29340"/>
                </a:lnTo>
                <a:lnTo>
                  <a:pt x="15716" y="29221"/>
                </a:lnTo>
                <a:lnTo>
                  <a:pt x="15656" y="29101"/>
                </a:lnTo>
                <a:lnTo>
                  <a:pt x="15297" y="29101"/>
                </a:lnTo>
                <a:lnTo>
                  <a:pt x="15058" y="29161"/>
                </a:lnTo>
                <a:lnTo>
                  <a:pt x="14879" y="29400"/>
                </a:lnTo>
                <a:lnTo>
                  <a:pt x="14760" y="29639"/>
                </a:lnTo>
                <a:lnTo>
                  <a:pt x="14760" y="29818"/>
                </a:lnTo>
                <a:lnTo>
                  <a:pt x="14879" y="30117"/>
                </a:lnTo>
                <a:lnTo>
                  <a:pt x="14999" y="30297"/>
                </a:lnTo>
                <a:lnTo>
                  <a:pt x="15054" y="30407"/>
                </a:lnTo>
                <a:lnTo>
                  <a:pt x="15054" y="30407"/>
                </a:lnTo>
                <a:lnTo>
                  <a:pt x="13863" y="30237"/>
                </a:lnTo>
                <a:lnTo>
                  <a:pt x="12608" y="29998"/>
                </a:lnTo>
                <a:lnTo>
                  <a:pt x="11413" y="29699"/>
                </a:lnTo>
                <a:lnTo>
                  <a:pt x="10218" y="29221"/>
                </a:lnTo>
                <a:lnTo>
                  <a:pt x="9023" y="28683"/>
                </a:lnTo>
                <a:lnTo>
                  <a:pt x="7947" y="28086"/>
                </a:lnTo>
                <a:lnTo>
                  <a:pt x="6872" y="27369"/>
                </a:lnTo>
                <a:lnTo>
                  <a:pt x="5856" y="26592"/>
                </a:lnTo>
                <a:lnTo>
                  <a:pt x="5019" y="25815"/>
                </a:lnTo>
                <a:lnTo>
                  <a:pt x="4243" y="24978"/>
                </a:lnTo>
                <a:lnTo>
                  <a:pt x="3526" y="24022"/>
                </a:lnTo>
                <a:lnTo>
                  <a:pt x="2928" y="23066"/>
                </a:lnTo>
                <a:lnTo>
                  <a:pt x="2330" y="22050"/>
                </a:lnTo>
                <a:lnTo>
                  <a:pt x="1852" y="20915"/>
                </a:lnTo>
                <a:lnTo>
                  <a:pt x="1494" y="19839"/>
                </a:lnTo>
                <a:lnTo>
                  <a:pt x="1613" y="19720"/>
                </a:lnTo>
                <a:lnTo>
                  <a:pt x="1733" y="19600"/>
                </a:lnTo>
                <a:lnTo>
                  <a:pt x="1793" y="19481"/>
                </a:lnTo>
                <a:lnTo>
                  <a:pt x="1852" y="19302"/>
                </a:lnTo>
                <a:lnTo>
                  <a:pt x="1733" y="19063"/>
                </a:lnTo>
                <a:lnTo>
                  <a:pt x="1554" y="18824"/>
                </a:lnTo>
                <a:lnTo>
                  <a:pt x="1315" y="18525"/>
                </a:lnTo>
                <a:lnTo>
                  <a:pt x="1135" y="18226"/>
                </a:lnTo>
                <a:lnTo>
                  <a:pt x="1076" y="17927"/>
                </a:lnTo>
                <a:lnTo>
                  <a:pt x="1016" y="17628"/>
                </a:lnTo>
                <a:lnTo>
                  <a:pt x="1016" y="16971"/>
                </a:lnTo>
                <a:lnTo>
                  <a:pt x="1076" y="15656"/>
                </a:lnTo>
                <a:lnTo>
                  <a:pt x="1135" y="14999"/>
                </a:lnTo>
                <a:lnTo>
                  <a:pt x="1255" y="14342"/>
                </a:lnTo>
                <a:lnTo>
                  <a:pt x="1434" y="13744"/>
                </a:lnTo>
                <a:lnTo>
                  <a:pt x="1613" y="13087"/>
                </a:lnTo>
                <a:lnTo>
                  <a:pt x="2091" y="11892"/>
                </a:lnTo>
                <a:lnTo>
                  <a:pt x="2689" y="10697"/>
                </a:lnTo>
                <a:lnTo>
                  <a:pt x="2868" y="10876"/>
                </a:lnTo>
                <a:lnTo>
                  <a:pt x="3048" y="10876"/>
                </a:lnTo>
                <a:lnTo>
                  <a:pt x="3227" y="10816"/>
                </a:lnTo>
                <a:lnTo>
                  <a:pt x="3346" y="10637"/>
                </a:lnTo>
                <a:lnTo>
                  <a:pt x="3406" y="10458"/>
                </a:lnTo>
                <a:lnTo>
                  <a:pt x="3406" y="10279"/>
                </a:lnTo>
                <a:lnTo>
                  <a:pt x="3287" y="10099"/>
                </a:lnTo>
                <a:lnTo>
                  <a:pt x="3107" y="9980"/>
                </a:lnTo>
                <a:lnTo>
                  <a:pt x="3884" y="8844"/>
                </a:lnTo>
                <a:lnTo>
                  <a:pt x="4780" y="7709"/>
                </a:lnTo>
                <a:lnTo>
                  <a:pt x="5677" y="6633"/>
                </a:lnTo>
                <a:lnTo>
                  <a:pt x="6752" y="5618"/>
                </a:lnTo>
                <a:lnTo>
                  <a:pt x="7828" y="4721"/>
                </a:lnTo>
                <a:lnTo>
                  <a:pt x="8963" y="3885"/>
                </a:lnTo>
                <a:lnTo>
                  <a:pt x="10158" y="3108"/>
                </a:lnTo>
                <a:lnTo>
                  <a:pt x="11473" y="2510"/>
                </a:lnTo>
                <a:lnTo>
                  <a:pt x="12668" y="1973"/>
                </a:lnTo>
                <a:lnTo>
                  <a:pt x="13983" y="1614"/>
                </a:lnTo>
                <a:lnTo>
                  <a:pt x="14640" y="1435"/>
                </a:lnTo>
                <a:lnTo>
                  <a:pt x="15297" y="1375"/>
                </a:lnTo>
                <a:lnTo>
                  <a:pt x="15955" y="1315"/>
                </a:lnTo>
                <a:lnTo>
                  <a:pt x="16612" y="1255"/>
                </a:lnTo>
                <a:lnTo>
                  <a:pt x="17688" y="1435"/>
                </a:lnTo>
                <a:lnTo>
                  <a:pt x="19480" y="1853"/>
                </a:lnTo>
                <a:lnTo>
                  <a:pt x="21094" y="2271"/>
                </a:lnTo>
                <a:lnTo>
                  <a:pt x="21631" y="2451"/>
                </a:lnTo>
                <a:lnTo>
                  <a:pt x="21751" y="2510"/>
                </a:lnTo>
                <a:lnTo>
                  <a:pt x="21751" y="2570"/>
                </a:lnTo>
                <a:lnTo>
                  <a:pt x="21811" y="2451"/>
                </a:lnTo>
                <a:lnTo>
                  <a:pt x="21751" y="2391"/>
                </a:lnTo>
                <a:lnTo>
                  <a:pt x="21631" y="2212"/>
                </a:lnTo>
                <a:lnTo>
                  <a:pt x="21392" y="1973"/>
                </a:lnTo>
                <a:lnTo>
                  <a:pt x="21034" y="1793"/>
                </a:lnTo>
                <a:lnTo>
                  <a:pt x="20377" y="1435"/>
                </a:lnTo>
                <a:lnTo>
                  <a:pt x="19958" y="1255"/>
                </a:lnTo>
                <a:lnTo>
                  <a:pt x="20556" y="1196"/>
                </a:lnTo>
                <a:close/>
                <a:moveTo>
                  <a:pt x="20974" y="1"/>
                </a:moveTo>
                <a:lnTo>
                  <a:pt x="20377" y="60"/>
                </a:lnTo>
                <a:lnTo>
                  <a:pt x="19779" y="180"/>
                </a:lnTo>
                <a:lnTo>
                  <a:pt x="18644" y="359"/>
                </a:lnTo>
                <a:lnTo>
                  <a:pt x="17568" y="479"/>
                </a:lnTo>
                <a:lnTo>
                  <a:pt x="16373" y="538"/>
                </a:lnTo>
                <a:lnTo>
                  <a:pt x="15178" y="538"/>
                </a:lnTo>
                <a:lnTo>
                  <a:pt x="14580" y="598"/>
                </a:lnTo>
                <a:lnTo>
                  <a:pt x="13983" y="658"/>
                </a:lnTo>
                <a:lnTo>
                  <a:pt x="13385" y="777"/>
                </a:lnTo>
                <a:lnTo>
                  <a:pt x="12728" y="957"/>
                </a:lnTo>
                <a:lnTo>
                  <a:pt x="11473" y="1435"/>
                </a:lnTo>
                <a:lnTo>
                  <a:pt x="10218" y="2032"/>
                </a:lnTo>
                <a:lnTo>
                  <a:pt x="9023" y="2690"/>
                </a:lnTo>
                <a:lnTo>
                  <a:pt x="7888" y="3466"/>
                </a:lnTo>
                <a:lnTo>
                  <a:pt x="6872" y="4303"/>
                </a:lnTo>
                <a:lnTo>
                  <a:pt x="5856" y="5140"/>
                </a:lnTo>
                <a:lnTo>
                  <a:pt x="4900" y="6096"/>
                </a:lnTo>
                <a:lnTo>
                  <a:pt x="4004" y="7052"/>
                </a:lnTo>
                <a:lnTo>
                  <a:pt x="3167" y="8127"/>
                </a:lnTo>
                <a:lnTo>
                  <a:pt x="2390" y="9203"/>
                </a:lnTo>
                <a:lnTo>
                  <a:pt x="1733" y="10338"/>
                </a:lnTo>
                <a:lnTo>
                  <a:pt x="1135" y="11533"/>
                </a:lnTo>
                <a:lnTo>
                  <a:pt x="657" y="12788"/>
                </a:lnTo>
                <a:lnTo>
                  <a:pt x="299" y="14043"/>
                </a:lnTo>
                <a:lnTo>
                  <a:pt x="60" y="15298"/>
                </a:lnTo>
                <a:lnTo>
                  <a:pt x="0" y="16613"/>
                </a:lnTo>
                <a:lnTo>
                  <a:pt x="60" y="17867"/>
                </a:lnTo>
                <a:lnTo>
                  <a:pt x="239" y="19063"/>
                </a:lnTo>
                <a:lnTo>
                  <a:pt x="478" y="20317"/>
                </a:lnTo>
                <a:lnTo>
                  <a:pt x="896" y="21512"/>
                </a:lnTo>
                <a:lnTo>
                  <a:pt x="1374" y="22648"/>
                </a:lnTo>
                <a:lnTo>
                  <a:pt x="2032" y="23723"/>
                </a:lnTo>
                <a:lnTo>
                  <a:pt x="2689" y="24799"/>
                </a:lnTo>
                <a:lnTo>
                  <a:pt x="3466" y="25815"/>
                </a:lnTo>
                <a:lnTo>
                  <a:pt x="4362" y="26771"/>
                </a:lnTo>
                <a:lnTo>
                  <a:pt x="5318" y="27608"/>
                </a:lnTo>
                <a:lnTo>
                  <a:pt x="6334" y="28444"/>
                </a:lnTo>
                <a:lnTo>
                  <a:pt x="7469" y="29161"/>
                </a:lnTo>
                <a:lnTo>
                  <a:pt x="8545" y="29759"/>
                </a:lnTo>
                <a:lnTo>
                  <a:pt x="9680" y="30297"/>
                </a:lnTo>
                <a:lnTo>
                  <a:pt x="10875" y="30715"/>
                </a:lnTo>
                <a:lnTo>
                  <a:pt x="12071" y="31073"/>
                </a:lnTo>
                <a:lnTo>
                  <a:pt x="13266" y="31312"/>
                </a:lnTo>
                <a:lnTo>
                  <a:pt x="14521" y="31492"/>
                </a:lnTo>
                <a:lnTo>
                  <a:pt x="15716" y="31611"/>
                </a:lnTo>
                <a:lnTo>
                  <a:pt x="16971" y="31611"/>
                </a:lnTo>
                <a:lnTo>
                  <a:pt x="18225" y="31492"/>
                </a:lnTo>
                <a:lnTo>
                  <a:pt x="19420" y="31372"/>
                </a:lnTo>
                <a:lnTo>
                  <a:pt x="20616" y="31073"/>
                </a:lnTo>
                <a:lnTo>
                  <a:pt x="21811" y="30775"/>
                </a:lnTo>
                <a:lnTo>
                  <a:pt x="23006" y="30356"/>
                </a:lnTo>
                <a:lnTo>
                  <a:pt x="24141" y="29818"/>
                </a:lnTo>
                <a:lnTo>
                  <a:pt x="25277" y="29221"/>
                </a:lnTo>
                <a:lnTo>
                  <a:pt x="26352" y="28564"/>
                </a:lnTo>
                <a:lnTo>
                  <a:pt x="27428" y="27787"/>
                </a:lnTo>
                <a:lnTo>
                  <a:pt x="28444" y="26890"/>
                </a:lnTo>
                <a:lnTo>
                  <a:pt x="29459" y="25875"/>
                </a:lnTo>
                <a:lnTo>
                  <a:pt x="30415" y="24799"/>
                </a:lnTo>
                <a:lnTo>
                  <a:pt x="31372" y="23664"/>
                </a:lnTo>
                <a:lnTo>
                  <a:pt x="32148" y="22469"/>
                </a:lnTo>
                <a:lnTo>
                  <a:pt x="32925" y="21154"/>
                </a:lnTo>
                <a:lnTo>
                  <a:pt x="33582" y="19899"/>
                </a:lnTo>
                <a:lnTo>
                  <a:pt x="34120" y="18525"/>
                </a:lnTo>
                <a:lnTo>
                  <a:pt x="34598" y="17150"/>
                </a:lnTo>
                <a:lnTo>
                  <a:pt x="34897" y="15776"/>
                </a:lnTo>
                <a:lnTo>
                  <a:pt x="35076" y="14342"/>
                </a:lnTo>
                <a:lnTo>
                  <a:pt x="35136" y="13625"/>
                </a:lnTo>
                <a:lnTo>
                  <a:pt x="35136" y="12967"/>
                </a:lnTo>
                <a:lnTo>
                  <a:pt x="35136" y="12250"/>
                </a:lnTo>
                <a:lnTo>
                  <a:pt x="35076" y="11533"/>
                </a:lnTo>
                <a:lnTo>
                  <a:pt x="34957" y="10876"/>
                </a:lnTo>
                <a:lnTo>
                  <a:pt x="34778" y="10159"/>
                </a:lnTo>
                <a:lnTo>
                  <a:pt x="34598" y="9502"/>
                </a:lnTo>
                <a:lnTo>
                  <a:pt x="34359" y="8785"/>
                </a:lnTo>
                <a:lnTo>
                  <a:pt x="34061" y="8247"/>
                </a:lnTo>
                <a:lnTo>
                  <a:pt x="33822" y="7649"/>
                </a:lnTo>
                <a:lnTo>
                  <a:pt x="33463" y="7111"/>
                </a:lnTo>
                <a:lnTo>
                  <a:pt x="33104" y="6574"/>
                </a:lnTo>
                <a:lnTo>
                  <a:pt x="32268" y="5618"/>
                </a:lnTo>
                <a:lnTo>
                  <a:pt x="31312" y="4721"/>
                </a:lnTo>
                <a:lnTo>
                  <a:pt x="30296" y="3885"/>
                </a:lnTo>
                <a:lnTo>
                  <a:pt x="29220" y="3108"/>
                </a:lnTo>
                <a:lnTo>
                  <a:pt x="28145" y="2391"/>
                </a:lnTo>
                <a:lnTo>
                  <a:pt x="27069" y="1793"/>
                </a:lnTo>
                <a:lnTo>
                  <a:pt x="25934" y="1196"/>
                </a:lnTo>
                <a:lnTo>
                  <a:pt x="24739" y="718"/>
                </a:lnTo>
                <a:lnTo>
                  <a:pt x="23484" y="359"/>
                </a:lnTo>
                <a:lnTo>
                  <a:pt x="22827" y="180"/>
                </a:lnTo>
                <a:lnTo>
                  <a:pt x="22229" y="60"/>
                </a:lnTo>
                <a:lnTo>
                  <a:pt x="2157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42" name="Google Shape;42;p2"/>
          <p:cNvSpPr/>
          <p:nvPr/>
        </p:nvSpPr>
        <p:spPr>
          <a:xfrm rot="3778908">
            <a:off x="8250490" y="3581090"/>
            <a:ext cx="405505" cy="713678"/>
          </a:xfrm>
          <a:custGeom>
            <a:avLst/>
            <a:gdLst/>
            <a:ahLst/>
            <a:cxnLst/>
            <a:rect l="l" t="t" r="r" b="b"/>
            <a:pathLst>
              <a:path w="14940" h="26294" extrusionOk="0">
                <a:moveTo>
                  <a:pt x="4483" y="14880"/>
                </a:moveTo>
                <a:lnTo>
                  <a:pt x="5140" y="14940"/>
                </a:lnTo>
                <a:lnTo>
                  <a:pt x="5498" y="14999"/>
                </a:lnTo>
                <a:lnTo>
                  <a:pt x="5797" y="15059"/>
                </a:lnTo>
                <a:lnTo>
                  <a:pt x="6454" y="15358"/>
                </a:lnTo>
                <a:lnTo>
                  <a:pt x="7052" y="15657"/>
                </a:lnTo>
                <a:lnTo>
                  <a:pt x="7650" y="15896"/>
                </a:lnTo>
                <a:lnTo>
                  <a:pt x="8128" y="16015"/>
                </a:lnTo>
                <a:lnTo>
                  <a:pt x="8665" y="16015"/>
                </a:lnTo>
                <a:lnTo>
                  <a:pt x="8785" y="15896"/>
                </a:lnTo>
                <a:lnTo>
                  <a:pt x="8964" y="15716"/>
                </a:lnTo>
                <a:lnTo>
                  <a:pt x="9084" y="15537"/>
                </a:lnTo>
                <a:lnTo>
                  <a:pt x="9263" y="15418"/>
                </a:lnTo>
                <a:lnTo>
                  <a:pt x="9861" y="15298"/>
                </a:lnTo>
                <a:lnTo>
                  <a:pt x="10458" y="15298"/>
                </a:lnTo>
                <a:lnTo>
                  <a:pt x="11115" y="15358"/>
                </a:lnTo>
                <a:lnTo>
                  <a:pt x="11773" y="15597"/>
                </a:lnTo>
                <a:lnTo>
                  <a:pt x="12370" y="15836"/>
                </a:lnTo>
                <a:lnTo>
                  <a:pt x="12908" y="16194"/>
                </a:lnTo>
                <a:lnTo>
                  <a:pt x="13326" y="16613"/>
                </a:lnTo>
                <a:lnTo>
                  <a:pt x="13685" y="17091"/>
                </a:lnTo>
                <a:lnTo>
                  <a:pt x="13924" y="17629"/>
                </a:lnTo>
                <a:lnTo>
                  <a:pt x="14043" y="18166"/>
                </a:lnTo>
                <a:lnTo>
                  <a:pt x="14103" y="18764"/>
                </a:lnTo>
                <a:lnTo>
                  <a:pt x="14043" y="19361"/>
                </a:lnTo>
                <a:lnTo>
                  <a:pt x="13924" y="19899"/>
                </a:lnTo>
                <a:lnTo>
                  <a:pt x="13745" y="20497"/>
                </a:lnTo>
                <a:lnTo>
                  <a:pt x="13506" y="21035"/>
                </a:lnTo>
                <a:lnTo>
                  <a:pt x="13267" y="21513"/>
                </a:lnTo>
                <a:lnTo>
                  <a:pt x="12968" y="22050"/>
                </a:lnTo>
                <a:lnTo>
                  <a:pt x="12609" y="22588"/>
                </a:lnTo>
                <a:lnTo>
                  <a:pt x="12251" y="23007"/>
                </a:lnTo>
                <a:lnTo>
                  <a:pt x="11832" y="23425"/>
                </a:lnTo>
                <a:lnTo>
                  <a:pt x="11414" y="23843"/>
                </a:lnTo>
                <a:lnTo>
                  <a:pt x="10936" y="24202"/>
                </a:lnTo>
                <a:lnTo>
                  <a:pt x="10458" y="24441"/>
                </a:lnTo>
                <a:lnTo>
                  <a:pt x="9920" y="24739"/>
                </a:lnTo>
                <a:lnTo>
                  <a:pt x="9383" y="24919"/>
                </a:lnTo>
                <a:lnTo>
                  <a:pt x="8845" y="25098"/>
                </a:lnTo>
                <a:lnTo>
                  <a:pt x="8307" y="25158"/>
                </a:lnTo>
                <a:lnTo>
                  <a:pt x="7709" y="25217"/>
                </a:lnTo>
                <a:lnTo>
                  <a:pt x="7112" y="25217"/>
                </a:lnTo>
                <a:lnTo>
                  <a:pt x="6574" y="25158"/>
                </a:lnTo>
                <a:lnTo>
                  <a:pt x="5976" y="25038"/>
                </a:lnTo>
                <a:lnTo>
                  <a:pt x="5379" y="24919"/>
                </a:lnTo>
                <a:lnTo>
                  <a:pt x="4781" y="24680"/>
                </a:lnTo>
                <a:lnTo>
                  <a:pt x="4244" y="24381"/>
                </a:lnTo>
                <a:lnTo>
                  <a:pt x="3706" y="24082"/>
                </a:lnTo>
                <a:lnTo>
                  <a:pt x="3168" y="23724"/>
                </a:lnTo>
                <a:lnTo>
                  <a:pt x="2750" y="23365"/>
                </a:lnTo>
                <a:lnTo>
                  <a:pt x="2272" y="22947"/>
                </a:lnTo>
                <a:lnTo>
                  <a:pt x="1913" y="22469"/>
                </a:lnTo>
                <a:lnTo>
                  <a:pt x="1555" y="21991"/>
                </a:lnTo>
                <a:lnTo>
                  <a:pt x="1256" y="21513"/>
                </a:lnTo>
                <a:lnTo>
                  <a:pt x="1017" y="20975"/>
                </a:lnTo>
                <a:lnTo>
                  <a:pt x="897" y="20377"/>
                </a:lnTo>
                <a:lnTo>
                  <a:pt x="778" y="19839"/>
                </a:lnTo>
                <a:lnTo>
                  <a:pt x="778" y="19242"/>
                </a:lnTo>
                <a:lnTo>
                  <a:pt x="778" y="18644"/>
                </a:lnTo>
                <a:lnTo>
                  <a:pt x="957" y="17987"/>
                </a:lnTo>
                <a:lnTo>
                  <a:pt x="1136" y="17390"/>
                </a:lnTo>
                <a:lnTo>
                  <a:pt x="1435" y="16792"/>
                </a:lnTo>
                <a:lnTo>
                  <a:pt x="1794" y="16314"/>
                </a:lnTo>
                <a:lnTo>
                  <a:pt x="2272" y="15836"/>
                </a:lnTo>
                <a:lnTo>
                  <a:pt x="2750" y="15477"/>
                </a:lnTo>
                <a:lnTo>
                  <a:pt x="3287" y="15179"/>
                </a:lnTo>
                <a:lnTo>
                  <a:pt x="3885" y="14999"/>
                </a:lnTo>
                <a:lnTo>
                  <a:pt x="4483" y="14880"/>
                </a:lnTo>
                <a:close/>
                <a:moveTo>
                  <a:pt x="12848" y="1"/>
                </a:moveTo>
                <a:lnTo>
                  <a:pt x="12789" y="61"/>
                </a:lnTo>
                <a:lnTo>
                  <a:pt x="12609" y="180"/>
                </a:lnTo>
                <a:lnTo>
                  <a:pt x="12370" y="479"/>
                </a:lnTo>
                <a:lnTo>
                  <a:pt x="12131" y="837"/>
                </a:lnTo>
                <a:lnTo>
                  <a:pt x="11534" y="1793"/>
                </a:lnTo>
                <a:lnTo>
                  <a:pt x="10936" y="2989"/>
                </a:lnTo>
                <a:lnTo>
                  <a:pt x="9801" y="5379"/>
                </a:lnTo>
                <a:lnTo>
                  <a:pt x="9203" y="6753"/>
                </a:lnTo>
                <a:lnTo>
                  <a:pt x="8546" y="8785"/>
                </a:lnTo>
                <a:lnTo>
                  <a:pt x="8307" y="9801"/>
                </a:lnTo>
                <a:lnTo>
                  <a:pt x="8008" y="10816"/>
                </a:lnTo>
                <a:lnTo>
                  <a:pt x="7829" y="11892"/>
                </a:lnTo>
                <a:lnTo>
                  <a:pt x="7709" y="12908"/>
                </a:lnTo>
                <a:lnTo>
                  <a:pt x="7590" y="13983"/>
                </a:lnTo>
                <a:lnTo>
                  <a:pt x="7650" y="15059"/>
                </a:lnTo>
                <a:lnTo>
                  <a:pt x="7650" y="15059"/>
                </a:lnTo>
                <a:lnTo>
                  <a:pt x="6933" y="14641"/>
                </a:lnTo>
                <a:lnTo>
                  <a:pt x="6215" y="14342"/>
                </a:lnTo>
                <a:lnTo>
                  <a:pt x="5498" y="14163"/>
                </a:lnTo>
                <a:lnTo>
                  <a:pt x="4841" y="14103"/>
                </a:lnTo>
                <a:lnTo>
                  <a:pt x="4124" y="14163"/>
                </a:lnTo>
                <a:lnTo>
                  <a:pt x="3526" y="14282"/>
                </a:lnTo>
                <a:lnTo>
                  <a:pt x="2869" y="14521"/>
                </a:lnTo>
                <a:lnTo>
                  <a:pt x="2331" y="14820"/>
                </a:lnTo>
                <a:lnTo>
                  <a:pt x="1794" y="15238"/>
                </a:lnTo>
                <a:lnTo>
                  <a:pt x="1316" y="15716"/>
                </a:lnTo>
                <a:lnTo>
                  <a:pt x="897" y="16254"/>
                </a:lnTo>
                <a:lnTo>
                  <a:pt x="539" y="16852"/>
                </a:lnTo>
                <a:lnTo>
                  <a:pt x="300" y="17509"/>
                </a:lnTo>
                <a:lnTo>
                  <a:pt x="61" y="18226"/>
                </a:lnTo>
                <a:lnTo>
                  <a:pt x="1" y="19003"/>
                </a:lnTo>
                <a:lnTo>
                  <a:pt x="1" y="19780"/>
                </a:lnTo>
                <a:lnTo>
                  <a:pt x="120" y="20557"/>
                </a:lnTo>
                <a:lnTo>
                  <a:pt x="300" y="21214"/>
                </a:lnTo>
                <a:lnTo>
                  <a:pt x="539" y="21931"/>
                </a:lnTo>
                <a:lnTo>
                  <a:pt x="897" y="22528"/>
                </a:lnTo>
                <a:lnTo>
                  <a:pt x="1256" y="23126"/>
                </a:lnTo>
                <a:lnTo>
                  <a:pt x="1734" y="23724"/>
                </a:lnTo>
                <a:lnTo>
                  <a:pt x="2272" y="24202"/>
                </a:lnTo>
                <a:lnTo>
                  <a:pt x="2809" y="24680"/>
                </a:lnTo>
                <a:lnTo>
                  <a:pt x="3407" y="25098"/>
                </a:lnTo>
                <a:lnTo>
                  <a:pt x="4064" y="25456"/>
                </a:lnTo>
                <a:lnTo>
                  <a:pt x="4722" y="25755"/>
                </a:lnTo>
                <a:lnTo>
                  <a:pt x="5439" y="25994"/>
                </a:lnTo>
                <a:lnTo>
                  <a:pt x="6156" y="26174"/>
                </a:lnTo>
                <a:lnTo>
                  <a:pt x="6873" y="26293"/>
                </a:lnTo>
                <a:lnTo>
                  <a:pt x="8307" y="26293"/>
                </a:lnTo>
                <a:lnTo>
                  <a:pt x="8964" y="26174"/>
                </a:lnTo>
                <a:lnTo>
                  <a:pt x="9622" y="25994"/>
                </a:lnTo>
                <a:lnTo>
                  <a:pt x="10279" y="25696"/>
                </a:lnTo>
                <a:lnTo>
                  <a:pt x="10876" y="25397"/>
                </a:lnTo>
                <a:lnTo>
                  <a:pt x="11474" y="24978"/>
                </a:lnTo>
                <a:lnTo>
                  <a:pt x="12012" y="24560"/>
                </a:lnTo>
                <a:lnTo>
                  <a:pt x="12550" y="24082"/>
                </a:lnTo>
                <a:lnTo>
                  <a:pt x="13028" y="23544"/>
                </a:lnTo>
                <a:lnTo>
                  <a:pt x="13446" y="23007"/>
                </a:lnTo>
                <a:lnTo>
                  <a:pt x="13864" y="22409"/>
                </a:lnTo>
                <a:lnTo>
                  <a:pt x="14163" y="21752"/>
                </a:lnTo>
                <a:lnTo>
                  <a:pt x="14462" y="21094"/>
                </a:lnTo>
                <a:lnTo>
                  <a:pt x="14641" y="20437"/>
                </a:lnTo>
                <a:lnTo>
                  <a:pt x="14820" y="19780"/>
                </a:lnTo>
                <a:lnTo>
                  <a:pt x="14940" y="19063"/>
                </a:lnTo>
                <a:lnTo>
                  <a:pt x="14940" y="18405"/>
                </a:lnTo>
                <a:lnTo>
                  <a:pt x="14880" y="17808"/>
                </a:lnTo>
                <a:lnTo>
                  <a:pt x="14760" y="17270"/>
                </a:lnTo>
                <a:lnTo>
                  <a:pt x="14521" y="16792"/>
                </a:lnTo>
                <a:lnTo>
                  <a:pt x="14282" y="16314"/>
                </a:lnTo>
                <a:lnTo>
                  <a:pt x="13924" y="15836"/>
                </a:lnTo>
                <a:lnTo>
                  <a:pt x="13506" y="15477"/>
                </a:lnTo>
                <a:lnTo>
                  <a:pt x="13087" y="15119"/>
                </a:lnTo>
                <a:lnTo>
                  <a:pt x="12609" y="14820"/>
                </a:lnTo>
                <a:lnTo>
                  <a:pt x="12131" y="14581"/>
                </a:lnTo>
                <a:lnTo>
                  <a:pt x="11593" y="14402"/>
                </a:lnTo>
                <a:lnTo>
                  <a:pt x="11056" y="14282"/>
                </a:lnTo>
                <a:lnTo>
                  <a:pt x="10518" y="14223"/>
                </a:lnTo>
                <a:lnTo>
                  <a:pt x="9980" y="14223"/>
                </a:lnTo>
                <a:lnTo>
                  <a:pt x="9442" y="14342"/>
                </a:lnTo>
                <a:lnTo>
                  <a:pt x="8904" y="14462"/>
                </a:lnTo>
                <a:lnTo>
                  <a:pt x="8367" y="14701"/>
                </a:lnTo>
                <a:lnTo>
                  <a:pt x="8367" y="14701"/>
                </a:lnTo>
                <a:lnTo>
                  <a:pt x="8606" y="12669"/>
                </a:lnTo>
                <a:lnTo>
                  <a:pt x="8904" y="10637"/>
                </a:lnTo>
                <a:lnTo>
                  <a:pt x="9084" y="9621"/>
                </a:lnTo>
                <a:lnTo>
                  <a:pt x="9323" y="8606"/>
                </a:lnTo>
                <a:lnTo>
                  <a:pt x="9562" y="7590"/>
                </a:lnTo>
                <a:lnTo>
                  <a:pt x="9861" y="6634"/>
                </a:lnTo>
                <a:lnTo>
                  <a:pt x="10458" y="5319"/>
                </a:lnTo>
                <a:lnTo>
                  <a:pt x="11534" y="3108"/>
                </a:lnTo>
                <a:lnTo>
                  <a:pt x="12968" y="61"/>
                </a:lnTo>
                <a:lnTo>
                  <a:pt x="12848"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43" name="Google Shape;43;p2"/>
          <p:cNvSpPr/>
          <p:nvPr/>
        </p:nvSpPr>
        <p:spPr>
          <a:xfrm rot="8336858">
            <a:off x="4172244" y="-119327"/>
            <a:ext cx="588749" cy="690936"/>
          </a:xfrm>
          <a:custGeom>
            <a:avLst/>
            <a:gdLst/>
            <a:ahLst/>
            <a:cxnLst/>
            <a:rect l="l" t="t" r="r" b="b"/>
            <a:pathLst>
              <a:path w="21692" h="25457" extrusionOk="0">
                <a:moveTo>
                  <a:pt x="11952" y="1"/>
                </a:moveTo>
                <a:lnTo>
                  <a:pt x="11772" y="61"/>
                </a:lnTo>
                <a:lnTo>
                  <a:pt x="11533" y="180"/>
                </a:lnTo>
                <a:lnTo>
                  <a:pt x="11055" y="539"/>
                </a:lnTo>
                <a:lnTo>
                  <a:pt x="10577" y="957"/>
                </a:lnTo>
                <a:lnTo>
                  <a:pt x="10040" y="1495"/>
                </a:lnTo>
                <a:lnTo>
                  <a:pt x="8904" y="2809"/>
                </a:lnTo>
                <a:lnTo>
                  <a:pt x="8366" y="3467"/>
                </a:lnTo>
                <a:lnTo>
                  <a:pt x="7829" y="4184"/>
                </a:lnTo>
                <a:lnTo>
                  <a:pt x="7410" y="4901"/>
                </a:lnTo>
                <a:lnTo>
                  <a:pt x="6992" y="5678"/>
                </a:lnTo>
                <a:lnTo>
                  <a:pt x="6693" y="6454"/>
                </a:lnTo>
                <a:lnTo>
                  <a:pt x="6514" y="7351"/>
                </a:lnTo>
                <a:lnTo>
                  <a:pt x="6514" y="7829"/>
                </a:lnTo>
                <a:lnTo>
                  <a:pt x="6574" y="8606"/>
                </a:lnTo>
                <a:lnTo>
                  <a:pt x="6633" y="8964"/>
                </a:lnTo>
                <a:lnTo>
                  <a:pt x="6813" y="9263"/>
                </a:lnTo>
                <a:lnTo>
                  <a:pt x="6872" y="9382"/>
                </a:lnTo>
                <a:lnTo>
                  <a:pt x="6992" y="9502"/>
                </a:lnTo>
                <a:lnTo>
                  <a:pt x="7231" y="9502"/>
                </a:lnTo>
                <a:lnTo>
                  <a:pt x="7351" y="9024"/>
                </a:lnTo>
                <a:lnTo>
                  <a:pt x="7530" y="7829"/>
                </a:lnTo>
                <a:lnTo>
                  <a:pt x="7769" y="6634"/>
                </a:lnTo>
                <a:lnTo>
                  <a:pt x="7829" y="6156"/>
                </a:lnTo>
                <a:lnTo>
                  <a:pt x="7948" y="5857"/>
                </a:lnTo>
                <a:lnTo>
                  <a:pt x="8426" y="5020"/>
                </a:lnTo>
                <a:lnTo>
                  <a:pt x="9024" y="4184"/>
                </a:lnTo>
                <a:lnTo>
                  <a:pt x="9681" y="3407"/>
                </a:lnTo>
                <a:lnTo>
                  <a:pt x="10338" y="2690"/>
                </a:lnTo>
                <a:lnTo>
                  <a:pt x="10936" y="2033"/>
                </a:lnTo>
                <a:lnTo>
                  <a:pt x="11175" y="1734"/>
                </a:lnTo>
                <a:lnTo>
                  <a:pt x="11474" y="1555"/>
                </a:lnTo>
                <a:lnTo>
                  <a:pt x="11772" y="1435"/>
                </a:lnTo>
                <a:lnTo>
                  <a:pt x="11892" y="1435"/>
                </a:lnTo>
                <a:lnTo>
                  <a:pt x="12071" y="1495"/>
                </a:lnTo>
                <a:lnTo>
                  <a:pt x="12191" y="1555"/>
                </a:lnTo>
                <a:lnTo>
                  <a:pt x="12370" y="1674"/>
                </a:lnTo>
                <a:lnTo>
                  <a:pt x="12609" y="2092"/>
                </a:lnTo>
                <a:lnTo>
                  <a:pt x="12848" y="2570"/>
                </a:lnTo>
                <a:lnTo>
                  <a:pt x="13027" y="3048"/>
                </a:lnTo>
                <a:lnTo>
                  <a:pt x="13326" y="4124"/>
                </a:lnTo>
                <a:lnTo>
                  <a:pt x="13505" y="5200"/>
                </a:lnTo>
                <a:lnTo>
                  <a:pt x="13685" y="6215"/>
                </a:lnTo>
                <a:lnTo>
                  <a:pt x="13804" y="7231"/>
                </a:lnTo>
                <a:lnTo>
                  <a:pt x="13924" y="8307"/>
                </a:lnTo>
                <a:lnTo>
                  <a:pt x="13983" y="8845"/>
                </a:lnTo>
                <a:lnTo>
                  <a:pt x="13983" y="9143"/>
                </a:lnTo>
                <a:lnTo>
                  <a:pt x="13983" y="9382"/>
                </a:lnTo>
                <a:lnTo>
                  <a:pt x="13983" y="9442"/>
                </a:lnTo>
                <a:lnTo>
                  <a:pt x="14103" y="9502"/>
                </a:lnTo>
                <a:lnTo>
                  <a:pt x="14402" y="9741"/>
                </a:lnTo>
                <a:lnTo>
                  <a:pt x="14760" y="9861"/>
                </a:lnTo>
                <a:lnTo>
                  <a:pt x="14939" y="9920"/>
                </a:lnTo>
                <a:lnTo>
                  <a:pt x="15358" y="9741"/>
                </a:lnTo>
                <a:lnTo>
                  <a:pt x="15836" y="9562"/>
                </a:lnTo>
                <a:lnTo>
                  <a:pt x="16911" y="9203"/>
                </a:lnTo>
                <a:lnTo>
                  <a:pt x="17987" y="8845"/>
                </a:lnTo>
                <a:lnTo>
                  <a:pt x="18704" y="8665"/>
                </a:lnTo>
                <a:lnTo>
                  <a:pt x="19481" y="8486"/>
                </a:lnTo>
                <a:lnTo>
                  <a:pt x="20138" y="8486"/>
                </a:lnTo>
                <a:lnTo>
                  <a:pt x="20437" y="8665"/>
                </a:lnTo>
                <a:lnTo>
                  <a:pt x="20676" y="8964"/>
                </a:lnTo>
                <a:lnTo>
                  <a:pt x="20736" y="9143"/>
                </a:lnTo>
                <a:lnTo>
                  <a:pt x="20795" y="9323"/>
                </a:lnTo>
                <a:lnTo>
                  <a:pt x="20855" y="9861"/>
                </a:lnTo>
                <a:lnTo>
                  <a:pt x="20855" y="10458"/>
                </a:lnTo>
                <a:lnTo>
                  <a:pt x="20736" y="11115"/>
                </a:lnTo>
                <a:lnTo>
                  <a:pt x="20497" y="12370"/>
                </a:lnTo>
                <a:lnTo>
                  <a:pt x="20198" y="13326"/>
                </a:lnTo>
                <a:lnTo>
                  <a:pt x="19959" y="13864"/>
                </a:lnTo>
                <a:lnTo>
                  <a:pt x="19720" y="14402"/>
                </a:lnTo>
                <a:lnTo>
                  <a:pt x="19421" y="14880"/>
                </a:lnTo>
                <a:lnTo>
                  <a:pt x="19063" y="15298"/>
                </a:lnTo>
                <a:lnTo>
                  <a:pt x="18704" y="15717"/>
                </a:lnTo>
                <a:lnTo>
                  <a:pt x="18286" y="16075"/>
                </a:lnTo>
                <a:lnTo>
                  <a:pt x="17867" y="16434"/>
                </a:lnTo>
                <a:lnTo>
                  <a:pt x="17449" y="16732"/>
                </a:lnTo>
                <a:lnTo>
                  <a:pt x="16433" y="17270"/>
                </a:lnTo>
                <a:lnTo>
                  <a:pt x="15417" y="17688"/>
                </a:lnTo>
                <a:lnTo>
                  <a:pt x="14282" y="17987"/>
                </a:lnTo>
                <a:lnTo>
                  <a:pt x="13207" y="18286"/>
                </a:lnTo>
                <a:lnTo>
                  <a:pt x="11952" y="18525"/>
                </a:lnTo>
                <a:lnTo>
                  <a:pt x="10697" y="18645"/>
                </a:lnTo>
                <a:lnTo>
                  <a:pt x="10159" y="18704"/>
                </a:lnTo>
                <a:lnTo>
                  <a:pt x="9621" y="18704"/>
                </a:lnTo>
                <a:lnTo>
                  <a:pt x="9083" y="18585"/>
                </a:lnTo>
                <a:lnTo>
                  <a:pt x="8964" y="18525"/>
                </a:lnTo>
                <a:lnTo>
                  <a:pt x="8904" y="18465"/>
                </a:lnTo>
                <a:lnTo>
                  <a:pt x="8844" y="18346"/>
                </a:lnTo>
                <a:lnTo>
                  <a:pt x="8844" y="18167"/>
                </a:lnTo>
                <a:lnTo>
                  <a:pt x="8904" y="17629"/>
                </a:lnTo>
                <a:lnTo>
                  <a:pt x="9024" y="15896"/>
                </a:lnTo>
                <a:lnTo>
                  <a:pt x="9263" y="14223"/>
                </a:lnTo>
                <a:lnTo>
                  <a:pt x="9741" y="14342"/>
                </a:lnTo>
                <a:lnTo>
                  <a:pt x="10279" y="14402"/>
                </a:lnTo>
                <a:lnTo>
                  <a:pt x="10757" y="14462"/>
                </a:lnTo>
                <a:lnTo>
                  <a:pt x="11294" y="14462"/>
                </a:lnTo>
                <a:lnTo>
                  <a:pt x="11832" y="14402"/>
                </a:lnTo>
                <a:lnTo>
                  <a:pt x="12370" y="14342"/>
                </a:lnTo>
                <a:lnTo>
                  <a:pt x="12968" y="14223"/>
                </a:lnTo>
                <a:lnTo>
                  <a:pt x="13505" y="14043"/>
                </a:lnTo>
                <a:lnTo>
                  <a:pt x="13983" y="13864"/>
                </a:lnTo>
                <a:lnTo>
                  <a:pt x="14521" y="13685"/>
                </a:lnTo>
                <a:lnTo>
                  <a:pt x="14999" y="13386"/>
                </a:lnTo>
                <a:lnTo>
                  <a:pt x="15477" y="13147"/>
                </a:lnTo>
                <a:lnTo>
                  <a:pt x="15896" y="12789"/>
                </a:lnTo>
                <a:lnTo>
                  <a:pt x="16254" y="12490"/>
                </a:lnTo>
                <a:lnTo>
                  <a:pt x="16613" y="12071"/>
                </a:lnTo>
                <a:lnTo>
                  <a:pt x="16911" y="11713"/>
                </a:lnTo>
                <a:lnTo>
                  <a:pt x="17091" y="11414"/>
                </a:lnTo>
                <a:lnTo>
                  <a:pt x="17270" y="11056"/>
                </a:lnTo>
                <a:lnTo>
                  <a:pt x="17270" y="10876"/>
                </a:lnTo>
                <a:lnTo>
                  <a:pt x="17270" y="10757"/>
                </a:lnTo>
                <a:lnTo>
                  <a:pt x="17270" y="10578"/>
                </a:lnTo>
                <a:lnTo>
                  <a:pt x="17091" y="10458"/>
                </a:lnTo>
                <a:lnTo>
                  <a:pt x="16971" y="10458"/>
                </a:lnTo>
                <a:lnTo>
                  <a:pt x="16732" y="10578"/>
                </a:lnTo>
                <a:lnTo>
                  <a:pt x="16135" y="10996"/>
                </a:lnTo>
                <a:lnTo>
                  <a:pt x="15178" y="11832"/>
                </a:lnTo>
                <a:lnTo>
                  <a:pt x="14521" y="12251"/>
                </a:lnTo>
                <a:lnTo>
                  <a:pt x="13804" y="12669"/>
                </a:lnTo>
                <a:lnTo>
                  <a:pt x="13147" y="12968"/>
                </a:lnTo>
                <a:lnTo>
                  <a:pt x="12430" y="13207"/>
                </a:lnTo>
                <a:lnTo>
                  <a:pt x="11713" y="13386"/>
                </a:lnTo>
                <a:lnTo>
                  <a:pt x="10936" y="13506"/>
                </a:lnTo>
                <a:lnTo>
                  <a:pt x="9382" y="13685"/>
                </a:lnTo>
                <a:lnTo>
                  <a:pt x="9382" y="13685"/>
                </a:lnTo>
                <a:lnTo>
                  <a:pt x="9980" y="11115"/>
                </a:lnTo>
                <a:lnTo>
                  <a:pt x="10159" y="10279"/>
                </a:lnTo>
                <a:lnTo>
                  <a:pt x="10279" y="9562"/>
                </a:lnTo>
                <a:lnTo>
                  <a:pt x="10279" y="9024"/>
                </a:lnTo>
                <a:lnTo>
                  <a:pt x="10219" y="8845"/>
                </a:lnTo>
                <a:lnTo>
                  <a:pt x="10159" y="8785"/>
                </a:lnTo>
                <a:lnTo>
                  <a:pt x="9980" y="8785"/>
                </a:lnTo>
                <a:lnTo>
                  <a:pt x="9800" y="8964"/>
                </a:lnTo>
                <a:lnTo>
                  <a:pt x="9621" y="9263"/>
                </a:lnTo>
                <a:lnTo>
                  <a:pt x="9502" y="9622"/>
                </a:lnTo>
                <a:lnTo>
                  <a:pt x="9203" y="10578"/>
                </a:lnTo>
                <a:lnTo>
                  <a:pt x="8904" y="11773"/>
                </a:lnTo>
                <a:lnTo>
                  <a:pt x="8426" y="14103"/>
                </a:lnTo>
                <a:lnTo>
                  <a:pt x="8247" y="15418"/>
                </a:lnTo>
                <a:lnTo>
                  <a:pt x="7530" y="15059"/>
                </a:lnTo>
                <a:lnTo>
                  <a:pt x="6813" y="14641"/>
                </a:lnTo>
                <a:lnTo>
                  <a:pt x="6155" y="14163"/>
                </a:lnTo>
                <a:lnTo>
                  <a:pt x="5558" y="13565"/>
                </a:lnTo>
                <a:lnTo>
                  <a:pt x="4721" y="12430"/>
                </a:lnTo>
                <a:lnTo>
                  <a:pt x="4243" y="11773"/>
                </a:lnTo>
                <a:lnTo>
                  <a:pt x="4004" y="11593"/>
                </a:lnTo>
                <a:lnTo>
                  <a:pt x="3944" y="11534"/>
                </a:lnTo>
                <a:lnTo>
                  <a:pt x="3885" y="11534"/>
                </a:lnTo>
                <a:lnTo>
                  <a:pt x="3765" y="11653"/>
                </a:lnTo>
                <a:lnTo>
                  <a:pt x="3765" y="11832"/>
                </a:lnTo>
                <a:lnTo>
                  <a:pt x="3765" y="12071"/>
                </a:lnTo>
                <a:lnTo>
                  <a:pt x="3825" y="12310"/>
                </a:lnTo>
                <a:lnTo>
                  <a:pt x="4124" y="12848"/>
                </a:lnTo>
                <a:lnTo>
                  <a:pt x="4482" y="13386"/>
                </a:lnTo>
                <a:lnTo>
                  <a:pt x="4960" y="13984"/>
                </a:lnTo>
                <a:lnTo>
                  <a:pt x="5379" y="14462"/>
                </a:lnTo>
                <a:lnTo>
                  <a:pt x="5976" y="14999"/>
                </a:lnTo>
                <a:lnTo>
                  <a:pt x="6394" y="15298"/>
                </a:lnTo>
                <a:lnTo>
                  <a:pt x="6992" y="15597"/>
                </a:lnTo>
                <a:lnTo>
                  <a:pt x="7530" y="15836"/>
                </a:lnTo>
                <a:lnTo>
                  <a:pt x="7709" y="16015"/>
                </a:lnTo>
                <a:lnTo>
                  <a:pt x="7888" y="16135"/>
                </a:lnTo>
                <a:lnTo>
                  <a:pt x="8008" y="16374"/>
                </a:lnTo>
                <a:lnTo>
                  <a:pt x="8068" y="16613"/>
                </a:lnTo>
                <a:lnTo>
                  <a:pt x="8068" y="17270"/>
                </a:lnTo>
                <a:lnTo>
                  <a:pt x="7948" y="18525"/>
                </a:lnTo>
                <a:lnTo>
                  <a:pt x="6932" y="18346"/>
                </a:lnTo>
                <a:lnTo>
                  <a:pt x="6036" y="18047"/>
                </a:lnTo>
                <a:lnTo>
                  <a:pt x="5199" y="17629"/>
                </a:lnTo>
                <a:lnTo>
                  <a:pt x="4423" y="17151"/>
                </a:lnTo>
                <a:lnTo>
                  <a:pt x="3765" y="16613"/>
                </a:lnTo>
                <a:lnTo>
                  <a:pt x="3168" y="15956"/>
                </a:lnTo>
                <a:lnTo>
                  <a:pt x="2630" y="15298"/>
                </a:lnTo>
                <a:lnTo>
                  <a:pt x="2152" y="14581"/>
                </a:lnTo>
                <a:lnTo>
                  <a:pt x="1734" y="13804"/>
                </a:lnTo>
                <a:lnTo>
                  <a:pt x="1435" y="12968"/>
                </a:lnTo>
                <a:lnTo>
                  <a:pt x="1196" y="12131"/>
                </a:lnTo>
                <a:lnTo>
                  <a:pt x="1016" y="11235"/>
                </a:lnTo>
                <a:lnTo>
                  <a:pt x="957" y="10279"/>
                </a:lnTo>
                <a:lnTo>
                  <a:pt x="957" y="9382"/>
                </a:lnTo>
                <a:lnTo>
                  <a:pt x="1016" y="8426"/>
                </a:lnTo>
                <a:lnTo>
                  <a:pt x="1136" y="7470"/>
                </a:lnTo>
                <a:lnTo>
                  <a:pt x="2152" y="7889"/>
                </a:lnTo>
                <a:lnTo>
                  <a:pt x="3885" y="8486"/>
                </a:lnTo>
                <a:lnTo>
                  <a:pt x="4721" y="8785"/>
                </a:lnTo>
                <a:lnTo>
                  <a:pt x="5498" y="9024"/>
                </a:lnTo>
                <a:lnTo>
                  <a:pt x="6036" y="9084"/>
                </a:lnTo>
                <a:lnTo>
                  <a:pt x="6215" y="9084"/>
                </a:lnTo>
                <a:lnTo>
                  <a:pt x="6275" y="9024"/>
                </a:lnTo>
                <a:lnTo>
                  <a:pt x="6275" y="8904"/>
                </a:lnTo>
                <a:lnTo>
                  <a:pt x="6215" y="8785"/>
                </a:lnTo>
                <a:lnTo>
                  <a:pt x="5797" y="8426"/>
                </a:lnTo>
                <a:lnTo>
                  <a:pt x="5199" y="8068"/>
                </a:lnTo>
                <a:lnTo>
                  <a:pt x="4482" y="7709"/>
                </a:lnTo>
                <a:lnTo>
                  <a:pt x="2988" y="7052"/>
                </a:lnTo>
                <a:lnTo>
                  <a:pt x="2032" y="6694"/>
                </a:lnTo>
                <a:lnTo>
                  <a:pt x="1375" y="6454"/>
                </a:lnTo>
                <a:lnTo>
                  <a:pt x="1076" y="6395"/>
                </a:lnTo>
                <a:lnTo>
                  <a:pt x="837" y="6395"/>
                </a:lnTo>
                <a:lnTo>
                  <a:pt x="658" y="6454"/>
                </a:lnTo>
                <a:lnTo>
                  <a:pt x="479" y="6634"/>
                </a:lnTo>
                <a:lnTo>
                  <a:pt x="359" y="6873"/>
                </a:lnTo>
                <a:lnTo>
                  <a:pt x="240" y="7291"/>
                </a:lnTo>
                <a:lnTo>
                  <a:pt x="120" y="7829"/>
                </a:lnTo>
                <a:lnTo>
                  <a:pt x="60" y="8367"/>
                </a:lnTo>
                <a:lnTo>
                  <a:pt x="1" y="9502"/>
                </a:lnTo>
                <a:lnTo>
                  <a:pt x="1" y="10757"/>
                </a:lnTo>
                <a:lnTo>
                  <a:pt x="180" y="12012"/>
                </a:lnTo>
                <a:lnTo>
                  <a:pt x="419" y="13207"/>
                </a:lnTo>
                <a:lnTo>
                  <a:pt x="598" y="13804"/>
                </a:lnTo>
                <a:lnTo>
                  <a:pt x="837" y="14402"/>
                </a:lnTo>
                <a:lnTo>
                  <a:pt x="1076" y="14940"/>
                </a:lnTo>
                <a:lnTo>
                  <a:pt x="1315" y="15418"/>
                </a:lnTo>
                <a:lnTo>
                  <a:pt x="1674" y="15896"/>
                </a:lnTo>
                <a:lnTo>
                  <a:pt x="2032" y="16374"/>
                </a:lnTo>
                <a:lnTo>
                  <a:pt x="2391" y="16792"/>
                </a:lnTo>
                <a:lnTo>
                  <a:pt x="2809" y="17210"/>
                </a:lnTo>
                <a:lnTo>
                  <a:pt x="3227" y="17569"/>
                </a:lnTo>
                <a:lnTo>
                  <a:pt x="3705" y="17927"/>
                </a:lnTo>
                <a:lnTo>
                  <a:pt x="4243" y="18226"/>
                </a:lnTo>
                <a:lnTo>
                  <a:pt x="4721" y="18525"/>
                </a:lnTo>
                <a:lnTo>
                  <a:pt x="5319" y="18764"/>
                </a:lnTo>
                <a:lnTo>
                  <a:pt x="5857" y="19003"/>
                </a:lnTo>
                <a:lnTo>
                  <a:pt x="6574" y="19182"/>
                </a:lnTo>
                <a:lnTo>
                  <a:pt x="6932" y="19302"/>
                </a:lnTo>
                <a:lnTo>
                  <a:pt x="7291" y="19421"/>
                </a:lnTo>
                <a:lnTo>
                  <a:pt x="7649" y="19601"/>
                </a:lnTo>
                <a:lnTo>
                  <a:pt x="7769" y="19660"/>
                </a:lnTo>
                <a:lnTo>
                  <a:pt x="7829" y="19840"/>
                </a:lnTo>
                <a:lnTo>
                  <a:pt x="7888" y="20258"/>
                </a:lnTo>
                <a:lnTo>
                  <a:pt x="7888" y="20736"/>
                </a:lnTo>
                <a:lnTo>
                  <a:pt x="7888" y="21393"/>
                </a:lnTo>
                <a:lnTo>
                  <a:pt x="7888" y="23066"/>
                </a:lnTo>
                <a:lnTo>
                  <a:pt x="7948" y="23903"/>
                </a:lnTo>
                <a:lnTo>
                  <a:pt x="8068" y="24620"/>
                </a:lnTo>
                <a:lnTo>
                  <a:pt x="8127" y="24919"/>
                </a:lnTo>
                <a:lnTo>
                  <a:pt x="8247" y="25158"/>
                </a:lnTo>
                <a:lnTo>
                  <a:pt x="8426" y="25337"/>
                </a:lnTo>
                <a:lnTo>
                  <a:pt x="8605" y="25457"/>
                </a:lnTo>
                <a:lnTo>
                  <a:pt x="8665" y="25457"/>
                </a:lnTo>
                <a:lnTo>
                  <a:pt x="8785" y="25277"/>
                </a:lnTo>
                <a:lnTo>
                  <a:pt x="8844" y="24680"/>
                </a:lnTo>
                <a:lnTo>
                  <a:pt x="8904" y="23843"/>
                </a:lnTo>
                <a:lnTo>
                  <a:pt x="8964" y="22827"/>
                </a:lnTo>
                <a:lnTo>
                  <a:pt x="8904" y="20796"/>
                </a:lnTo>
                <a:lnTo>
                  <a:pt x="8904" y="19660"/>
                </a:lnTo>
                <a:lnTo>
                  <a:pt x="10159" y="19660"/>
                </a:lnTo>
                <a:lnTo>
                  <a:pt x="11533" y="19601"/>
                </a:lnTo>
                <a:lnTo>
                  <a:pt x="12968" y="19362"/>
                </a:lnTo>
                <a:lnTo>
                  <a:pt x="14402" y="19063"/>
                </a:lnTo>
                <a:lnTo>
                  <a:pt x="15836" y="18585"/>
                </a:lnTo>
                <a:lnTo>
                  <a:pt x="16493" y="18346"/>
                </a:lnTo>
                <a:lnTo>
                  <a:pt x="17091" y="17987"/>
                </a:lnTo>
                <a:lnTo>
                  <a:pt x="17748" y="17688"/>
                </a:lnTo>
                <a:lnTo>
                  <a:pt x="18286" y="17330"/>
                </a:lnTo>
                <a:lnTo>
                  <a:pt x="18824" y="16912"/>
                </a:lnTo>
                <a:lnTo>
                  <a:pt x="19302" y="16434"/>
                </a:lnTo>
                <a:lnTo>
                  <a:pt x="19660" y="16015"/>
                </a:lnTo>
                <a:lnTo>
                  <a:pt x="20019" y="15597"/>
                </a:lnTo>
                <a:lnTo>
                  <a:pt x="20317" y="15059"/>
                </a:lnTo>
                <a:lnTo>
                  <a:pt x="20616" y="14581"/>
                </a:lnTo>
                <a:lnTo>
                  <a:pt x="20855" y="14043"/>
                </a:lnTo>
                <a:lnTo>
                  <a:pt x="21034" y="13506"/>
                </a:lnTo>
                <a:lnTo>
                  <a:pt x="21333" y="12370"/>
                </a:lnTo>
                <a:lnTo>
                  <a:pt x="21513" y="11354"/>
                </a:lnTo>
                <a:lnTo>
                  <a:pt x="21632" y="10697"/>
                </a:lnTo>
                <a:lnTo>
                  <a:pt x="21692" y="10040"/>
                </a:lnTo>
                <a:lnTo>
                  <a:pt x="21692" y="9323"/>
                </a:lnTo>
                <a:lnTo>
                  <a:pt x="21632" y="8665"/>
                </a:lnTo>
                <a:lnTo>
                  <a:pt x="21513" y="8128"/>
                </a:lnTo>
                <a:lnTo>
                  <a:pt x="21393" y="7889"/>
                </a:lnTo>
                <a:lnTo>
                  <a:pt x="21274" y="7709"/>
                </a:lnTo>
                <a:lnTo>
                  <a:pt x="21034" y="7530"/>
                </a:lnTo>
                <a:lnTo>
                  <a:pt x="20736" y="7411"/>
                </a:lnTo>
                <a:lnTo>
                  <a:pt x="19959" y="7411"/>
                </a:lnTo>
                <a:lnTo>
                  <a:pt x="19063" y="7530"/>
                </a:lnTo>
                <a:lnTo>
                  <a:pt x="18106" y="7769"/>
                </a:lnTo>
                <a:lnTo>
                  <a:pt x="17150" y="8068"/>
                </a:lnTo>
                <a:lnTo>
                  <a:pt x="16254" y="8426"/>
                </a:lnTo>
                <a:lnTo>
                  <a:pt x="14939" y="8964"/>
                </a:lnTo>
                <a:lnTo>
                  <a:pt x="14939" y="8008"/>
                </a:lnTo>
                <a:lnTo>
                  <a:pt x="14820" y="7052"/>
                </a:lnTo>
                <a:lnTo>
                  <a:pt x="14700" y="6096"/>
                </a:lnTo>
                <a:lnTo>
                  <a:pt x="14581" y="5140"/>
                </a:lnTo>
                <a:lnTo>
                  <a:pt x="14342" y="4184"/>
                </a:lnTo>
                <a:lnTo>
                  <a:pt x="14103" y="3287"/>
                </a:lnTo>
                <a:lnTo>
                  <a:pt x="13804" y="2391"/>
                </a:lnTo>
                <a:lnTo>
                  <a:pt x="13505" y="1495"/>
                </a:lnTo>
                <a:lnTo>
                  <a:pt x="13147" y="778"/>
                </a:lnTo>
                <a:lnTo>
                  <a:pt x="12968" y="479"/>
                </a:lnTo>
                <a:lnTo>
                  <a:pt x="12788" y="300"/>
                </a:lnTo>
                <a:lnTo>
                  <a:pt x="12609" y="120"/>
                </a:lnTo>
                <a:lnTo>
                  <a:pt x="12370" y="61"/>
                </a:lnTo>
                <a:lnTo>
                  <a:pt x="12191"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44" name="Google Shape;44;p2"/>
          <p:cNvSpPr/>
          <p:nvPr/>
        </p:nvSpPr>
        <p:spPr>
          <a:xfrm rot="-2801891">
            <a:off x="8349992" y="393255"/>
            <a:ext cx="742845" cy="1166149"/>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45" name="Google Shape;45;p2"/>
          <p:cNvSpPr/>
          <p:nvPr/>
        </p:nvSpPr>
        <p:spPr>
          <a:xfrm>
            <a:off x="6400478" y="2182183"/>
            <a:ext cx="872604" cy="952077"/>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46" name="Google Shape;46;p2"/>
          <p:cNvSpPr/>
          <p:nvPr/>
        </p:nvSpPr>
        <p:spPr>
          <a:xfrm rot="-3835551">
            <a:off x="5103883" y="3888224"/>
            <a:ext cx="1036432" cy="603375"/>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47" name="Google Shape;47;p2"/>
          <p:cNvSpPr/>
          <p:nvPr/>
        </p:nvSpPr>
        <p:spPr>
          <a:xfrm rot="788743">
            <a:off x="7507728" y="1267182"/>
            <a:ext cx="341357" cy="34947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rot="788424">
            <a:off x="7600966" y="1268367"/>
            <a:ext cx="222930" cy="240520"/>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rot="-3998065">
            <a:off x="7374395" y="1063551"/>
            <a:ext cx="267634" cy="288752"/>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rot="575490">
            <a:off x="8469081" y="3874407"/>
            <a:ext cx="345878" cy="608736"/>
          </a:xfrm>
          <a:custGeom>
            <a:avLst/>
            <a:gdLst/>
            <a:ahLst/>
            <a:cxnLst/>
            <a:rect l="l" t="t" r="r" b="b"/>
            <a:pathLst>
              <a:path w="14940" h="26294" extrusionOk="0">
                <a:moveTo>
                  <a:pt x="4483" y="14880"/>
                </a:moveTo>
                <a:lnTo>
                  <a:pt x="5140" y="14940"/>
                </a:lnTo>
                <a:lnTo>
                  <a:pt x="5498" y="14999"/>
                </a:lnTo>
                <a:lnTo>
                  <a:pt x="5797" y="15059"/>
                </a:lnTo>
                <a:lnTo>
                  <a:pt x="6454" y="15358"/>
                </a:lnTo>
                <a:lnTo>
                  <a:pt x="7052" y="15657"/>
                </a:lnTo>
                <a:lnTo>
                  <a:pt x="7650" y="15896"/>
                </a:lnTo>
                <a:lnTo>
                  <a:pt x="8128" y="16015"/>
                </a:lnTo>
                <a:lnTo>
                  <a:pt x="8665" y="16015"/>
                </a:lnTo>
                <a:lnTo>
                  <a:pt x="8785" y="15896"/>
                </a:lnTo>
                <a:lnTo>
                  <a:pt x="8964" y="15716"/>
                </a:lnTo>
                <a:lnTo>
                  <a:pt x="9084" y="15537"/>
                </a:lnTo>
                <a:lnTo>
                  <a:pt x="9263" y="15418"/>
                </a:lnTo>
                <a:lnTo>
                  <a:pt x="9861" y="15298"/>
                </a:lnTo>
                <a:lnTo>
                  <a:pt x="10458" y="15298"/>
                </a:lnTo>
                <a:lnTo>
                  <a:pt x="11115" y="15358"/>
                </a:lnTo>
                <a:lnTo>
                  <a:pt x="11773" y="15597"/>
                </a:lnTo>
                <a:lnTo>
                  <a:pt x="12370" y="15836"/>
                </a:lnTo>
                <a:lnTo>
                  <a:pt x="12908" y="16194"/>
                </a:lnTo>
                <a:lnTo>
                  <a:pt x="13326" y="16613"/>
                </a:lnTo>
                <a:lnTo>
                  <a:pt x="13685" y="17091"/>
                </a:lnTo>
                <a:lnTo>
                  <a:pt x="13924" y="17629"/>
                </a:lnTo>
                <a:lnTo>
                  <a:pt x="14043" y="18166"/>
                </a:lnTo>
                <a:lnTo>
                  <a:pt x="14103" y="18764"/>
                </a:lnTo>
                <a:lnTo>
                  <a:pt x="14043" y="19361"/>
                </a:lnTo>
                <a:lnTo>
                  <a:pt x="13924" y="19899"/>
                </a:lnTo>
                <a:lnTo>
                  <a:pt x="13745" y="20497"/>
                </a:lnTo>
                <a:lnTo>
                  <a:pt x="13506" y="21035"/>
                </a:lnTo>
                <a:lnTo>
                  <a:pt x="13267" y="21513"/>
                </a:lnTo>
                <a:lnTo>
                  <a:pt x="12968" y="22050"/>
                </a:lnTo>
                <a:lnTo>
                  <a:pt x="12609" y="22588"/>
                </a:lnTo>
                <a:lnTo>
                  <a:pt x="12251" y="23007"/>
                </a:lnTo>
                <a:lnTo>
                  <a:pt x="11832" y="23425"/>
                </a:lnTo>
                <a:lnTo>
                  <a:pt x="11414" y="23843"/>
                </a:lnTo>
                <a:lnTo>
                  <a:pt x="10936" y="24202"/>
                </a:lnTo>
                <a:lnTo>
                  <a:pt x="10458" y="24441"/>
                </a:lnTo>
                <a:lnTo>
                  <a:pt x="9920" y="24739"/>
                </a:lnTo>
                <a:lnTo>
                  <a:pt x="9383" y="24919"/>
                </a:lnTo>
                <a:lnTo>
                  <a:pt x="8845" y="25098"/>
                </a:lnTo>
                <a:lnTo>
                  <a:pt x="8307" y="25158"/>
                </a:lnTo>
                <a:lnTo>
                  <a:pt x="7709" y="25217"/>
                </a:lnTo>
                <a:lnTo>
                  <a:pt x="7112" y="25217"/>
                </a:lnTo>
                <a:lnTo>
                  <a:pt x="6574" y="25158"/>
                </a:lnTo>
                <a:lnTo>
                  <a:pt x="5976" y="25038"/>
                </a:lnTo>
                <a:lnTo>
                  <a:pt x="5379" y="24919"/>
                </a:lnTo>
                <a:lnTo>
                  <a:pt x="4781" y="24680"/>
                </a:lnTo>
                <a:lnTo>
                  <a:pt x="4244" y="24381"/>
                </a:lnTo>
                <a:lnTo>
                  <a:pt x="3706" y="24082"/>
                </a:lnTo>
                <a:lnTo>
                  <a:pt x="3168" y="23724"/>
                </a:lnTo>
                <a:lnTo>
                  <a:pt x="2750" y="23365"/>
                </a:lnTo>
                <a:lnTo>
                  <a:pt x="2272" y="22947"/>
                </a:lnTo>
                <a:lnTo>
                  <a:pt x="1913" y="22469"/>
                </a:lnTo>
                <a:lnTo>
                  <a:pt x="1555" y="21991"/>
                </a:lnTo>
                <a:lnTo>
                  <a:pt x="1256" y="21513"/>
                </a:lnTo>
                <a:lnTo>
                  <a:pt x="1017" y="20975"/>
                </a:lnTo>
                <a:lnTo>
                  <a:pt x="897" y="20377"/>
                </a:lnTo>
                <a:lnTo>
                  <a:pt x="778" y="19839"/>
                </a:lnTo>
                <a:lnTo>
                  <a:pt x="778" y="19242"/>
                </a:lnTo>
                <a:lnTo>
                  <a:pt x="778" y="18644"/>
                </a:lnTo>
                <a:lnTo>
                  <a:pt x="957" y="17987"/>
                </a:lnTo>
                <a:lnTo>
                  <a:pt x="1136" y="17390"/>
                </a:lnTo>
                <a:lnTo>
                  <a:pt x="1435" y="16792"/>
                </a:lnTo>
                <a:lnTo>
                  <a:pt x="1794" y="16314"/>
                </a:lnTo>
                <a:lnTo>
                  <a:pt x="2272" y="15836"/>
                </a:lnTo>
                <a:lnTo>
                  <a:pt x="2750" y="15477"/>
                </a:lnTo>
                <a:lnTo>
                  <a:pt x="3287" y="15179"/>
                </a:lnTo>
                <a:lnTo>
                  <a:pt x="3885" y="14999"/>
                </a:lnTo>
                <a:lnTo>
                  <a:pt x="4483" y="14880"/>
                </a:lnTo>
                <a:close/>
                <a:moveTo>
                  <a:pt x="12848" y="1"/>
                </a:moveTo>
                <a:lnTo>
                  <a:pt x="12789" y="61"/>
                </a:lnTo>
                <a:lnTo>
                  <a:pt x="12609" y="180"/>
                </a:lnTo>
                <a:lnTo>
                  <a:pt x="12370" y="479"/>
                </a:lnTo>
                <a:lnTo>
                  <a:pt x="12131" y="837"/>
                </a:lnTo>
                <a:lnTo>
                  <a:pt x="11534" y="1793"/>
                </a:lnTo>
                <a:lnTo>
                  <a:pt x="10936" y="2989"/>
                </a:lnTo>
                <a:lnTo>
                  <a:pt x="9801" y="5379"/>
                </a:lnTo>
                <a:lnTo>
                  <a:pt x="9203" y="6753"/>
                </a:lnTo>
                <a:lnTo>
                  <a:pt x="8546" y="8785"/>
                </a:lnTo>
                <a:lnTo>
                  <a:pt x="8307" y="9801"/>
                </a:lnTo>
                <a:lnTo>
                  <a:pt x="8008" y="10816"/>
                </a:lnTo>
                <a:lnTo>
                  <a:pt x="7829" y="11892"/>
                </a:lnTo>
                <a:lnTo>
                  <a:pt x="7709" y="12908"/>
                </a:lnTo>
                <a:lnTo>
                  <a:pt x="7590" y="13983"/>
                </a:lnTo>
                <a:lnTo>
                  <a:pt x="7650" y="15059"/>
                </a:lnTo>
                <a:lnTo>
                  <a:pt x="7650" y="15059"/>
                </a:lnTo>
                <a:lnTo>
                  <a:pt x="6933" y="14641"/>
                </a:lnTo>
                <a:lnTo>
                  <a:pt x="6215" y="14342"/>
                </a:lnTo>
                <a:lnTo>
                  <a:pt x="5498" y="14163"/>
                </a:lnTo>
                <a:lnTo>
                  <a:pt x="4841" y="14103"/>
                </a:lnTo>
                <a:lnTo>
                  <a:pt x="4124" y="14163"/>
                </a:lnTo>
                <a:lnTo>
                  <a:pt x="3526" y="14282"/>
                </a:lnTo>
                <a:lnTo>
                  <a:pt x="2869" y="14521"/>
                </a:lnTo>
                <a:lnTo>
                  <a:pt x="2331" y="14820"/>
                </a:lnTo>
                <a:lnTo>
                  <a:pt x="1794" y="15238"/>
                </a:lnTo>
                <a:lnTo>
                  <a:pt x="1316" y="15716"/>
                </a:lnTo>
                <a:lnTo>
                  <a:pt x="897" y="16254"/>
                </a:lnTo>
                <a:lnTo>
                  <a:pt x="539" y="16852"/>
                </a:lnTo>
                <a:lnTo>
                  <a:pt x="300" y="17509"/>
                </a:lnTo>
                <a:lnTo>
                  <a:pt x="61" y="18226"/>
                </a:lnTo>
                <a:lnTo>
                  <a:pt x="1" y="19003"/>
                </a:lnTo>
                <a:lnTo>
                  <a:pt x="1" y="19780"/>
                </a:lnTo>
                <a:lnTo>
                  <a:pt x="120" y="20557"/>
                </a:lnTo>
                <a:lnTo>
                  <a:pt x="300" y="21214"/>
                </a:lnTo>
                <a:lnTo>
                  <a:pt x="539" y="21931"/>
                </a:lnTo>
                <a:lnTo>
                  <a:pt x="897" y="22528"/>
                </a:lnTo>
                <a:lnTo>
                  <a:pt x="1256" y="23126"/>
                </a:lnTo>
                <a:lnTo>
                  <a:pt x="1734" y="23724"/>
                </a:lnTo>
                <a:lnTo>
                  <a:pt x="2272" y="24202"/>
                </a:lnTo>
                <a:lnTo>
                  <a:pt x="2809" y="24680"/>
                </a:lnTo>
                <a:lnTo>
                  <a:pt x="3407" y="25098"/>
                </a:lnTo>
                <a:lnTo>
                  <a:pt x="4064" y="25456"/>
                </a:lnTo>
                <a:lnTo>
                  <a:pt x="4722" y="25755"/>
                </a:lnTo>
                <a:lnTo>
                  <a:pt x="5439" y="25994"/>
                </a:lnTo>
                <a:lnTo>
                  <a:pt x="6156" y="26174"/>
                </a:lnTo>
                <a:lnTo>
                  <a:pt x="6873" y="26293"/>
                </a:lnTo>
                <a:lnTo>
                  <a:pt x="8307" y="26293"/>
                </a:lnTo>
                <a:lnTo>
                  <a:pt x="8964" y="26174"/>
                </a:lnTo>
                <a:lnTo>
                  <a:pt x="9622" y="25994"/>
                </a:lnTo>
                <a:lnTo>
                  <a:pt x="10279" y="25696"/>
                </a:lnTo>
                <a:lnTo>
                  <a:pt x="10876" y="25397"/>
                </a:lnTo>
                <a:lnTo>
                  <a:pt x="11474" y="24978"/>
                </a:lnTo>
                <a:lnTo>
                  <a:pt x="12012" y="24560"/>
                </a:lnTo>
                <a:lnTo>
                  <a:pt x="12550" y="24082"/>
                </a:lnTo>
                <a:lnTo>
                  <a:pt x="13028" y="23544"/>
                </a:lnTo>
                <a:lnTo>
                  <a:pt x="13446" y="23007"/>
                </a:lnTo>
                <a:lnTo>
                  <a:pt x="13864" y="22409"/>
                </a:lnTo>
                <a:lnTo>
                  <a:pt x="14163" y="21752"/>
                </a:lnTo>
                <a:lnTo>
                  <a:pt x="14462" y="21094"/>
                </a:lnTo>
                <a:lnTo>
                  <a:pt x="14641" y="20437"/>
                </a:lnTo>
                <a:lnTo>
                  <a:pt x="14820" y="19780"/>
                </a:lnTo>
                <a:lnTo>
                  <a:pt x="14940" y="19063"/>
                </a:lnTo>
                <a:lnTo>
                  <a:pt x="14940" y="18405"/>
                </a:lnTo>
                <a:lnTo>
                  <a:pt x="14880" y="17808"/>
                </a:lnTo>
                <a:lnTo>
                  <a:pt x="14760" y="17270"/>
                </a:lnTo>
                <a:lnTo>
                  <a:pt x="14521" y="16792"/>
                </a:lnTo>
                <a:lnTo>
                  <a:pt x="14282" y="16314"/>
                </a:lnTo>
                <a:lnTo>
                  <a:pt x="13924" y="15836"/>
                </a:lnTo>
                <a:lnTo>
                  <a:pt x="13506" y="15477"/>
                </a:lnTo>
                <a:lnTo>
                  <a:pt x="13087" y="15119"/>
                </a:lnTo>
                <a:lnTo>
                  <a:pt x="12609" y="14820"/>
                </a:lnTo>
                <a:lnTo>
                  <a:pt x="12131" y="14581"/>
                </a:lnTo>
                <a:lnTo>
                  <a:pt x="11593" y="14402"/>
                </a:lnTo>
                <a:lnTo>
                  <a:pt x="11056" y="14282"/>
                </a:lnTo>
                <a:lnTo>
                  <a:pt x="10518" y="14223"/>
                </a:lnTo>
                <a:lnTo>
                  <a:pt x="9980" y="14223"/>
                </a:lnTo>
                <a:lnTo>
                  <a:pt x="9442" y="14342"/>
                </a:lnTo>
                <a:lnTo>
                  <a:pt x="8904" y="14462"/>
                </a:lnTo>
                <a:lnTo>
                  <a:pt x="8367" y="14701"/>
                </a:lnTo>
                <a:lnTo>
                  <a:pt x="8367" y="14701"/>
                </a:lnTo>
                <a:lnTo>
                  <a:pt x="8606" y="12669"/>
                </a:lnTo>
                <a:lnTo>
                  <a:pt x="8904" y="10637"/>
                </a:lnTo>
                <a:lnTo>
                  <a:pt x="9084" y="9621"/>
                </a:lnTo>
                <a:lnTo>
                  <a:pt x="9323" y="8606"/>
                </a:lnTo>
                <a:lnTo>
                  <a:pt x="9562" y="7590"/>
                </a:lnTo>
                <a:lnTo>
                  <a:pt x="9861" y="6634"/>
                </a:lnTo>
                <a:lnTo>
                  <a:pt x="10458" y="5319"/>
                </a:lnTo>
                <a:lnTo>
                  <a:pt x="11534" y="3108"/>
                </a:lnTo>
                <a:lnTo>
                  <a:pt x="12968" y="61"/>
                </a:lnTo>
                <a:lnTo>
                  <a:pt x="12848"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4C27505-0CBC-4CF1-A7CF-71D2FDEAFF5B}" type="datetimeFigureOut">
              <a:rPr lang="en-US" smtClean="0"/>
              <a:t>7/29/2019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92CB77-99BD-4645-BB82-08C2C2E6EE3A}" type="slidenum">
              <a:rPr lang="en-US" smtClean="0"/>
              <a:t>‹#›</a:t>
            </a:fld>
            <a:endParaRPr lang="en-US"/>
          </a:p>
        </p:txBody>
      </p:sp>
    </p:spTree>
    <p:extLst>
      <p:ext uri="{BB962C8B-B14F-4D97-AF65-F5344CB8AC3E}">
        <p14:creationId xmlns:p14="http://schemas.microsoft.com/office/powerpoint/2010/main" val="113939893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163"/>
        <p:cNvGrpSpPr/>
        <p:nvPr/>
      </p:nvGrpSpPr>
      <p:grpSpPr>
        <a:xfrm>
          <a:off x="0" y="0"/>
          <a:ext cx="0" cy="0"/>
          <a:chOff x="0" y="0"/>
          <a:chExt cx="0" cy="0"/>
        </a:xfrm>
      </p:grpSpPr>
      <p:sp>
        <p:nvSpPr>
          <p:cNvPr id="164" name="Google Shape;164;p7"/>
          <p:cNvSpPr/>
          <p:nvPr/>
        </p:nvSpPr>
        <p:spPr>
          <a:xfrm rot="-1209093">
            <a:off x="8469092" y="4079246"/>
            <a:ext cx="679239" cy="615500"/>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7"/>
          <p:cNvSpPr/>
          <p:nvPr/>
        </p:nvSpPr>
        <p:spPr>
          <a:xfrm>
            <a:off x="8683513" y="4020672"/>
            <a:ext cx="345449" cy="34985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7"/>
          <p:cNvSpPr/>
          <p:nvPr/>
        </p:nvSpPr>
        <p:spPr>
          <a:xfrm>
            <a:off x="7062483" y="-109725"/>
            <a:ext cx="384463" cy="39360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7"/>
          <p:cNvSpPr/>
          <p:nvPr/>
        </p:nvSpPr>
        <p:spPr>
          <a:xfrm>
            <a:off x="8514400" y="1635650"/>
            <a:ext cx="799508" cy="833036"/>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7"/>
          <p:cNvSpPr/>
          <p:nvPr/>
        </p:nvSpPr>
        <p:spPr>
          <a:xfrm rot="3741344">
            <a:off x="8518998" y="1428487"/>
            <a:ext cx="450561" cy="46127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7"/>
          <p:cNvSpPr/>
          <p:nvPr/>
        </p:nvSpPr>
        <p:spPr>
          <a:xfrm>
            <a:off x="7044713" y="810002"/>
            <a:ext cx="931540" cy="84412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7"/>
          <p:cNvSpPr/>
          <p:nvPr/>
        </p:nvSpPr>
        <p:spPr>
          <a:xfrm>
            <a:off x="7537849" y="1374425"/>
            <a:ext cx="345449" cy="34985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7"/>
          <p:cNvSpPr/>
          <p:nvPr/>
        </p:nvSpPr>
        <p:spPr>
          <a:xfrm rot="-6335216">
            <a:off x="6865825" y="4552660"/>
            <a:ext cx="897579" cy="66669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7"/>
          <p:cNvSpPr/>
          <p:nvPr/>
        </p:nvSpPr>
        <p:spPr>
          <a:xfrm>
            <a:off x="7911874" y="-130475"/>
            <a:ext cx="799495" cy="809683"/>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7"/>
          <p:cNvSpPr/>
          <p:nvPr/>
        </p:nvSpPr>
        <p:spPr>
          <a:xfrm rot="-6692267">
            <a:off x="6791890" y="2390364"/>
            <a:ext cx="692490" cy="51435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7"/>
          <p:cNvSpPr/>
          <p:nvPr/>
        </p:nvSpPr>
        <p:spPr>
          <a:xfrm>
            <a:off x="7317552" y="2396424"/>
            <a:ext cx="281001" cy="287681"/>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7"/>
          <p:cNvSpPr/>
          <p:nvPr/>
        </p:nvSpPr>
        <p:spPr>
          <a:xfrm>
            <a:off x="7663638" y="3147400"/>
            <a:ext cx="679244" cy="68789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7"/>
          <p:cNvSpPr/>
          <p:nvPr/>
        </p:nvSpPr>
        <p:spPr>
          <a:xfrm rot="1318871">
            <a:off x="7170415" y="832860"/>
            <a:ext cx="615466" cy="963905"/>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7"/>
          <p:cNvSpPr/>
          <p:nvPr/>
        </p:nvSpPr>
        <p:spPr>
          <a:xfrm>
            <a:off x="7773455" y="-153538"/>
            <a:ext cx="837106" cy="855807"/>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7"/>
          <p:cNvSpPr/>
          <p:nvPr/>
        </p:nvSpPr>
        <p:spPr>
          <a:xfrm rot="-548659">
            <a:off x="8473306" y="4038279"/>
            <a:ext cx="765854" cy="57351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7"/>
          <p:cNvSpPr/>
          <p:nvPr/>
        </p:nvSpPr>
        <p:spPr>
          <a:xfrm rot="-9290062">
            <a:off x="8355791" y="1702057"/>
            <a:ext cx="776981" cy="854390"/>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7"/>
          <p:cNvSpPr/>
          <p:nvPr/>
        </p:nvSpPr>
        <p:spPr>
          <a:xfrm rot="5503490">
            <a:off x="6926605" y="4268854"/>
            <a:ext cx="979970" cy="879830"/>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7"/>
          <p:cNvSpPr/>
          <p:nvPr/>
        </p:nvSpPr>
        <p:spPr>
          <a:xfrm>
            <a:off x="7317562" y="2528710"/>
            <a:ext cx="220297" cy="237680"/>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7"/>
          <p:cNvSpPr/>
          <p:nvPr/>
        </p:nvSpPr>
        <p:spPr>
          <a:xfrm rot="-830047">
            <a:off x="6946689" y="2203902"/>
            <a:ext cx="287064" cy="73569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7"/>
          <p:cNvSpPr/>
          <p:nvPr/>
        </p:nvSpPr>
        <p:spPr>
          <a:xfrm>
            <a:off x="6947912" y="-65921"/>
            <a:ext cx="457954" cy="34981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7"/>
          <p:cNvSpPr/>
          <p:nvPr/>
        </p:nvSpPr>
        <p:spPr>
          <a:xfrm rot="8224608">
            <a:off x="7859223" y="3153271"/>
            <a:ext cx="501993" cy="771678"/>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7"/>
          <p:cNvSpPr txBox="1">
            <a:spLocks noGrp="1"/>
          </p:cNvSpPr>
          <p:nvPr>
            <p:ph type="title"/>
          </p:nvPr>
        </p:nvSpPr>
        <p:spPr>
          <a:xfrm>
            <a:off x="457200" y="434575"/>
            <a:ext cx="6405600" cy="8574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86" name="Google Shape;186;p7"/>
          <p:cNvSpPr txBox="1">
            <a:spLocks noGrp="1"/>
          </p:cNvSpPr>
          <p:nvPr>
            <p:ph type="body" idx="1"/>
          </p:nvPr>
        </p:nvSpPr>
        <p:spPr>
          <a:xfrm>
            <a:off x="457200" y="1430050"/>
            <a:ext cx="3167700" cy="3238800"/>
          </a:xfrm>
          <a:prstGeom prst="rect">
            <a:avLst/>
          </a:prstGeom>
        </p:spPr>
        <p:txBody>
          <a:bodyPr spcFirstLastPara="1" wrap="square" lIns="91425" tIns="91425" rIns="91425" bIns="91425" anchor="t" anchorCtr="0"/>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187" name="Google Shape;187;p7"/>
          <p:cNvSpPr txBox="1">
            <a:spLocks noGrp="1"/>
          </p:cNvSpPr>
          <p:nvPr>
            <p:ph type="body" idx="2"/>
          </p:nvPr>
        </p:nvSpPr>
        <p:spPr>
          <a:xfrm>
            <a:off x="3815603" y="1430050"/>
            <a:ext cx="3167700" cy="3238800"/>
          </a:xfrm>
          <a:prstGeom prst="rect">
            <a:avLst/>
          </a:prstGeom>
        </p:spPr>
        <p:txBody>
          <a:bodyPr spcFirstLastPara="1" wrap="square" lIns="91425" tIns="91425" rIns="91425" bIns="91425" anchor="t" anchorCtr="0"/>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188" name="Google Shape;188;p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791091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FFFFF"/>
        </a:solidFill>
        <a:effectLst/>
      </p:bgPr>
    </p:bg>
    <p:spTree>
      <p:nvGrpSpPr>
        <p:cNvPr id="1" name="Shape 9"/>
        <p:cNvGrpSpPr/>
        <p:nvPr/>
      </p:nvGrpSpPr>
      <p:grpSpPr>
        <a:xfrm>
          <a:off x="0" y="0"/>
          <a:ext cx="0" cy="0"/>
          <a:chOff x="0" y="0"/>
          <a:chExt cx="0" cy="0"/>
        </a:xfrm>
      </p:grpSpPr>
      <p:sp>
        <p:nvSpPr>
          <p:cNvPr id="10" name="Google Shape;10;p2"/>
          <p:cNvSpPr/>
          <p:nvPr/>
        </p:nvSpPr>
        <p:spPr>
          <a:xfrm rot="-679074">
            <a:off x="7424169" y="1110641"/>
            <a:ext cx="265609" cy="349478"/>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389031" y="-184381"/>
            <a:ext cx="971249" cy="98362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519519" y="94934"/>
            <a:ext cx="419672" cy="42501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8336996">
            <a:off x="4243138" y="-22224"/>
            <a:ext cx="467049" cy="473000"/>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3778801">
            <a:off x="8116057" y="3817380"/>
            <a:ext cx="580177" cy="58740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6668499">
            <a:off x="5293109" y="3771186"/>
            <a:ext cx="892234" cy="662795"/>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3835491">
            <a:off x="5235980" y="3951326"/>
            <a:ext cx="467040" cy="42328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6648350">
            <a:off x="8451648" y="629713"/>
            <a:ext cx="922830" cy="75773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rot="-2488733">
            <a:off x="6365042" y="2437342"/>
            <a:ext cx="993792" cy="73816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6617181" y="4283744"/>
            <a:ext cx="971249" cy="98362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txBox="1">
            <a:spLocks noGrp="1"/>
          </p:cNvSpPr>
          <p:nvPr>
            <p:ph type="ctrTitle"/>
          </p:nvPr>
        </p:nvSpPr>
        <p:spPr>
          <a:xfrm>
            <a:off x="1676400" y="1412350"/>
            <a:ext cx="4637700" cy="2318700"/>
          </a:xfrm>
          <a:prstGeom prst="rect">
            <a:avLst/>
          </a:prstGeom>
        </p:spPr>
        <p:txBody>
          <a:bodyPr spcFirstLastPara="1" wrap="square" lIns="91425" tIns="91425" rIns="91425" bIns="91425" anchor="ctr" anchorCtr="0"/>
          <a:lstStyle>
            <a:lvl1pPr lvl="0">
              <a:spcBef>
                <a:spcPts val="0"/>
              </a:spcBef>
              <a:spcAft>
                <a:spcPts val="0"/>
              </a:spcAft>
              <a:buSzPts val="5200"/>
              <a:buNone/>
              <a:defRPr sz="5200"/>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r>
              <a:rPr lang="en-US" smtClean="0"/>
              <a:t>Click to edit Master title style</a:t>
            </a:r>
            <a:endParaRPr/>
          </a:p>
        </p:txBody>
      </p:sp>
      <p:sp>
        <p:nvSpPr>
          <p:cNvPr id="21" name="Google Shape;21;p2"/>
          <p:cNvSpPr/>
          <p:nvPr/>
        </p:nvSpPr>
        <p:spPr>
          <a:xfrm rot="-10736906">
            <a:off x="8409586" y="2375711"/>
            <a:ext cx="825227" cy="747788"/>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9528265">
            <a:off x="8474418" y="2733034"/>
            <a:ext cx="419693" cy="42504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73523" y="349101"/>
            <a:ext cx="467067" cy="478170"/>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760012" y="159538"/>
            <a:ext cx="971255" cy="1011985"/>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3741321">
            <a:off x="5765601" y="-92132"/>
            <a:ext cx="547361" cy="560373"/>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67953" y="1365498"/>
            <a:ext cx="1131662" cy="102546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31131" y="2051184"/>
            <a:ext cx="419672" cy="42501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rot="10592599">
            <a:off x="3091737" y="4454947"/>
            <a:ext cx="1090400" cy="80998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rot="-7924870">
            <a:off x="339964" y="3032930"/>
            <a:ext cx="841224" cy="624898"/>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1232320">
            <a:off x="908097" y="2912232"/>
            <a:ext cx="341366" cy="349481"/>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5969070">
            <a:off x="976107" y="4357729"/>
            <a:ext cx="825137" cy="83565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1319022">
            <a:off x="-115268" y="1393270"/>
            <a:ext cx="747678" cy="117096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220874" y="-212399"/>
            <a:ext cx="1016948" cy="103966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10076712">
            <a:off x="8276016" y="2450651"/>
            <a:ext cx="930331" cy="696680"/>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9290225">
            <a:off x="5567287" y="240208"/>
            <a:ext cx="943922" cy="1037964"/>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rot="831654">
            <a:off x="2857171" y="4159157"/>
            <a:ext cx="1190515" cy="1068860"/>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rot="-1232584">
            <a:off x="956194" y="3077566"/>
            <a:ext cx="267636" cy="288754"/>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rot="-2062504">
            <a:off x="499387" y="2832699"/>
            <a:ext cx="348730" cy="893729"/>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734338" y="402317"/>
            <a:ext cx="556340" cy="424970"/>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rot="-7406387">
            <a:off x="1005078" y="4425379"/>
            <a:ext cx="609879" cy="93752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461285" y="4408739"/>
            <a:ext cx="953706" cy="858029"/>
          </a:xfrm>
          <a:custGeom>
            <a:avLst/>
            <a:gdLst/>
            <a:ahLst/>
            <a:cxnLst/>
            <a:rect l="l" t="t" r="r" b="b"/>
            <a:pathLst>
              <a:path w="35137" h="31612" extrusionOk="0">
                <a:moveTo>
                  <a:pt x="18405" y="3287"/>
                </a:moveTo>
                <a:lnTo>
                  <a:pt x="18166" y="3347"/>
                </a:lnTo>
                <a:lnTo>
                  <a:pt x="18166" y="3407"/>
                </a:lnTo>
                <a:lnTo>
                  <a:pt x="18106" y="3466"/>
                </a:lnTo>
                <a:lnTo>
                  <a:pt x="18225" y="3646"/>
                </a:lnTo>
                <a:lnTo>
                  <a:pt x="18464" y="3944"/>
                </a:lnTo>
                <a:lnTo>
                  <a:pt x="18942" y="4183"/>
                </a:lnTo>
                <a:lnTo>
                  <a:pt x="19241" y="4423"/>
                </a:lnTo>
                <a:lnTo>
                  <a:pt x="19660" y="4781"/>
                </a:lnTo>
                <a:lnTo>
                  <a:pt x="19899" y="4901"/>
                </a:lnTo>
                <a:lnTo>
                  <a:pt x="20138" y="5020"/>
                </a:lnTo>
                <a:lnTo>
                  <a:pt x="20317" y="5020"/>
                </a:lnTo>
                <a:lnTo>
                  <a:pt x="20496" y="4960"/>
                </a:lnTo>
                <a:lnTo>
                  <a:pt x="20556" y="4781"/>
                </a:lnTo>
                <a:lnTo>
                  <a:pt x="20556" y="4542"/>
                </a:lnTo>
                <a:lnTo>
                  <a:pt x="20436" y="4363"/>
                </a:lnTo>
                <a:lnTo>
                  <a:pt x="20257" y="4183"/>
                </a:lnTo>
                <a:lnTo>
                  <a:pt x="19839" y="3825"/>
                </a:lnTo>
                <a:lnTo>
                  <a:pt x="19540" y="3646"/>
                </a:lnTo>
                <a:lnTo>
                  <a:pt x="19062" y="3407"/>
                </a:lnTo>
                <a:lnTo>
                  <a:pt x="18703" y="3347"/>
                </a:lnTo>
                <a:lnTo>
                  <a:pt x="18405" y="3287"/>
                </a:lnTo>
                <a:close/>
                <a:moveTo>
                  <a:pt x="28384" y="5677"/>
                </a:moveTo>
                <a:lnTo>
                  <a:pt x="27009" y="5737"/>
                </a:lnTo>
                <a:lnTo>
                  <a:pt x="26053" y="5857"/>
                </a:lnTo>
                <a:lnTo>
                  <a:pt x="25575" y="5916"/>
                </a:lnTo>
                <a:lnTo>
                  <a:pt x="25277" y="5916"/>
                </a:lnTo>
                <a:lnTo>
                  <a:pt x="26053" y="6155"/>
                </a:lnTo>
                <a:lnTo>
                  <a:pt x="26770" y="6275"/>
                </a:lnTo>
                <a:lnTo>
                  <a:pt x="27547" y="6335"/>
                </a:lnTo>
                <a:lnTo>
                  <a:pt x="29041" y="6335"/>
                </a:lnTo>
                <a:lnTo>
                  <a:pt x="29400" y="6275"/>
                </a:lnTo>
                <a:lnTo>
                  <a:pt x="29579" y="6275"/>
                </a:lnTo>
                <a:lnTo>
                  <a:pt x="29639" y="6215"/>
                </a:lnTo>
                <a:lnTo>
                  <a:pt x="29758" y="6096"/>
                </a:lnTo>
                <a:lnTo>
                  <a:pt x="29878" y="5916"/>
                </a:lnTo>
                <a:lnTo>
                  <a:pt x="29878" y="5857"/>
                </a:lnTo>
                <a:lnTo>
                  <a:pt x="29878" y="5797"/>
                </a:lnTo>
                <a:lnTo>
                  <a:pt x="29818" y="5737"/>
                </a:lnTo>
                <a:lnTo>
                  <a:pt x="29698" y="5737"/>
                </a:lnTo>
                <a:lnTo>
                  <a:pt x="28384" y="5677"/>
                </a:lnTo>
                <a:close/>
                <a:moveTo>
                  <a:pt x="21512" y="4781"/>
                </a:moveTo>
                <a:lnTo>
                  <a:pt x="21213" y="4841"/>
                </a:lnTo>
                <a:lnTo>
                  <a:pt x="20914" y="4960"/>
                </a:lnTo>
                <a:lnTo>
                  <a:pt x="20675" y="5080"/>
                </a:lnTo>
                <a:lnTo>
                  <a:pt x="20496" y="5379"/>
                </a:lnTo>
                <a:lnTo>
                  <a:pt x="20377" y="5558"/>
                </a:lnTo>
                <a:lnTo>
                  <a:pt x="20436" y="5737"/>
                </a:lnTo>
                <a:lnTo>
                  <a:pt x="20556" y="5857"/>
                </a:lnTo>
                <a:lnTo>
                  <a:pt x="20914" y="6036"/>
                </a:lnTo>
                <a:lnTo>
                  <a:pt x="21333" y="6275"/>
                </a:lnTo>
                <a:lnTo>
                  <a:pt x="21631" y="6454"/>
                </a:lnTo>
                <a:lnTo>
                  <a:pt x="21870" y="6753"/>
                </a:lnTo>
                <a:lnTo>
                  <a:pt x="22109" y="6992"/>
                </a:lnTo>
                <a:lnTo>
                  <a:pt x="22408" y="7171"/>
                </a:lnTo>
                <a:lnTo>
                  <a:pt x="22647" y="7291"/>
                </a:lnTo>
                <a:lnTo>
                  <a:pt x="22946" y="7291"/>
                </a:lnTo>
                <a:lnTo>
                  <a:pt x="23305" y="7171"/>
                </a:lnTo>
                <a:lnTo>
                  <a:pt x="23663" y="6872"/>
                </a:lnTo>
                <a:lnTo>
                  <a:pt x="23842" y="6574"/>
                </a:lnTo>
                <a:lnTo>
                  <a:pt x="23962" y="6275"/>
                </a:lnTo>
                <a:lnTo>
                  <a:pt x="24022" y="5976"/>
                </a:lnTo>
                <a:lnTo>
                  <a:pt x="24022" y="5677"/>
                </a:lnTo>
                <a:lnTo>
                  <a:pt x="23902" y="5379"/>
                </a:lnTo>
                <a:lnTo>
                  <a:pt x="23663" y="5199"/>
                </a:lnTo>
                <a:lnTo>
                  <a:pt x="23424" y="5020"/>
                </a:lnTo>
                <a:lnTo>
                  <a:pt x="23066" y="4901"/>
                </a:lnTo>
                <a:lnTo>
                  <a:pt x="22528" y="4841"/>
                </a:lnTo>
                <a:lnTo>
                  <a:pt x="21870" y="4781"/>
                </a:lnTo>
                <a:close/>
                <a:moveTo>
                  <a:pt x="6573" y="7888"/>
                </a:moveTo>
                <a:lnTo>
                  <a:pt x="6334" y="7948"/>
                </a:lnTo>
                <a:lnTo>
                  <a:pt x="6215" y="8068"/>
                </a:lnTo>
                <a:lnTo>
                  <a:pt x="6095" y="8187"/>
                </a:lnTo>
                <a:lnTo>
                  <a:pt x="6035" y="8366"/>
                </a:lnTo>
                <a:lnTo>
                  <a:pt x="6035" y="8546"/>
                </a:lnTo>
                <a:lnTo>
                  <a:pt x="6095" y="8665"/>
                </a:lnTo>
                <a:lnTo>
                  <a:pt x="6215" y="8785"/>
                </a:lnTo>
                <a:lnTo>
                  <a:pt x="6334" y="8844"/>
                </a:lnTo>
                <a:lnTo>
                  <a:pt x="6573" y="8785"/>
                </a:lnTo>
                <a:lnTo>
                  <a:pt x="6693" y="8665"/>
                </a:lnTo>
                <a:lnTo>
                  <a:pt x="6812" y="8546"/>
                </a:lnTo>
                <a:lnTo>
                  <a:pt x="6872" y="8366"/>
                </a:lnTo>
                <a:lnTo>
                  <a:pt x="6872" y="8187"/>
                </a:lnTo>
                <a:lnTo>
                  <a:pt x="6812" y="8068"/>
                </a:lnTo>
                <a:lnTo>
                  <a:pt x="6693" y="7948"/>
                </a:lnTo>
                <a:lnTo>
                  <a:pt x="6573" y="7888"/>
                </a:lnTo>
                <a:close/>
                <a:moveTo>
                  <a:pt x="20974" y="6753"/>
                </a:moveTo>
                <a:lnTo>
                  <a:pt x="20436" y="6992"/>
                </a:lnTo>
                <a:lnTo>
                  <a:pt x="19600" y="7470"/>
                </a:lnTo>
                <a:lnTo>
                  <a:pt x="18584" y="8068"/>
                </a:lnTo>
                <a:lnTo>
                  <a:pt x="17508" y="8785"/>
                </a:lnTo>
                <a:lnTo>
                  <a:pt x="16552" y="9561"/>
                </a:lnTo>
                <a:lnTo>
                  <a:pt x="16134" y="9980"/>
                </a:lnTo>
                <a:lnTo>
                  <a:pt x="15835" y="10338"/>
                </a:lnTo>
                <a:lnTo>
                  <a:pt x="15596" y="10697"/>
                </a:lnTo>
                <a:lnTo>
                  <a:pt x="15477" y="10996"/>
                </a:lnTo>
                <a:lnTo>
                  <a:pt x="15477" y="11294"/>
                </a:lnTo>
                <a:lnTo>
                  <a:pt x="15536" y="11414"/>
                </a:lnTo>
                <a:lnTo>
                  <a:pt x="15596" y="11533"/>
                </a:lnTo>
                <a:lnTo>
                  <a:pt x="15716" y="11474"/>
                </a:lnTo>
                <a:lnTo>
                  <a:pt x="15895" y="11354"/>
                </a:lnTo>
                <a:lnTo>
                  <a:pt x="16492" y="10876"/>
                </a:lnTo>
                <a:lnTo>
                  <a:pt x="18285" y="9263"/>
                </a:lnTo>
                <a:lnTo>
                  <a:pt x="20018" y="7590"/>
                </a:lnTo>
                <a:lnTo>
                  <a:pt x="20675" y="6992"/>
                </a:lnTo>
                <a:lnTo>
                  <a:pt x="20974" y="6753"/>
                </a:lnTo>
                <a:close/>
                <a:moveTo>
                  <a:pt x="6513" y="10816"/>
                </a:moveTo>
                <a:lnTo>
                  <a:pt x="6334" y="10876"/>
                </a:lnTo>
                <a:lnTo>
                  <a:pt x="6155" y="10996"/>
                </a:lnTo>
                <a:lnTo>
                  <a:pt x="6095" y="11175"/>
                </a:lnTo>
                <a:lnTo>
                  <a:pt x="6095" y="11354"/>
                </a:lnTo>
                <a:lnTo>
                  <a:pt x="6155" y="11533"/>
                </a:lnTo>
                <a:lnTo>
                  <a:pt x="6274" y="11653"/>
                </a:lnTo>
                <a:lnTo>
                  <a:pt x="6633" y="11653"/>
                </a:lnTo>
                <a:lnTo>
                  <a:pt x="6812" y="11533"/>
                </a:lnTo>
                <a:lnTo>
                  <a:pt x="6932" y="11414"/>
                </a:lnTo>
                <a:lnTo>
                  <a:pt x="6991" y="11294"/>
                </a:lnTo>
                <a:lnTo>
                  <a:pt x="7051" y="11115"/>
                </a:lnTo>
                <a:lnTo>
                  <a:pt x="6991" y="10996"/>
                </a:lnTo>
                <a:lnTo>
                  <a:pt x="6932" y="10876"/>
                </a:lnTo>
                <a:lnTo>
                  <a:pt x="6752" y="10816"/>
                </a:lnTo>
                <a:close/>
                <a:moveTo>
                  <a:pt x="22588" y="8127"/>
                </a:moveTo>
                <a:lnTo>
                  <a:pt x="22588" y="8904"/>
                </a:lnTo>
                <a:lnTo>
                  <a:pt x="22588" y="10398"/>
                </a:lnTo>
                <a:lnTo>
                  <a:pt x="22647" y="11175"/>
                </a:lnTo>
                <a:lnTo>
                  <a:pt x="22767" y="11832"/>
                </a:lnTo>
                <a:lnTo>
                  <a:pt x="22886" y="12071"/>
                </a:lnTo>
                <a:lnTo>
                  <a:pt x="23006" y="12250"/>
                </a:lnTo>
                <a:lnTo>
                  <a:pt x="23125" y="12370"/>
                </a:lnTo>
                <a:lnTo>
                  <a:pt x="23305" y="12370"/>
                </a:lnTo>
                <a:lnTo>
                  <a:pt x="23484" y="12250"/>
                </a:lnTo>
                <a:lnTo>
                  <a:pt x="23544" y="12071"/>
                </a:lnTo>
                <a:lnTo>
                  <a:pt x="23305" y="11055"/>
                </a:lnTo>
                <a:lnTo>
                  <a:pt x="23006" y="10099"/>
                </a:lnTo>
                <a:lnTo>
                  <a:pt x="22767" y="9083"/>
                </a:lnTo>
                <a:lnTo>
                  <a:pt x="22588" y="8127"/>
                </a:lnTo>
                <a:close/>
                <a:moveTo>
                  <a:pt x="4183" y="12549"/>
                </a:moveTo>
                <a:lnTo>
                  <a:pt x="3944" y="12609"/>
                </a:lnTo>
                <a:lnTo>
                  <a:pt x="3765" y="12728"/>
                </a:lnTo>
                <a:lnTo>
                  <a:pt x="3645" y="12908"/>
                </a:lnTo>
                <a:lnTo>
                  <a:pt x="3526" y="13147"/>
                </a:lnTo>
                <a:lnTo>
                  <a:pt x="3526" y="13386"/>
                </a:lnTo>
                <a:lnTo>
                  <a:pt x="3585" y="13565"/>
                </a:lnTo>
                <a:lnTo>
                  <a:pt x="3705" y="13685"/>
                </a:lnTo>
                <a:lnTo>
                  <a:pt x="3944" y="13744"/>
                </a:lnTo>
                <a:lnTo>
                  <a:pt x="4183" y="13685"/>
                </a:lnTo>
                <a:lnTo>
                  <a:pt x="4362" y="13565"/>
                </a:lnTo>
                <a:lnTo>
                  <a:pt x="4482" y="13386"/>
                </a:lnTo>
                <a:lnTo>
                  <a:pt x="4601" y="13147"/>
                </a:lnTo>
                <a:lnTo>
                  <a:pt x="4601" y="12908"/>
                </a:lnTo>
                <a:lnTo>
                  <a:pt x="4541" y="12728"/>
                </a:lnTo>
                <a:lnTo>
                  <a:pt x="4422" y="12609"/>
                </a:lnTo>
                <a:lnTo>
                  <a:pt x="4183" y="12549"/>
                </a:lnTo>
                <a:close/>
                <a:moveTo>
                  <a:pt x="6752" y="14700"/>
                </a:moveTo>
                <a:lnTo>
                  <a:pt x="6573" y="14760"/>
                </a:lnTo>
                <a:lnTo>
                  <a:pt x="6454" y="14760"/>
                </a:lnTo>
                <a:lnTo>
                  <a:pt x="6334" y="14880"/>
                </a:lnTo>
                <a:lnTo>
                  <a:pt x="6215" y="15059"/>
                </a:lnTo>
                <a:lnTo>
                  <a:pt x="6155" y="15298"/>
                </a:lnTo>
                <a:lnTo>
                  <a:pt x="6215" y="15597"/>
                </a:lnTo>
                <a:lnTo>
                  <a:pt x="6394" y="15776"/>
                </a:lnTo>
                <a:lnTo>
                  <a:pt x="6573" y="15896"/>
                </a:lnTo>
                <a:lnTo>
                  <a:pt x="6693" y="15896"/>
                </a:lnTo>
                <a:lnTo>
                  <a:pt x="6812" y="15836"/>
                </a:lnTo>
                <a:lnTo>
                  <a:pt x="6991" y="15776"/>
                </a:lnTo>
                <a:lnTo>
                  <a:pt x="7111" y="15656"/>
                </a:lnTo>
                <a:lnTo>
                  <a:pt x="7230" y="15477"/>
                </a:lnTo>
                <a:lnTo>
                  <a:pt x="7290" y="15298"/>
                </a:lnTo>
                <a:lnTo>
                  <a:pt x="7290" y="15119"/>
                </a:lnTo>
                <a:lnTo>
                  <a:pt x="7171" y="14999"/>
                </a:lnTo>
                <a:lnTo>
                  <a:pt x="7111" y="14880"/>
                </a:lnTo>
                <a:lnTo>
                  <a:pt x="6932" y="14760"/>
                </a:lnTo>
                <a:lnTo>
                  <a:pt x="6752" y="14700"/>
                </a:lnTo>
                <a:close/>
                <a:moveTo>
                  <a:pt x="3167" y="15597"/>
                </a:moveTo>
                <a:lnTo>
                  <a:pt x="2988" y="15716"/>
                </a:lnTo>
                <a:lnTo>
                  <a:pt x="2809" y="15836"/>
                </a:lnTo>
                <a:lnTo>
                  <a:pt x="2749" y="16135"/>
                </a:lnTo>
                <a:lnTo>
                  <a:pt x="2689" y="16314"/>
                </a:lnTo>
                <a:lnTo>
                  <a:pt x="2749" y="16493"/>
                </a:lnTo>
                <a:lnTo>
                  <a:pt x="2868" y="16553"/>
                </a:lnTo>
                <a:lnTo>
                  <a:pt x="3048" y="16613"/>
                </a:lnTo>
                <a:lnTo>
                  <a:pt x="3227" y="16613"/>
                </a:lnTo>
                <a:lnTo>
                  <a:pt x="3406" y="16553"/>
                </a:lnTo>
                <a:lnTo>
                  <a:pt x="3526" y="16493"/>
                </a:lnTo>
                <a:lnTo>
                  <a:pt x="3645" y="16314"/>
                </a:lnTo>
                <a:lnTo>
                  <a:pt x="3705" y="16015"/>
                </a:lnTo>
                <a:lnTo>
                  <a:pt x="3645" y="15836"/>
                </a:lnTo>
                <a:lnTo>
                  <a:pt x="3526" y="15716"/>
                </a:lnTo>
                <a:lnTo>
                  <a:pt x="3346" y="15597"/>
                </a:lnTo>
                <a:close/>
                <a:moveTo>
                  <a:pt x="8186" y="17688"/>
                </a:moveTo>
                <a:lnTo>
                  <a:pt x="8067" y="17748"/>
                </a:lnTo>
                <a:lnTo>
                  <a:pt x="7947" y="17808"/>
                </a:lnTo>
                <a:lnTo>
                  <a:pt x="7828" y="17987"/>
                </a:lnTo>
                <a:lnTo>
                  <a:pt x="7768" y="18166"/>
                </a:lnTo>
                <a:lnTo>
                  <a:pt x="7708" y="18405"/>
                </a:lnTo>
                <a:lnTo>
                  <a:pt x="7768" y="18584"/>
                </a:lnTo>
                <a:lnTo>
                  <a:pt x="7828" y="18764"/>
                </a:lnTo>
                <a:lnTo>
                  <a:pt x="7947" y="18824"/>
                </a:lnTo>
                <a:lnTo>
                  <a:pt x="8127" y="18824"/>
                </a:lnTo>
                <a:lnTo>
                  <a:pt x="8366" y="18764"/>
                </a:lnTo>
                <a:lnTo>
                  <a:pt x="8545" y="18644"/>
                </a:lnTo>
                <a:lnTo>
                  <a:pt x="8724" y="18525"/>
                </a:lnTo>
                <a:lnTo>
                  <a:pt x="8844" y="18465"/>
                </a:lnTo>
                <a:lnTo>
                  <a:pt x="8904" y="18345"/>
                </a:lnTo>
                <a:lnTo>
                  <a:pt x="8904" y="18286"/>
                </a:lnTo>
                <a:lnTo>
                  <a:pt x="8904" y="18166"/>
                </a:lnTo>
                <a:lnTo>
                  <a:pt x="8844" y="17927"/>
                </a:lnTo>
                <a:lnTo>
                  <a:pt x="8665" y="17808"/>
                </a:lnTo>
                <a:lnTo>
                  <a:pt x="8426" y="17688"/>
                </a:lnTo>
                <a:close/>
                <a:moveTo>
                  <a:pt x="5258" y="18883"/>
                </a:moveTo>
                <a:lnTo>
                  <a:pt x="5079" y="18943"/>
                </a:lnTo>
                <a:lnTo>
                  <a:pt x="4900" y="19063"/>
                </a:lnTo>
                <a:lnTo>
                  <a:pt x="4840" y="19242"/>
                </a:lnTo>
                <a:lnTo>
                  <a:pt x="4840" y="19421"/>
                </a:lnTo>
                <a:lnTo>
                  <a:pt x="4840" y="19600"/>
                </a:lnTo>
                <a:lnTo>
                  <a:pt x="4900" y="19780"/>
                </a:lnTo>
                <a:lnTo>
                  <a:pt x="5019" y="19959"/>
                </a:lnTo>
                <a:lnTo>
                  <a:pt x="5139" y="20019"/>
                </a:lnTo>
                <a:lnTo>
                  <a:pt x="5318" y="19959"/>
                </a:lnTo>
                <a:lnTo>
                  <a:pt x="5497" y="19839"/>
                </a:lnTo>
                <a:lnTo>
                  <a:pt x="5617" y="19660"/>
                </a:lnTo>
                <a:lnTo>
                  <a:pt x="5677" y="19421"/>
                </a:lnTo>
                <a:lnTo>
                  <a:pt x="5677" y="19182"/>
                </a:lnTo>
                <a:lnTo>
                  <a:pt x="5617" y="19003"/>
                </a:lnTo>
                <a:lnTo>
                  <a:pt x="5497" y="18883"/>
                </a:lnTo>
                <a:close/>
                <a:moveTo>
                  <a:pt x="7768" y="21094"/>
                </a:moveTo>
                <a:lnTo>
                  <a:pt x="7589" y="21214"/>
                </a:lnTo>
                <a:lnTo>
                  <a:pt x="7529" y="21393"/>
                </a:lnTo>
                <a:lnTo>
                  <a:pt x="7529" y="21572"/>
                </a:lnTo>
                <a:lnTo>
                  <a:pt x="7529" y="21692"/>
                </a:lnTo>
                <a:lnTo>
                  <a:pt x="7589" y="21871"/>
                </a:lnTo>
                <a:lnTo>
                  <a:pt x="7708" y="21931"/>
                </a:lnTo>
                <a:lnTo>
                  <a:pt x="7828" y="21931"/>
                </a:lnTo>
                <a:lnTo>
                  <a:pt x="8067" y="21752"/>
                </a:lnTo>
                <a:lnTo>
                  <a:pt x="8246" y="21453"/>
                </a:lnTo>
                <a:lnTo>
                  <a:pt x="8306" y="21333"/>
                </a:lnTo>
                <a:lnTo>
                  <a:pt x="8306" y="21214"/>
                </a:lnTo>
                <a:lnTo>
                  <a:pt x="8186" y="21094"/>
                </a:lnTo>
                <a:close/>
                <a:moveTo>
                  <a:pt x="11354" y="21991"/>
                </a:moveTo>
                <a:lnTo>
                  <a:pt x="11114" y="22050"/>
                </a:lnTo>
                <a:lnTo>
                  <a:pt x="10995" y="22110"/>
                </a:lnTo>
                <a:lnTo>
                  <a:pt x="10875" y="22289"/>
                </a:lnTo>
                <a:lnTo>
                  <a:pt x="10816" y="22409"/>
                </a:lnTo>
                <a:lnTo>
                  <a:pt x="10816" y="22588"/>
                </a:lnTo>
                <a:lnTo>
                  <a:pt x="10816" y="22767"/>
                </a:lnTo>
                <a:lnTo>
                  <a:pt x="10935" y="22887"/>
                </a:lnTo>
                <a:lnTo>
                  <a:pt x="11114" y="22947"/>
                </a:lnTo>
                <a:lnTo>
                  <a:pt x="11354" y="22947"/>
                </a:lnTo>
                <a:lnTo>
                  <a:pt x="11473" y="22827"/>
                </a:lnTo>
                <a:lnTo>
                  <a:pt x="11593" y="22708"/>
                </a:lnTo>
                <a:lnTo>
                  <a:pt x="11652" y="22528"/>
                </a:lnTo>
                <a:lnTo>
                  <a:pt x="11652" y="22349"/>
                </a:lnTo>
                <a:lnTo>
                  <a:pt x="11593" y="22170"/>
                </a:lnTo>
                <a:lnTo>
                  <a:pt x="11533" y="22050"/>
                </a:lnTo>
                <a:lnTo>
                  <a:pt x="11354" y="21991"/>
                </a:lnTo>
                <a:close/>
                <a:moveTo>
                  <a:pt x="5079" y="21871"/>
                </a:moveTo>
                <a:lnTo>
                  <a:pt x="4840" y="21931"/>
                </a:lnTo>
                <a:lnTo>
                  <a:pt x="4721" y="21991"/>
                </a:lnTo>
                <a:lnTo>
                  <a:pt x="4601" y="22170"/>
                </a:lnTo>
                <a:lnTo>
                  <a:pt x="4482" y="22349"/>
                </a:lnTo>
                <a:lnTo>
                  <a:pt x="4482" y="22528"/>
                </a:lnTo>
                <a:lnTo>
                  <a:pt x="4482" y="22708"/>
                </a:lnTo>
                <a:lnTo>
                  <a:pt x="4601" y="22827"/>
                </a:lnTo>
                <a:lnTo>
                  <a:pt x="4661" y="22947"/>
                </a:lnTo>
                <a:lnTo>
                  <a:pt x="4840" y="23006"/>
                </a:lnTo>
                <a:lnTo>
                  <a:pt x="4960" y="23066"/>
                </a:lnTo>
                <a:lnTo>
                  <a:pt x="5079" y="23066"/>
                </a:lnTo>
                <a:lnTo>
                  <a:pt x="5199" y="23006"/>
                </a:lnTo>
                <a:lnTo>
                  <a:pt x="5378" y="22827"/>
                </a:lnTo>
                <a:lnTo>
                  <a:pt x="5497" y="22588"/>
                </a:lnTo>
                <a:lnTo>
                  <a:pt x="5557" y="22349"/>
                </a:lnTo>
                <a:lnTo>
                  <a:pt x="5497" y="22110"/>
                </a:lnTo>
                <a:lnTo>
                  <a:pt x="5318" y="21931"/>
                </a:lnTo>
                <a:lnTo>
                  <a:pt x="5199" y="21871"/>
                </a:lnTo>
                <a:close/>
                <a:moveTo>
                  <a:pt x="7171" y="24919"/>
                </a:moveTo>
                <a:lnTo>
                  <a:pt x="6932" y="25038"/>
                </a:lnTo>
                <a:lnTo>
                  <a:pt x="6812" y="25217"/>
                </a:lnTo>
                <a:lnTo>
                  <a:pt x="6752" y="25397"/>
                </a:lnTo>
                <a:lnTo>
                  <a:pt x="6752" y="25636"/>
                </a:lnTo>
                <a:lnTo>
                  <a:pt x="6812" y="25815"/>
                </a:lnTo>
                <a:lnTo>
                  <a:pt x="6932" y="25934"/>
                </a:lnTo>
                <a:lnTo>
                  <a:pt x="7111" y="25994"/>
                </a:lnTo>
                <a:lnTo>
                  <a:pt x="7350" y="25934"/>
                </a:lnTo>
                <a:lnTo>
                  <a:pt x="7469" y="25815"/>
                </a:lnTo>
                <a:lnTo>
                  <a:pt x="7529" y="25695"/>
                </a:lnTo>
                <a:lnTo>
                  <a:pt x="7589" y="25516"/>
                </a:lnTo>
                <a:lnTo>
                  <a:pt x="7589" y="25337"/>
                </a:lnTo>
                <a:lnTo>
                  <a:pt x="7529" y="25158"/>
                </a:lnTo>
                <a:lnTo>
                  <a:pt x="7469" y="25038"/>
                </a:lnTo>
                <a:lnTo>
                  <a:pt x="7350" y="24978"/>
                </a:lnTo>
                <a:lnTo>
                  <a:pt x="7171" y="24919"/>
                </a:lnTo>
                <a:close/>
                <a:moveTo>
                  <a:pt x="13684" y="25158"/>
                </a:moveTo>
                <a:lnTo>
                  <a:pt x="13445" y="25337"/>
                </a:lnTo>
                <a:lnTo>
                  <a:pt x="13266" y="25636"/>
                </a:lnTo>
                <a:lnTo>
                  <a:pt x="13206" y="25755"/>
                </a:lnTo>
                <a:lnTo>
                  <a:pt x="13266" y="25875"/>
                </a:lnTo>
                <a:lnTo>
                  <a:pt x="13325" y="25994"/>
                </a:lnTo>
                <a:lnTo>
                  <a:pt x="13564" y="25994"/>
                </a:lnTo>
                <a:lnTo>
                  <a:pt x="13744" y="25934"/>
                </a:lnTo>
                <a:lnTo>
                  <a:pt x="13863" y="25875"/>
                </a:lnTo>
                <a:lnTo>
                  <a:pt x="13983" y="25695"/>
                </a:lnTo>
                <a:lnTo>
                  <a:pt x="13983" y="25516"/>
                </a:lnTo>
                <a:lnTo>
                  <a:pt x="13983" y="25397"/>
                </a:lnTo>
                <a:lnTo>
                  <a:pt x="13923" y="25217"/>
                </a:lnTo>
                <a:lnTo>
                  <a:pt x="13803" y="25158"/>
                </a:lnTo>
                <a:close/>
                <a:moveTo>
                  <a:pt x="11114" y="25815"/>
                </a:moveTo>
                <a:lnTo>
                  <a:pt x="10875" y="25875"/>
                </a:lnTo>
                <a:lnTo>
                  <a:pt x="10756" y="25994"/>
                </a:lnTo>
                <a:lnTo>
                  <a:pt x="10636" y="26114"/>
                </a:lnTo>
                <a:lnTo>
                  <a:pt x="10577" y="26293"/>
                </a:lnTo>
                <a:lnTo>
                  <a:pt x="10577" y="26472"/>
                </a:lnTo>
                <a:lnTo>
                  <a:pt x="10577" y="26592"/>
                </a:lnTo>
                <a:lnTo>
                  <a:pt x="10696" y="26711"/>
                </a:lnTo>
                <a:lnTo>
                  <a:pt x="10875" y="26771"/>
                </a:lnTo>
                <a:lnTo>
                  <a:pt x="11114" y="26711"/>
                </a:lnTo>
                <a:lnTo>
                  <a:pt x="11234" y="26592"/>
                </a:lnTo>
                <a:lnTo>
                  <a:pt x="11354" y="26472"/>
                </a:lnTo>
                <a:lnTo>
                  <a:pt x="11413" y="26293"/>
                </a:lnTo>
                <a:lnTo>
                  <a:pt x="11413" y="26114"/>
                </a:lnTo>
                <a:lnTo>
                  <a:pt x="11413" y="25994"/>
                </a:lnTo>
                <a:lnTo>
                  <a:pt x="11294" y="25875"/>
                </a:lnTo>
                <a:lnTo>
                  <a:pt x="11114" y="25815"/>
                </a:lnTo>
                <a:close/>
                <a:moveTo>
                  <a:pt x="23364" y="26173"/>
                </a:moveTo>
                <a:lnTo>
                  <a:pt x="23245" y="26233"/>
                </a:lnTo>
                <a:lnTo>
                  <a:pt x="23125" y="26293"/>
                </a:lnTo>
                <a:lnTo>
                  <a:pt x="23066" y="26472"/>
                </a:lnTo>
                <a:lnTo>
                  <a:pt x="23066" y="26592"/>
                </a:lnTo>
                <a:lnTo>
                  <a:pt x="23066" y="26771"/>
                </a:lnTo>
                <a:lnTo>
                  <a:pt x="23185" y="26950"/>
                </a:lnTo>
                <a:lnTo>
                  <a:pt x="23364" y="27010"/>
                </a:lnTo>
                <a:lnTo>
                  <a:pt x="23484" y="27010"/>
                </a:lnTo>
                <a:lnTo>
                  <a:pt x="23663" y="26890"/>
                </a:lnTo>
                <a:lnTo>
                  <a:pt x="23723" y="26771"/>
                </a:lnTo>
                <a:lnTo>
                  <a:pt x="23842" y="26651"/>
                </a:lnTo>
                <a:lnTo>
                  <a:pt x="23842" y="26472"/>
                </a:lnTo>
                <a:lnTo>
                  <a:pt x="23783" y="26353"/>
                </a:lnTo>
                <a:lnTo>
                  <a:pt x="23663" y="26233"/>
                </a:lnTo>
                <a:lnTo>
                  <a:pt x="23484" y="26173"/>
                </a:lnTo>
                <a:close/>
                <a:moveTo>
                  <a:pt x="20795" y="26173"/>
                </a:moveTo>
                <a:lnTo>
                  <a:pt x="20675" y="26233"/>
                </a:lnTo>
                <a:lnTo>
                  <a:pt x="20556" y="26353"/>
                </a:lnTo>
                <a:lnTo>
                  <a:pt x="20436" y="26532"/>
                </a:lnTo>
                <a:lnTo>
                  <a:pt x="20377" y="26711"/>
                </a:lnTo>
                <a:lnTo>
                  <a:pt x="20436" y="26890"/>
                </a:lnTo>
                <a:lnTo>
                  <a:pt x="20496" y="27070"/>
                </a:lnTo>
                <a:lnTo>
                  <a:pt x="20616" y="27189"/>
                </a:lnTo>
                <a:lnTo>
                  <a:pt x="20914" y="27189"/>
                </a:lnTo>
                <a:lnTo>
                  <a:pt x="21034" y="27070"/>
                </a:lnTo>
                <a:lnTo>
                  <a:pt x="21094" y="26890"/>
                </a:lnTo>
                <a:lnTo>
                  <a:pt x="21153" y="26711"/>
                </a:lnTo>
                <a:lnTo>
                  <a:pt x="21153" y="26532"/>
                </a:lnTo>
                <a:lnTo>
                  <a:pt x="21034" y="26353"/>
                </a:lnTo>
                <a:lnTo>
                  <a:pt x="20914" y="26233"/>
                </a:lnTo>
                <a:lnTo>
                  <a:pt x="20795" y="26173"/>
                </a:lnTo>
                <a:close/>
                <a:moveTo>
                  <a:pt x="17329" y="27189"/>
                </a:moveTo>
                <a:lnTo>
                  <a:pt x="17090" y="27249"/>
                </a:lnTo>
                <a:lnTo>
                  <a:pt x="16971" y="27369"/>
                </a:lnTo>
                <a:lnTo>
                  <a:pt x="16851" y="27488"/>
                </a:lnTo>
                <a:lnTo>
                  <a:pt x="16731" y="27667"/>
                </a:lnTo>
                <a:lnTo>
                  <a:pt x="16731" y="27847"/>
                </a:lnTo>
                <a:lnTo>
                  <a:pt x="16791" y="28026"/>
                </a:lnTo>
                <a:lnTo>
                  <a:pt x="16911" y="28145"/>
                </a:lnTo>
                <a:lnTo>
                  <a:pt x="17090" y="28265"/>
                </a:lnTo>
                <a:lnTo>
                  <a:pt x="17329" y="28205"/>
                </a:lnTo>
                <a:lnTo>
                  <a:pt x="17508" y="28145"/>
                </a:lnTo>
                <a:lnTo>
                  <a:pt x="17628" y="27966"/>
                </a:lnTo>
                <a:lnTo>
                  <a:pt x="17688" y="27787"/>
                </a:lnTo>
                <a:lnTo>
                  <a:pt x="17688" y="27548"/>
                </a:lnTo>
                <a:lnTo>
                  <a:pt x="17628" y="27369"/>
                </a:lnTo>
                <a:lnTo>
                  <a:pt x="17508" y="27249"/>
                </a:lnTo>
                <a:lnTo>
                  <a:pt x="17329" y="27189"/>
                </a:lnTo>
                <a:close/>
                <a:moveTo>
                  <a:pt x="13624" y="27309"/>
                </a:moveTo>
                <a:lnTo>
                  <a:pt x="13445" y="27369"/>
                </a:lnTo>
                <a:lnTo>
                  <a:pt x="13325" y="27488"/>
                </a:lnTo>
                <a:lnTo>
                  <a:pt x="13266" y="27667"/>
                </a:lnTo>
                <a:lnTo>
                  <a:pt x="13206" y="27847"/>
                </a:lnTo>
                <a:lnTo>
                  <a:pt x="13206" y="28026"/>
                </a:lnTo>
                <a:lnTo>
                  <a:pt x="13266" y="28205"/>
                </a:lnTo>
                <a:lnTo>
                  <a:pt x="13385" y="28265"/>
                </a:lnTo>
                <a:lnTo>
                  <a:pt x="13505" y="28325"/>
                </a:lnTo>
                <a:lnTo>
                  <a:pt x="13744" y="28325"/>
                </a:lnTo>
                <a:lnTo>
                  <a:pt x="13863" y="28145"/>
                </a:lnTo>
                <a:lnTo>
                  <a:pt x="13983" y="28026"/>
                </a:lnTo>
                <a:lnTo>
                  <a:pt x="14043" y="27787"/>
                </a:lnTo>
                <a:lnTo>
                  <a:pt x="14043" y="27608"/>
                </a:lnTo>
                <a:lnTo>
                  <a:pt x="13923" y="27428"/>
                </a:lnTo>
                <a:lnTo>
                  <a:pt x="13803" y="27309"/>
                </a:lnTo>
                <a:close/>
                <a:moveTo>
                  <a:pt x="9202" y="27369"/>
                </a:moveTo>
                <a:lnTo>
                  <a:pt x="8963" y="27428"/>
                </a:lnTo>
                <a:lnTo>
                  <a:pt x="8784" y="27548"/>
                </a:lnTo>
                <a:lnTo>
                  <a:pt x="8605" y="27727"/>
                </a:lnTo>
                <a:lnTo>
                  <a:pt x="8545" y="27966"/>
                </a:lnTo>
                <a:lnTo>
                  <a:pt x="8545" y="28205"/>
                </a:lnTo>
                <a:lnTo>
                  <a:pt x="8605" y="28384"/>
                </a:lnTo>
                <a:lnTo>
                  <a:pt x="8724" y="28504"/>
                </a:lnTo>
                <a:lnTo>
                  <a:pt x="8963" y="28564"/>
                </a:lnTo>
                <a:lnTo>
                  <a:pt x="9202" y="28504"/>
                </a:lnTo>
                <a:lnTo>
                  <a:pt x="9382" y="28384"/>
                </a:lnTo>
                <a:lnTo>
                  <a:pt x="9561" y="28205"/>
                </a:lnTo>
                <a:lnTo>
                  <a:pt x="9621" y="27966"/>
                </a:lnTo>
                <a:lnTo>
                  <a:pt x="9621" y="27727"/>
                </a:lnTo>
                <a:lnTo>
                  <a:pt x="9561" y="27548"/>
                </a:lnTo>
                <a:lnTo>
                  <a:pt x="9441" y="27428"/>
                </a:lnTo>
                <a:lnTo>
                  <a:pt x="9202" y="27369"/>
                </a:lnTo>
                <a:close/>
                <a:moveTo>
                  <a:pt x="18763" y="28504"/>
                </a:moveTo>
                <a:lnTo>
                  <a:pt x="18644" y="28623"/>
                </a:lnTo>
                <a:lnTo>
                  <a:pt x="18524" y="28743"/>
                </a:lnTo>
                <a:lnTo>
                  <a:pt x="18464" y="28922"/>
                </a:lnTo>
                <a:lnTo>
                  <a:pt x="18464" y="29101"/>
                </a:lnTo>
                <a:lnTo>
                  <a:pt x="18524" y="29221"/>
                </a:lnTo>
                <a:lnTo>
                  <a:pt x="18644" y="29340"/>
                </a:lnTo>
                <a:lnTo>
                  <a:pt x="19002" y="29340"/>
                </a:lnTo>
                <a:lnTo>
                  <a:pt x="19122" y="29221"/>
                </a:lnTo>
                <a:lnTo>
                  <a:pt x="19241" y="29101"/>
                </a:lnTo>
                <a:lnTo>
                  <a:pt x="19301" y="28922"/>
                </a:lnTo>
                <a:lnTo>
                  <a:pt x="19301" y="28743"/>
                </a:lnTo>
                <a:lnTo>
                  <a:pt x="19241" y="28623"/>
                </a:lnTo>
                <a:lnTo>
                  <a:pt x="19122" y="28504"/>
                </a:lnTo>
                <a:close/>
                <a:moveTo>
                  <a:pt x="20556" y="1196"/>
                </a:moveTo>
                <a:lnTo>
                  <a:pt x="21153" y="1255"/>
                </a:lnTo>
                <a:lnTo>
                  <a:pt x="22289" y="1375"/>
                </a:lnTo>
                <a:lnTo>
                  <a:pt x="23424" y="1614"/>
                </a:lnTo>
                <a:lnTo>
                  <a:pt x="24500" y="1973"/>
                </a:lnTo>
                <a:lnTo>
                  <a:pt x="23603" y="2929"/>
                </a:lnTo>
                <a:lnTo>
                  <a:pt x="23066" y="3526"/>
                </a:lnTo>
                <a:lnTo>
                  <a:pt x="22886" y="3765"/>
                </a:lnTo>
                <a:lnTo>
                  <a:pt x="22886" y="3885"/>
                </a:lnTo>
                <a:lnTo>
                  <a:pt x="23006" y="3885"/>
                </a:lnTo>
                <a:lnTo>
                  <a:pt x="23125" y="3765"/>
                </a:lnTo>
                <a:lnTo>
                  <a:pt x="23603" y="3407"/>
                </a:lnTo>
                <a:lnTo>
                  <a:pt x="24380" y="2809"/>
                </a:lnTo>
                <a:lnTo>
                  <a:pt x="24918" y="2510"/>
                </a:lnTo>
                <a:lnTo>
                  <a:pt x="25157" y="2391"/>
                </a:lnTo>
                <a:lnTo>
                  <a:pt x="25336" y="2391"/>
                </a:lnTo>
                <a:lnTo>
                  <a:pt x="25516" y="2451"/>
                </a:lnTo>
                <a:lnTo>
                  <a:pt x="25755" y="2510"/>
                </a:lnTo>
                <a:lnTo>
                  <a:pt x="26352" y="2869"/>
                </a:lnTo>
                <a:lnTo>
                  <a:pt x="27368" y="3407"/>
                </a:lnTo>
                <a:lnTo>
                  <a:pt x="28324" y="4064"/>
                </a:lnTo>
                <a:lnTo>
                  <a:pt x="29280" y="4721"/>
                </a:lnTo>
                <a:lnTo>
                  <a:pt x="30176" y="5438"/>
                </a:lnTo>
                <a:lnTo>
                  <a:pt x="30953" y="6155"/>
                </a:lnTo>
                <a:lnTo>
                  <a:pt x="31670" y="6932"/>
                </a:lnTo>
                <a:lnTo>
                  <a:pt x="32268" y="7769"/>
                </a:lnTo>
                <a:lnTo>
                  <a:pt x="32806" y="8665"/>
                </a:lnTo>
                <a:lnTo>
                  <a:pt x="33224" y="9561"/>
                </a:lnTo>
                <a:lnTo>
                  <a:pt x="33582" y="10518"/>
                </a:lnTo>
                <a:lnTo>
                  <a:pt x="33822" y="11533"/>
                </a:lnTo>
                <a:lnTo>
                  <a:pt x="33881" y="12609"/>
                </a:lnTo>
                <a:lnTo>
                  <a:pt x="33941" y="13804"/>
                </a:lnTo>
                <a:lnTo>
                  <a:pt x="33822" y="14939"/>
                </a:lnTo>
                <a:lnTo>
                  <a:pt x="33642" y="16075"/>
                </a:lnTo>
                <a:lnTo>
                  <a:pt x="33343" y="17210"/>
                </a:lnTo>
                <a:lnTo>
                  <a:pt x="32985" y="18345"/>
                </a:lnTo>
                <a:lnTo>
                  <a:pt x="32567" y="19421"/>
                </a:lnTo>
                <a:lnTo>
                  <a:pt x="32029" y="20497"/>
                </a:lnTo>
                <a:lnTo>
                  <a:pt x="31491" y="21572"/>
                </a:lnTo>
                <a:lnTo>
                  <a:pt x="30834" y="22528"/>
                </a:lnTo>
                <a:lnTo>
                  <a:pt x="30117" y="23484"/>
                </a:lnTo>
                <a:lnTo>
                  <a:pt x="29340" y="24440"/>
                </a:lnTo>
                <a:lnTo>
                  <a:pt x="28563" y="25277"/>
                </a:lnTo>
                <a:lnTo>
                  <a:pt x="27726" y="26114"/>
                </a:lnTo>
                <a:lnTo>
                  <a:pt x="26830" y="26831"/>
                </a:lnTo>
                <a:lnTo>
                  <a:pt x="25874" y="27548"/>
                </a:lnTo>
                <a:lnTo>
                  <a:pt x="24918" y="28145"/>
                </a:lnTo>
                <a:lnTo>
                  <a:pt x="23783" y="28803"/>
                </a:lnTo>
                <a:lnTo>
                  <a:pt x="22588" y="29281"/>
                </a:lnTo>
                <a:lnTo>
                  <a:pt x="21392" y="29699"/>
                </a:lnTo>
                <a:lnTo>
                  <a:pt x="20197" y="30057"/>
                </a:lnTo>
                <a:lnTo>
                  <a:pt x="18942" y="30297"/>
                </a:lnTo>
                <a:lnTo>
                  <a:pt x="17688" y="30416"/>
                </a:lnTo>
                <a:lnTo>
                  <a:pt x="16373" y="30476"/>
                </a:lnTo>
                <a:lnTo>
                  <a:pt x="15118" y="30416"/>
                </a:lnTo>
                <a:lnTo>
                  <a:pt x="15357" y="30416"/>
                </a:lnTo>
                <a:lnTo>
                  <a:pt x="15477" y="30297"/>
                </a:lnTo>
                <a:lnTo>
                  <a:pt x="15656" y="30057"/>
                </a:lnTo>
                <a:lnTo>
                  <a:pt x="15775" y="29699"/>
                </a:lnTo>
                <a:lnTo>
                  <a:pt x="15835" y="29520"/>
                </a:lnTo>
                <a:lnTo>
                  <a:pt x="15775" y="29340"/>
                </a:lnTo>
                <a:lnTo>
                  <a:pt x="15716" y="29221"/>
                </a:lnTo>
                <a:lnTo>
                  <a:pt x="15656" y="29101"/>
                </a:lnTo>
                <a:lnTo>
                  <a:pt x="15297" y="29101"/>
                </a:lnTo>
                <a:lnTo>
                  <a:pt x="15058" y="29161"/>
                </a:lnTo>
                <a:lnTo>
                  <a:pt x="14879" y="29400"/>
                </a:lnTo>
                <a:lnTo>
                  <a:pt x="14760" y="29639"/>
                </a:lnTo>
                <a:lnTo>
                  <a:pt x="14760" y="29818"/>
                </a:lnTo>
                <a:lnTo>
                  <a:pt x="14879" y="30117"/>
                </a:lnTo>
                <a:lnTo>
                  <a:pt x="14999" y="30297"/>
                </a:lnTo>
                <a:lnTo>
                  <a:pt x="15054" y="30407"/>
                </a:lnTo>
                <a:lnTo>
                  <a:pt x="15054" y="30407"/>
                </a:lnTo>
                <a:lnTo>
                  <a:pt x="13863" y="30237"/>
                </a:lnTo>
                <a:lnTo>
                  <a:pt x="12608" y="29998"/>
                </a:lnTo>
                <a:lnTo>
                  <a:pt x="11413" y="29699"/>
                </a:lnTo>
                <a:lnTo>
                  <a:pt x="10218" y="29221"/>
                </a:lnTo>
                <a:lnTo>
                  <a:pt x="9023" y="28683"/>
                </a:lnTo>
                <a:lnTo>
                  <a:pt x="7947" y="28086"/>
                </a:lnTo>
                <a:lnTo>
                  <a:pt x="6872" y="27369"/>
                </a:lnTo>
                <a:lnTo>
                  <a:pt x="5856" y="26592"/>
                </a:lnTo>
                <a:lnTo>
                  <a:pt x="5019" y="25815"/>
                </a:lnTo>
                <a:lnTo>
                  <a:pt x="4243" y="24978"/>
                </a:lnTo>
                <a:lnTo>
                  <a:pt x="3526" y="24022"/>
                </a:lnTo>
                <a:lnTo>
                  <a:pt x="2928" y="23066"/>
                </a:lnTo>
                <a:lnTo>
                  <a:pt x="2330" y="22050"/>
                </a:lnTo>
                <a:lnTo>
                  <a:pt x="1852" y="20915"/>
                </a:lnTo>
                <a:lnTo>
                  <a:pt x="1494" y="19839"/>
                </a:lnTo>
                <a:lnTo>
                  <a:pt x="1613" y="19720"/>
                </a:lnTo>
                <a:lnTo>
                  <a:pt x="1733" y="19600"/>
                </a:lnTo>
                <a:lnTo>
                  <a:pt x="1793" y="19481"/>
                </a:lnTo>
                <a:lnTo>
                  <a:pt x="1852" y="19302"/>
                </a:lnTo>
                <a:lnTo>
                  <a:pt x="1733" y="19063"/>
                </a:lnTo>
                <a:lnTo>
                  <a:pt x="1554" y="18824"/>
                </a:lnTo>
                <a:lnTo>
                  <a:pt x="1315" y="18525"/>
                </a:lnTo>
                <a:lnTo>
                  <a:pt x="1135" y="18226"/>
                </a:lnTo>
                <a:lnTo>
                  <a:pt x="1076" y="17927"/>
                </a:lnTo>
                <a:lnTo>
                  <a:pt x="1016" y="17628"/>
                </a:lnTo>
                <a:lnTo>
                  <a:pt x="1016" y="16971"/>
                </a:lnTo>
                <a:lnTo>
                  <a:pt x="1076" y="15656"/>
                </a:lnTo>
                <a:lnTo>
                  <a:pt x="1135" y="14999"/>
                </a:lnTo>
                <a:lnTo>
                  <a:pt x="1255" y="14342"/>
                </a:lnTo>
                <a:lnTo>
                  <a:pt x="1434" y="13744"/>
                </a:lnTo>
                <a:lnTo>
                  <a:pt x="1613" y="13087"/>
                </a:lnTo>
                <a:lnTo>
                  <a:pt x="2091" y="11892"/>
                </a:lnTo>
                <a:lnTo>
                  <a:pt x="2689" y="10697"/>
                </a:lnTo>
                <a:lnTo>
                  <a:pt x="2868" y="10876"/>
                </a:lnTo>
                <a:lnTo>
                  <a:pt x="3048" y="10876"/>
                </a:lnTo>
                <a:lnTo>
                  <a:pt x="3227" y="10816"/>
                </a:lnTo>
                <a:lnTo>
                  <a:pt x="3346" y="10637"/>
                </a:lnTo>
                <a:lnTo>
                  <a:pt x="3406" y="10458"/>
                </a:lnTo>
                <a:lnTo>
                  <a:pt x="3406" y="10279"/>
                </a:lnTo>
                <a:lnTo>
                  <a:pt x="3287" y="10099"/>
                </a:lnTo>
                <a:lnTo>
                  <a:pt x="3107" y="9980"/>
                </a:lnTo>
                <a:lnTo>
                  <a:pt x="3884" y="8844"/>
                </a:lnTo>
                <a:lnTo>
                  <a:pt x="4780" y="7709"/>
                </a:lnTo>
                <a:lnTo>
                  <a:pt x="5677" y="6633"/>
                </a:lnTo>
                <a:lnTo>
                  <a:pt x="6752" y="5618"/>
                </a:lnTo>
                <a:lnTo>
                  <a:pt x="7828" y="4721"/>
                </a:lnTo>
                <a:lnTo>
                  <a:pt x="8963" y="3885"/>
                </a:lnTo>
                <a:lnTo>
                  <a:pt x="10158" y="3108"/>
                </a:lnTo>
                <a:lnTo>
                  <a:pt x="11473" y="2510"/>
                </a:lnTo>
                <a:lnTo>
                  <a:pt x="12668" y="1973"/>
                </a:lnTo>
                <a:lnTo>
                  <a:pt x="13983" y="1614"/>
                </a:lnTo>
                <a:lnTo>
                  <a:pt x="14640" y="1435"/>
                </a:lnTo>
                <a:lnTo>
                  <a:pt x="15297" y="1375"/>
                </a:lnTo>
                <a:lnTo>
                  <a:pt x="15955" y="1315"/>
                </a:lnTo>
                <a:lnTo>
                  <a:pt x="16612" y="1255"/>
                </a:lnTo>
                <a:lnTo>
                  <a:pt x="17688" y="1435"/>
                </a:lnTo>
                <a:lnTo>
                  <a:pt x="19480" y="1853"/>
                </a:lnTo>
                <a:lnTo>
                  <a:pt x="21094" y="2271"/>
                </a:lnTo>
                <a:lnTo>
                  <a:pt x="21631" y="2451"/>
                </a:lnTo>
                <a:lnTo>
                  <a:pt x="21751" y="2510"/>
                </a:lnTo>
                <a:lnTo>
                  <a:pt x="21751" y="2570"/>
                </a:lnTo>
                <a:lnTo>
                  <a:pt x="21811" y="2451"/>
                </a:lnTo>
                <a:lnTo>
                  <a:pt x="21751" y="2391"/>
                </a:lnTo>
                <a:lnTo>
                  <a:pt x="21631" y="2212"/>
                </a:lnTo>
                <a:lnTo>
                  <a:pt x="21392" y="1973"/>
                </a:lnTo>
                <a:lnTo>
                  <a:pt x="21034" y="1793"/>
                </a:lnTo>
                <a:lnTo>
                  <a:pt x="20377" y="1435"/>
                </a:lnTo>
                <a:lnTo>
                  <a:pt x="19958" y="1255"/>
                </a:lnTo>
                <a:lnTo>
                  <a:pt x="20556" y="1196"/>
                </a:lnTo>
                <a:close/>
                <a:moveTo>
                  <a:pt x="20974" y="1"/>
                </a:moveTo>
                <a:lnTo>
                  <a:pt x="20377" y="60"/>
                </a:lnTo>
                <a:lnTo>
                  <a:pt x="19779" y="180"/>
                </a:lnTo>
                <a:lnTo>
                  <a:pt x="18644" y="359"/>
                </a:lnTo>
                <a:lnTo>
                  <a:pt x="17568" y="479"/>
                </a:lnTo>
                <a:lnTo>
                  <a:pt x="16373" y="538"/>
                </a:lnTo>
                <a:lnTo>
                  <a:pt x="15178" y="538"/>
                </a:lnTo>
                <a:lnTo>
                  <a:pt x="14580" y="598"/>
                </a:lnTo>
                <a:lnTo>
                  <a:pt x="13983" y="658"/>
                </a:lnTo>
                <a:lnTo>
                  <a:pt x="13385" y="777"/>
                </a:lnTo>
                <a:lnTo>
                  <a:pt x="12728" y="957"/>
                </a:lnTo>
                <a:lnTo>
                  <a:pt x="11473" y="1435"/>
                </a:lnTo>
                <a:lnTo>
                  <a:pt x="10218" y="2032"/>
                </a:lnTo>
                <a:lnTo>
                  <a:pt x="9023" y="2690"/>
                </a:lnTo>
                <a:lnTo>
                  <a:pt x="7888" y="3466"/>
                </a:lnTo>
                <a:lnTo>
                  <a:pt x="6872" y="4303"/>
                </a:lnTo>
                <a:lnTo>
                  <a:pt x="5856" y="5140"/>
                </a:lnTo>
                <a:lnTo>
                  <a:pt x="4900" y="6096"/>
                </a:lnTo>
                <a:lnTo>
                  <a:pt x="4004" y="7052"/>
                </a:lnTo>
                <a:lnTo>
                  <a:pt x="3167" y="8127"/>
                </a:lnTo>
                <a:lnTo>
                  <a:pt x="2390" y="9203"/>
                </a:lnTo>
                <a:lnTo>
                  <a:pt x="1733" y="10338"/>
                </a:lnTo>
                <a:lnTo>
                  <a:pt x="1135" y="11533"/>
                </a:lnTo>
                <a:lnTo>
                  <a:pt x="657" y="12788"/>
                </a:lnTo>
                <a:lnTo>
                  <a:pt x="299" y="14043"/>
                </a:lnTo>
                <a:lnTo>
                  <a:pt x="60" y="15298"/>
                </a:lnTo>
                <a:lnTo>
                  <a:pt x="0" y="16613"/>
                </a:lnTo>
                <a:lnTo>
                  <a:pt x="60" y="17867"/>
                </a:lnTo>
                <a:lnTo>
                  <a:pt x="239" y="19063"/>
                </a:lnTo>
                <a:lnTo>
                  <a:pt x="478" y="20317"/>
                </a:lnTo>
                <a:lnTo>
                  <a:pt x="896" y="21512"/>
                </a:lnTo>
                <a:lnTo>
                  <a:pt x="1374" y="22648"/>
                </a:lnTo>
                <a:lnTo>
                  <a:pt x="2032" y="23723"/>
                </a:lnTo>
                <a:lnTo>
                  <a:pt x="2689" y="24799"/>
                </a:lnTo>
                <a:lnTo>
                  <a:pt x="3466" y="25815"/>
                </a:lnTo>
                <a:lnTo>
                  <a:pt x="4362" y="26771"/>
                </a:lnTo>
                <a:lnTo>
                  <a:pt x="5318" y="27608"/>
                </a:lnTo>
                <a:lnTo>
                  <a:pt x="6334" y="28444"/>
                </a:lnTo>
                <a:lnTo>
                  <a:pt x="7469" y="29161"/>
                </a:lnTo>
                <a:lnTo>
                  <a:pt x="8545" y="29759"/>
                </a:lnTo>
                <a:lnTo>
                  <a:pt x="9680" y="30297"/>
                </a:lnTo>
                <a:lnTo>
                  <a:pt x="10875" y="30715"/>
                </a:lnTo>
                <a:lnTo>
                  <a:pt x="12071" y="31073"/>
                </a:lnTo>
                <a:lnTo>
                  <a:pt x="13266" y="31312"/>
                </a:lnTo>
                <a:lnTo>
                  <a:pt x="14521" y="31492"/>
                </a:lnTo>
                <a:lnTo>
                  <a:pt x="15716" y="31611"/>
                </a:lnTo>
                <a:lnTo>
                  <a:pt x="16971" y="31611"/>
                </a:lnTo>
                <a:lnTo>
                  <a:pt x="18225" y="31492"/>
                </a:lnTo>
                <a:lnTo>
                  <a:pt x="19420" y="31372"/>
                </a:lnTo>
                <a:lnTo>
                  <a:pt x="20616" y="31073"/>
                </a:lnTo>
                <a:lnTo>
                  <a:pt x="21811" y="30775"/>
                </a:lnTo>
                <a:lnTo>
                  <a:pt x="23006" y="30356"/>
                </a:lnTo>
                <a:lnTo>
                  <a:pt x="24141" y="29818"/>
                </a:lnTo>
                <a:lnTo>
                  <a:pt x="25277" y="29221"/>
                </a:lnTo>
                <a:lnTo>
                  <a:pt x="26352" y="28564"/>
                </a:lnTo>
                <a:lnTo>
                  <a:pt x="27428" y="27787"/>
                </a:lnTo>
                <a:lnTo>
                  <a:pt x="28444" y="26890"/>
                </a:lnTo>
                <a:lnTo>
                  <a:pt x="29459" y="25875"/>
                </a:lnTo>
                <a:lnTo>
                  <a:pt x="30415" y="24799"/>
                </a:lnTo>
                <a:lnTo>
                  <a:pt x="31372" y="23664"/>
                </a:lnTo>
                <a:lnTo>
                  <a:pt x="32148" y="22469"/>
                </a:lnTo>
                <a:lnTo>
                  <a:pt x="32925" y="21154"/>
                </a:lnTo>
                <a:lnTo>
                  <a:pt x="33582" y="19899"/>
                </a:lnTo>
                <a:lnTo>
                  <a:pt x="34120" y="18525"/>
                </a:lnTo>
                <a:lnTo>
                  <a:pt x="34598" y="17150"/>
                </a:lnTo>
                <a:lnTo>
                  <a:pt x="34897" y="15776"/>
                </a:lnTo>
                <a:lnTo>
                  <a:pt x="35076" y="14342"/>
                </a:lnTo>
                <a:lnTo>
                  <a:pt x="35136" y="13625"/>
                </a:lnTo>
                <a:lnTo>
                  <a:pt x="35136" y="12967"/>
                </a:lnTo>
                <a:lnTo>
                  <a:pt x="35136" y="12250"/>
                </a:lnTo>
                <a:lnTo>
                  <a:pt x="35076" y="11533"/>
                </a:lnTo>
                <a:lnTo>
                  <a:pt x="34957" y="10876"/>
                </a:lnTo>
                <a:lnTo>
                  <a:pt x="34778" y="10159"/>
                </a:lnTo>
                <a:lnTo>
                  <a:pt x="34598" y="9502"/>
                </a:lnTo>
                <a:lnTo>
                  <a:pt x="34359" y="8785"/>
                </a:lnTo>
                <a:lnTo>
                  <a:pt x="34061" y="8247"/>
                </a:lnTo>
                <a:lnTo>
                  <a:pt x="33822" y="7649"/>
                </a:lnTo>
                <a:lnTo>
                  <a:pt x="33463" y="7111"/>
                </a:lnTo>
                <a:lnTo>
                  <a:pt x="33104" y="6574"/>
                </a:lnTo>
                <a:lnTo>
                  <a:pt x="32268" y="5618"/>
                </a:lnTo>
                <a:lnTo>
                  <a:pt x="31312" y="4721"/>
                </a:lnTo>
                <a:lnTo>
                  <a:pt x="30296" y="3885"/>
                </a:lnTo>
                <a:lnTo>
                  <a:pt x="29220" y="3108"/>
                </a:lnTo>
                <a:lnTo>
                  <a:pt x="28145" y="2391"/>
                </a:lnTo>
                <a:lnTo>
                  <a:pt x="27069" y="1793"/>
                </a:lnTo>
                <a:lnTo>
                  <a:pt x="25934" y="1196"/>
                </a:lnTo>
                <a:lnTo>
                  <a:pt x="24739" y="718"/>
                </a:lnTo>
                <a:lnTo>
                  <a:pt x="23484" y="359"/>
                </a:lnTo>
                <a:lnTo>
                  <a:pt x="22827" y="180"/>
                </a:lnTo>
                <a:lnTo>
                  <a:pt x="22229" y="60"/>
                </a:lnTo>
                <a:lnTo>
                  <a:pt x="2157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42" name="Google Shape;42;p2"/>
          <p:cNvSpPr/>
          <p:nvPr/>
        </p:nvSpPr>
        <p:spPr>
          <a:xfrm rot="3778908">
            <a:off x="8250490" y="3581090"/>
            <a:ext cx="405505" cy="713678"/>
          </a:xfrm>
          <a:custGeom>
            <a:avLst/>
            <a:gdLst/>
            <a:ahLst/>
            <a:cxnLst/>
            <a:rect l="l" t="t" r="r" b="b"/>
            <a:pathLst>
              <a:path w="14940" h="26294" extrusionOk="0">
                <a:moveTo>
                  <a:pt x="4483" y="14880"/>
                </a:moveTo>
                <a:lnTo>
                  <a:pt x="5140" y="14940"/>
                </a:lnTo>
                <a:lnTo>
                  <a:pt x="5498" y="14999"/>
                </a:lnTo>
                <a:lnTo>
                  <a:pt x="5797" y="15059"/>
                </a:lnTo>
                <a:lnTo>
                  <a:pt x="6454" y="15358"/>
                </a:lnTo>
                <a:lnTo>
                  <a:pt x="7052" y="15657"/>
                </a:lnTo>
                <a:lnTo>
                  <a:pt x="7650" y="15896"/>
                </a:lnTo>
                <a:lnTo>
                  <a:pt x="8128" y="16015"/>
                </a:lnTo>
                <a:lnTo>
                  <a:pt x="8665" y="16015"/>
                </a:lnTo>
                <a:lnTo>
                  <a:pt x="8785" y="15896"/>
                </a:lnTo>
                <a:lnTo>
                  <a:pt x="8964" y="15716"/>
                </a:lnTo>
                <a:lnTo>
                  <a:pt x="9084" y="15537"/>
                </a:lnTo>
                <a:lnTo>
                  <a:pt x="9263" y="15418"/>
                </a:lnTo>
                <a:lnTo>
                  <a:pt x="9861" y="15298"/>
                </a:lnTo>
                <a:lnTo>
                  <a:pt x="10458" y="15298"/>
                </a:lnTo>
                <a:lnTo>
                  <a:pt x="11115" y="15358"/>
                </a:lnTo>
                <a:lnTo>
                  <a:pt x="11773" y="15597"/>
                </a:lnTo>
                <a:lnTo>
                  <a:pt x="12370" y="15836"/>
                </a:lnTo>
                <a:lnTo>
                  <a:pt x="12908" y="16194"/>
                </a:lnTo>
                <a:lnTo>
                  <a:pt x="13326" y="16613"/>
                </a:lnTo>
                <a:lnTo>
                  <a:pt x="13685" y="17091"/>
                </a:lnTo>
                <a:lnTo>
                  <a:pt x="13924" y="17629"/>
                </a:lnTo>
                <a:lnTo>
                  <a:pt x="14043" y="18166"/>
                </a:lnTo>
                <a:lnTo>
                  <a:pt x="14103" y="18764"/>
                </a:lnTo>
                <a:lnTo>
                  <a:pt x="14043" y="19361"/>
                </a:lnTo>
                <a:lnTo>
                  <a:pt x="13924" y="19899"/>
                </a:lnTo>
                <a:lnTo>
                  <a:pt x="13745" y="20497"/>
                </a:lnTo>
                <a:lnTo>
                  <a:pt x="13506" y="21035"/>
                </a:lnTo>
                <a:lnTo>
                  <a:pt x="13267" y="21513"/>
                </a:lnTo>
                <a:lnTo>
                  <a:pt x="12968" y="22050"/>
                </a:lnTo>
                <a:lnTo>
                  <a:pt x="12609" y="22588"/>
                </a:lnTo>
                <a:lnTo>
                  <a:pt x="12251" y="23007"/>
                </a:lnTo>
                <a:lnTo>
                  <a:pt x="11832" y="23425"/>
                </a:lnTo>
                <a:lnTo>
                  <a:pt x="11414" y="23843"/>
                </a:lnTo>
                <a:lnTo>
                  <a:pt x="10936" y="24202"/>
                </a:lnTo>
                <a:lnTo>
                  <a:pt x="10458" y="24441"/>
                </a:lnTo>
                <a:lnTo>
                  <a:pt x="9920" y="24739"/>
                </a:lnTo>
                <a:lnTo>
                  <a:pt x="9383" y="24919"/>
                </a:lnTo>
                <a:lnTo>
                  <a:pt x="8845" y="25098"/>
                </a:lnTo>
                <a:lnTo>
                  <a:pt x="8307" y="25158"/>
                </a:lnTo>
                <a:lnTo>
                  <a:pt x="7709" y="25217"/>
                </a:lnTo>
                <a:lnTo>
                  <a:pt x="7112" y="25217"/>
                </a:lnTo>
                <a:lnTo>
                  <a:pt x="6574" y="25158"/>
                </a:lnTo>
                <a:lnTo>
                  <a:pt x="5976" y="25038"/>
                </a:lnTo>
                <a:lnTo>
                  <a:pt x="5379" y="24919"/>
                </a:lnTo>
                <a:lnTo>
                  <a:pt x="4781" y="24680"/>
                </a:lnTo>
                <a:lnTo>
                  <a:pt x="4244" y="24381"/>
                </a:lnTo>
                <a:lnTo>
                  <a:pt x="3706" y="24082"/>
                </a:lnTo>
                <a:lnTo>
                  <a:pt x="3168" y="23724"/>
                </a:lnTo>
                <a:lnTo>
                  <a:pt x="2750" y="23365"/>
                </a:lnTo>
                <a:lnTo>
                  <a:pt x="2272" y="22947"/>
                </a:lnTo>
                <a:lnTo>
                  <a:pt x="1913" y="22469"/>
                </a:lnTo>
                <a:lnTo>
                  <a:pt x="1555" y="21991"/>
                </a:lnTo>
                <a:lnTo>
                  <a:pt x="1256" y="21513"/>
                </a:lnTo>
                <a:lnTo>
                  <a:pt x="1017" y="20975"/>
                </a:lnTo>
                <a:lnTo>
                  <a:pt x="897" y="20377"/>
                </a:lnTo>
                <a:lnTo>
                  <a:pt x="778" y="19839"/>
                </a:lnTo>
                <a:lnTo>
                  <a:pt x="778" y="19242"/>
                </a:lnTo>
                <a:lnTo>
                  <a:pt x="778" y="18644"/>
                </a:lnTo>
                <a:lnTo>
                  <a:pt x="957" y="17987"/>
                </a:lnTo>
                <a:lnTo>
                  <a:pt x="1136" y="17390"/>
                </a:lnTo>
                <a:lnTo>
                  <a:pt x="1435" y="16792"/>
                </a:lnTo>
                <a:lnTo>
                  <a:pt x="1794" y="16314"/>
                </a:lnTo>
                <a:lnTo>
                  <a:pt x="2272" y="15836"/>
                </a:lnTo>
                <a:lnTo>
                  <a:pt x="2750" y="15477"/>
                </a:lnTo>
                <a:lnTo>
                  <a:pt x="3287" y="15179"/>
                </a:lnTo>
                <a:lnTo>
                  <a:pt x="3885" y="14999"/>
                </a:lnTo>
                <a:lnTo>
                  <a:pt x="4483" y="14880"/>
                </a:lnTo>
                <a:close/>
                <a:moveTo>
                  <a:pt x="12848" y="1"/>
                </a:moveTo>
                <a:lnTo>
                  <a:pt x="12789" y="61"/>
                </a:lnTo>
                <a:lnTo>
                  <a:pt x="12609" y="180"/>
                </a:lnTo>
                <a:lnTo>
                  <a:pt x="12370" y="479"/>
                </a:lnTo>
                <a:lnTo>
                  <a:pt x="12131" y="837"/>
                </a:lnTo>
                <a:lnTo>
                  <a:pt x="11534" y="1793"/>
                </a:lnTo>
                <a:lnTo>
                  <a:pt x="10936" y="2989"/>
                </a:lnTo>
                <a:lnTo>
                  <a:pt x="9801" y="5379"/>
                </a:lnTo>
                <a:lnTo>
                  <a:pt x="9203" y="6753"/>
                </a:lnTo>
                <a:lnTo>
                  <a:pt x="8546" y="8785"/>
                </a:lnTo>
                <a:lnTo>
                  <a:pt x="8307" y="9801"/>
                </a:lnTo>
                <a:lnTo>
                  <a:pt x="8008" y="10816"/>
                </a:lnTo>
                <a:lnTo>
                  <a:pt x="7829" y="11892"/>
                </a:lnTo>
                <a:lnTo>
                  <a:pt x="7709" y="12908"/>
                </a:lnTo>
                <a:lnTo>
                  <a:pt x="7590" y="13983"/>
                </a:lnTo>
                <a:lnTo>
                  <a:pt x="7650" y="15059"/>
                </a:lnTo>
                <a:lnTo>
                  <a:pt x="7650" y="15059"/>
                </a:lnTo>
                <a:lnTo>
                  <a:pt x="6933" y="14641"/>
                </a:lnTo>
                <a:lnTo>
                  <a:pt x="6215" y="14342"/>
                </a:lnTo>
                <a:lnTo>
                  <a:pt x="5498" y="14163"/>
                </a:lnTo>
                <a:lnTo>
                  <a:pt x="4841" y="14103"/>
                </a:lnTo>
                <a:lnTo>
                  <a:pt x="4124" y="14163"/>
                </a:lnTo>
                <a:lnTo>
                  <a:pt x="3526" y="14282"/>
                </a:lnTo>
                <a:lnTo>
                  <a:pt x="2869" y="14521"/>
                </a:lnTo>
                <a:lnTo>
                  <a:pt x="2331" y="14820"/>
                </a:lnTo>
                <a:lnTo>
                  <a:pt x="1794" y="15238"/>
                </a:lnTo>
                <a:lnTo>
                  <a:pt x="1316" y="15716"/>
                </a:lnTo>
                <a:lnTo>
                  <a:pt x="897" y="16254"/>
                </a:lnTo>
                <a:lnTo>
                  <a:pt x="539" y="16852"/>
                </a:lnTo>
                <a:lnTo>
                  <a:pt x="300" y="17509"/>
                </a:lnTo>
                <a:lnTo>
                  <a:pt x="61" y="18226"/>
                </a:lnTo>
                <a:lnTo>
                  <a:pt x="1" y="19003"/>
                </a:lnTo>
                <a:lnTo>
                  <a:pt x="1" y="19780"/>
                </a:lnTo>
                <a:lnTo>
                  <a:pt x="120" y="20557"/>
                </a:lnTo>
                <a:lnTo>
                  <a:pt x="300" y="21214"/>
                </a:lnTo>
                <a:lnTo>
                  <a:pt x="539" y="21931"/>
                </a:lnTo>
                <a:lnTo>
                  <a:pt x="897" y="22528"/>
                </a:lnTo>
                <a:lnTo>
                  <a:pt x="1256" y="23126"/>
                </a:lnTo>
                <a:lnTo>
                  <a:pt x="1734" y="23724"/>
                </a:lnTo>
                <a:lnTo>
                  <a:pt x="2272" y="24202"/>
                </a:lnTo>
                <a:lnTo>
                  <a:pt x="2809" y="24680"/>
                </a:lnTo>
                <a:lnTo>
                  <a:pt x="3407" y="25098"/>
                </a:lnTo>
                <a:lnTo>
                  <a:pt x="4064" y="25456"/>
                </a:lnTo>
                <a:lnTo>
                  <a:pt x="4722" y="25755"/>
                </a:lnTo>
                <a:lnTo>
                  <a:pt x="5439" y="25994"/>
                </a:lnTo>
                <a:lnTo>
                  <a:pt x="6156" y="26174"/>
                </a:lnTo>
                <a:lnTo>
                  <a:pt x="6873" y="26293"/>
                </a:lnTo>
                <a:lnTo>
                  <a:pt x="8307" y="26293"/>
                </a:lnTo>
                <a:lnTo>
                  <a:pt x="8964" y="26174"/>
                </a:lnTo>
                <a:lnTo>
                  <a:pt x="9622" y="25994"/>
                </a:lnTo>
                <a:lnTo>
                  <a:pt x="10279" y="25696"/>
                </a:lnTo>
                <a:lnTo>
                  <a:pt x="10876" y="25397"/>
                </a:lnTo>
                <a:lnTo>
                  <a:pt x="11474" y="24978"/>
                </a:lnTo>
                <a:lnTo>
                  <a:pt x="12012" y="24560"/>
                </a:lnTo>
                <a:lnTo>
                  <a:pt x="12550" y="24082"/>
                </a:lnTo>
                <a:lnTo>
                  <a:pt x="13028" y="23544"/>
                </a:lnTo>
                <a:lnTo>
                  <a:pt x="13446" y="23007"/>
                </a:lnTo>
                <a:lnTo>
                  <a:pt x="13864" y="22409"/>
                </a:lnTo>
                <a:lnTo>
                  <a:pt x="14163" y="21752"/>
                </a:lnTo>
                <a:lnTo>
                  <a:pt x="14462" y="21094"/>
                </a:lnTo>
                <a:lnTo>
                  <a:pt x="14641" y="20437"/>
                </a:lnTo>
                <a:lnTo>
                  <a:pt x="14820" y="19780"/>
                </a:lnTo>
                <a:lnTo>
                  <a:pt x="14940" y="19063"/>
                </a:lnTo>
                <a:lnTo>
                  <a:pt x="14940" y="18405"/>
                </a:lnTo>
                <a:lnTo>
                  <a:pt x="14880" y="17808"/>
                </a:lnTo>
                <a:lnTo>
                  <a:pt x="14760" y="17270"/>
                </a:lnTo>
                <a:lnTo>
                  <a:pt x="14521" y="16792"/>
                </a:lnTo>
                <a:lnTo>
                  <a:pt x="14282" y="16314"/>
                </a:lnTo>
                <a:lnTo>
                  <a:pt x="13924" y="15836"/>
                </a:lnTo>
                <a:lnTo>
                  <a:pt x="13506" y="15477"/>
                </a:lnTo>
                <a:lnTo>
                  <a:pt x="13087" y="15119"/>
                </a:lnTo>
                <a:lnTo>
                  <a:pt x="12609" y="14820"/>
                </a:lnTo>
                <a:lnTo>
                  <a:pt x="12131" y="14581"/>
                </a:lnTo>
                <a:lnTo>
                  <a:pt x="11593" y="14402"/>
                </a:lnTo>
                <a:lnTo>
                  <a:pt x="11056" y="14282"/>
                </a:lnTo>
                <a:lnTo>
                  <a:pt x="10518" y="14223"/>
                </a:lnTo>
                <a:lnTo>
                  <a:pt x="9980" y="14223"/>
                </a:lnTo>
                <a:lnTo>
                  <a:pt x="9442" y="14342"/>
                </a:lnTo>
                <a:lnTo>
                  <a:pt x="8904" y="14462"/>
                </a:lnTo>
                <a:lnTo>
                  <a:pt x="8367" y="14701"/>
                </a:lnTo>
                <a:lnTo>
                  <a:pt x="8367" y="14701"/>
                </a:lnTo>
                <a:lnTo>
                  <a:pt x="8606" y="12669"/>
                </a:lnTo>
                <a:lnTo>
                  <a:pt x="8904" y="10637"/>
                </a:lnTo>
                <a:lnTo>
                  <a:pt x="9084" y="9621"/>
                </a:lnTo>
                <a:lnTo>
                  <a:pt x="9323" y="8606"/>
                </a:lnTo>
                <a:lnTo>
                  <a:pt x="9562" y="7590"/>
                </a:lnTo>
                <a:lnTo>
                  <a:pt x="9861" y="6634"/>
                </a:lnTo>
                <a:lnTo>
                  <a:pt x="10458" y="5319"/>
                </a:lnTo>
                <a:lnTo>
                  <a:pt x="11534" y="3108"/>
                </a:lnTo>
                <a:lnTo>
                  <a:pt x="12968" y="61"/>
                </a:lnTo>
                <a:lnTo>
                  <a:pt x="12848"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43" name="Google Shape;43;p2"/>
          <p:cNvSpPr/>
          <p:nvPr/>
        </p:nvSpPr>
        <p:spPr>
          <a:xfrm rot="8336858">
            <a:off x="4172244" y="-119327"/>
            <a:ext cx="588749" cy="690936"/>
          </a:xfrm>
          <a:custGeom>
            <a:avLst/>
            <a:gdLst/>
            <a:ahLst/>
            <a:cxnLst/>
            <a:rect l="l" t="t" r="r" b="b"/>
            <a:pathLst>
              <a:path w="21692" h="25457" extrusionOk="0">
                <a:moveTo>
                  <a:pt x="11952" y="1"/>
                </a:moveTo>
                <a:lnTo>
                  <a:pt x="11772" y="61"/>
                </a:lnTo>
                <a:lnTo>
                  <a:pt x="11533" y="180"/>
                </a:lnTo>
                <a:lnTo>
                  <a:pt x="11055" y="539"/>
                </a:lnTo>
                <a:lnTo>
                  <a:pt x="10577" y="957"/>
                </a:lnTo>
                <a:lnTo>
                  <a:pt x="10040" y="1495"/>
                </a:lnTo>
                <a:lnTo>
                  <a:pt x="8904" y="2809"/>
                </a:lnTo>
                <a:lnTo>
                  <a:pt x="8366" y="3467"/>
                </a:lnTo>
                <a:lnTo>
                  <a:pt x="7829" y="4184"/>
                </a:lnTo>
                <a:lnTo>
                  <a:pt x="7410" y="4901"/>
                </a:lnTo>
                <a:lnTo>
                  <a:pt x="6992" y="5678"/>
                </a:lnTo>
                <a:lnTo>
                  <a:pt x="6693" y="6454"/>
                </a:lnTo>
                <a:lnTo>
                  <a:pt x="6514" y="7351"/>
                </a:lnTo>
                <a:lnTo>
                  <a:pt x="6514" y="7829"/>
                </a:lnTo>
                <a:lnTo>
                  <a:pt x="6574" y="8606"/>
                </a:lnTo>
                <a:lnTo>
                  <a:pt x="6633" y="8964"/>
                </a:lnTo>
                <a:lnTo>
                  <a:pt x="6813" y="9263"/>
                </a:lnTo>
                <a:lnTo>
                  <a:pt x="6872" y="9382"/>
                </a:lnTo>
                <a:lnTo>
                  <a:pt x="6992" y="9502"/>
                </a:lnTo>
                <a:lnTo>
                  <a:pt x="7231" y="9502"/>
                </a:lnTo>
                <a:lnTo>
                  <a:pt x="7351" y="9024"/>
                </a:lnTo>
                <a:lnTo>
                  <a:pt x="7530" y="7829"/>
                </a:lnTo>
                <a:lnTo>
                  <a:pt x="7769" y="6634"/>
                </a:lnTo>
                <a:lnTo>
                  <a:pt x="7829" y="6156"/>
                </a:lnTo>
                <a:lnTo>
                  <a:pt x="7948" y="5857"/>
                </a:lnTo>
                <a:lnTo>
                  <a:pt x="8426" y="5020"/>
                </a:lnTo>
                <a:lnTo>
                  <a:pt x="9024" y="4184"/>
                </a:lnTo>
                <a:lnTo>
                  <a:pt x="9681" y="3407"/>
                </a:lnTo>
                <a:lnTo>
                  <a:pt x="10338" y="2690"/>
                </a:lnTo>
                <a:lnTo>
                  <a:pt x="10936" y="2033"/>
                </a:lnTo>
                <a:lnTo>
                  <a:pt x="11175" y="1734"/>
                </a:lnTo>
                <a:lnTo>
                  <a:pt x="11474" y="1555"/>
                </a:lnTo>
                <a:lnTo>
                  <a:pt x="11772" y="1435"/>
                </a:lnTo>
                <a:lnTo>
                  <a:pt x="11892" y="1435"/>
                </a:lnTo>
                <a:lnTo>
                  <a:pt x="12071" y="1495"/>
                </a:lnTo>
                <a:lnTo>
                  <a:pt x="12191" y="1555"/>
                </a:lnTo>
                <a:lnTo>
                  <a:pt x="12370" y="1674"/>
                </a:lnTo>
                <a:lnTo>
                  <a:pt x="12609" y="2092"/>
                </a:lnTo>
                <a:lnTo>
                  <a:pt x="12848" y="2570"/>
                </a:lnTo>
                <a:lnTo>
                  <a:pt x="13027" y="3048"/>
                </a:lnTo>
                <a:lnTo>
                  <a:pt x="13326" y="4124"/>
                </a:lnTo>
                <a:lnTo>
                  <a:pt x="13505" y="5200"/>
                </a:lnTo>
                <a:lnTo>
                  <a:pt x="13685" y="6215"/>
                </a:lnTo>
                <a:lnTo>
                  <a:pt x="13804" y="7231"/>
                </a:lnTo>
                <a:lnTo>
                  <a:pt x="13924" y="8307"/>
                </a:lnTo>
                <a:lnTo>
                  <a:pt x="13983" y="8845"/>
                </a:lnTo>
                <a:lnTo>
                  <a:pt x="13983" y="9143"/>
                </a:lnTo>
                <a:lnTo>
                  <a:pt x="13983" y="9382"/>
                </a:lnTo>
                <a:lnTo>
                  <a:pt x="13983" y="9442"/>
                </a:lnTo>
                <a:lnTo>
                  <a:pt x="14103" y="9502"/>
                </a:lnTo>
                <a:lnTo>
                  <a:pt x="14402" y="9741"/>
                </a:lnTo>
                <a:lnTo>
                  <a:pt x="14760" y="9861"/>
                </a:lnTo>
                <a:lnTo>
                  <a:pt x="14939" y="9920"/>
                </a:lnTo>
                <a:lnTo>
                  <a:pt x="15358" y="9741"/>
                </a:lnTo>
                <a:lnTo>
                  <a:pt x="15836" y="9562"/>
                </a:lnTo>
                <a:lnTo>
                  <a:pt x="16911" y="9203"/>
                </a:lnTo>
                <a:lnTo>
                  <a:pt x="17987" y="8845"/>
                </a:lnTo>
                <a:lnTo>
                  <a:pt x="18704" y="8665"/>
                </a:lnTo>
                <a:lnTo>
                  <a:pt x="19481" y="8486"/>
                </a:lnTo>
                <a:lnTo>
                  <a:pt x="20138" y="8486"/>
                </a:lnTo>
                <a:lnTo>
                  <a:pt x="20437" y="8665"/>
                </a:lnTo>
                <a:lnTo>
                  <a:pt x="20676" y="8964"/>
                </a:lnTo>
                <a:lnTo>
                  <a:pt x="20736" y="9143"/>
                </a:lnTo>
                <a:lnTo>
                  <a:pt x="20795" y="9323"/>
                </a:lnTo>
                <a:lnTo>
                  <a:pt x="20855" y="9861"/>
                </a:lnTo>
                <a:lnTo>
                  <a:pt x="20855" y="10458"/>
                </a:lnTo>
                <a:lnTo>
                  <a:pt x="20736" y="11115"/>
                </a:lnTo>
                <a:lnTo>
                  <a:pt x="20497" y="12370"/>
                </a:lnTo>
                <a:lnTo>
                  <a:pt x="20198" y="13326"/>
                </a:lnTo>
                <a:lnTo>
                  <a:pt x="19959" y="13864"/>
                </a:lnTo>
                <a:lnTo>
                  <a:pt x="19720" y="14402"/>
                </a:lnTo>
                <a:lnTo>
                  <a:pt x="19421" y="14880"/>
                </a:lnTo>
                <a:lnTo>
                  <a:pt x="19063" y="15298"/>
                </a:lnTo>
                <a:lnTo>
                  <a:pt x="18704" y="15717"/>
                </a:lnTo>
                <a:lnTo>
                  <a:pt x="18286" y="16075"/>
                </a:lnTo>
                <a:lnTo>
                  <a:pt x="17867" y="16434"/>
                </a:lnTo>
                <a:lnTo>
                  <a:pt x="17449" y="16732"/>
                </a:lnTo>
                <a:lnTo>
                  <a:pt x="16433" y="17270"/>
                </a:lnTo>
                <a:lnTo>
                  <a:pt x="15417" y="17688"/>
                </a:lnTo>
                <a:lnTo>
                  <a:pt x="14282" y="17987"/>
                </a:lnTo>
                <a:lnTo>
                  <a:pt x="13207" y="18286"/>
                </a:lnTo>
                <a:lnTo>
                  <a:pt x="11952" y="18525"/>
                </a:lnTo>
                <a:lnTo>
                  <a:pt x="10697" y="18645"/>
                </a:lnTo>
                <a:lnTo>
                  <a:pt x="10159" y="18704"/>
                </a:lnTo>
                <a:lnTo>
                  <a:pt x="9621" y="18704"/>
                </a:lnTo>
                <a:lnTo>
                  <a:pt x="9083" y="18585"/>
                </a:lnTo>
                <a:lnTo>
                  <a:pt x="8964" y="18525"/>
                </a:lnTo>
                <a:lnTo>
                  <a:pt x="8904" y="18465"/>
                </a:lnTo>
                <a:lnTo>
                  <a:pt x="8844" y="18346"/>
                </a:lnTo>
                <a:lnTo>
                  <a:pt x="8844" y="18167"/>
                </a:lnTo>
                <a:lnTo>
                  <a:pt x="8904" y="17629"/>
                </a:lnTo>
                <a:lnTo>
                  <a:pt x="9024" y="15896"/>
                </a:lnTo>
                <a:lnTo>
                  <a:pt x="9263" y="14223"/>
                </a:lnTo>
                <a:lnTo>
                  <a:pt x="9741" y="14342"/>
                </a:lnTo>
                <a:lnTo>
                  <a:pt x="10279" y="14402"/>
                </a:lnTo>
                <a:lnTo>
                  <a:pt x="10757" y="14462"/>
                </a:lnTo>
                <a:lnTo>
                  <a:pt x="11294" y="14462"/>
                </a:lnTo>
                <a:lnTo>
                  <a:pt x="11832" y="14402"/>
                </a:lnTo>
                <a:lnTo>
                  <a:pt x="12370" y="14342"/>
                </a:lnTo>
                <a:lnTo>
                  <a:pt x="12968" y="14223"/>
                </a:lnTo>
                <a:lnTo>
                  <a:pt x="13505" y="14043"/>
                </a:lnTo>
                <a:lnTo>
                  <a:pt x="13983" y="13864"/>
                </a:lnTo>
                <a:lnTo>
                  <a:pt x="14521" y="13685"/>
                </a:lnTo>
                <a:lnTo>
                  <a:pt x="14999" y="13386"/>
                </a:lnTo>
                <a:lnTo>
                  <a:pt x="15477" y="13147"/>
                </a:lnTo>
                <a:lnTo>
                  <a:pt x="15896" y="12789"/>
                </a:lnTo>
                <a:lnTo>
                  <a:pt x="16254" y="12490"/>
                </a:lnTo>
                <a:lnTo>
                  <a:pt x="16613" y="12071"/>
                </a:lnTo>
                <a:lnTo>
                  <a:pt x="16911" y="11713"/>
                </a:lnTo>
                <a:lnTo>
                  <a:pt x="17091" y="11414"/>
                </a:lnTo>
                <a:lnTo>
                  <a:pt x="17270" y="11056"/>
                </a:lnTo>
                <a:lnTo>
                  <a:pt x="17270" y="10876"/>
                </a:lnTo>
                <a:lnTo>
                  <a:pt x="17270" y="10757"/>
                </a:lnTo>
                <a:lnTo>
                  <a:pt x="17270" y="10578"/>
                </a:lnTo>
                <a:lnTo>
                  <a:pt x="17091" y="10458"/>
                </a:lnTo>
                <a:lnTo>
                  <a:pt x="16971" y="10458"/>
                </a:lnTo>
                <a:lnTo>
                  <a:pt x="16732" y="10578"/>
                </a:lnTo>
                <a:lnTo>
                  <a:pt x="16135" y="10996"/>
                </a:lnTo>
                <a:lnTo>
                  <a:pt x="15178" y="11832"/>
                </a:lnTo>
                <a:lnTo>
                  <a:pt x="14521" y="12251"/>
                </a:lnTo>
                <a:lnTo>
                  <a:pt x="13804" y="12669"/>
                </a:lnTo>
                <a:lnTo>
                  <a:pt x="13147" y="12968"/>
                </a:lnTo>
                <a:lnTo>
                  <a:pt x="12430" y="13207"/>
                </a:lnTo>
                <a:lnTo>
                  <a:pt x="11713" y="13386"/>
                </a:lnTo>
                <a:lnTo>
                  <a:pt x="10936" y="13506"/>
                </a:lnTo>
                <a:lnTo>
                  <a:pt x="9382" y="13685"/>
                </a:lnTo>
                <a:lnTo>
                  <a:pt x="9382" y="13685"/>
                </a:lnTo>
                <a:lnTo>
                  <a:pt x="9980" y="11115"/>
                </a:lnTo>
                <a:lnTo>
                  <a:pt x="10159" y="10279"/>
                </a:lnTo>
                <a:lnTo>
                  <a:pt x="10279" y="9562"/>
                </a:lnTo>
                <a:lnTo>
                  <a:pt x="10279" y="9024"/>
                </a:lnTo>
                <a:lnTo>
                  <a:pt x="10219" y="8845"/>
                </a:lnTo>
                <a:lnTo>
                  <a:pt x="10159" y="8785"/>
                </a:lnTo>
                <a:lnTo>
                  <a:pt x="9980" y="8785"/>
                </a:lnTo>
                <a:lnTo>
                  <a:pt x="9800" y="8964"/>
                </a:lnTo>
                <a:lnTo>
                  <a:pt x="9621" y="9263"/>
                </a:lnTo>
                <a:lnTo>
                  <a:pt x="9502" y="9622"/>
                </a:lnTo>
                <a:lnTo>
                  <a:pt x="9203" y="10578"/>
                </a:lnTo>
                <a:lnTo>
                  <a:pt x="8904" y="11773"/>
                </a:lnTo>
                <a:lnTo>
                  <a:pt x="8426" y="14103"/>
                </a:lnTo>
                <a:lnTo>
                  <a:pt x="8247" y="15418"/>
                </a:lnTo>
                <a:lnTo>
                  <a:pt x="7530" y="15059"/>
                </a:lnTo>
                <a:lnTo>
                  <a:pt x="6813" y="14641"/>
                </a:lnTo>
                <a:lnTo>
                  <a:pt x="6155" y="14163"/>
                </a:lnTo>
                <a:lnTo>
                  <a:pt x="5558" y="13565"/>
                </a:lnTo>
                <a:lnTo>
                  <a:pt x="4721" y="12430"/>
                </a:lnTo>
                <a:lnTo>
                  <a:pt x="4243" y="11773"/>
                </a:lnTo>
                <a:lnTo>
                  <a:pt x="4004" y="11593"/>
                </a:lnTo>
                <a:lnTo>
                  <a:pt x="3944" y="11534"/>
                </a:lnTo>
                <a:lnTo>
                  <a:pt x="3885" y="11534"/>
                </a:lnTo>
                <a:lnTo>
                  <a:pt x="3765" y="11653"/>
                </a:lnTo>
                <a:lnTo>
                  <a:pt x="3765" y="11832"/>
                </a:lnTo>
                <a:lnTo>
                  <a:pt x="3765" y="12071"/>
                </a:lnTo>
                <a:lnTo>
                  <a:pt x="3825" y="12310"/>
                </a:lnTo>
                <a:lnTo>
                  <a:pt x="4124" y="12848"/>
                </a:lnTo>
                <a:lnTo>
                  <a:pt x="4482" y="13386"/>
                </a:lnTo>
                <a:lnTo>
                  <a:pt x="4960" y="13984"/>
                </a:lnTo>
                <a:lnTo>
                  <a:pt x="5379" y="14462"/>
                </a:lnTo>
                <a:lnTo>
                  <a:pt x="5976" y="14999"/>
                </a:lnTo>
                <a:lnTo>
                  <a:pt x="6394" y="15298"/>
                </a:lnTo>
                <a:lnTo>
                  <a:pt x="6992" y="15597"/>
                </a:lnTo>
                <a:lnTo>
                  <a:pt x="7530" y="15836"/>
                </a:lnTo>
                <a:lnTo>
                  <a:pt x="7709" y="16015"/>
                </a:lnTo>
                <a:lnTo>
                  <a:pt x="7888" y="16135"/>
                </a:lnTo>
                <a:lnTo>
                  <a:pt x="8008" y="16374"/>
                </a:lnTo>
                <a:lnTo>
                  <a:pt x="8068" y="16613"/>
                </a:lnTo>
                <a:lnTo>
                  <a:pt x="8068" y="17270"/>
                </a:lnTo>
                <a:lnTo>
                  <a:pt x="7948" y="18525"/>
                </a:lnTo>
                <a:lnTo>
                  <a:pt x="6932" y="18346"/>
                </a:lnTo>
                <a:lnTo>
                  <a:pt x="6036" y="18047"/>
                </a:lnTo>
                <a:lnTo>
                  <a:pt x="5199" y="17629"/>
                </a:lnTo>
                <a:lnTo>
                  <a:pt x="4423" y="17151"/>
                </a:lnTo>
                <a:lnTo>
                  <a:pt x="3765" y="16613"/>
                </a:lnTo>
                <a:lnTo>
                  <a:pt x="3168" y="15956"/>
                </a:lnTo>
                <a:lnTo>
                  <a:pt x="2630" y="15298"/>
                </a:lnTo>
                <a:lnTo>
                  <a:pt x="2152" y="14581"/>
                </a:lnTo>
                <a:lnTo>
                  <a:pt x="1734" y="13804"/>
                </a:lnTo>
                <a:lnTo>
                  <a:pt x="1435" y="12968"/>
                </a:lnTo>
                <a:lnTo>
                  <a:pt x="1196" y="12131"/>
                </a:lnTo>
                <a:lnTo>
                  <a:pt x="1016" y="11235"/>
                </a:lnTo>
                <a:lnTo>
                  <a:pt x="957" y="10279"/>
                </a:lnTo>
                <a:lnTo>
                  <a:pt x="957" y="9382"/>
                </a:lnTo>
                <a:lnTo>
                  <a:pt x="1016" y="8426"/>
                </a:lnTo>
                <a:lnTo>
                  <a:pt x="1136" y="7470"/>
                </a:lnTo>
                <a:lnTo>
                  <a:pt x="2152" y="7889"/>
                </a:lnTo>
                <a:lnTo>
                  <a:pt x="3885" y="8486"/>
                </a:lnTo>
                <a:lnTo>
                  <a:pt x="4721" y="8785"/>
                </a:lnTo>
                <a:lnTo>
                  <a:pt x="5498" y="9024"/>
                </a:lnTo>
                <a:lnTo>
                  <a:pt x="6036" y="9084"/>
                </a:lnTo>
                <a:lnTo>
                  <a:pt x="6215" y="9084"/>
                </a:lnTo>
                <a:lnTo>
                  <a:pt x="6275" y="9024"/>
                </a:lnTo>
                <a:lnTo>
                  <a:pt x="6275" y="8904"/>
                </a:lnTo>
                <a:lnTo>
                  <a:pt x="6215" y="8785"/>
                </a:lnTo>
                <a:lnTo>
                  <a:pt x="5797" y="8426"/>
                </a:lnTo>
                <a:lnTo>
                  <a:pt x="5199" y="8068"/>
                </a:lnTo>
                <a:lnTo>
                  <a:pt x="4482" y="7709"/>
                </a:lnTo>
                <a:lnTo>
                  <a:pt x="2988" y="7052"/>
                </a:lnTo>
                <a:lnTo>
                  <a:pt x="2032" y="6694"/>
                </a:lnTo>
                <a:lnTo>
                  <a:pt x="1375" y="6454"/>
                </a:lnTo>
                <a:lnTo>
                  <a:pt x="1076" y="6395"/>
                </a:lnTo>
                <a:lnTo>
                  <a:pt x="837" y="6395"/>
                </a:lnTo>
                <a:lnTo>
                  <a:pt x="658" y="6454"/>
                </a:lnTo>
                <a:lnTo>
                  <a:pt x="479" y="6634"/>
                </a:lnTo>
                <a:lnTo>
                  <a:pt x="359" y="6873"/>
                </a:lnTo>
                <a:lnTo>
                  <a:pt x="240" y="7291"/>
                </a:lnTo>
                <a:lnTo>
                  <a:pt x="120" y="7829"/>
                </a:lnTo>
                <a:lnTo>
                  <a:pt x="60" y="8367"/>
                </a:lnTo>
                <a:lnTo>
                  <a:pt x="1" y="9502"/>
                </a:lnTo>
                <a:lnTo>
                  <a:pt x="1" y="10757"/>
                </a:lnTo>
                <a:lnTo>
                  <a:pt x="180" y="12012"/>
                </a:lnTo>
                <a:lnTo>
                  <a:pt x="419" y="13207"/>
                </a:lnTo>
                <a:lnTo>
                  <a:pt x="598" y="13804"/>
                </a:lnTo>
                <a:lnTo>
                  <a:pt x="837" y="14402"/>
                </a:lnTo>
                <a:lnTo>
                  <a:pt x="1076" y="14940"/>
                </a:lnTo>
                <a:lnTo>
                  <a:pt x="1315" y="15418"/>
                </a:lnTo>
                <a:lnTo>
                  <a:pt x="1674" y="15896"/>
                </a:lnTo>
                <a:lnTo>
                  <a:pt x="2032" y="16374"/>
                </a:lnTo>
                <a:lnTo>
                  <a:pt x="2391" y="16792"/>
                </a:lnTo>
                <a:lnTo>
                  <a:pt x="2809" y="17210"/>
                </a:lnTo>
                <a:lnTo>
                  <a:pt x="3227" y="17569"/>
                </a:lnTo>
                <a:lnTo>
                  <a:pt x="3705" y="17927"/>
                </a:lnTo>
                <a:lnTo>
                  <a:pt x="4243" y="18226"/>
                </a:lnTo>
                <a:lnTo>
                  <a:pt x="4721" y="18525"/>
                </a:lnTo>
                <a:lnTo>
                  <a:pt x="5319" y="18764"/>
                </a:lnTo>
                <a:lnTo>
                  <a:pt x="5857" y="19003"/>
                </a:lnTo>
                <a:lnTo>
                  <a:pt x="6574" y="19182"/>
                </a:lnTo>
                <a:lnTo>
                  <a:pt x="6932" y="19302"/>
                </a:lnTo>
                <a:lnTo>
                  <a:pt x="7291" y="19421"/>
                </a:lnTo>
                <a:lnTo>
                  <a:pt x="7649" y="19601"/>
                </a:lnTo>
                <a:lnTo>
                  <a:pt x="7769" y="19660"/>
                </a:lnTo>
                <a:lnTo>
                  <a:pt x="7829" y="19840"/>
                </a:lnTo>
                <a:lnTo>
                  <a:pt x="7888" y="20258"/>
                </a:lnTo>
                <a:lnTo>
                  <a:pt x="7888" y="20736"/>
                </a:lnTo>
                <a:lnTo>
                  <a:pt x="7888" y="21393"/>
                </a:lnTo>
                <a:lnTo>
                  <a:pt x="7888" y="23066"/>
                </a:lnTo>
                <a:lnTo>
                  <a:pt x="7948" y="23903"/>
                </a:lnTo>
                <a:lnTo>
                  <a:pt x="8068" y="24620"/>
                </a:lnTo>
                <a:lnTo>
                  <a:pt x="8127" y="24919"/>
                </a:lnTo>
                <a:lnTo>
                  <a:pt x="8247" y="25158"/>
                </a:lnTo>
                <a:lnTo>
                  <a:pt x="8426" y="25337"/>
                </a:lnTo>
                <a:lnTo>
                  <a:pt x="8605" y="25457"/>
                </a:lnTo>
                <a:lnTo>
                  <a:pt x="8665" y="25457"/>
                </a:lnTo>
                <a:lnTo>
                  <a:pt x="8785" y="25277"/>
                </a:lnTo>
                <a:lnTo>
                  <a:pt x="8844" y="24680"/>
                </a:lnTo>
                <a:lnTo>
                  <a:pt x="8904" y="23843"/>
                </a:lnTo>
                <a:lnTo>
                  <a:pt x="8964" y="22827"/>
                </a:lnTo>
                <a:lnTo>
                  <a:pt x="8904" y="20796"/>
                </a:lnTo>
                <a:lnTo>
                  <a:pt x="8904" y="19660"/>
                </a:lnTo>
                <a:lnTo>
                  <a:pt x="10159" y="19660"/>
                </a:lnTo>
                <a:lnTo>
                  <a:pt x="11533" y="19601"/>
                </a:lnTo>
                <a:lnTo>
                  <a:pt x="12968" y="19362"/>
                </a:lnTo>
                <a:lnTo>
                  <a:pt x="14402" y="19063"/>
                </a:lnTo>
                <a:lnTo>
                  <a:pt x="15836" y="18585"/>
                </a:lnTo>
                <a:lnTo>
                  <a:pt x="16493" y="18346"/>
                </a:lnTo>
                <a:lnTo>
                  <a:pt x="17091" y="17987"/>
                </a:lnTo>
                <a:lnTo>
                  <a:pt x="17748" y="17688"/>
                </a:lnTo>
                <a:lnTo>
                  <a:pt x="18286" y="17330"/>
                </a:lnTo>
                <a:lnTo>
                  <a:pt x="18824" y="16912"/>
                </a:lnTo>
                <a:lnTo>
                  <a:pt x="19302" y="16434"/>
                </a:lnTo>
                <a:lnTo>
                  <a:pt x="19660" y="16015"/>
                </a:lnTo>
                <a:lnTo>
                  <a:pt x="20019" y="15597"/>
                </a:lnTo>
                <a:lnTo>
                  <a:pt x="20317" y="15059"/>
                </a:lnTo>
                <a:lnTo>
                  <a:pt x="20616" y="14581"/>
                </a:lnTo>
                <a:lnTo>
                  <a:pt x="20855" y="14043"/>
                </a:lnTo>
                <a:lnTo>
                  <a:pt x="21034" y="13506"/>
                </a:lnTo>
                <a:lnTo>
                  <a:pt x="21333" y="12370"/>
                </a:lnTo>
                <a:lnTo>
                  <a:pt x="21513" y="11354"/>
                </a:lnTo>
                <a:lnTo>
                  <a:pt x="21632" y="10697"/>
                </a:lnTo>
                <a:lnTo>
                  <a:pt x="21692" y="10040"/>
                </a:lnTo>
                <a:lnTo>
                  <a:pt x="21692" y="9323"/>
                </a:lnTo>
                <a:lnTo>
                  <a:pt x="21632" y="8665"/>
                </a:lnTo>
                <a:lnTo>
                  <a:pt x="21513" y="8128"/>
                </a:lnTo>
                <a:lnTo>
                  <a:pt x="21393" y="7889"/>
                </a:lnTo>
                <a:lnTo>
                  <a:pt x="21274" y="7709"/>
                </a:lnTo>
                <a:lnTo>
                  <a:pt x="21034" y="7530"/>
                </a:lnTo>
                <a:lnTo>
                  <a:pt x="20736" y="7411"/>
                </a:lnTo>
                <a:lnTo>
                  <a:pt x="19959" y="7411"/>
                </a:lnTo>
                <a:lnTo>
                  <a:pt x="19063" y="7530"/>
                </a:lnTo>
                <a:lnTo>
                  <a:pt x="18106" y="7769"/>
                </a:lnTo>
                <a:lnTo>
                  <a:pt x="17150" y="8068"/>
                </a:lnTo>
                <a:lnTo>
                  <a:pt x="16254" y="8426"/>
                </a:lnTo>
                <a:lnTo>
                  <a:pt x="14939" y="8964"/>
                </a:lnTo>
                <a:lnTo>
                  <a:pt x="14939" y="8008"/>
                </a:lnTo>
                <a:lnTo>
                  <a:pt x="14820" y="7052"/>
                </a:lnTo>
                <a:lnTo>
                  <a:pt x="14700" y="6096"/>
                </a:lnTo>
                <a:lnTo>
                  <a:pt x="14581" y="5140"/>
                </a:lnTo>
                <a:lnTo>
                  <a:pt x="14342" y="4184"/>
                </a:lnTo>
                <a:lnTo>
                  <a:pt x="14103" y="3287"/>
                </a:lnTo>
                <a:lnTo>
                  <a:pt x="13804" y="2391"/>
                </a:lnTo>
                <a:lnTo>
                  <a:pt x="13505" y="1495"/>
                </a:lnTo>
                <a:lnTo>
                  <a:pt x="13147" y="778"/>
                </a:lnTo>
                <a:lnTo>
                  <a:pt x="12968" y="479"/>
                </a:lnTo>
                <a:lnTo>
                  <a:pt x="12788" y="300"/>
                </a:lnTo>
                <a:lnTo>
                  <a:pt x="12609" y="120"/>
                </a:lnTo>
                <a:lnTo>
                  <a:pt x="12370" y="61"/>
                </a:lnTo>
                <a:lnTo>
                  <a:pt x="12191"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44" name="Google Shape;44;p2"/>
          <p:cNvSpPr/>
          <p:nvPr/>
        </p:nvSpPr>
        <p:spPr>
          <a:xfrm rot="-2801891">
            <a:off x="8349992" y="393255"/>
            <a:ext cx="742845" cy="1166149"/>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45" name="Google Shape;45;p2"/>
          <p:cNvSpPr/>
          <p:nvPr/>
        </p:nvSpPr>
        <p:spPr>
          <a:xfrm>
            <a:off x="6400478" y="2182183"/>
            <a:ext cx="872604" cy="952077"/>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46" name="Google Shape;46;p2"/>
          <p:cNvSpPr/>
          <p:nvPr/>
        </p:nvSpPr>
        <p:spPr>
          <a:xfrm rot="-3835551">
            <a:off x="5103883" y="3888224"/>
            <a:ext cx="1036432" cy="603375"/>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47" name="Google Shape;47;p2"/>
          <p:cNvSpPr/>
          <p:nvPr/>
        </p:nvSpPr>
        <p:spPr>
          <a:xfrm rot="788743">
            <a:off x="7507728" y="1267182"/>
            <a:ext cx="341357" cy="34947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rot="788424">
            <a:off x="7600966" y="1268367"/>
            <a:ext cx="222930" cy="240520"/>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rot="-3998065">
            <a:off x="7374395" y="1063551"/>
            <a:ext cx="267634" cy="288752"/>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rot="575490">
            <a:off x="8469081" y="3874407"/>
            <a:ext cx="345878" cy="608736"/>
          </a:xfrm>
          <a:custGeom>
            <a:avLst/>
            <a:gdLst/>
            <a:ahLst/>
            <a:cxnLst/>
            <a:rect l="l" t="t" r="r" b="b"/>
            <a:pathLst>
              <a:path w="14940" h="26294" extrusionOk="0">
                <a:moveTo>
                  <a:pt x="4483" y="14880"/>
                </a:moveTo>
                <a:lnTo>
                  <a:pt x="5140" y="14940"/>
                </a:lnTo>
                <a:lnTo>
                  <a:pt x="5498" y="14999"/>
                </a:lnTo>
                <a:lnTo>
                  <a:pt x="5797" y="15059"/>
                </a:lnTo>
                <a:lnTo>
                  <a:pt x="6454" y="15358"/>
                </a:lnTo>
                <a:lnTo>
                  <a:pt x="7052" y="15657"/>
                </a:lnTo>
                <a:lnTo>
                  <a:pt x="7650" y="15896"/>
                </a:lnTo>
                <a:lnTo>
                  <a:pt x="8128" y="16015"/>
                </a:lnTo>
                <a:lnTo>
                  <a:pt x="8665" y="16015"/>
                </a:lnTo>
                <a:lnTo>
                  <a:pt x="8785" y="15896"/>
                </a:lnTo>
                <a:lnTo>
                  <a:pt x="8964" y="15716"/>
                </a:lnTo>
                <a:lnTo>
                  <a:pt x="9084" y="15537"/>
                </a:lnTo>
                <a:lnTo>
                  <a:pt x="9263" y="15418"/>
                </a:lnTo>
                <a:lnTo>
                  <a:pt x="9861" y="15298"/>
                </a:lnTo>
                <a:lnTo>
                  <a:pt x="10458" y="15298"/>
                </a:lnTo>
                <a:lnTo>
                  <a:pt x="11115" y="15358"/>
                </a:lnTo>
                <a:lnTo>
                  <a:pt x="11773" y="15597"/>
                </a:lnTo>
                <a:lnTo>
                  <a:pt x="12370" y="15836"/>
                </a:lnTo>
                <a:lnTo>
                  <a:pt x="12908" y="16194"/>
                </a:lnTo>
                <a:lnTo>
                  <a:pt x="13326" y="16613"/>
                </a:lnTo>
                <a:lnTo>
                  <a:pt x="13685" y="17091"/>
                </a:lnTo>
                <a:lnTo>
                  <a:pt x="13924" y="17629"/>
                </a:lnTo>
                <a:lnTo>
                  <a:pt x="14043" y="18166"/>
                </a:lnTo>
                <a:lnTo>
                  <a:pt x="14103" y="18764"/>
                </a:lnTo>
                <a:lnTo>
                  <a:pt x="14043" y="19361"/>
                </a:lnTo>
                <a:lnTo>
                  <a:pt x="13924" y="19899"/>
                </a:lnTo>
                <a:lnTo>
                  <a:pt x="13745" y="20497"/>
                </a:lnTo>
                <a:lnTo>
                  <a:pt x="13506" y="21035"/>
                </a:lnTo>
                <a:lnTo>
                  <a:pt x="13267" y="21513"/>
                </a:lnTo>
                <a:lnTo>
                  <a:pt x="12968" y="22050"/>
                </a:lnTo>
                <a:lnTo>
                  <a:pt x="12609" y="22588"/>
                </a:lnTo>
                <a:lnTo>
                  <a:pt x="12251" y="23007"/>
                </a:lnTo>
                <a:lnTo>
                  <a:pt x="11832" y="23425"/>
                </a:lnTo>
                <a:lnTo>
                  <a:pt x="11414" y="23843"/>
                </a:lnTo>
                <a:lnTo>
                  <a:pt x="10936" y="24202"/>
                </a:lnTo>
                <a:lnTo>
                  <a:pt x="10458" y="24441"/>
                </a:lnTo>
                <a:lnTo>
                  <a:pt x="9920" y="24739"/>
                </a:lnTo>
                <a:lnTo>
                  <a:pt x="9383" y="24919"/>
                </a:lnTo>
                <a:lnTo>
                  <a:pt x="8845" y="25098"/>
                </a:lnTo>
                <a:lnTo>
                  <a:pt x="8307" y="25158"/>
                </a:lnTo>
                <a:lnTo>
                  <a:pt x="7709" y="25217"/>
                </a:lnTo>
                <a:lnTo>
                  <a:pt x="7112" y="25217"/>
                </a:lnTo>
                <a:lnTo>
                  <a:pt x="6574" y="25158"/>
                </a:lnTo>
                <a:lnTo>
                  <a:pt x="5976" y="25038"/>
                </a:lnTo>
                <a:lnTo>
                  <a:pt x="5379" y="24919"/>
                </a:lnTo>
                <a:lnTo>
                  <a:pt x="4781" y="24680"/>
                </a:lnTo>
                <a:lnTo>
                  <a:pt x="4244" y="24381"/>
                </a:lnTo>
                <a:lnTo>
                  <a:pt x="3706" y="24082"/>
                </a:lnTo>
                <a:lnTo>
                  <a:pt x="3168" y="23724"/>
                </a:lnTo>
                <a:lnTo>
                  <a:pt x="2750" y="23365"/>
                </a:lnTo>
                <a:lnTo>
                  <a:pt x="2272" y="22947"/>
                </a:lnTo>
                <a:lnTo>
                  <a:pt x="1913" y="22469"/>
                </a:lnTo>
                <a:lnTo>
                  <a:pt x="1555" y="21991"/>
                </a:lnTo>
                <a:lnTo>
                  <a:pt x="1256" y="21513"/>
                </a:lnTo>
                <a:lnTo>
                  <a:pt x="1017" y="20975"/>
                </a:lnTo>
                <a:lnTo>
                  <a:pt x="897" y="20377"/>
                </a:lnTo>
                <a:lnTo>
                  <a:pt x="778" y="19839"/>
                </a:lnTo>
                <a:lnTo>
                  <a:pt x="778" y="19242"/>
                </a:lnTo>
                <a:lnTo>
                  <a:pt x="778" y="18644"/>
                </a:lnTo>
                <a:lnTo>
                  <a:pt x="957" y="17987"/>
                </a:lnTo>
                <a:lnTo>
                  <a:pt x="1136" y="17390"/>
                </a:lnTo>
                <a:lnTo>
                  <a:pt x="1435" y="16792"/>
                </a:lnTo>
                <a:lnTo>
                  <a:pt x="1794" y="16314"/>
                </a:lnTo>
                <a:lnTo>
                  <a:pt x="2272" y="15836"/>
                </a:lnTo>
                <a:lnTo>
                  <a:pt x="2750" y="15477"/>
                </a:lnTo>
                <a:lnTo>
                  <a:pt x="3287" y="15179"/>
                </a:lnTo>
                <a:lnTo>
                  <a:pt x="3885" y="14999"/>
                </a:lnTo>
                <a:lnTo>
                  <a:pt x="4483" y="14880"/>
                </a:lnTo>
                <a:close/>
                <a:moveTo>
                  <a:pt x="12848" y="1"/>
                </a:moveTo>
                <a:lnTo>
                  <a:pt x="12789" y="61"/>
                </a:lnTo>
                <a:lnTo>
                  <a:pt x="12609" y="180"/>
                </a:lnTo>
                <a:lnTo>
                  <a:pt x="12370" y="479"/>
                </a:lnTo>
                <a:lnTo>
                  <a:pt x="12131" y="837"/>
                </a:lnTo>
                <a:lnTo>
                  <a:pt x="11534" y="1793"/>
                </a:lnTo>
                <a:lnTo>
                  <a:pt x="10936" y="2989"/>
                </a:lnTo>
                <a:lnTo>
                  <a:pt x="9801" y="5379"/>
                </a:lnTo>
                <a:lnTo>
                  <a:pt x="9203" y="6753"/>
                </a:lnTo>
                <a:lnTo>
                  <a:pt x="8546" y="8785"/>
                </a:lnTo>
                <a:lnTo>
                  <a:pt x="8307" y="9801"/>
                </a:lnTo>
                <a:lnTo>
                  <a:pt x="8008" y="10816"/>
                </a:lnTo>
                <a:lnTo>
                  <a:pt x="7829" y="11892"/>
                </a:lnTo>
                <a:lnTo>
                  <a:pt x="7709" y="12908"/>
                </a:lnTo>
                <a:lnTo>
                  <a:pt x="7590" y="13983"/>
                </a:lnTo>
                <a:lnTo>
                  <a:pt x="7650" y="15059"/>
                </a:lnTo>
                <a:lnTo>
                  <a:pt x="7650" y="15059"/>
                </a:lnTo>
                <a:lnTo>
                  <a:pt x="6933" y="14641"/>
                </a:lnTo>
                <a:lnTo>
                  <a:pt x="6215" y="14342"/>
                </a:lnTo>
                <a:lnTo>
                  <a:pt x="5498" y="14163"/>
                </a:lnTo>
                <a:lnTo>
                  <a:pt x="4841" y="14103"/>
                </a:lnTo>
                <a:lnTo>
                  <a:pt x="4124" y="14163"/>
                </a:lnTo>
                <a:lnTo>
                  <a:pt x="3526" y="14282"/>
                </a:lnTo>
                <a:lnTo>
                  <a:pt x="2869" y="14521"/>
                </a:lnTo>
                <a:lnTo>
                  <a:pt x="2331" y="14820"/>
                </a:lnTo>
                <a:lnTo>
                  <a:pt x="1794" y="15238"/>
                </a:lnTo>
                <a:lnTo>
                  <a:pt x="1316" y="15716"/>
                </a:lnTo>
                <a:lnTo>
                  <a:pt x="897" y="16254"/>
                </a:lnTo>
                <a:lnTo>
                  <a:pt x="539" y="16852"/>
                </a:lnTo>
                <a:lnTo>
                  <a:pt x="300" y="17509"/>
                </a:lnTo>
                <a:lnTo>
                  <a:pt x="61" y="18226"/>
                </a:lnTo>
                <a:lnTo>
                  <a:pt x="1" y="19003"/>
                </a:lnTo>
                <a:lnTo>
                  <a:pt x="1" y="19780"/>
                </a:lnTo>
                <a:lnTo>
                  <a:pt x="120" y="20557"/>
                </a:lnTo>
                <a:lnTo>
                  <a:pt x="300" y="21214"/>
                </a:lnTo>
                <a:lnTo>
                  <a:pt x="539" y="21931"/>
                </a:lnTo>
                <a:lnTo>
                  <a:pt x="897" y="22528"/>
                </a:lnTo>
                <a:lnTo>
                  <a:pt x="1256" y="23126"/>
                </a:lnTo>
                <a:lnTo>
                  <a:pt x="1734" y="23724"/>
                </a:lnTo>
                <a:lnTo>
                  <a:pt x="2272" y="24202"/>
                </a:lnTo>
                <a:lnTo>
                  <a:pt x="2809" y="24680"/>
                </a:lnTo>
                <a:lnTo>
                  <a:pt x="3407" y="25098"/>
                </a:lnTo>
                <a:lnTo>
                  <a:pt x="4064" y="25456"/>
                </a:lnTo>
                <a:lnTo>
                  <a:pt x="4722" y="25755"/>
                </a:lnTo>
                <a:lnTo>
                  <a:pt x="5439" y="25994"/>
                </a:lnTo>
                <a:lnTo>
                  <a:pt x="6156" y="26174"/>
                </a:lnTo>
                <a:lnTo>
                  <a:pt x="6873" y="26293"/>
                </a:lnTo>
                <a:lnTo>
                  <a:pt x="8307" y="26293"/>
                </a:lnTo>
                <a:lnTo>
                  <a:pt x="8964" y="26174"/>
                </a:lnTo>
                <a:lnTo>
                  <a:pt x="9622" y="25994"/>
                </a:lnTo>
                <a:lnTo>
                  <a:pt x="10279" y="25696"/>
                </a:lnTo>
                <a:lnTo>
                  <a:pt x="10876" y="25397"/>
                </a:lnTo>
                <a:lnTo>
                  <a:pt x="11474" y="24978"/>
                </a:lnTo>
                <a:lnTo>
                  <a:pt x="12012" y="24560"/>
                </a:lnTo>
                <a:lnTo>
                  <a:pt x="12550" y="24082"/>
                </a:lnTo>
                <a:lnTo>
                  <a:pt x="13028" y="23544"/>
                </a:lnTo>
                <a:lnTo>
                  <a:pt x="13446" y="23007"/>
                </a:lnTo>
                <a:lnTo>
                  <a:pt x="13864" y="22409"/>
                </a:lnTo>
                <a:lnTo>
                  <a:pt x="14163" y="21752"/>
                </a:lnTo>
                <a:lnTo>
                  <a:pt x="14462" y="21094"/>
                </a:lnTo>
                <a:lnTo>
                  <a:pt x="14641" y="20437"/>
                </a:lnTo>
                <a:lnTo>
                  <a:pt x="14820" y="19780"/>
                </a:lnTo>
                <a:lnTo>
                  <a:pt x="14940" y="19063"/>
                </a:lnTo>
                <a:lnTo>
                  <a:pt x="14940" y="18405"/>
                </a:lnTo>
                <a:lnTo>
                  <a:pt x="14880" y="17808"/>
                </a:lnTo>
                <a:lnTo>
                  <a:pt x="14760" y="17270"/>
                </a:lnTo>
                <a:lnTo>
                  <a:pt x="14521" y="16792"/>
                </a:lnTo>
                <a:lnTo>
                  <a:pt x="14282" y="16314"/>
                </a:lnTo>
                <a:lnTo>
                  <a:pt x="13924" y="15836"/>
                </a:lnTo>
                <a:lnTo>
                  <a:pt x="13506" y="15477"/>
                </a:lnTo>
                <a:lnTo>
                  <a:pt x="13087" y="15119"/>
                </a:lnTo>
                <a:lnTo>
                  <a:pt x="12609" y="14820"/>
                </a:lnTo>
                <a:lnTo>
                  <a:pt x="12131" y="14581"/>
                </a:lnTo>
                <a:lnTo>
                  <a:pt x="11593" y="14402"/>
                </a:lnTo>
                <a:lnTo>
                  <a:pt x="11056" y="14282"/>
                </a:lnTo>
                <a:lnTo>
                  <a:pt x="10518" y="14223"/>
                </a:lnTo>
                <a:lnTo>
                  <a:pt x="9980" y="14223"/>
                </a:lnTo>
                <a:lnTo>
                  <a:pt x="9442" y="14342"/>
                </a:lnTo>
                <a:lnTo>
                  <a:pt x="8904" y="14462"/>
                </a:lnTo>
                <a:lnTo>
                  <a:pt x="8367" y="14701"/>
                </a:lnTo>
                <a:lnTo>
                  <a:pt x="8367" y="14701"/>
                </a:lnTo>
                <a:lnTo>
                  <a:pt x="8606" y="12669"/>
                </a:lnTo>
                <a:lnTo>
                  <a:pt x="8904" y="10637"/>
                </a:lnTo>
                <a:lnTo>
                  <a:pt x="9084" y="9621"/>
                </a:lnTo>
                <a:lnTo>
                  <a:pt x="9323" y="8606"/>
                </a:lnTo>
                <a:lnTo>
                  <a:pt x="9562" y="7590"/>
                </a:lnTo>
                <a:lnTo>
                  <a:pt x="9861" y="6634"/>
                </a:lnTo>
                <a:lnTo>
                  <a:pt x="10458" y="5319"/>
                </a:lnTo>
                <a:lnTo>
                  <a:pt x="11534" y="3108"/>
                </a:lnTo>
                <a:lnTo>
                  <a:pt x="12968" y="61"/>
                </a:lnTo>
                <a:lnTo>
                  <a:pt x="12848"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Tree>
    <p:extLst>
      <p:ext uri="{BB962C8B-B14F-4D97-AF65-F5344CB8AC3E}">
        <p14:creationId xmlns:p14="http://schemas.microsoft.com/office/powerpoint/2010/main" val="1140595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title">
  <p:cSld name="Subtitle">
    <p:bg>
      <p:bgPr>
        <a:solidFill>
          <a:srgbClr val="EDEEF8"/>
        </a:solidFill>
        <a:effectLst/>
      </p:bgPr>
    </p:bg>
    <p:spTree>
      <p:nvGrpSpPr>
        <p:cNvPr id="1" name="Shape 51"/>
        <p:cNvGrpSpPr/>
        <p:nvPr/>
      </p:nvGrpSpPr>
      <p:grpSpPr>
        <a:xfrm>
          <a:off x="0" y="0"/>
          <a:ext cx="0" cy="0"/>
          <a:chOff x="0" y="0"/>
          <a:chExt cx="0" cy="0"/>
        </a:xfrm>
      </p:grpSpPr>
      <p:sp>
        <p:nvSpPr>
          <p:cNvPr id="52" name="Google Shape;52;p3"/>
          <p:cNvSpPr/>
          <p:nvPr/>
        </p:nvSpPr>
        <p:spPr>
          <a:xfrm rot="2523318">
            <a:off x="218693" y="-460740"/>
            <a:ext cx="5327395" cy="5454036"/>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txBox="1">
            <a:spLocks noGrp="1"/>
          </p:cNvSpPr>
          <p:nvPr>
            <p:ph type="ctrTitle"/>
          </p:nvPr>
        </p:nvSpPr>
        <p:spPr>
          <a:xfrm>
            <a:off x="685800" y="1583350"/>
            <a:ext cx="4437600" cy="1159800"/>
          </a:xfrm>
          <a:prstGeom prst="rect">
            <a:avLst/>
          </a:prstGeom>
        </p:spPr>
        <p:txBody>
          <a:bodyPr spcFirstLastPara="1" wrap="square" lIns="91425" tIns="91425" rIns="91425" bIns="91425" anchor="b" anchorCtr="0"/>
          <a:lstStyle>
            <a:lvl1pPr lvl="0" rtl="0">
              <a:spcBef>
                <a:spcPts val="0"/>
              </a:spcBef>
              <a:spcAft>
                <a:spcPts val="0"/>
              </a:spcAft>
              <a:buSzPts val="4400"/>
              <a:buNone/>
              <a:defRPr sz="44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r>
              <a:rPr lang="en-US" smtClean="0"/>
              <a:t>Click to edit Master title style</a:t>
            </a:r>
            <a:endParaRPr/>
          </a:p>
        </p:txBody>
      </p:sp>
      <p:sp>
        <p:nvSpPr>
          <p:cNvPr id="54" name="Google Shape;54;p3"/>
          <p:cNvSpPr txBox="1">
            <a:spLocks noGrp="1"/>
          </p:cNvSpPr>
          <p:nvPr>
            <p:ph type="subTitle" idx="1"/>
          </p:nvPr>
        </p:nvSpPr>
        <p:spPr>
          <a:xfrm>
            <a:off x="685800" y="2840051"/>
            <a:ext cx="4437600" cy="784800"/>
          </a:xfrm>
          <a:prstGeom prst="rect">
            <a:avLst/>
          </a:prstGeom>
        </p:spPr>
        <p:txBody>
          <a:bodyPr spcFirstLastPara="1" wrap="square" lIns="91425" tIns="91425" rIns="91425" bIns="91425" anchor="t" anchorCtr="0"/>
          <a:lstStyle>
            <a:lvl1pPr lvl="0" rtl="0">
              <a:spcBef>
                <a:spcPts val="0"/>
              </a:spcBef>
              <a:spcAft>
                <a:spcPts val="0"/>
              </a:spcAft>
              <a:buClr>
                <a:schemeClr val="dk2"/>
              </a:buClr>
              <a:buSzPts val="1800"/>
              <a:buNone/>
              <a:defRPr sz="1800">
                <a:solidFill>
                  <a:schemeClr val="dk2"/>
                </a:solidFill>
              </a:defRPr>
            </a:lvl1pPr>
            <a:lvl2pPr lvl="1" rtl="0">
              <a:spcBef>
                <a:spcPts val="0"/>
              </a:spcBef>
              <a:spcAft>
                <a:spcPts val="0"/>
              </a:spcAft>
              <a:buClr>
                <a:schemeClr val="dk2"/>
              </a:buClr>
              <a:buSzPts val="1800"/>
              <a:buNone/>
              <a:defRPr sz="1800">
                <a:solidFill>
                  <a:schemeClr val="dk2"/>
                </a:solidFill>
              </a:defRPr>
            </a:lvl2pPr>
            <a:lvl3pPr lvl="2" rtl="0">
              <a:spcBef>
                <a:spcPts val="0"/>
              </a:spcBef>
              <a:spcAft>
                <a:spcPts val="0"/>
              </a:spcAft>
              <a:buClr>
                <a:schemeClr val="dk2"/>
              </a:buClr>
              <a:buSzPts val="1800"/>
              <a:buNone/>
              <a:defRPr sz="1800">
                <a:solidFill>
                  <a:schemeClr val="dk2"/>
                </a:solidFill>
              </a:defRPr>
            </a:lvl3pPr>
            <a:lvl4pPr lvl="3" rtl="0">
              <a:spcBef>
                <a:spcPts val="0"/>
              </a:spcBef>
              <a:spcAft>
                <a:spcPts val="0"/>
              </a:spcAft>
              <a:buClr>
                <a:schemeClr val="dk2"/>
              </a:buClr>
              <a:buSzPts val="1800"/>
              <a:buNone/>
              <a:defRPr sz="1800">
                <a:solidFill>
                  <a:schemeClr val="dk2"/>
                </a:solidFill>
              </a:defRPr>
            </a:lvl4pPr>
            <a:lvl5pPr lvl="4" rtl="0">
              <a:spcBef>
                <a:spcPts val="0"/>
              </a:spcBef>
              <a:spcAft>
                <a:spcPts val="0"/>
              </a:spcAft>
              <a:buClr>
                <a:schemeClr val="dk2"/>
              </a:buClr>
              <a:buSzPts val="1800"/>
              <a:buNone/>
              <a:defRPr sz="1800">
                <a:solidFill>
                  <a:schemeClr val="dk2"/>
                </a:solidFill>
              </a:defRPr>
            </a:lvl5pPr>
            <a:lvl6pPr lvl="5" rtl="0">
              <a:spcBef>
                <a:spcPts val="0"/>
              </a:spcBef>
              <a:spcAft>
                <a:spcPts val="0"/>
              </a:spcAft>
              <a:buClr>
                <a:schemeClr val="dk2"/>
              </a:buClr>
              <a:buSzPts val="1800"/>
              <a:buNone/>
              <a:defRPr sz="1800">
                <a:solidFill>
                  <a:schemeClr val="dk2"/>
                </a:solidFill>
              </a:defRPr>
            </a:lvl6pPr>
            <a:lvl7pPr lvl="6" rtl="0">
              <a:spcBef>
                <a:spcPts val="0"/>
              </a:spcBef>
              <a:spcAft>
                <a:spcPts val="0"/>
              </a:spcAft>
              <a:buClr>
                <a:schemeClr val="dk2"/>
              </a:buClr>
              <a:buSzPts val="1800"/>
              <a:buNone/>
              <a:defRPr sz="1800">
                <a:solidFill>
                  <a:schemeClr val="dk2"/>
                </a:solidFill>
              </a:defRPr>
            </a:lvl7pPr>
            <a:lvl8pPr lvl="7" rtl="0">
              <a:spcBef>
                <a:spcPts val="0"/>
              </a:spcBef>
              <a:spcAft>
                <a:spcPts val="0"/>
              </a:spcAft>
              <a:buClr>
                <a:schemeClr val="dk2"/>
              </a:buClr>
              <a:buSzPts val="1800"/>
              <a:buNone/>
              <a:defRPr sz="1800">
                <a:solidFill>
                  <a:schemeClr val="dk2"/>
                </a:solidFill>
              </a:defRPr>
            </a:lvl8pPr>
            <a:lvl9pPr lvl="8" rtl="0">
              <a:spcBef>
                <a:spcPts val="0"/>
              </a:spcBef>
              <a:spcAft>
                <a:spcPts val="0"/>
              </a:spcAft>
              <a:buClr>
                <a:schemeClr val="dk2"/>
              </a:buClr>
              <a:buSzPts val="1800"/>
              <a:buNone/>
              <a:defRPr sz="1800">
                <a:solidFill>
                  <a:schemeClr val="dk2"/>
                </a:solidFill>
              </a:defRPr>
            </a:lvl9pPr>
          </a:lstStyle>
          <a:p>
            <a:r>
              <a:rPr lang="en-US" smtClean="0"/>
              <a:t>Click to edit Master subtitle style</a:t>
            </a:r>
            <a:endParaRPr/>
          </a:p>
        </p:txBody>
      </p:sp>
      <p:sp>
        <p:nvSpPr>
          <p:cNvPr id="55" name="Google Shape;55;p3"/>
          <p:cNvSpPr/>
          <p:nvPr/>
        </p:nvSpPr>
        <p:spPr>
          <a:xfrm rot="6668499">
            <a:off x="5293109" y="3771186"/>
            <a:ext cx="892234" cy="662795"/>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rot="-3835491">
            <a:off x="5235980" y="3951326"/>
            <a:ext cx="467040" cy="42328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rot="-6648350">
            <a:off x="8451648" y="629713"/>
            <a:ext cx="922830" cy="75773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rot="-2488733">
            <a:off x="8249054" y="3830167"/>
            <a:ext cx="993792" cy="73816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rot="-10736906">
            <a:off x="8409586" y="2375711"/>
            <a:ext cx="825227" cy="747788"/>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rot="-9528265">
            <a:off x="8474418" y="2733034"/>
            <a:ext cx="419693" cy="42504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rot="10491037">
            <a:off x="6391016" y="2371566"/>
            <a:ext cx="971233" cy="1011962"/>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rot="-7367623">
            <a:off x="6851320" y="3054382"/>
            <a:ext cx="547355" cy="560366"/>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rot="-10076712">
            <a:off x="8276016" y="2450651"/>
            <a:ext cx="930331" cy="696680"/>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rot="1200934">
            <a:off x="6601793" y="2246758"/>
            <a:ext cx="943967" cy="1038014"/>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rot="-2801891">
            <a:off x="8349992" y="393255"/>
            <a:ext cx="742845" cy="1166149"/>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66" name="Google Shape;66;p3"/>
          <p:cNvSpPr/>
          <p:nvPr/>
        </p:nvSpPr>
        <p:spPr>
          <a:xfrm>
            <a:off x="8284491" y="3575008"/>
            <a:ext cx="872604" cy="952077"/>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67" name="Google Shape;67;p3"/>
          <p:cNvSpPr/>
          <p:nvPr/>
        </p:nvSpPr>
        <p:spPr>
          <a:xfrm rot="-3835551">
            <a:off x="5103883" y="3888224"/>
            <a:ext cx="1036432" cy="603375"/>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68" name="Google Shape;68;p3"/>
          <p:cNvSpPr/>
          <p:nvPr/>
        </p:nvSpPr>
        <p:spPr>
          <a:xfrm>
            <a:off x="6582643" y="4211269"/>
            <a:ext cx="971249" cy="98362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6713131" y="4490584"/>
            <a:ext cx="419672" cy="42501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6414486" y="4183251"/>
            <a:ext cx="1016948" cy="103966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7377098" y="1171526"/>
            <a:ext cx="467067" cy="478170"/>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7237913" y="1224742"/>
            <a:ext cx="556340" cy="424970"/>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rot="-7924870">
            <a:off x="7177227" y="-141770"/>
            <a:ext cx="841224" cy="624898"/>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rot="-1232320">
            <a:off x="7745360" y="-262468"/>
            <a:ext cx="341366" cy="349481"/>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rot="-1232584">
            <a:off x="7793456" y="-97134"/>
            <a:ext cx="267636" cy="288754"/>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rot="-2062504">
            <a:off x="7336649" y="-342001"/>
            <a:ext cx="348730" cy="893729"/>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5668109" y="395336"/>
            <a:ext cx="1131662" cy="102546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6267194" y="1081021"/>
            <a:ext cx="419672" cy="42501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rot="1319022">
            <a:off x="5820795" y="423107"/>
            <a:ext cx="747678" cy="117096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014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24"/>
        <p:cNvGrpSpPr/>
        <p:nvPr/>
      </p:nvGrpSpPr>
      <p:grpSpPr>
        <a:xfrm>
          <a:off x="0" y="0"/>
          <a:ext cx="0" cy="0"/>
          <a:chOff x="0" y="0"/>
          <a:chExt cx="0" cy="0"/>
        </a:xfrm>
      </p:grpSpPr>
      <p:sp>
        <p:nvSpPr>
          <p:cNvPr id="125" name="Google Shape;125;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
        <p:nvSpPr>
          <p:cNvPr id="126" name="Google Shape;126;p5"/>
          <p:cNvSpPr/>
          <p:nvPr/>
        </p:nvSpPr>
        <p:spPr>
          <a:xfrm rot="-1209093">
            <a:off x="8469092" y="4079246"/>
            <a:ext cx="679239" cy="615500"/>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5"/>
          <p:cNvSpPr/>
          <p:nvPr/>
        </p:nvSpPr>
        <p:spPr>
          <a:xfrm>
            <a:off x="8683513" y="4020672"/>
            <a:ext cx="345449" cy="34985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5"/>
          <p:cNvSpPr/>
          <p:nvPr/>
        </p:nvSpPr>
        <p:spPr>
          <a:xfrm>
            <a:off x="7062483" y="-109725"/>
            <a:ext cx="384463" cy="39360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5"/>
          <p:cNvSpPr/>
          <p:nvPr/>
        </p:nvSpPr>
        <p:spPr>
          <a:xfrm>
            <a:off x="8514400" y="1635650"/>
            <a:ext cx="799508" cy="833036"/>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5"/>
          <p:cNvSpPr/>
          <p:nvPr/>
        </p:nvSpPr>
        <p:spPr>
          <a:xfrm rot="3741344">
            <a:off x="8518998" y="1428487"/>
            <a:ext cx="450561" cy="46127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a:off x="7044713" y="810002"/>
            <a:ext cx="931540" cy="84412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5"/>
          <p:cNvSpPr/>
          <p:nvPr/>
        </p:nvSpPr>
        <p:spPr>
          <a:xfrm>
            <a:off x="7537849" y="1374425"/>
            <a:ext cx="345449" cy="34985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5"/>
          <p:cNvSpPr/>
          <p:nvPr/>
        </p:nvSpPr>
        <p:spPr>
          <a:xfrm rot="-6335216">
            <a:off x="6865825" y="4552660"/>
            <a:ext cx="897579" cy="66669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5"/>
          <p:cNvSpPr/>
          <p:nvPr/>
        </p:nvSpPr>
        <p:spPr>
          <a:xfrm>
            <a:off x="7911874" y="-130475"/>
            <a:ext cx="799495" cy="809683"/>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5"/>
          <p:cNvSpPr/>
          <p:nvPr/>
        </p:nvSpPr>
        <p:spPr>
          <a:xfrm rot="-6692267">
            <a:off x="6791890" y="2390364"/>
            <a:ext cx="692490" cy="51435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5"/>
          <p:cNvSpPr/>
          <p:nvPr/>
        </p:nvSpPr>
        <p:spPr>
          <a:xfrm>
            <a:off x="7317552" y="2396424"/>
            <a:ext cx="281001" cy="287681"/>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5"/>
          <p:cNvSpPr/>
          <p:nvPr/>
        </p:nvSpPr>
        <p:spPr>
          <a:xfrm>
            <a:off x="7663638" y="3147400"/>
            <a:ext cx="679244" cy="68789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5"/>
          <p:cNvSpPr/>
          <p:nvPr/>
        </p:nvSpPr>
        <p:spPr>
          <a:xfrm rot="1318871">
            <a:off x="7170415" y="832860"/>
            <a:ext cx="615466" cy="963905"/>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5"/>
          <p:cNvSpPr/>
          <p:nvPr/>
        </p:nvSpPr>
        <p:spPr>
          <a:xfrm>
            <a:off x="7773455" y="-153538"/>
            <a:ext cx="837106" cy="855807"/>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rot="-548659">
            <a:off x="8473306" y="4038279"/>
            <a:ext cx="765854" cy="57351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5"/>
          <p:cNvSpPr/>
          <p:nvPr/>
        </p:nvSpPr>
        <p:spPr>
          <a:xfrm rot="-9290062">
            <a:off x="8355791" y="1702057"/>
            <a:ext cx="776981" cy="854390"/>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5"/>
          <p:cNvSpPr/>
          <p:nvPr/>
        </p:nvSpPr>
        <p:spPr>
          <a:xfrm rot="5503490">
            <a:off x="6926605" y="4268854"/>
            <a:ext cx="979970" cy="879830"/>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5"/>
          <p:cNvSpPr/>
          <p:nvPr/>
        </p:nvSpPr>
        <p:spPr>
          <a:xfrm>
            <a:off x="7317562" y="2528710"/>
            <a:ext cx="220297" cy="237680"/>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5"/>
          <p:cNvSpPr/>
          <p:nvPr/>
        </p:nvSpPr>
        <p:spPr>
          <a:xfrm rot="-830047">
            <a:off x="6946689" y="2203902"/>
            <a:ext cx="287064" cy="73569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p:nvPr/>
        </p:nvSpPr>
        <p:spPr>
          <a:xfrm>
            <a:off x="6947912" y="-65921"/>
            <a:ext cx="457954" cy="34981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5"/>
          <p:cNvSpPr/>
          <p:nvPr/>
        </p:nvSpPr>
        <p:spPr>
          <a:xfrm rot="8224608">
            <a:off x="7859223" y="3153271"/>
            <a:ext cx="501993" cy="771678"/>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5"/>
          <p:cNvSpPr txBox="1">
            <a:spLocks noGrp="1"/>
          </p:cNvSpPr>
          <p:nvPr>
            <p:ph type="title"/>
          </p:nvPr>
        </p:nvSpPr>
        <p:spPr>
          <a:xfrm>
            <a:off x="457200" y="434575"/>
            <a:ext cx="5984700" cy="8574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mtClean="0"/>
              <a:t>Click to edit Master title style</a:t>
            </a:r>
            <a:endParaRPr/>
          </a:p>
        </p:txBody>
      </p:sp>
      <p:sp>
        <p:nvSpPr>
          <p:cNvPr id="148" name="Google Shape;148;p5"/>
          <p:cNvSpPr txBox="1">
            <a:spLocks noGrp="1"/>
          </p:cNvSpPr>
          <p:nvPr>
            <p:ph type="body" idx="1"/>
          </p:nvPr>
        </p:nvSpPr>
        <p:spPr>
          <a:xfrm>
            <a:off x="457200" y="1428750"/>
            <a:ext cx="5984700" cy="3170400"/>
          </a:xfrm>
          <a:prstGeom prst="rect">
            <a:avLst/>
          </a:prstGeom>
        </p:spPr>
        <p:txBody>
          <a:bodyPr spcFirstLastPara="1" wrap="square" lIns="91425" tIns="91425" rIns="91425" bIns="91425" anchor="t" anchorCtr="0"/>
          <a:lstStyle>
            <a:lvl1pPr marL="457200" lvl="0" indent="-393700">
              <a:spcBef>
                <a:spcPts val="600"/>
              </a:spcBef>
              <a:spcAft>
                <a:spcPts val="0"/>
              </a:spcAft>
              <a:buSzPts val="2600"/>
              <a:buChar char="༝"/>
              <a:defRPr/>
            </a:lvl1pPr>
            <a:lvl2pPr marL="914400" lvl="1" indent="-393700">
              <a:spcBef>
                <a:spcPts val="0"/>
              </a:spcBef>
              <a:spcAft>
                <a:spcPts val="0"/>
              </a:spcAft>
              <a:buSzPts val="2600"/>
              <a:buChar char="○"/>
              <a:defRPr/>
            </a:lvl2pPr>
            <a:lvl3pPr marL="1371600" lvl="2" indent="-393700">
              <a:spcBef>
                <a:spcPts val="0"/>
              </a:spcBef>
              <a:spcAft>
                <a:spcPts val="0"/>
              </a:spcAft>
              <a:buSzPts val="2600"/>
              <a:buChar char="■"/>
              <a:defRPr/>
            </a:lvl3pPr>
            <a:lvl4pPr marL="1828800" lvl="3" indent="-393700">
              <a:spcBef>
                <a:spcPts val="0"/>
              </a:spcBef>
              <a:spcAft>
                <a:spcPts val="0"/>
              </a:spcAft>
              <a:buSzPts val="2600"/>
              <a:buChar char="●"/>
              <a:defRPr/>
            </a:lvl4pPr>
            <a:lvl5pPr marL="2286000" lvl="4" indent="-393700">
              <a:spcBef>
                <a:spcPts val="0"/>
              </a:spcBef>
              <a:spcAft>
                <a:spcPts val="0"/>
              </a:spcAft>
              <a:buSzPts val="2600"/>
              <a:buChar char="○"/>
              <a:defRPr/>
            </a:lvl5pPr>
            <a:lvl6pPr marL="2743200" lvl="5" indent="-393700">
              <a:spcBef>
                <a:spcPts val="0"/>
              </a:spcBef>
              <a:spcAft>
                <a:spcPts val="0"/>
              </a:spcAft>
              <a:buSzPts val="2600"/>
              <a:buChar char="■"/>
              <a:defRPr/>
            </a:lvl6pPr>
            <a:lvl7pPr marL="3200400" lvl="6" indent="-393700">
              <a:spcBef>
                <a:spcPts val="0"/>
              </a:spcBef>
              <a:spcAft>
                <a:spcPts val="0"/>
              </a:spcAft>
              <a:buSzPts val="2600"/>
              <a:buChar char="●"/>
              <a:defRPr/>
            </a:lvl7pPr>
            <a:lvl8pPr marL="3657600" lvl="7" indent="-393700">
              <a:spcBef>
                <a:spcPts val="0"/>
              </a:spcBef>
              <a:spcAft>
                <a:spcPts val="0"/>
              </a:spcAft>
              <a:buSzPts val="2600"/>
              <a:buChar char="○"/>
              <a:defRPr/>
            </a:lvl8pPr>
            <a:lvl9pPr marL="4114800" lvl="8" indent="-393700">
              <a:spcBef>
                <a:spcPts val="0"/>
              </a:spcBef>
              <a:spcAft>
                <a:spcPts val="0"/>
              </a:spcAft>
              <a:buSzPts val="2600"/>
              <a:buChar char="■"/>
              <a:defRPr/>
            </a:lvl9pPr>
          </a:lstStyle>
          <a:p>
            <a:pPr lvl="0"/>
            <a:r>
              <a:rPr lang="en-US" smtClean="0"/>
              <a:t>Edit Master text styles</a:t>
            </a:r>
          </a:p>
        </p:txBody>
      </p:sp>
    </p:spTree>
    <p:extLst>
      <p:ext uri="{BB962C8B-B14F-4D97-AF65-F5344CB8AC3E}">
        <p14:creationId xmlns:p14="http://schemas.microsoft.com/office/powerpoint/2010/main" val="391336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 image background">
  <p:cSld name="Title + 1 column + image background">
    <p:bg>
      <p:bgPr>
        <a:solidFill>
          <a:srgbClr val="96B5F5"/>
        </a:solidFill>
        <a:effectLst/>
      </p:bgPr>
    </p:bg>
    <p:spTree>
      <p:nvGrpSpPr>
        <p:cNvPr id="1" name="Shape 149"/>
        <p:cNvGrpSpPr/>
        <p:nvPr/>
      </p:nvGrpSpPr>
      <p:grpSpPr>
        <a:xfrm>
          <a:off x="0" y="0"/>
          <a:ext cx="0" cy="0"/>
          <a:chOff x="0" y="0"/>
          <a:chExt cx="0" cy="0"/>
        </a:xfrm>
      </p:grpSpPr>
      <p:sp>
        <p:nvSpPr>
          <p:cNvPr id="150" name="Google Shape;150;p6"/>
          <p:cNvSpPr/>
          <p:nvPr/>
        </p:nvSpPr>
        <p:spPr>
          <a:xfrm>
            <a:off x="0" y="-124"/>
            <a:ext cx="45798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smtClean="0"/>
              <a:t>‹#›</a:t>
            </a:fld>
            <a:endParaRPr lang="en"/>
          </a:p>
        </p:txBody>
      </p:sp>
      <p:sp>
        <p:nvSpPr>
          <p:cNvPr id="152" name="Google Shape;152;p6"/>
          <p:cNvSpPr/>
          <p:nvPr/>
        </p:nvSpPr>
        <p:spPr>
          <a:xfrm rot="1318871">
            <a:off x="7856215" y="832860"/>
            <a:ext cx="615466" cy="963905"/>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6"/>
          <p:cNvSpPr/>
          <p:nvPr/>
        </p:nvSpPr>
        <p:spPr>
          <a:xfrm>
            <a:off x="8230655" y="-153538"/>
            <a:ext cx="837106" cy="855807"/>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6"/>
          <p:cNvSpPr/>
          <p:nvPr/>
        </p:nvSpPr>
        <p:spPr>
          <a:xfrm rot="-548659">
            <a:off x="8625706" y="4038279"/>
            <a:ext cx="765854" cy="57351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6"/>
          <p:cNvSpPr/>
          <p:nvPr/>
        </p:nvSpPr>
        <p:spPr>
          <a:xfrm rot="-9290062">
            <a:off x="8508191" y="1702057"/>
            <a:ext cx="776981" cy="854390"/>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6"/>
          <p:cNvSpPr/>
          <p:nvPr/>
        </p:nvSpPr>
        <p:spPr>
          <a:xfrm rot="5503490">
            <a:off x="7917205" y="4268854"/>
            <a:ext cx="979970" cy="879830"/>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a:off x="8231962" y="2681110"/>
            <a:ext cx="220297" cy="237680"/>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6"/>
          <p:cNvSpPr/>
          <p:nvPr/>
        </p:nvSpPr>
        <p:spPr>
          <a:xfrm rot="-830047">
            <a:off x="7861089" y="2356302"/>
            <a:ext cx="287064" cy="73569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6"/>
          <p:cNvSpPr/>
          <p:nvPr/>
        </p:nvSpPr>
        <p:spPr>
          <a:xfrm>
            <a:off x="7633712" y="-65921"/>
            <a:ext cx="457954" cy="34981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6"/>
          <p:cNvSpPr/>
          <p:nvPr/>
        </p:nvSpPr>
        <p:spPr>
          <a:xfrm rot="8224608">
            <a:off x="8316423" y="3153271"/>
            <a:ext cx="501993" cy="771678"/>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6"/>
          <p:cNvSpPr txBox="1">
            <a:spLocks noGrp="1"/>
          </p:cNvSpPr>
          <p:nvPr>
            <p:ph type="title"/>
          </p:nvPr>
        </p:nvSpPr>
        <p:spPr>
          <a:xfrm>
            <a:off x="457200" y="663175"/>
            <a:ext cx="3599700" cy="857400"/>
          </a:xfrm>
          <a:prstGeom prst="rect">
            <a:avLst/>
          </a:prstGeom>
        </p:spPr>
        <p:txBody>
          <a:bodyPr spcFirstLastPara="1" wrap="square" lIns="91425" tIns="91425" rIns="91425" bIns="91425" anchor="b" anchorCtr="0"/>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smtClean="0"/>
              <a:t>Click to edit Master title style</a:t>
            </a:r>
            <a:endParaRPr/>
          </a:p>
        </p:txBody>
      </p:sp>
      <p:sp>
        <p:nvSpPr>
          <p:cNvPr id="162" name="Google Shape;162;p6"/>
          <p:cNvSpPr txBox="1">
            <a:spLocks noGrp="1"/>
          </p:cNvSpPr>
          <p:nvPr>
            <p:ph type="body" idx="1"/>
          </p:nvPr>
        </p:nvSpPr>
        <p:spPr>
          <a:xfrm>
            <a:off x="457200" y="1428750"/>
            <a:ext cx="3599700" cy="3170400"/>
          </a:xfrm>
          <a:prstGeom prst="rect">
            <a:avLst/>
          </a:prstGeom>
        </p:spPr>
        <p:txBody>
          <a:bodyPr spcFirstLastPara="1" wrap="square" lIns="91425" tIns="91425" rIns="91425" bIns="91425" anchor="t" anchorCtr="0"/>
          <a:lstStyle>
            <a:lvl1pPr marL="457200" lvl="0" indent="-381000" rtl="0">
              <a:spcBef>
                <a:spcPts val="600"/>
              </a:spcBef>
              <a:spcAft>
                <a:spcPts val="0"/>
              </a:spcAft>
              <a:buSzPts val="2400"/>
              <a:buChar char="༝"/>
              <a:defRPr sz="2400"/>
            </a:lvl1pPr>
            <a:lvl2pPr marL="914400" lvl="1" indent="-381000" rtl="0">
              <a:spcBef>
                <a:spcPts val="0"/>
              </a:spcBef>
              <a:spcAft>
                <a:spcPts val="0"/>
              </a:spcAft>
              <a:buSzPts val="2400"/>
              <a:buChar char="○"/>
              <a:defRPr sz="2400"/>
            </a:lvl2pPr>
            <a:lvl3pPr marL="1371600" lvl="2" indent="-381000" rtl="0">
              <a:spcBef>
                <a:spcPts val="0"/>
              </a:spcBef>
              <a:spcAft>
                <a:spcPts val="0"/>
              </a:spcAft>
              <a:buSzPts val="2400"/>
              <a:buChar char="■"/>
              <a:defRPr sz="2400"/>
            </a:lvl3pPr>
            <a:lvl4pPr marL="1828800" lvl="3" indent="-381000" rtl="0">
              <a:spcBef>
                <a:spcPts val="0"/>
              </a:spcBef>
              <a:spcAft>
                <a:spcPts val="0"/>
              </a:spcAft>
              <a:buSzPts val="2400"/>
              <a:buChar char="●"/>
              <a:defRPr sz="2400"/>
            </a:lvl4pPr>
            <a:lvl5pPr marL="2286000" lvl="4" indent="-381000" rtl="0">
              <a:spcBef>
                <a:spcPts val="0"/>
              </a:spcBef>
              <a:spcAft>
                <a:spcPts val="0"/>
              </a:spcAft>
              <a:buSzPts val="2400"/>
              <a:buChar char="○"/>
              <a:defRPr sz="2400"/>
            </a:lvl5pPr>
            <a:lvl6pPr marL="2743200" lvl="5" indent="-381000" rtl="0">
              <a:spcBef>
                <a:spcPts val="0"/>
              </a:spcBef>
              <a:spcAft>
                <a:spcPts val="0"/>
              </a:spcAft>
              <a:buSzPts val="2400"/>
              <a:buChar char="■"/>
              <a:defRPr sz="2400"/>
            </a:lvl6pPr>
            <a:lvl7pPr marL="3200400" lvl="6" indent="-381000" rtl="0">
              <a:spcBef>
                <a:spcPts val="0"/>
              </a:spcBef>
              <a:spcAft>
                <a:spcPts val="0"/>
              </a:spcAft>
              <a:buSzPts val="2400"/>
              <a:buChar char="●"/>
              <a:defRPr sz="2400"/>
            </a:lvl7pPr>
            <a:lvl8pPr marL="3657600" lvl="7" indent="-381000" rtl="0">
              <a:spcBef>
                <a:spcPts val="0"/>
              </a:spcBef>
              <a:spcAft>
                <a:spcPts val="0"/>
              </a:spcAft>
              <a:buSzPts val="2400"/>
              <a:buChar char="○"/>
              <a:defRPr sz="2400"/>
            </a:lvl8pPr>
            <a:lvl9pPr marL="4114800" lvl="8" indent="-381000" rtl="0">
              <a:spcBef>
                <a:spcPts val="0"/>
              </a:spcBef>
              <a:spcAft>
                <a:spcPts val="0"/>
              </a:spcAft>
              <a:buSzPts val="2400"/>
              <a:buChar char="■"/>
              <a:defRPr sz="2400"/>
            </a:lvl9pPr>
          </a:lstStyle>
          <a:p>
            <a:pPr lvl="0"/>
            <a:r>
              <a:rPr lang="en-US" smtClean="0"/>
              <a:t>Edit Master text styles</a:t>
            </a:r>
          </a:p>
        </p:txBody>
      </p:sp>
    </p:spTree>
    <p:extLst>
      <p:ext uri="{BB962C8B-B14F-4D97-AF65-F5344CB8AC3E}">
        <p14:creationId xmlns:p14="http://schemas.microsoft.com/office/powerpoint/2010/main" val="2957175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40"/>
        <p:cNvGrpSpPr/>
        <p:nvPr/>
      </p:nvGrpSpPr>
      <p:grpSpPr>
        <a:xfrm>
          <a:off x="0" y="0"/>
          <a:ext cx="0" cy="0"/>
          <a:chOff x="0" y="0"/>
          <a:chExt cx="0" cy="0"/>
        </a:xfrm>
      </p:grpSpPr>
      <p:sp>
        <p:nvSpPr>
          <p:cNvPr id="241" name="Google Shape;241;p10"/>
          <p:cNvSpPr txBox="1">
            <a:spLocks noGrp="1"/>
          </p:cNvSpPr>
          <p:nvPr>
            <p:ph type="body" idx="1"/>
          </p:nvPr>
        </p:nvSpPr>
        <p:spPr>
          <a:xfrm>
            <a:off x="457200" y="4025309"/>
            <a:ext cx="8229600" cy="519600"/>
          </a:xfrm>
          <a:prstGeom prst="rect">
            <a:avLst/>
          </a:prstGeom>
        </p:spPr>
        <p:txBody>
          <a:bodyPr spcFirstLastPara="1" wrap="square" lIns="91425" tIns="91425" rIns="91425" bIns="91425" anchor="t" anchorCtr="0"/>
          <a:lstStyle>
            <a:lvl1pPr marL="457200" lvl="0" indent="-228600" algn="ctr">
              <a:spcBef>
                <a:spcPts val="360"/>
              </a:spcBef>
              <a:spcAft>
                <a:spcPts val="0"/>
              </a:spcAft>
              <a:buSzPts val="1800"/>
              <a:buNone/>
              <a:defRPr sz="1800"/>
            </a:lvl1pPr>
          </a:lstStyle>
          <a:p>
            <a:pPr lvl="0"/>
            <a:r>
              <a:rPr lang="en-US" smtClean="0"/>
              <a:t>Edit Master text styles</a:t>
            </a:r>
          </a:p>
        </p:txBody>
      </p:sp>
      <p:sp>
        <p:nvSpPr>
          <p:cNvPr id="242" name="Google Shape;242;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
        <p:nvSpPr>
          <p:cNvPr id="243" name="Google Shape;243;p10"/>
          <p:cNvSpPr/>
          <p:nvPr/>
        </p:nvSpPr>
        <p:spPr>
          <a:xfrm rot="1319053">
            <a:off x="-51439" y="1007787"/>
            <a:ext cx="601219" cy="941593"/>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0"/>
          <p:cNvSpPr/>
          <p:nvPr/>
        </p:nvSpPr>
        <p:spPr>
          <a:xfrm>
            <a:off x="2422711" y="-353816"/>
            <a:ext cx="817717" cy="835985"/>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0"/>
          <p:cNvSpPr/>
          <p:nvPr/>
        </p:nvSpPr>
        <p:spPr>
          <a:xfrm rot="-5330471">
            <a:off x="8178192" y="2569786"/>
            <a:ext cx="748134" cy="56024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0"/>
          <p:cNvSpPr/>
          <p:nvPr/>
        </p:nvSpPr>
        <p:spPr>
          <a:xfrm rot="-9290112">
            <a:off x="7123487" y="47393"/>
            <a:ext cx="759011" cy="834631"/>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0"/>
          <p:cNvSpPr/>
          <p:nvPr/>
        </p:nvSpPr>
        <p:spPr>
          <a:xfrm rot="3192611">
            <a:off x="1743260" y="4434123"/>
            <a:ext cx="957223" cy="859408"/>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0"/>
          <p:cNvSpPr/>
          <p:nvPr/>
        </p:nvSpPr>
        <p:spPr>
          <a:xfrm rot="-1232764">
            <a:off x="623232" y="2763432"/>
            <a:ext cx="215203" cy="232183"/>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0"/>
          <p:cNvSpPr/>
          <p:nvPr/>
        </p:nvSpPr>
        <p:spPr>
          <a:xfrm rot="-2062359">
            <a:off x="255900" y="2566548"/>
            <a:ext cx="280423" cy="71867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0"/>
          <p:cNvSpPr/>
          <p:nvPr/>
        </p:nvSpPr>
        <p:spPr>
          <a:xfrm>
            <a:off x="589320" y="190936"/>
            <a:ext cx="447347" cy="341714"/>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0"/>
          <p:cNvSpPr/>
          <p:nvPr/>
        </p:nvSpPr>
        <p:spPr>
          <a:xfrm rot="-7406442">
            <a:off x="403221" y="4030923"/>
            <a:ext cx="490399" cy="753856"/>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0"/>
          <p:cNvSpPr/>
          <p:nvPr/>
        </p:nvSpPr>
        <p:spPr>
          <a:xfrm>
            <a:off x="6664726" y="4642200"/>
            <a:ext cx="766865" cy="689932"/>
          </a:xfrm>
          <a:custGeom>
            <a:avLst/>
            <a:gdLst/>
            <a:ahLst/>
            <a:cxnLst/>
            <a:rect l="l" t="t" r="r" b="b"/>
            <a:pathLst>
              <a:path w="35137" h="31612" extrusionOk="0">
                <a:moveTo>
                  <a:pt x="18405" y="3287"/>
                </a:moveTo>
                <a:lnTo>
                  <a:pt x="18166" y="3347"/>
                </a:lnTo>
                <a:lnTo>
                  <a:pt x="18166" y="3407"/>
                </a:lnTo>
                <a:lnTo>
                  <a:pt x="18106" y="3466"/>
                </a:lnTo>
                <a:lnTo>
                  <a:pt x="18225" y="3646"/>
                </a:lnTo>
                <a:lnTo>
                  <a:pt x="18464" y="3944"/>
                </a:lnTo>
                <a:lnTo>
                  <a:pt x="18942" y="4183"/>
                </a:lnTo>
                <a:lnTo>
                  <a:pt x="19241" y="4423"/>
                </a:lnTo>
                <a:lnTo>
                  <a:pt x="19660" y="4781"/>
                </a:lnTo>
                <a:lnTo>
                  <a:pt x="19899" y="4901"/>
                </a:lnTo>
                <a:lnTo>
                  <a:pt x="20138" y="5020"/>
                </a:lnTo>
                <a:lnTo>
                  <a:pt x="20317" y="5020"/>
                </a:lnTo>
                <a:lnTo>
                  <a:pt x="20496" y="4960"/>
                </a:lnTo>
                <a:lnTo>
                  <a:pt x="20556" y="4781"/>
                </a:lnTo>
                <a:lnTo>
                  <a:pt x="20556" y="4542"/>
                </a:lnTo>
                <a:lnTo>
                  <a:pt x="20436" y="4363"/>
                </a:lnTo>
                <a:lnTo>
                  <a:pt x="20257" y="4183"/>
                </a:lnTo>
                <a:lnTo>
                  <a:pt x="19839" y="3825"/>
                </a:lnTo>
                <a:lnTo>
                  <a:pt x="19540" y="3646"/>
                </a:lnTo>
                <a:lnTo>
                  <a:pt x="19062" y="3407"/>
                </a:lnTo>
                <a:lnTo>
                  <a:pt x="18703" y="3347"/>
                </a:lnTo>
                <a:lnTo>
                  <a:pt x="18405" y="3287"/>
                </a:lnTo>
                <a:close/>
                <a:moveTo>
                  <a:pt x="28384" y="5677"/>
                </a:moveTo>
                <a:lnTo>
                  <a:pt x="27009" y="5737"/>
                </a:lnTo>
                <a:lnTo>
                  <a:pt x="26053" y="5857"/>
                </a:lnTo>
                <a:lnTo>
                  <a:pt x="25575" y="5916"/>
                </a:lnTo>
                <a:lnTo>
                  <a:pt x="25277" y="5916"/>
                </a:lnTo>
                <a:lnTo>
                  <a:pt x="26053" y="6155"/>
                </a:lnTo>
                <a:lnTo>
                  <a:pt x="26770" y="6275"/>
                </a:lnTo>
                <a:lnTo>
                  <a:pt x="27547" y="6335"/>
                </a:lnTo>
                <a:lnTo>
                  <a:pt x="29041" y="6335"/>
                </a:lnTo>
                <a:lnTo>
                  <a:pt x="29400" y="6275"/>
                </a:lnTo>
                <a:lnTo>
                  <a:pt x="29579" y="6275"/>
                </a:lnTo>
                <a:lnTo>
                  <a:pt x="29639" y="6215"/>
                </a:lnTo>
                <a:lnTo>
                  <a:pt x="29758" y="6096"/>
                </a:lnTo>
                <a:lnTo>
                  <a:pt x="29878" y="5916"/>
                </a:lnTo>
                <a:lnTo>
                  <a:pt x="29878" y="5857"/>
                </a:lnTo>
                <a:lnTo>
                  <a:pt x="29878" y="5797"/>
                </a:lnTo>
                <a:lnTo>
                  <a:pt x="29818" y="5737"/>
                </a:lnTo>
                <a:lnTo>
                  <a:pt x="29698" y="5737"/>
                </a:lnTo>
                <a:lnTo>
                  <a:pt x="28384" y="5677"/>
                </a:lnTo>
                <a:close/>
                <a:moveTo>
                  <a:pt x="21512" y="4781"/>
                </a:moveTo>
                <a:lnTo>
                  <a:pt x="21213" y="4841"/>
                </a:lnTo>
                <a:lnTo>
                  <a:pt x="20914" y="4960"/>
                </a:lnTo>
                <a:lnTo>
                  <a:pt x="20675" y="5080"/>
                </a:lnTo>
                <a:lnTo>
                  <a:pt x="20496" y="5379"/>
                </a:lnTo>
                <a:lnTo>
                  <a:pt x="20377" y="5558"/>
                </a:lnTo>
                <a:lnTo>
                  <a:pt x="20436" y="5737"/>
                </a:lnTo>
                <a:lnTo>
                  <a:pt x="20556" y="5857"/>
                </a:lnTo>
                <a:lnTo>
                  <a:pt x="20914" y="6036"/>
                </a:lnTo>
                <a:lnTo>
                  <a:pt x="21333" y="6275"/>
                </a:lnTo>
                <a:lnTo>
                  <a:pt x="21631" y="6454"/>
                </a:lnTo>
                <a:lnTo>
                  <a:pt x="21870" y="6753"/>
                </a:lnTo>
                <a:lnTo>
                  <a:pt x="22109" y="6992"/>
                </a:lnTo>
                <a:lnTo>
                  <a:pt x="22408" y="7171"/>
                </a:lnTo>
                <a:lnTo>
                  <a:pt x="22647" y="7291"/>
                </a:lnTo>
                <a:lnTo>
                  <a:pt x="22946" y="7291"/>
                </a:lnTo>
                <a:lnTo>
                  <a:pt x="23305" y="7171"/>
                </a:lnTo>
                <a:lnTo>
                  <a:pt x="23663" y="6872"/>
                </a:lnTo>
                <a:lnTo>
                  <a:pt x="23842" y="6574"/>
                </a:lnTo>
                <a:lnTo>
                  <a:pt x="23962" y="6275"/>
                </a:lnTo>
                <a:lnTo>
                  <a:pt x="24022" y="5976"/>
                </a:lnTo>
                <a:lnTo>
                  <a:pt x="24022" y="5677"/>
                </a:lnTo>
                <a:lnTo>
                  <a:pt x="23902" y="5379"/>
                </a:lnTo>
                <a:lnTo>
                  <a:pt x="23663" y="5199"/>
                </a:lnTo>
                <a:lnTo>
                  <a:pt x="23424" y="5020"/>
                </a:lnTo>
                <a:lnTo>
                  <a:pt x="23066" y="4901"/>
                </a:lnTo>
                <a:lnTo>
                  <a:pt x="22528" y="4841"/>
                </a:lnTo>
                <a:lnTo>
                  <a:pt x="21870" y="4781"/>
                </a:lnTo>
                <a:close/>
                <a:moveTo>
                  <a:pt x="6573" y="7888"/>
                </a:moveTo>
                <a:lnTo>
                  <a:pt x="6334" y="7948"/>
                </a:lnTo>
                <a:lnTo>
                  <a:pt x="6215" y="8068"/>
                </a:lnTo>
                <a:lnTo>
                  <a:pt x="6095" y="8187"/>
                </a:lnTo>
                <a:lnTo>
                  <a:pt x="6035" y="8366"/>
                </a:lnTo>
                <a:lnTo>
                  <a:pt x="6035" y="8546"/>
                </a:lnTo>
                <a:lnTo>
                  <a:pt x="6095" y="8665"/>
                </a:lnTo>
                <a:lnTo>
                  <a:pt x="6215" y="8785"/>
                </a:lnTo>
                <a:lnTo>
                  <a:pt x="6334" y="8844"/>
                </a:lnTo>
                <a:lnTo>
                  <a:pt x="6573" y="8785"/>
                </a:lnTo>
                <a:lnTo>
                  <a:pt x="6693" y="8665"/>
                </a:lnTo>
                <a:lnTo>
                  <a:pt x="6812" y="8546"/>
                </a:lnTo>
                <a:lnTo>
                  <a:pt x="6872" y="8366"/>
                </a:lnTo>
                <a:lnTo>
                  <a:pt x="6872" y="8187"/>
                </a:lnTo>
                <a:lnTo>
                  <a:pt x="6812" y="8068"/>
                </a:lnTo>
                <a:lnTo>
                  <a:pt x="6693" y="7948"/>
                </a:lnTo>
                <a:lnTo>
                  <a:pt x="6573" y="7888"/>
                </a:lnTo>
                <a:close/>
                <a:moveTo>
                  <a:pt x="20974" y="6753"/>
                </a:moveTo>
                <a:lnTo>
                  <a:pt x="20436" y="6992"/>
                </a:lnTo>
                <a:lnTo>
                  <a:pt x="19600" y="7470"/>
                </a:lnTo>
                <a:lnTo>
                  <a:pt x="18584" y="8068"/>
                </a:lnTo>
                <a:lnTo>
                  <a:pt x="17508" y="8785"/>
                </a:lnTo>
                <a:lnTo>
                  <a:pt x="16552" y="9561"/>
                </a:lnTo>
                <a:lnTo>
                  <a:pt x="16134" y="9980"/>
                </a:lnTo>
                <a:lnTo>
                  <a:pt x="15835" y="10338"/>
                </a:lnTo>
                <a:lnTo>
                  <a:pt x="15596" y="10697"/>
                </a:lnTo>
                <a:lnTo>
                  <a:pt x="15477" y="10996"/>
                </a:lnTo>
                <a:lnTo>
                  <a:pt x="15477" y="11294"/>
                </a:lnTo>
                <a:lnTo>
                  <a:pt x="15536" y="11414"/>
                </a:lnTo>
                <a:lnTo>
                  <a:pt x="15596" y="11533"/>
                </a:lnTo>
                <a:lnTo>
                  <a:pt x="15716" y="11474"/>
                </a:lnTo>
                <a:lnTo>
                  <a:pt x="15895" y="11354"/>
                </a:lnTo>
                <a:lnTo>
                  <a:pt x="16492" y="10876"/>
                </a:lnTo>
                <a:lnTo>
                  <a:pt x="18285" y="9263"/>
                </a:lnTo>
                <a:lnTo>
                  <a:pt x="20018" y="7590"/>
                </a:lnTo>
                <a:lnTo>
                  <a:pt x="20675" y="6992"/>
                </a:lnTo>
                <a:lnTo>
                  <a:pt x="20974" y="6753"/>
                </a:lnTo>
                <a:close/>
                <a:moveTo>
                  <a:pt x="6513" y="10816"/>
                </a:moveTo>
                <a:lnTo>
                  <a:pt x="6334" y="10876"/>
                </a:lnTo>
                <a:lnTo>
                  <a:pt x="6155" y="10996"/>
                </a:lnTo>
                <a:lnTo>
                  <a:pt x="6095" y="11175"/>
                </a:lnTo>
                <a:lnTo>
                  <a:pt x="6095" y="11354"/>
                </a:lnTo>
                <a:lnTo>
                  <a:pt x="6155" y="11533"/>
                </a:lnTo>
                <a:lnTo>
                  <a:pt x="6274" y="11653"/>
                </a:lnTo>
                <a:lnTo>
                  <a:pt x="6633" y="11653"/>
                </a:lnTo>
                <a:lnTo>
                  <a:pt x="6812" y="11533"/>
                </a:lnTo>
                <a:lnTo>
                  <a:pt x="6932" y="11414"/>
                </a:lnTo>
                <a:lnTo>
                  <a:pt x="6991" y="11294"/>
                </a:lnTo>
                <a:lnTo>
                  <a:pt x="7051" y="11115"/>
                </a:lnTo>
                <a:lnTo>
                  <a:pt x="6991" y="10996"/>
                </a:lnTo>
                <a:lnTo>
                  <a:pt x="6932" y="10876"/>
                </a:lnTo>
                <a:lnTo>
                  <a:pt x="6752" y="10816"/>
                </a:lnTo>
                <a:close/>
                <a:moveTo>
                  <a:pt x="22588" y="8127"/>
                </a:moveTo>
                <a:lnTo>
                  <a:pt x="22588" y="8904"/>
                </a:lnTo>
                <a:lnTo>
                  <a:pt x="22588" y="10398"/>
                </a:lnTo>
                <a:lnTo>
                  <a:pt x="22647" y="11175"/>
                </a:lnTo>
                <a:lnTo>
                  <a:pt x="22767" y="11832"/>
                </a:lnTo>
                <a:lnTo>
                  <a:pt x="22886" y="12071"/>
                </a:lnTo>
                <a:lnTo>
                  <a:pt x="23006" y="12250"/>
                </a:lnTo>
                <a:lnTo>
                  <a:pt x="23125" y="12370"/>
                </a:lnTo>
                <a:lnTo>
                  <a:pt x="23305" y="12370"/>
                </a:lnTo>
                <a:lnTo>
                  <a:pt x="23484" y="12250"/>
                </a:lnTo>
                <a:lnTo>
                  <a:pt x="23544" y="12071"/>
                </a:lnTo>
                <a:lnTo>
                  <a:pt x="23305" y="11055"/>
                </a:lnTo>
                <a:lnTo>
                  <a:pt x="23006" y="10099"/>
                </a:lnTo>
                <a:lnTo>
                  <a:pt x="22767" y="9083"/>
                </a:lnTo>
                <a:lnTo>
                  <a:pt x="22588" y="8127"/>
                </a:lnTo>
                <a:close/>
                <a:moveTo>
                  <a:pt x="4183" y="12549"/>
                </a:moveTo>
                <a:lnTo>
                  <a:pt x="3944" y="12609"/>
                </a:lnTo>
                <a:lnTo>
                  <a:pt x="3765" y="12728"/>
                </a:lnTo>
                <a:lnTo>
                  <a:pt x="3645" y="12908"/>
                </a:lnTo>
                <a:lnTo>
                  <a:pt x="3526" y="13147"/>
                </a:lnTo>
                <a:lnTo>
                  <a:pt x="3526" y="13386"/>
                </a:lnTo>
                <a:lnTo>
                  <a:pt x="3585" y="13565"/>
                </a:lnTo>
                <a:lnTo>
                  <a:pt x="3705" y="13685"/>
                </a:lnTo>
                <a:lnTo>
                  <a:pt x="3944" y="13744"/>
                </a:lnTo>
                <a:lnTo>
                  <a:pt x="4183" y="13685"/>
                </a:lnTo>
                <a:lnTo>
                  <a:pt x="4362" y="13565"/>
                </a:lnTo>
                <a:lnTo>
                  <a:pt x="4482" y="13386"/>
                </a:lnTo>
                <a:lnTo>
                  <a:pt x="4601" y="13147"/>
                </a:lnTo>
                <a:lnTo>
                  <a:pt x="4601" y="12908"/>
                </a:lnTo>
                <a:lnTo>
                  <a:pt x="4541" y="12728"/>
                </a:lnTo>
                <a:lnTo>
                  <a:pt x="4422" y="12609"/>
                </a:lnTo>
                <a:lnTo>
                  <a:pt x="4183" y="12549"/>
                </a:lnTo>
                <a:close/>
                <a:moveTo>
                  <a:pt x="6752" y="14700"/>
                </a:moveTo>
                <a:lnTo>
                  <a:pt x="6573" y="14760"/>
                </a:lnTo>
                <a:lnTo>
                  <a:pt x="6454" y="14760"/>
                </a:lnTo>
                <a:lnTo>
                  <a:pt x="6334" y="14880"/>
                </a:lnTo>
                <a:lnTo>
                  <a:pt x="6215" y="15059"/>
                </a:lnTo>
                <a:lnTo>
                  <a:pt x="6155" y="15298"/>
                </a:lnTo>
                <a:lnTo>
                  <a:pt x="6215" y="15597"/>
                </a:lnTo>
                <a:lnTo>
                  <a:pt x="6394" y="15776"/>
                </a:lnTo>
                <a:lnTo>
                  <a:pt x="6573" y="15896"/>
                </a:lnTo>
                <a:lnTo>
                  <a:pt x="6693" y="15896"/>
                </a:lnTo>
                <a:lnTo>
                  <a:pt x="6812" y="15836"/>
                </a:lnTo>
                <a:lnTo>
                  <a:pt x="6991" y="15776"/>
                </a:lnTo>
                <a:lnTo>
                  <a:pt x="7111" y="15656"/>
                </a:lnTo>
                <a:lnTo>
                  <a:pt x="7230" y="15477"/>
                </a:lnTo>
                <a:lnTo>
                  <a:pt x="7290" y="15298"/>
                </a:lnTo>
                <a:lnTo>
                  <a:pt x="7290" y="15119"/>
                </a:lnTo>
                <a:lnTo>
                  <a:pt x="7171" y="14999"/>
                </a:lnTo>
                <a:lnTo>
                  <a:pt x="7111" y="14880"/>
                </a:lnTo>
                <a:lnTo>
                  <a:pt x="6932" y="14760"/>
                </a:lnTo>
                <a:lnTo>
                  <a:pt x="6752" y="14700"/>
                </a:lnTo>
                <a:close/>
                <a:moveTo>
                  <a:pt x="3167" y="15597"/>
                </a:moveTo>
                <a:lnTo>
                  <a:pt x="2988" y="15716"/>
                </a:lnTo>
                <a:lnTo>
                  <a:pt x="2809" y="15836"/>
                </a:lnTo>
                <a:lnTo>
                  <a:pt x="2749" y="16135"/>
                </a:lnTo>
                <a:lnTo>
                  <a:pt x="2689" y="16314"/>
                </a:lnTo>
                <a:lnTo>
                  <a:pt x="2749" y="16493"/>
                </a:lnTo>
                <a:lnTo>
                  <a:pt x="2868" y="16553"/>
                </a:lnTo>
                <a:lnTo>
                  <a:pt x="3048" y="16613"/>
                </a:lnTo>
                <a:lnTo>
                  <a:pt x="3227" y="16613"/>
                </a:lnTo>
                <a:lnTo>
                  <a:pt x="3406" y="16553"/>
                </a:lnTo>
                <a:lnTo>
                  <a:pt x="3526" y="16493"/>
                </a:lnTo>
                <a:lnTo>
                  <a:pt x="3645" y="16314"/>
                </a:lnTo>
                <a:lnTo>
                  <a:pt x="3705" y="16015"/>
                </a:lnTo>
                <a:lnTo>
                  <a:pt x="3645" y="15836"/>
                </a:lnTo>
                <a:lnTo>
                  <a:pt x="3526" y="15716"/>
                </a:lnTo>
                <a:lnTo>
                  <a:pt x="3346" y="15597"/>
                </a:lnTo>
                <a:close/>
                <a:moveTo>
                  <a:pt x="8186" y="17688"/>
                </a:moveTo>
                <a:lnTo>
                  <a:pt x="8067" y="17748"/>
                </a:lnTo>
                <a:lnTo>
                  <a:pt x="7947" y="17808"/>
                </a:lnTo>
                <a:lnTo>
                  <a:pt x="7828" y="17987"/>
                </a:lnTo>
                <a:lnTo>
                  <a:pt x="7768" y="18166"/>
                </a:lnTo>
                <a:lnTo>
                  <a:pt x="7708" y="18405"/>
                </a:lnTo>
                <a:lnTo>
                  <a:pt x="7768" y="18584"/>
                </a:lnTo>
                <a:lnTo>
                  <a:pt x="7828" y="18764"/>
                </a:lnTo>
                <a:lnTo>
                  <a:pt x="7947" y="18824"/>
                </a:lnTo>
                <a:lnTo>
                  <a:pt x="8127" y="18824"/>
                </a:lnTo>
                <a:lnTo>
                  <a:pt x="8366" y="18764"/>
                </a:lnTo>
                <a:lnTo>
                  <a:pt x="8545" y="18644"/>
                </a:lnTo>
                <a:lnTo>
                  <a:pt x="8724" y="18525"/>
                </a:lnTo>
                <a:lnTo>
                  <a:pt x="8844" y="18465"/>
                </a:lnTo>
                <a:lnTo>
                  <a:pt x="8904" y="18345"/>
                </a:lnTo>
                <a:lnTo>
                  <a:pt x="8904" y="18286"/>
                </a:lnTo>
                <a:lnTo>
                  <a:pt x="8904" y="18166"/>
                </a:lnTo>
                <a:lnTo>
                  <a:pt x="8844" y="17927"/>
                </a:lnTo>
                <a:lnTo>
                  <a:pt x="8665" y="17808"/>
                </a:lnTo>
                <a:lnTo>
                  <a:pt x="8426" y="17688"/>
                </a:lnTo>
                <a:close/>
                <a:moveTo>
                  <a:pt x="5258" y="18883"/>
                </a:moveTo>
                <a:lnTo>
                  <a:pt x="5079" y="18943"/>
                </a:lnTo>
                <a:lnTo>
                  <a:pt x="4900" y="19063"/>
                </a:lnTo>
                <a:lnTo>
                  <a:pt x="4840" y="19242"/>
                </a:lnTo>
                <a:lnTo>
                  <a:pt x="4840" y="19421"/>
                </a:lnTo>
                <a:lnTo>
                  <a:pt x="4840" y="19600"/>
                </a:lnTo>
                <a:lnTo>
                  <a:pt x="4900" y="19780"/>
                </a:lnTo>
                <a:lnTo>
                  <a:pt x="5019" y="19959"/>
                </a:lnTo>
                <a:lnTo>
                  <a:pt x="5139" y="20019"/>
                </a:lnTo>
                <a:lnTo>
                  <a:pt x="5318" y="19959"/>
                </a:lnTo>
                <a:lnTo>
                  <a:pt x="5497" y="19839"/>
                </a:lnTo>
                <a:lnTo>
                  <a:pt x="5617" y="19660"/>
                </a:lnTo>
                <a:lnTo>
                  <a:pt x="5677" y="19421"/>
                </a:lnTo>
                <a:lnTo>
                  <a:pt x="5677" y="19182"/>
                </a:lnTo>
                <a:lnTo>
                  <a:pt x="5617" y="19003"/>
                </a:lnTo>
                <a:lnTo>
                  <a:pt x="5497" y="18883"/>
                </a:lnTo>
                <a:close/>
                <a:moveTo>
                  <a:pt x="7768" y="21094"/>
                </a:moveTo>
                <a:lnTo>
                  <a:pt x="7589" y="21214"/>
                </a:lnTo>
                <a:lnTo>
                  <a:pt x="7529" y="21393"/>
                </a:lnTo>
                <a:lnTo>
                  <a:pt x="7529" y="21572"/>
                </a:lnTo>
                <a:lnTo>
                  <a:pt x="7529" y="21692"/>
                </a:lnTo>
                <a:lnTo>
                  <a:pt x="7589" y="21871"/>
                </a:lnTo>
                <a:lnTo>
                  <a:pt x="7708" y="21931"/>
                </a:lnTo>
                <a:lnTo>
                  <a:pt x="7828" y="21931"/>
                </a:lnTo>
                <a:lnTo>
                  <a:pt x="8067" y="21752"/>
                </a:lnTo>
                <a:lnTo>
                  <a:pt x="8246" y="21453"/>
                </a:lnTo>
                <a:lnTo>
                  <a:pt x="8306" y="21333"/>
                </a:lnTo>
                <a:lnTo>
                  <a:pt x="8306" y="21214"/>
                </a:lnTo>
                <a:lnTo>
                  <a:pt x="8186" y="21094"/>
                </a:lnTo>
                <a:close/>
                <a:moveTo>
                  <a:pt x="11354" y="21991"/>
                </a:moveTo>
                <a:lnTo>
                  <a:pt x="11114" y="22050"/>
                </a:lnTo>
                <a:lnTo>
                  <a:pt x="10995" y="22110"/>
                </a:lnTo>
                <a:lnTo>
                  <a:pt x="10875" y="22289"/>
                </a:lnTo>
                <a:lnTo>
                  <a:pt x="10816" y="22409"/>
                </a:lnTo>
                <a:lnTo>
                  <a:pt x="10816" y="22588"/>
                </a:lnTo>
                <a:lnTo>
                  <a:pt x="10816" y="22767"/>
                </a:lnTo>
                <a:lnTo>
                  <a:pt x="10935" y="22887"/>
                </a:lnTo>
                <a:lnTo>
                  <a:pt x="11114" y="22947"/>
                </a:lnTo>
                <a:lnTo>
                  <a:pt x="11354" y="22947"/>
                </a:lnTo>
                <a:lnTo>
                  <a:pt x="11473" y="22827"/>
                </a:lnTo>
                <a:lnTo>
                  <a:pt x="11593" y="22708"/>
                </a:lnTo>
                <a:lnTo>
                  <a:pt x="11652" y="22528"/>
                </a:lnTo>
                <a:lnTo>
                  <a:pt x="11652" y="22349"/>
                </a:lnTo>
                <a:lnTo>
                  <a:pt x="11593" y="22170"/>
                </a:lnTo>
                <a:lnTo>
                  <a:pt x="11533" y="22050"/>
                </a:lnTo>
                <a:lnTo>
                  <a:pt x="11354" y="21991"/>
                </a:lnTo>
                <a:close/>
                <a:moveTo>
                  <a:pt x="5079" y="21871"/>
                </a:moveTo>
                <a:lnTo>
                  <a:pt x="4840" y="21931"/>
                </a:lnTo>
                <a:lnTo>
                  <a:pt x="4721" y="21991"/>
                </a:lnTo>
                <a:lnTo>
                  <a:pt x="4601" y="22170"/>
                </a:lnTo>
                <a:lnTo>
                  <a:pt x="4482" y="22349"/>
                </a:lnTo>
                <a:lnTo>
                  <a:pt x="4482" y="22528"/>
                </a:lnTo>
                <a:lnTo>
                  <a:pt x="4482" y="22708"/>
                </a:lnTo>
                <a:lnTo>
                  <a:pt x="4601" y="22827"/>
                </a:lnTo>
                <a:lnTo>
                  <a:pt x="4661" y="22947"/>
                </a:lnTo>
                <a:lnTo>
                  <a:pt x="4840" y="23006"/>
                </a:lnTo>
                <a:lnTo>
                  <a:pt x="4960" y="23066"/>
                </a:lnTo>
                <a:lnTo>
                  <a:pt x="5079" y="23066"/>
                </a:lnTo>
                <a:lnTo>
                  <a:pt x="5199" y="23006"/>
                </a:lnTo>
                <a:lnTo>
                  <a:pt x="5378" y="22827"/>
                </a:lnTo>
                <a:lnTo>
                  <a:pt x="5497" y="22588"/>
                </a:lnTo>
                <a:lnTo>
                  <a:pt x="5557" y="22349"/>
                </a:lnTo>
                <a:lnTo>
                  <a:pt x="5497" y="22110"/>
                </a:lnTo>
                <a:lnTo>
                  <a:pt x="5318" y="21931"/>
                </a:lnTo>
                <a:lnTo>
                  <a:pt x="5199" y="21871"/>
                </a:lnTo>
                <a:close/>
                <a:moveTo>
                  <a:pt x="7171" y="24919"/>
                </a:moveTo>
                <a:lnTo>
                  <a:pt x="6932" y="25038"/>
                </a:lnTo>
                <a:lnTo>
                  <a:pt x="6812" y="25217"/>
                </a:lnTo>
                <a:lnTo>
                  <a:pt x="6752" y="25397"/>
                </a:lnTo>
                <a:lnTo>
                  <a:pt x="6752" y="25636"/>
                </a:lnTo>
                <a:lnTo>
                  <a:pt x="6812" y="25815"/>
                </a:lnTo>
                <a:lnTo>
                  <a:pt x="6932" y="25934"/>
                </a:lnTo>
                <a:lnTo>
                  <a:pt x="7111" y="25994"/>
                </a:lnTo>
                <a:lnTo>
                  <a:pt x="7350" y="25934"/>
                </a:lnTo>
                <a:lnTo>
                  <a:pt x="7469" y="25815"/>
                </a:lnTo>
                <a:lnTo>
                  <a:pt x="7529" y="25695"/>
                </a:lnTo>
                <a:lnTo>
                  <a:pt x="7589" y="25516"/>
                </a:lnTo>
                <a:lnTo>
                  <a:pt x="7589" y="25337"/>
                </a:lnTo>
                <a:lnTo>
                  <a:pt x="7529" y="25158"/>
                </a:lnTo>
                <a:lnTo>
                  <a:pt x="7469" y="25038"/>
                </a:lnTo>
                <a:lnTo>
                  <a:pt x="7350" y="24978"/>
                </a:lnTo>
                <a:lnTo>
                  <a:pt x="7171" y="24919"/>
                </a:lnTo>
                <a:close/>
                <a:moveTo>
                  <a:pt x="13684" y="25158"/>
                </a:moveTo>
                <a:lnTo>
                  <a:pt x="13445" y="25337"/>
                </a:lnTo>
                <a:lnTo>
                  <a:pt x="13266" y="25636"/>
                </a:lnTo>
                <a:lnTo>
                  <a:pt x="13206" y="25755"/>
                </a:lnTo>
                <a:lnTo>
                  <a:pt x="13266" y="25875"/>
                </a:lnTo>
                <a:lnTo>
                  <a:pt x="13325" y="25994"/>
                </a:lnTo>
                <a:lnTo>
                  <a:pt x="13564" y="25994"/>
                </a:lnTo>
                <a:lnTo>
                  <a:pt x="13744" y="25934"/>
                </a:lnTo>
                <a:lnTo>
                  <a:pt x="13863" y="25875"/>
                </a:lnTo>
                <a:lnTo>
                  <a:pt x="13983" y="25695"/>
                </a:lnTo>
                <a:lnTo>
                  <a:pt x="13983" y="25516"/>
                </a:lnTo>
                <a:lnTo>
                  <a:pt x="13983" y="25397"/>
                </a:lnTo>
                <a:lnTo>
                  <a:pt x="13923" y="25217"/>
                </a:lnTo>
                <a:lnTo>
                  <a:pt x="13803" y="25158"/>
                </a:lnTo>
                <a:close/>
                <a:moveTo>
                  <a:pt x="11114" y="25815"/>
                </a:moveTo>
                <a:lnTo>
                  <a:pt x="10875" y="25875"/>
                </a:lnTo>
                <a:lnTo>
                  <a:pt x="10756" y="25994"/>
                </a:lnTo>
                <a:lnTo>
                  <a:pt x="10636" y="26114"/>
                </a:lnTo>
                <a:lnTo>
                  <a:pt x="10577" y="26293"/>
                </a:lnTo>
                <a:lnTo>
                  <a:pt x="10577" y="26472"/>
                </a:lnTo>
                <a:lnTo>
                  <a:pt x="10577" y="26592"/>
                </a:lnTo>
                <a:lnTo>
                  <a:pt x="10696" y="26711"/>
                </a:lnTo>
                <a:lnTo>
                  <a:pt x="10875" y="26771"/>
                </a:lnTo>
                <a:lnTo>
                  <a:pt x="11114" y="26711"/>
                </a:lnTo>
                <a:lnTo>
                  <a:pt x="11234" y="26592"/>
                </a:lnTo>
                <a:lnTo>
                  <a:pt x="11354" y="26472"/>
                </a:lnTo>
                <a:lnTo>
                  <a:pt x="11413" y="26293"/>
                </a:lnTo>
                <a:lnTo>
                  <a:pt x="11413" y="26114"/>
                </a:lnTo>
                <a:lnTo>
                  <a:pt x="11413" y="25994"/>
                </a:lnTo>
                <a:lnTo>
                  <a:pt x="11294" y="25875"/>
                </a:lnTo>
                <a:lnTo>
                  <a:pt x="11114" y="25815"/>
                </a:lnTo>
                <a:close/>
                <a:moveTo>
                  <a:pt x="23364" y="26173"/>
                </a:moveTo>
                <a:lnTo>
                  <a:pt x="23245" y="26233"/>
                </a:lnTo>
                <a:lnTo>
                  <a:pt x="23125" y="26293"/>
                </a:lnTo>
                <a:lnTo>
                  <a:pt x="23066" y="26472"/>
                </a:lnTo>
                <a:lnTo>
                  <a:pt x="23066" y="26592"/>
                </a:lnTo>
                <a:lnTo>
                  <a:pt x="23066" y="26771"/>
                </a:lnTo>
                <a:lnTo>
                  <a:pt x="23185" y="26950"/>
                </a:lnTo>
                <a:lnTo>
                  <a:pt x="23364" y="27010"/>
                </a:lnTo>
                <a:lnTo>
                  <a:pt x="23484" y="27010"/>
                </a:lnTo>
                <a:lnTo>
                  <a:pt x="23663" y="26890"/>
                </a:lnTo>
                <a:lnTo>
                  <a:pt x="23723" y="26771"/>
                </a:lnTo>
                <a:lnTo>
                  <a:pt x="23842" y="26651"/>
                </a:lnTo>
                <a:lnTo>
                  <a:pt x="23842" y="26472"/>
                </a:lnTo>
                <a:lnTo>
                  <a:pt x="23783" y="26353"/>
                </a:lnTo>
                <a:lnTo>
                  <a:pt x="23663" y="26233"/>
                </a:lnTo>
                <a:lnTo>
                  <a:pt x="23484" y="26173"/>
                </a:lnTo>
                <a:close/>
                <a:moveTo>
                  <a:pt x="20795" y="26173"/>
                </a:moveTo>
                <a:lnTo>
                  <a:pt x="20675" y="26233"/>
                </a:lnTo>
                <a:lnTo>
                  <a:pt x="20556" y="26353"/>
                </a:lnTo>
                <a:lnTo>
                  <a:pt x="20436" y="26532"/>
                </a:lnTo>
                <a:lnTo>
                  <a:pt x="20377" y="26711"/>
                </a:lnTo>
                <a:lnTo>
                  <a:pt x="20436" y="26890"/>
                </a:lnTo>
                <a:lnTo>
                  <a:pt x="20496" y="27070"/>
                </a:lnTo>
                <a:lnTo>
                  <a:pt x="20616" y="27189"/>
                </a:lnTo>
                <a:lnTo>
                  <a:pt x="20914" y="27189"/>
                </a:lnTo>
                <a:lnTo>
                  <a:pt x="21034" y="27070"/>
                </a:lnTo>
                <a:lnTo>
                  <a:pt x="21094" y="26890"/>
                </a:lnTo>
                <a:lnTo>
                  <a:pt x="21153" y="26711"/>
                </a:lnTo>
                <a:lnTo>
                  <a:pt x="21153" y="26532"/>
                </a:lnTo>
                <a:lnTo>
                  <a:pt x="21034" y="26353"/>
                </a:lnTo>
                <a:lnTo>
                  <a:pt x="20914" y="26233"/>
                </a:lnTo>
                <a:lnTo>
                  <a:pt x="20795" y="26173"/>
                </a:lnTo>
                <a:close/>
                <a:moveTo>
                  <a:pt x="17329" y="27189"/>
                </a:moveTo>
                <a:lnTo>
                  <a:pt x="17090" y="27249"/>
                </a:lnTo>
                <a:lnTo>
                  <a:pt x="16971" y="27369"/>
                </a:lnTo>
                <a:lnTo>
                  <a:pt x="16851" y="27488"/>
                </a:lnTo>
                <a:lnTo>
                  <a:pt x="16731" y="27667"/>
                </a:lnTo>
                <a:lnTo>
                  <a:pt x="16731" y="27847"/>
                </a:lnTo>
                <a:lnTo>
                  <a:pt x="16791" y="28026"/>
                </a:lnTo>
                <a:lnTo>
                  <a:pt x="16911" y="28145"/>
                </a:lnTo>
                <a:lnTo>
                  <a:pt x="17090" y="28265"/>
                </a:lnTo>
                <a:lnTo>
                  <a:pt x="17329" y="28205"/>
                </a:lnTo>
                <a:lnTo>
                  <a:pt x="17508" y="28145"/>
                </a:lnTo>
                <a:lnTo>
                  <a:pt x="17628" y="27966"/>
                </a:lnTo>
                <a:lnTo>
                  <a:pt x="17688" y="27787"/>
                </a:lnTo>
                <a:lnTo>
                  <a:pt x="17688" y="27548"/>
                </a:lnTo>
                <a:lnTo>
                  <a:pt x="17628" y="27369"/>
                </a:lnTo>
                <a:lnTo>
                  <a:pt x="17508" y="27249"/>
                </a:lnTo>
                <a:lnTo>
                  <a:pt x="17329" y="27189"/>
                </a:lnTo>
                <a:close/>
                <a:moveTo>
                  <a:pt x="13624" y="27309"/>
                </a:moveTo>
                <a:lnTo>
                  <a:pt x="13445" y="27369"/>
                </a:lnTo>
                <a:lnTo>
                  <a:pt x="13325" y="27488"/>
                </a:lnTo>
                <a:lnTo>
                  <a:pt x="13266" y="27667"/>
                </a:lnTo>
                <a:lnTo>
                  <a:pt x="13206" y="27847"/>
                </a:lnTo>
                <a:lnTo>
                  <a:pt x="13206" y="28026"/>
                </a:lnTo>
                <a:lnTo>
                  <a:pt x="13266" y="28205"/>
                </a:lnTo>
                <a:lnTo>
                  <a:pt x="13385" y="28265"/>
                </a:lnTo>
                <a:lnTo>
                  <a:pt x="13505" y="28325"/>
                </a:lnTo>
                <a:lnTo>
                  <a:pt x="13744" y="28325"/>
                </a:lnTo>
                <a:lnTo>
                  <a:pt x="13863" y="28145"/>
                </a:lnTo>
                <a:lnTo>
                  <a:pt x="13983" y="28026"/>
                </a:lnTo>
                <a:lnTo>
                  <a:pt x="14043" y="27787"/>
                </a:lnTo>
                <a:lnTo>
                  <a:pt x="14043" y="27608"/>
                </a:lnTo>
                <a:lnTo>
                  <a:pt x="13923" y="27428"/>
                </a:lnTo>
                <a:lnTo>
                  <a:pt x="13803" y="27309"/>
                </a:lnTo>
                <a:close/>
                <a:moveTo>
                  <a:pt x="9202" y="27369"/>
                </a:moveTo>
                <a:lnTo>
                  <a:pt x="8963" y="27428"/>
                </a:lnTo>
                <a:lnTo>
                  <a:pt x="8784" y="27548"/>
                </a:lnTo>
                <a:lnTo>
                  <a:pt x="8605" y="27727"/>
                </a:lnTo>
                <a:lnTo>
                  <a:pt x="8545" y="27966"/>
                </a:lnTo>
                <a:lnTo>
                  <a:pt x="8545" y="28205"/>
                </a:lnTo>
                <a:lnTo>
                  <a:pt x="8605" y="28384"/>
                </a:lnTo>
                <a:lnTo>
                  <a:pt x="8724" y="28504"/>
                </a:lnTo>
                <a:lnTo>
                  <a:pt x="8963" y="28564"/>
                </a:lnTo>
                <a:lnTo>
                  <a:pt x="9202" y="28504"/>
                </a:lnTo>
                <a:lnTo>
                  <a:pt x="9382" y="28384"/>
                </a:lnTo>
                <a:lnTo>
                  <a:pt x="9561" y="28205"/>
                </a:lnTo>
                <a:lnTo>
                  <a:pt x="9621" y="27966"/>
                </a:lnTo>
                <a:lnTo>
                  <a:pt x="9621" y="27727"/>
                </a:lnTo>
                <a:lnTo>
                  <a:pt x="9561" y="27548"/>
                </a:lnTo>
                <a:lnTo>
                  <a:pt x="9441" y="27428"/>
                </a:lnTo>
                <a:lnTo>
                  <a:pt x="9202" y="27369"/>
                </a:lnTo>
                <a:close/>
                <a:moveTo>
                  <a:pt x="18763" y="28504"/>
                </a:moveTo>
                <a:lnTo>
                  <a:pt x="18644" y="28623"/>
                </a:lnTo>
                <a:lnTo>
                  <a:pt x="18524" y="28743"/>
                </a:lnTo>
                <a:lnTo>
                  <a:pt x="18464" y="28922"/>
                </a:lnTo>
                <a:lnTo>
                  <a:pt x="18464" y="29101"/>
                </a:lnTo>
                <a:lnTo>
                  <a:pt x="18524" y="29221"/>
                </a:lnTo>
                <a:lnTo>
                  <a:pt x="18644" y="29340"/>
                </a:lnTo>
                <a:lnTo>
                  <a:pt x="19002" y="29340"/>
                </a:lnTo>
                <a:lnTo>
                  <a:pt x="19122" y="29221"/>
                </a:lnTo>
                <a:lnTo>
                  <a:pt x="19241" y="29101"/>
                </a:lnTo>
                <a:lnTo>
                  <a:pt x="19301" y="28922"/>
                </a:lnTo>
                <a:lnTo>
                  <a:pt x="19301" y="28743"/>
                </a:lnTo>
                <a:lnTo>
                  <a:pt x="19241" y="28623"/>
                </a:lnTo>
                <a:lnTo>
                  <a:pt x="19122" y="28504"/>
                </a:lnTo>
                <a:close/>
                <a:moveTo>
                  <a:pt x="20556" y="1196"/>
                </a:moveTo>
                <a:lnTo>
                  <a:pt x="21153" y="1255"/>
                </a:lnTo>
                <a:lnTo>
                  <a:pt x="22289" y="1375"/>
                </a:lnTo>
                <a:lnTo>
                  <a:pt x="23424" y="1614"/>
                </a:lnTo>
                <a:lnTo>
                  <a:pt x="24500" y="1973"/>
                </a:lnTo>
                <a:lnTo>
                  <a:pt x="23603" y="2929"/>
                </a:lnTo>
                <a:lnTo>
                  <a:pt x="23066" y="3526"/>
                </a:lnTo>
                <a:lnTo>
                  <a:pt x="22886" y="3765"/>
                </a:lnTo>
                <a:lnTo>
                  <a:pt x="22886" y="3885"/>
                </a:lnTo>
                <a:lnTo>
                  <a:pt x="23006" y="3885"/>
                </a:lnTo>
                <a:lnTo>
                  <a:pt x="23125" y="3765"/>
                </a:lnTo>
                <a:lnTo>
                  <a:pt x="23603" y="3407"/>
                </a:lnTo>
                <a:lnTo>
                  <a:pt x="24380" y="2809"/>
                </a:lnTo>
                <a:lnTo>
                  <a:pt x="24918" y="2510"/>
                </a:lnTo>
                <a:lnTo>
                  <a:pt x="25157" y="2391"/>
                </a:lnTo>
                <a:lnTo>
                  <a:pt x="25336" y="2391"/>
                </a:lnTo>
                <a:lnTo>
                  <a:pt x="25516" y="2451"/>
                </a:lnTo>
                <a:lnTo>
                  <a:pt x="25755" y="2510"/>
                </a:lnTo>
                <a:lnTo>
                  <a:pt x="26352" y="2869"/>
                </a:lnTo>
                <a:lnTo>
                  <a:pt x="27368" y="3407"/>
                </a:lnTo>
                <a:lnTo>
                  <a:pt x="28324" y="4064"/>
                </a:lnTo>
                <a:lnTo>
                  <a:pt x="29280" y="4721"/>
                </a:lnTo>
                <a:lnTo>
                  <a:pt x="30176" y="5438"/>
                </a:lnTo>
                <a:lnTo>
                  <a:pt x="30953" y="6155"/>
                </a:lnTo>
                <a:lnTo>
                  <a:pt x="31670" y="6932"/>
                </a:lnTo>
                <a:lnTo>
                  <a:pt x="32268" y="7769"/>
                </a:lnTo>
                <a:lnTo>
                  <a:pt x="32806" y="8665"/>
                </a:lnTo>
                <a:lnTo>
                  <a:pt x="33224" y="9561"/>
                </a:lnTo>
                <a:lnTo>
                  <a:pt x="33582" y="10518"/>
                </a:lnTo>
                <a:lnTo>
                  <a:pt x="33822" y="11533"/>
                </a:lnTo>
                <a:lnTo>
                  <a:pt x="33881" y="12609"/>
                </a:lnTo>
                <a:lnTo>
                  <a:pt x="33941" y="13804"/>
                </a:lnTo>
                <a:lnTo>
                  <a:pt x="33822" y="14939"/>
                </a:lnTo>
                <a:lnTo>
                  <a:pt x="33642" y="16075"/>
                </a:lnTo>
                <a:lnTo>
                  <a:pt x="33343" y="17210"/>
                </a:lnTo>
                <a:lnTo>
                  <a:pt x="32985" y="18345"/>
                </a:lnTo>
                <a:lnTo>
                  <a:pt x="32567" y="19421"/>
                </a:lnTo>
                <a:lnTo>
                  <a:pt x="32029" y="20497"/>
                </a:lnTo>
                <a:lnTo>
                  <a:pt x="31491" y="21572"/>
                </a:lnTo>
                <a:lnTo>
                  <a:pt x="30834" y="22528"/>
                </a:lnTo>
                <a:lnTo>
                  <a:pt x="30117" y="23484"/>
                </a:lnTo>
                <a:lnTo>
                  <a:pt x="29340" y="24440"/>
                </a:lnTo>
                <a:lnTo>
                  <a:pt x="28563" y="25277"/>
                </a:lnTo>
                <a:lnTo>
                  <a:pt x="27726" y="26114"/>
                </a:lnTo>
                <a:lnTo>
                  <a:pt x="26830" y="26831"/>
                </a:lnTo>
                <a:lnTo>
                  <a:pt x="25874" y="27548"/>
                </a:lnTo>
                <a:lnTo>
                  <a:pt x="24918" y="28145"/>
                </a:lnTo>
                <a:lnTo>
                  <a:pt x="23783" y="28803"/>
                </a:lnTo>
                <a:lnTo>
                  <a:pt x="22588" y="29281"/>
                </a:lnTo>
                <a:lnTo>
                  <a:pt x="21392" y="29699"/>
                </a:lnTo>
                <a:lnTo>
                  <a:pt x="20197" y="30057"/>
                </a:lnTo>
                <a:lnTo>
                  <a:pt x="18942" y="30297"/>
                </a:lnTo>
                <a:lnTo>
                  <a:pt x="17688" y="30416"/>
                </a:lnTo>
                <a:lnTo>
                  <a:pt x="16373" y="30476"/>
                </a:lnTo>
                <a:lnTo>
                  <a:pt x="15118" y="30416"/>
                </a:lnTo>
                <a:lnTo>
                  <a:pt x="15357" y="30416"/>
                </a:lnTo>
                <a:lnTo>
                  <a:pt x="15477" y="30297"/>
                </a:lnTo>
                <a:lnTo>
                  <a:pt x="15656" y="30057"/>
                </a:lnTo>
                <a:lnTo>
                  <a:pt x="15775" y="29699"/>
                </a:lnTo>
                <a:lnTo>
                  <a:pt x="15835" y="29520"/>
                </a:lnTo>
                <a:lnTo>
                  <a:pt x="15775" y="29340"/>
                </a:lnTo>
                <a:lnTo>
                  <a:pt x="15716" y="29221"/>
                </a:lnTo>
                <a:lnTo>
                  <a:pt x="15656" y="29101"/>
                </a:lnTo>
                <a:lnTo>
                  <a:pt x="15297" y="29101"/>
                </a:lnTo>
                <a:lnTo>
                  <a:pt x="15058" y="29161"/>
                </a:lnTo>
                <a:lnTo>
                  <a:pt x="14879" y="29400"/>
                </a:lnTo>
                <a:lnTo>
                  <a:pt x="14760" y="29639"/>
                </a:lnTo>
                <a:lnTo>
                  <a:pt x="14760" y="29818"/>
                </a:lnTo>
                <a:lnTo>
                  <a:pt x="14879" y="30117"/>
                </a:lnTo>
                <a:lnTo>
                  <a:pt x="14999" y="30297"/>
                </a:lnTo>
                <a:lnTo>
                  <a:pt x="15054" y="30407"/>
                </a:lnTo>
                <a:lnTo>
                  <a:pt x="15054" y="30407"/>
                </a:lnTo>
                <a:lnTo>
                  <a:pt x="13863" y="30237"/>
                </a:lnTo>
                <a:lnTo>
                  <a:pt x="12608" y="29998"/>
                </a:lnTo>
                <a:lnTo>
                  <a:pt x="11413" y="29699"/>
                </a:lnTo>
                <a:lnTo>
                  <a:pt x="10218" y="29221"/>
                </a:lnTo>
                <a:lnTo>
                  <a:pt x="9023" y="28683"/>
                </a:lnTo>
                <a:lnTo>
                  <a:pt x="7947" y="28086"/>
                </a:lnTo>
                <a:lnTo>
                  <a:pt x="6872" y="27369"/>
                </a:lnTo>
                <a:lnTo>
                  <a:pt x="5856" y="26592"/>
                </a:lnTo>
                <a:lnTo>
                  <a:pt x="5019" y="25815"/>
                </a:lnTo>
                <a:lnTo>
                  <a:pt x="4243" y="24978"/>
                </a:lnTo>
                <a:lnTo>
                  <a:pt x="3526" y="24022"/>
                </a:lnTo>
                <a:lnTo>
                  <a:pt x="2928" y="23066"/>
                </a:lnTo>
                <a:lnTo>
                  <a:pt x="2330" y="22050"/>
                </a:lnTo>
                <a:lnTo>
                  <a:pt x="1852" y="20915"/>
                </a:lnTo>
                <a:lnTo>
                  <a:pt x="1494" y="19839"/>
                </a:lnTo>
                <a:lnTo>
                  <a:pt x="1613" y="19720"/>
                </a:lnTo>
                <a:lnTo>
                  <a:pt x="1733" y="19600"/>
                </a:lnTo>
                <a:lnTo>
                  <a:pt x="1793" y="19481"/>
                </a:lnTo>
                <a:lnTo>
                  <a:pt x="1852" y="19302"/>
                </a:lnTo>
                <a:lnTo>
                  <a:pt x="1733" y="19063"/>
                </a:lnTo>
                <a:lnTo>
                  <a:pt x="1554" y="18824"/>
                </a:lnTo>
                <a:lnTo>
                  <a:pt x="1315" y="18525"/>
                </a:lnTo>
                <a:lnTo>
                  <a:pt x="1135" y="18226"/>
                </a:lnTo>
                <a:lnTo>
                  <a:pt x="1076" y="17927"/>
                </a:lnTo>
                <a:lnTo>
                  <a:pt x="1016" y="17628"/>
                </a:lnTo>
                <a:lnTo>
                  <a:pt x="1016" y="16971"/>
                </a:lnTo>
                <a:lnTo>
                  <a:pt x="1076" y="15656"/>
                </a:lnTo>
                <a:lnTo>
                  <a:pt x="1135" y="14999"/>
                </a:lnTo>
                <a:lnTo>
                  <a:pt x="1255" y="14342"/>
                </a:lnTo>
                <a:lnTo>
                  <a:pt x="1434" y="13744"/>
                </a:lnTo>
                <a:lnTo>
                  <a:pt x="1613" y="13087"/>
                </a:lnTo>
                <a:lnTo>
                  <a:pt x="2091" y="11892"/>
                </a:lnTo>
                <a:lnTo>
                  <a:pt x="2689" y="10697"/>
                </a:lnTo>
                <a:lnTo>
                  <a:pt x="2868" y="10876"/>
                </a:lnTo>
                <a:lnTo>
                  <a:pt x="3048" y="10876"/>
                </a:lnTo>
                <a:lnTo>
                  <a:pt x="3227" y="10816"/>
                </a:lnTo>
                <a:lnTo>
                  <a:pt x="3346" y="10637"/>
                </a:lnTo>
                <a:lnTo>
                  <a:pt x="3406" y="10458"/>
                </a:lnTo>
                <a:lnTo>
                  <a:pt x="3406" y="10279"/>
                </a:lnTo>
                <a:lnTo>
                  <a:pt x="3287" y="10099"/>
                </a:lnTo>
                <a:lnTo>
                  <a:pt x="3107" y="9980"/>
                </a:lnTo>
                <a:lnTo>
                  <a:pt x="3884" y="8844"/>
                </a:lnTo>
                <a:lnTo>
                  <a:pt x="4780" y="7709"/>
                </a:lnTo>
                <a:lnTo>
                  <a:pt x="5677" y="6633"/>
                </a:lnTo>
                <a:lnTo>
                  <a:pt x="6752" y="5618"/>
                </a:lnTo>
                <a:lnTo>
                  <a:pt x="7828" y="4721"/>
                </a:lnTo>
                <a:lnTo>
                  <a:pt x="8963" y="3885"/>
                </a:lnTo>
                <a:lnTo>
                  <a:pt x="10158" y="3108"/>
                </a:lnTo>
                <a:lnTo>
                  <a:pt x="11473" y="2510"/>
                </a:lnTo>
                <a:lnTo>
                  <a:pt x="12668" y="1973"/>
                </a:lnTo>
                <a:lnTo>
                  <a:pt x="13983" y="1614"/>
                </a:lnTo>
                <a:lnTo>
                  <a:pt x="14640" y="1435"/>
                </a:lnTo>
                <a:lnTo>
                  <a:pt x="15297" y="1375"/>
                </a:lnTo>
                <a:lnTo>
                  <a:pt x="15955" y="1315"/>
                </a:lnTo>
                <a:lnTo>
                  <a:pt x="16612" y="1255"/>
                </a:lnTo>
                <a:lnTo>
                  <a:pt x="17688" y="1435"/>
                </a:lnTo>
                <a:lnTo>
                  <a:pt x="19480" y="1853"/>
                </a:lnTo>
                <a:lnTo>
                  <a:pt x="21094" y="2271"/>
                </a:lnTo>
                <a:lnTo>
                  <a:pt x="21631" y="2451"/>
                </a:lnTo>
                <a:lnTo>
                  <a:pt x="21751" y="2510"/>
                </a:lnTo>
                <a:lnTo>
                  <a:pt x="21751" y="2570"/>
                </a:lnTo>
                <a:lnTo>
                  <a:pt x="21811" y="2451"/>
                </a:lnTo>
                <a:lnTo>
                  <a:pt x="21751" y="2391"/>
                </a:lnTo>
                <a:lnTo>
                  <a:pt x="21631" y="2212"/>
                </a:lnTo>
                <a:lnTo>
                  <a:pt x="21392" y="1973"/>
                </a:lnTo>
                <a:lnTo>
                  <a:pt x="21034" y="1793"/>
                </a:lnTo>
                <a:lnTo>
                  <a:pt x="20377" y="1435"/>
                </a:lnTo>
                <a:lnTo>
                  <a:pt x="19958" y="1255"/>
                </a:lnTo>
                <a:lnTo>
                  <a:pt x="20556" y="1196"/>
                </a:lnTo>
                <a:close/>
                <a:moveTo>
                  <a:pt x="20974" y="1"/>
                </a:moveTo>
                <a:lnTo>
                  <a:pt x="20377" y="60"/>
                </a:lnTo>
                <a:lnTo>
                  <a:pt x="19779" y="180"/>
                </a:lnTo>
                <a:lnTo>
                  <a:pt x="18644" y="359"/>
                </a:lnTo>
                <a:lnTo>
                  <a:pt x="17568" y="479"/>
                </a:lnTo>
                <a:lnTo>
                  <a:pt x="16373" y="538"/>
                </a:lnTo>
                <a:lnTo>
                  <a:pt x="15178" y="538"/>
                </a:lnTo>
                <a:lnTo>
                  <a:pt x="14580" y="598"/>
                </a:lnTo>
                <a:lnTo>
                  <a:pt x="13983" y="658"/>
                </a:lnTo>
                <a:lnTo>
                  <a:pt x="13385" y="777"/>
                </a:lnTo>
                <a:lnTo>
                  <a:pt x="12728" y="957"/>
                </a:lnTo>
                <a:lnTo>
                  <a:pt x="11473" y="1435"/>
                </a:lnTo>
                <a:lnTo>
                  <a:pt x="10218" y="2032"/>
                </a:lnTo>
                <a:lnTo>
                  <a:pt x="9023" y="2690"/>
                </a:lnTo>
                <a:lnTo>
                  <a:pt x="7888" y="3466"/>
                </a:lnTo>
                <a:lnTo>
                  <a:pt x="6872" y="4303"/>
                </a:lnTo>
                <a:lnTo>
                  <a:pt x="5856" y="5140"/>
                </a:lnTo>
                <a:lnTo>
                  <a:pt x="4900" y="6096"/>
                </a:lnTo>
                <a:lnTo>
                  <a:pt x="4004" y="7052"/>
                </a:lnTo>
                <a:lnTo>
                  <a:pt x="3167" y="8127"/>
                </a:lnTo>
                <a:lnTo>
                  <a:pt x="2390" y="9203"/>
                </a:lnTo>
                <a:lnTo>
                  <a:pt x="1733" y="10338"/>
                </a:lnTo>
                <a:lnTo>
                  <a:pt x="1135" y="11533"/>
                </a:lnTo>
                <a:lnTo>
                  <a:pt x="657" y="12788"/>
                </a:lnTo>
                <a:lnTo>
                  <a:pt x="299" y="14043"/>
                </a:lnTo>
                <a:lnTo>
                  <a:pt x="60" y="15298"/>
                </a:lnTo>
                <a:lnTo>
                  <a:pt x="0" y="16613"/>
                </a:lnTo>
                <a:lnTo>
                  <a:pt x="60" y="17867"/>
                </a:lnTo>
                <a:lnTo>
                  <a:pt x="239" y="19063"/>
                </a:lnTo>
                <a:lnTo>
                  <a:pt x="478" y="20317"/>
                </a:lnTo>
                <a:lnTo>
                  <a:pt x="896" y="21512"/>
                </a:lnTo>
                <a:lnTo>
                  <a:pt x="1374" y="22648"/>
                </a:lnTo>
                <a:lnTo>
                  <a:pt x="2032" y="23723"/>
                </a:lnTo>
                <a:lnTo>
                  <a:pt x="2689" y="24799"/>
                </a:lnTo>
                <a:lnTo>
                  <a:pt x="3466" y="25815"/>
                </a:lnTo>
                <a:lnTo>
                  <a:pt x="4362" y="26771"/>
                </a:lnTo>
                <a:lnTo>
                  <a:pt x="5318" y="27608"/>
                </a:lnTo>
                <a:lnTo>
                  <a:pt x="6334" y="28444"/>
                </a:lnTo>
                <a:lnTo>
                  <a:pt x="7469" y="29161"/>
                </a:lnTo>
                <a:lnTo>
                  <a:pt x="8545" y="29759"/>
                </a:lnTo>
                <a:lnTo>
                  <a:pt x="9680" y="30297"/>
                </a:lnTo>
                <a:lnTo>
                  <a:pt x="10875" y="30715"/>
                </a:lnTo>
                <a:lnTo>
                  <a:pt x="12071" y="31073"/>
                </a:lnTo>
                <a:lnTo>
                  <a:pt x="13266" y="31312"/>
                </a:lnTo>
                <a:lnTo>
                  <a:pt x="14521" y="31492"/>
                </a:lnTo>
                <a:lnTo>
                  <a:pt x="15716" y="31611"/>
                </a:lnTo>
                <a:lnTo>
                  <a:pt x="16971" y="31611"/>
                </a:lnTo>
                <a:lnTo>
                  <a:pt x="18225" y="31492"/>
                </a:lnTo>
                <a:lnTo>
                  <a:pt x="19420" y="31372"/>
                </a:lnTo>
                <a:lnTo>
                  <a:pt x="20616" y="31073"/>
                </a:lnTo>
                <a:lnTo>
                  <a:pt x="21811" y="30775"/>
                </a:lnTo>
                <a:lnTo>
                  <a:pt x="23006" y="30356"/>
                </a:lnTo>
                <a:lnTo>
                  <a:pt x="24141" y="29818"/>
                </a:lnTo>
                <a:lnTo>
                  <a:pt x="25277" y="29221"/>
                </a:lnTo>
                <a:lnTo>
                  <a:pt x="26352" y="28564"/>
                </a:lnTo>
                <a:lnTo>
                  <a:pt x="27428" y="27787"/>
                </a:lnTo>
                <a:lnTo>
                  <a:pt x="28444" y="26890"/>
                </a:lnTo>
                <a:lnTo>
                  <a:pt x="29459" y="25875"/>
                </a:lnTo>
                <a:lnTo>
                  <a:pt x="30415" y="24799"/>
                </a:lnTo>
                <a:lnTo>
                  <a:pt x="31372" y="23664"/>
                </a:lnTo>
                <a:lnTo>
                  <a:pt x="32148" y="22469"/>
                </a:lnTo>
                <a:lnTo>
                  <a:pt x="32925" y="21154"/>
                </a:lnTo>
                <a:lnTo>
                  <a:pt x="33582" y="19899"/>
                </a:lnTo>
                <a:lnTo>
                  <a:pt x="34120" y="18525"/>
                </a:lnTo>
                <a:lnTo>
                  <a:pt x="34598" y="17150"/>
                </a:lnTo>
                <a:lnTo>
                  <a:pt x="34897" y="15776"/>
                </a:lnTo>
                <a:lnTo>
                  <a:pt x="35076" y="14342"/>
                </a:lnTo>
                <a:lnTo>
                  <a:pt x="35136" y="13625"/>
                </a:lnTo>
                <a:lnTo>
                  <a:pt x="35136" y="12967"/>
                </a:lnTo>
                <a:lnTo>
                  <a:pt x="35136" y="12250"/>
                </a:lnTo>
                <a:lnTo>
                  <a:pt x="35076" y="11533"/>
                </a:lnTo>
                <a:lnTo>
                  <a:pt x="34957" y="10876"/>
                </a:lnTo>
                <a:lnTo>
                  <a:pt x="34778" y="10159"/>
                </a:lnTo>
                <a:lnTo>
                  <a:pt x="34598" y="9502"/>
                </a:lnTo>
                <a:lnTo>
                  <a:pt x="34359" y="8785"/>
                </a:lnTo>
                <a:lnTo>
                  <a:pt x="34061" y="8247"/>
                </a:lnTo>
                <a:lnTo>
                  <a:pt x="33822" y="7649"/>
                </a:lnTo>
                <a:lnTo>
                  <a:pt x="33463" y="7111"/>
                </a:lnTo>
                <a:lnTo>
                  <a:pt x="33104" y="6574"/>
                </a:lnTo>
                <a:lnTo>
                  <a:pt x="32268" y="5618"/>
                </a:lnTo>
                <a:lnTo>
                  <a:pt x="31312" y="4721"/>
                </a:lnTo>
                <a:lnTo>
                  <a:pt x="30296" y="3885"/>
                </a:lnTo>
                <a:lnTo>
                  <a:pt x="29220" y="3108"/>
                </a:lnTo>
                <a:lnTo>
                  <a:pt x="28145" y="2391"/>
                </a:lnTo>
                <a:lnTo>
                  <a:pt x="27069" y="1793"/>
                </a:lnTo>
                <a:lnTo>
                  <a:pt x="25934" y="1196"/>
                </a:lnTo>
                <a:lnTo>
                  <a:pt x="24739" y="718"/>
                </a:lnTo>
                <a:lnTo>
                  <a:pt x="23484" y="359"/>
                </a:lnTo>
                <a:lnTo>
                  <a:pt x="22827" y="180"/>
                </a:lnTo>
                <a:lnTo>
                  <a:pt x="22229" y="60"/>
                </a:lnTo>
                <a:lnTo>
                  <a:pt x="21572"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53" name="Google Shape;253;p10"/>
          <p:cNvSpPr/>
          <p:nvPr/>
        </p:nvSpPr>
        <p:spPr>
          <a:xfrm rot="1151678">
            <a:off x="8450738" y="3960294"/>
            <a:ext cx="326039" cy="573820"/>
          </a:xfrm>
          <a:custGeom>
            <a:avLst/>
            <a:gdLst/>
            <a:ahLst/>
            <a:cxnLst/>
            <a:rect l="l" t="t" r="r" b="b"/>
            <a:pathLst>
              <a:path w="14940" h="26294" extrusionOk="0">
                <a:moveTo>
                  <a:pt x="4483" y="14880"/>
                </a:moveTo>
                <a:lnTo>
                  <a:pt x="5140" y="14940"/>
                </a:lnTo>
                <a:lnTo>
                  <a:pt x="5498" y="14999"/>
                </a:lnTo>
                <a:lnTo>
                  <a:pt x="5797" y="15059"/>
                </a:lnTo>
                <a:lnTo>
                  <a:pt x="6454" y="15358"/>
                </a:lnTo>
                <a:lnTo>
                  <a:pt x="7052" y="15657"/>
                </a:lnTo>
                <a:lnTo>
                  <a:pt x="7650" y="15896"/>
                </a:lnTo>
                <a:lnTo>
                  <a:pt x="8128" y="16015"/>
                </a:lnTo>
                <a:lnTo>
                  <a:pt x="8665" y="16015"/>
                </a:lnTo>
                <a:lnTo>
                  <a:pt x="8785" y="15896"/>
                </a:lnTo>
                <a:lnTo>
                  <a:pt x="8964" y="15716"/>
                </a:lnTo>
                <a:lnTo>
                  <a:pt x="9084" y="15537"/>
                </a:lnTo>
                <a:lnTo>
                  <a:pt x="9263" y="15418"/>
                </a:lnTo>
                <a:lnTo>
                  <a:pt x="9861" y="15298"/>
                </a:lnTo>
                <a:lnTo>
                  <a:pt x="10458" y="15298"/>
                </a:lnTo>
                <a:lnTo>
                  <a:pt x="11115" y="15358"/>
                </a:lnTo>
                <a:lnTo>
                  <a:pt x="11773" y="15597"/>
                </a:lnTo>
                <a:lnTo>
                  <a:pt x="12370" y="15836"/>
                </a:lnTo>
                <a:lnTo>
                  <a:pt x="12908" y="16194"/>
                </a:lnTo>
                <a:lnTo>
                  <a:pt x="13326" y="16613"/>
                </a:lnTo>
                <a:lnTo>
                  <a:pt x="13685" y="17091"/>
                </a:lnTo>
                <a:lnTo>
                  <a:pt x="13924" y="17629"/>
                </a:lnTo>
                <a:lnTo>
                  <a:pt x="14043" y="18166"/>
                </a:lnTo>
                <a:lnTo>
                  <a:pt x="14103" y="18764"/>
                </a:lnTo>
                <a:lnTo>
                  <a:pt x="14043" y="19361"/>
                </a:lnTo>
                <a:lnTo>
                  <a:pt x="13924" y="19899"/>
                </a:lnTo>
                <a:lnTo>
                  <a:pt x="13745" y="20497"/>
                </a:lnTo>
                <a:lnTo>
                  <a:pt x="13506" y="21035"/>
                </a:lnTo>
                <a:lnTo>
                  <a:pt x="13267" y="21513"/>
                </a:lnTo>
                <a:lnTo>
                  <a:pt x="12968" y="22050"/>
                </a:lnTo>
                <a:lnTo>
                  <a:pt x="12609" y="22588"/>
                </a:lnTo>
                <a:lnTo>
                  <a:pt x="12251" y="23007"/>
                </a:lnTo>
                <a:lnTo>
                  <a:pt x="11832" y="23425"/>
                </a:lnTo>
                <a:lnTo>
                  <a:pt x="11414" y="23843"/>
                </a:lnTo>
                <a:lnTo>
                  <a:pt x="10936" y="24202"/>
                </a:lnTo>
                <a:lnTo>
                  <a:pt x="10458" y="24441"/>
                </a:lnTo>
                <a:lnTo>
                  <a:pt x="9920" y="24739"/>
                </a:lnTo>
                <a:lnTo>
                  <a:pt x="9383" y="24919"/>
                </a:lnTo>
                <a:lnTo>
                  <a:pt x="8845" y="25098"/>
                </a:lnTo>
                <a:lnTo>
                  <a:pt x="8307" y="25158"/>
                </a:lnTo>
                <a:lnTo>
                  <a:pt x="7709" y="25217"/>
                </a:lnTo>
                <a:lnTo>
                  <a:pt x="7112" y="25217"/>
                </a:lnTo>
                <a:lnTo>
                  <a:pt x="6574" y="25158"/>
                </a:lnTo>
                <a:lnTo>
                  <a:pt x="5976" y="25038"/>
                </a:lnTo>
                <a:lnTo>
                  <a:pt x="5379" y="24919"/>
                </a:lnTo>
                <a:lnTo>
                  <a:pt x="4781" y="24680"/>
                </a:lnTo>
                <a:lnTo>
                  <a:pt x="4244" y="24381"/>
                </a:lnTo>
                <a:lnTo>
                  <a:pt x="3706" y="24082"/>
                </a:lnTo>
                <a:lnTo>
                  <a:pt x="3168" y="23724"/>
                </a:lnTo>
                <a:lnTo>
                  <a:pt x="2750" y="23365"/>
                </a:lnTo>
                <a:lnTo>
                  <a:pt x="2272" y="22947"/>
                </a:lnTo>
                <a:lnTo>
                  <a:pt x="1913" y="22469"/>
                </a:lnTo>
                <a:lnTo>
                  <a:pt x="1555" y="21991"/>
                </a:lnTo>
                <a:lnTo>
                  <a:pt x="1256" y="21513"/>
                </a:lnTo>
                <a:lnTo>
                  <a:pt x="1017" y="20975"/>
                </a:lnTo>
                <a:lnTo>
                  <a:pt x="897" y="20377"/>
                </a:lnTo>
                <a:lnTo>
                  <a:pt x="778" y="19839"/>
                </a:lnTo>
                <a:lnTo>
                  <a:pt x="778" y="19242"/>
                </a:lnTo>
                <a:lnTo>
                  <a:pt x="778" y="18644"/>
                </a:lnTo>
                <a:lnTo>
                  <a:pt x="957" y="17987"/>
                </a:lnTo>
                <a:lnTo>
                  <a:pt x="1136" y="17390"/>
                </a:lnTo>
                <a:lnTo>
                  <a:pt x="1435" y="16792"/>
                </a:lnTo>
                <a:lnTo>
                  <a:pt x="1794" y="16314"/>
                </a:lnTo>
                <a:lnTo>
                  <a:pt x="2272" y="15836"/>
                </a:lnTo>
                <a:lnTo>
                  <a:pt x="2750" y="15477"/>
                </a:lnTo>
                <a:lnTo>
                  <a:pt x="3287" y="15179"/>
                </a:lnTo>
                <a:lnTo>
                  <a:pt x="3885" y="14999"/>
                </a:lnTo>
                <a:lnTo>
                  <a:pt x="4483" y="14880"/>
                </a:lnTo>
                <a:close/>
                <a:moveTo>
                  <a:pt x="12848" y="1"/>
                </a:moveTo>
                <a:lnTo>
                  <a:pt x="12789" y="61"/>
                </a:lnTo>
                <a:lnTo>
                  <a:pt x="12609" y="180"/>
                </a:lnTo>
                <a:lnTo>
                  <a:pt x="12370" y="479"/>
                </a:lnTo>
                <a:lnTo>
                  <a:pt x="12131" y="837"/>
                </a:lnTo>
                <a:lnTo>
                  <a:pt x="11534" y="1793"/>
                </a:lnTo>
                <a:lnTo>
                  <a:pt x="10936" y="2989"/>
                </a:lnTo>
                <a:lnTo>
                  <a:pt x="9801" y="5379"/>
                </a:lnTo>
                <a:lnTo>
                  <a:pt x="9203" y="6753"/>
                </a:lnTo>
                <a:lnTo>
                  <a:pt x="8546" y="8785"/>
                </a:lnTo>
                <a:lnTo>
                  <a:pt x="8307" y="9801"/>
                </a:lnTo>
                <a:lnTo>
                  <a:pt x="8008" y="10816"/>
                </a:lnTo>
                <a:lnTo>
                  <a:pt x="7829" y="11892"/>
                </a:lnTo>
                <a:lnTo>
                  <a:pt x="7709" y="12908"/>
                </a:lnTo>
                <a:lnTo>
                  <a:pt x="7590" y="13983"/>
                </a:lnTo>
                <a:lnTo>
                  <a:pt x="7650" y="15059"/>
                </a:lnTo>
                <a:lnTo>
                  <a:pt x="7650" y="15059"/>
                </a:lnTo>
                <a:lnTo>
                  <a:pt x="6933" y="14641"/>
                </a:lnTo>
                <a:lnTo>
                  <a:pt x="6215" y="14342"/>
                </a:lnTo>
                <a:lnTo>
                  <a:pt x="5498" y="14163"/>
                </a:lnTo>
                <a:lnTo>
                  <a:pt x="4841" y="14103"/>
                </a:lnTo>
                <a:lnTo>
                  <a:pt x="4124" y="14163"/>
                </a:lnTo>
                <a:lnTo>
                  <a:pt x="3526" y="14282"/>
                </a:lnTo>
                <a:lnTo>
                  <a:pt x="2869" y="14521"/>
                </a:lnTo>
                <a:lnTo>
                  <a:pt x="2331" y="14820"/>
                </a:lnTo>
                <a:lnTo>
                  <a:pt x="1794" y="15238"/>
                </a:lnTo>
                <a:lnTo>
                  <a:pt x="1316" y="15716"/>
                </a:lnTo>
                <a:lnTo>
                  <a:pt x="897" y="16254"/>
                </a:lnTo>
                <a:lnTo>
                  <a:pt x="539" y="16852"/>
                </a:lnTo>
                <a:lnTo>
                  <a:pt x="300" y="17509"/>
                </a:lnTo>
                <a:lnTo>
                  <a:pt x="61" y="18226"/>
                </a:lnTo>
                <a:lnTo>
                  <a:pt x="1" y="19003"/>
                </a:lnTo>
                <a:lnTo>
                  <a:pt x="1" y="19780"/>
                </a:lnTo>
                <a:lnTo>
                  <a:pt x="120" y="20557"/>
                </a:lnTo>
                <a:lnTo>
                  <a:pt x="300" y="21214"/>
                </a:lnTo>
                <a:lnTo>
                  <a:pt x="539" y="21931"/>
                </a:lnTo>
                <a:lnTo>
                  <a:pt x="897" y="22528"/>
                </a:lnTo>
                <a:lnTo>
                  <a:pt x="1256" y="23126"/>
                </a:lnTo>
                <a:lnTo>
                  <a:pt x="1734" y="23724"/>
                </a:lnTo>
                <a:lnTo>
                  <a:pt x="2272" y="24202"/>
                </a:lnTo>
                <a:lnTo>
                  <a:pt x="2809" y="24680"/>
                </a:lnTo>
                <a:lnTo>
                  <a:pt x="3407" y="25098"/>
                </a:lnTo>
                <a:lnTo>
                  <a:pt x="4064" y="25456"/>
                </a:lnTo>
                <a:lnTo>
                  <a:pt x="4722" y="25755"/>
                </a:lnTo>
                <a:lnTo>
                  <a:pt x="5439" y="25994"/>
                </a:lnTo>
                <a:lnTo>
                  <a:pt x="6156" y="26174"/>
                </a:lnTo>
                <a:lnTo>
                  <a:pt x="6873" y="26293"/>
                </a:lnTo>
                <a:lnTo>
                  <a:pt x="8307" y="26293"/>
                </a:lnTo>
                <a:lnTo>
                  <a:pt x="8964" y="26174"/>
                </a:lnTo>
                <a:lnTo>
                  <a:pt x="9622" y="25994"/>
                </a:lnTo>
                <a:lnTo>
                  <a:pt x="10279" y="25696"/>
                </a:lnTo>
                <a:lnTo>
                  <a:pt x="10876" y="25397"/>
                </a:lnTo>
                <a:lnTo>
                  <a:pt x="11474" y="24978"/>
                </a:lnTo>
                <a:lnTo>
                  <a:pt x="12012" y="24560"/>
                </a:lnTo>
                <a:lnTo>
                  <a:pt x="12550" y="24082"/>
                </a:lnTo>
                <a:lnTo>
                  <a:pt x="13028" y="23544"/>
                </a:lnTo>
                <a:lnTo>
                  <a:pt x="13446" y="23007"/>
                </a:lnTo>
                <a:lnTo>
                  <a:pt x="13864" y="22409"/>
                </a:lnTo>
                <a:lnTo>
                  <a:pt x="14163" y="21752"/>
                </a:lnTo>
                <a:lnTo>
                  <a:pt x="14462" y="21094"/>
                </a:lnTo>
                <a:lnTo>
                  <a:pt x="14641" y="20437"/>
                </a:lnTo>
                <a:lnTo>
                  <a:pt x="14820" y="19780"/>
                </a:lnTo>
                <a:lnTo>
                  <a:pt x="14940" y="19063"/>
                </a:lnTo>
                <a:lnTo>
                  <a:pt x="14940" y="18405"/>
                </a:lnTo>
                <a:lnTo>
                  <a:pt x="14880" y="17808"/>
                </a:lnTo>
                <a:lnTo>
                  <a:pt x="14760" y="17270"/>
                </a:lnTo>
                <a:lnTo>
                  <a:pt x="14521" y="16792"/>
                </a:lnTo>
                <a:lnTo>
                  <a:pt x="14282" y="16314"/>
                </a:lnTo>
                <a:lnTo>
                  <a:pt x="13924" y="15836"/>
                </a:lnTo>
                <a:lnTo>
                  <a:pt x="13506" y="15477"/>
                </a:lnTo>
                <a:lnTo>
                  <a:pt x="13087" y="15119"/>
                </a:lnTo>
                <a:lnTo>
                  <a:pt x="12609" y="14820"/>
                </a:lnTo>
                <a:lnTo>
                  <a:pt x="12131" y="14581"/>
                </a:lnTo>
                <a:lnTo>
                  <a:pt x="11593" y="14402"/>
                </a:lnTo>
                <a:lnTo>
                  <a:pt x="11056" y="14282"/>
                </a:lnTo>
                <a:lnTo>
                  <a:pt x="10518" y="14223"/>
                </a:lnTo>
                <a:lnTo>
                  <a:pt x="9980" y="14223"/>
                </a:lnTo>
                <a:lnTo>
                  <a:pt x="9442" y="14342"/>
                </a:lnTo>
                <a:lnTo>
                  <a:pt x="8904" y="14462"/>
                </a:lnTo>
                <a:lnTo>
                  <a:pt x="8367" y="14701"/>
                </a:lnTo>
                <a:lnTo>
                  <a:pt x="8367" y="14701"/>
                </a:lnTo>
                <a:lnTo>
                  <a:pt x="8606" y="12669"/>
                </a:lnTo>
                <a:lnTo>
                  <a:pt x="8904" y="10637"/>
                </a:lnTo>
                <a:lnTo>
                  <a:pt x="9084" y="9621"/>
                </a:lnTo>
                <a:lnTo>
                  <a:pt x="9323" y="8606"/>
                </a:lnTo>
                <a:lnTo>
                  <a:pt x="9562" y="7590"/>
                </a:lnTo>
                <a:lnTo>
                  <a:pt x="9861" y="6634"/>
                </a:lnTo>
                <a:lnTo>
                  <a:pt x="10458" y="5319"/>
                </a:lnTo>
                <a:lnTo>
                  <a:pt x="11534" y="3108"/>
                </a:lnTo>
                <a:lnTo>
                  <a:pt x="12968" y="61"/>
                </a:lnTo>
                <a:lnTo>
                  <a:pt x="12848"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54" name="Google Shape;254;p10"/>
          <p:cNvSpPr/>
          <p:nvPr/>
        </p:nvSpPr>
        <p:spPr>
          <a:xfrm rot="4358289">
            <a:off x="3897685" y="4812891"/>
            <a:ext cx="473413" cy="555582"/>
          </a:xfrm>
          <a:custGeom>
            <a:avLst/>
            <a:gdLst/>
            <a:ahLst/>
            <a:cxnLst/>
            <a:rect l="l" t="t" r="r" b="b"/>
            <a:pathLst>
              <a:path w="21692" h="25457" extrusionOk="0">
                <a:moveTo>
                  <a:pt x="11952" y="1"/>
                </a:moveTo>
                <a:lnTo>
                  <a:pt x="11772" y="61"/>
                </a:lnTo>
                <a:lnTo>
                  <a:pt x="11533" y="180"/>
                </a:lnTo>
                <a:lnTo>
                  <a:pt x="11055" y="539"/>
                </a:lnTo>
                <a:lnTo>
                  <a:pt x="10577" y="957"/>
                </a:lnTo>
                <a:lnTo>
                  <a:pt x="10040" y="1495"/>
                </a:lnTo>
                <a:lnTo>
                  <a:pt x="8904" y="2809"/>
                </a:lnTo>
                <a:lnTo>
                  <a:pt x="8366" y="3467"/>
                </a:lnTo>
                <a:lnTo>
                  <a:pt x="7829" y="4184"/>
                </a:lnTo>
                <a:lnTo>
                  <a:pt x="7410" y="4901"/>
                </a:lnTo>
                <a:lnTo>
                  <a:pt x="6992" y="5678"/>
                </a:lnTo>
                <a:lnTo>
                  <a:pt x="6693" y="6454"/>
                </a:lnTo>
                <a:lnTo>
                  <a:pt x="6514" y="7351"/>
                </a:lnTo>
                <a:lnTo>
                  <a:pt x="6514" y="7829"/>
                </a:lnTo>
                <a:lnTo>
                  <a:pt x="6574" y="8606"/>
                </a:lnTo>
                <a:lnTo>
                  <a:pt x="6633" y="8964"/>
                </a:lnTo>
                <a:lnTo>
                  <a:pt x="6813" y="9263"/>
                </a:lnTo>
                <a:lnTo>
                  <a:pt x="6872" y="9382"/>
                </a:lnTo>
                <a:lnTo>
                  <a:pt x="6992" y="9502"/>
                </a:lnTo>
                <a:lnTo>
                  <a:pt x="7231" y="9502"/>
                </a:lnTo>
                <a:lnTo>
                  <a:pt x="7351" y="9024"/>
                </a:lnTo>
                <a:lnTo>
                  <a:pt x="7530" y="7829"/>
                </a:lnTo>
                <a:lnTo>
                  <a:pt x="7769" y="6634"/>
                </a:lnTo>
                <a:lnTo>
                  <a:pt x="7829" y="6156"/>
                </a:lnTo>
                <a:lnTo>
                  <a:pt x="7948" y="5857"/>
                </a:lnTo>
                <a:lnTo>
                  <a:pt x="8426" y="5020"/>
                </a:lnTo>
                <a:lnTo>
                  <a:pt x="9024" y="4184"/>
                </a:lnTo>
                <a:lnTo>
                  <a:pt x="9681" y="3407"/>
                </a:lnTo>
                <a:lnTo>
                  <a:pt x="10338" y="2690"/>
                </a:lnTo>
                <a:lnTo>
                  <a:pt x="10936" y="2033"/>
                </a:lnTo>
                <a:lnTo>
                  <a:pt x="11175" y="1734"/>
                </a:lnTo>
                <a:lnTo>
                  <a:pt x="11474" y="1555"/>
                </a:lnTo>
                <a:lnTo>
                  <a:pt x="11772" y="1435"/>
                </a:lnTo>
                <a:lnTo>
                  <a:pt x="11892" y="1435"/>
                </a:lnTo>
                <a:lnTo>
                  <a:pt x="12071" y="1495"/>
                </a:lnTo>
                <a:lnTo>
                  <a:pt x="12191" y="1555"/>
                </a:lnTo>
                <a:lnTo>
                  <a:pt x="12370" y="1674"/>
                </a:lnTo>
                <a:lnTo>
                  <a:pt x="12609" y="2092"/>
                </a:lnTo>
                <a:lnTo>
                  <a:pt x="12848" y="2570"/>
                </a:lnTo>
                <a:lnTo>
                  <a:pt x="13027" y="3048"/>
                </a:lnTo>
                <a:lnTo>
                  <a:pt x="13326" y="4124"/>
                </a:lnTo>
                <a:lnTo>
                  <a:pt x="13505" y="5200"/>
                </a:lnTo>
                <a:lnTo>
                  <a:pt x="13685" y="6215"/>
                </a:lnTo>
                <a:lnTo>
                  <a:pt x="13804" y="7231"/>
                </a:lnTo>
                <a:lnTo>
                  <a:pt x="13924" y="8307"/>
                </a:lnTo>
                <a:lnTo>
                  <a:pt x="13983" y="8845"/>
                </a:lnTo>
                <a:lnTo>
                  <a:pt x="13983" y="9143"/>
                </a:lnTo>
                <a:lnTo>
                  <a:pt x="13983" y="9382"/>
                </a:lnTo>
                <a:lnTo>
                  <a:pt x="13983" y="9442"/>
                </a:lnTo>
                <a:lnTo>
                  <a:pt x="14103" y="9502"/>
                </a:lnTo>
                <a:lnTo>
                  <a:pt x="14402" y="9741"/>
                </a:lnTo>
                <a:lnTo>
                  <a:pt x="14760" y="9861"/>
                </a:lnTo>
                <a:lnTo>
                  <a:pt x="14939" y="9920"/>
                </a:lnTo>
                <a:lnTo>
                  <a:pt x="15358" y="9741"/>
                </a:lnTo>
                <a:lnTo>
                  <a:pt x="15836" y="9562"/>
                </a:lnTo>
                <a:lnTo>
                  <a:pt x="16911" y="9203"/>
                </a:lnTo>
                <a:lnTo>
                  <a:pt x="17987" y="8845"/>
                </a:lnTo>
                <a:lnTo>
                  <a:pt x="18704" y="8665"/>
                </a:lnTo>
                <a:lnTo>
                  <a:pt x="19481" y="8486"/>
                </a:lnTo>
                <a:lnTo>
                  <a:pt x="20138" y="8486"/>
                </a:lnTo>
                <a:lnTo>
                  <a:pt x="20437" y="8665"/>
                </a:lnTo>
                <a:lnTo>
                  <a:pt x="20676" y="8964"/>
                </a:lnTo>
                <a:lnTo>
                  <a:pt x="20736" y="9143"/>
                </a:lnTo>
                <a:lnTo>
                  <a:pt x="20795" y="9323"/>
                </a:lnTo>
                <a:lnTo>
                  <a:pt x="20855" y="9861"/>
                </a:lnTo>
                <a:lnTo>
                  <a:pt x="20855" y="10458"/>
                </a:lnTo>
                <a:lnTo>
                  <a:pt x="20736" y="11115"/>
                </a:lnTo>
                <a:lnTo>
                  <a:pt x="20497" y="12370"/>
                </a:lnTo>
                <a:lnTo>
                  <a:pt x="20198" y="13326"/>
                </a:lnTo>
                <a:lnTo>
                  <a:pt x="19959" y="13864"/>
                </a:lnTo>
                <a:lnTo>
                  <a:pt x="19720" y="14402"/>
                </a:lnTo>
                <a:lnTo>
                  <a:pt x="19421" y="14880"/>
                </a:lnTo>
                <a:lnTo>
                  <a:pt x="19063" y="15298"/>
                </a:lnTo>
                <a:lnTo>
                  <a:pt x="18704" y="15717"/>
                </a:lnTo>
                <a:lnTo>
                  <a:pt x="18286" y="16075"/>
                </a:lnTo>
                <a:lnTo>
                  <a:pt x="17867" y="16434"/>
                </a:lnTo>
                <a:lnTo>
                  <a:pt x="17449" y="16732"/>
                </a:lnTo>
                <a:lnTo>
                  <a:pt x="16433" y="17270"/>
                </a:lnTo>
                <a:lnTo>
                  <a:pt x="15417" y="17688"/>
                </a:lnTo>
                <a:lnTo>
                  <a:pt x="14282" y="17987"/>
                </a:lnTo>
                <a:lnTo>
                  <a:pt x="13207" y="18286"/>
                </a:lnTo>
                <a:lnTo>
                  <a:pt x="11952" y="18525"/>
                </a:lnTo>
                <a:lnTo>
                  <a:pt x="10697" y="18645"/>
                </a:lnTo>
                <a:lnTo>
                  <a:pt x="10159" y="18704"/>
                </a:lnTo>
                <a:lnTo>
                  <a:pt x="9621" y="18704"/>
                </a:lnTo>
                <a:lnTo>
                  <a:pt x="9083" y="18585"/>
                </a:lnTo>
                <a:lnTo>
                  <a:pt x="8964" y="18525"/>
                </a:lnTo>
                <a:lnTo>
                  <a:pt x="8904" y="18465"/>
                </a:lnTo>
                <a:lnTo>
                  <a:pt x="8844" y="18346"/>
                </a:lnTo>
                <a:lnTo>
                  <a:pt x="8844" y="18167"/>
                </a:lnTo>
                <a:lnTo>
                  <a:pt x="8904" y="17629"/>
                </a:lnTo>
                <a:lnTo>
                  <a:pt x="9024" y="15896"/>
                </a:lnTo>
                <a:lnTo>
                  <a:pt x="9263" y="14223"/>
                </a:lnTo>
                <a:lnTo>
                  <a:pt x="9741" y="14342"/>
                </a:lnTo>
                <a:lnTo>
                  <a:pt x="10279" y="14402"/>
                </a:lnTo>
                <a:lnTo>
                  <a:pt x="10757" y="14462"/>
                </a:lnTo>
                <a:lnTo>
                  <a:pt x="11294" y="14462"/>
                </a:lnTo>
                <a:lnTo>
                  <a:pt x="11832" y="14402"/>
                </a:lnTo>
                <a:lnTo>
                  <a:pt x="12370" y="14342"/>
                </a:lnTo>
                <a:lnTo>
                  <a:pt x="12968" y="14223"/>
                </a:lnTo>
                <a:lnTo>
                  <a:pt x="13505" y="14043"/>
                </a:lnTo>
                <a:lnTo>
                  <a:pt x="13983" y="13864"/>
                </a:lnTo>
                <a:lnTo>
                  <a:pt x="14521" y="13685"/>
                </a:lnTo>
                <a:lnTo>
                  <a:pt x="14999" y="13386"/>
                </a:lnTo>
                <a:lnTo>
                  <a:pt x="15477" y="13147"/>
                </a:lnTo>
                <a:lnTo>
                  <a:pt x="15896" y="12789"/>
                </a:lnTo>
                <a:lnTo>
                  <a:pt x="16254" y="12490"/>
                </a:lnTo>
                <a:lnTo>
                  <a:pt x="16613" y="12071"/>
                </a:lnTo>
                <a:lnTo>
                  <a:pt x="16911" y="11713"/>
                </a:lnTo>
                <a:lnTo>
                  <a:pt x="17091" y="11414"/>
                </a:lnTo>
                <a:lnTo>
                  <a:pt x="17270" y="11056"/>
                </a:lnTo>
                <a:lnTo>
                  <a:pt x="17270" y="10876"/>
                </a:lnTo>
                <a:lnTo>
                  <a:pt x="17270" y="10757"/>
                </a:lnTo>
                <a:lnTo>
                  <a:pt x="17270" y="10578"/>
                </a:lnTo>
                <a:lnTo>
                  <a:pt x="17091" y="10458"/>
                </a:lnTo>
                <a:lnTo>
                  <a:pt x="16971" y="10458"/>
                </a:lnTo>
                <a:lnTo>
                  <a:pt x="16732" y="10578"/>
                </a:lnTo>
                <a:lnTo>
                  <a:pt x="16135" y="10996"/>
                </a:lnTo>
                <a:lnTo>
                  <a:pt x="15178" y="11832"/>
                </a:lnTo>
                <a:lnTo>
                  <a:pt x="14521" y="12251"/>
                </a:lnTo>
                <a:lnTo>
                  <a:pt x="13804" y="12669"/>
                </a:lnTo>
                <a:lnTo>
                  <a:pt x="13147" y="12968"/>
                </a:lnTo>
                <a:lnTo>
                  <a:pt x="12430" y="13207"/>
                </a:lnTo>
                <a:lnTo>
                  <a:pt x="11713" y="13386"/>
                </a:lnTo>
                <a:lnTo>
                  <a:pt x="10936" y="13506"/>
                </a:lnTo>
                <a:lnTo>
                  <a:pt x="9382" y="13685"/>
                </a:lnTo>
                <a:lnTo>
                  <a:pt x="9382" y="13685"/>
                </a:lnTo>
                <a:lnTo>
                  <a:pt x="9980" y="11115"/>
                </a:lnTo>
                <a:lnTo>
                  <a:pt x="10159" y="10279"/>
                </a:lnTo>
                <a:lnTo>
                  <a:pt x="10279" y="9562"/>
                </a:lnTo>
                <a:lnTo>
                  <a:pt x="10279" y="9024"/>
                </a:lnTo>
                <a:lnTo>
                  <a:pt x="10219" y="8845"/>
                </a:lnTo>
                <a:lnTo>
                  <a:pt x="10159" y="8785"/>
                </a:lnTo>
                <a:lnTo>
                  <a:pt x="9980" y="8785"/>
                </a:lnTo>
                <a:lnTo>
                  <a:pt x="9800" y="8964"/>
                </a:lnTo>
                <a:lnTo>
                  <a:pt x="9621" y="9263"/>
                </a:lnTo>
                <a:lnTo>
                  <a:pt x="9502" y="9622"/>
                </a:lnTo>
                <a:lnTo>
                  <a:pt x="9203" y="10578"/>
                </a:lnTo>
                <a:lnTo>
                  <a:pt x="8904" y="11773"/>
                </a:lnTo>
                <a:lnTo>
                  <a:pt x="8426" y="14103"/>
                </a:lnTo>
                <a:lnTo>
                  <a:pt x="8247" y="15418"/>
                </a:lnTo>
                <a:lnTo>
                  <a:pt x="7530" y="15059"/>
                </a:lnTo>
                <a:lnTo>
                  <a:pt x="6813" y="14641"/>
                </a:lnTo>
                <a:lnTo>
                  <a:pt x="6155" y="14163"/>
                </a:lnTo>
                <a:lnTo>
                  <a:pt x="5558" y="13565"/>
                </a:lnTo>
                <a:lnTo>
                  <a:pt x="4721" y="12430"/>
                </a:lnTo>
                <a:lnTo>
                  <a:pt x="4243" y="11773"/>
                </a:lnTo>
                <a:lnTo>
                  <a:pt x="4004" y="11593"/>
                </a:lnTo>
                <a:lnTo>
                  <a:pt x="3944" y="11534"/>
                </a:lnTo>
                <a:lnTo>
                  <a:pt x="3885" y="11534"/>
                </a:lnTo>
                <a:lnTo>
                  <a:pt x="3765" y="11653"/>
                </a:lnTo>
                <a:lnTo>
                  <a:pt x="3765" y="11832"/>
                </a:lnTo>
                <a:lnTo>
                  <a:pt x="3765" y="12071"/>
                </a:lnTo>
                <a:lnTo>
                  <a:pt x="3825" y="12310"/>
                </a:lnTo>
                <a:lnTo>
                  <a:pt x="4124" y="12848"/>
                </a:lnTo>
                <a:lnTo>
                  <a:pt x="4482" y="13386"/>
                </a:lnTo>
                <a:lnTo>
                  <a:pt x="4960" y="13984"/>
                </a:lnTo>
                <a:lnTo>
                  <a:pt x="5379" y="14462"/>
                </a:lnTo>
                <a:lnTo>
                  <a:pt x="5976" y="14999"/>
                </a:lnTo>
                <a:lnTo>
                  <a:pt x="6394" y="15298"/>
                </a:lnTo>
                <a:lnTo>
                  <a:pt x="6992" y="15597"/>
                </a:lnTo>
                <a:lnTo>
                  <a:pt x="7530" y="15836"/>
                </a:lnTo>
                <a:lnTo>
                  <a:pt x="7709" y="16015"/>
                </a:lnTo>
                <a:lnTo>
                  <a:pt x="7888" y="16135"/>
                </a:lnTo>
                <a:lnTo>
                  <a:pt x="8008" y="16374"/>
                </a:lnTo>
                <a:lnTo>
                  <a:pt x="8068" y="16613"/>
                </a:lnTo>
                <a:lnTo>
                  <a:pt x="8068" y="17270"/>
                </a:lnTo>
                <a:lnTo>
                  <a:pt x="7948" y="18525"/>
                </a:lnTo>
                <a:lnTo>
                  <a:pt x="6932" y="18346"/>
                </a:lnTo>
                <a:lnTo>
                  <a:pt x="6036" y="18047"/>
                </a:lnTo>
                <a:lnTo>
                  <a:pt x="5199" y="17629"/>
                </a:lnTo>
                <a:lnTo>
                  <a:pt x="4423" y="17151"/>
                </a:lnTo>
                <a:lnTo>
                  <a:pt x="3765" y="16613"/>
                </a:lnTo>
                <a:lnTo>
                  <a:pt x="3168" y="15956"/>
                </a:lnTo>
                <a:lnTo>
                  <a:pt x="2630" y="15298"/>
                </a:lnTo>
                <a:lnTo>
                  <a:pt x="2152" y="14581"/>
                </a:lnTo>
                <a:lnTo>
                  <a:pt x="1734" y="13804"/>
                </a:lnTo>
                <a:lnTo>
                  <a:pt x="1435" y="12968"/>
                </a:lnTo>
                <a:lnTo>
                  <a:pt x="1196" y="12131"/>
                </a:lnTo>
                <a:lnTo>
                  <a:pt x="1016" y="11235"/>
                </a:lnTo>
                <a:lnTo>
                  <a:pt x="957" y="10279"/>
                </a:lnTo>
                <a:lnTo>
                  <a:pt x="957" y="9382"/>
                </a:lnTo>
                <a:lnTo>
                  <a:pt x="1016" y="8426"/>
                </a:lnTo>
                <a:lnTo>
                  <a:pt x="1136" y="7470"/>
                </a:lnTo>
                <a:lnTo>
                  <a:pt x="2152" y="7889"/>
                </a:lnTo>
                <a:lnTo>
                  <a:pt x="3885" y="8486"/>
                </a:lnTo>
                <a:lnTo>
                  <a:pt x="4721" y="8785"/>
                </a:lnTo>
                <a:lnTo>
                  <a:pt x="5498" y="9024"/>
                </a:lnTo>
                <a:lnTo>
                  <a:pt x="6036" y="9084"/>
                </a:lnTo>
                <a:lnTo>
                  <a:pt x="6215" y="9084"/>
                </a:lnTo>
                <a:lnTo>
                  <a:pt x="6275" y="9024"/>
                </a:lnTo>
                <a:lnTo>
                  <a:pt x="6275" y="8904"/>
                </a:lnTo>
                <a:lnTo>
                  <a:pt x="6215" y="8785"/>
                </a:lnTo>
                <a:lnTo>
                  <a:pt x="5797" y="8426"/>
                </a:lnTo>
                <a:lnTo>
                  <a:pt x="5199" y="8068"/>
                </a:lnTo>
                <a:lnTo>
                  <a:pt x="4482" y="7709"/>
                </a:lnTo>
                <a:lnTo>
                  <a:pt x="2988" y="7052"/>
                </a:lnTo>
                <a:lnTo>
                  <a:pt x="2032" y="6694"/>
                </a:lnTo>
                <a:lnTo>
                  <a:pt x="1375" y="6454"/>
                </a:lnTo>
                <a:lnTo>
                  <a:pt x="1076" y="6395"/>
                </a:lnTo>
                <a:lnTo>
                  <a:pt x="837" y="6395"/>
                </a:lnTo>
                <a:lnTo>
                  <a:pt x="658" y="6454"/>
                </a:lnTo>
                <a:lnTo>
                  <a:pt x="479" y="6634"/>
                </a:lnTo>
                <a:lnTo>
                  <a:pt x="359" y="6873"/>
                </a:lnTo>
                <a:lnTo>
                  <a:pt x="240" y="7291"/>
                </a:lnTo>
                <a:lnTo>
                  <a:pt x="120" y="7829"/>
                </a:lnTo>
                <a:lnTo>
                  <a:pt x="60" y="8367"/>
                </a:lnTo>
                <a:lnTo>
                  <a:pt x="1" y="9502"/>
                </a:lnTo>
                <a:lnTo>
                  <a:pt x="1" y="10757"/>
                </a:lnTo>
                <a:lnTo>
                  <a:pt x="180" y="12012"/>
                </a:lnTo>
                <a:lnTo>
                  <a:pt x="419" y="13207"/>
                </a:lnTo>
                <a:lnTo>
                  <a:pt x="598" y="13804"/>
                </a:lnTo>
                <a:lnTo>
                  <a:pt x="837" y="14402"/>
                </a:lnTo>
                <a:lnTo>
                  <a:pt x="1076" y="14940"/>
                </a:lnTo>
                <a:lnTo>
                  <a:pt x="1315" y="15418"/>
                </a:lnTo>
                <a:lnTo>
                  <a:pt x="1674" y="15896"/>
                </a:lnTo>
                <a:lnTo>
                  <a:pt x="2032" y="16374"/>
                </a:lnTo>
                <a:lnTo>
                  <a:pt x="2391" y="16792"/>
                </a:lnTo>
                <a:lnTo>
                  <a:pt x="2809" y="17210"/>
                </a:lnTo>
                <a:lnTo>
                  <a:pt x="3227" y="17569"/>
                </a:lnTo>
                <a:lnTo>
                  <a:pt x="3705" y="17927"/>
                </a:lnTo>
                <a:lnTo>
                  <a:pt x="4243" y="18226"/>
                </a:lnTo>
                <a:lnTo>
                  <a:pt x="4721" y="18525"/>
                </a:lnTo>
                <a:lnTo>
                  <a:pt x="5319" y="18764"/>
                </a:lnTo>
                <a:lnTo>
                  <a:pt x="5857" y="19003"/>
                </a:lnTo>
                <a:lnTo>
                  <a:pt x="6574" y="19182"/>
                </a:lnTo>
                <a:lnTo>
                  <a:pt x="6932" y="19302"/>
                </a:lnTo>
                <a:lnTo>
                  <a:pt x="7291" y="19421"/>
                </a:lnTo>
                <a:lnTo>
                  <a:pt x="7649" y="19601"/>
                </a:lnTo>
                <a:lnTo>
                  <a:pt x="7769" y="19660"/>
                </a:lnTo>
                <a:lnTo>
                  <a:pt x="7829" y="19840"/>
                </a:lnTo>
                <a:lnTo>
                  <a:pt x="7888" y="20258"/>
                </a:lnTo>
                <a:lnTo>
                  <a:pt x="7888" y="20736"/>
                </a:lnTo>
                <a:lnTo>
                  <a:pt x="7888" y="21393"/>
                </a:lnTo>
                <a:lnTo>
                  <a:pt x="7888" y="23066"/>
                </a:lnTo>
                <a:lnTo>
                  <a:pt x="7948" y="23903"/>
                </a:lnTo>
                <a:lnTo>
                  <a:pt x="8068" y="24620"/>
                </a:lnTo>
                <a:lnTo>
                  <a:pt x="8127" y="24919"/>
                </a:lnTo>
                <a:lnTo>
                  <a:pt x="8247" y="25158"/>
                </a:lnTo>
                <a:lnTo>
                  <a:pt x="8426" y="25337"/>
                </a:lnTo>
                <a:lnTo>
                  <a:pt x="8605" y="25457"/>
                </a:lnTo>
                <a:lnTo>
                  <a:pt x="8665" y="25457"/>
                </a:lnTo>
                <a:lnTo>
                  <a:pt x="8785" y="25277"/>
                </a:lnTo>
                <a:lnTo>
                  <a:pt x="8844" y="24680"/>
                </a:lnTo>
                <a:lnTo>
                  <a:pt x="8904" y="23843"/>
                </a:lnTo>
                <a:lnTo>
                  <a:pt x="8964" y="22827"/>
                </a:lnTo>
                <a:lnTo>
                  <a:pt x="8904" y="20796"/>
                </a:lnTo>
                <a:lnTo>
                  <a:pt x="8904" y="19660"/>
                </a:lnTo>
                <a:lnTo>
                  <a:pt x="10159" y="19660"/>
                </a:lnTo>
                <a:lnTo>
                  <a:pt x="11533" y="19601"/>
                </a:lnTo>
                <a:lnTo>
                  <a:pt x="12968" y="19362"/>
                </a:lnTo>
                <a:lnTo>
                  <a:pt x="14402" y="19063"/>
                </a:lnTo>
                <a:lnTo>
                  <a:pt x="15836" y="18585"/>
                </a:lnTo>
                <a:lnTo>
                  <a:pt x="16493" y="18346"/>
                </a:lnTo>
                <a:lnTo>
                  <a:pt x="17091" y="17987"/>
                </a:lnTo>
                <a:lnTo>
                  <a:pt x="17748" y="17688"/>
                </a:lnTo>
                <a:lnTo>
                  <a:pt x="18286" y="17330"/>
                </a:lnTo>
                <a:lnTo>
                  <a:pt x="18824" y="16912"/>
                </a:lnTo>
                <a:lnTo>
                  <a:pt x="19302" y="16434"/>
                </a:lnTo>
                <a:lnTo>
                  <a:pt x="19660" y="16015"/>
                </a:lnTo>
                <a:lnTo>
                  <a:pt x="20019" y="15597"/>
                </a:lnTo>
                <a:lnTo>
                  <a:pt x="20317" y="15059"/>
                </a:lnTo>
                <a:lnTo>
                  <a:pt x="20616" y="14581"/>
                </a:lnTo>
                <a:lnTo>
                  <a:pt x="20855" y="14043"/>
                </a:lnTo>
                <a:lnTo>
                  <a:pt x="21034" y="13506"/>
                </a:lnTo>
                <a:lnTo>
                  <a:pt x="21333" y="12370"/>
                </a:lnTo>
                <a:lnTo>
                  <a:pt x="21513" y="11354"/>
                </a:lnTo>
                <a:lnTo>
                  <a:pt x="21632" y="10697"/>
                </a:lnTo>
                <a:lnTo>
                  <a:pt x="21692" y="10040"/>
                </a:lnTo>
                <a:lnTo>
                  <a:pt x="21692" y="9323"/>
                </a:lnTo>
                <a:lnTo>
                  <a:pt x="21632" y="8665"/>
                </a:lnTo>
                <a:lnTo>
                  <a:pt x="21513" y="8128"/>
                </a:lnTo>
                <a:lnTo>
                  <a:pt x="21393" y="7889"/>
                </a:lnTo>
                <a:lnTo>
                  <a:pt x="21274" y="7709"/>
                </a:lnTo>
                <a:lnTo>
                  <a:pt x="21034" y="7530"/>
                </a:lnTo>
                <a:lnTo>
                  <a:pt x="20736" y="7411"/>
                </a:lnTo>
                <a:lnTo>
                  <a:pt x="19959" y="7411"/>
                </a:lnTo>
                <a:lnTo>
                  <a:pt x="19063" y="7530"/>
                </a:lnTo>
                <a:lnTo>
                  <a:pt x="18106" y="7769"/>
                </a:lnTo>
                <a:lnTo>
                  <a:pt x="17150" y="8068"/>
                </a:lnTo>
                <a:lnTo>
                  <a:pt x="16254" y="8426"/>
                </a:lnTo>
                <a:lnTo>
                  <a:pt x="14939" y="8964"/>
                </a:lnTo>
                <a:lnTo>
                  <a:pt x="14939" y="8008"/>
                </a:lnTo>
                <a:lnTo>
                  <a:pt x="14820" y="7052"/>
                </a:lnTo>
                <a:lnTo>
                  <a:pt x="14700" y="6096"/>
                </a:lnTo>
                <a:lnTo>
                  <a:pt x="14581" y="5140"/>
                </a:lnTo>
                <a:lnTo>
                  <a:pt x="14342" y="4184"/>
                </a:lnTo>
                <a:lnTo>
                  <a:pt x="14103" y="3287"/>
                </a:lnTo>
                <a:lnTo>
                  <a:pt x="13804" y="2391"/>
                </a:lnTo>
                <a:lnTo>
                  <a:pt x="13505" y="1495"/>
                </a:lnTo>
                <a:lnTo>
                  <a:pt x="13147" y="778"/>
                </a:lnTo>
                <a:lnTo>
                  <a:pt x="12968" y="479"/>
                </a:lnTo>
                <a:lnTo>
                  <a:pt x="12788" y="300"/>
                </a:lnTo>
                <a:lnTo>
                  <a:pt x="12609" y="120"/>
                </a:lnTo>
                <a:lnTo>
                  <a:pt x="12370" y="61"/>
                </a:lnTo>
                <a:lnTo>
                  <a:pt x="12191"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55" name="Google Shape;255;p10"/>
          <p:cNvSpPr/>
          <p:nvPr/>
        </p:nvSpPr>
        <p:spPr>
          <a:xfrm rot="-2801932">
            <a:off x="8482195" y="996713"/>
            <a:ext cx="597297" cy="937661"/>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56" name="Google Shape;256;p10"/>
          <p:cNvSpPr/>
          <p:nvPr/>
        </p:nvSpPr>
        <p:spPr>
          <a:xfrm rot="5200625">
            <a:off x="4975084" y="-222517"/>
            <a:ext cx="701626" cy="765527"/>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57" name="Google Shape;257;p10"/>
          <p:cNvSpPr/>
          <p:nvPr/>
        </p:nvSpPr>
        <p:spPr>
          <a:xfrm rot="942660">
            <a:off x="4813976" y="4545488"/>
            <a:ext cx="833403" cy="485179"/>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58" name="Google Shape;258;p10"/>
          <p:cNvSpPr/>
          <p:nvPr/>
        </p:nvSpPr>
        <p:spPr>
          <a:xfrm rot="-5506848">
            <a:off x="8197826" y="3625742"/>
            <a:ext cx="179267" cy="193412"/>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0"/>
          <p:cNvSpPr/>
          <p:nvPr/>
        </p:nvSpPr>
        <p:spPr>
          <a:xfrm rot="-10292983">
            <a:off x="8081725" y="3802439"/>
            <a:ext cx="215214" cy="232195"/>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2537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with color background 1">
  <p:cSld name="Blank with color background 1">
    <p:bg>
      <p:bgPr>
        <a:solidFill>
          <a:srgbClr val="FFA105"/>
        </a:solidFill>
        <a:effectLst/>
      </p:bgPr>
    </p:bg>
    <p:spTree>
      <p:nvGrpSpPr>
        <p:cNvPr id="1" name="Shape 301"/>
        <p:cNvGrpSpPr/>
        <p:nvPr/>
      </p:nvGrpSpPr>
      <p:grpSpPr>
        <a:xfrm>
          <a:off x="0" y="0"/>
          <a:ext cx="0" cy="0"/>
          <a:chOff x="0" y="0"/>
          <a:chExt cx="0" cy="0"/>
        </a:xfrm>
      </p:grpSpPr>
      <p:sp>
        <p:nvSpPr>
          <p:cNvPr id="302" name="Google Shape;302;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smtClean="0"/>
              <a:t>‹#›</a:t>
            </a:fld>
            <a:endParaRPr lang="en"/>
          </a:p>
        </p:txBody>
      </p:sp>
      <p:sp>
        <p:nvSpPr>
          <p:cNvPr id="303" name="Google Shape;303;p12"/>
          <p:cNvSpPr/>
          <p:nvPr/>
        </p:nvSpPr>
        <p:spPr>
          <a:xfrm rot="1319053">
            <a:off x="-51439" y="1007787"/>
            <a:ext cx="601219" cy="941593"/>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2"/>
          <p:cNvSpPr/>
          <p:nvPr/>
        </p:nvSpPr>
        <p:spPr>
          <a:xfrm>
            <a:off x="2597036" y="-234941"/>
            <a:ext cx="817717" cy="835985"/>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2"/>
          <p:cNvSpPr/>
          <p:nvPr/>
        </p:nvSpPr>
        <p:spPr>
          <a:xfrm rot="-5330471">
            <a:off x="8178192" y="2569786"/>
            <a:ext cx="748134" cy="56024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2"/>
          <p:cNvSpPr/>
          <p:nvPr/>
        </p:nvSpPr>
        <p:spPr>
          <a:xfrm rot="-9290112">
            <a:off x="7044262" y="190893"/>
            <a:ext cx="759011" cy="834631"/>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2"/>
          <p:cNvSpPr/>
          <p:nvPr/>
        </p:nvSpPr>
        <p:spPr>
          <a:xfrm rot="831478">
            <a:off x="1743246" y="4434137"/>
            <a:ext cx="957279" cy="859458"/>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2"/>
          <p:cNvSpPr/>
          <p:nvPr/>
        </p:nvSpPr>
        <p:spPr>
          <a:xfrm rot="-1232764">
            <a:off x="623232" y="2763432"/>
            <a:ext cx="215203" cy="232183"/>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2"/>
          <p:cNvSpPr/>
          <p:nvPr/>
        </p:nvSpPr>
        <p:spPr>
          <a:xfrm rot="-2062359">
            <a:off x="255900" y="2566548"/>
            <a:ext cx="280423" cy="71867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2"/>
          <p:cNvSpPr/>
          <p:nvPr/>
        </p:nvSpPr>
        <p:spPr>
          <a:xfrm>
            <a:off x="947845" y="293861"/>
            <a:ext cx="447347" cy="341714"/>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2"/>
          <p:cNvSpPr/>
          <p:nvPr/>
        </p:nvSpPr>
        <p:spPr>
          <a:xfrm rot="-7406442">
            <a:off x="403221" y="4030923"/>
            <a:ext cx="490399" cy="753856"/>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2"/>
          <p:cNvSpPr/>
          <p:nvPr/>
        </p:nvSpPr>
        <p:spPr>
          <a:xfrm>
            <a:off x="6664726" y="4642200"/>
            <a:ext cx="766865" cy="689932"/>
          </a:xfrm>
          <a:custGeom>
            <a:avLst/>
            <a:gdLst/>
            <a:ahLst/>
            <a:cxnLst/>
            <a:rect l="l" t="t" r="r" b="b"/>
            <a:pathLst>
              <a:path w="35137" h="31612" extrusionOk="0">
                <a:moveTo>
                  <a:pt x="18405" y="3287"/>
                </a:moveTo>
                <a:lnTo>
                  <a:pt x="18166" y="3347"/>
                </a:lnTo>
                <a:lnTo>
                  <a:pt x="18166" y="3407"/>
                </a:lnTo>
                <a:lnTo>
                  <a:pt x="18106" y="3466"/>
                </a:lnTo>
                <a:lnTo>
                  <a:pt x="18225" y="3646"/>
                </a:lnTo>
                <a:lnTo>
                  <a:pt x="18464" y="3944"/>
                </a:lnTo>
                <a:lnTo>
                  <a:pt x="18942" y="4183"/>
                </a:lnTo>
                <a:lnTo>
                  <a:pt x="19241" y="4423"/>
                </a:lnTo>
                <a:lnTo>
                  <a:pt x="19660" y="4781"/>
                </a:lnTo>
                <a:lnTo>
                  <a:pt x="19899" y="4901"/>
                </a:lnTo>
                <a:lnTo>
                  <a:pt x="20138" y="5020"/>
                </a:lnTo>
                <a:lnTo>
                  <a:pt x="20317" y="5020"/>
                </a:lnTo>
                <a:lnTo>
                  <a:pt x="20496" y="4960"/>
                </a:lnTo>
                <a:lnTo>
                  <a:pt x="20556" y="4781"/>
                </a:lnTo>
                <a:lnTo>
                  <a:pt x="20556" y="4542"/>
                </a:lnTo>
                <a:lnTo>
                  <a:pt x="20436" y="4363"/>
                </a:lnTo>
                <a:lnTo>
                  <a:pt x="20257" y="4183"/>
                </a:lnTo>
                <a:lnTo>
                  <a:pt x="19839" y="3825"/>
                </a:lnTo>
                <a:lnTo>
                  <a:pt x="19540" y="3646"/>
                </a:lnTo>
                <a:lnTo>
                  <a:pt x="19062" y="3407"/>
                </a:lnTo>
                <a:lnTo>
                  <a:pt x="18703" y="3347"/>
                </a:lnTo>
                <a:lnTo>
                  <a:pt x="18405" y="3287"/>
                </a:lnTo>
                <a:close/>
                <a:moveTo>
                  <a:pt x="28384" y="5677"/>
                </a:moveTo>
                <a:lnTo>
                  <a:pt x="27009" y="5737"/>
                </a:lnTo>
                <a:lnTo>
                  <a:pt x="26053" y="5857"/>
                </a:lnTo>
                <a:lnTo>
                  <a:pt x="25575" y="5916"/>
                </a:lnTo>
                <a:lnTo>
                  <a:pt x="25277" y="5916"/>
                </a:lnTo>
                <a:lnTo>
                  <a:pt x="26053" y="6155"/>
                </a:lnTo>
                <a:lnTo>
                  <a:pt x="26770" y="6275"/>
                </a:lnTo>
                <a:lnTo>
                  <a:pt x="27547" y="6335"/>
                </a:lnTo>
                <a:lnTo>
                  <a:pt x="29041" y="6335"/>
                </a:lnTo>
                <a:lnTo>
                  <a:pt x="29400" y="6275"/>
                </a:lnTo>
                <a:lnTo>
                  <a:pt x="29579" y="6275"/>
                </a:lnTo>
                <a:lnTo>
                  <a:pt x="29639" y="6215"/>
                </a:lnTo>
                <a:lnTo>
                  <a:pt x="29758" y="6096"/>
                </a:lnTo>
                <a:lnTo>
                  <a:pt x="29878" y="5916"/>
                </a:lnTo>
                <a:lnTo>
                  <a:pt x="29878" y="5857"/>
                </a:lnTo>
                <a:lnTo>
                  <a:pt x="29878" y="5797"/>
                </a:lnTo>
                <a:lnTo>
                  <a:pt x="29818" y="5737"/>
                </a:lnTo>
                <a:lnTo>
                  <a:pt x="29698" y="5737"/>
                </a:lnTo>
                <a:lnTo>
                  <a:pt x="28384" y="5677"/>
                </a:lnTo>
                <a:close/>
                <a:moveTo>
                  <a:pt x="21512" y="4781"/>
                </a:moveTo>
                <a:lnTo>
                  <a:pt x="21213" y="4841"/>
                </a:lnTo>
                <a:lnTo>
                  <a:pt x="20914" y="4960"/>
                </a:lnTo>
                <a:lnTo>
                  <a:pt x="20675" y="5080"/>
                </a:lnTo>
                <a:lnTo>
                  <a:pt x="20496" y="5379"/>
                </a:lnTo>
                <a:lnTo>
                  <a:pt x="20377" y="5558"/>
                </a:lnTo>
                <a:lnTo>
                  <a:pt x="20436" y="5737"/>
                </a:lnTo>
                <a:lnTo>
                  <a:pt x="20556" y="5857"/>
                </a:lnTo>
                <a:lnTo>
                  <a:pt x="20914" y="6036"/>
                </a:lnTo>
                <a:lnTo>
                  <a:pt x="21333" y="6275"/>
                </a:lnTo>
                <a:lnTo>
                  <a:pt x="21631" y="6454"/>
                </a:lnTo>
                <a:lnTo>
                  <a:pt x="21870" y="6753"/>
                </a:lnTo>
                <a:lnTo>
                  <a:pt x="22109" y="6992"/>
                </a:lnTo>
                <a:lnTo>
                  <a:pt x="22408" y="7171"/>
                </a:lnTo>
                <a:lnTo>
                  <a:pt x="22647" y="7291"/>
                </a:lnTo>
                <a:lnTo>
                  <a:pt x="22946" y="7291"/>
                </a:lnTo>
                <a:lnTo>
                  <a:pt x="23305" y="7171"/>
                </a:lnTo>
                <a:lnTo>
                  <a:pt x="23663" y="6872"/>
                </a:lnTo>
                <a:lnTo>
                  <a:pt x="23842" y="6574"/>
                </a:lnTo>
                <a:lnTo>
                  <a:pt x="23962" y="6275"/>
                </a:lnTo>
                <a:lnTo>
                  <a:pt x="24022" y="5976"/>
                </a:lnTo>
                <a:lnTo>
                  <a:pt x="24022" y="5677"/>
                </a:lnTo>
                <a:lnTo>
                  <a:pt x="23902" y="5379"/>
                </a:lnTo>
                <a:lnTo>
                  <a:pt x="23663" y="5199"/>
                </a:lnTo>
                <a:lnTo>
                  <a:pt x="23424" y="5020"/>
                </a:lnTo>
                <a:lnTo>
                  <a:pt x="23066" y="4901"/>
                </a:lnTo>
                <a:lnTo>
                  <a:pt x="22528" y="4841"/>
                </a:lnTo>
                <a:lnTo>
                  <a:pt x="21870" y="4781"/>
                </a:lnTo>
                <a:close/>
                <a:moveTo>
                  <a:pt x="6573" y="7888"/>
                </a:moveTo>
                <a:lnTo>
                  <a:pt x="6334" y="7948"/>
                </a:lnTo>
                <a:lnTo>
                  <a:pt x="6215" y="8068"/>
                </a:lnTo>
                <a:lnTo>
                  <a:pt x="6095" y="8187"/>
                </a:lnTo>
                <a:lnTo>
                  <a:pt x="6035" y="8366"/>
                </a:lnTo>
                <a:lnTo>
                  <a:pt x="6035" y="8546"/>
                </a:lnTo>
                <a:lnTo>
                  <a:pt x="6095" y="8665"/>
                </a:lnTo>
                <a:lnTo>
                  <a:pt x="6215" y="8785"/>
                </a:lnTo>
                <a:lnTo>
                  <a:pt x="6334" y="8844"/>
                </a:lnTo>
                <a:lnTo>
                  <a:pt x="6573" y="8785"/>
                </a:lnTo>
                <a:lnTo>
                  <a:pt x="6693" y="8665"/>
                </a:lnTo>
                <a:lnTo>
                  <a:pt x="6812" y="8546"/>
                </a:lnTo>
                <a:lnTo>
                  <a:pt x="6872" y="8366"/>
                </a:lnTo>
                <a:lnTo>
                  <a:pt x="6872" y="8187"/>
                </a:lnTo>
                <a:lnTo>
                  <a:pt x="6812" y="8068"/>
                </a:lnTo>
                <a:lnTo>
                  <a:pt x="6693" y="7948"/>
                </a:lnTo>
                <a:lnTo>
                  <a:pt x="6573" y="7888"/>
                </a:lnTo>
                <a:close/>
                <a:moveTo>
                  <a:pt x="20974" y="6753"/>
                </a:moveTo>
                <a:lnTo>
                  <a:pt x="20436" y="6992"/>
                </a:lnTo>
                <a:lnTo>
                  <a:pt x="19600" y="7470"/>
                </a:lnTo>
                <a:lnTo>
                  <a:pt x="18584" y="8068"/>
                </a:lnTo>
                <a:lnTo>
                  <a:pt x="17508" y="8785"/>
                </a:lnTo>
                <a:lnTo>
                  <a:pt x="16552" y="9561"/>
                </a:lnTo>
                <a:lnTo>
                  <a:pt x="16134" y="9980"/>
                </a:lnTo>
                <a:lnTo>
                  <a:pt x="15835" y="10338"/>
                </a:lnTo>
                <a:lnTo>
                  <a:pt x="15596" y="10697"/>
                </a:lnTo>
                <a:lnTo>
                  <a:pt x="15477" y="10996"/>
                </a:lnTo>
                <a:lnTo>
                  <a:pt x="15477" y="11294"/>
                </a:lnTo>
                <a:lnTo>
                  <a:pt x="15536" y="11414"/>
                </a:lnTo>
                <a:lnTo>
                  <a:pt x="15596" y="11533"/>
                </a:lnTo>
                <a:lnTo>
                  <a:pt x="15716" y="11474"/>
                </a:lnTo>
                <a:lnTo>
                  <a:pt x="15895" y="11354"/>
                </a:lnTo>
                <a:lnTo>
                  <a:pt x="16492" y="10876"/>
                </a:lnTo>
                <a:lnTo>
                  <a:pt x="18285" y="9263"/>
                </a:lnTo>
                <a:lnTo>
                  <a:pt x="20018" y="7590"/>
                </a:lnTo>
                <a:lnTo>
                  <a:pt x="20675" y="6992"/>
                </a:lnTo>
                <a:lnTo>
                  <a:pt x="20974" y="6753"/>
                </a:lnTo>
                <a:close/>
                <a:moveTo>
                  <a:pt x="6513" y="10816"/>
                </a:moveTo>
                <a:lnTo>
                  <a:pt x="6334" y="10876"/>
                </a:lnTo>
                <a:lnTo>
                  <a:pt x="6155" y="10996"/>
                </a:lnTo>
                <a:lnTo>
                  <a:pt x="6095" y="11175"/>
                </a:lnTo>
                <a:lnTo>
                  <a:pt x="6095" y="11354"/>
                </a:lnTo>
                <a:lnTo>
                  <a:pt x="6155" y="11533"/>
                </a:lnTo>
                <a:lnTo>
                  <a:pt x="6274" y="11653"/>
                </a:lnTo>
                <a:lnTo>
                  <a:pt x="6633" y="11653"/>
                </a:lnTo>
                <a:lnTo>
                  <a:pt x="6812" y="11533"/>
                </a:lnTo>
                <a:lnTo>
                  <a:pt x="6932" y="11414"/>
                </a:lnTo>
                <a:lnTo>
                  <a:pt x="6991" y="11294"/>
                </a:lnTo>
                <a:lnTo>
                  <a:pt x="7051" y="11115"/>
                </a:lnTo>
                <a:lnTo>
                  <a:pt x="6991" y="10996"/>
                </a:lnTo>
                <a:lnTo>
                  <a:pt x="6932" y="10876"/>
                </a:lnTo>
                <a:lnTo>
                  <a:pt x="6752" y="10816"/>
                </a:lnTo>
                <a:close/>
                <a:moveTo>
                  <a:pt x="22588" y="8127"/>
                </a:moveTo>
                <a:lnTo>
                  <a:pt x="22588" y="8904"/>
                </a:lnTo>
                <a:lnTo>
                  <a:pt x="22588" y="10398"/>
                </a:lnTo>
                <a:lnTo>
                  <a:pt x="22647" y="11175"/>
                </a:lnTo>
                <a:lnTo>
                  <a:pt x="22767" y="11832"/>
                </a:lnTo>
                <a:lnTo>
                  <a:pt x="22886" y="12071"/>
                </a:lnTo>
                <a:lnTo>
                  <a:pt x="23006" y="12250"/>
                </a:lnTo>
                <a:lnTo>
                  <a:pt x="23125" y="12370"/>
                </a:lnTo>
                <a:lnTo>
                  <a:pt x="23305" y="12370"/>
                </a:lnTo>
                <a:lnTo>
                  <a:pt x="23484" y="12250"/>
                </a:lnTo>
                <a:lnTo>
                  <a:pt x="23544" y="12071"/>
                </a:lnTo>
                <a:lnTo>
                  <a:pt x="23305" y="11055"/>
                </a:lnTo>
                <a:lnTo>
                  <a:pt x="23006" y="10099"/>
                </a:lnTo>
                <a:lnTo>
                  <a:pt x="22767" y="9083"/>
                </a:lnTo>
                <a:lnTo>
                  <a:pt x="22588" y="8127"/>
                </a:lnTo>
                <a:close/>
                <a:moveTo>
                  <a:pt x="4183" y="12549"/>
                </a:moveTo>
                <a:lnTo>
                  <a:pt x="3944" y="12609"/>
                </a:lnTo>
                <a:lnTo>
                  <a:pt x="3765" y="12728"/>
                </a:lnTo>
                <a:lnTo>
                  <a:pt x="3645" y="12908"/>
                </a:lnTo>
                <a:lnTo>
                  <a:pt x="3526" y="13147"/>
                </a:lnTo>
                <a:lnTo>
                  <a:pt x="3526" y="13386"/>
                </a:lnTo>
                <a:lnTo>
                  <a:pt x="3585" y="13565"/>
                </a:lnTo>
                <a:lnTo>
                  <a:pt x="3705" y="13685"/>
                </a:lnTo>
                <a:lnTo>
                  <a:pt x="3944" y="13744"/>
                </a:lnTo>
                <a:lnTo>
                  <a:pt x="4183" y="13685"/>
                </a:lnTo>
                <a:lnTo>
                  <a:pt x="4362" y="13565"/>
                </a:lnTo>
                <a:lnTo>
                  <a:pt x="4482" y="13386"/>
                </a:lnTo>
                <a:lnTo>
                  <a:pt x="4601" y="13147"/>
                </a:lnTo>
                <a:lnTo>
                  <a:pt x="4601" y="12908"/>
                </a:lnTo>
                <a:lnTo>
                  <a:pt x="4541" y="12728"/>
                </a:lnTo>
                <a:lnTo>
                  <a:pt x="4422" y="12609"/>
                </a:lnTo>
                <a:lnTo>
                  <a:pt x="4183" y="12549"/>
                </a:lnTo>
                <a:close/>
                <a:moveTo>
                  <a:pt x="6752" y="14700"/>
                </a:moveTo>
                <a:lnTo>
                  <a:pt x="6573" y="14760"/>
                </a:lnTo>
                <a:lnTo>
                  <a:pt x="6454" y="14760"/>
                </a:lnTo>
                <a:lnTo>
                  <a:pt x="6334" y="14880"/>
                </a:lnTo>
                <a:lnTo>
                  <a:pt x="6215" y="15059"/>
                </a:lnTo>
                <a:lnTo>
                  <a:pt x="6155" y="15298"/>
                </a:lnTo>
                <a:lnTo>
                  <a:pt x="6215" y="15597"/>
                </a:lnTo>
                <a:lnTo>
                  <a:pt x="6394" y="15776"/>
                </a:lnTo>
                <a:lnTo>
                  <a:pt x="6573" y="15896"/>
                </a:lnTo>
                <a:lnTo>
                  <a:pt x="6693" y="15896"/>
                </a:lnTo>
                <a:lnTo>
                  <a:pt x="6812" y="15836"/>
                </a:lnTo>
                <a:lnTo>
                  <a:pt x="6991" y="15776"/>
                </a:lnTo>
                <a:lnTo>
                  <a:pt x="7111" y="15656"/>
                </a:lnTo>
                <a:lnTo>
                  <a:pt x="7230" y="15477"/>
                </a:lnTo>
                <a:lnTo>
                  <a:pt x="7290" y="15298"/>
                </a:lnTo>
                <a:lnTo>
                  <a:pt x="7290" y="15119"/>
                </a:lnTo>
                <a:lnTo>
                  <a:pt x="7171" y="14999"/>
                </a:lnTo>
                <a:lnTo>
                  <a:pt x="7111" y="14880"/>
                </a:lnTo>
                <a:lnTo>
                  <a:pt x="6932" y="14760"/>
                </a:lnTo>
                <a:lnTo>
                  <a:pt x="6752" y="14700"/>
                </a:lnTo>
                <a:close/>
                <a:moveTo>
                  <a:pt x="3167" y="15597"/>
                </a:moveTo>
                <a:lnTo>
                  <a:pt x="2988" y="15716"/>
                </a:lnTo>
                <a:lnTo>
                  <a:pt x="2809" y="15836"/>
                </a:lnTo>
                <a:lnTo>
                  <a:pt x="2749" y="16135"/>
                </a:lnTo>
                <a:lnTo>
                  <a:pt x="2689" y="16314"/>
                </a:lnTo>
                <a:lnTo>
                  <a:pt x="2749" y="16493"/>
                </a:lnTo>
                <a:lnTo>
                  <a:pt x="2868" y="16553"/>
                </a:lnTo>
                <a:lnTo>
                  <a:pt x="3048" y="16613"/>
                </a:lnTo>
                <a:lnTo>
                  <a:pt x="3227" y="16613"/>
                </a:lnTo>
                <a:lnTo>
                  <a:pt x="3406" y="16553"/>
                </a:lnTo>
                <a:lnTo>
                  <a:pt x="3526" y="16493"/>
                </a:lnTo>
                <a:lnTo>
                  <a:pt x="3645" y="16314"/>
                </a:lnTo>
                <a:lnTo>
                  <a:pt x="3705" y="16015"/>
                </a:lnTo>
                <a:lnTo>
                  <a:pt x="3645" y="15836"/>
                </a:lnTo>
                <a:lnTo>
                  <a:pt x="3526" y="15716"/>
                </a:lnTo>
                <a:lnTo>
                  <a:pt x="3346" y="15597"/>
                </a:lnTo>
                <a:close/>
                <a:moveTo>
                  <a:pt x="8186" y="17688"/>
                </a:moveTo>
                <a:lnTo>
                  <a:pt x="8067" y="17748"/>
                </a:lnTo>
                <a:lnTo>
                  <a:pt x="7947" y="17808"/>
                </a:lnTo>
                <a:lnTo>
                  <a:pt x="7828" y="17987"/>
                </a:lnTo>
                <a:lnTo>
                  <a:pt x="7768" y="18166"/>
                </a:lnTo>
                <a:lnTo>
                  <a:pt x="7708" y="18405"/>
                </a:lnTo>
                <a:lnTo>
                  <a:pt x="7768" y="18584"/>
                </a:lnTo>
                <a:lnTo>
                  <a:pt x="7828" y="18764"/>
                </a:lnTo>
                <a:lnTo>
                  <a:pt x="7947" y="18824"/>
                </a:lnTo>
                <a:lnTo>
                  <a:pt x="8127" y="18824"/>
                </a:lnTo>
                <a:lnTo>
                  <a:pt x="8366" y="18764"/>
                </a:lnTo>
                <a:lnTo>
                  <a:pt x="8545" y="18644"/>
                </a:lnTo>
                <a:lnTo>
                  <a:pt x="8724" y="18525"/>
                </a:lnTo>
                <a:lnTo>
                  <a:pt x="8844" y="18465"/>
                </a:lnTo>
                <a:lnTo>
                  <a:pt x="8904" y="18345"/>
                </a:lnTo>
                <a:lnTo>
                  <a:pt x="8904" y="18286"/>
                </a:lnTo>
                <a:lnTo>
                  <a:pt x="8904" y="18166"/>
                </a:lnTo>
                <a:lnTo>
                  <a:pt x="8844" y="17927"/>
                </a:lnTo>
                <a:lnTo>
                  <a:pt x="8665" y="17808"/>
                </a:lnTo>
                <a:lnTo>
                  <a:pt x="8426" y="17688"/>
                </a:lnTo>
                <a:close/>
                <a:moveTo>
                  <a:pt x="5258" y="18883"/>
                </a:moveTo>
                <a:lnTo>
                  <a:pt x="5079" y="18943"/>
                </a:lnTo>
                <a:lnTo>
                  <a:pt x="4900" y="19063"/>
                </a:lnTo>
                <a:lnTo>
                  <a:pt x="4840" y="19242"/>
                </a:lnTo>
                <a:lnTo>
                  <a:pt x="4840" y="19421"/>
                </a:lnTo>
                <a:lnTo>
                  <a:pt x="4840" y="19600"/>
                </a:lnTo>
                <a:lnTo>
                  <a:pt x="4900" y="19780"/>
                </a:lnTo>
                <a:lnTo>
                  <a:pt x="5019" y="19959"/>
                </a:lnTo>
                <a:lnTo>
                  <a:pt x="5139" y="20019"/>
                </a:lnTo>
                <a:lnTo>
                  <a:pt x="5318" y="19959"/>
                </a:lnTo>
                <a:lnTo>
                  <a:pt x="5497" y="19839"/>
                </a:lnTo>
                <a:lnTo>
                  <a:pt x="5617" y="19660"/>
                </a:lnTo>
                <a:lnTo>
                  <a:pt x="5677" y="19421"/>
                </a:lnTo>
                <a:lnTo>
                  <a:pt x="5677" y="19182"/>
                </a:lnTo>
                <a:lnTo>
                  <a:pt x="5617" y="19003"/>
                </a:lnTo>
                <a:lnTo>
                  <a:pt x="5497" y="18883"/>
                </a:lnTo>
                <a:close/>
                <a:moveTo>
                  <a:pt x="7768" y="21094"/>
                </a:moveTo>
                <a:lnTo>
                  <a:pt x="7589" y="21214"/>
                </a:lnTo>
                <a:lnTo>
                  <a:pt x="7529" y="21393"/>
                </a:lnTo>
                <a:lnTo>
                  <a:pt x="7529" y="21572"/>
                </a:lnTo>
                <a:lnTo>
                  <a:pt x="7529" y="21692"/>
                </a:lnTo>
                <a:lnTo>
                  <a:pt x="7589" y="21871"/>
                </a:lnTo>
                <a:lnTo>
                  <a:pt x="7708" y="21931"/>
                </a:lnTo>
                <a:lnTo>
                  <a:pt x="7828" y="21931"/>
                </a:lnTo>
                <a:lnTo>
                  <a:pt x="8067" y="21752"/>
                </a:lnTo>
                <a:lnTo>
                  <a:pt x="8246" y="21453"/>
                </a:lnTo>
                <a:lnTo>
                  <a:pt x="8306" y="21333"/>
                </a:lnTo>
                <a:lnTo>
                  <a:pt x="8306" y="21214"/>
                </a:lnTo>
                <a:lnTo>
                  <a:pt x="8186" y="21094"/>
                </a:lnTo>
                <a:close/>
                <a:moveTo>
                  <a:pt x="11354" y="21991"/>
                </a:moveTo>
                <a:lnTo>
                  <a:pt x="11114" y="22050"/>
                </a:lnTo>
                <a:lnTo>
                  <a:pt x="10995" y="22110"/>
                </a:lnTo>
                <a:lnTo>
                  <a:pt x="10875" y="22289"/>
                </a:lnTo>
                <a:lnTo>
                  <a:pt x="10816" y="22409"/>
                </a:lnTo>
                <a:lnTo>
                  <a:pt x="10816" y="22588"/>
                </a:lnTo>
                <a:lnTo>
                  <a:pt x="10816" y="22767"/>
                </a:lnTo>
                <a:lnTo>
                  <a:pt x="10935" y="22887"/>
                </a:lnTo>
                <a:lnTo>
                  <a:pt x="11114" y="22947"/>
                </a:lnTo>
                <a:lnTo>
                  <a:pt x="11354" y="22947"/>
                </a:lnTo>
                <a:lnTo>
                  <a:pt x="11473" y="22827"/>
                </a:lnTo>
                <a:lnTo>
                  <a:pt x="11593" y="22708"/>
                </a:lnTo>
                <a:lnTo>
                  <a:pt x="11652" y="22528"/>
                </a:lnTo>
                <a:lnTo>
                  <a:pt x="11652" y="22349"/>
                </a:lnTo>
                <a:lnTo>
                  <a:pt x="11593" y="22170"/>
                </a:lnTo>
                <a:lnTo>
                  <a:pt x="11533" y="22050"/>
                </a:lnTo>
                <a:lnTo>
                  <a:pt x="11354" y="21991"/>
                </a:lnTo>
                <a:close/>
                <a:moveTo>
                  <a:pt x="5079" y="21871"/>
                </a:moveTo>
                <a:lnTo>
                  <a:pt x="4840" y="21931"/>
                </a:lnTo>
                <a:lnTo>
                  <a:pt x="4721" y="21991"/>
                </a:lnTo>
                <a:lnTo>
                  <a:pt x="4601" y="22170"/>
                </a:lnTo>
                <a:lnTo>
                  <a:pt x="4482" y="22349"/>
                </a:lnTo>
                <a:lnTo>
                  <a:pt x="4482" y="22528"/>
                </a:lnTo>
                <a:lnTo>
                  <a:pt x="4482" y="22708"/>
                </a:lnTo>
                <a:lnTo>
                  <a:pt x="4601" y="22827"/>
                </a:lnTo>
                <a:lnTo>
                  <a:pt x="4661" y="22947"/>
                </a:lnTo>
                <a:lnTo>
                  <a:pt x="4840" y="23006"/>
                </a:lnTo>
                <a:lnTo>
                  <a:pt x="4960" y="23066"/>
                </a:lnTo>
                <a:lnTo>
                  <a:pt x="5079" y="23066"/>
                </a:lnTo>
                <a:lnTo>
                  <a:pt x="5199" y="23006"/>
                </a:lnTo>
                <a:lnTo>
                  <a:pt x="5378" y="22827"/>
                </a:lnTo>
                <a:lnTo>
                  <a:pt x="5497" y="22588"/>
                </a:lnTo>
                <a:lnTo>
                  <a:pt x="5557" y="22349"/>
                </a:lnTo>
                <a:lnTo>
                  <a:pt x="5497" y="22110"/>
                </a:lnTo>
                <a:lnTo>
                  <a:pt x="5318" y="21931"/>
                </a:lnTo>
                <a:lnTo>
                  <a:pt x="5199" y="21871"/>
                </a:lnTo>
                <a:close/>
                <a:moveTo>
                  <a:pt x="7171" y="24919"/>
                </a:moveTo>
                <a:lnTo>
                  <a:pt x="6932" y="25038"/>
                </a:lnTo>
                <a:lnTo>
                  <a:pt x="6812" y="25217"/>
                </a:lnTo>
                <a:lnTo>
                  <a:pt x="6752" y="25397"/>
                </a:lnTo>
                <a:lnTo>
                  <a:pt x="6752" y="25636"/>
                </a:lnTo>
                <a:lnTo>
                  <a:pt x="6812" y="25815"/>
                </a:lnTo>
                <a:lnTo>
                  <a:pt x="6932" y="25934"/>
                </a:lnTo>
                <a:lnTo>
                  <a:pt x="7111" y="25994"/>
                </a:lnTo>
                <a:lnTo>
                  <a:pt x="7350" y="25934"/>
                </a:lnTo>
                <a:lnTo>
                  <a:pt x="7469" y="25815"/>
                </a:lnTo>
                <a:lnTo>
                  <a:pt x="7529" y="25695"/>
                </a:lnTo>
                <a:lnTo>
                  <a:pt x="7589" y="25516"/>
                </a:lnTo>
                <a:lnTo>
                  <a:pt x="7589" y="25337"/>
                </a:lnTo>
                <a:lnTo>
                  <a:pt x="7529" y="25158"/>
                </a:lnTo>
                <a:lnTo>
                  <a:pt x="7469" y="25038"/>
                </a:lnTo>
                <a:lnTo>
                  <a:pt x="7350" y="24978"/>
                </a:lnTo>
                <a:lnTo>
                  <a:pt x="7171" y="24919"/>
                </a:lnTo>
                <a:close/>
                <a:moveTo>
                  <a:pt x="13684" y="25158"/>
                </a:moveTo>
                <a:lnTo>
                  <a:pt x="13445" y="25337"/>
                </a:lnTo>
                <a:lnTo>
                  <a:pt x="13266" y="25636"/>
                </a:lnTo>
                <a:lnTo>
                  <a:pt x="13206" y="25755"/>
                </a:lnTo>
                <a:lnTo>
                  <a:pt x="13266" y="25875"/>
                </a:lnTo>
                <a:lnTo>
                  <a:pt x="13325" y="25994"/>
                </a:lnTo>
                <a:lnTo>
                  <a:pt x="13564" y="25994"/>
                </a:lnTo>
                <a:lnTo>
                  <a:pt x="13744" y="25934"/>
                </a:lnTo>
                <a:lnTo>
                  <a:pt x="13863" y="25875"/>
                </a:lnTo>
                <a:lnTo>
                  <a:pt x="13983" y="25695"/>
                </a:lnTo>
                <a:lnTo>
                  <a:pt x="13983" y="25516"/>
                </a:lnTo>
                <a:lnTo>
                  <a:pt x="13983" y="25397"/>
                </a:lnTo>
                <a:lnTo>
                  <a:pt x="13923" y="25217"/>
                </a:lnTo>
                <a:lnTo>
                  <a:pt x="13803" y="25158"/>
                </a:lnTo>
                <a:close/>
                <a:moveTo>
                  <a:pt x="11114" y="25815"/>
                </a:moveTo>
                <a:lnTo>
                  <a:pt x="10875" y="25875"/>
                </a:lnTo>
                <a:lnTo>
                  <a:pt x="10756" y="25994"/>
                </a:lnTo>
                <a:lnTo>
                  <a:pt x="10636" y="26114"/>
                </a:lnTo>
                <a:lnTo>
                  <a:pt x="10577" y="26293"/>
                </a:lnTo>
                <a:lnTo>
                  <a:pt x="10577" y="26472"/>
                </a:lnTo>
                <a:lnTo>
                  <a:pt x="10577" y="26592"/>
                </a:lnTo>
                <a:lnTo>
                  <a:pt x="10696" y="26711"/>
                </a:lnTo>
                <a:lnTo>
                  <a:pt x="10875" y="26771"/>
                </a:lnTo>
                <a:lnTo>
                  <a:pt x="11114" y="26711"/>
                </a:lnTo>
                <a:lnTo>
                  <a:pt x="11234" y="26592"/>
                </a:lnTo>
                <a:lnTo>
                  <a:pt x="11354" y="26472"/>
                </a:lnTo>
                <a:lnTo>
                  <a:pt x="11413" y="26293"/>
                </a:lnTo>
                <a:lnTo>
                  <a:pt x="11413" y="26114"/>
                </a:lnTo>
                <a:lnTo>
                  <a:pt x="11413" y="25994"/>
                </a:lnTo>
                <a:lnTo>
                  <a:pt x="11294" y="25875"/>
                </a:lnTo>
                <a:lnTo>
                  <a:pt x="11114" y="25815"/>
                </a:lnTo>
                <a:close/>
                <a:moveTo>
                  <a:pt x="23364" y="26173"/>
                </a:moveTo>
                <a:lnTo>
                  <a:pt x="23245" y="26233"/>
                </a:lnTo>
                <a:lnTo>
                  <a:pt x="23125" y="26293"/>
                </a:lnTo>
                <a:lnTo>
                  <a:pt x="23066" y="26472"/>
                </a:lnTo>
                <a:lnTo>
                  <a:pt x="23066" y="26592"/>
                </a:lnTo>
                <a:lnTo>
                  <a:pt x="23066" y="26771"/>
                </a:lnTo>
                <a:lnTo>
                  <a:pt x="23185" y="26950"/>
                </a:lnTo>
                <a:lnTo>
                  <a:pt x="23364" y="27010"/>
                </a:lnTo>
                <a:lnTo>
                  <a:pt x="23484" y="27010"/>
                </a:lnTo>
                <a:lnTo>
                  <a:pt x="23663" y="26890"/>
                </a:lnTo>
                <a:lnTo>
                  <a:pt x="23723" y="26771"/>
                </a:lnTo>
                <a:lnTo>
                  <a:pt x="23842" y="26651"/>
                </a:lnTo>
                <a:lnTo>
                  <a:pt x="23842" y="26472"/>
                </a:lnTo>
                <a:lnTo>
                  <a:pt x="23783" y="26353"/>
                </a:lnTo>
                <a:lnTo>
                  <a:pt x="23663" y="26233"/>
                </a:lnTo>
                <a:lnTo>
                  <a:pt x="23484" y="26173"/>
                </a:lnTo>
                <a:close/>
                <a:moveTo>
                  <a:pt x="20795" y="26173"/>
                </a:moveTo>
                <a:lnTo>
                  <a:pt x="20675" y="26233"/>
                </a:lnTo>
                <a:lnTo>
                  <a:pt x="20556" y="26353"/>
                </a:lnTo>
                <a:lnTo>
                  <a:pt x="20436" y="26532"/>
                </a:lnTo>
                <a:lnTo>
                  <a:pt x="20377" y="26711"/>
                </a:lnTo>
                <a:lnTo>
                  <a:pt x="20436" y="26890"/>
                </a:lnTo>
                <a:lnTo>
                  <a:pt x="20496" y="27070"/>
                </a:lnTo>
                <a:lnTo>
                  <a:pt x="20616" y="27189"/>
                </a:lnTo>
                <a:lnTo>
                  <a:pt x="20914" y="27189"/>
                </a:lnTo>
                <a:lnTo>
                  <a:pt x="21034" y="27070"/>
                </a:lnTo>
                <a:lnTo>
                  <a:pt x="21094" y="26890"/>
                </a:lnTo>
                <a:lnTo>
                  <a:pt x="21153" y="26711"/>
                </a:lnTo>
                <a:lnTo>
                  <a:pt x="21153" y="26532"/>
                </a:lnTo>
                <a:lnTo>
                  <a:pt x="21034" y="26353"/>
                </a:lnTo>
                <a:lnTo>
                  <a:pt x="20914" y="26233"/>
                </a:lnTo>
                <a:lnTo>
                  <a:pt x="20795" y="26173"/>
                </a:lnTo>
                <a:close/>
                <a:moveTo>
                  <a:pt x="17329" y="27189"/>
                </a:moveTo>
                <a:lnTo>
                  <a:pt x="17090" y="27249"/>
                </a:lnTo>
                <a:lnTo>
                  <a:pt x="16971" y="27369"/>
                </a:lnTo>
                <a:lnTo>
                  <a:pt x="16851" y="27488"/>
                </a:lnTo>
                <a:lnTo>
                  <a:pt x="16731" y="27667"/>
                </a:lnTo>
                <a:lnTo>
                  <a:pt x="16731" y="27847"/>
                </a:lnTo>
                <a:lnTo>
                  <a:pt x="16791" y="28026"/>
                </a:lnTo>
                <a:lnTo>
                  <a:pt x="16911" y="28145"/>
                </a:lnTo>
                <a:lnTo>
                  <a:pt x="17090" y="28265"/>
                </a:lnTo>
                <a:lnTo>
                  <a:pt x="17329" y="28205"/>
                </a:lnTo>
                <a:lnTo>
                  <a:pt x="17508" y="28145"/>
                </a:lnTo>
                <a:lnTo>
                  <a:pt x="17628" y="27966"/>
                </a:lnTo>
                <a:lnTo>
                  <a:pt x="17688" y="27787"/>
                </a:lnTo>
                <a:lnTo>
                  <a:pt x="17688" y="27548"/>
                </a:lnTo>
                <a:lnTo>
                  <a:pt x="17628" y="27369"/>
                </a:lnTo>
                <a:lnTo>
                  <a:pt x="17508" y="27249"/>
                </a:lnTo>
                <a:lnTo>
                  <a:pt x="17329" y="27189"/>
                </a:lnTo>
                <a:close/>
                <a:moveTo>
                  <a:pt x="13624" y="27309"/>
                </a:moveTo>
                <a:lnTo>
                  <a:pt x="13445" y="27369"/>
                </a:lnTo>
                <a:lnTo>
                  <a:pt x="13325" y="27488"/>
                </a:lnTo>
                <a:lnTo>
                  <a:pt x="13266" y="27667"/>
                </a:lnTo>
                <a:lnTo>
                  <a:pt x="13206" y="27847"/>
                </a:lnTo>
                <a:lnTo>
                  <a:pt x="13206" y="28026"/>
                </a:lnTo>
                <a:lnTo>
                  <a:pt x="13266" y="28205"/>
                </a:lnTo>
                <a:lnTo>
                  <a:pt x="13385" y="28265"/>
                </a:lnTo>
                <a:lnTo>
                  <a:pt x="13505" y="28325"/>
                </a:lnTo>
                <a:lnTo>
                  <a:pt x="13744" y="28325"/>
                </a:lnTo>
                <a:lnTo>
                  <a:pt x="13863" y="28145"/>
                </a:lnTo>
                <a:lnTo>
                  <a:pt x="13983" y="28026"/>
                </a:lnTo>
                <a:lnTo>
                  <a:pt x="14043" y="27787"/>
                </a:lnTo>
                <a:lnTo>
                  <a:pt x="14043" y="27608"/>
                </a:lnTo>
                <a:lnTo>
                  <a:pt x="13923" y="27428"/>
                </a:lnTo>
                <a:lnTo>
                  <a:pt x="13803" y="27309"/>
                </a:lnTo>
                <a:close/>
                <a:moveTo>
                  <a:pt x="9202" y="27369"/>
                </a:moveTo>
                <a:lnTo>
                  <a:pt x="8963" y="27428"/>
                </a:lnTo>
                <a:lnTo>
                  <a:pt x="8784" y="27548"/>
                </a:lnTo>
                <a:lnTo>
                  <a:pt x="8605" y="27727"/>
                </a:lnTo>
                <a:lnTo>
                  <a:pt x="8545" y="27966"/>
                </a:lnTo>
                <a:lnTo>
                  <a:pt x="8545" y="28205"/>
                </a:lnTo>
                <a:lnTo>
                  <a:pt x="8605" y="28384"/>
                </a:lnTo>
                <a:lnTo>
                  <a:pt x="8724" y="28504"/>
                </a:lnTo>
                <a:lnTo>
                  <a:pt x="8963" y="28564"/>
                </a:lnTo>
                <a:lnTo>
                  <a:pt x="9202" y="28504"/>
                </a:lnTo>
                <a:lnTo>
                  <a:pt x="9382" y="28384"/>
                </a:lnTo>
                <a:lnTo>
                  <a:pt x="9561" y="28205"/>
                </a:lnTo>
                <a:lnTo>
                  <a:pt x="9621" y="27966"/>
                </a:lnTo>
                <a:lnTo>
                  <a:pt x="9621" y="27727"/>
                </a:lnTo>
                <a:lnTo>
                  <a:pt x="9561" y="27548"/>
                </a:lnTo>
                <a:lnTo>
                  <a:pt x="9441" y="27428"/>
                </a:lnTo>
                <a:lnTo>
                  <a:pt x="9202" y="27369"/>
                </a:lnTo>
                <a:close/>
                <a:moveTo>
                  <a:pt x="18763" y="28504"/>
                </a:moveTo>
                <a:lnTo>
                  <a:pt x="18644" y="28623"/>
                </a:lnTo>
                <a:lnTo>
                  <a:pt x="18524" y="28743"/>
                </a:lnTo>
                <a:lnTo>
                  <a:pt x="18464" y="28922"/>
                </a:lnTo>
                <a:lnTo>
                  <a:pt x="18464" y="29101"/>
                </a:lnTo>
                <a:lnTo>
                  <a:pt x="18524" y="29221"/>
                </a:lnTo>
                <a:lnTo>
                  <a:pt x="18644" y="29340"/>
                </a:lnTo>
                <a:lnTo>
                  <a:pt x="19002" y="29340"/>
                </a:lnTo>
                <a:lnTo>
                  <a:pt x="19122" y="29221"/>
                </a:lnTo>
                <a:lnTo>
                  <a:pt x="19241" y="29101"/>
                </a:lnTo>
                <a:lnTo>
                  <a:pt x="19301" y="28922"/>
                </a:lnTo>
                <a:lnTo>
                  <a:pt x="19301" y="28743"/>
                </a:lnTo>
                <a:lnTo>
                  <a:pt x="19241" y="28623"/>
                </a:lnTo>
                <a:lnTo>
                  <a:pt x="19122" y="28504"/>
                </a:lnTo>
                <a:close/>
                <a:moveTo>
                  <a:pt x="20556" y="1196"/>
                </a:moveTo>
                <a:lnTo>
                  <a:pt x="21153" y="1255"/>
                </a:lnTo>
                <a:lnTo>
                  <a:pt x="22289" y="1375"/>
                </a:lnTo>
                <a:lnTo>
                  <a:pt x="23424" y="1614"/>
                </a:lnTo>
                <a:lnTo>
                  <a:pt x="24500" y="1973"/>
                </a:lnTo>
                <a:lnTo>
                  <a:pt x="23603" y="2929"/>
                </a:lnTo>
                <a:lnTo>
                  <a:pt x="23066" y="3526"/>
                </a:lnTo>
                <a:lnTo>
                  <a:pt x="22886" y="3765"/>
                </a:lnTo>
                <a:lnTo>
                  <a:pt x="22886" y="3885"/>
                </a:lnTo>
                <a:lnTo>
                  <a:pt x="23006" y="3885"/>
                </a:lnTo>
                <a:lnTo>
                  <a:pt x="23125" y="3765"/>
                </a:lnTo>
                <a:lnTo>
                  <a:pt x="23603" y="3407"/>
                </a:lnTo>
                <a:lnTo>
                  <a:pt x="24380" y="2809"/>
                </a:lnTo>
                <a:lnTo>
                  <a:pt x="24918" y="2510"/>
                </a:lnTo>
                <a:lnTo>
                  <a:pt x="25157" y="2391"/>
                </a:lnTo>
                <a:lnTo>
                  <a:pt x="25336" y="2391"/>
                </a:lnTo>
                <a:lnTo>
                  <a:pt x="25516" y="2451"/>
                </a:lnTo>
                <a:lnTo>
                  <a:pt x="25755" y="2510"/>
                </a:lnTo>
                <a:lnTo>
                  <a:pt x="26352" y="2869"/>
                </a:lnTo>
                <a:lnTo>
                  <a:pt x="27368" y="3407"/>
                </a:lnTo>
                <a:lnTo>
                  <a:pt x="28324" y="4064"/>
                </a:lnTo>
                <a:lnTo>
                  <a:pt x="29280" y="4721"/>
                </a:lnTo>
                <a:lnTo>
                  <a:pt x="30176" y="5438"/>
                </a:lnTo>
                <a:lnTo>
                  <a:pt x="30953" y="6155"/>
                </a:lnTo>
                <a:lnTo>
                  <a:pt x="31670" y="6932"/>
                </a:lnTo>
                <a:lnTo>
                  <a:pt x="32268" y="7769"/>
                </a:lnTo>
                <a:lnTo>
                  <a:pt x="32806" y="8665"/>
                </a:lnTo>
                <a:lnTo>
                  <a:pt x="33224" y="9561"/>
                </a:lnTo>
                <a:lnTo>
                  <a:pt x="33582" y="10518"/>
                </a:lnTo>
                <a:lnTo>
                  <a:pt x="33822" y="11533"/>
                </a:lnTo>
                <a:lnTo>
                  <a:pt x="33881" y="12609"/>
                </a:lnTo>
                <a:lnTo>
                  <a:pt x="33941" y="13804"/>
                </a:lnTo>
                <a:lnTo>
                  <a:pt x="33822" y="14939"/>
                </a:lnTo>
                <a:lnTo>
                  <a:pt x="33642" y="16075"/>
                </a:lnTo>
                <a:lnTo>
                  <a:pt x="33343" y="17210"/>
                </a:lnTo>
                <a:lnTo>
                  <a:pt x="32985" y="18345"/>
                </a:lnTo>
                <a:lnTo>
                  <a:pt x="32567" y="19421"/>
                </a:lnTo>
                <a:lnTo>
                  <a:pt x="32029" y="20497"/>
                </a:lnTo>
                <a:lnTo>
                  <a:pt x="31491" y="21572"/>
                </a:lnTo>
                <a:lnTo>
                  <a:pt x="30834" y="22528"/>
                </a:lnTo>
                <a:lnTo>
                  <a:pt x="30117" y="23484"/>
                </a:lnTo>
                <a:lnTo>
                  <a:pt x="29340" y="24440"/>
                </a:lnTo>
                <a:lnTo>
                  <a:pt x="28563" y="25277"/>
                </a:lnTo>
                <a:lnTo>
                  <a:pt x="27726" y="26114"/>
                </a:lnTo>
                <a:lnTo>
                  <a:pt x="26830" y="26831"/>
                </a:lnTo>
                <a:lnTo>
                  <a:pt x="25874" y="27548"/>
                </a:lnTo>
                <a:lnTo>
                  <a:pt x="24918" y="28145"/>
                </a:lnTo>
                <a:lnTo>
                  <a:pt x="23783" y="28803"/>
                </a:lnTo>
                <a:lnTo>
                  <a:pt x="22588" y="29281"/>
                </a:lnTo>
                <a:lnTo>
                  <a:pt x="21392" y="29699"/>
                </a:lnTo>
                <a:lnTo>
                  <a:pt x="20197" y="30057"/>
                </a:lnTo>
                <a:lnTo>
                  <a:pt x="18942" y="30297"/>
                </a:lnTo>
                <a:lnTo>
                  <a:pt x="17688" y="30416"/>
                </a:lnTo>
                <a:lnTo>
                  <a:pt x="16373" y="30476"/>
                </a:lnTo>
                <a:lnTo>
                  <a:pt x="15118" y="30416"/>
                </a:lnTo>
                <a:lnTo>
                  <a:pt x="15357" y="30416"/>
                </a:lnTo>
                <a:lnTo>
                  <a:pt x="15477" y="30297"/>
                </a:lnTo>
                <a:lnTo>
                  <a:pt x="15656" y="30057"/>
                </a:lnTo>
                <a:lnTo>
                  <a:pt x="15775" y="29699"/>
                </a:lnTo>
                <a:lnTo>
                  <a:pt x="15835" y="29520"/>
                </a:lnTo>
                <a:lnTo>
                  <a:pt x="15775" y="29340"/>
                </a:lnTo>
                <a:lnTo>
                  <a:pt x="15716" y="29221"/>
                </a:lnTo>
                <a:lnTo>
                  <a:pt x="15656" y="29101"/>
                </a:lnTo>
                <a:lnTo>
                  <a:pt x="15297" y="29101"/>
                </a:lnTo>
                <a:lnTo>
                  <a:pt x="15058" y="29161"/>
                </a:lnTo>
                <a:lnTo>
                  <a:pt x="14879" y="29400"/>
                </a:lnTo>
                <a:lnTo>
                  <a:pt x="14760" y="29639"/>
                </a:lnTo>
                <a:lnTo>
                  <a:pt x="14760" y="29818"/>
                </a:lnTo>
                <a:lnTo>
                  <a:pt x="14879" y="30117"/>
                </a:lnTo>
                <a:lnTo>
                  <a:pt x="14999" y="30297"/>
                </a:lnTo>
                <a:lnTo>
                  <a:pt x="15054" y="30407"/>
                </a:lnTo>
                <a:lnTo>
                  <a:pt x="15054" y="30407"/>
                </a:lnTo>
                <a:lnTo>
                  <a:pt x="13863" y="30237"/>
                </a:lnTo>
                <a:lnTo>
                  <a:pt x="12608" y="29998"/>
                </a:lnTo>
                <a:lnTo>
                  <a:pt x="11413" y="29699"/>
                </a:lnTo>
                <a:lnTo>
                  <a:pt x="10218" y="29221"/>
                </a:lnTo>
                <a:lnTo>
                  <a:pt x="9023" y="28683"/>
                </a:lnTo>
                <a:lnTo>
                  <a:pt x="7947" y="28086"/>
                </a:lnTo>
                <a:lnTo>
                  <a:pt x="6872" y="27369"/>
                </a:lnTo>
                <a:lnTo>
                  <a:pt x="5856" y="26592"/>
                </a:lnTo>
                <a:lnTo>
                  <a:pt x="5019" y="25815"/>
                </a:lnTo>
                <a:lnTo>
                  <a:pt x="4243" y="24978"/>
                </a:lnTo>
                <a:lnTo>
                  <a:pt x="3526" y="24022"/>
                </a:lnTo>
                <a:lnTo>
                  <a:pt x="2928" y="23066"/>
                </a:lnTo>
                <a:lnTo>
                  <a:pt x="2330" y="22050"/>
                </a:lnTo>
                <a:lnTo>
                  <a:pt x="1852" y="20915"/>
                </a:lnTo>
                <a:lnTo>
                  <a:pt x="1494" y="19839"/>
                </a:lnTo>
                <a:lnTo>
                  <a:pt x="1613" y="19720"/>
                </a:lnTo>
                <a:lnTo>
                  <a:pt x="1733" y="19600"/>
                </a:lnTo>
                <a:lnTo>
                  <a:pt x="1793" y="19481"/>
                </a:lnTo>
                <a:lnTo>
                  <a:pt x="1852" y="19302"/>
                </a:lnTo>
                <a:lnTo>
                  <a:pt x="1733" y="19063"/>
                </a:lnTo>
                <a:lnTo>
                  <a:pt x="1554" y="18824"/>
                </a:lnTo>
                <a:lnTo>
                  <a:pt x="1315" y="18525"/>
                </a:lnTo>
                <a:lnTo>
                  <a:pt x="1135" y="18226"/>
                </a:lnTo>
                <a:lnTo>
                  <a:pt x="1076" y="17927"/>
                </a:lnTo>
                <a:lnTo>
                  <a:pt x="1016" y="17628"/>
                </a:lnTo>
                <a:lnTo>
                  <a:pt x="1016" y="16971"/>
                </a:lnTo>
                <a:lnTo>
                  <a:pt x="1076" y="15656"/>
                </a:lnTo>
                <a:lnTo>
                  <a:pt x="1135" y="14999"/>
                </a:lnTo>
                <a:lnTo>
                  <a:pt x="1255" y="14342"/>
                </a:lnTo>
                <a:lnTo>
                  <a:pt x="1434" y="13744"/>
                </a:lnTo>
                <a:lnTo>
                  <a:pt x="1613" y="13087"/>
                </a:lnTo>
                <a:lnTo>
                  <a:pt x="2091" y="11892"/>
                </a:lnTo>
                <a:lnTo>
                  <a:pt x="2689" y="10697"/>
                </a:lnTo>
                <a:lnTo>
                  <a:pt x="2868" y="10876"/>
                </a:lnTo>
                <a:lnTo>
                  <a:pt x="3048" y="10876"/>
                </a:lnTo>
                <a:lnTo>
                  <a:pt x="3227" y="10816"/>
                </a:lnTo>
                <a:lnTo>
                  <a:pt x="3346" y="10637"/>
                </a:lnTo>
                <a:lnTo>
                  <a:pt x="3406" y="10458"/>
                </a:lnTo>
                <a:lnTo>
                  <a:pt x="3406" y="10279"/>
                </a:lnTo>
                <a:lnTo>
                  <a:pt x="3287" y="10099"/>
                </a:lnTo>
                <a:lnTo>
                  <a:pt x="3107" y="9980"/>
                </a:lnTo>
                <a:lnTo>
                  <a:pt x="3884" y="8844"/>
                </a:lnTo>
                <a:lnTo>
                  <a:pt x="4780" y="7709"/>
                </a:lnTo>
                <a:lnTo>
                  <a:pt x="5677" y="6633"/>
                </a:lnTo>
                <a:lnTo>
                  <a:pt x="6752" y="5618"/>
                </a:lnTo>
                <a:lnTo>
                  <a:pt x="7828" y="4721"/>
                </a:lnTo>
                <a:lnTo>
                  <a:pt x="8963" y="3885"/>
                </a:lnTo>
                <a:lnTo>
                  <a:pt x="10158" y="3108"/>
                </a:lnTo>
                <a:lnTo>
                  <a:pt x="11473" y="2510"/>
                </a:lnTo>
                <a:lnTo>
                  <a:pt x="12668" y="1973"/>
                </a:lnTo>
                <a:lnTo>
                  <a:pt x="13983" y="1614"/>
                </a:lnTo>
                <a:lnTo>
                  <a:pt x="14640" y="1435"/>
                </a:lnTo>
                <a:lnTo>
                  <a:pt x="15297" y="1375"/>
                </a:lnTo>
                <a:lnTo>
                  <a:pt x="15955" y="1315"/>
                </a:lnTo>
                <a:lnTo>
                  <a:pt x="16612" y="1255"/>
                </a:lnTo>
                <a:lnTo>
                  <a:pt x="17688" y="1435"/>
                </a:lnTo>
                <a:lnTo>
                  <a:pt x="19480" y="1853"/>
                </a:lnTo>
                <a:lnTo>
                  <a:pt x="21094" y="2271"/>
                </a:lnTo>
                <a:lnTo>
                  <a:pt x="21631" y="2451"/>
                </a:lnTo>
                <a:lnTo>
                  <a:pt x="21751" y="2510"/>
                </a:lnTo>
                <a:lnTo>
                  <a:pt x="21751" y="2570"/>
                </a:lnTo>
                <a:lnTo>
                  <a:pt x="21811" y="2451"/>
                </a:lnTo>
                <a:lnTo>
                  <a:pt x="21751" y="2391"/>
                </a:lnTo>
                <a:lnTo>
                  <a:pt x="21631" y="2212"/>
                </a:lnTo>
                <a:lnTo>
                  <a:pt x="21392" y="1973"/>
                </a:lnTo>
                <a:lnTo>
                  <a:pt x="21034" y="1793"/>
                </a:lnTo>
                <a:lnTo>
                  <a:pt x="20377" y="1435"/>
                </a:lnTo>
                <a:lnTo>
                  <a:pt x="19958" y="1255"/>
                </a:lnTo>
                <a:lnTo>
                  <a:pt x="20556" y="1196"/>
                </a:lnTo>
                <a:close/>
                <a:moveTo>
                  <a:pt x="20974" y="1"/>
                </a:moveTo>
                <a:lnTo>
                  <a:pt x="20377" y="60"/>
                </a:lnTo>
                <a:lnTo>
                  <a:pt x="19779" y="180"/>
                </a:lnTo>
                <a:lnTo>
                  <a:pt x="18644" y="359"/>
                </a:lnTo>
                <a:lnTo>
                  <a:pt x="17568" y="479"/>
                </a:lnTo>
                <a:lnTo>
                  <a:pt x="16373" y="538"/>
                </a:lnTo>
                <a:lnTo>
                  <a:pt x="15178" y="538"/>
                </a:lnTo>
                <a:lnTo>
                  <a:pt x="14580" y="598"/>
                </a:lnTo>
                <a:lnTo>
                  <a:pt x="13983" y="658"/>
                </a:lnTo>
                <a:lnTo>
                  <a:pt x="13385" y="777"/>
                </a:lnTo>
                <a:lnTo>
                  <a:pt x="12728" y="957"/>
                </a:lnTo>
                <a:lnTo>
                  <a:pt x="11473" y="1435"/>
                </a:lnTo>
                <a:lnTo>
                  <a:pt x="10218" y="2032"/>
                </a:lnTo>
                <a:lnTo>
                  <a:pt x="9023" y="2690"/>
                </a:lnTo>
                <a:lnTo>
                  <a:pt x="7888" y="3466"/>
                </a:lnTo>
                <a:lnTo>
                  <a:pt x="6872" y="4303"/>
                </a:lnTo>
                <a:lnTo>
                  <a:pt x="5856" y="5140"/>
                </a:lnTo>
                <a:lnTo>
                  <a:pt x="4900" y="6096"/>
                </a:lnTo>
                <a:lnTo>
                  <a:pt x="4004" y="7052"/>
                </a:lnTo>
                <a:lnTo>
                  <a:pt x="3167" y="8127"/>
                </a:lnTo>
                <a:lnTo>
                  <a:pt x="2390" y="9203"/>
                </a:lnTo>
                <a:lnTo>
                  <a:pt x="1733" y="10338"/>
                </a:lnTo>
                <a:lnTo>
                  <a:pt x="1135" y="11533"/>
                </a:lnTo>
                <a:lnTo>
                  <a:pt x="657" y="12788"/>
                </a:lnTo>
                <a:lnTo>
                  <a:pt x="299" y="14043"/>
                </a:lnTo>
                <a:lnTo>
                  <a:pt x="60" y="15298"/>
                </a:lnTo>
                <a:lnTo>
                  <a:pt x="0" y="16613"/>
                </a:lnTo>
                <a:lnTo>
                  <a:pt x="60" y="17867"/>
                </a:lnTo>
                <a:lnTo>
                  <a:pt x="239" y="19063"/>
                </a:lnTo>
                <a:lnTo>
                  <a:pt x="478" y="20317"/>
                </a:lnTo>
                <a:lnTo>
                  <a:pt x="896" y="21512"/>
                </a:lnTo>
                <a:lnTo>
                  <a:pt x="1374" y="22648"/>
                </a:lnTo>
                <a:lnTo>
                  <a:pt x="2032" y="23723"/>
                </a:lnTo>
                <a:lnTo>
                  <a:pt x="2689" y="24799"/>
                </a:lnTo>
                <a:lnTo>
                  <a:pt x="3466" y="25815"/>
                </a:lnTo>
                <a:lnTo>
                  <a:pt x="4362" y="26771"/>
                </a:lnTo>
                <a:lnTo>
                  <a:pt x="5318" y="27608"/>
                </a:lnTo>
                <a:lnTo>
                  <a:pt x="6334" y="28444"/>
                </a:lnTo>
                <a:lnTo>
                  <a:pt x="7469" y="29161"/>
                </a:lnTo>
                <a:lnTo>
                  <a:pt x="8545" y="29759"/>
                </a:lnTo>
                <a:lnTo>
                  <a:pt x="9680" y="30297"/>
                </a:lnTo>
                <a:lnTo>
                  <a:pt x="10875" y="30715"/>
                </a:lnTo>
                <a:lnTo>
                  <a:pt x="12071" y="31073"/>
                </a:lnTo>
                <a:lnTo>
                  <a:pt x="13266" y="31312"/>
                </a:lnTo>
                <a:lnTo>
                  <a:pt x="14521" y="31492"/>
                </a:lnTo>
                <a:lnTo>
                  <a:pt x="15716" y="31611"/>
                </a:lnTo>
                <a:lnTo>
                  <a:pt x="16971" y="31611"/>
                </a:lnTo>
                <a:lnTo>
                  <a:pt x="18225" y="31492"/>
                </a:lnTo>
                <a:lnTo>
                  <a:pt x="19420" y="31372"/>
                </a:lnTo>
                <a:lnTo>
                  <a:pt x="20616" y="31073"/>
                </a:lnTo>
                <a:lnTo>
                  <a:pt x="21811" y="30775"/>
                </a:lnTo>
                <a:lnTo>
                  <a:pt x="23006" y="30356"/>
                </a:lnTo>
                <a:lnTo>
                  <a:pt x="24141" y="29818"/>
                </a:lnTo>
                <a:lnTo>
                  <a:pt x="25277" y="29221"/>
                </a:lnTo>
                <a:lnTo>
                  <a:pt x="26352" y="28564"/>
                </a:lnTo>
                <a:lnTo>
                  <a:pt x="27428" y="27787"/>
                </a:lnTo>
                <a:lnTo>
                  <a:pt x="28444" y="26890"/>
                </a:lnTo>
                <a:lnTo>
                  <a:pt x="29459" y="25875"/>
                </a:lnTo>
                <a:lnTo>
                  <a:pt x="30415" y="24799"/>
                </a:lnTo>
                <a:lnTo>
                  <a:pt x="31372" y="23664"/>
                </a:lnTo>
                <a:lnTo>
                  <a:pt x="32148" y="22469"/>
                </a:lnTo>
                <a:lnTo>
                  <a:pt x="32925" y="21154"/>
                </a:lnTo>
                <a:lnTo>
                  <a:pt x="33582" y="19899"/>
                </a:lnTo>
                <a:lnTo>
                  <a:pt x="34120" y="18525"/>
                </a:lnTo>
                <a:lnTo>
                  <a:pt x="34598" y="17150"/>
                </a:lnTo>
                <a:lnTo>
                  <a:pt x="34897" y="15776"/>
                </a:lnTo>
                <a:lnTo>
                  <a:pt x="35076" y="14342"/>
                </a:lnTo>
                <a:lnTo>
                  <a:pt x="35136" y="13625"/>
                </a:lnTo>
                <a:lnTo>
                  <a:pt x="35136" y="12967"/>
                </a:lnTo>
                <a:lnTo>
                  <a:pt x="35136" y="12250"/>
                </a:lnTo>
                <a:lnTo>
                  <a:pt x="35076" y="11533"/>
                </a:lnTo>
                <a:lnTo>
                  <a:pt x="34957" y="10876"/>
                </a:lnTo>
                <a:lnTo>
                  <a:pt x="34778" y="10159"/>
                </a:lnTo>
                <a:lnTo>
                  <a:pt x="34598" y="9502"/>
                </a:lnTo>
                <a:lnTo>
                  <a:pt x="34359" y="8785"/>
                </a:lnTo>
                <a:lnTo>
                  <a:pt x="34061" y="8247"/>
                </a:lnTo>
                <a:lnTo>
                  <a:pt x="33822" y="7649"/>
                </a:lnTo>
                <a:lnTo>
                  <a:pt x="33463" y="7111"/>
                </a:lnTo>
                <a:lnTo>
                  <a:pt x="33104" y="6574"/>
                </a:lnTo>
                <a:lnTo>
                  <a:pt x="32268" y="5618"/>
                </a:lnTo>
                <a:lnTo>
                  <a:pt x="31312" y="4721"/>
                </a:lnTo>
                <a:lnTo>
                  <a:pt x="30296" y="3885"/>
                </a:lnTo>
                <a:lnTo>
                  <a:pt x="29220" y="3108"/>
                </a:lnTo>
                <a:lnTo>
                  <a:pt x="28145" y="2391"/>
                </a:lnTo>
                <a:lnTo>
                  <a:pt x="27069" y="1793"/>
                </a:lnTo>
                <a:lnTo>
                  <a:pt x="25934" y="1196"/>
                </a:lnTo>
                <a:lnTo>
                  <a:pt x="24739" y="718"/>
                </a:lnTo>
                <a:lnTo>
                  <a:pt x="23484" y="359"/>
                </a:lnTo>
                <a:lnTo>
                  <a:pt x="22827" y="180"/>
                </a:lnTo>
                <a:lnTo>
                  <a:pt x="22229" y="60"/>
                </a:lnTo>
                <a:lnTo>
                  <a:pt x="2157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313" name="Google Shape;313;p12"/>
          <p:cNvSpPr/>
          <p:nvPr/>
        </p:nvSpPr>
        <p:spPr>
          <a:xfrm rot="1151678">
            <a:off x="8450738" y="3960294"/>
            <a:ext cx="326039" cy="573820"/>
          </a:xfrm>
          <a:custGeom>
            <a:avLst/>
            <a:gdLst/>
            <a:ahLst/>
            <a:cxnLst/>
            <a:rect l="l" t="t" r="r" b="b"/>
            <a:pathLst>
              <a:path w="14940" h="26294" extrusionOk="0">
                <a:moveTo>
                  <a:pt x="4483" y="14880"/>
                </a:moveTo>
                <a:lnTo>
                  <a:pt x="5140" y="14940"/>
                </a:lnTo>
                <a:lnTo>
                  <a:pt x="5498" y="14999"/>
                </a:lnTo>
                <a:lnTo>
                  <a:pt x="5797" y="15059"/>
                </a:lnTo>
                <a:lnTo>
                  <a:pt x="6454" y="15358"/>
                </a:lnTo>
                <a:lnTo>
                  <a:pt x="7052" y="15657"/>
                </a:lnTo>
                <a:lnTo>
                  <a:pt x="7650" y="15896"/>
                </a:lnTo>
                <a:lnTo>
                  <a:pt x="8128" y="16015"/>
                </a:lnTo>
                <a:lnTo>
                  <a:pt x="8665" y="16015"/>
                </a:lnTo>
                <a:lnTo>
                  <a:pt x="8785" y="15896"/>
                </a:lnTo>
                <a:lnTo>
                  <a:pt x="8964" y="15716"/>
                </a:lnTo>
                <a:lnTo>
                  <a:pt x="9084" y="15537"/>
                </a:lnTo>
                <a:lnTo>
                  <a:pt x="9263" y="15418"/>
                </a:lnTo>
                <a:lnTo>
                  <a:pt x="9861" y="15298"/>
                </a:lnTo>
                <a:lnTo>
                  <a:pt x="10458" y="15298"/>
                </a:lnTo>
                <a:lnTo>
                  <a:pt x="11115" y="15358"/>
                </a:lnTo>
                <a:lnTo>
                  <a:pt x="11773" y="15597"/>
                </a:lnTo>
                <a:lnTo>
                  <a:pt x="12370" y="15836"/>
                </a:lnTo>
                <a:lnTo>
                  <a:pt x="12908" y="16194"/>
                </a:lnTo>
                <a:lnTo>
                  <a:pt x="13326" y="16613"/>
                </a:lnTo>
                <a:lnTo>
                  <a:pt x="13685" y="17091"/>
                </a:lnTo>
                <a:lnTo>
                  <a:pt x="13924" y="17629"/>
                </a:lnTo>
                <a:lnTo>
                  <a:pt x="14043" y="18166"/>
                </a:lnTo>
                <a:lnTo>
                  <a:pt x="14103" y="18764"/>
                </a:lnTo>
                <a:lnTo>
                  <a:pt x="14043" y="19361"/>
                </a:lnTo>
                <a:lnTo>
                  <a:pt x="13924" y="19899"/>
                </a:lnTo>
                <a:lnTo>
                  <a:pt x="13745" y="20497"/>
                </a:lnTo>
                <a:lnTo>
                  <a:pt x="13506" y="21035"/>
                </a:lnTo>
                <a:lnTo>
                  <a:pt x="13267" y="21513"/>
                </a:lnTo>
                <a:lnTo>
                  <a:pt x="12968" y="22050"/>
                </a:lnTo>
                <a:lnTo>
                  <a:pt x="12609" y="22588"/>
                </a:lnTo>
                <a:lnTo>
                  <a:pt x="12251" y="23007"/>
                </a:lnTo>
                <a:lnTo>
                  <a:pt x="11832" y="23425"/>
                </a:lnTo>
                <a:lnTo>
                  <a:pt x="11414" y="23843"/>
                </a:lnTo>
                <a:lnTo>
                  <a:pt x="10936" y="24202"/>
                </a:lnTo>
                <a:lnTo>
                  <a:pt x="10458" y="24441"/>
                </a:lnTo>
                <a:lnTo>
                  <a:pt x="9920" y="24739"/>
                </a:lnTo>
                <a:lnTo>
                  <a:pt x="9383" y="24919"/>
                </a:lnTo>
                <a:lnTo>
                  <a:pt x="8845" y="25098"/>
                </a:lnTo>
                <a:lnTo>
                  <a:pt x="8307" y="25158"/>
                </a:lnTo>
                <a:lnTo>
                  <a:pt x="7709" y="25217"/>
                </a:lnTo>
                <a:lnTo>
                  <a:pt x="7112" y="25217"/>
                </a:lnTo>
                <a:lnTo>
                  <a:pt x="6574" y="25158"/>
                </a:lnTo>
                <a:lnTo>
                  <a:pt x="5976" y="25038"/>
                </a:lnTo>
                <a:lnTo>
                  <a:pt x="5379" y="24919"/>
                </a:lnTo>
                <a:lnTo>
                  <a:pt x="4781" y="24680"/>
                </a:lnTo>
                <a:lnTo>
                  <a:pt x="4244" y="24381"/>
                </a:lnTo>
                <a:lnTo>
                  <a:pt x="3706" y="24082"/>
                </a:lnTo>
                <a:lnTo>
                  <a:pt x="3168" y="23724"/>
                </a:lnTo>
                <a:lnTo>
                  <a:pt x="2750" y="23365"/>
                </a:lnTo>
                <a:lnTo>
                  <a:pt x="2272" y="22947"/>
                </a:lnTo>
                <a:lnTo>
                  <a:pt x="1913" y="22469"/>
                </a:lnTo>
                <a:lnTo>
                  <a:pt x="1555" y="21991"/>
                </a:lnTo>
                <a:lnTo>
                  <a:pt x="1256" y="21513"/>
                </a:lnTo>
                <a:lnTo>
                  <a:pt x="1017" y="20975"/>
                </a:lnTo>
                <a:lnTo>
                  <a:pt x="897" y="20377"/>
                </a:lnTo>
                <a:lnTo>
                  <a:pt x="778" y="19839"/>
                </a:lnTo>
                <a:lnTo>
                  <a:pt x="778" y="19242"/>
                </a:lnTo>
                <a:lnTo>
                  <a:pt x="778" y="18644"/>
                </a:lnTo>
                <a:lnTo>
                  <a:pt x="957" y="17987"/>
                </a:lnTo>
                <a:lnTo>
                  <a:pt x="1136" y="17390"/>
                </a:lnTo>
                <a:lnTo>
                  <a:pt x="1435" y="16792"/>
                </a:lnTo>
                <a:lnTo>
                  <a:pt x="1794" y="16314"/>
                </a:lnTo>
                <a:lnTo>
                  <a:pt x="2272" y="15836"/>
                </a:lnTo>
                <a:lnTo>
                  <a:pt x="2750" y="15477"/>
                </a:lnTo>
                <a:lnTo>
                  <a:pt x="3287" y="15179"/>
                </a:lnTo>
                <a:lnTo>
                  <a:pt x="3885" y="14999"/>
                </a:lnTo>
                <a:lnTo>
                  <a:pt x="4483" y="14880"/>
                </a:lnTo>
                <a:close/>
                <a:moveTo>
                  <a:pt x="12848" y="1"/>
                </a:moveTo>
                <a:lnTo>
                  <a:pt x="12789" y="61"/>
                </a:lnTo>
                <a:lnTo>
                  <a:pt x="12609" y="180"/>
                </a:lnTo>
                <a:lnTo>
                  <a:pt x="12370" y="479"/>
                </a:lnTo>
                <a:lnTo>
                  <a:pt x="12131" y="837"/>
                </a:lnTo>
                <a:lnTo>
                  <a:pt x="11534" y="1793"/>
                </a:lnTo>
                <a:lnTo>
                  <a:pt x="10936" y="2989"/>
                </a:lnTo>
                <a:lnTo>
                  <a:pt x="9801" y="5379"/>
                </a:lnTo>
                <a:lnTo>
                  <a:pt x="9203" y="6753"/>
                </a:lnTo>
                <a:lnTo>
                  <a:pt x="8546" y="8785"/>
                </a:lnTo>
                <a:lnTo>
                  <a:pt x="8307" y="9801"/>
                </a:lnTo>
                <a:lnTo>
                  <a:pt x="8008" y="10816"/>
                </a:lnTo>
                <a:lnTo>
                  <a:pt x="7829" y="11892"/>
                </a:lnTo>
                <a:lnTo>
                  <a:pt x="7709" y="12908"/>
                </a:lnTo>
                <a:lnTo>
                  <a:pt x="7590" y="13983"/>
                </a:lnTo>
                <a:lnTo>
                  <a:pt x="7650" y="15059"/>
                </a:lnTo>
                <a:lnTo>
                  <a:pt x="7650" y="15059"/>
                </a:lnTo>
                <a:lnTo>
                  <a:pt x="6933" y="14641"/>
                </a:lnTo>
                <a:lnTo>
                  <a:pt x="6215" y="14342"/>
                </a:lnTo>
                <a:lnTo>
                  <a:pt x="5498" y="14163"/>
                </a:lnTo>
                <a:lnTo>
                  <a:pt x="4841" y="14103"/>
                </a:lnTo>
                <a:lnTo>
                  <a:pt x="4124" y="14163"/>
                </a:lnTo>
                <a:lnTo>
                  <a:pt x="3526" y="14282"/>
                </a:lnTo>
                <a:lnTo>
                  <a:pt x="2869" y="14521"/>
                </a:lnTo>
                <a:lnTo>
                  <a:pt x="2331" y="14820"/>
                </a:lnTo>
                <a:lnTo>
                  <a:pt x="1794" y="15238"/>
                </a:lnTo>
                <a:lnTo>
                  <a:pt x="1316" y="15716"/>
                </a:lnTo>
                <a:lnTo>
                  <a:pt x="897" y="16254"/>
                </a:lnTo>
                <a:lnTo>
                  <a:pt x="539" y="16852"/>
                </a:lnTo>
                <a:lnTo>
                  <a:pt x="300" y="17509"/>
                </a:lnTo>
                <a:lnTo>
                  <a:pt x="61" y="18226"/>
                </a:lnTo>
                <a:lnTo>
                  <a:pt x="1" y="19003"/>
                </a:lnTo>
                <a:lnTo>
                  <a:pt x="1" y="19780"/>
                </a:lnTo>
                <a:lnTo>
                  <a:pt x="120" y="20557"/>
                </a:lnTo>
                <a:lnTo>
                  <a:pt x="300" y="21214"/>
                </a:lnTo>
                <a:lnTo>
                  <a:pt x="539" y="21931"/>
                </a:lnTo>
                <a:lnTo>
                  <a:pt x="897" y="22528"/>
                </a:lnTo>
                <a:lnTo>
                  <a:pt x="1256" y="23126"/>
                </a:lnTo>
                <a:lnTo>
                  <a:pt x="1734" y="23724"/>
                </a:lnTo>
                <a:lnTo>
                  <a:pt x="2272" y="24202"/>
                </a:lnTo>
                <a:lnTo>
                  <a:pt x="2809" y="24680"/>
                </a:lnTo>
                <a:lnTo>
                  <a:pt x="3407" y="25098"/>
                </a:lnTo>
                <a:lnTo>
                  <a:pt x="4064" y="25456"/>
                </a:lnTo>
                <a:lnTo>
                  <a:pt x="4722" y="25755"/>
                </a:lnTo>
                <a:lnTo>
                  <a:pt x="5439" y="25994"/>
                </a:lnTo>
                <a:lnTo>
                  <a:pt x="6156" y="26174"/>
                </a:lnTo>
                <a:lnTo>
                  <a:pt x="6873" y="26293"/>
                </a:lnTo>
                <a:lnTo>
                  <a:pt x="8307" y="26293"/>
                </a:lnTo>
                <a:lnTo>
                  <a:pt x="8964" y="26174"/>
                </a:lnTo>
                <a:lnTo>
                  <a:pt x="9622" y="25994"/>
                </a:lnTo>
                <a:lnTo>
                  <a:pt x="10279" y="25696"/>
                </a:lnTo>
                <a:lnTo>
                  <a:pt x="10876" y="25397"/>
                </a:lnTo>
                <a:lnTo>
                  <a:pt x="11474" y="24978"/>
                </a:lnTo>
                <a:lnTo>
                  <a:pt x="12012" y="24560"/>
                </a:lnTo>
                <a:lnTo>
                  <a:pt x="12550" y="24082"/>
                </a:lnTo>
                <a:lnTo>
                  <a:pt x="13028" y="23544"/>
                </a:lnTo>
                <a:lnTo>
                  <a:pt x="13446" y="23007"/>
                </a:lnTo>
                <a:lnTo>
                  <a:pt x="13864" y="22409"/>
                </a:lnTo>
                <a:lnTo>
                  <a:pt x="14163" y="21752"/>
                </a:lnTo>
                <a:lnTo>
                  <a:pt x="14462" y="21094"/>
                </a:lnTo>
                <a:lnTo>
                  <a:pt x="14641" y="20437"/>
                </a:lnTo>
                <a:lnTo>
                  <a:pt x="14820" y="19780"/>
                </a:lnTo>
                <a:lnTo>
                  <a:pt x="14940" y="19063"/>
                </a:lnTo>
                <a:lnTo>
                  <a:pt x="14940" y="18405"/>
                </a:lnTo>
                <a:lnTo>
                  <a:pt x="14880" y="17808"/>
                </a:lnTo>
                <a:lnTo>
                  <a:pt x="14760" y="17270"/>
                </a:lnTo>
                <a:lnTo>
                  <a:pt x="14521" y="16792"/>
                </a:lnTo>
                <a:lnTo>
                  <a:pt x="14282" y="16314"/>
                </a:lnTo>
                <a:lnTo>
                  <a:pt x="13924" y="15836"/>
                </a:lnTo>
                <a:lnTo>
                  <a:pt x="13506" y="15477"/>
                </a:lnTo>
                <a:lnTo>
                  <a:pt x="13087" y="15119"/>
                </a:lnTo>
                <a:lnTo>
                  <a:pt x="12609" y="14820"/>
                </a:lnTo>
                <a:lnTo>
                  <a:pt x="12131" y="14581"/>
                </a:lnTo>
                <a:lnTo>
                  <a:pt x="11593" y="14402"/>
                </a:lnTo>
                <a:lnTo>
                  <a:pt x="11056" y="14282"/>
                </a:lnTo>
                <a:lnTo>
                  <a:pt x="10518" y="14223"/>
                </a:lnTo>
                <a:lnTo>
                  <a:pt x="9980" y="14223"/>
                </a:lnTo>
                <a:lnTo>
                  <a:pt x="9442" y="14342"/>
                </a:lnTo>
                <a:lnTo>
                  <a:pt x="8904" y="14462"/>
                </a:lnTo>
                <a:lnTo>
                  <a:pt x="8367" y="14701"/>
                </a:lnTo>
                <a:lnTo>
                  <a:pt x="8367" y="14701"/>
                </a:lnTo>
                <a:lnTo>
                  <a:pt x="8606" y="12669"/>
                </a:lnTo>
                <a:lnTo>
                  <a:pt x="8904" y="10637"/>
                </a:lnTo>
                <a:lnTo>
                  <a:pt x="9084" y="9621"/>
                </a:lnTo>
                <a:lnTo>
                  <a:pt x="9323" y="8606"/>
                </a:lnTo>
                <a:lnTo>
                  <a:pt x="9562" y="7590"/>
                </a:lnTo>
                <a:lnTo>
                  <a:pt x="9861" y="6634"/>
                </a:lnTo>
                <a:lnTo>
                  <a:pt x="10458" y="5319"/>
                </a:lnTo>
                <a:lnTo>
                  <a:pt x="11534" y="3108"/>
                </a:lnTo>
                <a:lnTo>
                  <a:pt x="12968" y="61"/>
                </a:lnTo>
                <a:lnTo>
                  <a:pt x="128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314" name="Google Shape;314;p12"/>
          <p:cNvSpPr/>
          <p:nvPr/>
        </p:nvSpPr>
        <p:spPr>
          <a:xfrm rot="4358289">
            <a:off x="3897685" y="4812891"/>
            <a:ext cx="473413" cy="555582"/>
          </a:xfrm>
          <a:custGeom>
            <a:avLst/>
            <a:gdLst/>
            <a:ahLst/>
            <a:cxnLst/>
            <a:rect l="l" t="t" r="r" b="b"/>
            <a:pathLst>
              <a:path w="21692" h="25457" extrusionOk="0">
                <a:moveTo>
                  <a:pt x="11952" y="1"/>
                </a:moveTo>
                <a:lnTo>
                  <a:pt x="11772" y="61"/>
                </a:lnTo>
                <a:lnTo>
                  <a:pt x="11533" y="180"/>
                </a:lnTo>
                <a:lnTo>
                  <a:pt x="11055" y="539"/>
                </a:lnTo>
                <a:lnTo>
                  <a:pt x="10577" y="957"/>
                </a:lnTo>
                <a:lnTo>
                  <a:pt x="10040" y="1495"/>
                </a:lnTo>
                <a:lnTo>
                  <a:pt x="8904" y="2809"/>
                </a:lnTo>
                <a:lnTo>
                  <a:pt x="8366" y="3467"/>
                </a:lnTo>
                <a:lnTo>
                  <a:pt x="7829" y="4184"/>
                </a:lnTo>
                <a:lnTo>
                  <a:pt x="7410" y="4901"/>
                </a:lnTo>
                <a:lnTo>
                  <a:pt x="6992" y="5678"/>
                </a:lnTo>
                <a:lnTo>
                  <a:pt x="6693" y="6454"/>
                </a:lnTo>
                <a:lnTo>
                  <a:pt x="6514" y="7351"/>
                </a:lnTo>
                <a:lnTo>
                  <a:pt x="6514" y="7829"/>
                </a:lnTo>
                <a:lnTo>
                  <a:pt x="6574" y="8606"/>
                </a:lnTo>
                <a:lnTo>
                  <a:pt x="6633" y="8964"/>
                </a:lnTo>
                <a:lnTo>
                  <a:pt x="6813" y="9263"/>
                </a:lnTo>
                <a:lnTo>
                  <a:pt x="6872" y="9382"/>
                </a:lnTo>
                <a:lnTo>
                  <a:pt x="6992" y="9502"/>
                </a:lnTo>
                <a:lnTo>
                  <a:pt x="7231" y="9502"/>
                </a:lnTo>
                <a:lnTo>
                  <a:pt x="7351" y="9024"/>
                </a:lnTo>
                <a:lnTo>
                  <a:pt x="7530" y="7829"/>
                </a:lnTo>
                <a:lnTo>
                  <a:pt x="7769" y="6634"/>
                </a:lnTo>
                <a:lnTo>
                  <a:pt x="7829" y="6156"/>
                </a:lnTo>
                <a:lnTo>
                  <a:pt x="7948" y="5857"/>
                </a:lnTo>
                <a:lnTo>
                  <a:pt x="8426" y="5020"/>
                </a:lnTo>
                <a:lnTo>
                  <a:pt x="9024" y="4184"/>
                </a:lnTo>
                <a:lnTo>
                  <a:pt x="9681" y="3407"/>
                </a:lnTo>
                <a:lnTo>
                  <a:pt x="10338" y="2690"/>
                </a:lnTo>
                <a:lnTo>
                  <a:pt x="10936" y="2033"/>
                </a:lnTo>
                <a:lnTo>
                  <a:pt x="11175" y="1734"/>
                </a:lnTo>
                <a:lnTo>
                  <a:pt x="11474" y="1555"/>
                </a:lnTo>
                <a:lnTo>
                  <a:pt x="11772" y="1435"/>
                </a:lnTo>
                <a:lnTo>
                  <a:pt x="11892" y="1435"/>
                </a:lnTo>
                <a:lnTo>
                  <a:pt x="12071" y="1495"/>
                </a:lnTo>
                <a:lnTo>
                  <a:pt x="12191" y="1555"/>
                </a:lnTo>
                <a:lnTo>
                  <a:pt x="12370" y="1674"/>
                </a:lnTo>
                <a:lnTo>
                  <a:pt x="12609" y="2092"/>
                </a:lnTo>
                <a:lnTo>
                  <a:pt x="12848" y="2570"/>
                </a:lnTo>
                <a:lnTo>
                  <a:pt x="13027" y="3048"/>
                </a:lnTo>
                <a:lnTo>
                  <a:pt x="13326" y="4124"/>
                </a:lnTo>
                <a:lnTo>
                  <a:pt x="13505" y="5200"/>
                </a:lnTo>
                <a:lnTo>
                  <a:pt x="13685" y="6215"/>
                </a:lnTo>
                <a:lnTo>
                  <a:pt x="13804" y="7231"/>
                </a:lnTo>
                <a:lnTo>
                  <a:pt x="13924" y="8307"/>
                </a:lnTo>
                <a:lnTo>
                  <a:pt x="13983" y="8845"/>
                </a:lnTo>
                <a:lnTo>
                  <a:pt x="13983" y="9143"/>
                </a:lnTo>
                <a:lnTo>
                  <a:pt x="13983" y="9382"/>
                </a:lnTo>
                <a:lnTo>
                  <a:pt x="13983" y="9442"/>
                </a:lnTo>
                <a:lnTo>
                  <a:pt x="14103" y="9502"/>
                </a:lnTo>
                <a:lnTo>
                  <a:pt x="14402" y="9741"/>
                </a:lnTo>
                <a:lnTo>
                  <a:pt x="14760" y="9861"/>
                </a:lnTo>
                <a:lnTo>
                  <a:pt x="14939" y="9920"/>
                </a:lnTo>
                <a:lnTo>
                  <a:pt x="15358" y="9741"/>
                </a:lnTo>
                <a:lnTo>
                  <a:pt x="15836" y="9562"/>
                </a:lnTo>
                <a:lnTo>
                  <a:pt x="16911" y="9203"/>
                </a:lnTo>
                <a:lnTo>
                  <a:pt x="17987" y="8845"/>
                </a:lnTo>
                <a:lnTo>
                  <a:pt x="18704" y="8665"/>
                </a:lnTo>
                <a:lnTo>
                  <a:pt x="19481" y="8486"/>
                </a:lnTo>
                <a:lnTo>
                  <a:pt x="20138" y="8486"/>
                </a:lnTo>
                <a:lnTo>
                  <a:pt x="20437" y="8665"/>
                </a:lnTo>
                <a:lnTo>
                  <a:pt x="20676" y="8964"/>
                </a:lnTo>
                <a:lnTo>
                  <a:pt x="20736" y="9143"/>
                </a:lnTo>
                <a:lnTo>
                  <a:pt x="20795" y="9323"/>
                </a:lnTo>
                <a:lnTo>
                  <a:pt x="20855" y="9861"/>
                </a:lnTo>
                <a:lnTo>
                  <a:pt x="20855" y="10458"/>
                </a:lnTo>
                <a:lnTo>
                  <a:pt x="20736" y="11115"/>
                </a:lnTo>
                <a:lnTo>
                  <a:pt x="20497" y="12370"/>
                </a:lnTo>
                <a:lnTo>
                  <a:pt x="20198" y="13326"/>
                </a:lnTo>
                <a:lnTo>
                  <a:pt x="19959" y="13864"/>
                </a:lnTo>
                <a:lnTo>
                  <a:pt x="19720" y="14402"/>
                </a:lnTo>
                <a:lnTo>
                  <a:pt x="19421" y="14880"/>
                </a:lnTo>
                <a:lnTo>
                  <a:pt x="19063" y="15298"/>
                </a:lnTo>
                <a:lnTo>
                  <a:pt x="18704" y="15717"/>
                </a:lnTo>
                <a:lnTo>
                  <a:pt x="18286" y="16075"/>
                </a:lnTo>
                <a:lnTo>
                  <a:pt x="17867" y="16434"/>
                </a:lnTo>
                <a:lnTo>
                  <a:pt x="17449" y="16732"/>
                </a:lnTo>
                <a:lnTo>
                  <a:pt x="16433" y="17270"/>
                </a:lnTo>
                <a:lnTo>
                  <a:pt x="15417" y="17688"/>
                </a:lnTo>
                <a:lnTo>
                  <a:pt x="14282" y="17987"/>
                </a:lnTo>
                <a:lnTo>
                  <a:pt x="13207" y="18286"/>
                </a:lnTo>
                <a:lnTo>
                  <a:pt x="11952" y="18525"/>
                </a:lnTo>
                <a:lnTo>
                  <a:pt x="10697" y="18645"/>
                </a:lnTo>
                <a:lnTo>
                  <a:pt x="10159" y="18704"/>
                </a:lnTo>
                <a:lnTo>
                  <a:pt x="9621" y="18704"/>
                </a:lnTo>
                <a:lnTo>
                  <a:pt x="9083" y="18585"/>
                </a:lnTo>
                <a:lnTo>
                  <a:pt x="8964" y="18525"/>
                </a:lnTo>
                <a:lnTo>
                  <a:pt x="8904" y="18465"/>
                </a:lnTo>
                <a:lnTo>
                  <a:pt x="8844" y="18346"/>
                </a:lnTo>
                <a:lnTo>
                  <a:pt x="8844" y="18167"/>
                </a:lnTo>
                <a:lnTo>
                  <a:pt x="8904" y="17629"/>
                </a:lnTo>
                <a:lnTo>
                  <a:pt x="9024" y="15896"/>
                </a:lnTo>
                <a:lnTo>
                  <a:pt x="9263" y="14223"/>
                </a:lnTo>
                <a:lnTo>
                  <a:pt x="9741" y="14342"/>
                </a:lnTo>
                <a:lnTo>
                  <a:pt x="10279" y="14402"/>
                </a:lnTo>
                <a:lnTo>
                  <a:pt x="10757" y="14462"/>
                </a:lnTo>
                <a:lnTo>
                  <a:pt x="11294" y="14462"/>
                </a:lnTo>
                <a:lnTo>
                  <a:pt x="11832" y="14402"/>
                </a:lnTo>
                <a:lnTo>
                  <a:pt x="12370" y="14342"/>
                </a:lnTo>
                <a:lnTo>
                  <a:pt x="12968" y="14223"/>
                </a:lnTo>
                <a:lnTo>
                  <a:pt x="13505" y="14043"/>
                </a:lnTo>
                <a:lnTo>
                  <a:pt x="13983" y="13864"/>
                </a:lnTo>
                <a:lnTo>
                  <a:pt x="14521" y="13685"/>
                </a:lnTo>
                <a:lnTo>
                  <a:pt x="14999" y="13386"/>
                </a:lnTo>
                <a:lnTo>
                  <a:pt x="15477" y="13147"/>
                </a:lnTo>
                <a:lnTo>
                  <a:pt x="15896" y="12789"/>
                </a:lnTo>
                <a:lnTo>
                  <a:pt x="16254" y="12490"/>
                </a:lnTo>
                <a:lnTo>
                  <a:pt x="16613" y="12071"/>
                </a:lnTo>
                <a:lnTo>
                  <a:pt x="16911" y="11713"/>
                </a:lnTo>
                <a:lnTo>
                  <a:pt x="17091" y="11414"/>
                </a:lnTo>
                <a:lnTo>
                  <a:pt x="17270" y="11056"/>
                </a:lnTo>
                <a:lnTo>
                  <a:pt x="17270" y="10876"/>
                </a:lnTo>
                <a:lnTo>
                  <a:pt x="17270" y="10757"/>
                </a:lnTo>
                <a:lnTo>
                  <a:pt x="17270" y="10578"/>
                </a:lnTo>
                <a:lnTo>
                  <a:pt x="17091" y="10458"/>
                </a:lnTo>
                <a:lnTo>
                  <a:pt x="16971" y="10458"/>
                </a:lnTo>
                <a:lnTo>
                  <a:pt x="16732" y="10578"/>
                </a:lnTo>
                <a:lnTo>
                  <a:pt x="16135" y="10996"/>
                </a:lnTo>
                <a:lnTo>
                  <a:pt x="15178" y="11832"/>
                </a:lnTo>
                <a:lnTo>
                  <a:pt x="14521" y="12251"/>
                </a:lnTo>
                <a:lnTo>
                  <a:pt x="13804" y="12669"/>
                </a:lnTo>
                <a:lnTo>
                  <a:pt x="13147" y="12968"/>
                </a:lnTo>
                <a:lnTo>
                  <a:pt x="12430" y="13207"/>
                </a:lnTo>
                <a:lnTo>
                  <a:pt x="11713" y="13386"/>
                </a:lnTo>
                <a:lnTo>
                  <a:pt x="10936" y="13506"/>
                </a:lnTo>
                <a:lnTo>
                  <a:pt x="9382" y="13685"/>
                </a:lnTo>
                <a:lnTo>
                  <a:pt x="9382" y="13685"/>
                </a:lnTo>
                <a:lnTo>
                  <a:pt x="9980" y="11115"/>
                </a:lnTo>
                <a:lnTo>
                  <a:pt x="10159" y="10279"/>
                </a:lnTo>
                <a:lnTo>
                  <a:pt x="10279" y="9562"/>
                </a:lnTo>
                <a:lnTo>
                  <a:pt x="10279" y="9024"/>
                </a:lnTo>
                <a:lnTo>
                  <a:pt x="10219" y="8845"/>
                </a:lnTo>
                <a:lnTo>
                  <a:pt x="10159" y="8785"/>
                </a:lnTo>
                <a:lnTo>
                  <a:pt x="9980" y="8785"/>
                </a:lnTo>
                <a:lnTo>
                  <a:pt x="9800" y="8964"/>
                </a:lnTo>
                <a:lnTo>
                  <a:pt x="9621" y="9263"/>
                </a:lnTo>
                <a:lnTo>
                  <a:pt x="9502" y="9622"/>
                </a:lnTo>
                <a:lnTo>
                  <a:pt x="9203" y="10578"/>
                </a:lnTo>
                <a:lnTo>
                  <a:pt x="8904" y="11773"/>
                </a:lnTo>
                <a:lnTo>
                  <a:pt x="8426" y="14103"/>
                </a:lnTo>
                <a:lnTo>
                  <a:pt x="8247" y="15418"/>
                </a:lnTo>
                <a:lnTo>
                  <a:pt x="7530" y="15059"/>
                </a:lnTo>
                <a:lnTo>
                  <a:pt x="6813" y="14641"/>
                </a:lnTo>
                <a:lnTo>
                  <a:pt x="6155" y="14163"/>
                </a:lnTo>
                <a:lnTo>
                  <a:pt x="5558" y="13565"/>
                </a:lnTo>
                <a:lnTo>
                  <a:pt x="4721" y="12430"/>
                </a:lnTo>
                <a:lnTo>
                  <a:pt x="4243" y="11773"/>
                </a:lnTo>
                <a:lnTo>
                  <a:pt x="4004" y="11593"/>
                </a:lnTo>
                <a:lnTo>
                  <a:pt x="3944" y="11534"/>
                </a:lnTo>
                <a:lnTo>
                  <a:pt x="3885" y="11534"/>
                </a:lnTo>
                <a:lnTo>
                  <a:pt x="3765" y="11653"/>
                </a:lnTo>
                <a:lnTo>
                  <a:pt x="3765" y="11832"/>
                </a:lnTo>
                <a:lnTo>
                  <a:pt x="3765" y="12071"/>
                </a:lnTo>
                <a:lnTo>
                  <a:pt x="3825" y="12310"/>
                </a:lnTo>
                <a:lnTo>
                  <a:pt x="4124" y="12848"/>
                </a:lnTo>
                <a:lnTo>
                  <a:pt x="4482" y="13386"/>
                </a:lnTo>
                <a:lnTo>
                  <a:pt x="4960" y="13984"/>
                </a:lnTo>
                <a:lnTo>
                  <a:pt x="5379" y="14462"/>
                </a:lnTo>
                <a:lnTo>
                  <a:pt x="5976" y="14999"/>
                </a:lnTo>
                <a:lnTo>
                  <a:pt x="6394" y="15298"/>
                </a:lnTo>
                <a:lnTo>
                  <a:pt x="6992" y="15597"/>
                </a:lnTo>
                <a:lnTo>
                  <a:pt x="7530" y="15836"/>
                </a:lnTo>
                <a:lnTo>
                  <a:pt x="7709" y="16015"/>
                </a:lnTo>
                <a:lnTo>
                  <a:pt x="7888" y="16135"/>
                </a:lnTo>
                <a:lnTo>
                  <a:pt x="8008" y="16374"/>
                </a:lnTo>
                <a:lnTo>
                  <a:pt x="8068" y="16613"/>
                </a:lnTo>
                <a:lnTo>
                  <a:pt x="8068" y="17270"/>
                </a:lnTo>
                <a:lnTo>
                  <a:pt x="7948" y="18525"/>
                </a:lnTo>
                <a:lnTo>
                  <a:pt x="6932" y="18346"/>
                </a:lnTo>
                <a:lnTo>
                  <a:pt x="6036" y="18047"/>
                </a:lnTo>
                <a:lnTo>
                  <a:pt x="5199" y="17629"/>
                </a:lnTo>
                <a:lnTo>
                  <a:pt x="4423" y="17151"/>
                </a:lnTo>
                <a:lnTo>
                  <a:pt x="3765" y="16613"/>
                </a:lnTo>
                <a:lnTo>
                  <a:pt x="3168" y="15956"/>
                </a:lnTo>
                <a:lnTo>
                  <a:pt x="2630" y="15298"/>
                </a:lnTo>
                <a:lnTo>
                  <a:pt x="2152" y="14581"/>
                </a:lnTo>
                <a:lnTo>
                  <a:pt x="1734" y="13804"/>
                </a:lnTo>
                <a:lnTo>
                  <a:pt x="1435" y="12968"/>
                </a:lnTo>
                <a:lnTo>
                  <a:pt x="1196" y="12131"/>
                </a:lnTo>
                <a:lnTo>
                  <a:pt x="1016" y="11235"/>
                </a:lnTo>
                <a:lnTo>
                  <a:pt x="957" y="10279"/>
                </a:lnTo>
                <a:lnTo>
                  <a:pt x="957" y="9382"/>
                </a:lnTo>
                <a:lnTo>
                  <a:pt x="1016" y="8426"/>
                </a:lnTo>
                <a:lnTo>
                  <a:pt x="1136" y="7470"/>
                </a:lnTo>
                <a:lnTo>
                  <a:pt x="2152" y="7889"/>
                </a:lnTo>
                <a:lnTo>
                  <a:pt x="3885" y="8486"/>
                </a:lnTo>
                <a:lnTo>
                  <a:pt x="4721" y="8785"/>
                </a:lnTo>
                <a:lnTo>
                  <a:pt x="5498" y="9024"/>
                </a:lnTo>
                <a:lnTo>
                  <a:pt x="6036" y="9084"/>
                </a:lnTo>
                <a:lnTo>
                  <a:pt x="6215" y="9084"/>
                </a:lnTo>
                <a:lnTo>
                  <a:pt x="6275" y="9024"/>
                </a:lnTo>
                <a:lnTo>
                  <a:pt x="6275" y="8904"/>
                </a:lnTo>
                <a:lnTo>
                  <a:pt x="6215" y="8785"/>
                </a:lnTo>
                <a:lnTo>
                  <a:pt x="5797" y="8426"/>
                </a:lnTo>
                <a:lnTo>
                  <a:pt x="5199" y="8068"/>
                </a:lnTo>
                <a:lnTo>
                  <a:pt x="4482" y="7709"/>
                </a:lnTo>
                <a:lnTo>
                  <a:pt x="2988" y="7052"/>
                </a:lnTo>
                <a:lnTo>
                  <a:pt x="2032" y="6694"/>
                </a:lnTo>
                <a:lnTo>
                  <a:pt x="1375" y="6454"/>
                </a:lnTo>
                <a:lnTo>
                  <a:pt x="1076" y="6395"/>
                </a:lnTo>
                <a:lnTo>
                  <a:pt x="837" y="6395"/>
                </a:lnTo>
                <a:lnTo>
                  <a:pt x="658" y="6454"/>
                </a:lnTo>
                <a:lnTo>
                  <a:pt x="479" y="6634"/>
                </a:lnTo>
                <a:lnTo>
                  <a:pt x="359" y="6873"/>
                </a:lnTo>
                <a:lnTo>
                  <a:pt x="240" y="7291"/>
                </a:lnTo>
                <a:lnTo>
                  <a:pt x="120" y="7829"/>
                </a:lnTo>
                <a:lnTo>
                  <a:pt x="60" y="8367"/>
                </a:lnTo>
                <a:lnTo>
                  <a:pt x="1" y="9502"/>
                </a:lnTo>
                <a:lnTo>
                  <a:pt x="1" y="10757"/>
                </a:lnTo>
                <a:lnTo>
                  <a:pt x="180" y="12012"/>
                </a:lnTo>
                <a:lnTo>
                  <a:pt x="419" y="13207"/>
                </a:lnTo>
                <a:lnTo>
                  <a:pt x="598" y="13804"/>
                </a:lnTo>
                <a:lnTo>
                  <a:pt x="837" y="14402"/>
                </a:lnTo>
                <a:lnTo>
                  <a:pt x="1076" y="14940"/>
                </a:lnTo>
                <a:lnTo>
                  <a:pt x="1315" y="15418"/>
                </a:lnTo>
                <a:lnTo>
                  <a:pt x="1674" y="15896"/>
                </a:lnTo>
                <a:lnTo>
                  <a:pt x="2032" y="16374"/>
                </a:lnTo>
                <a:lnTo>
                  <a:pt x="2391" y="16792"/>
                </a:lnTo>
                <a:lnTo>
                  <a:pt x="2809" y="17210"/>
                </a:lnTo>
                <a:lnTo>
                  <a:pt x="3227" y="17569"/>
                </a:lnTo>
                <a:lnTo>
                  <a:pt x="3705" y="17927"/>
                </a:lnTo>
                <a:lnTo>
                  <a:pt x="4243" y="18226"/>
                </a:lnTo>
                <a:lnTo>
                  <a:pt x="4721" y="18525"/>
                </a:lnTo>
                <a:lnTo>
                  <a:pt x="5319" y="18764"/>
                </a:lnTo>
                <a:lnTo>
                  <a:pt x="5857" y="19003"/>
                </a:lnTo>
                <a:lnTo>
                  <a:pt x="6574" y="19182"/>
                </a:lnTo>
                <a:lnTo>
                  <a:pt x="6932" y="19302"/>
                </a:lnTo>
                <a:lnTo>
                  <a:pt x="7291" y="19421"/>
                </a:lnTo>
                <a:lnTo>
                  <a:pt x="7649" y="19601"/>
                </a:lnTo>
                <a:lnTo>
                  <a:pt x="7769" y="19660"/>
                </a:lnTo>
                <a:lnTo>
                  <a:pt x="7829" y="19840"/>
                </a:lnTo>
                <a:lnTo>
                  <a:pt x="7888" y="20258"/>
                </a:lnTo>
                <a:lnTo>
                  <a:pt x="7888" y="20736"/>
                </a:lnTo>
                <a:lnTo>
                  <a:pt x="7888" y="21393"/>
                </a:lnTo>
                <a:lnTo>
                  <a:pt x="7888" y="23066"/>
                </a:lnTo>
                <a:lnTo>
                  <a:pt x="7948" y="23903"/>
                </a:lnTo>
                <a:lnTo>
                  <a:pt x="8068" y="24620"/>
                </a:lnTo>
                <a:lnTo>
                  <a:pt x="8127" y="24919"/>
                </a:lnTo>
                <a:lnTo>
                  <a:pt x="8247" y="25158"/>
                </a:lnTo>
                <a:lnTo>
                  <a:pt x="8426" y="25337"/>
                </a:lnTo>
                <a:lnTo>
                  <a:pt x="8605" y="25457"/>
                </a:lnTo>
                <a:lnTo>
                  <a:pt x="8665" y="25457"/>
                </a:lnTo>
                <a:lnTo>
                  <a:pt x="8785" y="25277"/>
                </a:lnTo>
                <a:lnTo>
                  <a:pt x="8844" y="24680"/>
                </a:lnTo>
                <a:lnTo>
                  <a:pt x="8904" y="23843"/>
                </a:lnTo>
                <a:lnTo>
                  <a:pt x="8964" y="22827"/>
                </a:lnTo>
                <a:lnTo>
                  <a:pt x="8904" y="20796"/>
                </a:lnTo>
                <a:lnTo>
                  <a:pt x="8904" y="19660"/>
                </a:lnTo>
                <a:lnTo>
                  <a:pt x="10159" y="19660"/>
                </a:lnTo>
                <a:lnTo>
                  <a:pt x="11533" y="19601"/>
                </a:lnTo>
                <a:lnTo>
                  <a:pt x="12968" y="19362"/>
                </a:lnTo>
                <a:lnTo>
                  <a:pt x="14402" y="19063"/>
                </a:lnTo>
                <a:lnTo>
                  <a:pt x="15836" y="18585"/>
                </a:lnTo>
                <a:lnTo>
                  <a:pt x="16493" y="18346"/>
                </a:lnTo>
                <a:lnTo>
                  <a:pt x="17091" y="17987"/>
                </a:lnTo>
                <a:lnTo>
                  <a:pt x="17748" y="17688"/>
                </a:lnTo>
                <a:lnTo>
                  <a:pt x="18286" y="17330"/>
                </a:lnTo>
                <a:lnTo>
                  <a:pt x="18824" y="16912"/>
                </a:lnTo>
                <a:lnTo>
                  <a:pt x="19302" y="16434"/>
                </a:lnTo>
                <a:lnTo>
                  <a:pt x="19660" y="16015"/>
                </a:lnTo>
                <a:lnTo>
                  <a:pt x="20019" y="15597"/>
                </a:lnTo>
                <a:lnTo>
                  <a:pt x="20317" y="15059"/>
                </a:lnTo>
                <a:lnTo>
                  <a:pt x="20616" y="14581"/>
                </a:lnTo>
                <a:lnTo>
                  <a:pt x="20855" y="14043"/>
                </a:lnTo>
                <a:lnTo>
                  <a:pt x="21034" y="13506"/>
                </a:lnTo>
                <a:lnTo>
                  <a:pt x="21333" y="12370"/>
                </a:lnTo>
                <a:lnTo>
                  <a:pt x="21513" y="11354"/>
                </a:lnTo>
                <a:lnTo>
                  <a:pt x="21632" y="10697"/>
                </a:lnTo>
                <a:lnTo>
                  <a:pt x="21692" y="10040"/>
                </a:lnTo>
                <a:lnTo>
                  <a:pt x="21692" y="9323"/>
                </a:lnTo>
                <a:lnTo>
                  <a:pt x="21632" y="8665"/>
                </a:lnTo>
                <a:lnTo>
                  <a:pt x="21513" y="8128"/>
                </a:lnTo>
                <a:lnTo>
                  <a:pt x="21393" y="7889"/>
                </a:lnTo>
                <a:lnTo>
                  <a:pt x="21274" y="7709"/>
                </a:lnTo>
                <a:lnTo>
                  <a:pt x="21034" y="7530"/>
                </a:lnTo>
                <a:lnTo>
                  <a:pt x="20736" y="7411"/>
                </a:lnTo>
                <a:lnTo>
                  <a:pt x="19959" y="7411"/>
                </a:lnTo>
                <a:lnTo>
                  <a:pt x="19063" y="7530"/>
                </a:lnTo>
                <a:lnTo>
                  <a:pt x="18106" y="7769"/>
                </a:lnTo>
                <a:lnTo>
                  <a:pt x="17150" y="8068"/>
                </a:lnTo>
                <a:lnTo>
                  <a:pt x="16254" y="8426"/>
                </a:lnTo>
                <a:lnTo>
                  <a:pt x="14939" y="8964"/>
                </a:lnTo>
                <a:lnTo>
                  <a:pt x="14939" y="8008"/>
                </a:lnTo>
                <a:lnTo>
                  <a:pt x="14820" y="7052"/>
                </a:lnTo>
                <a:lnTo>
                  <a:pt x="14700" y="6096"/>
                </a:lnTo>
                <a:lnTo>
                  <a:pt x="14581" y="5140"/>
                </a:lnTo>
                <a:lnTo>
                  <a:pt x="14342" y="4184"/>
                </a:lnTo>
                <a:lnTo>
                  <a:pt x="14103" y="3287"/>
                </a:lnTo>
                <a:lnTo>
                  <a:pt x="13804" y="2391"/>
                </a:lnTo>
                <a:lnTo>
                  <a:pt x="13505" y="1495"/>
                </a:lnTo>
                <a:lnTo>
                  <a:pt x="13147" y="778"/>
                </a:lnTo>
                <a:lnTo>
                  <a:pt x="12968" y="479"/>
                </a:lnTo>
                <a:lnTo>
                  <a:pt x="12788" y="300"/>
                </a:lnTo>
                <a:lnTo>
                  <a:pt x="12609" y="120"/>
                </a:lnTo>
                <a:lnTo>
                  <a:pt x="12370" y="61"/>
                </a:lnTo>
                <a:lnTo>
                  <a:pt x="121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315" name="Google Shape;315;p12"/>
          <p:cNvSpPr/>
          <p:nvPr/>
        </p:nvSpPr>
        <p:spPr>
          <a:xfrm rot="-2801932">
            <a:off x="8482195" y="996713"/>
            <a:ext cx="597297" cy="937661"/>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316" name="Google Shape;316;p12"/>
          <p:cNvSpPr/>
          <p:nvPr/>
        </p:nvSpPr>
        <p:spPr>
          <a:xfrm rot="5200625">
            <a:off x="4975084" y="-222517"/>
            <a:ext cx="701626" cy="765527"/>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317" name="Google Shape;317;p12"/>
          <p:cNvSpPr/>
          <p:nvPr/>
        </p:nvSpPr>
        <p:spPr>
          <a:xfrm rot="942660">
            <a:off x="4585376" y="4393088"/>
            <a:ext cx="833403" cy="485179"/>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318" name="Google Shape;318;p12"/>
          <p:cNvSpPr/>
          <p:nvPr/>
        </p:nvSpPr>
        <p:spPr>
          <a:xfrm rot="-5506848">
            <a:off x="8197826" y="3625742"/>
            <a:ext cx="179267" cy="193412"/>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2"/>
          <p:cNvSpPr/>
          <p:nvPr/>
        </p:nvSpPr>
        <p:spPr>
          <a:xfrm rot="-10292983">
            <a:off x="8081725" y="3802439"/>
            <a:ext cx="215214" cy="232195"/>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5417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with color background 2">
  <p:cSld name="Blank with color background 2">
    <p:bg>
      <p:bgPr>
        <a:solidFill>
          <a:srgbClr val="FF7B59"/>
        </a:solidFill>
        <a:effectLst/>
      </p:bgPr>
    </p:bg>
    <p:spTree>
      <p:nvGrpSpPr>
        <p:cNvPr id="1" name="Shape 320"/>
        <p:cNvGrpSpPr/>
        <p:nvPr/>
      </p:nvGrpSpPr>
      <p:grpSpPr>
        <a:xfrm>
          <a:off x="0" y="0"/>
          <a:ext cx="0" cy="0"/>
          <a:chOff x="0" y="0"/>
          <a:chExt cx="0" cy="0"/>
        </a:xfrm>
      </p:grpSpPr>
      <p:sp>
        <p:nvSpPr>
          <p:cNvPr id="321" name="Google Shape;321;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smtClean="0"/>
              <a:t>‹#›</a:t>
            </a:fld>
            <a:endParaRPr lang="en"/>
          </a:p>
        </p:txBody>
      </p:sp>
      <p:sp>
        <p:nvSpPr>
          <p:cNvPr id="322" name="Google Shape;322;p13"/>
          <p:cNvSpPr/>
          <p:nvPr/>
        </p:nvSpPr>
        <p:spPr>
          <a:xfrm rot="1318871">
            <a:off x="7856215" y="832860"/>
            <a:ext cx="615466" cy="963905"/>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3"/>
          <p:cNvSpPr/>
          <p:nvPr/>
        </p:nvSpPr>
        <p:spPr>
          <a:xfrm>
            <a:off x="8230655" y="-153538"/>
            <a:ext cx="837106" cy="855807"/>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3"/>
          <p:cNvSpPr/>
          <p:nvPr/>
        </p:nvSpPr>
        <p:spPr>
          <a:xfrm rot="-548659">
            <a:off x="8625706" y="4038279"/>
            <a:ext cx="765854" cy="57351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3"/>
          <p:cNvSpPr/>
          <p:nvPr/>
        </p:nvSpPr>
        <p:spPr>
          <a:xfrm rot="-9290062">
            <a:off x="8508191" y="1702057"/>
            <a:ext cx="776981" cy="854390"/>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3"/>
          <p:cNvSpPr/>
          <p:nvPr/>
        </p:nvSpPr>
        <p:spPr>
          <a:xfrm rot="5503490">
            <a:off x="7917205" y="4268854"/>
            <a:ext cx="979970" cy="879830"/>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3"/>
          <p:cNvSpPr/>
          <p:nvPr/>
        </p:nvSpPr>
        <p:spPr>
          <a:xfrm>
            <a:off x="8231962" y="2681110"/>
            <a:ext cx="220297" cy="237680"/>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3"/>
          <p:cNvSpPr/>
          <p:nvPr/>
        </p:nvSpPr>
        <p:spPr>
          <a:xfrm rot="-830047">
            <a:off x="7861089" y="2356302"/>
            <a:ext cx="287064" cy="73569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3"/>
          <p:cNvSpPr/>
          <p:nvPr/>
        </p:nvSpPr>
        <p:spPr>
          <a:xfrm>
            <a:off x="7633712" y="-65921"/>
            <a:ext cx="457954" cy="34981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3"/>
          <p:cNvSpPr/>
          <p:nvPr/>
        </p:nvSpPr>
        <p:spPr>
          <a:xfrm rot="8224608">
            <a:off x="8316423" y="3153271"/>
            <a:ext cx="501993" cy="771678"/>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9704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solidFill>
          <a:srgbClr val="EDEEF8"/>
        </a:solidFill>
        <a:effectLst/>
      </p:bgPr>
    </p:bg>
    <p:spTree>
      <p:nvGrpSpPr>
        <p:cNvPr id="1" name="Shape 51"/>
        <p:cNvGrpSpPr/>
        <p:nvPr/>
      </p:nvGrpSpPr>
      <p:grpSpPr>
        <a:xfrm>
          <a:off x="0" y="0"/>
          <a:ext cx="0" cy="0"/>
          <a:chOff x="0" y="0"/>
          <a:chExt cx="0" cy="0"/>
        </a:xfrm>
      </p:grpSpPr>
      <p:sp>
        <p:nvSpPr>
          <p:cNvPr id="52" name="Google Shape;52;p3"/>
          <p:cNvSpPr/>
          <p:nvPr/>
        </p:nvSpPr>
        <p:spPr>
          <a:xfrm rot="2523318">
            <a:off x="218693" y="-460740"/>
            <a:ext cx="5327395" cy="5454036"/>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txBox="1">
            <a:spLocks noGrp="1"/>
          </p:cNvSpPr>
          <p:nvPr>
            <p:ph type="ctrTitle"/>
          </p:nvPr>
        </p:nvSpPr>
        <p:spPr>
          <a:xfrm>
            <a:off x="685800" y="1583350"/>
            <a:ext cx="4437600" cy="1159800"/>
          </a:xfrm>
          <a:prstGeom prst="rect">
            <a:avLst/>
          </a:prstGeom>
        </p:spPr>
        <p:txBody>
          <a:bodyPr spcFirstLastPara="1" wrap="square" lIns="91425" tIns="91425" rIns="91425" bIns="91425" anchor="b" anchorCtr="0"/>
          <a:lstStyle>
            <a:lvl1pPr lvl="0" rtl="0">
              <a:spcBef>
                <a:spcPts val="0"/>
              </a:spcBef>
              <a:spcAft>
                <a:spcPts val="0"/>
              </a:spcAft>
              <a:buSzPts val="4400"/>
              <a:buNone/>
              <a:defRPr sz="44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54" name="Google Shape;54;p3"/>
          <p:cNvSpPr txBox="1">
            <a:spLocks noGrp="1"/>
          </p:cNvSpPr>
          <p:nvPr>
            <p:ph type="subTitle" idx="1"/>
          </p:nvPr>
        </p:nvSpPr>
        <p:spPr>
          <a:xfrm>
            <a:off x="685800" y="2840051"/>
            <a:ext cx="4437600" cy="784800"/>
          </a:xfrm>
          <a:prstGeom prst="rect">
            <a:avLst/>
          </a:prstGeom>
        </p:spPr>
        <p:txBody>
          <a:bodyPr spcFirstLastPara="1" wrap="square" lIns="91425" tIns="91425" rIns="91425" bIns="91425" anchor="t" anchorCtr="0"/>
          <a:lstStyle>
            <a:lvl1pPr lvl="0" rtl="0">
              <a:spcBef>
                <a:spcPts val="0"/>
              </a:spcBef>
              <a:spcAft>
                <a:spcPts val="0"/>
              </a:spcAft>
              <a:buClr>
                <a:schemeClr val="dk2"/>
              </a:buClr>
              <a:buSzPts val="1800"/>
              <a:buNone/>
              <a:defRPr sz="1800">
                <a:solidFill>
                  <a:schemeClr val="dk2"/>
                </a:solidFill>
              </a:defRPr>
            </a:lvl1pPr>
            <a:lvl2pPr lvl="1" rtl="0">
              <a:spcBef>
                <a:spcPts val="0"/>
              </a:spcBef>
              <a:spcAft>
                <a:spcPts val="0"/>
              </a:spcAft>
              <a:buClr>
                <a:schemeClr val="dk2"/>
              </a:buClr>
              <a:buSzPts val="1800"/>
              <a:buNone/>
              <a:defRPr sz="1800">
                <a:solidFill>
                  <a:schemeClr val="dk2"/>
                </a:solidFill>
              </a:defRPr>
            </a:lvl2pPr>
            <a:lvl3pPr lvl="2" rtl="0">
              <a:spcBef>
                <a:spcPts val="0"/>
              </a:spcBef>
              <a:spcAft>
                <a:spcPts val="0"/>
              </a:spcAft>
              <a:buClr>
                <a:schemeClr val="dk2"/>
              </a:buClr>
              <a:buSzPts val="1800"/>
              <a:buNone/>
              <a:defRPr sz="1800">
                <a:solidFill>
                  <a:schemeClr val="dk2"/>
                </a:solidFill>
              </a:defRPr>
            </a:lvl3pPr>
            <a:lvl4pPr lvl="3" rtl="0">
              <a:spcBef>
                <a:spcPts val="0"/>
              </a:spcBef>
              <a:spcAft>
                <a:spcPts val="0"/>
              </a:spcAft>
              <a:buClr>
                <a:schemeClr val="dk2"/>
              </a:buClr>
              <a:buSzPts val="1800"/>
              <a:buNone/>
              <a:defRPr sz="1800">
                <a:solidFill>
                  <a:schemeClr val="dk2"/>
                </a:solidFill>
              </a:defRPr>
            </a:lvl4pPr>
            <a:lvl5pPr lvl="4" rtl="0">
              <a:spcBef>
                <a:spcPts val="0"/>
              </a:spcBef>
              <a:spcAft>
                <a:spcPts val="0"/>
              </a:spcAft>
              <a:buClr>
                <a:schemeClr val="dk2"/>
              </a:buClr>
              <a:buSzPts val="1800"/>
              <a:buNone/>
              <a:defRPr sz="1800">
                <a:solidFill>
                  <a:schemeClr val="dk2"/>
                </a:solidFill>
              </a:defRPr>
            </a:lvl5pPr>
            <a:lvl6pPr lvl="5" rtl="0">
              <a:spcBef>
                <a:spcPts val="0"/>
              </a:spcBef>
              <a:spcAft>
                <a:spcPts val="0"/>
              </a:spcAft>
              <a:buClr>
                <a:schemeClr val="dk2"/>
              </a:buClr>
              <a:buSzPts val="1800"/>
              <a:buNone/>
              <a:defRPr sz="1800">
                <a:solidFill>
                  <a:schemeClr val="dk2"/>
                </a:solidFill>
              </a:defRPr>
            </a:lvl6pPr>
            <a:lvl7pPr lvl="6" rtl="0">
              <a:spcBef>
                <a:spcPts val="0"/>
              </a:spcBef>
              <a:spcAft>
                <a:spcPts val="0"/>
              </a:spcAft>
              <a:buClr>
                <a:schemeClr val="dk2"/>
              </a:buClr>
              <a:buSzPts val="1800"/>
              <a:buNone/>
              <a:defRPr sz="1800">
                <a:solidFill>
                  <a:schemeClr val="dk2"/>
                </a:solidFill>
              </a:defRPr>
            </a:lvl7pPr>
            <a:lvl8pPr lvl="7" rtl="0">
              <a:spcBef>
                <a:spcPts val="0"/>
              </a:spcBef>
              <a:spcAft>
                <a:spcPts val="0"/>
              </a:spcAft>
              <a:buClr>
                <a:schemeClr val="dk2"/>
              </a:buClr>
              <a:buSzPts val="1800"/>
              <a:buNone/>
              <a:defRPr sz="1800">
                <a:solidFill>
                  <a:schemeClr val="dk2"/>
                </a:solidFill>
              </a:defRPr>
            </a:lvl8pPr>
            <a:lvl9pPr lvl="8" rtl="0">
              <a:spcBef>
                <a:spcPts val="0"/>
              </a:spcBef>
              <a:spcAft>
                <a:spcPts val="0"/>
              </a:spcAft>
              <a:buClr>
                <a:schemeClr val="dk2"/>
              </a:buClr>
              <a:buSzPts val="1800"/>
              <a:buNone/>
              <a:defRPr sz="1800">
                <a:solidFill>
                  <a:schemeClr val="dk2"/>
                </a:solidFill>
              </a:defRPr>
            </a:lvl9pPr>
          </a:lstStyle>
          <a:p>
            <a:endParaRPr/>
          </a:p>
        </p:txBody>
      </p:sp>
      <p:sp>
        <p:nvSpPr>
          <p:cNvPr id="55" name="Google Shape;55;p3"/>
          <p:cNvSpPr/>
          <p:nvPr/>
        </p:nvSpPr>
        <p:spPr>
          <a:xfrm rot="6668499">
            <a:off x="5293109" y="3771186"/>
            <a:ext cx="892234" cy="662795"/>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rot="-3835491">
            <a:off x="5235980" y="3951326"/>
            <a:ext cx="467040" cy="42328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rot="-6648350">
            <a:off x="8451648" y="629713"/>
            <a:ext cx="922830" cy="75773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rot="-2488733">
            <a:off x="8249054" y="3830167"/>
            <a:ext cx="993792" cy="73816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rot="-10736906">
            <a:off x="8409586" y="2375711"/>
            <a:ext cx="825227" cy="747788"/>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rot="-9528265">
            <a:off x="8474418" y="2733034"/>
            <a:ext cx="419693" cy="42504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rot="10491037">
            <a:off x="6391016" y="2371566"/>
            <a:ext cx="971233" cy="1011962"/>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rot="-7367623">
            <a:off x="6851320" y="3054382"/>
            <a:ext cx="547355" cy="560366"/>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rot="-10076712">
            <a:off x="8276016" y="2450651"/>
            <a:ext cx="930331" cy="696680"/>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rot="1200934">
            <a:off x="6601793" y="2246758"/>
            <a:ext cx="943967" cy="1038014"/>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rot="-2801891">
            <a:off x="8349992" y="393255"/>
            <a:ext cx="742845" cy="1166149"/>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66" name="Google Shape;66;p3"/>
          <p:cNvSpPr/>
          <p:nvPr/>
        </p:nvSpPr>
        <p:spPr>
          <a:xfrm>
            <a:off x="8284491" y="3575008"/>
            <a:ext cx="872604" cy="952077"/>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67" name="Google Shape;67;p3"/>
          <p:cNvSpPr/>
          <p:nvPr/>
        </p:nvSpPr>
        <p:spPr>
          <a:xfrm rot="-3835551">
            <a:off x="5103883" y="3888224"/>
            <a:ext cx="1036432" cy="603375"/>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68" name="Google Shape;68;p3"/>
          <p:cNvSpPr/>
          <p:nvPr/>
        </p:nvSpPr>
        <p:spPr>
          <a:xfrm>
            <a:off x="6582643" y="4211269"/>
            <a:ext cx="971249" cy="98362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6713131" y="4490584"/>
            <a:ext cx="419672" cy="42501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6414486" y="4183251"/>
            <a:ext cx="1016948" cy="103966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7377098" y="1171526"/>
            <a:ext cx="467067" cy="478170"/>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7237913" y="1224742"/>
            <a:ext cx="556340" cy="424970"/>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rot="-7924870">
            <a:off x="7177227" y="-141770"/>
            <a:ext cx="841224" cy="624898"/>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rot="-1232320">
            <a:off x="7745360" y="-262468"/>
            <a:ext cx="341366" cy="349481"/>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rot="-1232584">
            <a:off x="7793456" y="-97134"/>
            <a:ext cx="267636" cy="288754"/>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rot="-2062504">
            <a:off x="7336649" y="-342001"/>
            <a:ext cx="348730" cy="893729"/>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5668109" y="395336"/>
            <a:ext cx="1131662" cy="102546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6267194" y="1081021"/>
            <a:ext cx="419672" cy="42501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rot="1319022">
            <a:off x="5820795" y="423107"/>
            <a:ext cx="747678" cy="117096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 image background">
  <p:cSld name="TITLE_AND_BODY_1">
    <p:bg>
      <p:bgPr>
        <a:solidFill>
          <a:srgbClr val="96B5F5"/>
        </a:solidFill>
        <a:effectLst/>
      </p:bgPr>
    </p:bg>
    <p:spTree>
      <p:nvGrpSpPr>
        <p:cNvPr id="1" name="Shape 149"/>
        <p:cNvGrpSpPr/>
        <p:nvPr/>
      </p:nvGrpSpPr>
      <p:grpSpPr>
        <a:xfrm>
          <a:off x="0" y="0"/>
          <a:ext cx="0" cy="0"/>
          <a:chOff x="0" y="0"/>
          <a:chExt cx="0" cy="0"/>
        </a:xfrm>
      </p:grpSpPr>
      <p:sp>
        <p:nvSpPr>
          <p:cNvPr id="150" name="Google Shape;150;p6"/>
          <p:cNvSpPr/>
          <p:nvPr/>
        </p:nvSpPr>
        <p:spPr>
          <a:xfrm>
            <a:off x="0" y="-124"/>
            <a:ext cx="45798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152" name="Google Shape;152;p6"/>
          <p:cNvSpPr/>
          <p:nvPr/>
        </p:nvSpPr>
        <p:spPr>
          <a:xfrm rot="1318871">
            <a:off x="7856215" y="832860"/>
            <a:ext cx="615466" cy="963905"/>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6"/>
          <p:cNvSpPr/>
          <p:nvPr/>
        </p:nvSpPr>
        <p:spPr>
          <a:xfrm>
            <a:off x="8230655" y="-153538"/>
            <a:ext cx="837106" cy="855807"/>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6"/>
          <p:cNvSpPr/>
          <p:nvPr/>
        </p:nvSpPr>
        <p:spPr>
          <a:xfrm rot="-548659">
            <a:off x="8625706" y="4038279"/>
            <a:ext cx="765854" cy="57351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6"/>
          <p:cNvSpPr/>
          <p:nvPr/>
        </p:nvSpPr>
        <p:spPr>
          <a:xfrm rot="-9290062">
            <a:off x="8508191" y="1702057"/>
            <a:ext cx="776981" cy="854390"/>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6"/>
          <p:cNvSpPr/>
          <p:nvPr/>
        </p:nvSpPr>
        <p:spPr>
          <a:xfrm rot="5503490">
            <a:off x="7917205" y="4268854"/>
            <a:ext cx="979970" cy="879830"/>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a:off x="8231962" y="2681110"/>
            <a:ext cx="220297" cy="237680"/>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6"/>
          <p:cNvSpPr/>
          <p:nvPr/>
        </p:nvSpPr>
        <p:spPr>
          <a:xfrm rot="-830047">
            <a:off x="7861089" y="2356302"/>
            <a:ext cx="287064" cy="73569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6"/>
          <p:cNvSpPr/>
          <p:nvPr/>
        </p:nvSpPr>
        <p:spPr>
          <a:xfrm>
            <a:off x="7633712" y="-65921"/>
            <a:ext cx="457954" cy="34981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6"/>
          <p:cNvSpPr/>
          <p:nvPr/>
        </p:nvSpPr>
        <p:spPr>
          <a:xfrm rot="8224608">
            <a:off x="8316423" y="3153271"/>
            <a:ext cx="501993" cy="771678"/>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6"/>
          <p:cNvSpPr txBox="1">
            <a:spLocks noGrp="1"/>
          </p:cNvSpPr>
          <p:nvPr>
            <p:ph type="title"/>
          </p:nvPr>
        </p:nvSpPr>
        <p:spPr>
          <a:xfrm>
            <a:off x="457200" y="663175"/>
            <a:ext cx="3599700" cy="857400"/>
          </a:xfrm>
          <a:prstGeom prst="rect">
            <a:avLst/>
          </a:prstGeom>
        </p:spPr>
        <p:txBody>
          <a:bodyPr spcFirstLastPara="1" wrap="square" lIns="91425" tIns="91425" rIns="91425" bIns="91425" anchor="b" anchorCtr="0"/>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2" name="Google Shape;162;p6"/>
          <p:cNvSpPr txBox="1">
            <a:spLocks noGrp="1"/>
          </p:cNvSpPr>
          <p:nvPr>
            <p:ph type="body" idx="1"/>
          </p:nvPr>
        </p:nvSpPr>
        <p:spPr>
          <a:xfrm>
            <a:off x="457200" y="1428750"/>
            <a:ext cx="3599700" cy="3170400"/>
          </a:xfrm>
          <a:prstGeom prst="rect">
            <a:avLst/>
          </a:prstGeom>
        </p:spPr>
        <p:txBody>
          <a:bodyPr spcFirstLastPara="1" wrap="square" lIns="91425" tIns="91425" rIns="91425" bIns="91425" anchor="t" anchorCtr="0"/>
          <a:lstStyle>
            <a:lvl1pPr marL="457200" lvl="0" indent="-381000" rtl="0">
              <a:spcBef>
                <a:spcPts val="600"/>
              </a:spcBef>
              <a:spcAft>
                <a:spcPts val="0"/>
              </a:spcAft>
              <a:buSzPts val="2400"/>
              <a:buChar char="༝"/>
              <a:defRPr sz="2400"/>
            </a:lvl1pPr>
            <a:lvl2pPr marL="914400" lvl="1" indent="-381000" rtl="0">
              <a:spcBef>
                <a:spcPts val="0"/>
              </a:spcBef>
              <a:spcAft>
                <a:spcPts val="0"/>
              </a:spcAft>
              <a:buSzPts val="2400"/>
              <a:buChar char="○"/>
              <a:defRPr sz="2400"/>
            </a:lvl2pPr>
            <a:lvl3pPr marL="1371600" lvl="2" indent="-381000" rtl="0">
              <a:spcBef>
                <a:spcPts val="0"/>
              </a:spcBef>
              <a:spcAft>
                <a:spcPts val="0"/>
              </a:spcAft>
              <a:buSzPts val="2400"/>
              <a:buChar char="■"/>
              <a:defRPr sz="2400"/>
            </a:lvl3pPr>
            <a:lvl4pPr marL="1828800" lvl="3" indent="-381000" rtl="0">
              <a:spcBef>
                <a:spcPts val="0"/>
              </a:spcBef>
              <a:spcAft>
                <a:spcPts val="0"/>
              </a:spcAft>
              <a:buSzPts val="2400"/>
              <a:buChar char="●"/>
              <a:defRPr sz="2400"/>
            </a:lvl4pPr>
            <a:lvl5pPr marL="2286000" lvl="4" indent="-381000" rtl="0">
              <a:spcBef>
                <a:spcPts val="0"/>
              </a:spcBef>
              <a:spcAft>
                <a:spcPts val="0"/>
              </a:spcAft>
              <a:buSzPts val="2400"/>
              <a:buChar char="○"/>
              <a:defRPr sz="2400"/>
            </a:lvl5pPr>
            <a:lvl6pPr marL="2743200" lvl="5" indent="-381000" rtl="0">
              <a:spcBef>
                <a:spcPts val="0"/>
              </a:spcBef>
              <a:spcAft>
                <a:spcPts val="0"/>
              </a:spcAft>
              <a:buSzPts val="2400"/>
              <a:buChar char="■"/>
              <a:defRPr sz="2400"/>
            </a:lvl6pPr>
            <a:lvl7pPr marL="3200400" lvl="6" indent="-381000" rtl="0">
              <a:spcBef>
                <a:spcPts val="0"/>
              </a:spcBef>
              <a:spcAft>
                <a:spcPts val="0"/>
              </a:spcAft>
              <a:buSzPts val="2400"/>
              <a:buChar char="●"/>
              <a:defRPr sz="2400"/>
            </a:lvl7pPr>
            <a:lvl8pPr marL="3657600" lvl="7" indent="-381000" rtl="0">
              <a:spcBef>
                <a:spcPts val="0"/>
              </a:spcBef>
              <a:spcAft>
                <a:spcPts val="0"/>
              </a:spcAft>
              <a:buSzPts val="2400"/>
              <a:buChar char="○"/>
              <a:defRPr sz="2400"/>
            </a:lvl8pPr>
            <a:lvl9pPr marL="4114800" lvl="8" indent="-381000" rtl="0">
              <a:spcBef>
                <a:spcPts val="0"/>
              </a:spcBef>
              <a:spcAft>
                <a:spcPts val="0"/>
              </a:spcAft>
              <a:buSzPts val="2400"/>
              <a:buChar char="■"/>
              <a:defRPr sz="24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6"/>
        <p:cNvGrpSpPr/>
        <p:nvPr/>
      </p:nvGrpSpPr>
      <p:grpSpPr>
        <a:xfrm>
          <a:off x="0" y="0"/>
          <a:ext cx="0" cy="0"/>
          <a:chOff x="0" y="0"/>
          <a:chExt cx="0" cy="0"/>
        </a:xfrm>
      </p:grpSpPr>
      <p:sp>
        <p:nvSpPr>
          <p:cNvPr id="217" name="Google Shape;217;p9"/>
          <p:cNvSpPr txBox="1">
            <a:spLocks noGrp="1"/>
          </p:cNvSpPr>
          <p:nvPr>
            <p:ph type="title"/>
          </p:nvPr>
        </p:nvSpPr>
        <p:spPr>
          <a:xfrm>
            <a:off x="457200" y="434575"/>
            <a:ext cx="5984700" cy="8574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18" name="Google Shape;218;p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19" name="Google Shape;219;p9"/>
          <p:cNvSpPr/>
          <p:nvPr/>
        </p:nvSpPr>
        <p:spPr>
          <a:xfrm rot="-1209093">
            <a:off x="8469092" y="4079246"/>
            <a:ext cx="679239" cy="615500"/>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9"/>
          <p:cNvSpPr/>
          <p:nvPr/>
        </p:nvSpPr>
        <p:spPr>
          <a:xfrm>
            <a:off x="8683513" y="4020672"/>
            <a:ext cx="345449" cy="34985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9"/>
          <p:cNvSpPr/>
          <p:nvPr/>
        </p:nvSpPr>
        <p:spPr>
          <a:xfrm>
            <a:off x="7062483" y="-109725"/>
            <a:ext cx="384463" cy="39360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9"/>
          <p:cNvSpPr/>
          <p:nvPr/>
        </p:nvSpPr>
        <p:spPr>
          <a:xfrm>
            <a:off x="8514400" y="1635650"/>
            <a:ext cx="799508" cy="833036"/>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9"/>
          <p:cNvSpPr/>
          <p:nvPr/>
        </p:nvSpPr>
        <p:spPr>
          <a:xfrm rot="3741344">
            <a:off x="8518998" y="1428487"/>
            <a:ext cx="450561" cy="46127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9"/>
          <p:cNvSpPr/>
          <p:nvPr/>
        </p:nvSpPr>
        <p:spPr>
          <a:xfrm>
            <a:off x="7044713" y="810002"/>
            <a:ext cx="931540" cy="84412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9"/>
          <p:cNvSpPr/>
          <p:nvPr/>
        </p:nvSpPr>
        <p:spPr>
          <a:xfrm>
            <a:off x="7537849" y="1374425"/>
            <a:ext cx="345449" cy="34985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9"/>
          <p:cNvSpPr/>
          <p:nvPr/>
        </p:nvSpPr>
        <p:spPr>
          <a:xfrm rot="-6335216">
            <a:off x="6865825" y="4552660"/>
            <a:ext cx="897579" cy="66669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9"/>
          <p:cNvSpPr/>
          <p:nvPr/>
        </p:nvSpPr>
        <p:spPr>
          <a:xfrm>
            <a:off x="7911874" y="-130475"/>
            <a:ext cx="799495" cy="809683"/>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9"/>
          <p:cNvSpPr/>
          <p:nvPr/>
        </p:nvSpPr>
        <p:spPr>
          <a:xfrm rot="-6692267">
            <a:off x="6791890" y="2390364"/>
            <a:ext cx="692490" cy="51435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9"/>
          <p:cNvSpPr/>
          <p:nvPr/>
        </p:nvSpPr>
        <p:spPr>
          <a:xfrm>
            <a:off x="7317552" y="2396424"/>
            <a:ext cx="281001" cy="287681"/>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9"/>
          <p:cNvSpPr/>
          <p:nvPr/>
        </p:nvSpPr>
        <p:spPr>
          <a:xfrm>
            <a:off x="7663638" y="3147400"/>
            <a:ext cx="679244" cy="68789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9"/>
          <p:cNvSpPr/>
          <p:nvPr/>
        </p:nvSpPr>
        <p:spPr>
          <a:xfrm rot="1318871">
            <a:off x="7170415" y="832860"/>
            <a:ext cx="615466" cy="963905"/>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9"/>
          <p:cNvSpPr/>
          <p:nvPr/>
        </p:nvSpPr>
        <p:spPr>
          <a:xfrm>
            <a:off x="7773455" y="-153538"/>
            <a:ext cx="837106" cy="855807"/>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9"/>
          <p:cNvSpPr/>
          <p:nvPr/>
        </p:nvSpPr>
        <p:spPr>
          <a:xfrm rot="-548659">
            <a:off x="8473306" y="4038279"/>
            <a:ext cx="765854" cy="57351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9"/>
          <p:cNvSpPr/>
          <p:nvPr/>
        </p:nvSpPr>
        <p:spPr>
          <a:xfrm rot="-9290062">
            <a:off x="8355791" y="1702057"/>
            <a:ext cx="776981" cy="854390"/>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9"/>
          <p:cNvSpPr/>
          <p:nvPr/>
        </p:nvSpPr>
        <p:spPr>
          <a:xfrm rot="5503490">
            <a:off x="6926605" y="4268854"/>
            <a:ext cx="979970" cy="879830"/>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9"/>
          <p:cNvSpPr/>
          <p:nvPr/>
        </p:nvSpPr>
        <p:spPr>
          <a:xfrm>
            <a:off x="7317562" y="2528710"/>
            <a:ext cx="220297" cy="237680"/>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9"/>
          <p:cNvSpPr/>
          <p:nvPr/>
        </p:nvSpPr>
        <p:spPr>
          <a:xfrm rot="-830047">
            <a:off x="6946689" y="2203902"/>
            <a:ext cx="287064" cy="73569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9"/>
          <p:cNvSpPr/>
          <p:nvPr/>
        </p:nvSpPr>
        <p:spPr>
          <a:xfrm>
            <a:off x="6947912" y="-65921"/>
            <a:ext cx="457954" cy="34981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9"/>
          <p:cNvSpPr/>
          <p:nvPr/>
        </p:nvSpPr>
        <p:spPr>
          <a:xfrm rot="8224608">
            <a:off x="7859223" y="3153271"/>
            <a:ext cx="501993" cy="771678"/>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40"/>
        <p:cNvGrpSpPr/>
        <p:nvPr/>
      </p:nvGrpSpPr>
      <p:grpSpPr>
        <a:xfrm>
          <a:off x="0" y="0"/>
          <a:ext cx="0" cy="0"/>
          <a:chOff x="0" y="0"/>
          <a:chExt cx="0" cy="0"/>
        </a:xfrm>
      </p:grpSpPr>
      <p:sp>
        <p:nvSpPr>
          <p:cNvPr id="241" name="Google Shape;241;p10"/>
          <p:cNvSpPr txBox="1">
            <a:spLocks noGrp="1"/>
          </p:cNvSpPr>
          <p:nvPr>
            <p:ph type="body" idx="1"/>
          </p:nvPr>
        </p:nvSpPr>
        <p:spPr>
          <a:xfrm>
            <a:off x="457200" y="4025309"/>
            <a:ext cx="8229600" cy="519600"/>
          </a:xfrm>
          <a:prstGeom prst="rect">
            <a:avLst/>
          </a:prstGeom>
        </p:spPr>
        <p:txBody>
          <a:bodyPr spcFirstLastPara="1" wrap="square" lIns="91425" tIns="91425" rIns="91425" bIns="91425" anchor="t" anchorCtr="0"/>
          <a:lstStyle>
            <a:lvl1pPr marL="457200" lvl="0" indent="-228600" algn="ctr">
              <a:spcBef>
                <a:spcPts val="360"/>
              </a:spcBef>
              <a:spcAft>
                <a:spcPts val="0"/>
              </a:spcAft>
              <a:buSzPts val="1800"/>
              <a:buNone/>
              <a:defRPr sz="1800"/>
            </a:lvl1pPr>
          </a:lstStyle>
          <a:p>
            <a:endParaRPr/>
          </a:p>
        </p:txBody>
      </p:sp>
      <p:sp>
        <p:nvSpPr>
          <p:cNvPr id="242" name="Google Shape;242;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3" name="Google Shape;243;p10"/>
          <p:cNvSpPr/>
          <p:nvPr/>
        </p:nvSpPr>
        <p:spPr>
          <a:xfrm rot="1319053">
            <a:off x="-51439" y="1007787"/>
            <a:ext cx="601219" cy="941593"/>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0"/>
          <p:cNvSpPr/>
          <p:nvPr/>
        </p:nvSpPr>
        <p:spPr>
          <a:xfrm>
            <a:off x="2422711" y="-353816"/>
            <a:ext cx="817717" cy="835985"/>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0"/>
          <p:cNvSpPr/>
          <p:nvPr/>
        </p:nvSpPr>
        <p:spPr>
          <a:xfrm rot="-5330471">
            <a:off x="8178192" y="2569786"/>
            <a:ext cx="748134" cy="56024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0"/>
          <p:cNvSpPr/>
          <p:nvPr/>
        </p:nvSpPr>
        <p:spPr>
          <a:xfrm rot="-9290112">
            <a:off x="7123487" y="47393"/>
            <a:ext cx="759011" cy="834631"/>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0"/>
          <p:cNvSpPr/>
          <p:nvPr/>
        </p:nvSpPr>
        <p:spPr>
          <a:xfrm rot="3192611">
            <a:off x="1743260" y="4434123"/>
            <a:ext cx="957223" cy="859408"/>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0"/>
          <p:cNvSpPr/>
          <p:nvPr/>
        </p:nvSpPr>
        <p:spPr>
          <a:xfrm rot="-1232764">
            <a:off x="623232" y="2763432"/>
            <a:ext cx="215203" cy="232183"/>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0"/>
          <p:cNvSpPr/>
          <p:nvPr/>
        </p:nvSpPr>
        <p:spPr>
          <a:xfrm rot="-2062359">
            <a:off x="255900" y="2566548"/>
            <a:ext cx="280423" cy="71867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0"/>
          <p:cNvSpPr/>
          <p:nvPr/>
        </p:nvSpPr>
        <p:spPr>
          <a:xfrm>
            <a:off x="589320" y="190936"/>
            <a:ext cx="447347" cy="341714"/>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0"/>
          <p:cNvSpPr/>
          <p:nvPr/>
        </p:nvSpPr>
        <p:spPr>
          <a:xfrm rot="-7406442">
            <a:off x="403221" y="4030923"/>
            <a:ext cx="490399" cy="753856"/>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0"/>
          <p:cNvSpPr/>
          <p:nvPr/>
        </p:nvSpPr>
        <p:spPr>
          <a:xfrm>
            <a:off x="6664726" y="4642200"/>
            <a:ext cx="766865" cy="689932"/>
          </a:xfrm>
          <a:custGeom>
            <a:avLst/>
            <a:gdLst/>
            <a:ahLst/>
            <a:cxnLst/>
            <a:rect l="l" t="t" r="r" b="b"/>
            <a:pathLst>
              <a:path w="35137" h="31612" extrusionOk="0">
                <a:moveTo>
                  <a:pt x="18405" y="3287"/>
                </a:moveTo>
                <a:lnTo>
                  <a:pt x="18166" y="3347"/>
                </a:lnTo>
                <a:lnTo>
                  <a:pt x="18166" y="3407"/>
                </a:lnTo>
                <a:lnTo>
                  <a:pt x="18106" y="3466"/>
                </a:lnTo>
                <a:lnTo>
                  <a:pt x="18225" y="3646"/>
                </a:lnTo>
                <a:lnTo>
                  <a:pt x="18464" y="3944"/>
                </a:lnTo>
                <a:lnTo>
                  <a:pt x="18942" y="4183"/>
                </a:lnTo>
                <a:lnTo>
                  <a:pt x="19241" y="4423"/>
                </a:lnTo>
                <a:lnTo>
                  <a:pt x="19660" y="4781"/>
                </a:lnTo>
                <a:lnTo>
                  <a:pt x="19899" y="4901"/>
                </a:lnTo>
                <a:lnTo>
                  <a:pt x="20138" y="5020"/>
                </a:lnTo>
                <a:lnTo>
                  <a:pt x="20317" y="5020"/>
                </a:lnTo>
                <a:lnTo>
                  <a:pt x="20496" y="4960"/>
                </a:lnTo>
                <a:lnTo>
                  <a:pt x="20556" y="4781"/>
                </a:lnTo>
                <a:lnTo>
                  <a:pt x="20556" y="4542"/>
                </a:lnTo>
                <a:lnTo>
                  <a:pt x="20436" y="4363"/>
                </a:lnTo>
                <a:lnTo>
                  <a:pt x="20257" y="4183"/>
                </a:lnTo>
                <a:lnTo>
                  <a:pt x="19839" y="3825"/>
                </a:lnTo>
                <a:lnTo>
                  <a:pt x="19540" y="3646"/>
                </a:lnTo>
                <a:lnTo>
                  <a:pt x="19062" y="3407"/>
                </a:lnTo>
                <a:lnTo>
                  <a:pt x="18703" y="3347"/>
                </a:lnTo>
                <a:lnTo>
                  <a:pt x="18405" y="3287"/>
                </a:lnTo>
                <a:close/>
                <a:moveTo>
                  <a:pt x="28384" y="5677"/>
                </a:moveTo>
                <a:lnTo>
                  <a:pt x="27009" y="5737"/>
                </a:lnTo>
                <a:lnTo>
                  <a:pt x="26053" y="5857"/>
                </a:lnTo>
                <a:lnTo>
                  <a:pt x="25575" y="5916"/>
                </a:lnTo>
                <a:lnTo>
                  <a:pt x="25277" y="5916"/>
                </a:lnTo>
                <a:lnTo>
                  <a:pt x="26053" y="6155"/>
                </a:lnTo>
                <a:lnTo>
                  <a:pt x="26770" y="6275"/>
                </a:lnTo>
                <a:lnTo>
                  <a:pt x="27547" y="6335"/>
                </a:lnTo>
                <a:lnTo>
                  <a:pt x="29041" y="6335"/>
                </a:lnTo>
                <a:lnTo>
                  <a:pt x="29400" y="6275"/>
                </a:lnTo>
                <a:lnTo>
                  <a:pt x="29579" y="6275"/>
                </a:lnTo>
                <a:lnTo>
                  <a:pt x="29639" y="6215"/>
                </a:lnTo>
                <a:lnTo>
                  <a:pt x="29758" y="6096"/>
                </a:lnTo>
                <a:lnTo>
                  <a:pt x="29878" y="5916"/>
                </a:lnTo>
                <a:lnTo>
                  <a:pt x="29878" y="5857"/>
                </a:lnTo>
                <a:lnTo>
                  <a:pt x="29878" y="5797"/>
                </a:lnTo>
                <a:lnTo>
                  <a:pt x="29818" y="5737"/>
                </a:lnTo>
                <a:lnTo>
                  <a:pt x="29698" y="5737"/>
                </a:lnTo>
                <a:lnTo>
                  <a:pt x="28384" y="5677"/>
                </a:lnTo>
                <a:close/>
                <a:moveTo>
                  <a:pt x="21512" y="4781"/>
                </a:moveTo>
                <a:lnTo>
                  <a:pt x="21213" y="4841"/>
                </a:lnTo>
                <a:lnTo>
                  <a:pt x="20914" y="4960"/>
                </a:lnTo>
                <a:lnTo>
                  <a:pt x="20675" y="5080"/>
                </a:lnTo>
                <a:lnTo>
                  <a:pt x="20496" y="5379"/>
                </a:lnTo>
                <a:lnTo>
                  <a:pt x="20377" y="5558"/>
                </a:lnTo>
                <a:lnTo>
                  <a:pt x="20436" y="5737"/>
                </a:lnTo>
                <a:lnTo>
                  <a:pt x="20556" y="5857"/>
                </a:lnTo>
                <a:lnTo>
                  <a:pt x="20914" y="6036"/>
                </a:lnTo>
                <a:lnTo>
                  <a:pt x="21333" y="6275"/>
                </a:lnTo>
                <a:lnTo>
                  <a:pt x="21631" y="6454"/>
                </a:lnTo>
                <a:lnTo>
                  <a:pt x="21870" y="6753"/>
                </a:lnTo>
                <a:lnTo>
                  <a:pt x="22109" y="6992"/>
                </a:lnTo>
                <a:lnTo>
                  <a:pt x="22408" y="7171"/>
                </a:lnTo>
                <a:lnTo>
                  <a:pt x="22647" y="7291"/>
                </a:lnTo>
                <a:lnTo>
                  <a:pt x="22946" y="7291"/>
                </a:lnTo>
                <a:lnTo>
                  <a:pt x="23305" y="7171"/>
                </a:lnTo>
                <a:lnTo>
                  <a:pt x="23663" y="6872"/>
                </a:lnTo>
                <a:lnTo>
                  <a:pt x="23842" y="6574"/>
                </a:lnTo>
                <a:lnTo>
                  <a:pt x="23962" y="6275"/>
                </a:lnTo>
                <a:lnTo>
                  <a:pt x="24022" y="5976"/>
                </a:lnTo>
                <a:lnTo>
                  <a:pt x="24022" y="5677"/>
                </a:lnTo>
                <a:lnTo>
                  <a:pt x="23902" y="5379"/>
                </a:lnTo>
                <a:lnTo>
                  <a:pt x="23663" y="5199"/>
                </a:lnTo>
                <a:lnTo>
                  <a:pt x="23424" y="5020"/>
                </a:lnTo>
                <a:lnTo>
                  <a:pt x="23066" y="4901"/>
                </a:lnTo>
                <a:lnTo>
                  <a:pt x="22528" y="4841"/>
                </a:lnTo>
                <a:lnTo>
                  <a:pt x="21870" y="4781"/>
                </a:lnTo>
                <a:close/>
                <a:moveTo>
                  <a:pt x="6573" y="7888"/>
                </a:moveTo>
                <a:lnTo>
                  <a:pt x="6334" y="7948"/>
                </a:lnTo>
                <a:lnTo>
                  <a:pt x="6215" y="8068"/>
                </a:lnTo>
                <a:lnTo>
                  <a:pt x="6095" y="8187"/>
                </a:lnTo>
                <a:lnTo>
                  <a:pt x="6035" y="8366"/>
                </a:lnTo>
                <a:lnTo>
                  <a:pt x="6035" y="8546"/>
                </a:lnTo>
                <a:lnTo>
                  <a:pt x="6095" y="8665"/>
                </a:lnTo>
                <a:lnTo>
                  <a:pt x="6215" y="8785"/>
                </a:lnTo>
                <a:lnTo>
                  <a:pt x="6334" y="8844"/>
                </a:lnTo>
                <a:lnTo>
                  <a:pt x="6573" y="8785"/>
                </a:lnTo>
                <a:lnTo>
                  <a:pt x="6693" y="8665"/>
                </a:lnTo>
                <a:lnTo>
                  <a:pt x="6812" y="8546"/>
                </a:lnTo>
                <a:lnTo>
                  <a:pt x="6872" y="8366"/>
                </a:lnTo>
                <a:lnTo>
                  <a:pt x="6872" y="8187"/>
                </a:lnTo>
                <a:lnTo>
                  <a:pt x="6812" y="8068"/>
                </a:lnTo>
                <a:lnTo>
                  <a:pt x="6693" y="7948"/>
                </a:lnTo>
                <a:lnTo>
                  <a:pt x="6573" y="7888"/>
                </a:lnTo>
                <a:close/>
                <a:moveTo>
                  <a:pt x="20974" y="6753"/>
                </a:moveTo>
                <a:lnTo>
                  <a:pt x="20436" y="6992"/>
                </a:lnTo>
                <a:lnTo>
                  <a:pt x="19600" y="7470"/>
                </a:lnTo>
                <a:lnTo>
                  <a:pt x="18584" y="8068"/>
                </a:lnTo>
                <a:lnTo>
                  <a:pt x="17508" y="8785"/>
                </a:lnTo>
                <a:lnTo>
                  <a:pt x="16552" y="9561"/>
                </a:lnTo>
                <a:lnTo>
                  <a:pt x="16134" y="9980"/>
                </a:lnTo>
                <a:lnTo>
                  <a:pt x="15835" y="10338"/>
                </a:lnTo>
                <a:lnTo>
                  <a:pt x="15596" y="10697"/>
                </a:lnTo>
                <a:lnTo>
                  <a:pt x="15477" y="10996"/>
                </a:lnTo>
                <a:lnTo>
                  <a:pt x="15477" y="11294"/>
                </a:lnTo>
                <a:lnTo>
                  <a:pt x="15536" y="11414"/>
                </a:lnTo>
                <a:lnTo>
                  <a:pt x="15596" y="11533"/>
                </a:lnTo>
                <a:lnTo>
                  <a:pt x="15716" y="11474"/>
                </a:lnTo>
                <a:lnTo>
                  <a:pt x="15895" y="11354"/>
                </a:lnTo>
                <a:lnTo>
                  <a:pt x="16492" y="10876"/>
                </a:lnTo>
                <a:lnTo>
                  <a:pt x="18285" y="9263"/>
                </a:lnTo>
                <a:lnTo>
                  <a:pt x="20018" y="7590"/>
                </a:lnTo>
                <a:lnTo>
                  <a:pt x="20675" y="6992"/>
                </a:lnTo>
                <a:lnTo>
                  <a:pt x="20974" y="6753"/>
                </a:lnTo>
                <a:close/>
                <a:moveTo>
                  <a:pt x="6513" y="10816"/>
                </a:moveTo>
                <a:lnTo>
                  <a:pt x="6334" y="10876"/>
                </a:lnTo>
                <a:lnTo>
                  <a:pt x="6155" y="10996"/>
                </a:lnTo>
                <a:lnTo>
                  <a:pt x="6095" y="11175"/>
                </a:lnTo>
                <a:lnTo>
                  <a:pt x="6095" y="11354"/>
                </a:lnTo>
                <a:lnTo>
                  <a:pt x="6155" y="11533"/>
                </a:lnTo>
                <a:lnTo>
                  <a:pt x="6274" y="11653"/>
                </a:lnTo>
                <a:lnTo>
                  <a:pt x="6633" y="11653"/>
                </a:lnTo>
                <a:lnTo>
                  <a:pt x="6812" y="11533"/>
                </a:lnTo>
                <a:lnTo>
                  <a:pt x="6932" y="11414"/>
                </a:lnTo>
                <a:lnTo>
                  <a:pt x="6991" y="11294"/>
                </a:lnTo>
                <a:lnTo>
                  <a:pt x="7051" y="11115"/>
                </a:lnTo>
                <a:lnTo>
                  <a:pt x="6991" y="10996"/>
                </a:lnTo>
                <a:lnTo>
                  <a:pt x="6932" y="10876"/>
                </a:lnTo>
                <a:lnTo>
                  <a:pt x="6752" y="10816"/>
                </a:lnTo>
                <a:close/>
                <a:moveTo>
                  <a:pt x="22588" y="8127"/>
                </a:moveTo>
                <a:lnTo>
                  <a:pt x="22588" y="8904"/>
                </a:lnTo>
                <a:lnTo>
                  <a:pt x="22588" y="10398"/>
                </a:lnTo>
                <a:lnTo>
                  <a:pt x="22647" y="11175"/>
                </a:lnTo>
                <a:lnTo>
                  <a:pt x="22767" y="11832"/>
                </a:lnTo>
                <a:lnTo>
                  <a:pt x="22886" y="12071"/>
                </a:lnTo>
                <a:lnTo>
                  <a:pt x="23006" y="12250"/>
                </a:lnTo>
                <a:lnTo>
                  <a:pt x="23125" y="12370"/>
                </a:lnTo>
                <a:lnTo>
                  <a:pt x="23305" y="12370"/>
                </a:lnTo>
                <a:lnTo>
                  <a:pt x="23484" y="12250"/>
                </a:lnTo>
                <a:lnTo>
                  <a:pt x="23544" y="12071"/>
                </a:lnTo>
                <a:lnTo>
                  <a:pt x="23305" y="11055"/>
                </a:lnTo>
                <a:lnTo>
                  <a:pt x="23006" y="10099"/>
                </a:lnTo>
                <a:lnTo>
                  <a:pt x="22767" y="9083"/>
                </a:lnTo>
                <a:lnTo>
                  <a:pt x="22588" y="8127"/>
                </a:lnTo>
                <a:close/>
                <a:moveTo>
                  <a:pt x="4183" y="12549"/>
                </a:moveTo>
                <a:lnTo>
                  <a:pt x="3944" y="12609"/>
                </a:lnTo>
                <a:lnTo>
                  <a:pt x="3765" y="12728"/>
                </a:lnTo>
                <a:lnTo>
                  <a:pt x="3645" y="12908"/>
                </a:lnTo>
                <a:lnTo>
                  <a:pt x="3526" y="13147"/>
                </a:lnTo>
                <a:lnTo>
                  <a:pt x="3526" y="13386"/>
                </a:lnTo>
                <a:lnTo>
                  <a:pt x="3585" y="13565"/>
                </a:lnTo>
                <a:lnTo>
                  <a:pt x="3705" y="13685"/>
                </a:lnTo>
                <a:lnTo>
                  <a:pt x="3944" y="13744"/>
                </a:lnTo>
                <a:lnTo>
                  <a:pt x="4183" y="13685"/>
                </a:lnTo>
                <a:lnTo>
                  <a:pt x="4362" y="13565"/>
                </a:lnTo>
                <a:lnTo>
                  <a:pt x="4482" y="13386"/>
                </a:lnTo>
                <a:lnTo>
                  <a:pt x="4601" y="13147"/>
                </a:lnTo>
                <a:lnTo>
                  <a:pt x="4601" y="12908"/>
                </a:lnTo>
                <a:lnTo>
                  <a:pt x="4541" y="12728"/>
                </a:lnTo>
                <a:lnTo>
                  <a:pt x="4422" y="12609"/>
                </a:lnTo>
                <a:lnTo>
                  <a:pt x="4183" y="12549"/>
                </a:lnTo>
                <a:close/>
                <a:moveTo>
                  <a:pt x="6752" y="14700"/>
                </a:moveTo>
                <a:lnTo>
                  <a:pt x="6573" y="14760"/>
                </a:lnTo>
                <a:lnTo>
                  <a:pt x="6454" y="14760"/>
                </a:lnTo>
                <a:lnTo>
                  <a:pt x="6334" y="14880"/>
                </a:lnTo>
                <a:lnTo>
                  <a:pt x="6215" y="15059"/>
                </a:lnTo>
                <a:lnTo>
                  <a:pt x="6155" y="15298"/>
                </a:lnTo>
                <a:lnTo>
                  <a:pt x="6215" y="15597"/>
                </a:lnTo>
                <a:lnTo>
                  <a:pt x="6394" y="15776"/>
                </a:lnTo>
                <a:lnTo>
                  <a:pt x="6573" y="15896"/>
                </a:lnTo>
                <a:lnTo>
                  <a:pt x="6693" y="15896"/>
                </a:lnTo>
                <a:lnTo>
                  <a:pt x="6812" y="15836"/>
                </a:lnTo>
                <a:lnTo>
                  <a:pt x="6991" y="15776"/>
                </a:lnTo>
                <a:lnTo>
                  <a:pt x="7111" y="15656"/>
                </a:lnTo>
                <a:lnTo>
                  <a:pt x="7230" y="15477"/>
                </a:lnTo>
                <a:lnTo>
                  <a:pt x="7290" y="15298"/>
                </a:lnTo>
                <a:lnTo>
                  <a:pt x="7290" y="15119"/>
                </a:lnTo>
                <a:lnTo>
                  <a:pt x="7171" y="14999"/>
                </a:lnTo>
                <a:lnTo>
                  <a:pt x="7111" y="14880"/>
                </a:lnTo>
                <a:lnTo>
                  <a:pt x="6932" y="14760"/>
                </a:lnTo>
                <a:lnTo>
                  <a:pt x="6752" y="14700"/>
                </a:lnTo>
                <a:close/>
                <a:moveTo>
                  <a:pt x="3167" y="15597"/>
                </a:moveTo>
                <a:lnTo>
                  <a:pt x="2988" y="15716"/>
                </a:lnTo>
                <a:lnTo>
                  <a:pt x="2809" y="15836"/>
                </a:lnTo>
                <a:lnTo>
                  <a:pt x="2749" y="16135"/>
                </a:lnTo>
                <a:lnTo>
                  <a:pt x="2689" y="16314"/>
                </a:lnTo>
                <a:lnTo>
                  <a:pt x="2749" y="16493"/>
                </a:lnTo>
                <a:lnTo>
                  <a:pt x="2868" y="16553"/>
                </a:lnTo>
                <a:lnTo>
                  <a:pt x="3048" y="16613"/>
                </a:lnTo>
                <a:lnTo>
                  <a:pt x="3227" y="16613"/>
                </a:lnTo>
                <a:lnTo>
                  <a:pt x="3406" y="16553"/>
                </a:lnTo>
                <a:lnTo>
                  <a:pt x="3526" y="16493"/>
                </a:lnTo>
                <a:lnTo>
                  <a:pt x="3645" y="16314"/>
                </a:lnTo>
                <a:lnTo>
                  <a:pt x="3705" y="16015"/>
                </a:lnTo>
                <a:lnTo>
                  <a:pt x="3645" y="15836"/>
                </a:lnTo>
                <a:lnTo>
                  <a:pt x="3526" y="15716"/>
                </a:lnTo>
                <a:lnTo>
                  <a:pt x="3346" y="15597"/>
                </a:lnTo>
                <a:close/>
                <a:moveTo>
                  <a:pt x="8186" y="17688"/>
                </a:moveTo>
                <a:lnTo>
                  <a:pt x="8067" y="17748"/>
                </a:lnTo>
                <a:lnTo>
                  <a:pt x="7947" y="17808"/>
                </a:lnTo>
                <a:lnTo>
                  <a:pt x="7828" y="17987"/>
                </a:lnTo>
                <a:lnTo>
                  <a:pt x="7768" y="18166"/>
                </a:lnTo>
                <a:lnTo>
                  <a:pt x="7708" y="18405"/>
                </a:lnTo>
                <a:lnTo>
                  <a:pt x="7768" y="18584"/>
                </a:lnTo>
                <a:lnTo>
                  <a:pt x="7828" y="18764"/>
                </a:lnTo>
                <a:lnTo>
                  <a:pt x="7947" y="18824"/>
                </a:lnTo>
                <a:lnTo>
                  <a:pt x="8127" y="18824"/>
                </a:lnTo>
                <a:lnTo>
                  <a:pt x="8366" y="18764"/>
                </a:lnTo>
                <a:lnTo>
                  <a:pt x="8545" y="18644"/>
                </a:lnTo>
                <a:lnTo>
                  <a:pt x="8724" y="18525"/>
                </a:lnTo>
                <a:lnTo>
                  <a:pt x="8844" y="18465"/>
                </a:lnTo>
                <a:lnTo>
                  <a:pt x="8904" y="18345"/>
                </a:lnTo>
                <a:lnTo>
                  <a:pt x="8904" y="18286"/>
                </a:lnTo>
                <a:lnTo>
                  <a:pt x="8904" y="18166"/>
                </a:lnTo>
                <a:lnTo>
                  <a:pt x="8844" y="17927"/>
                </a:lnTo>
                <a:lnTo>
                  <a:pt x="8665" y="17808"/>
                </a:lnTo>
                <a:lnTo>
                  <a:pt x="8426" y="17688"/>
                </a:lnTo>
                <a:close/>
                <a:moveTo>
                  <a:pt x="5258" y="18883"/>
                </a:moveTo>
                <a:lnTo>
                  <a:pt x="5079" y="18943"/>
                </a:lnTo>
                <a:lnTo>
                  <a:pt x="4900" y="19063"/>
                </a:lnTo>
                <a:lnTo>
                  <a:pt x="4840" y="19242"/>
                </a:lnTo>
                <a:lnTo>
                  <a:pt x="4840" y="19421"/>
                </a:lnTo>
                <a:lnTo>
                  <a:pt x="4840" y="19600"/>
                </a:lnTo>
                <a:lnTo>
                  <a:pt x="4900" y="19780"/>
                </a:lnTo>
                <a:lnTo>
                  <a:pt x="5019" y="19959"/>
                </a:lnTo>
                <a:lnTo>
                  <a:pt x="5139" y="20019"/>
                </a:lnTo>
                <a:lnTo>
                  <a:pt x="5318" y="19959"/>
                </a:lnTo>
                <a:lnTo>
                  <a:pt x="5497" y="19839"/>
                </a:lnTo>
                <a:lnTo>
                  <a:pt x="5617" y="19660"/>
                </a:lnTo>
                <a:lnTo>
                  <a:pt x="5677" y="19421"/>
                </a:lnTo>
                <a:lnTo>
                  <a:pt x="5677" y="19182"/>
                </a:lnTo>
                <a:lnTo>
                  <a:pt x="5617" y="19003"/>
                </a:lnTo>
                <a:lnTo>
                  <a:pt x="5497" y="18883"/>
                </a:lnTo>
                <a:close/>
                <a:moveTo>
                  <a:pt x="7768" y="21094"/>
                </a:moveTo>
                <a:lnTo>
                  <a:pt x="7589" y="21214"/>
                </a:lnTo>
                <a:lnTo>
                  <a:pt x="7529" y="21393"/>
                </a:lnTo>
                <a:lnTo>
                  <a:pt x="7529" y="21572"/>
                </a:lnTo>
                <a:lnTo>
                  <a:pt x="7529" y="21692"/>
                </a:lnTo>
                <a:lnTo>
                  <a:pt x="7589" y="21871"/>
                </a:lnTo>
                <a:lnTo>
                  <a:pt x="7708" y="21931"/>
                </a:lnTo>
                <a:lnTo>
                  <a:pt x="7828" y="21931"/>
                </a:lnTo>
                <a:lnTo>
                  <a:pt x="8067" y="21752"/>
                </a:lnTo>
                <a:lnTo>
                  <a:pt x="8246" y="21453"/>
                </a:lnTo>
                <a:lnTo>
                  <a:pt x="8306" y="21333"/>
                </a:lnTo>
                <a:lnTo>
                  <a:pt x="8306" y="21214"/>
                </a:lnTo>
                <a:lnTo>
                  <a:pt x="8186" y="21094"/>
                </a:lnTo>
                <a:close/>
                <a:moveTo>
                  <a:pt x="11354" y="21991"/>
                </a:moveTo>
                <a:lnTo>
                  <a:pt x="11114" y="22050"/>
                </a:lnTo>
                <a:lnTo>
                  <a:pt x="10995" y="22110"/>
                </a:lnTo>
                <a:lnTo>
                  <a:pt x="10875" y="22289"/>
                </a:lnTo>
                <a:lnTo>
                  <a:pt x="10816" y="22409"/>
                </a:lnTo>
                <a:lnTo>
                  <a:pt x="10816" y="22588"/>
                </a:lnTo>
                <a:lnTo>
                  <a:pt x="10816" y="22767"/>
                </a:lnTo>
                <a:lnTo>
                  <a:pt x="10935" y="22887"/>
                </a:lnTo>
                <a:lnTo>
                  <a:pt x="11114" y="22947"/>
                </a:lnTo>
                <a:lnTo>
                  <a:pt x="11354" y="22947"/>
                </a:lnTo>
                <a:lnTo>
                  <a:pt x="11473" y="22827"/>
                </a:lnTo>
                <a:lnTo>
                  <a:pt x="11593" y="22708"/>
                </a:lnTo>
                <a:lnTo>
                  <a:pt x="11652" y="22528"/>
                </a:lnTo>
                <a:lnTo>
                  <a:pt x="11652" y="22349"/>
                </a:lnTo>
                <a:lnTo>
                  <a:pt x="11593" y="22170"/>
                </a:lnTo>
                <a:lnTo>
                  <a:pt x="11533" y="22050"/>
                </a:lnTo>
                <a:lnTo>
                  <a:pt x="11354" y="21991"/>
                </a:lnTo>
                <a:close/>
                <a:moveTo>
                  <a:pt x="5079" y="21871"/>
                </a:moveTo>
                <a:lnTo>
                  <a:pt x="4840" y="21931"/>
                </a:lnTo>
                <a:lnTo>
                  <a:pt x="4721" y="21991"/>
                </a:lnTo>
                <a:lnTo>
                  <a:pt x="4601" y="22170"/>
                </a:lnTo>
                <a:lnTo>
                  <a:pt x="4482" y="22349"/>
                </a:lnTo>
                <a:lnTo>
                  <a:pt x="4482" y="22528"/>
                </a:lnTo>
                <a:lnTo>
                  <a:pt x="4482" y="22708"/>
                </a:lnTo>
                <a:lnTo>
                  <a:pt x="4601" y="22827"/>
                </a:lnTo>
                <a:lnTo>
                  <a:pt x="4661" y="22947"/>
                </a:lnTo>
                <a:lnTo>
                  <a:pt x="4840" y="23006"/>
                </a:lnTo>
                <a:lnTo>
                  <a:pt x="4960" y="23066"/>
                </a:lnTo>
                <a:lnTo>
                  <a:pt x="5079" y="23066"/>
                </a:lnTo>
                <a:lnTo>
                  <a:pt x="5199" y="23006"/>
                </a:lnTo>
                <a:lnTo>
                  <a:pt x="5378" y="22827"/>
                </a:lnTo>
                <a:lnTo>
                  <a:pt x="5497" y="22588"/>
                </a:lnTo>
                <a:lnTo>
                  <a:pt x="5557" y="22349"/>
                </a:lnTo>
                <a:lnTo>
                  <a:pt x="5497" y="22110"/>
                </a:lnTo>
                <a:lnTo>
                  <a:pt x="5318" y="21931"/>
                </a:lnTo>
                <a:lnTo>
                  <a:pt x="5199" y="21871"/>
                </a:lnTo>
                <a:close/>
                <a:moveTo>
                  <a:pt x="7171" y="24919"/>
                </a:moveTo>
                <a:lnTo>
                  <a:pt x="6932" y="25038"/>
                </a:lnTo>
                <a:lnTo>
                  <a:pt x="6812" y="25217"/>
                </a:lnTo>
                <a:lnTo>
                  <a:pt x="6752" y="25397"/>
                </a:lnTo>
                <a:lnTo>
                  <a:pt x="6752" y="25636"/>
                </a:lnTo>
                <a:lnTo>
                  <a:pt x="6812" y="25815"/>
                </a:lnTo>
                <a:lnTo>
                  <a:pt x="6932" y="25934"/>
                </a:lnTo>
                <a:lnTo>
                  <a:pt x="7111" y="25994"/>
                </a:lnTo>
                <a:lnTo>
                  <a:pt x="7350" y="25934"/>
                </a:lnTo>
                <a:lnTo>
                  <a:pt x="7469" y="25815"/>
                </a:lnTo>
                <a:lnTo>
                  <a:pt x="7529" y="25695"/>
                </a:lnTo>
                <a:lnTo>
                  <a:pt x="7589" y="25516"/>
                </a:lnTo>
                <a:lnTo>
                  <a:pt x="7589" y="25337"/>
                </a:lnTo>
                <a:lnTo>
                  <a:pt x="7529" y="25158"/>
                </a:lnTo>
                <a:lnTo>
                  <a:pt x="7469" y="25038"/>
                </a:lnTo>
                <a:lnTo>
                  <a:pt x="7350" y="24978"/>
                </a:lnTo>
                <a:lnTo>
                  <a:pt x="7171" y="24919"/>
                </a:lnTo>
                <a:close/>
                <a:moveTo>
                  <a:pt x="13684" y="25158"/>
                </a:moveTo>
                <a:lnTo>
                  <a:pt x="13445" y="25337"/>
                </a:lnTo>
                <a:lnTo>
                  <a:pt x="13266" y="25636"/>
                </a:lnTo>
                <a:lnTo>
                  <a:pt x="13206" y="25755"/>
                </a:lnTo>
                <a:lnTo>
                  <a:pt x="13266" y="25875"/>
                </a:lnTo>
                <a:lnTo>
                  <a:pt x="13325" y="25994"/>
                </a:lnTo>
                <a:lnTo>
                  <a:pt x="13564" y="25994"/>
                </a:lnTo>
                <a:lnTo>
                  <a:pt x="13744" y="25934"/>
                </a:lnTo>
                <a:lnTo>
                  <a:pt x="13863" y="25875"/>
                </a:lnTo>
                <a:lnTo>
                  <a:pt x="13983" y="25695"/>
                </a:lnTo>
                <a:lnTo>
                  <a:pt x="13983" y="25516"/>
                </a:lnTo>
                <a:lnTo>
                  <a:pt x="13983" y="25397"/>
                </a:lnTo>
                <a:lnTo>
                  <a:pt x="13923" y="25217"/>
                </a:lnTo>
                <a:lnTo>
                  <a:pt x="13803" y="25158"/>
                </a:lnTo>
                <a:close/>
                <a:moveTo>
                  <a:pt x="11114" y="25815"/>
                </a:moveTo>
                <a:lnTo>
                  <a:pt x="10875" y="25875"/>
                </a:lnTo>
                <a:lnTo>
                  <a:pt x="10756" y="25994"/>
                </a:lnTo>
                <a:lnTo>
                  <a:pt x="10636" y="26114"/>
                </a:lnTo>
                <a:lnTo>
                  <a:pt x="10577" y="26293"/>
                </a:lnTo>
                <a:lnTo>
                  <a:pt x="10577" y="26472"/>
                </a:lnTo>
                <a:lnTo>
                  <a:pt x="10577" y="26592"/>
                </a:lnTo>
                <a:lnTo>
                  <a:pt x="10696" y="26711"/>
                </a:lnTo>
                <a:lnTo>
                  <a:pt x="10875" y="26771"/>
                </a:lnTo>
                <a:lnTo>
                  <a:pt x="11114" y="26711"/>
                </a:lnTo>
                <a:lnTo>
                  <a:pt x="11234" y="26592"/>
                </a:lnTo>
                <a:lnTo>
                  <a:pt x="11354" y="26472"/>
                </a:lnTo>
                <a:lnTo>
                  <a:pt x="11413" y="26293"/>
                </a:lnTo>
                <a:lnTo>
                  <a:pt x="11413" y="26114"/>
                </a:lnTo>
                <a:lnTo>
                  <a:pt x="11413" y="25994"/>
                </a:lnTo>
                <a:lnTo>
                  <a:pt x="11294" y="25875"/>
                </a:lnTo>
                <a:lnTo>
                  <a:pt x="11114" y="25815"/>
                </a:lnTo>
                <a:close/>
                <a:moveTo>
                  <a:pt x="23364" y="26173"/>
                </a:moveTo>
                <a:lnTo>
                  <a:pt x="23245" y="26233"/>
                </a:lnTo>
                <a:lnTo>
                  <a:pt x="23125" y="26293"/>
                </a:lnTo>
                <a:lnTo>
                  <a:pt x="23066" y="26472"/>
                </a:lnTo>
                <a:lnTo>
                  <a:pt x="23066" y="26592"/>
                </a:lnTo>
                <a:lnTo>
                  <a:pt x="23066" y="26771"/>
                </a:lnTo>
                <a:lnTo>
                  <a:pt x="23185" y="26950"/>
                </a:lnTo>
                <a:lnTo>
                  <a:pt x="23364" y="27010"/>
                </a:lnTo>
                <a:lnTo>
                  <a:pt x="23484" y="27010"/>
                </a:lnTo>
                <a:lnTo>
                  <a:pt x="23663" y="26890"/>
                </a:lnTo>
                <a:lnTo>
                  <a:pt x="23723" y="26771"/>
                </a:lnTo>
                <a:lnTo>
                  <a:pt x="23842" y="26651"/>
                </a:lnTo>
                <a:lnTo>
                  <a:pt x="23842" y="26472"/>
                </a:lnTo>
                <a:lnTo>
                  <a:pt x="23783" y="26353"/>
                </a:lnTo>
                <a:lnTo>
                  <a:pt x="23663" y="26233"/>
                </a:lnTo>
                <a:lnTo>
                  <a:pt x="23484" y="26173"/>
                </a:lnTo>
                <a:close/>
                <a:moveTo>
                  <a:pt x="20795" y="26173"/>
                </a:moveTo>
                <a:lnTo>
                  <a:pt x="20675" y="26233"/>
                </a:lnTo>
                <a:lnTo>
                  <a:pt x="20556" y="26353"/>
                </a:lnTo>
                <a:lnTo>
                  <a:pt x="20436" y="26532"/>
                </a:lnTo>
                <a:lnTo>
                  <a:pt x="20377" y="26711"/>
                </a:lnTo>
                <a:lnTo>
                  <a:pt x="20436" y="26890"/>
                </a:lnTo>
                <a:lnTo>
                  <a:pt x="20496" y="27070"/>
                </a:lnTo>
                <a:lnTo>
                  <a:pt x="20616" y="27189"/>
                </a:lnTo>
                <a:lnTo>
                  <a:pt x="20914" y="27189"/>
                </a:lnTo>
                <a:lnTo>
                  <a:pt x="21034" y="27070"/>
                </a:lnTo>
                <a:lnTo>
                  <a:pt x="21094" y="26890"/>
                </a:lnTo>
                <a:lnTo>
                  <a:pt x="21153" y="26711"/>
                </a:lnTo>
                <a:lnTo>
                  <a:pt x="21153" y="26532"/>
                </a:lnTo>
                <a:lnTo>
                  <a:pt x="21034" y="26353"/>
                </a:lnTo>
                <a:lnTo>
                  <a:pt x="20914" y="26233"/>
                </a:lnTo>
                <a:lnTo>
                  <a:pt x="20795" y="26173"/>
                </a:lnTo>
                <a:close/>
                <a:moveTo>
                  <a:pt x="17329" y="27189"/>
                </a:moveTo>
                <a:lnTo>
                  <a:pt x="17090" y="27249"/>
                </a:lnTo>
                <a:lnTo>
                  <a:pt x="16971" y="27369"/>
                </a:lnTo>
                <a:lnTo>
                  <a:pt x="16851" y="27488"/>
                </a:lnTo>
                <a:lnTo>
                  <a:pt x="16731" y="27667"/>
                </a:lnTo>
                <a:lnTo>
                  <a:pt x="16731" y="27847"/>
                </a:lnTo>
                <a:lnTo>
                  <a:pt x="16791" y="28026"/>
                </a:lnTo>
                <a:lnTo>
                  <a:pt x="16911" y="28145"/>
                </a:lnTo>
                <a:lnTo>
                  <a:pt x="17090" y="28265"/>
                </a:lnTo>
                <a:lnTo>
                  <a:pt x="17329" y="28205"/>
                </a:lnTo>
                <a:lnTo>
                  <a:pt x="17508" y="28145"/>
                </a:lnTo>
                <a:lnTo>
                  <a:pt x="17628" y="27966"/>
                </a:lnTo>
                <a:lnTo>
                  <a:pt x="17688" y="27787"/>
                </a:lnTo>
                <a:lnTo>
                  <a:pt x="17688" y="27548"/>
                </a:lnTo>
                <a:lnTo>
                  <a:pt x="17628" y="27369"/>
                </a:lnTo>
                <a:lnTo>
                  <a:pt x="17508" y="27249"/>
                </a:lnTo>
                <a:lnTo>
                  <a:pt x="17329" y="27189"/>
                </a:lnTo>
                <a:close/>
                <a:moveTo>
                  <a:pt x="13624" y="27309"/>
                </a:moveTo>
                <a:lnTo>
                  <a:pt x="13445" y="27369"/>
                </a:lnTo>
                <a:lnTo>
                  <a:pt x="13325" y="27488"/>
                </a:lnTo>
                <a:lnTo>
                  <a:pt x="13266" y="27667"/>
                </a:lnTo>
                <a:lnTo>
                  <a:pt x="13206" y="27847"/>
                </a:lnTo>
                <a:lnTo>
                  <a:pt x="13206" y="28026"/>
                </a:lnTo>
                <a:lnTo>
                  <a:pt x="13266" y="28205"/>
                </a:lnTo>
                <a:lnTo>
                  <a:pt x="13385" y="28265"/>
                </a:lnTo>
                <a:lnTo>
                  <a:pt x="13505" y="28325"/>
                </a:lnTo>
                <a:lnTo>
                  <a:pt x="13744" y="28325"/>
                </a:lnTo>
                <a:lnTo>
                  <a:pt x="13863" y="28145"/>
                </a:lnTo>
                <a:lnTo>
                  <a:pt x="13983" y="28026"/>
                </a:lnTo>
                <a:lnTo>
                  <a:pt x="14043" y="27787"/>
                </a:lnTo>
                <a:lnTo>
                  <a:pt x="14043" y="27608"/>
                </a:lnTo>
                <a:lnTo>
                  <a:pt x="13923" y="27428"/>
                </a:lnTo>
                <a:lnTo>
                  <a:pt x="13803" y="27309"/>
                </a:lnTo>
                <a:close/>
                <a:moveTo>
                  <a:pt x="9202" y="27369"/>
                </a:moveTo>
                <a:lnTo>
                  <a:pt x="8963" y="27428"/>
                </a:lnTo>
                <a:lnTo>
                  <a:pt x="8784" y="27548"/>
                </a:lnTo>
                <a:lnTo>
                  <a:pt x="8605" y="27727"/>
                </a:lnTo>
                <a:lnTo>
                  <a:pt x="8545" y="27966"/>
                </a:lnTo>
                <a:lnTo>
                  <a:pt x="8545" y="28205"/>
                </a:lnTo>
                <a:lnTo>
                  <a:pt x="8605" y="28384"/>
                </a:lnTo>
                <a:lnTo>
                  <a:pt x="8724" y="28504"/>
                </a:lnTo>
                <a:lnTo>
                  <a:pt x="8963" y="28564"/>
                </a:lnTo>
                <a:lnTo>
                  <a:pt x="9202" y="28504"/>
                </a:lnTo>
                <a:lnTo>
                  <a:pt x="9382" y="28384"/>
                </a:lnTo>
                <a:lnTo>
                  <a:pt x="9561" y="28205"/>
                </a:lnTo>
                <a:lnTo>
                  <a:pt x="9621" y="27966"/>
                </a:lnTo>
                <a:lnTo>
                  <a:pt x="9621" y="27727"/>
                </a:lnTo>
                <a:lnTo>
                  <a:pt x="9561" y="27548"/>
                </a:lnTo>
                <a:lnTo>
                  <a:pt x="9441" y="27428"/>
                </a:lnTo>
                <a:lnTo>
                  <a:pt x="9202" y="27369"/>
                </a:lnTo>
                <a:close/>
                <a:moveTo>
                  <a:pt x="18763" y="28504"/>
                </a:moveTo>
                <a:lnTo>
                  <a:pt x="18644" y="28623"/>
                </a:lnTo>
                <a:lnTo>
                  <a:pt x="18524" y="28743"/>
                </a:lnTo>
                <a:lnTo>
                  <a:pt x="18464" y="28922"/>
                </a:lnTo>
                <a:lnTo>
                  <a:pt x="18464" y="29101"/>
                </a:lnTo>
                <a:lnTo>
                  <a:pt x="18524" y="29221"/>
                </a:lnTo>
                <a:lnTo>
                  <a:pt x="18644" y="29340"/>
                </a:lnTo>
                <a:lnTo>
                  <a:pt x="19002" y="29340"/>
                </a:lnTo>
                <a:lnTo>
                  <a:pt x="19122" y="29221"/>
                </a:lnTo>
                <a:lnTo>
                  <a:pt x="19241" y="29101"/>
                </a:lnTo>
                <a:lnTo>
                  <a:pt x="19301" y="28922"/>
                </a:lnTo>
                <a:lnTo>
                  <a:pt x="19301" y="28743"/>
                </a:lnTo>
                <a:lnTo>
                  <a:pt x="19241" y="28623"/>
                </a:lnTo>
                <a:lnTo>
                  <a:pt x="19122" y="28504"/>
                </a:lnTo>
                <a:close/>
                <a:moveTo>
                  <a:pt x="20556" y="1196"/>
                </a:moveTo>
                <a:lnTo>
                  <a:pt x="21153" y="1255"/>
                </a:lnTo>
                <a:lnTo>
                  <a:pt x="22289" y="1375"/>
                </a:lnTo>
                <a:lnTo>
                  <a:pt x="23424" y="1614"/>
                </a:lnTo>
                <a:lnTo>
                  <a:pt x="24500" y="1973"/>
                </a:lnTo>
                <a:lnTo>
                  <a:pt x="23603" y="2929"/>
                </a:lnTo>
                <a:lnTo>
                  <a:pt x="23066" y="3526"/>
                </a:lnTo>
                <a:lnTo>
                  <a:pt x="22886" y="3765"/>
                </a:lnTo>
                <a:lnTo>
                  <a:pt x="22886" y="3885"/>
                </a:lnTo>
                <a:lnTo>
                  <a:pt x="23006" y="3885"/>
                </a:lnTo>
                <a:lnTo>
                  <a:pt x="23125" y="3765"/>
                </a:lnTo>
                <a:lnTo>
                  <a:pt x="23603" y="3407"/>
                </a:lnTo>
                <a:lnTo>
                  <a:pt x="24380" y="2809"/>
                </a:lnTo>
                <a:lnTo>
                  <a:pt x="24918" y="2510"/>
                </a:lnTo>
                <a:lnTo>
                  <a:pt x="25157" y="2391"/>
                </a:lnTo>
                <a:lnTo>
                  <a:pt x="25336" y="2391"/>
                </a:lnTo>
                <a:lnTo>
                  <a:pt x="25516" y="2451"/>
                </a:lnTo>
                <a:lnTo>
                  <a:pt x="25755" y="2510"/>
                </a:lnTo>
                <a:lnTo>
                  <a:pt x="26352" y="2869"/>
                </a:lnTo>
                <a:lnTo>
                  <a:pt x="27368" y="3407"/>
                </a:lnTo>
                <a:lnTo>
                  <a:pt x="28324" y="4064"/>
                </a:lnTo>
                <a:lnTo>
                  <a:pt x="29280" y="4721"/>
                </a:lnTo>
                <a:lnTo>
                  <a:pt x="30176" y="5438"/>
                </a:lnTo>
                <a:lnTo>
                  <a:pt x="30953" y="6155"/>
                </a:lnTo>
                <a:lnTo>
                  <a:pt x="31670" y="6932"/>
                </a:lnTo>
                <a:lnTo>
                  <a:pt x="32268" y="7769"/>
                </a:lnTo>
                <a:lnTo>
                  <a:pt x="32806" y="8665"/>
                </a:lnTo>
                <a:lnTo>
                  <a:pt x="33224" y="9561"/>
                </a:lnTo>
                <a:lnTo>
                  <a:pt x="33582" y="10518"/>
                </a:lnTo>
                <a:lnTo>
                  <a:pt x="33822" y="11533"/>
                </a:lnTo>
                <a:lnTo>
                  <a:pt x="33881" y="12609"/>
                </a:lnTo>
                <a:lnTo>
                  <a:pt x="33941" y="13804"/>
                </a:lnTo>
                <a:lnTo>
                  <a:pt x="33822" y="14939"/>
                </a:lnTo>
                <a:lnTo>
                  <a:pt x="33642" y="16075"/>
                </a:lnTo>
                <a:lnTo>
                  <a:pt x="33343" y="17210"/>
                </a:lnTo>
                <a:lnTo>
                  <a:pt x="32985" y="18345"/>
                </a:lnTo>
                <a:lnTo>
                  <a:pt x="32567" y="19421"/>
                </a:lnTo>
                <a:lnTo>
                  <a:pt x="32029" y="20497"/>
                </a:lnTo>
                <a:lnTo>
                  <a:pt x="31491" y="21572"/>
                </a:lnTo>
                <a:lnTo>
                  <a:pt x="30834" y="22528"/>
                </a:lnTo>
                <a:lnTo>
                  <a:pt x="30117" y="23484"/>
                </a:lnTo>
                <a:lnTo>
                  <a:pt x="29340" y="24440"/>
                </a:lnTo>
                <a:lnTo>
                  <a:pt x="28563" y="25277"/>
                </a:lnTo>
                <a:lnTo>
                  <a:pt x="27726" y="26114"/>
                </a:lnTo>
                <a:lnTo>
                  <a:pt x="26830" y="26831"/>
                </a:lnTo>
                <a:lnTo>
                  <a:pt x="25874" y="27548"/>
                </a:lnTo>
                <a:lnTo>
                  <a:pt x="24918" y="28145"/>
                </a:lnTo>
                <a:lnTo>
                  <a:pt x="23783" y="28803"/>
                </a:lnTo>
                <a:lnTo>
                  <a:pt x="22588" y="29281"/>
                </a:lnTo>
                <a:lnTo>
                  <a:pt x="21392" y="29699"/>
                </a:lnTo>
                <a:lnTo>
                  <a:pt x="20197" y="30057"/>
                </a:lnTo>
                <a:lnTo>
                  <a:pt x="18942" y="30297"/>
                </a:lnTo>
                <a:lnTo>
                  <a:pt x="17688" y="30416"/>
                </a:lnTo>
                <a:lnTo>
                  <a:pt x="16373" y="30476"/>
                </a:lnTo>
                <a:lnTo>
                  <a:pt x="15118" y="30416"/>
                </a:lnTo>
                <a:lnTo>
                  <a:pt x="15357" y="30416"/>
                </a:lnTo>
                <a:lnTo>
                  <a:pt x="15477" y="30297"/>
                </a:lnTo>
                <a:lnTo>
                  <a:pt x="15656" y="30057"/>
                </a:lnTo>
                <a:lnTo>
                  <a:pt x="15775" y="29699"/>
                </a:lnTo>
                <a:lnTo>
                  <a:pt x="15835" y="29520"/>
                </a:lnTo>
                <a:lnTo>
                  <a:pt x="15775" y="29340"/>
                </a:lnTo>
                <a:lnTo>
                  <a:pt x="15716" y="29221"/>
                </a:lnTo>
                <a:lnTo>
                  <a:pt x="15656" y="29101"/>
                </a:lnTo>
                <a:lnTo>
                  <a:pt x="15297" y="29101"/>
                </a:lnTo>
                <a:lnTo>
                  <a:pt x="15058" y="29161"/>
                </a:lnTo>
                <a:lnTo>
                  <a:pt x="14879" y="29400"/>
                </a:lnTo>
                <a:lnTo>
                  <a:pt x="14760" y="29639"/>
                </a:lnTo>
                <a:lnTo>
                  <a:pt x="14760" y="29818"/>
                </a:lnTo>
                <a:lnTo>
                  <a:pt x="14879" y="30117"/>
                </a:lnTo>
                <a:lnTo>
                  <a:pt x="14999" y="30297"/>
                </a:lnTo>
                <a:lnTo>
                  <a:pt x="15054" y="30407"/>
                </a:lnTo>
                <a:lnTo>
                  <a:pt x="15054" y="30407"/>
                </a:lnTo>
                <a:lnTo>
                  <a:pt x="13863" y="30237"/>
                </a:lnTo>
                <a:lnTo>
                  <a:pt x="12608" y="29998"/>
                </a:lnTo>
                <a:lnTo>
                  <a:pt x="11413" y="29699"/>
                </a:lnTo>
                <a:lnTo>
                  <a:pt x="10218" y="29221"/>
                </a:lnTo>
                <a:lnTo>
                  <a:pt x="9023" y="28683"/>
                </a:lnTo>
                <a:lnTo>
                  <a:pt x="7947" y="28086"/>
                </a:lnTo>
                <a:lnTo>
                  <a:pt x="6872" y="27369"/>
                </a:lnTo>
                <a:lnTo>
                  <a:pt x="5856" y="26592"/>
                </a:lnTo>
                <a:lnTo>
                  <a:pt x="5019" y="25815"/>
                </a:lnTo>
                <a:lnTo>
                  <a:pt x="4243" y="24978"/>
                </a:lnTo>
                <a:lnTo>
                  <a:pt x="3526" y="24022"/>
                </a:lnTo>
                <a:lnTo>
                  <a:pt x="2928" y="23066"/>
                </a:lnTo>
                <a:lnTo>
                  <a:pt x="2330" y="22050"/>
                </a:lnTo>
                <a:lnTo>
                  <a:pt x="1852" y="20915"/>
                </a:lnTo>
                <a:lnTo>
                  <a:pt x="1494" y="19839"/>
                </a:lnTo>
                <a:lnTo>
                  <a:pt x="1613" y="19720"/>
                </a:lnTo>
                <a:lnTo>
                  <a:pt x="1733" y="19600"/>
                </a:lnTo>
                <a:lnTo>
                  <a:pt x="1793" y="19481"/>
                </a:lnTo>
                <a:lnTo>
                  <a:pt x="1852" y="19302"/>
                </a:lnTo>
                <a:lnTo>
                  <a:pt x="1733" y="19063"/>
                </a:lnTo>
                <a:lnTo>
                  <a:pt x="1554" y="18824"/>
                </a:lnTo>
                <a:lnTo>
                  <a:pt x="1315" y="18525"/>
                </a:lnTo>
                <a:lnTo>
                  <a:pt x="1135" y="18226"/>
                </a:lnTo>
                <a:lnTo>
                  <a:pt x="1076" y="17927"/>
                </a:lnTo>
                <a:lnTo>
                  <a:pt x="1016" y="17628"/>
                </a:lnTo>
                <a:lnTo>
                  <a:pt x="1016" y="16971"/>
                </a:lnTo>
                <a:lnTo>
                  <a:pt x="1076" y="15656"/>
                </a:lnTo>
                <a:lnTo>
                  <a:pt x="1135" y="14999"/>
                </a:lnTo>
                <a:lnTo>
                  <a:pt x="1255" y="14342"/>
                </a:lnTo>
                <a:lnTo>
                  <a:pt x="1434" y="13744"/>
                </a:lnTo>
                <a:lnTo>
                  <a:pt x="1613" y="13087"/>
                </a:lnTo>
                <a:lnTo>
                  <a:pt x="2091" y="11892"/>
                </a:lnTo>
                <a:lnTo>
                  <a:pt x="2689" y="10697"/>
                </a:lnTo>
                <a:lnTo>
                  <a:pt x="2868" y="10876"/>
                </a:lnTo>
                <a:lnTo>
                  <a:pt x="3048" y="10876"/>
                </a:lnTo>
                <a:lnTo>
                  <a:pt x="3227" y="10816"/>
                </a:lnTo>
                <a:lnTo>
                  <a:pt x="3346" y="10637"/>
                </a:lnTo>
                <a:lnTo>
                  <a:pt x="3406" y="10458"/>
                </a:lnTo>
                <a:lnTo>
                  <a:pt x="3406" y="10279"/>
                </a:lnTo>
                <a:lnTo>
                  <a:pt x="3287" y="10099"/>
                </a:lnTo>
                <a:lnTo>
                  <a:pt x="3107" y="9980"/>
                </a:lnTo>
                <a:lnTo>
                  <a:pt x="3884" y="8844"/>
                </a:lnTo>
                <a:lnTo>
                  <a:pt x="4780" y="7709"/>
                </a:lnTo>
                <a:lnTo>
                  <a:pt x="5677" y="6633"/>
                </a:lnTo>
                <a:lnTo>
                  <a:pt x="6752" y="5618"/>
                </a:lnTo>
                <a:lnTo>
                  <a:pt x="7828" y="4721"/>
                </a:lnTo>
                <a:lnTo>
                  <a:pt x="8963" y="3885"/>
                </a:lnTo>
                <a:lnTo>
                  <a:pt x="10158" y="3108"/>
                </a:lnTo>
                <a:lnTo>
                  <a:pt x="11473" y="2510"/>
                </a:lnTo>
                <a:lnTo>
                  <a:pt x="12668" y="1973"/>
                </a:lnTo>
                <a:lnTo>
                  <a:pt x="13983" y="1614"/>
                </a:lnTo>
                <a:lnTo>
                  <a:pt x="14640" y="1435"/>
                </a:lnTo>
                <a:lnTo>
                  <a:pt x="15297" y="1375"/>
                </a:lnTo>
                <a:lnTo>
                  <a:pt x="15955" y="1315"/>
                </a:lnTo>
                <a:lnTo>
                  <a:pt x="16612" y="1255"/>
                </a:lnTo>
                <a:lnTo>
                  <a:pt x="17688" y="1435"/>
                </a:lnTo>
                <a:lnTo>
                  <a:pt x="19480" y="1853"/>
                </a:lnTo>
                <a:lnTo>
                  <a:pt x="21094" y="2271"/>
                </a:lnTo>
                <a:lnTo>
                  <a:pt x="21631" y="2451"/>
                </a:lnTo>
                <a:lnTo>
                  <a:pt x="21751" y="2510"/>
                </a:lnTo>
                <a:lnTo>
                  <a:pt x="21751" y="2570"/>
                </a:lnTo>
                <a:lnTo>
                  <a:pt x="21811" y="2451"/>
                </a:lnTo>
                <a:lnTo>
                  <a:pt x="21751" y="2391"/>
                </a:lnTo>
                <a:lnTo>
                  <a:pt x="21631" y="2212"/>
                </a:lnTo>
                <a:lnTo>
                  <a:pt x="21392" y="1973"/>
                </a:lnTo>
                <a:lnTo>
                  <a:pt x="21034" y="1793"/>
                </a:lnTo>
                <a:lnTo>
                  <a:pt x="20377" y="1435"/>
                </a:lnTo>
                <a:lnTo>
                  <a:pt x="19958" y="1255"/>
                </a:lnTo>
                <a:lnTo>
                  <a:pt x="20556" y="1196"/>
                </a:lnTo>
                <a:close/>
                <a:moveTo>
                  <a:pt x="20974" y="1"/>
                </a:moveTo>
                <a:lnTo>
                  <a:pt x="20377" y="60"/>
                </a:lnTo>
                <a:lnTo>
                  <a:pt x="19779" y="180"/>
                </a:lnTo>
                <a:lnTo>
                  <a:pt x="18644" y="359"/>
                </a:lnTo>
                <a:lnTo>
                  <a:pt x="17568" y="479"/>
                </a:lnTo>
                <a:lnTo>
                  <a:pt x="16373" y="538"/>
                </a:lnTo>
                <a:lnTo>
                  <a:pt x="15178" y="538"/>
                </a:lnTo>
                <a:lnTo>
                  <a:pt x="14580" y="598"/>
                </a:lnTo>
                <a:lnTo>
                  <a:pt x="13983" y="658"/>
                </a:lnTo>
                <a:lnTo>
                  <a:pt x="13385" y="777"/>
                </a:lnTo>
                <a:lnTo>
                  <a:pt x="12728" y="957"/>
                </a:lnTo>
                <a:lnTo>
                  <a:pt x="11473" y="1435"/>
                </a:lnTo>
                <a:lnTo>
                  <a:pt x="10218" y="2032"/>
                </a:lnTo>
                <a:lnTo>
                  <a:pt x="9023" y="2690"/>
                </a:lnTo>
                <a:lnTo>
                  <a:pt x="7888" y="3466"/>
                </a:lnTo>
                <a:lnTo>
                  <a:pt x="6872" y="4303"/>
                </a:lnTo>
                <a:lnTo>
                  <a:pt x="5856" y="5140"/>
                </a:lnTo>
                <a:lnTo>
                  <a:pt x="4900" y="6096"/>
                </a:lnTo>
                <a:lnTo>
                  <a:pt x="4004" y="7052"/>
                </a:lnTo>
                <a:lnTo>
                  <a:pt x="3167" y="8127"/>
                </a:lnTo>
                <a:lnTo>
                  <a:pt x="2390" y="9203"/>
                </a:lnTo>
                <a:lnTo>
                  <a:pt x="1733" y="10338"/>
                </a:lnTo>
                <a:lnTo>
                  <a:pt x="1135" y="11533"/>
                </a:lnTo>
                <a:lnTo>
                  <a:pt x="657" y="12788"/>
                </a:lnTo>
                <a:lnTo>
                  <a:pt x="299" y="14043"/>
                </a:lnTo>
                <a:lnTo>
                  <a:pt x="60" y="15298"/>
                </a:lnTo>
                <a:lnTo>
                  <a:pt x="0" y="16613"/>
                </a:lnTo>
                <a:lnTo>
                  <a:pt x="60" y="17867"/>
                </a:lnTo>
                <a:lnTo>
                  <a:pt x="239" y="19063"/>
                </a:lnTo>
                <a:lnTo>
                  <a:pt x="478" y="20317"/>
                </a:lnTo>
                <a:lnTo>
                  <a:pt x="896" y="21512"/>
                </a:lnTo>
                <a:lnTo>
                  <a:pt x="1374" y="22648"/>
                </a:lnTo>
                <a:lnTo>
                  <a:pt x="2032" y="23723"/>
                </a:lnTo>
                <a:lnTo>
                  <a:pt x="2689" y="24799"/>
                </a:lnTo>
                <a:lnTo>
                  <a:pt x="3466" y="25815"/>
                </a:lnTo>
                <a:lnTo>
                  <a:pt x="4362" y="26771"/>
                </a:lnTo>
                <a:lnTo>
                  <a:pt x="5318" y="27608"/>
                </a:lnTo>
                <a:lnTo>
                  <a:pt x="6334" y="28444"/>
                </a:lnTo>
                <a:lnTo>
                  <a:pt x="7469" y="29161"/>
                </a:lnTo>
                <a:lnTo>
                  <a:pt x="8545" y="29759"/>
                </a:lnTo>
                <a:lnTo>
                  <a:pt x="9680" y="30297"/>
                </a:lnTo>
                <a:lnTo>
                  <a:pt x="10875" y="30715"/>
                </a:lnTo>
                <a:lnTo>
                  <a:pt x="12071" y="31073"/>
                </a:lnTo>
                <a:lnTo>
                  <a:pt x="13266" y="31312"/>
                </a:lnTo>
                <a:lnTo>
                  <a:pt x="14521" y="31492"/>
                </a:lnTo>
                <a:lnTo>
                  <a:pt x="15716" y="31611"/>
                </a:lnTo>
                <a:lnTo>
                  <a:pt x="16971" y="31611"/>
                </a:lnTo>
                <a:lnTo>
                  <a:pt x="18225" y="31492"/>
                </a:lnTo>
                <a:lnTo>
                  <a:pt x="19420" y="31372"/>
                </a:lnTo>
                <a:lnTo>
                  <a:pt x="20616" y="31073"/>
                </a:lnTo>
                <a:lnTo>
                  <a:pt x="21811" y="30775"/>
                </a:lnTo>
                <a:lnTo>
                  <a:pt x="23006" y="30356"/>
                </a:lnTo>
                <a:lnTo>
                  <a:pt x="24141" y="29818"/>
                </a:lnTo>
                <a:lnTo>
                  <a:pt x="25277" y="29221"/>
                </a:lnTo>
                <a:lnTo>
                  <a:pt x="26352" y="28564"/>
                </a:lnTo>
                <a:lnTo>
                  <a:pt x="27428" y="27787"/>
                </a:lnTo>
                <a:lnTo>
                  <a:pt x="28444" y="26890"/>
                </a:lnTo>
                <a:lnTo>
                  <a:pt x="29459" y="25875"/>
                </a:lnTo>
                <a:lnTo>
                  <a:pt x="30415" y="24799"/>
                </a:lnTo>
                <a:lnTo>
                  <a:pt x="31372" y="23664"/>
                </a:lnTo>
                <a:lnTo>
                  <a:pt x="32148" y="22469"/>
                </a:lnTo>
                <a:lnTo>
                  <a:pt x="32925" y="21154"/>
                </a:lnTo>
                <a:lnTo>
                  <a:pt x="33582" y="19899"/>
                </a:lnTo>
                <a:lnTo>
                  <a:pt x="34120" y="18525"/>
                </a:lnTo>
                <a:lnTo>
                  <a:pt x="34598" y="17150"/>
                </a:lnTo>
                <a:lnTo>
                  <a:pt x="34897" y="15776"/>
                </a:lnTo>
                <a:lnTo>
                  <a:pt x="35076" y="14342"/>
                </a:lnTo>
                <a:lnTo>
                  <a:pt x="35136" y="13625"/>
                </a:lnTo>
                <a:lnTo>
                  <a:pt x="35136" y="12967"/>
                </a:lnTo>
                <a:lnTo>
                  <a:pt x="35136" y="12250"/>
                </a:lnTo>
                <a:lnTo>
                  <a:pt x="35076" y="11533"/>
                </a:lnTo>
                <a:lnTo>
                  <a:pt x="34957" y="10876"/>
                </a:lnTo>
                <a:lnTo>
                  <a:pt x="34778" y="10159"/>
                </a:lnTo>
                <a:lnTo>
                  <a:pt x="34598" y="9502"/>
                </a:lnTo>
                <a:lnTo>
                  <a:pt x="34359" y="8785"/>
                </a:lnTo>
                <a:lnTo>
                  <a:pt x="34061" y="8247"/>
                </a:lnTo>
                <a:lnTo>
                  <a:pt x="33822" y="7649"/>
                </a:lnTo>
                <a:lnTo>
                  <a:pt x="33463" y="7111"/>
                </a:lnTo>
                <a:lnTo>
                  <a:pt x="33104" y="6574"/>
                </a:lnTo>
                <a:lnTo>
                  <a:pt x="32268" y="5618"/>
                </a:lnTo>
                <a:lnTo>
                  <a:pt x="31312" y="4721"/>
                </a:lnTo>
                <a:lnTo>
                  <a:pt x="30296" y="3885"/>
                </a:lnTo>
                <a:lnTo>
                  <a:pt x="29220" y="3108"/>
                </a:lnTo>
                <a:lnTo>
                  <a:pt x="28145" y="2391"/>
                </a:lnTo>
                <a:lnTo>
                  <a:pt x="27069" y="1793"/>
                </a:lnTo>
                <a:lnTo>
                  <a:pt x="25934" y="1196"/>
                </a:lnTo>
                <a:lnTo>
                  <a:pt x="24739" y="718"/>
                </a:lnTo>
                <a:lnTo>
                  <a:pt x="23484" y="359"/>
                </a:lnTo>
                <a:lnTo>
                  <a:pt x="22827" y="180"/>
                </a:lnTo>
                <a:lnTo>
                  <a:pt x="22229" y="60"/>
                </a:lnTo>
                <a:lnTo>
                  <a:pt x="21572"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53" name="Google Shape;253;p10"/>
          <p:cNvSpPr/>
          <p:nvPr/>
        </p:nvSpPr>
        <p:spPr>
          <a:xfrm rot="1151678">
            <a:off x="8450738" y="3960294"/>
            <a:ext cx="326039" cy="573820"/>
          </a:xfrm>
          <a:custGeom>
            <a:avLst/>
            <a:gdLst/>
            <a:ahLst/>
            <a:cxnLst/>
            <a:rect l="l" t="t" r="r" b="b"/>
            <a:pathLst>
              <a:path w="14940" h="26294" extrusionOk="0">
                <a:moveTo>
                  <a:pt x="4483" y="14880"/>
                </a:moveTo>
                <a:lnTo>
                  <a:pt x="5140" y="14940"/>
                </a:lnTo>
                <a:lnTo>
                  <a:pt x="5498" y="14999"/>
                </a:lnTo>
                <a:lnTo>
                  <a:pt x="5797" y="15059"/>
                </a:lnTo>
                <a:lnTo>
                  <a:pt x="6454" y="15358"/>
                </a:lnTo>
                <a:lnTo>
                  <a:pt x="7052" y="15657"/>
                </a:lnTo>
                <a:lnTo>
                  <a:pt x="7650" y="15896"/>
                </a:lnTo>
                <a:lnTo>
                  <a:pt x="8128" y="16015"/>
                </a:lnTo>
                <a:lnTo>
                  <a:pt x="8665" y="16015"/>
                </a:lnTo>
                <a:lnTo>
                  <a:pt x="8785" y="15896"/>
                </a:lnTo>
                <a:lnTo>
                  <a:pt x="8964" y="15716"/>
                </a:lnTo>
                <a:lnTo>
                  <a:pt x="9084" y="15537"/>
                </a:lnTo>
                <a:lnTo>
                  <a:pt x="9263" y="15418"/>
                </a:lnTo>
                <a:lnTo>
                  <a:pt x="9861" y="15298"/>
                </a:lnTo>
                <a:lnTo>
                  <a:pt x="10458" y="15298"/>
                </a:lnTo>
                <a:lnTo>
                  <a:pt x="11115" y="15358"/>
                </a:lnTo>
                <a:lnTo>
                  <a:pt x="11773" y="15597"/>
                </a:lnTo>
                <a:lnTo>
                  <a:pt x="12370" y="15836"/>
                </a:lnTo>
                <a:lnTo>
                  <a:pt x="12908" y="16194"/>
                </a:lnTo>
                <a:lnTo>
                  <a:pt x="13326" y="16613"/>
                </a:lnTo>
                <a:lnTo>
                  <a:pt x="13685" y="17091"/>
                </a:lnTo>
                <a:lnTo>
                  <a:pt x="13924" y="17629"/>
                </a:lnTo>
                <a:lnTo>
                  <a:pt x="14043" y="18166"/>
                </a:lnTo>
                <a:lnTo>
                  <a:pt x="14103" y="18764"/>
                </a:lnTo>
                <a:lnTo>
                  <a:pt x="14043" y="19361"/>
                </a:lnTo>
                <a:lnTo>
                  <a:pt x="13924" y="19899"/>
                </a:lnTo>
                <a:lnTo>
                  <a:pt x="13745" y="20497"/>
                </a:lnTo>
                <a:lnTo>
                  <a:pt x="13506" y="21035"/>
                </a:lnTo>
                <a:lnTo>
                  <a:pt x="13267" y="21513"/>
                </a:lnTo>
                <a:lnTo>
                  <a:pt x="12968" y="22050"/>
                </a:lnTo>
                <a:lnTo>
                  <a:pt x="12609" y="22588"/>
                </a:lnTo>
                <a:lnTo>
                  <a:pt x="12251" y="23007"/>
                </a:lnTo>
                <a:lnTo>
                  <a:pt x="11832" y="23425"/>
                </a:lnTo>
                <a:lnTo>
                  <a:pt x="11414" y="23843"/>
                </a:lnTo>
                <a:lnTo>
                  <a:pt x="10936" y="24202"/>
                </a:lnTo>
                <a:lnTo>
                  <a:pt x="10458" y="24441"/>
                </a:lnTo>
                <a:lnTo>
                  <a:pt x="9920" y="24739"/>
                </a:lnTo>
                <a:lnTo>
                  <a:pt x="9383" y="24919"/>
                </a:lnTo>
                <a:lnTo>
                  <a:pt x="8845" y="25098"/>
                </a:lnTo>
                <a:lnTo>
                  <a:pt x="8307" y="25158"/>
                </a:lnTo>
                <a:lnTo>
                  <a:pt x="7709" y="25217"/>
                </a:lnTo>
                <a:lnTo>
                  <a:pt x="7112" y="25217"/>
                </a:lnTo>
                <a:lnTo>
                  <a:pt x="6574" y="25158"/>
                </a:lnTo>
                <a:lnTo>
                  <a:pt x="5976" y="25038"/>
                </a:lnTo>
                <a:lnTo>
                  <a:pt x="5379" y="24919"/>
                </a:lnTo>
                <a:lnTo>
                  <a:pt x="4781" y="24680"/>
                </a:lnTo>
                <a:lnTo>
                  <a:pt x="4244" y="24381"/>
                </a:lnTo>
                <a:lnTo>
                  <a:pt x="3706" y="24082"/>
                </a:lnTo>
                <a:lnTo>
                  <a:pt x="3168" y="23724"/>
                </a:lnTo>
                <a:lnTo>
                  <a:pt x="2750" y="23365"/>
                </a:lnTo>
                <a:lnTo>
                  <a:pt x="2272" y="22947"/>
                </a:lnTo>
                <a:lnTo>
                  <a:pt x="1913" y="22469"/>
                </a:lnTo>
                <a:lnTo>
                  <a:pt x="1555" y="21991"/>
                </a:lnTo>
                <a:lnTo>
                  <a:pt x="1256" y="21513"/>
                </a:lnTo>
                <a:lnTo>
                  <a:pt x="1017" y="20975"/>
                </a:lnTo>
                <a:lnTo>
                  <a:pt x="897" y="20377"/>
                </a:lnTo>
                <a:lnTo>
                  <a:pt x="778" y="19839"/>
                </a:lnTo>
                <a:lnTo>
                  <a:pt x="778" y="19242"/>
                </a:lnTo>
                <a:lnTo>
                  <a:pt x="778" y="18644"/>
                </a:lnTo>
                <a:lnTo>
                  <a:pt x="957" y="17987"/>
                </a:lnTo>
                <a:lnTo>
                  <a:pt x="1136" y="17390"/>
                </a:lnTo>
                <a:lnTo>
                  <a:pt x="1435" y="16792"/>
                </a:lnTo>
                <a:lnTo>
                  <a:pt x="1794" y="16314"/>
                </a:lnTo>
                <a:lnTo>
                  <a:pt x="2272" y="15836"/>
                </a:lnTo>
                <a:lnTo>
                  <a:pt x="2750" y="15477"/>
                </a:lnTo>
                <a:lnTo>
                  <a:pt x="3287" y="15179"/>
                </a:lnTo>
                <a:lnTo>
                  <a:pt x="3885" y="14999"/>
                </a:lnTo>
                <a:lnTo>
                  <a:pt x="4483" y="14880"/>
                </a:lnTo>
                <a:close/>
                <a:moveTo>
                  <a:pt x="12848" y="1"/>
                </a:moveTo>
                <a:lnTo>
                  <a:pt x="12789" y="61"/>
                </a:lnTo>
                <a:lnTo>
                  <a:pt x="12609" y="180"/>
                </a:lnTo>
                <a:lnTo>
                  <a:pt x="12370" y="479"/>
                </a:lnTo>
                <a:lnTo>
                  <a:pt x="12131" y="837"/>
                </a:lnTo>
                <a:lnTo>
                  <a:pt x="11534" y="1793"/>
                </a:lnTo>
                <a:lnTo>
                  <a:pt x="10936" y="2989"/>
                </a:lnTo>
                <a:lnTo>
                  <a:pt x="9801" y="5379"/>
                </a:lnTo>
                <a:lnTo>
                  <a:pt x="9203" y="6753"/>
                </a:lnTo>
                <a:lnTo>
                  <a:pt x="8546" y="8785"/>
                </a:lnTo>
                <a:lnTo>
                  <a:pt x="8307" y="9801"/>
                </a:lnTo>
                <a:lnTo>
                  <a:pt x="8008" y="10816"/>
                </a:lnTo>
                <a:lnTo>
                  <a:pt x="7829" y="11892"/>
                </a:lnTo>
                <a:lnTo>
                  <a:pt x="7709" y="12908"/>
                </a:lnTo>
                <a:lnTo>
                  <a:pt x="7590" y="13983"/>
                </a:lnTo>
                <a:lnTo>
                  <a:pt x="7650" y="15059"/>
                </a:lnTo>
                <a:lnTo>
                  <a:pt x="7650" y="15059"/>
                </a:lnTo>
                <a:lnTo>
                  <a:pt x="6933" y="14641"/>
                </a:lnTo>
                <a:lnTo>
                  <a:pt x="6215" y="14342"/>
                </a:lnTo>
                <a:lnTo>
                  <a:pt x="5498" y="14163"/>
                </a:lnTo>
                <a:lnTo>
                  <a:pt x="4841" y="14103"/>
                </a:lnTo>
                <a:lnTo>
                  <a:pt x="4124" y="14163"/>
                </a:lnTo>
                <a:lnTo>
                  <a:pt x="3526" y="14282"/>
                </a:lnTo>
                <a:lnTo>
                  <a:pt x="2869" y="14521"/>
                </a:lnTo>
                <a:lnTo>
                  <a:pt x="2331" y="14820"/>
                </a:lnTo>
                <a:lnTo>
                  <a:pt x="1794" y="15238"/>
                </a:lnTo>
                <a:lnTo>
                  <a:pt x="1316" y="15716"/>
                </a:lnTo>
                <a:lnTo>
                  <a:pt x="897" y="16254"/>
                </a:lnTo>
                <a:lnTo>
                  <a:pt x="539" y="16852"/>
                </a:lnTo>
                <a:lnTo>
                  <a:pt x="300" y="17509"/>
                </a:lnTo>
                <a:lnTo>
                  <a:pt x="61" y="18226"/>
                </a:lnTo>
                <a:lnTo>
                  <a:pt x="1" y="19003"/>
                </a:lnTo>
                <a:lnTo>
                  <a:pt x="1" y="19780"/>
                </a:lnTo>
                <a:lnTo>
                  <a:pt x="120" y="20557"/>
                </a:lnTo>
                <a:lnTo>
                  <a:pt x="300" y="21214"/>
                </a:lnTo>
                <a:lnTo>
                  <a:pt x="539" y="21931"/>
                </a:lnTo>
                <a:lnTo>
                  <a:pt x="897" y="22528"/>
                </a:lnTo>
                <a:lnTo>
                  <a:pt x="1256" y="23126"/>
                </a:lnTo>
                <a:lnTo>
                  <a:pt x="1734" y="23724"/>
                </a:lnTo>
                <a:lnTo>
                  <a:pt x="2272" y="24202"/>
                </a:lnTo>
                <a:lnTo>
                  <a:pt x="2809" y="24680"/>
                </a:lnTo>
                <a:lnTo>
                  <a:pt x="3407" y="25098"/>
                </a:lnTo>
                <a:lnTo>
                  <a:pt x="4064" y="25456"/>
                </a:lnTo>
                <a:lnTo>
                  <a:pt x="4722" y="25755"/>
                </a:lnTo>
                <a:lnTo>
                  <a:pt x="5439" y="25994"/>
                </a:lnTo>
                <a:lnTo>
                  <a:pt x="6156" y="26174"/>
                </a:lnTo>
                <a:lnTo>
                  <a:pt x="6873" y="26293"/>
                </a:lnTo>
                <a:lnTo>
                  <a:pt x="8307" y="26293"/>
                </a:lnTo>
                <a:lnTo>
                  <a:pt x="8964" y="26174"/>
                </a:lnTo>
                <a:lnTo>
                  <a:pt x="9622" y="25994"/>
                </a:lnTo>
                <a:lnTo>
                  <a:pt x="10279" y="25696"/>
                </a:lnTo>
                <a:lnTo>
                  <a:pt x="10876" y="25397"/>
                </a:lnTo>
                <a:lnTo>
                  <a:pt x="11474" y="24978"/>
                </a:lnTo>
                <a:lnTo>
                  <a:pt x="12012" y="24560"/>
                </a:lnTo>
                <a:lnTo>
                  <a:pt x="12550" y="24082"/>
                </a:lnTo>
                <a:lnTo>
                  <a:pt x="13028" y="23544"/>
                </a:lnTo>
                <a:lnTo>
                  <a:pt x="13446" y="23007"/>
                </a:lnTo>
                <a:lnTo>
                  <a:pt x="13864" y="22409"/>
                </a:lnTo>
                <a:lnTo>
                  <a:pt x="14163" y="21752"/>
                </a:lnTo>
                <a:lnTo>
                  <a:pt x="14462" y="21094"/>
                </a:lnTo>
                <a:lnTo>
                  <a:pt x="14641" y="20437"/>
                </a:lnTo>
                <a:lnTo>
                  <a:pt x="14820" y="19780"/>
                </a:lnTo>
                <a:lnTo>
                  <a:pt x="14940" y="19063"/>
                </a:lnTo>
                <a:lnTo>
                  <a:pt x="14940" y="18405"/>
                </a:lnTo>
                <a:lnTo>
                  <a:pt x="14880" y="17808"/>
                </a:lnTo>
                <a:lnTo>
                  <a:pt x="14760" y="17270"/>
                </a:lnTo>
                <a:lnTo>
                  <a:pt x="14521" y="16792"/>
                </a:lnTo>
                <a:lnTo>
                  <a:pt x="14282" y="16314"/>
                </a:lnTo>
                <a:lnTo>
                  <a:pt x="13924" y="15836"/>
                </a:lnTo>
                <a:lnTo>
                  <a:pt x="13506" y="15477"/>
                </a:lnTo>
                <a:lnTo>
                  <a:pt x="13087" y="15119"/>
                </a:lnTo>
                <a:lnTo>
                  <a:pt x="12609" y="14820"/>
                </a:lnTo>
                <a:lnTo>
                  <a:pt x="12131" y="14581"/>
                </a:lnTo>
                <a:lnTo>
                  <a:pt x="11593" y="14402"/>
                </a:lnTo>
                <a:lnTo>
                  <a:pt x="11056" y="14282"/>
                </a:lnTo>
                <a:lnTo>
                  <a:pt x="10518" y="14223"/>
                </a:lnTo>
                <a:lnTo>
                  <a:pt x="9980" y="14223"/>
                </a:lnTo>
                <a:lnTo>
                  <a:pt x="9442" y="14342"/>
                </a:lnTo>
                <a:lnTo>
                  <a:pt x="8904" y="14462"/>
                </a:lnTo>
                <a:lnTo>
                  <a:pt x="8367" y="14701"/>
                </a:lnTo>
                <a:lnTo>
                  <a:pt x="8367" y="14701"/>
                </a:lnTo>
                <a:lnTo>
                  <a:pt x="8606" y="12669"/>
                </a:lnTo>
                <a:lnTo>
                  <a:pt x="8904" y="10637"/>
                </a:lnTo>
                <a:lnTo>
                  <a:pt x="9084" y="9621"/>
                </a:lnTo>
                <a:lnTo>
                  <a:pt x="9323" y="8606"/>
                </a:lnTo>
                <a:lnTo>
                  <a:pt x="9562" y="7590"/>
                </a:lnTo>
                <a:lnTo>
                  <a:pt x="9861" y="6634"/>
                </a:lnTo>
                <a:lnTo>
                  <a:pt x="10458" y="5319"/>
                </a:lnTo>
                <a:lnTo>
                  <a:pt x="11534" y="3108"/>
                </a:lnTo>
                <a:lnTo>
                  <a:pt x="12968" y="61"/>
                </a:lnTo>
                <a:lnTo>
                  <a:pt x="12848"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54" name="Google Shape;254;p10"/>
          <p:cNvSpPr/>
          <p:nvPr/>
        </p:nvSpPr>
        <p:spPr>
          <a:xfrm rot="4358289">
            <a:off x="3897685" y="4812891"/>
            <a:ext cx="473413" cy="555582"/>
          </a:xfrm>
          <a:custGeom>
            <a:avLst/>
            <a:gdLst/>
            <a:ahLst/>
            <a:cxnLst/>
            <a:rect l="l" t="t" r="r" b="b"/>
            <a:pathLst>
              <a:path w="21692" h="25457" extrusionOk="0">
                <a:moveTo>
                  <a:pt x="11952" y="1"/>
                </a:moveTo>
                <a:lnTo>
                  <a:pt x="11772" y="61"/>
                </a:lnTo>
                <a:lnTo>
                  <a:pt x="11533" y="180"/>
                </a:lnTo>
                <a:lnTo>
                  <a:pt x="11055" y="539"/>
                </a:lnTo>
                <a:lnTo>
                  <a:pt x="10577" y="957"/>
                </a:lnTo>
                <a:lnTo>
                  <a:pt x="10040" y="1495"/>
                </a:lnTo>
                <a:lnTo>
                  <a:pt x="8904" y="2809"/>
                </a:lnTo>
                <a:lnTo>
                  <a:pt x="8366" y="3467"/>
                </a:lnTo>
                <a:lnTo>
                  <a:pt x="7829" y="4184"/>
                </a:lnTo>
                <a:lnTo>
                  <a:pt x="7410" y="4901"/>
                </a:lnTo>
                <a:lnTo>
                  <a:pt x="6992" y="5678"/>
                </a:lnTo>
                <a:lnTo>
                  <a:pt x="6693" y="6454"/>
                </a:lnTo>
                <a:lnTo>
                  <a:pt x="6514" y="7351"/>
                </a:lnTo>
                <a:lnTo>
                  <a:pt x="6514" y="7829"/>
                </a:lnTo>
                <a:lnTo>
                  <a:pt x="6574" y="8606"/>
                </a:lnTo>
                <a:lnTo>
                  <a:pt x="6633" y="8964"/>
                </a:lnTo>
                <a:lnTo>
                  <a:pt x="6813" y="9263"/>
                </a:lnTo>
                <a:lnTo>
                  <a:pt x="6872" y="9382"/>
                </a:lnTo>
                <a:lnTo>
                  <a:pt x="6992" y="9502"/>
                </a:lnTo>
                <a:lnTo>
                  <a:pt x="7231" y="9502"/>
                </a:lnTo>
                <a:lnTo>
                  <a:pt x="7351" y="9024"/>
                </a:lnTo>
                <a:lnTo>
                  <a:pt x="7530" y="7829"/>
                </a:lnTo>
                <a:lnTo>
                  <a:pt x="7769" y="6634"/>
                </a:lnTo>
                <a:lnTo>
                  <a:pt x="7829" y="6156"/>
                </a:lnTo>
                <a:lnTo>
                  <a:pt x="7948" y="5857"/>
                </a:lnTo>
                <a:lnTo>
                  <a:pt x="8426" y="5020"/>
                </a:lnTo>
                <a:lnTo>
                  <a:pt x="9024" y="4184"/>
                </a:lnTo>
                <a:lnTo>
                  <a:pt x="9681" y="3407"/>
                </a:lnTo>
                <a:lnTo>
                  <a:pt x="10338" y="2690"/>
                </a:lnTo>
                <a:lnTo>
                  <a:pt x="10936" y="2033"/>
                </a:lnTo>
                <a:lnTo>
                  <a:pt x="11175" y="1734"/>
                </a:lnTo>
                <a:lnTo>
                  <a:pt x="11474" y="1555"/>
                </a:lnTo>
                <a:lnTo>
                  <a:pt x="11772" y="1435"/>
                </a:lnTo>
                <a:lnTo>
                  <a:pt x="11892" y="1435"/>
                </a:lnTo>
                <a:lnTo>
                  <a:pt x="12071" y="1495"/>
                </a:lnTo>
                <a:lnTo>
                  <a:pt x="12191" y="1555"/>
                </a:lnTo>
                <a:lnTo>
                  <a:pt x="12370" y="1674"/>
                </a:lnTo>
                <a:lnTo>
                  <a:pt x="12609" y="2092"/>
                </a:lnTo>
                <a:lnTo>
                  <a:pt x="12848" y="2570"/>
                </a:lnTo>
                <a:lnTo>
                  <a:pt x="13027" y="3048"/>
                </a:lnTo>
                <a:lnTo>
                  <a:pt x="13326" y="4124"/>
                </a:lnTo>
                <a:lnTo>
                  <a:pt x="13505" y="5200"/>
                </a:lnTo>
                <a:lnTo>
                  <a:pt x="13685" y="6215"/>
                </a:lnTo>
                <a:lnTo>
                  <a:pt x="13804" y="7231"/>
                </a:lnTo>
                <a:lnTo>
                  <a:pt x="13924" y="8307"/>
                </a:lnTo>
                <a:lnTo>
                  <a:pt x="13983" y="8845"/>
                </a:lnTo>
                <a:lnTo>
                  <a:pt x="13983" y="9143"/>
                </a:lnTo>
                <a:lnTo>
                  <a:pt x="13983" y="9382"/>
                </a:lnTo>
                <a:lnTo>
                  <a:pt x="13983" y="9442"/>
                </a:lnTo>
                <a:lnTo>
                  <a:pt x="14103" y="9502"/>
                </a:lnTo>
                <a:lnTo>
                  <a:pt x="14402" y="9741"/>
                </a:lnTo>
                <a:lnTo>
                  <a:pt x="14760" y="9861"/>
                </a:lnTo>
                <a:lnTo>
                  <a:pt x="14939" y="9920"/>
                </a:lnTo>
                <a:lnTo>
                  <a:pt x="15358" y="9741"/>
                </a:lnTo>
                <a:lnTo>
                  <a:pt x="15836" y="9562"/>
                </a:lnTo>
                <a:lnTo>
                  <a:pt x="16911" y="9203"/>
                </a:lnTo>
                <a:lnTo>
                  <a:pt x="17987" y="8845"/>
                </a:lnTo>
                <a:lnTo>
                  <a:pt x="18704" y="8665"/>
                </a:lnTo>
                <a:lnTo>
                  <a:pt x="19481" y="8486"/>
                </a:lnTo>
                <a:lnTo>
                  <a:pt x="20138" y="8486"/>
                </a:lnTo>
                <a:lnTo>
                  <a:pt x="20437" y="8665"/>
                </a:lnTo>
                <a:lnTo>
                  <a:pt x="20676" y="8964"/>
                </a:lnTo>
                <a:lnTo>
                  <a:pt x="20736" y="9143"/>
                </a:lnTo>
                <a:lnTo>
                  <a:pt x="20795" y="9323"/>
                </a:lnTo>
                <a:lnTo>
                  <a:pt x="20855" y="9861"/>
                </a:lnTo>
                <a:lnTo>
                  <a:pt x="20855" y="10458"/>
                </a:lnTo>
                <a:lnTo>
                  <a:pt x="20736" y="11115"/>
                </a:lnTo>
                <a:lnTo>
                  <a:pt x="20497" y="12370"/>
                </a:lnTo>
                <a:lnTo>
                  <a:pt x="20198" y="13326"/>
                </a:lnTo>
                <a:lnTo>
                  <a:pt x="19959" y="13864"/>
                </a:lnTo>
                <a:lnTo>
                  <a:pt x="19720" y="14402"/>
                </a:lnTo>
                <a:lnTo>
                  <a:pt x="19421" y="14880"/>
                </a:lnTo>
                <a:lnTo>
                  <a:pt x="19063" y="15298"/>
                </a:lnTo>
                <a:lnTo>
                  <a:pt x="18704" y="15717"/>
                </a:lnTo>
                <a:lnTo>
                  <a:pt x="18286" y="16075"/>
                </a:lnTo>
                <a:lnTo>
                  <a:pt x="17867" y="16434"/>
                </a:lnTo>
                <a:lnTo>
                  <a:pt x="17449" y="16732"/>
                </a:lnTo>
                <a:lnTo>
                  <a:pt x="16433" y="17270"/>
                </a:lnTo>
                <a:lnTo>
                  <a:pt x="15417" y="17688"/>
                </a:lnTo>
                <a:lnTo>
                  <a:pt x="14282" y="17987"/>
                </a:lnTo>
                <a:lnTo>
                  <a:pt x="13207" y="18286"/>
                </a:lnTo>
                <a:lnTo>
                  <a:pt x="11952" y="18525"/>
                </a:lnTo>
                <a:lnTo>
                  <a:pt x="10697" y="18645"/>
                </a:lnTo>
                <a:lnTo>
                  <a:pt x="10159" y="18704"/>
                </a:lnTo>
                <a:lnTo>
                  <a:pt x="9621" y="18704"/>
                </a:lnTo>
                <a:lnTo>
                  <a:pt x="9083" y="18585"/>
                </a:lnTo>
                <a:lnTo>
                  <a:pt x="8964" y="18525"/>
                </a:lnTo>
                <a:lnTo>
                  <a:pt x="8904" y="18465"/>
                </a:lnTo>
                <a:lnTo>
                  <a:pt x="8844" y="18346"/>
                </a:lnTo>
                <a:lnTo>
                  <a:pt x="8844" y="18167"/>
                </a:lnTo>
                <a:lnTo>
                  <a:pt x="8904" y="17629"/>
                </a:lnTo>
                <a:lnTo>
                  <a:pt x="9024" y="15896"/>
                </a:lnTo>
                <a:lnTo>
                  <a:pt x="9263" y="14223"/>
                </a:lnTo>
                <a:lnTo>
                  <a:pt x="9741" y="14342"/>
                </a:lnTo>
                <a:lnTo>
                  <a:pt x="10279" y="14402"/>
                </a:lnTo>
                <a:lnTo>
                  <a:pt x="10757" y="14462"/>
                </a:lnTo>
                <a:lnTo>
                  <a:pt x="11294" y="14462"/>
                </a:lnTo>
                <a:lnTo>
                  <a:pt x="11832" y="14402"/>
                </a:lnTo>
                <a:lnTo>
                  <a:pt x="12370" y="14342"/>
                </a:lnTo>
                <a:lnTo>
                  <a:pt x="12968" y="14223"/>
                </a:lnTo>
                <a:lnTo>
                  <a:pt x="13505" y="14043"/>
                </a:lnTo>
                <a:lnTo>
                  <a:pt x="13983" y="13864"/>
                </a:lnTo>
                <a:lnTo>
                  <a:pt x="14521" y="13685"/>
                </a:lnTo>
                <a:lnTo>
                  <a:pt x="14999" y="13386"/>
                </a:lnTo>
                <a:lnTo>
                  <a:pt x="15477" y="13147"/>
                </a:lnTo>
                <a:lnTo>
                  <a:pt x="15896" y="12789"/>
                </a:lnTo>
                <a:lnTo>
                  <a:pt x="16254" y="12490"/>
                </a:lnTo>
                <a:lnTo>
                  <a:pt x="16613" y="12071"/>
                </a:lnTo>
                <a:lnTo>
                  <a:pt x="16911" y="11713"/>
                </a:lnTo>
                <a:lnTo>
                  <a:pt x="17091" y="11414"/>
                </a:lnTo>
                <a:lnTo>
                  <a:pt x="17270" y="11056"/>
                </a:lnTo>
                <a:lnTo>
                  <a:pt x="17270" y="10876"/>
                </a:lnTo>
                <a:lnTo>
                  <a:pt x="17270" y="10757"/>
                </a:lnTo>
                <a:lnTo>
                  <a:pt x="17270" y="10578"/>
                </a:lnTo>
                <a:lnTo>
                  <a:pt x="17091" y="10458"/>
                </a:lnTo>
                <a:lnTo>
                  <a:pt x="16971" y="10458"/>
                </a:lnTo>
                <a:lnTo>
                  <a:pt x="16732" y="10578"/>
                </a:lnTo>
                <a:lnTo>
                  <a:pt x="16135" y="10996"/>
                </a:lnTo>
                <a:lnTo>
                  <a:pt x="15178" y="11832"/>
                </a:lnTo>
                <a:lnTo>
                  <a:pt x="14521" y="12251"/>
                </a:lnTo>
                <a:lnTo>
                  <a:pt x="13804" y="12669"/>
                </a:lnTo>
                <a:lnTo>
                  <a:pt x="13147" y="12968"/>
                </a:lnTo>
                <a:lnTo>
                  <a:pt x="12430" y="13207"/>
                </a:lnTo>
                <a:lnTo>
                  <a:pt x="11713" y="13386"/>
                </a:lnTo>
                <a:lnTo>
                  <a:pt x="10936" y="13506"/>
                </a:lnTo>
                <a:lnTo>
                  <a:pt x="9382" y="13685"/>
                </a:lnTo>
                <a:lnTo>
                  <a:pt x="9382" y="13685"/>
                </a:lnTo>
                <a:lnTo>
                  <a:pt x="9980" y="11115"/>
                </a:lnTo>
                <a:lnTo>
                  <a:pt x="10159" y="10279"/>
                </a:lnTo>
                <a:lnTo>
                  <a:pt x="10279" y="9562"/>
                </a:lnTo>
                <a:lnTo>
                  <a:pt x="10279" y="9024"/>
                </a:lnTo>
                <a:lnTo>
                  <a:pt x="10219" y="8845"/>
                </a:lnTo>
                <a:lnTo>
                  <a:pt x="10159" y="8785"/>
                </a:lnTo>
                <a:lnTo>
                  <a:pt x="9980" y="8785"/>
                </a:lnTo>
                <a:lnTo>
                  <a:pt x="9800" y="8964"/>
                </a:lnTo>
                <a:lnTo>
                  <a:pt x="9621" y="9263"/>
                </a:lnTo>
                <a:lnTo>
                  <a:pt x="9502" y="9622"/>
                </a:lnTo>
                <a:lnTo>
                  <a:pt x="9203" y="10578"/>
                </a:lnTo>
                <a:lnTo>
                  <a:pt x="8904" y="11773"/>
                </a:lnTo>
                <a:lnTo>
                  <a:pt x="8426" y="14103"/>
                </a:lnTo>
                <a:lnTo>
                  <a:pt x="8247" y="15418"/>
                </a:lnTo>
                <a:lnTo>
                  <a:pt x="7530" y="15059"/>
                </a:lnTo>
                <a:lnTo>
                  <a:pt x="6813" y="14641"/>
                </a:lnTo>
                <a:lnTo>
                  <a:pt x="6155" y="14163"/>
                </a:lnTo>
                <a:lnTo>
                  <a:pt x="5558" y="13565"/>
                </a:lnTo>
                <a:lnTo>
                  <a:pt x="4721" y="12430"/>
                </a:lnTo>
                <a:lnTo>
                  <a:pt x="4243" y="11773"/>
                </a:lnTo>
                <a:lnTo>
                  <a:pt x="4004" y="11593"/>
                </a:lnTo>
                <a:lnTo>
                  <a:pt x="3944" y="11534"/>
                </a:lnTo>
                <a:lnTo>
                  <a:pt x="3885" y="11534"/>
                </a:lnTo>
                <a:lnTo>
                  <a:pt x="3765" y="11653"/>
                </a:lnTo>
                <a:lnTo>
                  <a:pt x="3765" y="11832"/>
                </a:lnTo>
                <a:lnTo>
                  <a:pt x="3765" y="12071"/>
                </a:lnTo>
                <a:lnTo>
                  <a:pt x="3825" y="12310"/>
                </a:lnTo>
                <a:lnTo>
                  <a:pt x="4124" y="12848"/>
                </a:lnTo>
                <a:lnTo>
                  <a:pt x="4482" y="13386"/>
                </a:lnTo>
                <a:lnTo>
                  <a:pt x="4960" y="13984"/>
                </a:lnTo>
                <a:lnTo>
                  <a:pt x="5379" y="14462"/>
                </a:lnTo>
                <a:lnTo>
                  <a:pt x="5976" y="14999"/>
                </a:lnTo>
                <a:lnTo>
                  <a:pt x="6394" y="15298"/>
                </a:lnTo>
                <a:lnTo>
                  <a:pt x="6992" y="15597"/>
                </a:lnTo>
                <a:lnTo>
                  <a:pt x="7530" y="15836"/>
                </a:lnTo>
                <a:lnTo>
                  <a:pt x="7709" y="16015"/>
                </a:lnTo>
                <a:lnTo>
                  <a:pt x="7888" y="16135"/>
                </a:lnTo>
                <a:lnTo>
                  <a:pt x="8008" y="16374"/>
                </a:lnTo>
                <a:lnTo>
                  <a:pt x="8068" y="16613"/>
                </a:lnTo>
                <a:lnTo>
                  <a:pt x="8068" y="17270"/>
                </a:lnTo>
                <a:lnTo>
                  <a:pt x="7948" y="18525"/>
                </a:lnTo>
                <a:lnTo>
                  <a:pt x="6932" y="18346"/>
                </a:lnTo>
                <a:lnTo>
                  <a:pt x="6036" y="18047"/>
                </a:lnTo>
                <a:lnTo>
                  <a:pt x="5199" y="17629"/>
                </a:lnTo>
                <a:lnTo>
                  <a:pt x="4423" y="17151"/>
                </a:lnTo>
                <a:lnTo>
                  <a:pt x="3765" y="16613"/>
                </a:lnTo>
                <a:lnTo>
                  <a:pt x="3168" y="15956"/>
                </a:lnTo>
                <a:lnTo>
                  <a:pt x="2630" y="15298"/>
                </a:lnTo>
                <a:lnTo>
                  <a:pt x="2152" y="14581"/>
                </a:lnTo>
                <a:lnTo>
                  <a:pt x="1734" y="13804"/>
                </a:lnTo>
                <a:lnTo>
                  <a:pt x="1435" y="12968"/>
                </a:lnTo>
                <a:lnTo>
                  <a:pt x="1196" y="12131"/>
                </a:lnTo>
                <a:lnTo>
                  <a:pt x="1016" y="11235"/>
                </a:lnTo>
                <a:lnTo>
                  <a:pt x="957" y="10279"/>
                </a:lnTo>
                <a:lnTo>
                  <a:pt x="957" y="9382"/>
                </a:lnTo>
                <a:lnTo>
                  <a:pt x="1016" y="8426"/>
                </a:lnTo>
                <a:lnTo>
                  <a:pt x="1136" y="7470"/>
                </a:lnTo>
                <a:lnTo>
                  <a:pt x="2152" y="7889"/>
                </a:lnTo>
                <a:lnTo>
                  <a:pt x="3885" y="8486"/>
                </a:lnTo>
                <a:lnTo>
                  <a:pt x="4721" y="8785"/>
                </a:lnTo>
                <a:lnTo>
                  <a:pt x="5498" y="9024"/>
                </a:lnTo>
                <a:lnTo>
                  <a:pt x="6036" y="9084"/>
                </a:lnTo>
                <a:lnTo>
                  <a:pt x="6215" y="9084"/>
                </a:lnTo>
                <a:lnTo>
                  <a:pt x="6275" y="9024"/>
                </a:lnTo>
                <a:lnTo>
                  <a:pt x="6275" y="8904"/>
                </a:lnTo>
                <a:lnTo>
                  <a:pt x="6215" y="8785"/>
                </a:lnTo>
                <a:lnTo>
                  <a:pt x="5797" y="8426"/>
                </a:lnTo>
                <a:lnTo>
                  <a:pt x="5199" y="8068"/>
                </a:lnTo>
                <a:lnTo>
                  <a:pt x="4482" y="7709"/>
                </a:lnTo>
                <a:lnTo>
                  <a:pt x="2988" y="7052"/>
                </a:lnTo>
                <a:lnTo>
                  <a:pt x="2032" y="6694"/>
                </a:lnTo>
                <a:lnTo>
                  <a:pt x="1375" y="6454"/>
                </a:lnTo>
                <a:lnTo>
                  <a:pt x="1076" y="6395"/>
                </a:lnTo>
                <a:lnTo>
                  <a:pt x="837" y="6395"/>
                </a:lnTo>
                <a:lnTo>
                  <a:pt x="658" y="6454"/>
                </a:lnTo>
                <a:lnTo>
                  <a:pt x="479" y="6634"/>
                </a:lnTo>
                <a:lnTo>
                  <a:pt x="359" y="6873"/>
                </a:lnTo>
                <a:lnTo>
                  <a:pt x="240" y="7291"/>
                </a:lnTo>
                <a:lnTo>
                  <a:pt x="120" y="7829"/>
                </a:lnTo>
                <a:lnTo>
                  <a:pt x="60" y="8367"/>
                </a:lnTo>
                <a:lnTo>
                  <a:pt x="1" y="9502"/>
                </a:lnTo>
                <a:lnTo>
                  <a:pt x="1" y="10757"/>
                </a:lnTo>
                <a:lnTo>
                  <a:pt x="180" y="12012"/>
                </a:lnTo>
                <a:lnTo>
                  <a:pt x="419" y="13207"/>
                </a:lnTo>
                <a:lnTo>
                  <a:pt x="598" y="13804"/>
                </a:lnTo>
                <a:lnTo>
                  <a:pt x="837" y="14402"/>
                </a:lnTo>
                <a:lnTo>
                  <a:pt x="1076" y="14940"/>
                </a:lnTo>
                <a:lnTo>
                  <a:pt x="1315" y="15418"/>
                </a:lnTo>
                <a:lnTo>
                  <a:pt x="1674" y="15896"/>
                </a:lnTo>
                <a:lnTo>
                  <a:pt x="2032" y="16374"/>
                </a:lnTo>
                <a:lnTo>
                  <a:pt x="2391" y="16792"/>
                </a:lnTo>
                <a:lnTo>
                  <a:pt x="2809" y="17210"/>
                </a:lnTo>
                <a:lnTo>
                  <a:pt x="3227" y="17569"/>
                </a:lnTo>
                <a:lnTo>
                  <a:pt x="3705" y="17927"/>
                </a:lnTo>
                <a:lnTo>
                  <a:pt x="4243" y="18226"/>
                </a:lnTo>
                <a:lnTo>
                  <a:pt x="4721" y="18525"/>
                </a:lnTo>
                <a:lnTo>
                  <a:pt x="5319" y="18764"/>
                </a:lnTo>
                <a:lnTo>
                  <a:pt x="5857" y="19003"/>
                </a:lnTo>
                <a:lnTo>
                  <a:pt x="6574" y="19182"/>
                </a:lnTo>
                <a:lnTo>
                  <a:pt x="6932" y="19302"/>
                </a:lnTo>
                <a:lnTo>
                  <a:pt x="7291" y="19421"/>
                </a:lnTo>
                <a:lnTo>
                  <a:pt x="7649" y="19601"/>
                </a:lnTo>
                <a:lnTo>
                  <a:pt x="7769" y="19660"/>
                </a:lnTo>
                <a:lnTo>
                  <a:pt x="7829" y="19840"/>
                </a:lnTo>
                <a:lnTo>
                  <a:pt x="7888" y="20258"/>
                </a:lnTo>
                <a:lnTo>
                  <a:pt x="7888" y="20736"/>
                </a:lnTo>
                <a:lnTo>
                  <a:pt x="7888" y="21393"/>
                </a:lnTo>
                <a:lnTo>
                  <a:pt x="7888" y="23066"/>
                </a:lnTo>
                <a:lnTo>
                  <a:pt x="7948" y="23903"/>
                </a:lnTo>
                <a:lnTo>
                  <a:pt x="8068" y="24620"/>
                </a:lnTo>
                <a:lnTo>
                  <a:pt x="8127" y="24919"/>
                </a:lnTo>
                <a:lnTo>
                  <a:pt x="8247" y="25158"/>
                </a:lnTo>
                <a:lnTo>
                  <a:pt x="8426" y="25337"/>
                </a:lnTo>
                <a:lnTo>
                  <a:pt x="8605" y="25457"/>
                </a:lnTo>
                <a:lnTo>
                  <a:pt x="8665" y="25457"/>
                </a:lnTo>
                <a:lnTo>
                  <a:pt x="8785" y="25277"/>
                </a:lnTo>
                <a:lnTo>
                  <a:pt x="8844" y="24680"/>
                </a:lnTo>
                <a:lnTo>
                  <a:pt x="8904" y="23843"/>
                </a:lnTo>
                <a:lnTo>
                  <a:pt x="8964" y="22827"/>
                </a:lnTo>
                <a:lnTo>
                  <a:pt x="8904" y="20796"/>
                </a:lnTo>
                <a:lnTo>
                  <a:pt x="8904" y="19660"/>
                </a:lnTo>
                <a:lnTo>
                  <a:pt x="10159" y="19660"/>
                </a:lnTo>
                <a:lnTo>
                  <a:pt x="11533" y="19601"/>
                </a:lnTo>
                <a:lnTo>
                  <a:pt x="12968" y="19362"/>
                </a:lnTo>
                <a:lnTo>
                  <a:pt x="14402" y="19063"/>
                </a:lnTo>
                <a:lnTo>
                  <a:pt x="15836" y="18585"/>
                </a:lnTo>
                <a:lnTo>
                  <a:pt x="16493" y="18346"/>
                </a:lnTo>
                <a:lnTo>
                  <a:pt x="17091" y="17987"/>
                </a:lnTo>
                <a:lnTo>
                  <a:pt x="17748" y="17688"/>
                </a:lnTo>
                <a:lnTo>
                  <a:pt x="18286" y="17330"/>
                </a:lnTo>
                <a:lnTo>
                  <a:pt x="18824" y="16912"/>
                </a:lnTo>
                <a:lnTo>
                  <a:pt x="19302" y="16434"/>
                </a:lnTo>
                <a:lnTo>
                  <a:pt x="19660" y="16015"/>
                </a:lnTo>
                <a:lnTo>
                  <a:pt x="20019" y="15597"/>
                </a:lnTo>
                <a:lnTo>
                  <a:pt x="20317" y="15059"/>
                </a:lnTo>
                <a:lnTo>
                  <a:pt x="20616" y="14581"/>
                </a:lnTo>
                <a:lnTo>
                  <a:pt x="20855" y="14043"/>
                </a:lnTo>
                <a:lnTo>
                  <a:pt x="21034" y="13506"/>
                </a:lnTo>
                <a:lnTo>
                  <a:pt x="21333" y="12370"/>
                </a:lnTo>
                <a:lnTo>
                  <a:pt x="21513" y="11354"/>
                </a:lnTo>
                <a:lnTo>
                  <a:pt x="21632" y="10697"/>
                </a:lnTo>
                <a:lnTo>
                  <a:pt x="21692" y="10040"/>
                </a:lnTo>
                <a:lnTo>
                  <a:pt x="21692" y="9323"/>
                </a:lnTo>
                <a:lnTo>
                  <a:pt x="21632" y="8665"/>
                </a:lnTo>
                <a:lnTo>
                  <a:pt x="21513" y="8128"/>
                </a:lnTo>
                <a:lnTo>
                  <a:pt x="21393" y="7889"/>
                </a:lnTo>
                <a:lnTo>
                  <a:pt x="21274" y="7709"/>
                </a:lnTo>
                <a:lnTo>
                  <a:pt x="21034" y="7530"/>
                </a:lnTo>
                <a:lnTo>
                  <a:pt x="20736" y="7411"/>
                </a:lnTo>
                <a:lnTo>
                  <a:pt x="19959" y="7411"/>
                </a:lnTo>
                <a:lnTo>
                  <a:pt x="19063" y="7530"/>
                </a:lnTo>
                <a:lnTo>
                  <a:pt x="18106" y="7769"/>
                </a:lnTo>
                <a:lnTo>
                  <a:pt x="17150" y="8068"/>
                </a:lnTo>
                <a:lnTo>
                  <a:pt x="16254" y="8426"/>
                </a:lnTo>
                <a:lnTo>
                  <a:pt x="14939" y="8964"/>
                </a:lnTo>
                <a:lnTo>
                  <a:pt x="14939" y="8008"/>
                </a:lnTo>
                <a:lnTo>
                  <a:pt x="14820" y="7052"/>
                </a:lnTo>
                <a:lnTo>
                  <a:pt x="14700" y="6096"/>
                </a:lnTo>
                <a:lnTo>
                  <a:pt x="14581" y="5140"/>
                </a:lnTo>
                <a:lnTo>
                  <a:pt x="14342" y="4184"/>
                </a:lnTo>
                <a:lnTo>
                  <a:pt x="14103" y="3287"/>
                </a:lnTo>
                <a:lnTo>
                  <a:pt x="13804" y="2391"/>
                </a:lnTo>
                <a:lnTo>
                  <a:pt x="13505" y="1495"/>
                </a:lnTo>
                <a:lnTo>
                  <a:pt x="13147" y="778"/>
                </a:lnTo>
                <a:lnTo>
                  <a:pt x="12968" y="479"/>
                </a:lnTo>
                <a:lnTo>
                  <a:pt x="12788" y="300"/>
                </a:lnTo>
                <a:lnTo>
                  <a:pt x="12609" y="120"/>
                </a:lnTo>
                <a:lnTo>
                  <a:pt x="12370" y="61"/>
                </a:lnTo>
                <a:lnTo>
                  <a:pt x="12191"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55" name="Google Shape;255;p10"/>
          <p:cNvSpPr/>
          <p:nvPr/>
        </p:nvSpPr>
        <p:spPr>
          <a:xfrm rot="-2801932">
            <a:off x="8482195" y="996713"/>
            <a:ext cx="597297" cy="937661"/>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56" name="Google Shape;256;p10"/>
          <p:cNvSpPr/>
          <p:nvPr/>
        </p:nvSpPr>
        <p:spPr>
          <a:xfrm rot="5200625">
            <a:off x="4975084" y="-222517"/>
            <a:ext cx="701626" cy="765527"/>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57" name="Google Shape;257;p10"/>
          <p:cNvSpPr/>
          <p:nvPr/>
        </p:nvSpPr>
        <p:spPr>
          <a:xfrm rot="942660">
            <a:off x="4813976" y="4545488"/>
            <a:ext cx="833403" cy="485179"/>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58" name="Google Shape;258;p10"/>
          <p:cNvSpPr/>
          <p:nvPr/>
        </p:nvSpPr>
        <p:spPr>
          <a:xfrm rot="-5506848">
            <a:off x="8197826" y="3625742"/>
            <a:ext cx="179267" cy="193412"/>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0"/>
          <p:cNvSpPr/>
          <p:nvPr/>
        </p:nvSpPr>
        <p:spPr>
          <a:xfrm rot="-10292983">
            <a:off x="8081725" y="3802439"/>
            <a:ext cx="215214" cy="232195"/>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0"/>
        <p:cNvGrpSpPr/>
        <p:nvPr/>
      </p:nvGrpSpPr>
      <p:grpSpPr>
        <a:xfrm>
          <a:off x="0" y="0"/>
          <a:ext cx="0" cy="0"/>
          <a:chOff x="0" y="0"/>
          <a:chExt cx="0" cy="0"/>
        </a:xfrm>
      </p:grpSpPr>
      <p:sp>
        <p:nvSpPr>
          <p:cNvPr id="261" name="Google Shape;26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62" name="Google Shape;262;p11"/>
          <p:cNvSpPr/>
          <p:nvPr/>
        </p:nvSpPr>
        <p:spPr>
          <a:xfrm rot="-6974255">
            <a:off x="8132622" y="3724110"/>
            <a:ext cx="213588" cy="28102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1"/>
          <p:cNvSpPr/>
          <p:nvPr/>
        </p:nvSpPr>
        <p:spPr>
          <a:xfrm>
            <a:off x="2732253" y="-212411"/>
            <a:ext cx="781013" cy="79096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1"/>
          <p:cNvSpPr/>
          <p:nvPr/>
        </p:nvSpPr>
        <p:spPr>
          <a:xfrm>
            <a:off x="2837180" y="12190"/>
            <a:ext cx="337444" cy="341744"/>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1"/>
          <p:cNvSpPr/>
          <p:nvPr/>
        </p:nvSpPr>
        <p:spPr>
          <a:xfrm rot="4358823">
            <a:off x="3941098" y="4889269"/>
            <a:ext cx="375550" cy="380336"/>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1"/>
          <p:cNvSpPr/>
          <p:nvPr/>
        </p:nvSpPr>
        <p:spPr>
          <a:xfrm rot="1151692">
            <a:off x="8434472" y="4226868"/>
            <a:ext cx="357870" cy="362297"/>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1"/>
          <p:cNvSpPr/>
          <p:nvPr/>
        </p:nvSpPr>
        <p:spPr>
          <a:xfrm rot="-10153158">
            <a:off x="4729339" y="4449252"/>
            <a:ext cx="717468" cy="532972"/>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1"/>
          <p:cNvSpPr/>
          <p:nvPr/>
        </p:nvSpPr>
        <p:spPr>
          <a:xfrm rot="943073">
            <a:off x="4813520" y="4340916"/>
            <a:ext cx="375504" cy="340343"/>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1"/>
          <p:cNvSpPr/>
          <p:nvPr/>
        </p:nvSpPr>
        <p:spPr>
          <a:xfrm rot="-6648331">
            <a:off x="8563948" y="1186838"/>
            <a:ext cx="742053" cy="60929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1"/>
          <p:cNvSpPr/>
          <p:nvPr/>
        </p:nvSpPr>
        <p:spPr>
          <a:xfrm rot="2711984">
            <a:off x="4808509" y="-109436"/>
            <a:ext cx="799096" cy="593523"/>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1"/>
          <p:cNvSpPr/>
          <p:nvPr/>
        </p:nvSpPr>
        <p:spPr>
          <a:xfrm>
            <a:off x="6790083" y="4541690"/>
            <a:ext cx="781013" cy="79096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1"/>
          <p:cNvSpPr/>
          <p:nvPr/>
        </p:nvSpPr>
        <p:spPr>
          <a:xfrm rot="-5990705">
            <a:off x="8271773" y="2605766"/>
            <a:ext cx="663539" cy="601272"/>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1"/>
          <p:cNvSpPr/>
          <p:nvPr/>
        </p:nvSpPr>
        <p:spPr>
          <a:xfrm rot="-4782675">
            <a:off x="8259070" y="2656361"/>
            <a:ext cx="337456" cy="34175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1"/>
          <p:cNvSpPr/>
          <p:nvPr/>
        </p:nvSpPr>
        <p:spPr>
          <a:xfrm>
            <a:off x="1059765" y="251069"/>
            <a:ext cx="375578" cy="384506"/>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1"/>
          <p:cNvSpPr/>
          <p:nvPr/>
        </p:nvSpPr>
        <p:spPr>
          <a:xfrm>
            <a:off x="7199212" y="126020"/>
            <a:ext cx="780996" cy="813747"/>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1"/>
          <p:cNvSpPr/>
          <p:nvPr/>
        </p:nvSpPr>
        <p:spPr>
          <a:xfrm rot="3741390">
            <a:off x="7203695" y="-76352"/>
            <a:ext cx="440145" cy="450608"/>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1"/>
          <p:cNvSpPr/>
          <p:nvPr/>
        </p:nvSpPr>
        <p:spPr>
          <a:xfrm>
            <a:off x="-174209" y="985454"/>
            <a:ext cx="910004" cy="82460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1"/>
          <p:cNvSpPr/>
          <p:nvPr/>
        </p:nvSpPr>
        <p:spPr>
          <a:xfrm>
            <a:off x="307522" y="1536823"/>
            <a:ext cx="337444" cy="341744"/>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1"/>
          <p:cNvSpPr/>
          <p:nvPr/>
        </p:nvSpPr>
        <p:spPr>
          <a:xfrm rot="10592571">
            <a:off x="1931803" y="4671974"/>
            <a:ext cx="876846" cy="651353"/>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1"/>
          <p:cNvSpPr/>
          <p:nvPr/>
        </p:nvSpPr>
        <p:spPr>
          <a:xfrm rot="-7924689">
            <a:off x="127751" y="2727519"/>
            <a:ext cx="676415" cy="502513"/>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1"/>
          <p:cNvSpPr/>
          <p:nvPr/>
        </p:nvSpPr>
        <p:spPr>
          <a:xfrm rot="-1232342">
            <a:off x="584556" y="2630487"/>
            <a:ext cx="274505" cy="281030"/>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1"/>
          <p:cNvSpPr/>
          <p:nvPr/>
        </p:nvSpPr>
        <p:spPr>
          <a:xfrm rot="5968943">
            <a:off x="379973" y="3976490"/>
            <a:ext cx="663471" cy="67193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1"/>
          <p:cNvSpPr/>
          <p:nvPr/>
        </p:nvSpPr>
        <p:spPr>
          <a:xfrm rot="1319053">
            <a:off x="-51439" y="1007787"/>
            <a:ext cx="601219" cy="941593"/>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1"/>
          <p:cNvSpPr/>
          <p:nvPr/>
        </p:nvSpPr>
        <p:spPr>
          <a:xfrm>
            <a:off x="2597036" y="-234941"/>
            <a:ext cx="817717" cy="835985"/>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1"/>
          <p:cNvSpPr/>
          <p:nvPr/>
        </p:nvSpPr>
        <p:spPr>
          <a:xfrm rot="-5330471">
            <a:off x="8178192" y="2569786"/>
            <a:ext cx="748134" cy="56024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1"/>
          <p:cNvSpPr/>
          <p:nvPr/>
        </p:nvSpPr>
        <p:spPr>
          <a:xfrm rot="-9290112">
            <a:off x="7044262" y="190893"/>
            <a:ext cx="759011" cy="834631"/>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1"/>
          <p:cNvSpPr/>
          <p:nvPr/>
        </p:nvSpPr>
        <p:spPr>
          <a:xfrm rot="831478">
            <a:off x="1743246" y="4434137"/>
            <a:ext cx="957279" cy="859458"/>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1"/>
          <p:cNvSpPr/>
          <p:nvPr/>
        </p:nvSpPr>
        <p:spPr>
          <a:xfrm rot="-1232764">
            <a:off x="623232" y="2763432"/>
            <a:ext cx="215203" cy="232183"/>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1"/>
          <p:cNvSpPr/>
          <p:nvPr/>
        </p:nvSpPr>
        <p:spPr>
          <a:xfrm rot="-2062359">
            <a:off x="255900" y="2566548"/>
            <a:ext cx="280423" cy="71867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1"/>
          <p:cNvSpPr/>
          <p:nvPr/>
        </p:nvSpPr>
        <p:spPr>
          <a:xfrm>
            <a:off x="947845" y="293861"/>
            <a:ext cx="447347" cy="341714"/>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1"/>
          <p:cNvSpPr/>
          <p:nvPr/>
        </p:nvSpPr>
        <p:spPr>
          <a:xfrm rot="-7406442">
            <a:off x="403221" y="4030923"/>
            <a:ext cx="490399" cy="753856"/>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1"/>
          <p:cNvSpPr/>
          <p:nvPr/>
        </p:nvSpPr>
        <p:spPr>
          <a:xfrm>
            <a:off x="6664726" y="4642200"/>
            <a:ext cx="766865" cy="689932"/>
          </a:xfrm>
          <a:custGeom>
            <a:avLst/>
            <a:gdLst/>
            <a:ahLst/>
            <a:cxnLst/>
            <a:rect l="l" t="t" r="r" b="b"/>
            <a:pathLst>
              <a:path w="35137" h="31612" extrusionOk="0">
                <a:moveTo>
                  <a:pt x="18405" y="3287"/>
                </a:moveTo>
                <a:lnTo>
                  <a:pt x="18166" y="3347"/>
                </a:lnTo>
                <a:lnTo>
                  <a:pt x="18166" y="3407"/>
                </a:lnTo>
                <a:lnTo>
                  <a:pt x="18106" y="3466"/>
                </a:lnTo>
                <a:lnTo>
                  <a:pt x="18225" y="3646"/>
                </a:lnTo>
                <a:lnTo>
                  <a:pt x="18464" y="3944"/>
                </a:lnTo>
                <a:lnTo>
                  <a:pt x="18942" y="4183"/>
                </a:lnTo>
                <a:lnTo>
                  <a:pt x="19241" y="4423"/>
                </a:lnTo>
                <a:lnTo>
                  <a:pt x="19660" y="4781"/>
                </a:lnTo>
                <a:lnTo>
                  <a:pt x="19899" y="4901"/>
                </a:lnTo>
                <a:lnTo>
                  <a:pt x="20138" y="5020"/>
                </a:lnTo>
                <a:lnTo>
                  <a:pt x="20317" y="5020"/>
                </a:lnTo>
                <a:lnTo>
                  <a:pt x="20496" y="4960"/>
                </a:lnTo>
                <a:lnTo>
                  <a:pt x="20556" y="4781"/>
                </a:lnTo>
                <a:lnTo>
                  <a:pt x="20556" y="4542"/>
                </a:lnTo>
                <a:lnTo>
                  <a:pt x="20436" y="4363"/>
                </a:lnTo>
                <a:lnTo>
                  <a:pt x="20257" y="4183"/>
                </a:lnTo>
                <a:lnTo>
                  <a:pt x="19839" y="3825"/>
                </a:lnTo>
                <a:lnTo>
                  <a:pt x="19540" y="3646"/>
                </a:lnTo>
                <a:lnTo>
                  <a:pt x="19062" y="3407"/>
                </a:lnTo>
                <a:lnTo>
                  <a:pt x="18703" y="3347"/>
                </a:lnTo>
                <a:lnTo>
                  <a:pt x="18405" y="3287"/>
                </a:lnTo>
                <a:close/>
                <a:moveTo>
                  <a:pt x="28384" y="5677"/>
                </a:moveTo>
                <a:lnTo>
                  <a:pt x="27009" y="5737"/>
                </a:lnTo>
                <a:lnTo>
                  <a:pt x="26053" y="5857"/>
                </a:lnTo>
                <a:lnTo>
                  <a:pt x="25575" y="5916"/>
                </a:lnTo>
                <a:lnTo>
                  <a:pt x="25277" y="5916"/>
                </a:lnTo>
                <a:lnTo>
                  <a:pt x="26053" y="6155"/>
                </a:lnTo>
                <a:lnTo>
                  <a:pt x="26770" y="6275"/>
                </a:lnTo>
                <a:lnTo>
                  <a:pt x="27547" y="6335"/>
                </a:lnTo>
                <a:lnTo>
                  <a:pt x="29041" y="6335"/>
                </a:lnTo>
                <a:lnTo>
                  <a:pt x="29400" y="6275"/>
                </a:lnTo>
                <a:lnTo>
                  <a:pt x="29579" y="6275"/>
                </a:lnTo>
                <a:lnTo>
                  <a:pt x="29639" y="6215"/>
                </a:lnTo>
                <a:lnTo>
                  <a:pt x="29758" y="6096"/>
                </a:lnTo>
                <a:lnTo>
                  <a:pt x="29878" y="5916"/>
                </a:lnTo>
                <a:lnTo>
                  <a:pt x="29878" y="5857"/>
                </a:lnTo>
                <a:lnTo>
                  <a:pt x="29878" y="5797"/>
                </a:lnTo>
                <a:lnTo>
                  <a:pt x="29818" y="5737"/>
                </a:lnTo>
                <a:lnTo>
                  <a:pt x="29698" y="5737"/>
                </a:lnTo>
                <a:lnTo>
                  <a:pt x="28384" y="5677"/>
                </a:lnTo>
                <a:close/>
                <a:moveTo>
                  <a:pt x="21512" y="4781"/>
                </a:moveTo>
                <a:lnTo>
                  <a:pt x="21213" y="4841"/>
                </a:lnTo>
                <a:lnTo>
                  <a:pt x="20914" y="4960"/>
                </a:lnTo>
                <a:lnTo>
                  <a:pt x="20675" y="5080"/>
                </a:lnTo>
                <a:lnTo>
                  <a:pt x="20496" y="5379"/>
                </a:lnTo>
                <a:lnTo>
                  <a:pt x="20377" y="5558"/>
                </a:lnTo>
                <a:lnTo>
                  <a:pt x="20436" y="5737"/>
                </a:lnTo>
                <a:lnTo>
                  <a:pt x="20556" y="5857"/>
                </a:lnTo>
                <a:lnTo>
                  <a:pt x="20914" y="6036"/>
                </a:lnTo>
                <a:lnTo>
                  <a:pt x="21333" y="6275"/>
                </a:lnTo>
                <a:lnTo>
                  <a:pt x="21631" y="6454"/>
                </a:lnTo>
                <a:lnTo>
                  <a:pt x="21870" y="6753"/>
                </a:lnTo>
                <a:lnTo>
                  <a:pt x="22109" y="6992"/>
                </a:lnTo>
                <a:lnTo>
                  <a:pt x="22408" y="7171"/>
                </a:lnTo>
                <a:lnTo>
                  <a:pt x="22647" y="7291"/>
                </a:lnTo>
                <a:lnTo>
                  <a:pt x="22946" y="7291"/>
                </a:lnTo>
                <a:lnTo>
                  <a:pt x="23305" y="7171"/>
                </a:lnTo>
                <a:lnTo>
                  <a:pt x="23663" y="6872"/>
                </a:lnTo>
                <a:lnTo>
                  <a:pt x="23842" y="6574"/>
                </a:lnTo>
                <a:lnTo>
                  <a:pt x="23962" y="6275"/>
                </a:lnTo>
                <a:lnTo>
                  <a:pt x="24022" y="5976"/>
                </a:lnTo>
                <a:lnTo>
                  <a:pt x="24022" y="5677"/>
                </a:lnTo>
                <a:lnTo>
                  <a:pt x="23902" y="5379"/>
                </a:lnTo>
                <a:lnTo>
                  <a:pt x="23663" y="5199"/>
                </a:lnTo>
                <a:lnTo>
                  <a:pt x="23424" y="5020"/>
                </a:lnTo>
                <a:lnTo>
                  <a:pt x="23066" y="4901"/>
                </a:lnTo>
                <a:lnTo>
                  <a:pt x="22528" y="4841"/>
                </a:lnTo>
                <a:lnTo>
                  <a:pt x="21870" y="4781"/>
                </a:lnTo>
                <a:close/>
                <a:moveTo>
                  <a:pt x="6573" y="7888"/>
                </a:moveTo>
                <a:lnTo>
                  <a:pt x="6334" y="7948"/>
                </a:lnTo>
                <a:lnTo>
                  <a:pt x="6215" y="8068"/>
                </a:lnTo>
                <a:lnTo>
                  <a:pt x="6095" y="8187"/>
                </a:lnTo>
                <a:lnTo>
                  <a:pt x="6035" y="8366"/>
                </a:lnTo>
                <a:lnTo>
                  <a:pt x="6035" y="8546"/>
                </a:lnTo>
                <a:lnTo>
                  <a:pt x="6095" y="8665"/>
                </a:lnTo>
                <a:lnTo>
                  <a:pt x="6215" y="8785"/>
                </a:lnTo>
                <a:lnTo>
                  <a:pt x="6334" y="8844"/>
                </a:lnTo>
                <a:lnTo>
                  <a:pt x="6573" y="8785"/>
                </a:lnTo>
                <a:lnTo>
                  <a:pt x="6693" y="8665"/>
                </a:lnTo>
                <a:lnTo>
                  <a:pt x="6812" y="8546"/>
                </a:lnTo>
                <a:lnTo>
                  <a:pt x="6872" y="8366"/>
                </a:lnTo>
                <a:lnTo>
                  <a:pt x="6872" y="8187"/>
                </a:lnTo>
                <a:lnTo>
                  <a:pt x="6812" y="8068"/>
                </a:lnTo>
                <a:lnTo>
                  <a:pt x="6693" y="7948"/>
                </a:lnTo>
                <a:lnTo>
                  <a:pt x="6573" y="7888"/>
                </a:lnTo>
                <a:close/>
                <a:moveTo>
                  <a:pt x="20974" y="6753"/>
                </a:moveTo>
                <a:lnTo>
                  <a:pt x="20436" y="6992"/>
                </a:lnTo>
                <a:lnTo>
                  <a:pt x="19600" y="7470"/>
                </a:lnTo>
                <a:lnTo>
                  <a:pt x="18584" y="8068"/>
                </a:lnTo>
                <a:lnTo>
                  <a:pt x="17508" y="8785"/>
                </a:lnTo>
                <a:lnTo>
                  <a:pt x="16552" y="9561"/>
                </a:lnTo>
                <a:lnTo>
                  <a:pt x="16134" y="9980"/>
                </a:lnTo>
                <a:lnTo>
                  <a:pt x="15835" y="10338"/>
                </a:lnTo>
                <a:lnTo>
                  <a:pt x="15596" y="10697"/>
                </a:lnTo>
                <a:lnTo>
                  <a:pt x="15477" y="10996"/>
                </a:lnTo>
                <a:lnTo>
                  <a:pt x="15477" y="11294"/>
                </a:lnTo>
                <a:lnTo>
                  <a:pt x="15536" y="11414"/>
                </a:lnTo>
                <a:lnTo>
                  <a:pt x="15596" y="11533"/>
                </a:lnTo>
                <a:lnTo>
                  <a:pt x="15716" y="11474"/>
                </a:lnTo>
                <a:lnTo>
                  <a:pt x="15895" y="11354"/>
                </a:lnTo>
                <a:lnTo>
                  <a:pt x="16492" y="10876"/>
                </a:lnTo>
                <a:lnTo>
                  <a:pt x="18285" y="9263"/>
                </a:lnTo>
                <a:lnTo>
                  <a:pt x="20018" y="7590"/>
                </a:lnTo>
                <a:lnTo>
                  <a:pt x="20675" y="6992"/>
                </a:lnTo>
                <a:lnTo>
                  <a:pt x="20974" y="6753"/>
                </a:lnTo>
                <a:close/>
                <a:moveTo>
                  <a:pt x="6513" y="10816"/>
                </a:moveTo>
                <a:lnTo>
                  <a:pt x="6334" y="10876"/>
                </a:lnTo>
                <a:lnTo>
                  <a:pt x="6155" y="10996"/>
                </a:lnTo>
                <a:lnTo>
                  <a:pt x="6095" y="11175"/>
                </a:lnTo>
                <a:lnTo>
                  <a:pt x="6095" y="11354"/>
                </a:lnTo>
                <a:lnTo>
                  <a:pt x="6155" y="11533"/>
                </a:lnTo>
                <a:lnTo>
                  <a:pt x="6274" y="11653"/>
                </a:lnTo>
                <a:lnTo>
                  <a:pt x="6633" y="11653"/>
                </a:lnTo>
                <a:lnTo>
                  <a:pt x="6812" y="11533"/>
                </a:lnTo>
                <a:lnTo>
                  <a:pt x="6932" y="11414"/>
                </a:lnTo>
                <a:lnTo>
                  <a:pt x="6991" y="11294"/>
                </a:lnTo>
                <a:lnTo>
                  <a:pt x="7051" y="11115"/>
                </a:lnTo>
                <a:lnTo>
                  <a:pt x="6991" y="10996"/>
                </a:lnTo>
                <a:lnTo>
                  <a:pt x="6932" y="10876"/>
                </a:lnTo>
                <a:lnTo>
                  <a:pt x="6752" y="10816"/>
                </a:lnTo>
                <a:close/>
                <a:moveTo>
                  <a:pt x="22588" y="8127"/>
                </a:moveTo>
                <a:lnTo>
                  <a:pt x="22588" y="8904"/>
                </a:lnTo>
                <a:lnTo>
                  <a:pt x="22588" y="10398"/>
                </a:lnTo>
                <a:lnTo>
                  <a:pt x="22647" y="11175"/>
                </a:lnTo>
                <a:lnTo>
                  <a:pt x="22767" y="11832"/>
                </a:lnTo>
                <a:lnTo>
                  <a:pt x="22886" y="12071"/>
                </a:lnTo>
                <a:lnTo>
                  <a:pt x="23006" y="12250"/>
                </a:lnTo>
                <a:lnTo>
                  <a:pt x="23125" y="12370"/>
                </a:lnTo>
                <a:lnTo>
                  <a:pt x="23305" y="12370"/>
                </a:lnTo>
                <a:lnTo>
                  <a:pt x="23484" y="12250"/>
                </a:lnTo>
                <a:lnTo>
                  <a:pt x="23544" y="12071"/>
                </a:lnTo>
                <a:lnTo>
                  <a:pt x="23305" y="11055"/>
                </a:lnTo>
                <a:lnTo>
                  <a:pt x="23006" y="10099"/>
                </a:lnTo>
                <a:lnTo>
                  <a:pt x="22767" y="9083"/>
                </a:lnTo>
                <a:lnTo>
                  <a:pt x="22588" y="8127"/>
                </a:lnTo>
                <a:close/>
                <a:moveTo>
                  <a:pt x="4183" y="12549"/>
                </a:moveTo>
                <a:lnTo>
                  <a:pt x="3944" y="12609"/>
                </a:lnTo>
                <a:lnTo>
                  <a:pt x="3765" y="12728"/>
                </a:lnTo>
                <a:lnTo>
                  <a:pt x="3645" y="12908"/>
                </a:lnTo>
                <a:lnTo>
                  <a:pt x="3526" y="13147"/>
                </a:lnTo>
                <a:lnTo>
                  <a:pt x="3526" y="13386"/>
                </a:lnTo>
                <a:lnTo>
                  <a:pt x="3585" y="13565"/>
                </a:lnTo>
                <a:lnTo>
                  <a:pt x="3705" y="13685"/>
                </a:lnTo>
                <a:lnTo>
                  <a:pt x="3944" y="13744"/>
                </a:lnTo>
                <a:lnTo>
                  <a:pt x="4183" y="13685"/>
                </a:lnTo>
                <a:lnTo>
                  <a:pt x="4362" y="13565"/>
                </a:lnTo>
                <a:lnTo>
                  <a:pt x="4482" y="13386"/>
                </a:lnTo>
                <a:lnTo>
                  <a:pt x="4601" y="13147"/>
                </a:lnTo>
                <a:lnTo>
                  <a:pt x="4601" y="12908"/>
                </a:lnTo>
                <a:lnTo>
                  <a:pt x="4541" y="12728"/>
                </a:lnTo>
                <a:lnTo>
                  <a:pt x="4422" y="12609"/>
                </a:lnTo>
                <a:lnTo>
                  <a:pt x="4183" y="12549"/>
                </a:lnTo>
                <a:close/>
                <a:moveTo>
                  <a:pt x="6752" y="14700"/>
                </a:moveTo>
                <a:lnTo>
                  <a:pt x="6573" y="14760"/>
                </a:lnTo>
                <a:lnTo>
                  <a:pt x="6454" y="14760"/>
                </a:lnTo>
                <a:lnTo>
                  <a:pt x="6334" y="14880"/>
                </a:lnTo>
                <a:lnTo>
                  <a:pt x="6215" y="15059"/>
                </a:lnTo>
                <a:lnTo>
                  <a:pt x="6155" y="15298"/>
                </a:lnTo>
                <a:lnTo>
                  <a:pt x="6215" y="15597"/>
                </a:lnTo>
                <a:lnTo>
                  <a:pt x="6394" y="15776"/>
                </a:lnTo>
                <a:lnTo>
                  <a:pt x="6573" y="15896"/>
                </a:lnTo>
                <a:lnTo>
                  <a:pt x="6693" y="15896"/>
                </a:lnTo>
                <a:lnTo>
                  <a:pt x="6812" y="15836"/>
                </a:lnTo>
                <a:lnTo>
                  <a:pt x="6991" y="15776"/>
                </a:lnTo>
                <a:lnTo>
                  <a:pt x="7111" y="15656"/>
                </a:lnTo>
                <a:lnTo>
                  <a:pt x="7230" y="15477"/>
                </a:lnTo>
                <a:lnTo>
                  <a:pt x="7290" y="15298"/>
                </a:lnTo>
                <a:lnTo>
                  <a:pt x="7290" y="15119"/>
                </a:lnTo>
                <a:lnTo>
                  <a:pt x="7171" y="14999"/>
                </a:lnTo>
                <a:lnTo>
                  <a:pt x="7111" y="14880"/>
                </a:lnTo>
                <a:lnTo>
                  <a:pt x="6932" y="14760"/>
                </a:lnTo>
                <a:lnTo>
                  <a:pt x="6752" y="14700"/>
                </a:lnTo>
                <a:close/>
                <a:moveTo>
                  <a:pt x="3167" y="15597"/>
                </a:moveTo>
                <a:lnTo>
                  <a:pt x="2988" y="15716"/>
                </a:lnTo>
                <a:lnTo>
                  <a:pt x="2809" y="15836"/>
                </a:lnTo>
                <a:lnTo>
                  <a:pt x="2749" y="16135"/>
                </a:lnTo>
                <a:lnTo>
                  <a:pt x="2689" y="16314"/>
                </a:lnTo>
                <a:lnTo>
                  <a:pt x="2749" y="16493"/>
                </a:lnTo>
                <a:lnTo>
                  <a:pt x="2868" y="16553"/>
                </a:lnTo>
                <a:lnTo>
                  <a:pt x="3048" y="16613"/>
                </a:lnTo>
                <a:lnTo>
                  <a:pt x="3227" y="16613"/>
                </a:lnTo>
                <a:lnTo>
                  <a:pt x="3406" y="16553"/>
                </a:lnTo>
                <a:lnTo>
                  <a:pt x="3526" y="16493"/>
                </a:lnTo>
                <a:lnTo>
                  <a:pt x="3645" y="16314"/>
                </a:lnTo>
                <a:lnTo>
                  <a:pt x="3705" y="16015"/>
                </a:lnTo>
                <a:lnTo>
                  <a:pt x="3645" y="15836"/>
                </a:lnTo>
                <a:lnTo>
                  <a:pt x="3526" y="15716"/>
                </a:lnTo>
                <a:lnTo>
                  <a:pt x="3346" y="15597"/>
                </a:lnTo>
                <a:close/>
                <a:moveTo>
                  <a:pt x="8186" y="17688"/>
                </a:moveTo>
                <a:lnTo>
                  <a:pt x="8067" y="17748"/>
                </a:lnTo>
                <a:lnTo>
                  <a:pt x="7947" y="17808"/>
                </a:lnTo>
                <a:lnTo>
                  <a:pt x="7828" y="17987"/>
                </a:lnTo>
                <a:lnTo>
                  <a:pt x="7768" y="18166"/>
                </a:lnTo>
                <a:lnTo>
                  <a:pt x="7708" y="18405"/>
                </a:lnTo>
                <a:lnTo>
                  <a:pt x="7768" y="18584"/>
                </a:lnTo>
                <a:lnTo>
                  <a:pt x="7828" y="18764"/>
                </a:lnTo>
                <a:lnTo>
                  <a:pt x="7947" y="18824"/>
                </a:lnTo>
                <a:lnTo>
                  <a:pt x="8127" y="18824"/>
                </a:lnTo>
                <a:lnTo>
                  <a:pt x="8366" y="18764"/>
                </a:lnTo>
                <a:lnTo>
                  <a:pt x="8545" y="18644"/>
                </a:lnTo>
                <a:lnTo>
                  <a:pt x="8724" y="18525"/>
                </a:lnTo>
                <a:lnTo>
                  <a:pt x="8844" y="18465"/>
                </a:lnTo>
                <a:lnTo>
                  <a:pt x="8904" y="18345"/>
                </a:lnTo>
                <a:lnTo>
                  <a:pt x="8904" y="18286"/>
                </a:lnTo>
                <a:lnTo>
                  <a:pt x="8904" y="18166"/>
                </a:lnTo>
                <a:lnTo>
                  <a:pt x="8844" y="17927"/>
                </a:lnTo>
                <a:lnTo>
                  <a:pt x="8665" y="17808"/>
                </a:lnTo>
                <a:lnTo>
                  <a:pt x="8426" y="17688"/>
                </a:lnTo>
                <a:close/>
                <a:moveTo>
                  <a:pt x="5258" y="18883"/>
                </a:moveTo>
                <a:lnTo>
                  <a:pt x="5079" y="18943"/>
                </a:lnTo>
                <a:lnTo>
                  <a:pt x="4900" y="19063"/>
                </a:lnTo>
                <a:lnTo>
                  <a:pt x="4840" y="19242"/>
                </a:lnTo>
                <a:lnTo>
                  <a:pt x="4840" y="19421"/>
                </a:lnTo>
                <a:lnTo>
                  <a:pt x="4840" y="19600"/>
                </a:lnTo>
                <a:lnTo>
                  <a:pt x="4900" y="19780"/>
                </a:lnTo>
                <a:lnTo>
                  <a:pt x="5019" y="19959"/>
                </a:lnTo>
                <a:lnTo>
                  <a:pt x="5139" y="20019"/>
                </a:lnTo>
                <a:lnTo>
                  <a:pt x="5318" y="19959"/>
                </a:lnTo>
                <a:lnTo>
                  <a:pt x="5497" y="19839"/>
                </a:lnTo>
                <a:lnTo>
                  <a:pt x="5617" y="19660"/>
                </a:lnTo>
                <a:lnTo>
                  <a:pt x="5677" y="19421"/>
                </a:lnTo>
                <a:lnTo>
                  <a:pt x="5677" y="19182"/>
                </a:lnTo>
                <a:lnTo>
                  <a:pt x="5617" y="19003"/>
                </a:lnTo>
                <a:lnTo>
                  <a:pt x="5497" y="18883"/>
                </a:lnTo>
                <a:close/>
                <a:moveTo>
                  <a:pt x="7768" y="21094"/>
                </a:moveTo>
                <a:lnTo>
                  <a:pt x="7589" y="21214"/>
                </a:lnTo>
                <a:lnTo>
                  <a:pt x="7529" y="21393"/>
                </a:lnTo>
                <a:lnTo>
                  <a:pt x="7529" y="21572"/>
                </a:lnTo>
                <a:lnTo>
                  <a:pt x="7529" y="21692"/>
                </a:lnTo>
                <a:lnTo>
                  <a:pt x="7589" y="21871"/>
                </a:lnTo>
                <a:lnTo>
                  <a:pt x="7708" y="21931"/>
                </a:lnTo>
                <a:lnTo>
                  <a:pt x="7828" y="21931"/>
                </a:lnTo>
                <a:lnTo>
                  <a:pt x="8067" y="21752"/>
                </a:lnTo>
                <a:lnTo>
                  <a:pt x="8246" y="21453"/>
                </a:lnTo>
                <a:lnTo>
                  <a:pt x="8306" y="21333"/>
                </a:lnTo>
                <a:lnTo>
                  <a:pt x="8306" y="21214"/>
                </a:lnTo>
                <a:lnTo>
                  <a:pt x="8186" y="21094"/>
                </a:lnTo>
                <a:close/>
                <a:moveTo>
                  <a:pt x="11354" y="21991"/>
                </a:moveTo>
                <a:lnTo>
                  <a:pt x="11114" y="22050"/>
                </a:lnTo>
                <a:lnTo>
                  <a:pt x="10995" y="22110"/>
                </a:lnTo>
                <a:lnTo>
                  <a:pt x="10875" y="22289"/>
                </a:lnTo>
                <a:lnTo>
                  <a:pt x="10816" y="22409"/>
                </a:lnTo>
                <a:lnTo>
                  <a:pt x="10816" y="22588"/>
                </a:lnTo>
                <a:lnTo>
                  <a:pt x="10816" y="22767"/>
                </a:lnTo>
                <a:lnTo>
                  <a:pt x="10935" y="22887"/>
                </a:lnTo>
                <a:lnTo>
                  <a:pt x="11114" y="22947"/>
                </a:lnTo>
                <a:lnTo>
                  <a:pt x="11354" y="22947"/>
                </a:lnTo>
                <a:lnTo>
                  <a:pt x="11473" y="22827"/>
                </a:lnTo>
                <a:lnTo>
                  <a:pt x="11593" y="22708"/>
                </a:lnTo>
                <a:lnTo>
                  <a:pt x="11652" y="22528"/>
                </a:lnTo>
                <a:lnTo>
                  <a:pt x="11652" y="22349"/>
                </a:lnTo>
                <a:lnTo>
                  <a:pt x="11593" y="22170"/>
                </a:lnTo>
                <a:lnTo>
                  <a:pt x="11533" y="22050"/>
                </a:lnTo>
                <a:lnTo>
                  <a:pt x="11354" y="21991"/>
                </a:lnTo>
                <a:close/>
                <a:moveTo>
                  <a:pt x="5079" y="21871"/>
                </a:moveTo>
                <a:lnTo>
                  <a:pt x="4840" y="21931"/>
                </a:lnTo>
                <a:lnTo>
                  <a:pt x="4721" y="21991"/>
                </a:lnTo>
                <a:lnTo>
                  <a:pt x="4601" y="22170"/>
                </a:lnTo>
                <a:lnTo>
                  <a:pt x="4482" y="22349"/>
                </a:lnTo>
                <a:lnTo>
                  <a:pt x="4482" y="22528"/>
                </a:lnTo>
                <a:lnTo>
                  <a:pt x="4482" y="22708"/>
                </a:lnTo>
                <a:lnTo>
                  <a:pt x="4601" y="22827"/>
                </a:lnTo>
                <a:lnTo>
                  <a:pt x="4661" y="22947"/>
                </a:lnTo>
                <a:lnTo>
                  <a:pt x="4840" y="23006"/>
                </a:lnTo>
                <a:lnTo>
                  <a:pt x="4960" y="23066"/>
                </a:lnTo>
                <a:lnTo>
                  <a:pt x="5079" y="23066"/>
                </a:lnTo>
                <a:lnTo>
                  <a:pt x="5199" y="23006"/>
                </a:lnTo>
                <a:lnTo>
                  <a:pt x="5378" y="22827"/>
                </a:lnTo>
                <a:lnTo>
                  <a:pt x="5497" y="22588"/>
                </a:lnTo>
                <a:lnTo>
                  <a:pt x="5557" y="22349"/>
                </a:lnTo>
                <a:lnTo>
                  <a:pt x="5497" y="22110"/>
                </a:lnTo>
                <a:lnTo>
                  <a:pt x="5318" y="21931"/>
                </a:lnTo>
                <a:lnTo>
                  <a:pt x="5199" y="21871"/>
                </a:lnTo>
                <a:close/>
                <a:moveTo>
                  <a:pt x="7171" y="24919"/>
                </a:moveTo>
                <a:lnTo>
                  <a:pt x="6932" y="25038"/>
                </a:lnTo>
                <a:lnTo>
                  <a:pt x="6812" y="25217"/>
                </a:lnTo>
                <a:lnTo>
                  <a:pt x="6752" y="25397"/>
                </a:lnTo>
                <a:lnTo>
                  <a:pt x="6752" y="25636"/>
                </a:lnTo>
                <a:lnTo>
                  <a:pt x="6812" y="25815"/>
                </a:lnTo>
                <a:lnTo>
                  <a:pt x="6932" y="25934"/>
                </a:lnTo>
                <a:lnTo>
                  <a:pt x="7111" y="25994"/>
                </a:lnTo>
                <a:lnTo>
                  <a:pt x="7350" y="25934"/>
                </a:lnTo>
                <a:lnTo>
                  <a:pt x="7469" y="25815"/>
                </a:lnTo>
                <a:lnTo>
                  <a:pt x="7529" y="25695"/>
                </a:lnTo>
                <a:lnTo>
                  <a:pt x="7589" y="25516"/>
                </a:lnTo>
                <a:lnTo>
                  <a:pt x="7589" y="25337"/>
                </a:lnTo>
                <a:lnTo>
                  <a:pt x="7529" y="25158"/>
                </a:lnTo>
                <a:lnTo>
                  <a:pt x="7469" y="25038"/>
                </a:lnTo>
                <a:lnTo>
                  <a:pt x="7350" y="24978"/>
                </a:lnTo>
                <a:lnTo>
                  <a:pt x="7171" y="24919"/>
                </a:lnTo>
                <a:close/>
                <a:moveTo>
                  <a:pt x="13684" y="25158"/>
                </a:moveTo>
                <a:lnTo>
                  <a:pt x="13445" y="25337"/>
                </a:lnTo>
                <a:lnTo>
                  <a:pt x="13266" y="25636"/>
                </a:lnTo>
                <a:lnTo>
                  <a:pt x="13206" y="25755"/>
                </a:lnTo>
                <a:lnTo>
                  <a:pt x="13266" y="25875"/>
                </a:lnTo>
                <a:lnTo>
                  <a:pt x="13325" y="25994"/>
                </a:lnTo>
                <a:lnTo>
                  <a:pt x="13564" y="25994"/>
                </a:lnTo>
                <a:lnTo>
                  <a:pt x="13744" y="25934"/>
                </a:lnTo>
                <a:lnTo>
                  <a:pt x="13863" y="25875"/>
                </a:lnTo>
                <a:lnTo>
                  <a:pt x="13983" y="25695"/>
                </a:lnTo>
                <a:lnTo>
                  <a:pt x="13983" y="25516"/>
                </a:lnTo>
                <a:lnTo>
                  <a:pt x="13983" y="25397"/>
                </a:lnTo>
                <a:lnTo>
                  <a:pt x="13923" y="25217"/>
                </a:lnTo>
                <a:lnTo>
                  <a:pt x="13803" y="25158"/>
                </a:lnTo>
                <a:close/>
                <a:moveTo>
                  <a:pt x="11114" y="25815"/>
                </a:moveTo>
                <a:lnTo>
                  <a:pt x="10875" y="25875"/>
                </a:lnTo>
                <a:lnTo>
                  <a:pt x="10756" y="25994"/>
                </a:lnTo>
                <a:lnTo>
                  <a:pt x="10636" y="26114"/>
                </a:lnTo>
                <a:lnTo>
                  <a:pt x="10577" y="26293"/>
                </a:lnTo>
                <a:lnTo>
                  <a:pt x="10577" y="26472"/>
                </a:lnTo>
                <a:lnTo>
                  <a:pt x="10577" y="26592"/>
                </a:lnTo>
                <a:lnTo>
                  <a:pt x="10696" y="26711"/>
                </a:lnTo>
                <a:lnTo>
                  <a:pt x="10875" y="26771"/>
                </a:lnTo>
                <a:lnTo>
                  <a:pt x="11114" y="26711"/>
                </a:lnTo>
                <a:lnTo>
                  <a:pt x="11234" y="26592"/>
                </a:lnTo>
                <a:lnTo>
                  <a:pt x="11354" y="26472"/>
                </a:lnTo>
                <a:lnTo>
                  <a:pt x="11413" y="26293"/>
                </a:lnTo>
                <a:lnTo>
                  <a:pt x="11413" y="26114"/>
                </a:lnTo>
                <a:lnTo>
                  <a:pt x="11413" y="25994"/>
                </a:lnTo>
                <a:lnTo>
                  <a:pt x="11294" y="25875"/>
                </a:lnTo>
                <a:lnTo>
                  <a:pt x="11114" y="25815"/>
                </a:lnTo>
                <a:close/>
                <a:moveTo>
                  <a:pt x="23364" y="26173"/>
                </a:moveTo>
                <a:lnTo>
                  <a:pt x="23245" y="26233"/>
                </a:lnTo>
                <a:lnTo>
                  <a:pt x="23125" y="26293"/>
                </a:lnTo>
                <a:lnTo>
                  <a:pt x="23066" y="26472"/>
                </a:lnTo>
                <a:lnTo>
                  <a:pt x="23066" y="26592"/>
                </a:lnTo>
                <a:lnTo>
                  <a:pt x="23066" y="26771"/>
                </a:lnTo>
                <a:lnTo>
                  <a:pt x="23185" y="26950"/>
                </a:lnTo>
                <a:lnTo>
                  <a:pt x="23364" y="27010"/>
                </a:lnTo>
                <a:lnTo>
                  <a:pt x="23484" y="27010"/>
                </a:lnTo>
                <a:lnTo>
                  <a:pt x="23663" y="26890"/>
                </a:lnTo>
                <a:lnTo>
                  <a:pt x="23723" y="26771"/>
                </a:lnTo>
                <a:lnTo>
                  <a:pt x="23842" y="26651"/>
                </a:lnTo>
                <a:lnTo>
                  <a:pt x="23842" y="26472"/>
                </a:lnTo>
                <a:lnTo>
                  <a:pt x="23783" y="26353"/>
                </a:lnTo>
                <a:lnTo>
                  <a:pt x="23663" y="26233"/>
                </a:lnTo>
                <a:lnTo>
                  <a:pt x="23484" y="26173"/>
                </a:lnTo>
                <a:close/>
                <a:moveTo>
                  <a:pt x="20795" y="26173"/>
                </a:moveTo>
                <a:lnTo>
                  <a:pt x="20675" y="26233"/>
                </a:lnTo>
                <a:lnTo>
                  <a:pt x="20556" y="26353"/>
                </a:lnTo>
                <a:lnTo>
                  <a:pt x="20436" y="26532"/>
                </a:lnTo>
                <a:lnTo>
                  <a:pt x="20377" y="26711"/>
                </a:lnTo>
                <a:lnTo>
                  <a:pt x="20436" y="26890"/>
                </a:lnTo>
                <a:lnTo>
                  <a:pt x="20496" y="27070"/>
                </a:lnTo>
                <a:lnTo>
                  <a:pt x="20616" y="27189"/>
                </a:lnTo>
                <a:lnTo>
                  <a:pt x="20914" y="27189"/>
                </a:lnTo>
                <a:lnTo>
                  <a:pt x="21034" y="27070"/>
                </a:lnTo>
                <a:lnTo>
                  <a:pt x="21094" y="26890"/>
                </a:lnTo>
                <a:lnTo>
                  <a:pt x="21153" y="26711"/>
                </a:lnTo>
                <a:lnTo>
                  <a:pt x="21153" y="26532"/>
                </a:lnTo>
                <a:lnTo>
                  <a:pt x="21034" y="26353"/>
                </a:lnTo>
                <a:lnTo>
                  <a:pt x="20914" y="26233"/>
                </a:lnTo>
                <a:lnTo>
                  <a:pt x="20795" y="26173"/>
                </a:lnTo>
                <a:close/>
                <a:moveTo>
                  <a:pt x="17329" y="27189"/>
                </a:moveTo>
                <a:lnTo>
                  <a:pt x="17090" y="27249"/>
                </a:lnTo>
                <a:lnTo>
                  <a:pt x="16971" y="27369"/>
                </a:lnTo>
                <a:lnTo>
                  <a:pt x="16851" y="27488"/>
                </a:lnTo>
                <a:lnTo>
                  <a:pt x="16731" y="27667"/>
                </a:lnTo>
                <a:lnTo>
                  <a:pt x="16731" y="27847"/>
                </a:lnTo>
                <a:lnTo>
                  <a:pt x="16791" y="28026"/>
                </a:lnTo>
                <a:lnTo>
                  <a:pt x="16911" y="28145"/>
                </a:lnTo>
                <a:lnTo>
                  <a:pt x="17090" y="28265"/>
                </a:lnTo>
                <a:lnTo>
                  <a:pt x="17329" y="28205"/>
                </a:lnTo>
                <a:lnTo>
                  <a:pt x="17508" y="28145"/>
                </a:lnTo>
                <a:lnTo>
                  <a:pt x="17628" y="27966"/>
                </a:lnTo>
                <a:lnTo>
                  <a:pt x="17688" y="27787"/>
                </a:lnTo>
                <a:lnTo>
                  <a:pt x="17688" y="27548"/>
                </a:lnTo>
                <a:lnTo>
                  <a:pt x="17628" y="27369"/>
                </a:lnTo>
                <a:lnTo>
                  <a:pt x="17508" y="27249"/>
                </a:lnTo>
                <a:lnTo>
                  <a:pt x="17329" y="27189"/>
                </a:lnTo>
                <a:close/>
                <a:moveTo>
                  <a:pt x="13624" y="27309"/>
                </a:moveTo>
                <a:lnTo>
                  <a:pt x="13445" y="27369"/>
                </a:lnTo>
                <a:lnTo>
                  <a:pt x="13325" y="27488"/>
                </a:lnTo>
                <a:lnTo>
                  <a:pt x="13266" y="27667"/>
                </a:lnTo>
                <a:lnTo>
                  <a:pt x="13206" y="27847"/>
                </a:lnTo>
                <a:lnTo>
                  <a:pt x="13206" y="28026"/>
                </a:lnTo>
                <a:lnTo>
                  <a:pt x="13266" y="28205"/>
                </a:lnTo>
                <a:lnTo>
                  <a:pt x="13385" y="28265"/>
                </a:lnTo>
                <a:lnTo>
                  <a:pt x="13505" y="28325"/>
                </a:lnTo>
                <a:lnTo>
                  <a:pt x="13744" y="28325"/>
                </a:lnTo>
                <a:lnTo>
                  <a:pt x="13863" y="28145"/>
                </a:lnTo>
                <a:lnTo>
                  <a:pt x="13983" y="28026"/>
                </a:lnTo>
                <a:lnTo>
                  <a:pt x="14043" y="27787"/>
                </a:lnTo>
                <a:lnTo>
                  <a:pt x="14043" y="27608"/>
                </a:lnTo>
                <a:lnTo>
                  <a:pt x="13923" y="27428"/>
                </a:lnTo>
                <a:lnTo>
                  <a:pt x="13803" y="27309"/>
                </a:lnTo>
                <a:close/>
                <a:moveTo>
                  <a:pt x="9202" y="27369"/>
                </a:moveTo>
                <a:lnTo>
                  <a:pt x="8963" y="27428"/>
                </a:lnTo>
                <a:lnTo>
                  <a:pt x="8784" y="27548"/>
                </a:lnTo>
                <a:lnTo>
                  <a:pt x="8605" y="27727"/>
                </a:lnTo>
                <a:lnTo>
                  <a:pt x="8545" y="27966"/>
                </a:lnTo>
                <a:lnTo>
                  <a:pt x="8545" y="28205"/>
                </a:lnTo>
                <a:lnTo>
                  <a:pt x="8605" y="28384"/>
                </a:lnTo>
                <a:lnTo>
                  <a:pt x="8724" y="28504"/>
                </a:lnTo>
                <a:lnTo>
                  <a:pt x="8963" y="28564"/>
                </a:lnTo>
                <a:lnTo>
                  <a:pt x="9202" y="28504"/>
                </a:lnTo>
                <a:lnTo>
                  <a:pt x="9382" y="28384"/>
                </a:lnTo>
                <a:lnTo>
                  <a:pt x="9561" y="28205"/>
                </a:lnTo>
                <a:lnTo>
                  <a:pt x="9621" y="27966"/>
                </a:lnTo>
                <a:lnTo>
                  <a:pt x="9621" y="27727"/>
                </a:lnTo>
                <a:lnTo>
                  <a:pt x="9561" y="27548"/>
                </a:lnTo>
                <a:lnTo>
                  <a:pt x="9441" y="27428"/>
                </a:lnTo>
                <a:lnTo>
                  <a:pt x="9202" y="27369"/>
                </a:lnTo>
                <a:close/>
                <a:moveTo>
                  <a:pt x="18763" y="28504"/>
                </a:moveTo>
                <a:lnTo>
                  <a:pt x="18644" y="28623"/>
                </a:lnTo>
                <a:lnTo>
                  <a:pt x="18524" y="28743"/>
                </a:lnTo>
                <a:lnTo>
                  <a:pt x="18464" y="28922"/>
                </a:lnTo>
                <a:lnTo>
                  <a:pt x="18464" y="29101"/>
                </a:lnTo>
                <a:lnTo>
                  <a:pt x="18524" y="29221"/>
                </a:lnTo>
                <a:lnTo>
                  <a:pt x="18644" y="29340"/>
                </a:lnTo>
                <a:lnTo>
                  <a:pt x="19002" y="29340"/>
                </a:lnTo>
                <a:lnTo>
                  <a:pt x="19122" y="29221"/>
                </a:lnTo>
                <a:lnTo>
                  <a:pt x="19241" y="29101"/>
                </a:lnTo>
                <a:lnTo>
                  <a:pt x="19301" y="28922"/>
                </a:lnTo>
                <a:lnTo>
                  <a:pt x="19301" y="28743"/>
                </a:lnTo>
                <a:lnTo>
                  <a:pt x="19241" y="28623"/>
                </a:lnTo>
                <a:lnTo>
                  <a:pt x="19122" y="28504"/>
                </a:lnTo>
                <a:close/>
                <a:moveTo>
                  <a:pt x="20556" y="1196"/>
                </a:moveTo>
                <a:lnTo>
                  <a:pt x="21153" y="1255"/>
                </a:lnTo>
                <a:lnTo>
                  <a:pt x="22289" y="1375"/>
                </a:lnTo>
                <a:lnTo>
                  <a:pt x="23424" y="1614"/>
                </a:lnTo>
                <a:lnTo>
                  <a:pt x="24500" y="1973"/>
                </a:lnTo>
                <a:lnTo>
                  <a:pt x="23603" y="2929"/>
                </a:lnTo>
                <a:lnTo>
                  <a:pt x="23066" y="3526"/>
                </a:lnTo>
                <a:lnTo>
                  <a:pt x="22886" y="3765"/>
                </a:lnTo>
                <a:lnTo>
                  <a:pt x="22886" y="3885"/>
                </a:lnTo>
                <a:lnTo>
                  <a:pt x="23006" y="3885"/>
                </a:lnTo>
                <a:lnTo>
                  <a:pt x="23125" y="3765"/>
                </a:lnTo>
                <a:lnTo>
                  <a:pt x="23603" y="3407"/>
                </a:lnTo>
                <a:lnTo>
                  <a:pt x="24380" y="2809"/>
                </a:lnTo>
                <a:lnTo>
                  <a:pt x="24918" y="2510"/>
                </a:lnTo>
                <a:lnTo>
                  <a:pt x="25157" y="2391"/>
                </a:lnTo>
                <a:lnTo>
                  <a:pt x="25336" y="2391"/>
                </a:lnTo>
                <a:lnTo>
                  <a:pt x="25516" y="2451"/>
                </a:lnTo>
                <a:lnTo>
                  <a:pt x="25755" y="2510"/>
                </a:lnTo>
                <a:lnTo>
                  <a:pt x="26352" y="2869"/>
                </a:lnTo>
                <a:lnTo>
                  <a:pt x="27368" y="3407"/>
                </a:lnTo>
                <a:lnTo>
                  <a:pt x="28324" y="4064"/>
                </a:lnTo>
                <a:lnTo>
                  <a:pt x="29280" y="4721"/>
                </a:lnTo>
                <a:lnTo>
                  <a:pt x="30176" y="5438"/>
                </a:lnTo>
                <a:lnTo>
                  <a:pt x="30953" y="6155"/>
                </a:lnTo>
                <a:lnTo>
                  <a:pt x="31670" y="6932"/>
                </a:lnTo>
                <a:lnTo>
                  <a:pt x="32268" y="7769"/>
                </a:lnTo>
                <a:lnTo>
                  <a:pt x="32806" y="8665"/>
                </a:lnTo>
                <a:lnTo>
                  <a:pt x="33224" y="9561"/>
                </a:lnTo>
                <a:lnTo>
                  <a:pt x="33582" y="10518"/>
                </a:lnTo>
                <a:lnTo>
                  <a:pt x="33822" y="11533"/>
                </a:lnTo>
                <a:lnTo>
                  <a:pt x="33881" y="12609"/>
                </a:lnTo>
                <a:lnTo>
                  <a:pt x="33941" y="13804"/>
                </a:lnTo>
                <a:lnTo>
                  <a:pt x="33822" y="14939"/>
                </a:lnTo>
                <a:lnTo>
                  <a:pt x="33642" y="16075"/>
                </a:lnTo>
                <a:lnTo>
                  <a:pt x="33343" y="17210"/>
                </a:lnTo>
                <a:lnTo>
                  <a:pt x="32985" y="18345"/>
                </a:lnTo>
                <a:lnTo>
                  <a:pt x="32567" y="19421"/>
                </a:lnTo>
                <a:lnTo>
                  <a:pt x="32029" y="20497"/>
                </a:lnTo>
                <a:lnTo>
                  <a:pt x="31491" y="21572"/>
                </a:lnTo>
                <a:lnTo>
                  <a:pt x="30834" y="22528"/>
                </a:lnTo>
                <a:lnTo>
                  <a:pt x="30117" y="23484"/>
                </a:lnTo>
                <a:lnTo>
                  <a:pt x="29340" y="24440"/>
                </a:lnTo>
                <a:lnTo>
                  <a:pt x="28563" y="25277"/>
                </a:lnTo>
                <a:lnTo>
                  <a:pt x="27726" y="26114"/>
                </a:lnTo>
                <a:lnTo>
                  <a:pt x="26830" y="26831"/>
                </a:lnTo>
                <a:lnTo>
                  <a:pt x="25874" y="27548"/>
                </a:lnTo>
                <a:lnTo>
                  <a:pt x="24918" y="28145"/>
                </a:lnTo>
                <a:lnTo>
                  <a:pt x="23783" y="28803"/>
                </a:lnTo>
                <a:lnTo>
                  <a:pt x="22588" y="29281"/>
                </a:lnTo>
                <a:lnTo>
                  <a:pt x="21392" y="29699"/>
                </a:lnTo>
                <a:lnTo>
                  <a:pt x="20197" y="30057"/>
                </a:lnTo>
                <a:lnTo>
                  <a:pt x="18942" y="30297"/>
                </a:lnTo>
                <a:lnTo>
                  <a:pt x="17688" y="30416"/>
                </a:lnTo>
                <a:lnTo>
                  <a:pt x="16373" y="30476"/>
                </a:lnTo>
                <a:lnTo>
                  <a:pt x="15118" y="30416"/>
                </a:lnTo>
                <a:lnTo>
                  <a:pt x="15357" y="30416"/>
                </a:lnTo>
                <a:lnTo>
                  <a:pt x="15477" y="30297"/>
                </a:lnTo>
                <a:lnTo>
                  <a:pt x="15656" y="30057"/>
                </a:lnTo>
                <a:lnTo>
                  <a:pt x="15775" y="29699"/>
                </a:lnTo>
                <a:lnTo>
                  <a:pt x="15835" y="29520"/>
                </a:lnTo>
                <a:lnTo>
                  <a:pt x="15775" y="29340"/>
                </a:lnTo>
                <a:lnTo>
                  <a:pt x="15716" y="29221"/>
                </a:lnTo>
                <a:lnTo>
                  <a:pt x="15656" y="29101"/>
                </a:lnTo>
                <a:lnTo>
                  <a:pt x="15297" y="29101"/>
                </a:lnTo>
                <a:lnTo>
                  <a:pt x="15058" y="29161"/>
                </a:lnTo>
                <a:lnTo>
                  <a:pt x="14879" y="29400"/>
                </a:lnTo>
                <a:lnTo>
                  <a:pt x="14760" y="29639"/>
                </a:lnTo>
                <a:lnTo>
                  <a:pt x="14760" y="29818"/>
                </a:lnTo>
                <a:lnTo>
                  <a:pt x="14879" y="30117"/>
                </a:lnTo>
                <a:lnTo>
                  <a:pt x="14999" y="30297"/>
                </a:lnTo>
                <a:lnTo>
                  <a:pt x="15054" y="30407"/>
                </a:lnTo>
                <a:lnTo>
                  <a:pt x="15054" y="30407"/>
                </a:lnTo>
                <a:lnTo>
                  <a:pt x="13863" y="30237"/>
                </a:lnTo>
                <a:lnTo>
                  <a:pt x="12608" y="29998"/>
                </a:lnTo>
                <a:lnTo>
                  <a:pt x="11413" y="29699"/>
                </a:lnTo>
                <a:lnTo>
                  <a:pt x="10218" y="29221"/>
                </a:lnTo>
                <a:lnTo>
                  <a:pt x="9023" y="28683"/>
                </a:lnTo>
                <a:lnTo>
                  <a:pt x="7947" y="28086"/>
                </a:lnTo>
                <a:lnTo>
                  <a:pt x="6872" y="27369"/>
                </a:lnTo>
                <a:lnTo>
                  <a:pt x="5856" y="26592"/>
                </a:lnTo>
                <a:lnTo>
                  <a:pt x="5019" y="25815"/>
                </a:lnTo>
                <a:lnTo>
                  <a:pt x="4243" y="24978"/>
                </a:lnTo>
                <a:lnTo>
                  <a:pt x="3526" y="24022"/>
                </a:lnTo>
                <a:lnTo>
                  <a:pt x="2928" y="23066"/>
                </a:lnTo>
                <a:lnTo>
                  <a:pt x="2330" y="22050"/>
                </a:lnTo>
                <a:lnTo>
                  <a:pt x="1852" y="20915"/>
                </a:lnTo>
                <a:lnTo>
                  <a:pt x="1494" y="19839"/>
                </a:lnTo>
                <a:lnTo>
                  <a:pt x="1613" y="19720"/>
                </a:lnTo>
                <a:lnTo>
                  <a:pt x="1733" y="19600"/>
                </a:lnTo>
                <a:lnTo>
                  <a:pt x="1793" y="19481"/>
                </a:lnTo>
                <a:lnTo>
                  <a:pt x="1852" y="19302"/>
                </a:lnTo>
                <a:lnTo>
                  <a:pt x="1733" y="19063"/>
                </a:lnTo>
                <a:lnTo>
                  <a:pt x="1554" y="18824"/>
                </a:lnTo>
                <a:lnTo>
                  <a:pt x="1315" y="18525"/>
                </a:lnTo>
                <a:lnTo>
                  <a:pt x="1135" y="18226"/>
                </a:lnTo>
                <a:lnTo>
                  <a:pt x="1076" y="17927"/>
                </a:lnTo>
                <a:lnTo>
                  <a:pt x="1016" y="17628"/>
                </a:lnTo>
                <a:lnTo>
                  <a:pt x="1016" y="16971"/>
                </a:lnTo>
                <a:lnTo>
                  <a:pt x="1076" y="15656"/>
                </a:lnTo>
                <a:lnTo>
                  <a:pt x="1135" y="14999"/>
                </a:lnTo>
                <a:lnTo>
                  <a:pt x="1255" y="14342"/>
                </a:lnTo>
                <a:lnTo>
                  <a:pt x="1434" y="13744"/>
                </a:lnTo>
                <a:lnTo>
                  <a:pt x="1613" y="13087"/>
                </a:lnTo>
                <a:lnTo>
                  <a:pt x="2091" y="11892"/>
                </a:lnTo>
                <a:lnTo>
                  <a:pt x="2689" y="10697"/>
                </a:lnTo>
                <a:lnTo>
                  <a:pt x="2868" y="10876"/>
                </a:lnTo>
                <a:lnTo>
                  <a:pt x="3048" y="10876"/>
                </a:lnTo>
                <a:lnTo>
                  <a:pt x="3227" y="10816"/>
                </a:lnTo>
                <a:lnTo>
                  <a:pt x="3346" y="10637"/>
                </a:lnTo>
                <a:lnTo>
                  <a:pt x="3406" y="10458"/>
                </a:lnTo>
                <a:lnTo>
                  <a:pt x="3406" y="10279"/>
                </a:lnTo>
                <a:lnTo>
                  <a:pt x="3287" y="10099"/>
                </a:lnTo>
                <a:lnTo>
                  <a:pt x="3107" y="9980"/>
                </a:lnTo>
                <a:lnTo>
                  <a:pt x="3884" y="8844"/>
                </a:lnTo>
                <a:lnTo>
                  <a:pt x="4780" y="7709"/>
                </a:lnTo>
                <a:lnTo>
                  <a:pt x="5677" y="6633"/>
                </a:lnTo>
                <a:lnTo>
                  <a:pt x="6752" y="5618"/>
                </a:lnTo>
                <a:lnTo>
                  <a:pt x="7828" y="4721"/>
                </a:lnTo>
                <a:lnTo>
                  <a:pt x="8963" y="3885"/>
                </a:lnTo>
                <a:lnTo>
                  <a:pt x="10158" y="3108"/>
                </a:lnTo>
                <a:lnTo>
                  <a:pt x="11473" y="2510"/>
                </a:lnTo>
                <a:lnTo>
                  <a:pt x="12668" y="1973"/>
                </a:lnTo>
                <a:lnTo>
                  <a:pt x="13983" y="1614"/>
                </a:lnTo>
                <a:lnTo>
                  <a:pt x="14640" y="1435"/>
                </a:lnTo>
                <a:lnTo>
                  <a:pt x="15297" y="1375"/>
                </a:lnTo>
                <a:lnTo>
                  <a:pt x="15955" y="1315"/>
                </a:lnTo>
                <a:lnTo>
                  <a:pt x="16612" y="1255"/>
                </a:lnTo>
                <a:lnTo>
                  <a:pt x="17688" y="1435"/>
                </a:lnTo>
                <a:lnTo>
                  <a:pt x="19480" y="1853"/>
                </a:lnTo>
                <a:lnTo>
                  <a:pt x="21094" y="2271"/>
                </a:lnTo>
                <a:lnTo>
                  <a:pt x="21631" y="2451"/>
                </a:lnTo>
                <a:lnTo>
                  <a:pt x="21751" y="2510"/>
                </a:lnTo>
                <a:lnTo>
                  <a:pt x="21751" y="2570"/>
                </a:lnTo>
                <a:lnTo>
                  <a:pt x="21811" y="2451"/>
                </a:lnTo>
                <a:lnTo>
                  <a:pt x="21751" y="2391"/>
                </a:lnTo>
                <a:lnTo>
                  <a:pt x="21631" y="2212"/>
                </a:lnTo>
                <a:lnTo>
                  <a:pt x="21392" y="1973"/>
                </a:lnTo>
                <a:lnTo>
                  <a:pt x="21034" y="1793"/>
                </a:lnTo>
                <a:lnTo>
                  <a:pt x="20377" y="1435"/>
                </a:lnTo>
                <a:lnTo>
                  <a:pt x="19958" y="1255"/>
                </a:lnTo>
                <a:lnTo>
                  <a:pt x="20556" y="1196"/>
                </a:lnTo>
                <a:close/>
                <a:moveTo>
                  <a:pt x="20974" y="1"/>
                </a:moveTo>
                <a:lnTo>
                  <a:pt x="20377" y="60"/>
                </a:lnTo>
                <a:lnTo>
                  <a:pt x="19779" y="180"/>
                </a:lnTo>
                <a:lnTo>
                  <a:pt x="18644" y="359"/>
                </a:lnTo>
                <a:lnTo>
                  <a:pt x="17568" y="479"/>
                </a:lnTo>
                <a:lnTo>
                  <a:pt x="16373" y="538"/>
                </a:lnTo>
                <a:lnTo>
                  <a:pt x="15178" y="538"/>
                </a:lnTo>
                <a:lnTo>
                  <a:pt x="14580" y="598"/>
                </a:lnTo>
                <a:lnTo>
                  <a:pt x="13983" y="658"/>
                </a:lnTo>
                <a:lnTo>
                  <a:pt x="13385" y="777"/>
                </a:lnTo>
                <a:lnTo>
                  <a:pt x="12728" y="957"/>
                </a:lnTo>
                <a:lnTo>
                  <a:pt x="11473" y="1435"/>
                </a:lnTo>
                <a:lnTo>
                  <a:pt x="10218" y="2032"/>
                </a:lnTo>
                <a:lnTo>
                  <a:pt x="9023" y="2690"/>
                </a:lnTo>
                <a:lnTo>
                  <a:pt x="7888" y="3466"/>
                </a:lnTo>
                <a:lnTo>
                  <a:pt x="6872" y="4303"/>
                </a:lnTo>
                <a:lnTo>
                  <a:pt x="5856" y="5140"/>
                </a:lnTo>
                <a:lnTo>
                  <a:pt x="4900" y="6096"/>
                </a:lnTo>
                <a:lnTo>
                  <a:pt x="4004" y="7052"/>
                </a:lnTo>
                <a:lnTo>
                  <a:pt x="3167" y="8127"/>
                </a:lnTo>
                <a:lnTo>
                  <a:pt x="2390" y="9203"/>
                </a:lnTo>
                <a:lnTo>
                  <a:pt x="1733" y="10338"/>
                </a:lnTo>
                <a:lnTo>
                  <a:pt x="1135" y="11533"/>
                </a:lnTo>
                <a:lnTo>
                  <a:pt x="657" y="12788"/>
                </a:lnTo>
                <a:lnTo>
                  <a:pt x="299" y="14043"/>
                </a:lnTo>
                <a:lnTo>
                  <a:pt x="60" y="15298"/>
                </a:lnTo>
                <a:lnTo>
                  <a:pt x="0" y="16613"/>
                </a:lnTo>
                <a:lnTo>
                  <a:pt x="60" y="17867"/>
                </a:lnTo>
                <a:lnTo>
                  <a:pt x="239" y="19063"/>
                </a:lnTo>
                <a:lnTo>
                  <a:pt x="478" y="20317"/>
                </a:lnTo>
                <a:lnTo>
                  <a:pt x="896" y="21512"/>
                </a:lnTo>
                <a:lnTo>
                  <a:pt x="1374" y="22648"/>
                </a:lnTo>
                <a:lnTo>
                  <a:pt x="2032" y="23723"/>
                </a:lnTo>
                <a:lnTo>
                  <a:pt x="2689" y="24799"/>
                </a:lnTo>
                <a:lnTo>
                  <a:pt x="3466" y="25815"/>
                </a:lnTo>
                <a:lnTo>
                  <a:pt x="4362" y="26771"/>
                </a:lnTo>
                <a:lnTo>
                  <a:pt x="5318" y="27608"/>
                </a:lnTo>
                <a:lnTo>
                  <a:pt x="6334" y="28444"/>
                </a:lnTo>
                <a:lnTo>
                  <a:pt x="7469" y="29161"/>
                </a:lnTo>
                <a:lnTo>
                  <a:pt x="8545" y="29759"/>
                </a:lnTo>
                <a:lnTo>
                  <a:pt x="9680" y="30297"/>
                </a:lnTo>
                <a:lnTo>
                  <a:pt x="10875" y="30715"/>
                </a:lnTo>
                <a:lnTo>
                  <a:pt x="12071" y="31073"/>
                </a:lnTo>
                <a:lnTo>
                  <a:pt x="13266" y="31312"/>
                </a:lnTo>
                <a:lnTo>
                  <a:pt x="14521" y="31492"/>
                </a:lnTo>
                <a:lnTo>
                  <a:pt x="15716" y="31611"/>
                </a:lnTo>
                <a:lnTo>
                  <a:pt x="16971" y="31611"/>
                </a:lnTo>
                <a:lnTo>
                  <a:pt x="18225" y="31492"/>
                </a:lnTo>
                <a:lnTo>
                  <a:pt x="19420" y="31372"/>
                </a:lnTo>
                <a:lnTo>
                  <a:pt x="20616" y="31073"/>
                </a:lnTo>
                <a:lnTo>
                  <a:pt x="21811" y="30775"/>
                </a:lnTo>
                <a:lnTo>
                  <a:pt x="23006" y="30356"/>
                </a:lnTo>
                <a:lnTo>
                  <a:pt x="24141" y="29818"/>
                </a:lnTo>
                <a:lnTo>
                  <a:pt x="25277" y="29221"/>
                </a:lnTo>
                <a:lnTo>
                  <a:pt x="26352" y="28564"/>
                </a:lnTo>
                <a:lnTo>
                  <a:pt x="27428" y="27787"/>
                </a:lnTo>
                <a:lnTo>
                  <a:pt x="28444" y="26890"/>
                </a:lnTo>
                <a:lnTo>
                  <a:pt x="29459" y="25875"/>
                </a:lnTo>
                <a:lnTo>
                  <a:pt x="30415" y="24799"/>
                </a:lnTo>
                <a:lnTo>
                  <a:pt x="31372" y="23664"/>
                </a:lnTo>
                <a:lnTo>
                  <a:pt x="32148" y="22469"/>
                </a:lnTo>
                <a:lnTo>
                  <a:pt x="32925" y="21154"/>
                </a:lnTo>
                <a:lnTo>
                  <a:pt x="33582" y="19899"/>
                </a:lnTo>
                <a:lnTo>
                  <a:pt x="34120" y="18525"/>
                </a:lnTo>
                <a:lnTo>
                  <a:pt x="34598" y="17150"/>
                </a:lnTo>
                <a:lnTo>
                  <a:pt x="34897" y="15776"/>
                </a:lnTo>
                <a:lnTo>
                  <a:pt x="35076" y="14342"/>
                </a:lnTo>
                <a:lnTo>
                  <a:pt x="35136" y="13625"/>
                </a:lnTo>
                <a:lnTo>
                  <a:pt x="35136" y="12967"/>
                </a:lnTo>
                <a:lnTo>
                  <a:pt x="35136" y="12250"/>
                </a:lnTo>
                <a:lnTo>
                  <a:pt x="35076" y="11533"/>
                </a:lnTo>
                <a:lnTo>
                  <a:pt x="34957" y="10876"/>
                </a:lnTo>
                <a:lnTo>
                  <a:pt x="34778" y="10159"/>
                </a:lnTo>
                <a:lnTo>
                  <a:pt x="34598" y="9502"/>
                </a:lnTo>
                <a:lnTo>
                  <a:pt x="34359" y="8785"/>
                </a:lnTo>
                <a:lnTo>
                  <a:pt x="34061" y="8247"/>
                </a:lnTo>
                <a:lnTo>
                  <a:pt x="33822" y="7649"/>
                </a:lnTo>
                <a:lnTo>
                  <a:pt x="33463" y="7111"/>
                </a:lnTo>
                <a:lnTo>
                  <a:pt x="33104" y="6574"/>
                </a:lnTo>
                <a:lnTo>
                  <a:pt x="32268" y="5618"/>
                </a:lnTo>
                <a:lnTo>
                  <a:pt x="31312" y="4721"/>
                </a:lnTo>
                <a:lnTo>
                  <a:pt x="30296" y="3885"/>
                </a:lnTo>
                <a:lnTo>
                  <a:pt x="29220" y="3108"/>
                </a:lnTo>
                <a:lnTo>
                  <a:pt x="28145" y="2391"/>
                </a:lnTo>
                <a:lnTo>
                  <a:pt x="27069" y="1793"/>
                </a:lnTo>
                <a:lnTo>
                  <a:pt x="25934" y="1196"/>
                </a:lnTo>
                <a:lnTo>
                  <a:pt x="24739" y="718"/>
                </a:lnTo>
                <a:lnTo>
                  <a:pt x="23484" y="359"/>
                </a:lnTo>
                <a:lnTo>
                  <a:pt x="22827" y="180"/>
                </a:lnTo>
                <a:lnTo>
                  <a:pt x="22229" y="60"/>
                </a:lnTo>
                <a:lnTo>
                  <a:pt x="2157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93" name="Google Shape;293;p11"/>
          <p:cNvSpPr/>
          <p:nvPr/>
        </p:nvSpPr>
        <p:spPr>
          <a:xfrm rot="1151678">
            <a:off x="8450738" y="3960294"/>
            <a:ext cx="326039" cy="573820"/>
          </a:xfrm>
          <a:custGeom>
            <a:avLst/>
            <a:gdLst/>
            <a:ahLst/>
            <a:cxnLst/>
            <a:rect l="l" t="t" r="r" b="b"/>
            <a:pathLst>
              <a:path w="14940" h="26294" extrusionOk="0">
                <a:moveTo>
                  <a:pt x="4483" y="14880"/>
                </a:moveTo>
                <a:lnTo>
                  <a:pt x="5140" y="14940"/>
                </a:lnTo>
                <a:lnTo>
                  <a:pt x="5498" y="14999"/>
                </a:lnTo>
                <a:lnTo>
                  <a:pt x="5797" y="15059"/>
                </a:lnTo>
                <a:lnTo>
                  <a:pt x="6454" y="15358"/>
                </a:lnTo>
                <a:lnTo>
                  <a:pt x="7052" y="15657"/>
                </a:lnTo>
                <a:lnTo>
                  <a:pt x="7650" y="15896"/>
                </a:lnTo>
                <a:lnTo>
                  <a:pt x="8128" y="16015"/>
                </a:lnTo>
                <a:lnTo>
                  <a:pt x="8665" y="16015"/>
                </a:lnTo>
                <a:lnTo>
                  <a:pt x="8785" y="15896"/>
                </a:lnTo>
                <a:lnTo>
                  <a:pt x="8964" y="15716"/>
                </a:lnTo>
                <a:lnTo>
                  <a:pt x="9084" y="15537"/>
                </a:lnTo>
                <a:lnTo>
                  <a:pt x="9263" y="15418"/>
                </a:lnTo>
                <a:lnTo>
                  <a:pt x="9861" y="15298"/>
                </a:lnTo>
                <a:lnTo>
                  <a:pt x="10458" y="15298"/>
                </a:lnTo>
                <a:lnTo>
                  <a:pt x="11115" y="15358"/>
                </a:lnTo>
                <a:lnTo>
                  <a:pt x="11773" y="15597"/>
                </a:lnTo>
                <a:lnTo>
                  <a:pt x="12370" y="15836"/>
                </a:lnTo>
                <a:lnTo>
                  <a:pt x="12908" y="16194"/>
                </a:lnTo>
                <a:lnTo>
                  <a:pt x="13326" y="16613"/>
                </a:lnTo>
                <a:lnTo>
                  <a:pt x="13685" y="17091"/>
                </a:lnTo>
                <a:lnTo>
                  <a:pt x="13924" y="17629"/>
                </a:lnTo>
                <a:lnTo>
                  <a:pt x="14043" y="18166"/>
                </a:lnTo>
                <a:lnTo>
                  <a:pt x="14103" y="18764"/>
                </a:lnTo>
                <a:lnTo>
                  <a:pt x="14043" y="19361"/>
                </a:lnTo>
                <a:lnTo>
                  <a:pt x="13924" y="19899"/>
                </a:lnTo>
                <a:lnTo>
                  <a:pt x="13745" y="20497"/>
                </a:lnTo>
                <a:lnTo>
                  <a:pt x="13506" y="21035"/>
                </a:lnTo>
                <a:lnTo>
                  <a:pt x="13267" y="21513"/>
                </a:lnTo>
                <a:lnTo>
                  <a:pt x="12968" y="22050"/>
                </a:lnTo>
                <a:lnTo>
                  <a:pt x="12609" y="22588"/>
                </a:lnTo>
                <a:lnTo>
                  <a:pt x="12251" y="23007"/>
                </a:lnTo>
                <a:lnTo>
                  <a:pt x="11832" y="23425"/>
                </a:lnTo>
                <a:lnTo>
                  <a:pt x="11414" y="23843"/>
                </a:lnTo>
                <a:lnTo>
                  <a:pt x="10936" y="24202"/>
                </a:lnTo>
                <a:lnTo>
                  <a:pt x="10458" y="24441"/>
                </a:lnTo>
                <a:lnTo>
                  <a:pt x="9920" y="24739"/>
                </a:lnTo>
                <a:lnTo>
                  <a:pt x="9383" y="24919"/>
                </a:lnTo>
                <a:lnTo>
                  <a:pt x="8845" y="25098"/>
                </a:lnTo>
                <a:lnTo>
                  <a:pt x="8307" y="25158"/>
                </a:lnTo>
                <a:lnTo>
                  <a:pt x="7709" y="25217"/>
                </a:lnTo>
                <a:lnTo>
                  <a:pt x="7112" y="25217"/>
                </a:lnTo>
                <a:lnTo>
                  <a:pt x="6574" y="25158"/>
                </a:lnTo>
                <a:lnTo>
                  <a:pt x="5976" y="25038"/>
                </a:lnTo>
                <a:lnTo>
                  <a:pt x="5379" y="24919"/>
                </a:lnTo>
                <a:lnTo>
                  <a:pt x="4781" y="24680"/>
                </a:lnTo>
                <a:lnTo>
                  <a:pt x="4244" y="24381"/>
                </a:lnTo>
                <a:lnTo>
                  <a:pt x="3706" y="24082"/>
                </a:lnTo>
                <a:lnTo>
                  <a:pt x="3168" y="23724"/>
                </a:lnTo>
                <a:lnTo>
                  <a:pt x="2750" y="23365"/>
                </a:lnTo>
                <a:lnTo>
                  <a:pt x="2272" y="22947"/>
                </a:lnTo>
                <a:lnTo>
                  <a:pt x="1913" y="22469"/>
                </a:lnTo>
                <a:lnTo>
                  <a:pt x="1555" y="21991"/>
                </a:lnTo>
                <a:lnTo>
                  <a:pt x="1256" y="21513"/>
                </a:lnTo>
                <a:lnTo>
                  <a:pt x="1017" y="20975"/>
                </a:lnTo>
                <a:lnTo>
                  <a:pt x="897" y="20377"/>
                </a:lnTo>
                <a:lnTo>
                  <a:pt x="778" y="19839"/>
                </a:lnTo>
                <a:lnTo>
                  <a:pt x="778" y="19242"/>
                </a:lnTo>
                <a:lnTo>
                  <a:pt x="778" y="18644"/>
                </a:lnTo>
                <a:lnTo>
                  <a:pt x="957" y="17987"/>
                </a:lnTo>
                <a:lnTo>
                  <a:pt x="1136" y="17390"/>
                </a:lnTo>
                <a:lnTo>
                  <a:pt x="1435" y="16792"/>
                </a:lnTo>
                <a:lnTo>
                  <a:pt x="1794" y="16314"/>
                </a:lnTo>
                <a:lnTo>
                  <a:pt x="2272" y="15836"/>
                </a:lnTo>
                <a:lnTo>
                  <a:pt x="2750" y="15477"/>
                </a:lnTo>
                <a:lnTo>
                  <a:pt x="3287" y="15179"/>
                </a:lnTo>
                <a:lnTo>
                  <a:pt x="3885" y="14999"/>
                </a:lnTo>
                <a:lnTo>
                  <a:pt x="4483" y="14880"/>
                </a:lnTo>
                <a:close/>
                <a:moveTo>
                  <a:pt x="12848" y="1"/>
                </a:moveTo>
                <a:lnTo>
                  <a:pt x="12789" y="61"/>
                </a:lnTo>
                <a:lnTo>
                  <a:pt x="12609" y="180"/>
                </a:lnTo>
                <a:lnTo>
                  <a:pt x="12370" y="479"/>
                </a:lnTo>
                <a:lnTo>
                  <a:pt x="12131" y="837"/>
                </a:lnTo>
                <a:lnTo>
                  <a:pt x="11534" y="1793"/>
                </a:lnTo>
                <a:lnTo>
                  <a:pt x="10936" y="2989"/>
                </a:lnTo>
                <a:lnTo>
                  <a:pt x="9801" y="5379"/>
                </a:lnTo>
                <a:lnTo>
                  <a:pt x="9203" y="6753"/>
                </a:lnTo>
                <a:lnTo>
                  <a:pt x="8546" y="8785"/>
                </a:lnTo>
                <a:lnTo>
                  <a:pt x="8307" y="9801"/>
                </a:lnTo>
                <a:lnTo>
                  <a:pt x="8008" y="10816"/>
                </a:lnTo>
                <a:lnTo>
                  <a:pt x="7829" y="11892"/>
                </a:lnTo>
                <a:lnTo>
                  <a:pt x="7709" y="12908"/>
                </a:lnTo>
                <a:lnTo>
                  <a:pt x="7590" y="13983"/>
                </a:lnTo>
                <a:lnTo>
                  <a:pt x="7650" y="15059"/>
                </a:lnTo>
                <a:lnTo>
                  <a:pt x="7650" y="15059"/>
                </a:lnTo>
                <a:lnTo>
                  <a:pt x="6933" y="14641"/>
                </a:lnTo>
                <a:lnTo>
                  <a:pt x="6215" y="14342"/>
                </a:lnTo>
                <a:lnTo>
                  <a:pt x="5498" y="14163"/>
                </a:lnTo>
                <a:lnTo>
                  <a:pt x="4841" y="14103"/>
                </a:lnTo>
                <a:lnTo>
                  <a:pt x="4124" y="14163"/>
                </a:lnTo>
                <a:lnTo>
                  <a:pt x="3526" y="14282"/>
                </a:lnTo>
                <a:lnTo>
                  <a:pt x="2869" y="14521"/>
                </a:lnTo>
                <a:lnTo>
                  <a:pt x="2331" y="14820"/>
                </a:lnTo>
                <a:lnTo>
                  <a:pt x="1794" y="15238"/>
                </a:lnTo>
                <a:lnTo>
                  <a:pt x="1316" y="15716"/>
                </a:lnTo>
                <a:lnTo>
                  <a:pt x="897" y="16254"/>
                </a:lnTo>
                <a:lnTo>
                  <a:pt x="539" y="16852"/>
                </a:lnTo>
                <a:lnTo>
                  <a:pt x="300" y="17509"/>
                </a:lnTo>
                <a:lnTo>
                  <a:pt x="61" y="18226"/>
                </a:lnTo>
                <a:lnTo>
                  <a:pt x="1" y="19003"/>
                </a:lnTo>
                <a:lnTo>
                  <a:pt x="1" y="19780"/>
                </a:lnTo>
                <a:lnTo>
                  <a:pt x="120" y="20557"/>
                </a:lnTo>
                <a:lnTo>
                  <a:pt x="300" y="21214"/>
                </a:lnTo>
                <a:lnTo>
                  <a:pt x="539" y="21931"/>
                </a:lnTo>
                <a:lnTo>
                  <a:pt x="897" y="22528"/>
                </a:lnTo>
                <a:lnTo>
                  <a:pt x="1256" y="23126"/>
                </a:lnTo>
                <a:lnTo>
                  <a:pt x="1734" y="23724"/>
                </a:lnTo>
                <a:lnTo>
                  <a:pt x="2272" y="24202"/>
                </a:lnTo>
                <a:lnTo>
                  <a:pt x="2809" y="24680"/>
                </a:lnTo>
                <a:lnTo>
                  <a:pt x="3407" y="25098"/>
                </a:lnTo>
                <a:lnTo>
                  <a:pt x="4064" y="25456"/>
                </a:lnTo>
                <a:lnTo>
                  <a:pt x="4722" y="25755"/>
                </a:lnTo>
                <a:lnTo>
                  <a:pt x="5439" y="25994"/>
                </a:lnTo>
                <a:lnTo>
                  <a:pt x="6156" y="26174"/>
                </a:lnTo>
                <a:lnTo>
                  <a:pt x="6873" y="26293"/>
                </a:lnTo>
                <a:lnTo>
                  <a:pt x="8307" y="26293"/>
                </a:lnTo>
                <a:lnTo>
                  <a:pt x="8964" y="26174"/>
                </a:lnTo>
                <a:lnTo>
                  <a:pt x="9622" y="25994"/>
                </a:lnTo>
                <a:lnTo>
                  <a:pt x="10279" y="25696"/>
                </a:lnTo>
                <a:lnTo>
                  <a:pt x="10876" y="25397"/>
                </a:lnTo>
                <a:lnTo>
                  <a:pt x="11474" y="24978"/>
                </a:lnTo>
                <a:lnTo>
                  <a:pt x="12012" y="24560"/>
                </a:lnTo>
                <a:lnTo>
                  <a:pt x="12550" y="24082"/>
                </a:lnTo>
                <a:lnTo>
                  <a:pt x="13028" y="23544"/>
                </a:lnTo>
                <a:lnTo>
                  <a:pt x="13446" y="23007"/>
                </a:lnTo>
                <a:lnTo>
                  <a:pt x="13864" y="22409"/>
                </a:lnTo>
                <a:lnTo>
                  <a:pt x="14163" y="21752"/>
                </a:lnTo>
                <a:lnTo>
                  <a:pt x="14462" y="21094"/>
                </a:lnTo>
                <a:lnTo>
                  <a:pt x="14641" y="20437"/>
                </a:lnTo>
                <a:lnTo>
                  <a:pt x="14820" y="19780"/>
                </a:lnTo>
                <a:lnTo>
                  <a:pt x="14940" y="19063"/>
                </a:lnTo>
                <a:lnTo>
                  <a:pt x="14940" y="18405"/>
                </a:lnTo>
                <a:lnTo>
                  <a:pt x="14880" y="17808"/>
                </a:lnTo>
                <a:lnTo>
                  <a:pt x="14760" y="17270"/>
                </a:lnTo>
                <a:lnTo>
                  <a:pt x="14521" y="16792"/>
                </a:lnTo>
                <a:lnTo>
                  <a:pt x="14282" y="16314"/>
                </a:lnTo>
                <a:lnTo>
                  <a:pt x="13924" y="15836"/>
                </a:lnTo>
                <a:lnTo>
                  <a:pt x="13506" y="15477"/>
                </a:lnTo>
                <a:lnTo>
                  <a:pt x="13087" y="15119"/>
                </a:lnTo>
                <a:lnTo>
                  <a:pt x="12609" y="14820"/>
                </a:lnTo>
                <a:lnTo>
                  <a:pt x="12131" y="14581"/>
                </a:lnTo>
                <a:lnTo>
                  <a:pt x="11593" y="14402"/>
                </a:lnTo>
                <a:lnTo>
                  <a:pt x="11056" y="14282"/>
                </a:lnTo>
                <a:lnTo>
                  <a:pt x="10518" y="14223"/>
                </a:lnTo>
                <a:lnTo>
                  <a:pt x="9980" y="14223"/>
                </a:lnTo>
                <a:lnTo>
                  <a:pt x="9442" y="14342"/>
                </a:lnTo>
                <a:lnTo>
                  <a:pt x="8904" y="14462"/>
                </a:lnTo>
                <a:lnTo>
                  <a:pt x="8367" y="14701"/>
                </a:lnTo>
                <a:lnTo>
                  <a:pt x="8367" y="14701"/>
                </a:lnTo>
                <a:lnTo>
                  <a:pt x="8606" y="12669"/>
                </a:lnTo>
                <a:lnTo>
                  <a:pt x="8904" y="10637"/>
                </a:lnTo>
                <a:lnTo>
                  <a:pt x="9084" y="9621"/>
                </a:lnTo>
                <a:lnTo>
                  <a:pt x="9323" y="8606"/>
                </a:lnTo>
                <a:lnTo>
                  <a:pt x="9562" y="7590"/>
                </a:lnTo>
                <a:lnTo>
                  <a:pt x="9861" y="6634"/>
                </a:lnTo>
                <a:lnTo>
                  <a:pt x="10458" y="5319"/>
                </a:lnTo>
                <a:lnTo>
                  <a:pt x="11534" y="3108"/>
                </a:lnTo>
                <a:lnTo>
                  <a:pt x="12968" y="61"/>
                </a:lnTo>
                <a:lnTo>
                  <a:pt x="12848"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94" name="Google Shape;294;p11"/>
          <p:cNvSpPr/>
          <p:nvPr/>
        </p:nvSpPr>
        <p:spPr>
          <a:xfrm rot="4358289">
            <a:off x="3897685" y="4812891"/>
            <a:ext cx="473413" cy="555582"/>
          </a:xfrm>
          <a:custGeom>
            <a:avLst/>
            <a:gdLst/>
            <a:ahLst/>
            <a:cxnLst/>
            <a:rect l="l" t="t" r="r" b="b"/>
            <a:pathLst>
              <a:path w="21692" h="25457" extrusionOk="0">
                <a:moveTo>
                  <a:pt x="11952" y="1"/>
                </a:moveTo>
                <a:lnTo>
                  <a:pt x="11772" y="61"/>
                </a:lnTo>
                <a:lnTo>
                  <a:pt x="11533" y="180"/>
                </a:lnTo>
                <a:lnTo>
                  <a:pt x="11055" y="539"/>
                </a:lnTo>
                <a:lnTo>
                  <a:pt x="10577" y="957"/>
                </a:lnTo>
                <a:lnTo>
                  <a:pt x="10040" y="1495"/>
                </a:lnTo>
                <a:lnTo>
                  <a:pt x="8904" y="2809"/>
                </a:lnTo>
                <a:lnTo>
                  <a:pt x="8366" y="3467"/>
                </a:lnTo>
                <a:lnTo>
                  <a:pt x="7829" y="4184"/>
                </a:lnTo>
                <a:lnTo>
                  <a:pt x="7410" y="4901"/>
                </a:lnTo>
                <a:lnTo>
                  <a:pt x="6992" y="5678"/>
                </a:lnTo>
                <a:lnTo>
                  <a:pt x="6693" y="6454"/>
                </a:lnTo>
                <a:lnTo>
                  <a:pt x="6514" y="7351"/>
                </a:lnTo>
                <a:lnTo>
                  <a:pt x="6514" y="7829"/>
                </a:lnTo>
                <a:lnTo>
                  <a:pt x="6574" y="8606"/>
                </a:lnTo>
                <a:lnTo>
                  <a:pt x="6633" y="8964"/>
                </a:lnTo>
                <a:lnTo>
                  <a:pt x="6813" y="9263"/>
                </a:lnTo>
                <a:lnTo>
                  <a:pt x="6872" y="9382"/>
                </a:lnTo>
                <a:lnTo>
                  <a:pt x="6992" y="9502"/>
                </a:lnTo>
                <a:lnTo>
                  <a:pt x="7231" y="9502"/>
                </a:lnTo>
                <a:lnTo>
                  <a:pt x="7351" y="9024"/>
                </a:lnTo>
                <a:lnTo>
                  <a:pt x="7530" y="7829"/>
                </a:lnTo>
                <a:lnTo>
                  <a:pt x="7769" y="6634"/>
                </a:lnTo>
                <a:lnTo>
                  <a:pt x="7829" y="6156"/>
                </a:lnTo>
                <a:lnTo>
                  <a:pt x="7948" y="5857"/>
                </a:lnTo>
                <a:lnTo>
                  <a:pt x="8426" y="5020"/>
                </a:lnTo>
                <a:lnTo>
                  <a:pt x="9024" y="4184"/>
                </a:lnTo>
                <a:lnTo>
                  <a:pt x="9681" y="3407"/>
                </a:lnTo>
                <a:lnTo>
                  <a:pt x="10338" y="2690"/>
                </a:lnTo>
                <a:lnTo>
                  <a:pt x="10936" y="2033"/>
                </a:lnTo>
                <a:lnTo>
                  <a:pt x="11175" y="1734"/>
                </a:lnTo>
                <a:lnTo>
                  <a:pt x="11474" y="1555"/>
                </a:lnTo>
                <a:lnTo>
                  <a:pt x="11772" y="1435"/>
                </a:lnTo>
                <a:lnTo>
                  <a:pt x="11892" y="1435"/>
                </a:lnTo>
                <a:lnTo>
                  <a:pt x="12071" y="1495"/>
                </a:lnTo>
                <a:lnTo>
                  <a:pt x="12191" y="1555"/>
                </a:lnTo>
                <a:lnTo>
                  <a:pt x="12370" y="1674"/>
                </a:lnTo>
                <a:lnTo>
                  <a:pt x="12609" y="2092"/>
                </a:lnTo>
                <a:lnTo>
                  <a:pt x="12848" y="2570"/>
                </a:lnTo>
                <a:lnTo>
                  <a:pt x="13027" y="3048"/>
                </a:lnTo>
                <a:lnTo>
                  <a:pt x="13326" y="4124"/>
                </a:lnTo>
                <a:lnTo>
                  <a:pt x="13505" y="5200"/>
                </a:lnTo>
                <a:lnTo>
                  <a:pt x="13685" y="6215"/>
                </a:lnTo>
                <a:lnTo>
                  <a:pt x="13804" y="7231"/>
                </a:lnTo>
                <a:lnTo>
                  <a:pt x="13924" y="8307"/>
                </a:lnTo>
                <a:lnTo>
                  <a:pt x="13983" y="8845"/>
                </a:lnTo>
                <a:lnTo>
                  <a:pt x="13983" y="9143"/>
                </a:lnTo>
                <a:lnTo>
                  <a:pt x="13983" y="9382"/>
                </a:lnTo>
                <a:lnTo>
                  <a:pt x="13983" y="9442"/>
                </a:lnTo>
                <a:lnTo>
                  <a:pt x="14103" y="9502"/>
                </a:lnTo>
                <a:lnTo>
                  <a:pt x="14402" y="9741"/>
                </a:lnTo>
                <a:lnTo>
                  <a:pt x="14760" y="9861"/>
                </a:lnTo>
                <a:lnTo>
                  <a:pt x="14939" y="9920"/>
                </a:lnTo>
                <a:lnTo>
                  <a:pt x="15358" y="9741"/>
                </a:lnTo>
                <a:lnTo>
                  <a:pt x="15836" y="9562"/>
                </a:lnTo>
                <a:lnTo>
                  <a:pt x="16911" y="9203"/>
                </a:lnTo>
                <a:lnTo>
                  <a:pt x="17987" y="8845"/>
                </a:lnTo>
                <a:lnTo>
                  <a:pt x="18704" y="8665"/>
                </a:lnTo>
                <a:lnTo>
                  <a:pt x="19481" y="8486"/>
                </a:lnTo>
                <a:lnTo>
                  <a:pt x="20138" y="8486"/>
                </a:lnTo>
                <a:lnTo>
                  <a:pt x="20437" y="8665"/>
                </a:lnTo>
                <a:lnTo>
                  <a:pt x="20676" y="8964"/>
                </a:lnTo>
                <a:lnTo>
                  <a:pt x="20736" y="9143"/>
                </a:lnTo>
                <a:lnTo>
                  <a:pt x="20795" y="9323"/>
                </a:lnTo>
                <a:lnTo>
                  <a:pt x="20855" y="9861"/>
                </a:lnTo>
                <a:lnTo>
                  <a:pt x="20855" y="10458"/>
                </a:lnTo>
                <a:lnTo>
                  <a:pt x="20736" y="11115"/>
                </a:lnTo>
                <a:lnTo>
                  <a:pt x="20497" y="12370"/>
                </a:lnTo>
                <a:lnTo>
                  <a:pt x="20198" y="13326"/>
                </a:lnTo>
                <a:lnTo>
                  <a:pt x="19959" y="13864"/>
                </a:lnTo>
                <a:lnTo>
                  <a:pt x="19720" y="14402"/>
                </a:lnTo>
                <a:lnTo>
                  <a:pt x="19421" y="14880"/>
                </a:lnTo>
                <a:lnTo>
                  <a:pt x="19063" y="15298"/>
                </a:lnTo>
                <a:lnTo>
                  <a:pt x="18704" y="15717"/>
                </a:lnTo>
                <a:lnTo>
                  <a:pt x="18286" y="16075"/>
                </a:lnTo>
                <a:lnTo>
                  <a:pt x="17867" y="16434"/>
                </a:lnTo>
                <a:lnTo>
                  <a:pt x="17449" y="16732"/>
                </a:lnTo>
                <a:lnTo>
                  <a:pt x="16433" y="17270"/>
                </a:lnTo>
                <a:lnTo>
                  <a:pt x="15417" y="17688"/>
                </a:lnTo>
                <a:lnTo>
                  <a:pt x="14282" y="17987"/>
                </a:lnTo>
                <a:lnTo>
                  <a:pt x="13207" y="18286"/>
                </a:lnTo>
                <a:lnTo>
                  <a:pt x="11952" y="18525"/>
                </a:lnTo>
                <a:lnTo>
                  <a:pt x="10697" y="18645"/>
                </a:lnTo>
                <a:lnTo>
                  <a:pt x="10159" y="18704"/>
                </a:lnTo>
                <a:lnTo>
                  <a:pt x="9621" y="18704"/>
                </a:lnTo>
                <a:lnTo>
                  <a:pt x="9083" y="18585"/>
                </a:lnTo>
                <a:lnTo>
                  <a:pt x="8964" y="18525"/>
                </a:lnTo>
                <a:lnTo>
                  <a:pt x="8904" y="18465"/>
                </a:lnTo>
                <a:lnTo>
                  <a:pt x="8844" y="18346"/>
                </a:lnTo>
                <a:lnTo>
                  <a:pt x="8844" y="18167"/>
                </a:lnTo>
                <a:lnTo>
                  <a:pt x="8904" y="17629"/>
                </a:lnTo>
                <a:lnTo>
                  <a:pt x="9024" y="15896"/>
                </a:lnTo>
                <a:lnTo>
                  <a:pt x="9263" y="14223"/>
                </a:lnTo>
                <a:lnTo>
                  <a:pt x="9741" y="14342"/>
                </a:lnTo>
                <a:lnTo>
                  <a:pt x="10279" y="14402"/>
                </a:lnTo>
                <a:lnTo>
                  <a:pt x="10757" y="14462"/>
                </a:lnTo>
                <a:lnTo>
                  <a:pt x="11294" y="14462"/>
                </a:lnTo>
                <a:lnTo>
                  <a:pt x="11832" y="14402"/>
                </a:lnTo>
                <a:lnTo>
                  <a:pt x="12370" y="14342"/>
                </a:lnTo>
                <a:lnTo>
                  <a:pt x="12968" y="14223"/>
                </a:lnTo>
                <a:lnTo>
                  <a:pt x="13505" y="14043"/>
                </a:lnTo>
                <a:lnTo>
                  <a:pt x="13983" y="13864"/>
                </a:lnTo>
                <a:lnTo>
                  <a:pt x="14521" y="13685"/>
                </a:lnTo>
                <a:lnTo>
                  <a:pt x="14999" y="13386"/>
                </a:lnTo>
                <a:lnTo>
                  <a:pt x="15477" y="13147"/>
                </a:lnTo>
                <a:lnTo>
                  <a:pt x="15896" y="12789"/>
                </a:lnTo>
                <a:lnTo>
                  <a:pt x="16254" y="12490"/>
                </a:lnTo>
                <a:lnTo>
                  <a:pt x="16613" y="12071"/>
                </a:lnTo>
                <a:lnTo>
                  <a:pt x="16911" y="11713"/>
                </a:lnTo>
                <a:lnTo>
                  <a:pt x="17091" y="11414"/>
                </a:lnTo>
                <a:lnTo>
                  <a:pt x="17270" y="11056"/>
                </a:lnTo>
                <a:lnTo>
                  <a:pt x="17270" y="10876"/>
                </a:lnTo>
                <a:lnTo>
                  <a:pt x="17270" y="10757"/>
                </a:lnTo>
                <a:lnTo>
                  <a:pt x="17270" y="10578"/>
                </a:lnTo>
                <a:lnTo>
                  <a:pt x="17091" y="10458"/>
                </a:lnTo>
                <a:lnTo>
                  <a:pt x="16971" y="10458"/>
                </a:lnTo>
                <a:lnTo>
                  <a:pt x="16732" y="10578"/>
                </a:lnTo>
                <a:lnTo>
                  <a:pt x="16135" y="10996"/>
                </a:lnTo>
                <a:lnTo>
                  <a:pt x="15178" y="11832"/>
                </a:lnTo>
                <a:lnTo>
                  <a:pt x="14521" y="12251"/>
                </a:lnTo>
                <a:lnTo>
                  <a:pt x="13804" y="12669"/>
                </a:lnTo>
                <a:lnTo>
                  <a:pt x="13147" y="12968"/>
                </a:lnTo>
                <a:lnTo>
                  <a:pt x="12430" y="13207"/>
                </a:lnTo>
                <a:lnTo>
                  <a:pt x="11713" y="13386"/>
                </a:lnTo>
                <a:lnTo>
                  <a:pt x="10936" y="13506"/>
                </a:lnTo>
                <a:lnTo>
                  <a:pt x="9382" y="13685"/>
                </a:lnTo>
                <a:lnTo>
                  <a:pt x="9382" y="13685"/>
                </a:lnTo>
                <a:lnTo>
                  <a:pt x="9980" y="11115"/>
                </a:lnTo>
                <a:lnTo>
                  <a:pt x="10159" y="10279"/>
                </a:lnTo>
                <a:lnTo>
                  <a:pt x="10279" y="9562"/>
                </a:lnTo>
                <a:lnTo>
                  <a:pt x="10279" y="9024"/>
                </a:lnTo>
                <a:lnTo>
                  <a:pt x="10219" y="8845"/>
                </a:lnTo>
                <a:lnTo>
                  <a:pt x="10159" y="8785"/>
                </a:lnTo>
                <a:lnTo>
                  <a:pt x="9980" y="8785"/>
                </a:lnTo>
                <a:lnTo>
                  <a:pt x="9800" y="8964"/>
                </a:lnTo>
                <a:lnTo>
                  <a:pt x="9621" y="9263"/>
                </a:lnTo>
                <a:lnTo>
                  <a:pt x="9502" y="9622"/>
                </a:lnTo>
                <a:lnTo>
                  <a:pt x="9203" y="10578"/>
                </a:lnTo>
                <a:lnTo>
                  <a:pt x="8904" y="11773"/>
                </a:lnTo>
                <a:lnTo>
                  <a:pt x="8426" y="14103"/>
                </a:lnTo>
                <a:lnTo>
                  <a:pt x="8247" y="15418"/>
                </a:lnTo>
                <a:lnTo>
                  <a:pt x="7530" y="15059"/>
                </a:lnTo>
                <a:lnTo>
                  <a:pt x="6813" y="14641"/>
                </a:lnTo>
                <a:lnTo>
                  <a:pt x="6155" y="14163"/>
                </a:lnTo>
                <a:lnTo>
                  <a:pt x="5558" y="13565"/>
                </a:lnTo>
                <a:lnTo>
                  <a:pt x="4721" y="12430"/>
                </a:lnTo>
                <a:lnTo>
                  <a:pt x="4243" y="11773"/>
                </a:lnTo>
                <a:lnTo>
                  <a:pt x="4004" y="11593"/>
                </a:lnTo>
                <a:lnTo>
                  <a:pt x="3944" y="11534"/>
                </a:lnTo>
                <a:lnTo>
                  <a:pt x="3885" y="11534"/>
                </a:lnTo>
                <a:lnTo>
                  <a:pt x="3765" y="11653"/>
                </a:lnTo>
                <a:lnTo>
                  <a:pt x="3765" y="11832"/>
                </a:lnTo>
                <a:lnTo>
                  <a:pt x="3765" y="12071"/>
                </a:lnTo>
                <a:lnTo>
                  <a:pt x="3825" y="12310"/>
                </a:lnTo>
                <a:lnTo>
                  <a:pt x="4124" y="12848"/>
                </a:lnTo>
                <a:lnTo>
                  <a:pt x="4482" y="13386"/>
                </a:lnTo>
                <a:lnTo>
                  <a:pt x="4960" y="13984"/>
                </a:lnTo>
                <a:lnTo>
                  <a:pt x="5379" y="14462"/>
                </a:lnTo>
                <a:lnTo>
                  <a:pt x="5976" y="14999"/>
                </a:lnTo>
                <a:lnTo>
                  <a:pt x="6394" y="15298"/>
                </a:lnTo>
                <a:lnTo>
                  <a:pt x="6992" y="15597"/>
                </a:lnTo>
                <a:lnTo>
                  <a:pt x="7530" y="15836"/>
                </a:lnTo>
                <a:lnTo>
                  <a:pt x="7709" y="16015"/>
                </a:lnTo>
                <a:lnTo>
                  <a:pt x="7888" y="16135"/>
                </a:lnTo>
                <a:lnTo>
                  <a:pt x="8008" y="16374"/>
                </a:lnTo>
                <a:lnTo>
                  <a:pt x="8068" y="16613"/>
                </a:lnTo>
                <a:lnTo>
                  <a:pt x="8068" y="17270"/>
                </a:lnTo>
                <a:lnTo>
                  <a:pt x="7948" y="18525"/>
                </a:lnTo>
                <a:lnTo>
                  <a:pt x="6932" y="18346"/>
                </a:lnTo>
                <a:lnTo>
                  <a:pt x="6036" y="18047"/>
                </a:lnTo>
                <a:lnTo>
                  <a:pt x="5199" y="17629"/>
                </a:lnTo>
                <a:lnTo>
                  <a:pt x="4423" y="17151"/>
                </a:lnTo>
                <a:lnTo>
                  <a:pt x="3765" y="16613"/>
                </a:lnTo>
                <a:lnTo>
                  <a:pt x="3168" y="15956"/>
                </a:lnTo>
                <a:lnTo>
                  <a:pt x="2630" y="15298"/>
                </a:lnTo>
                <a:lnTo>
                  <a:pt x="2152" y="14581"/>
                </a:lnTo>
                <a:lnTo>
                  <a:pt x="1734" y="13804"/>
                </a:lnTo>
                <a:lnTo>
                  <a:pt x="1435" y="12968"/>
                </a:lnTo>
                <a:lnTo>
                  <a:pt x="1196" y="12131"/>
                </a:lnTo>
                <a:lnTo>
                  <a:pt x="1016" y="11235"/>
                </a:lnTo>
                <a:lnTo>
                  <a:pt x="957" y="10279"/>
                </a:lnTo>
                <a:lnTo>
                  <a:pt x="957" y="9382"/>
                </a:lnTo>
                <a:lnTo>
                  <a:pt x="1016" y="8426"/>
                </a:lnTo>
                <a:lnTo>
                  <a:pt x="1136" y="7470"/>
                </a:lnTo>
                <a:lnTo>
                  <a:pt x="2152" y="7889"/>
                </a:lnTo>
                <a:lnTo>
                  <a:pt x="3885" y="8486"/>
                </a:lnTo>
                <a:lnTo>
                  <a:pt x="4721" y="8785"/>
                </a:lnTo>
                <a:lnTo>
                  <a:pt x="5498" y="9024"/>
                </a:lnTo>
                <a:lnTo>
                  <a:pt x="6036" y="9084"/>
                </a:lnTo>
                <a:lnTo>
                  <a:pt x="6215" y="9084"/>
                </a:lnTo>
                <a:lnTo>
                  <a:pt x="6275" y="9024"/>
                </a:lnTo>
                <a:lnTo>
                  <a:pt x="6275" y="8904"/>
                </a:lnTo>
                <a:lnTo>
                  <a:pt x="6215" y="8785"/>
                </a:lnTo>
                <a:lnTo>
                  <a:pt x="5797" y="8426"/>
                </a:lnTo>
                <a:lnTo>
                  <a:pt x="5199" y="8068"/>
                </a:lnTo>
                <a:lnTo>
                  <a:pt x="4482" y="7709"/>
                </a:lnTo>
                <a:lnTo>
                  <a:pt x="2988" y="7052"/>
                </a:lnTo>
                <a:lnTo>
                  <a:pt x="2032" y="6694"/>
                </a:lnTo>
                <a:lnTo>
                  <a:pt x="1375" y="6454"/>
                </a:lnTo>
                <a:lnTo>
                  <a:pt x="1076" y="6395"/>
                </a:lnTo>
                <a:lnTo>
                  <a:pt x="837" y="6395"/>
                </a:lnTo>
                <a:lnTo>
                  <a:pt x="658" y="6454"/>
                </a:lnTo>
                <a:lnTo>
                  <a:pt x="479" y="6634"/>
                </a:lnTo>
                <a:lnTo>
                  <a:pt x="359" y="6873"/>
                </a:lnTo>
                <a:lnTo>
                  <a:pt x="240" y="7291"/>
                </a:lnTo>
                <a:lnTo>
                  <a:pt x="120" y="7829"/>
                </a:lnTo>
                <a:lnTo>
                  <a:pt x="60" y="8367"/>
                </a:lnTo>
                <a:lnTo>
                  <a:pt x="1" y="9502"/>
                </a:lnTo>
                <a:lnTo>
                  <a:pt x="1" y="10757"/>
                </a:lnTo>
                <a:lnTo>
                  <a:pt x="180" y="12012"/>
                </a:lnTo>
                <a:lnTo>
                  <a:pt x="419" y="13207"/>
                </a:lnTo>
                <a:lnTo>
                  <a:pt x="598" y="13804"/>
                </a:lnTo>
                <a:lnTo>
                  <a:pt x="837" y="14402"/>
                </a:lnTo>
                <a:lnTo>
                  <a:pt x="1076" y="14940"/>
                </a:lnTo>
                <a:lnTo>
                  <a:pt x="1315" y="15418"/>
                </a:lnTo>
                <a:lnTo>
                  <a:pt x="1674" y="15896"/>
                </a:lnTo>
                <a:lnTo>
                  <a:pt x="2032" y="16374"/>
                </a:lnTo>
                <a:lnTo>
                  <a:pt x="2391" y="16792"/>
                </a:lnTo>
                <a:lnTo>
                  <a:pt x="2809" y="17210"/>
                </a:lnTo>
                <a:lnTo>
                  <a:pt x="3227" y="17569"/>
                </a:lnTo>
                <a:lnTo>
                  <a:pt x="3705" y="17927"/>
                </a:lnTo>
                <a:lnTo>
                  <a:pt x="4243" y="18226"/>
                </a:lnTo>
                <a:lnTo>
                  <a:pt x="4721" y="18525"/>
                </a:lnTo>
                <a:lnTo>
                  <a:pt x="5319" y="18764"/>
                </a:lnTo>
                <a:lnTo>
                  <a:pt x="5857" y="19003"/>
                </a:lnTo>
                <a:lnTo>
                  <a:pt x="6574" y="19182"/>
                </a:lnTo>
                <a:lnTo>
                  <a:pt x="6932" y="19302"/>
                </a:lnTo>
                <a:lnTo>
                  <a:pt x="7291" y="19421"/>
                </a:lnTo>
                <a:lnTo>
                  <a:pt x="7649" y="19601"/>
                </a:lnTo>
                <a:lnTo>
                  <a:pt x="7769" y="19660"/>
                </a:lnTo>
                <a:lnTo>
                  <a:pt x="7829" y="19840"/>
                </a:lnTo>
                <a:lnTo>
                  <a:pt x="7888" y="20258"/>
                </a:lnTo>
                <a:lnTo>
                  <a:pt x="7888" y="20736"/>
                </a:lnTo>
                <a:lnTo>
                  <a:pt x="7888" y="21393"/>
                </a:lnTo>
                <a:lnTo>
                  <a:pt x="7888" y="23066"/>
                </a:lnTo>
                <a:lnTo>
                  <a:pt x="7948" y="23903"/>
                </a:lnTo>
                <a:lnTo>
                  <a:pt x="8068" y="24620"/>
                </a:lnTo>
                <a:lnTo>
                  <a:pt x="8127" y="24919"/>
                </a:lnTo>
                <a:lnTo>
                  <a:pt x="8247" y="25158"/>
                </a:lnTo>
                <a:lnTo>
                  <a:pt x="8426" y="25337"/>
                </a:lnTo>
                <a:lnTo>
                  <a:pt x="8605" y="25457"/>
                </a:lnTo>
                <a:lnTo>
                  <a:pt x="8665" y="25457"/>
                </a:lnTo>
                <a:lnTo>
                  <a:pt x="8785" y="25277"/>
                </a:lnTo>
                <a:lnTo>
                  <a:pt x="8844" y="24680"/>
                </a:lnTo>
                <a:lnTo>
                  <a:pt x="8904" y="23843"/>
                </a:lnTo>
                <a:lnTo>
                  <a:pt x="8964" y="22827"/>
                </a:lnTo>
                <a:lnTo>
                  <a:pt x="8904" y="20796"/>
                </a:lnTo>
                <a:lnTo>
                  <a:pt x="8904" y="19660"/>
                </a:lnTo>
                <a:lnTo>
                  <a:pt x="10159" y="19660"/>
                </a:lnTo>
                <a:lnTo>
                  <a:pt x="11533" y="19601"/>
                </a:lnTo>
                <a:lnTo>
                  <a:pt x="12968" y="19362"/>
                </a:lnTo>
                <a:lnTo>
                  <a:pt x="14402" y="19063"/>
                </a:lnTo>
                <a:lnTo>
                  <a:pt x="15836" y="18585"/>
                </a:lnTo>
                <a:lnTo>
                  <a:pt x="16493" y="18346"/>
                </a:lnTo>
                <a:lnTo>
                  <a:pt x="17091" y="17987"/>
                </a:lnTo>
                <a:lnTo>
                  <a:pt x="17748" y="17688"/>
                </a:lnTo>
                <a:lnTo>
                  <a:pt x="18286" y="17330"/>
                </a:lnTo>
                <a:lnTo>
                  <a:pt x="18824" y="16912"/>
                </a:lnTo>
                <a:lnTo>
                  <a:pt x="19302" y="16434"/>
                </a:lnTo>
                <a:lnTo>
                  <a:pt x="19660" y="16015"/>
                </a:lnTo>
                <a:lnTo>
                  <a:pt x="20019" y="15597"/>
                </a:lnTo>
                <a:lnTo>
                  <a:pt x="20317" y="15059"/>
                </a:lnTo>
                <a:lnTo>
                  <a:pt x="20616" y="14581"/>
                </a:lnTo>
                <a:lnTo>
                  <a:pt x="20855" y="14043"/>
                </a:lnTo>
                <a:lnTo>
                  <a:pt x="21034" y="13506"/>
                </a:lnTo>
                <a:lnTo>
                  <a:pt x="21333" y="12370"/>
                </a:lnTo>
                <a:lnTo>
                  <a:pt x="21513" y="11354"/>
                </a:lnTo>
                <a:lnTo>
                  <a:pt x="21632" y="10697"/>
                </a:lnTo>
                <a:lnTo>
                  <a:pt x="21692" y="10040"/>
                </a:lnTo>
                <a:lnTo>
                  <a:pt x="21692" y="9323"/>
                </a:lnTo>
                <a:lnTo>
                  <a:pt x="21632" y="8665"/>
                </a:lnTo>
                <a:lnTo>
                  <a:pt x="21513" y="8128"/>
                </a:lnTo>
                <a:lnTo>
                  <a:pt x="21393" y="7889"/>
                </a:lnTo>
                <a:lnTo>
                  <a:pt x="21274" y="7709"/>
                </a:lnTo>
                <a:lnTo>
                  <a:pt x="21034" y="7530"/>
                </a:lnTo>
                <a:lnTo>
                  <a:pt x="20736" y="7411"/>
                </a:lnTo>
                <a:lnTo>
                  <a:pt x="19959" y="7411"/>
                </a:lnTo>
                <a:lnTo>
                  <a:pt x="19063" y="7530"/>
                </a:lnTo>
                <a:lnTo>
                  <a:pt x="18106" y="7769"/>
                </a:lnTo>
                <a:lnTo>
                  <a:pt x="17150" y="8068"/>
                </a:lnTo>
                <a:lnTo>
                  <a:pt x="16254" y="8426"/>
                </a:lnTo>
                <a:lnTo>
                  <a:pt x="14939" y="8964"/>
                </a:lnTo>
                <a:lnTo>
                  <a:pt x="14939" y="8008"/>
                </a:lnTo>
                <a:lnTo>
                  <a:pt x="14820" y="7052"/>
                </a:lnTo>
                <a:lnTo>
                  <a:pt x="14700" y="6096"/>
                </a:lnTo>
                <a:lnTo>
                  <a:pt x="14581" y="5140"/>
                </a:lnTo>
                <a:lnTo>
                  <a:pt x="14342" y="4184"/>
                </a:lnTo>
                <a:lnTo>
                  <a:pt x="14103" y="3287"/>
                </a:lnTo>
                <a:lnTo>
                  <a:pt x="13804" y="2391"/>
                </a:lnTo>
                <a:lnTo>
                  <a:pt x="13505" y="1495"/>
                </a:lnTo>
                <a:lnTo>
                  <a:pt x="13147" y="778"/>
                </a:lnTo>
                <a:lnTo>
                  <a:pt x="12968" y="479"/>
                </a:lnTo>
                <a:lnTo>
                  <a:pt x="12788" y="300"/>
                </a:lnTo>
                <a:lnTo>
                  <a:pt x="12609" y="120"/>
                </a:lnTo>
                <a:lnTo>
                  <a:pt x="12370" y="61"/>
                </a:lnTo>
                <a:lnTo>
                  <a:pt x="12191"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95" name="Google Shape;295;p11"/>
          <p:cNvSpPr/>
          <p:nvPr/>
        </p:nvSpPr>
        <p:spPr>
          <a:xfrm rot="-2801932">
            <a:off x="8482195" y="996713"/>
            <a:ext cx="597297" cy="937661"/>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96" name="Google Shape;296;p11"/>
          <p:cNvSpPr/>
          <p:nvPr/>
        </p:nvSpPr>
        <p:spPr>
          <a:xfrm rot="5200625">
            <a:off x="4975084" y="-222517"/>
            <a:ext cx="701626" cy="765527"/>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97" name="Google Shape;297;p11"/>
          <p:cNvSpPr/>
          <p:nvPr/>
        </p:nvSpPr>
        <p:spPr>
          <a:xfrm rot="942660">
            <a:off x="4585376" y="4393088"/>
            <a:ext cx="833403" cy="485179"/>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98" name="Google Shape;298;p11"/>
          <p:cNvSpPr/>
          <p:nvPr/>
        </p:nvSpPr>
        <p:spPr>
          <a:xfrm rot="-5506349">
            <a:off x="8198666" y="3597357"/>
            <a:ext cx="274487" cy="28101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1"/>
          <p:cNvSpPr/>
          <p:nvPr/>
        </p:nvSpPr>
        <p:spPr>
          <a:xfrm rot="-5506848">
            <a:off x="8197826" y="3625742"/>
            <a:ext cx="179267" cy="193412"/>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1"/>
          <p:cNvSpPr/>
          <p:nvPr/>
        </p:nvSpPr>
        <p:spPr>
          <a:xfrm rot="-10292983">
            <a:off x="8081725" y="3802439"/>
            <a:ext cx="215214" cy="232195"/>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with color background 2">
  <p:cSld name="BLANK_1_1">
    <p:bg>
      <p:bgPr>
        <a:solidFill>
          <a:srgbClr val="FF7B59"/>
        </a:solidFill>
        <a:effectLst/>
      </p:bgPr>
    </p:bg>
    <p:spTree>
      <p:nvGrpSpPr>
        <p:cNvPr id="1" name="Shape 320"/>
        <p:cNvGrpSpPr/>
        <p:nvPr/>
      </p:nvGrpSpPr>
      <p:grpSpPr>
        <a:xfrm>
          <a:off x="0" y="0"/>
          <a:ext cx="0" cy="0"/>
          <a:chOff x="0" y="0"/>
          <a:chExt cx="0" cy="0"/>
        </a:xfrm>
      </p:grpSpPr>
      <p:sp>
        <p:nvSpPr>
          <p:cNvPr id="321" name="Google Shape;321;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322" name="Google Shape;322;p13"/>
          <p:cNvSpPr/>
          <p:nvPr/>
        </p:nvSpPr>
        <p:spPr>
          <a:xfrm rot="1318871">
            <a:off x="7856215" y="832860"/>
            <a:ext cx="615466" cy="963905"/>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3"/>
          <p:cNvSpPr/>
          <p:nvPr/>
        </p:nvSpPr>
        <p:spPr>
          <a:xfrm>
            <a:off x="8230655" y="-153538"/>
            <a:ext cx="837106" cy="855807"/>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3"/>
          <p:cNvSpPr/>
          <p:nvPr/>
        </p:nvSpPr>
        <p:spPr>
          <a:xfrm rot="-548659">
            <a:off x="8625706" y="4038279"/>
            <a:ext cx="765854" cy="57351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3"/>
          <p:cNvSpPr/>
          <p:nvPr/>
        </p:nvSpPr>
        <p:spPr>
          <a:xfrm rot="-9290062">
            <a:off x="8508191" y="1702057"/>
            <a:ext cx="776981" cy="854390"/>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3"/>
          <p:cNvSpPr/>
          <p:nvPr/>
        </p:nvSpPr>
        <p:spPr>
          <a:xfrm rot="5503490">
            <a:off x="7917205" y="4268854"/>
            <a:ext cx="979970" cy="879830"/>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3"/>
          <p:cNvSpPr/>
          <p:nvPr/>
        </p:nvSpPr>
        <p:spPr>
          <a:xfrm>
            <a:off x="8231962" y="2681110"/>
            <a:ext cx="220297" cy="237680"/>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3"/>
          <p:cNvSpPr/>
          <p:nvPr/>
        </p:nvSpPr>
        <p:spPr>
          <a:xfrm rot="-830047">
            <a:off x="7861089" y="2356302"/>
            <a:ext cx="287064" cy="73569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3"/>
          <p:cNvSpPr/>
          <p:nvPr/>
        </p:nvSpPr>
        <p:spPr>
          <a:xfrm>
            <a:off x="7633712" y="-65921"/>
            <a:ext cx="457954" cy="34981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3"/>
          <p:cNvSpPr/>
          <p:nvPr/>
        </p:nvSpPr>
        <p:spPr>
          <a:xfrm rot="8224608">
            <a:off x="8316423" y="3153271"/>
            <a:ext cx="501993" cy="771678"/>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16" name="Group 15"/>
          <p:cNvGrpSpPr/>
          <p:nvPr/>
        </p:nvGrpSpPr>
        <p:grpSpPr>
          <a:xfrm>
            <a:off x="0" y="-6350"/>
            <a:ext cx="9144000" cy="5149850"/>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4C27505-0CBC-4CF1-A7CF-71D2FDEAFF5B}" type="datetimeFigureOut">
              <a:rPr lang="en-US" smtClean="0"/>
              <a:t>7/29/2019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92CB77-99BD-4645-BB82-08C2C2E6EE3A}" type="slidenum">
              <a:rPr lang="en-US" smtClean="0"/>
              <a:t>‹#›</a:t>
            </a:fld>
            <a:endParaRPr lang="en-US"/>
          </a:p>
        </p:txBody>
      </p:sp>
    </p:spTree>
    <p:extLst>
      <p:ext uri="{BB962C8B-B14F-4D97-AF65-F5344CB8AC3E}">
        <p14:creationId xmlns:p14="http://schemas.microsoft.com/office/powerpoint/2010/main" val="141117486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1" y="1620442"/>
            <a:ext cx="3138026" cy="29105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1620442"/>
            <a:ext cx="3138026" cy="291058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4C27505-0CBC-4CF1-A7CF-71D2FDEAFF5B}" type="datetimeFigureOut">
              <a:rPr lang="en-US" smtClean="0"/>
              <a:t>7/29/2019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92CB77-99BD-4645-BB82-08C2C2E6EE3A}" type="slidenum">
              <a:rPr lang="en-US" smtClean="0"/>
              <a:t>‹#›</a:t>
            </a:fld>
            <a:endParaRPr lang="en-US"/>
          </a:p>
        </p:txBody>
      </p:sp>
    </p:spTree>
    <p:extLst>
      <p:ext uri="{BB962C8B-B14F-4D97-AF65-F5344CB8AC3E}">
        <p14:creationId xmlns:p14="http://schemas.microsoft.com/office/powerpoint/2010/main" val="330421723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434575"/>
            <a:ext cx="5984700" cy="8574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1pPr>
            <a:lvl2pPr lvl="1">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2pPr>
            <a:lvl3pPr lvl="2">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3pPr>
            <a:lvl4pPr lvl="3">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4pPr>
            <a:lvl5pPr lvl="4">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5pPr>
            <a:lvl6pPr lvl="5">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6pPr>
            <a:lvl7pPr lvl="6">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7pPr>
            <a:lvl8pPr lvl="7">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8pPr>
            <a:lvl9pPr lvl="8">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9pPr>
          </a:lstStyle>
          <a:p>
            <a:endParaRPr/>
          </a:p>
        </p:txBody>
      </p:sp>
      <p:sp>
        <p:nvSpPr>
          <p:cNvPr id="7" name="Google Shape;7;p1"/>
          <p:cNvSpPr txBox="1">
            <a:spLocks noGrp="1"/>
          </p:cNvSpPr>
          <p:nvPr>
            <p:ph type="body" idx="1"/>
          </p:nvPr>
        </p:nvSpPr>
        <p:spPr>
          <a:xfrm>
            <a:off x="457200" y="1428750"/>
            <a:ext cx="5984700" cy="3170400"/>
          </a:xfrm>
          <a:prstGeom prst="rect">
            <a:avLst/>
          </a:prstGeom>
          <a:noFill/>
          <a:ln>
            <a:noFill/>
          </a:ln>
        </p:spPr>
        <p:txBody>
          <a:bodyPr spcFirstLastPara="1" wrap="square" lIns="91425" tIns="91425" rIns="91425" bIns="91425" anchor="t" anchorCtr="0"/>
          <a:lstStyle>
            <a:lvl1pPr marL="457200" lvl="0" indent="-393700">
              <a:spcBef>
                <a:spcPts val="600"/>
              </a:spcBef>
              <a:spcAft>
                <a:spcPts val="0"/>
              </a:spcAft>
              <a:buClr>
                <a:srgbClr val="FFA105"/>
              </a:buClr>
              <a:buSzPts val="2600"/>
              <a:buFont typeface="Chivo Light"/>
              <a:buChar char="༝"/>
              <a:defRPr sz="2600">
                <a:solidFill>
                  <a:srgbClr val="65677F"/>
                </a:solidFill>
                <a:latin typeface="Chivo Light"/>
                <a:ea typeface="Chivo Light"/>
                <a:cs typeface="Chivo Light"/>
                <a:sym typeface="Chivo Light"/>
              </a:defRPr>
            </a:lvl1pPr>
            <a:lvl2pPr marL="914400" lvl="1"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2pPr>
            <a:lvl3pPr marL="1371600" lvl="2"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3pPr>
            <a:lvl4pPr marL="1828800" lvl="3"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4pPr>
            <a:lvl5pPr marL="2286000" lvl="4"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5pPr>
            <a:lvl6pPr marL="2743200" lvl="5"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6pPr>
            <a:lvl7pPr marL="3200400" lvl="6"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7pPr>
            <a:lvl8pPr marL="3657600" lvl="7"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8pPr>
            <a:lvl9pPr marL="4114800" lvl="8"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lvl="0" algn="r">
              <a:buNone/>
              <a:defRPr sz="1300">
                <a:solidFill>
                  <a:srgbClr val="65677F"/>
                </a:solidFill>
                <a:latin typeface="Chivo Light"/>
                <a:ea typeface="Chivo Light"/>
                <a:cs typeface="Chivo Light"/>
                <a:sym typeface="Chivo Light"/>
              </a:defRPr>
            </a:lvl1pPr>
            <a:lvl2pPr lvl="1" algn="r">
              <a:buNone/>
              <a:defRPr sz="1300">
                <a:solidFill>
                  <a:srgbClr val="65677F"/>
                </a:solidFill>
                <a:latin typeface="Chivo Light"/>
                <a:ea typeface="Chivo Light"/>
                <a:cs typeface="Chivo Light"/>
                <a:sym typeface="Chivo Light"/>
              </a:defRPr>
            </a:lvl2pPr>
            <a:lvl3pPr lvl="2" algn="r">
              <a:buNone/>
              <a:defRPr sz="1300">
                <a:solidFill>
                  <a:srgbClr val="65677F"/>
                </a:solidFill>
                <a:latin typeface="Chivo Light"/>
                <a:ea typeface="Chivo Light"/>
                <a:cs typeface="Chivo Light"/>
                <a:sym typeface="Chivo Light"/>
              </a:defRPr>
            </a:lvl3pPr>
            <a:lvl4pPr lvl="3" algn="r">
              <a:buNone/>
              <a:defRPr sz="1300">
                <a:solidFill>
                  <a:srgbClr val="65677F"/>
                </a:solidFill>
                <a:latin typeface="Chivo Light"/>
                <a:ea typeface="Chivo Light"/>
                <a:cs typeface="Chivo Light"/>
                <a:sym typeface="Chivo Light"/>
              </a:defRPr>
            </a:lvl4pPr>
            <a:lvl5pPr lvl="4" algn="r">
              <a:buNone/>
              <a:defRPr sz="1300">
                <a:solidFill>
                  <a:srgbClr val="65677F"/>
                </a:solidFill>
                <a:latin typeface="Chivo Light"/>
                <a:ea typeface="Chivo Light"/>
                <a:cs typeface="Chivo Light"/>
                <a:sym typeface="Chivo Light"/>
              </a:defRPr>
            </a:lvl5pPr>
            <a:lvl6pPr lvl="5" algn="r">
              <a:buNone/>
              <a:defRPr sz="1300">
                <a:solidFill>
                  <a:srgbClr val="65677F"/>
                </a:solidFill>
                <a:latin typeface="Chivo Light"/>
                <a:ea typeface="Chivo Light"/>
                <a:cs typeface="Chivo Light"/>
                <a:sym typeface="Chivo Light"/>
              </a:defRPr>
            </a:lvl6pPr>
            <a:lvl7pPr lvl="6" algn="r">
              <a:buNone/>
              <a:defRPr sz="1300">
                <a:solidFill>
                  <a:srgbClr val="65677F"/>
                </a:solidFill>
                <a:latin typeface="Chivo Light"/>
                <a:ea typeface="Chivo Light"/>
                <a:cs typeface="Chivo Light"/>
                <a:sym typeface="Chivo Light"/>
              </a:defRPr>
            </a:lvl7pPr>
            <a:lvl8pPr lvl="7" algn="r">
              <a:buNone/>
              <a:defRPr sz="1300">
                <a:solidFill>
                  <a:srgbClr val="65677F"/>
                </a:solidFill>
                <a:latin typeface="Chivo Light"/>
                <a:ea typeface="Chivo Light"/>
                <a:cs typeface="Chivo Light"/>
                <a:sym typeface="Chivo Light"/>
              </a:defRPr>
            </a:lvl8pPr>
            <a:lvl9pPr lvl="8" algn="r">
              <a:buNone/>
              <a:defRPr sz="1300">
                <a:solidFill>
                  <a:srgbClr val="65677F"/>
                </a:solidFill>
                <a:latin typeface="Chivo Light"/>
                <a:ea typeface="Chivo Light"/>
                <a:cs typeface="Chivo Light"/>
                <a:sym typeface="Chivo Ligh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5" r:id="rId4"/>
    <p:sldLayoutId id="2147483656" r:id="rId5"/>
    <p:sldLayoutId id="2147483657" r:id="rId6"/>
    <p:sldLayoutId id="2147483659" r:id="rId7"/>
    <p:sldLayoutId id="2147483662" r:id="rId8"/>
    <p:sldLayoutId id="2147483663" r:id="rId9"/>
    <p:sldLayoutId id="2147483664" r:id="rId10"/>
    <p:sldLayoutId id="2147483673"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434575"/>
            <a:ext cx="5984700" cy="8574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1pPr>
            <a:lvl2pPr lvl="1">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2pPr>
            <a:lvl3pPr lvl="2">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3pPr>
            <a:lvl4pPr lvl="3">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4pPr>
            <a:lvl5pPr lvl="4">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5pPr>
            <a:lvl6pPr lvl="5">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6pPr>
            <a:lvl7pPr lvl="6">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7pPr>
            <a:lvl8pPr lvl="7">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8pPr>
            <a:lvl9pPr lvl="8">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9pPr>
          </a:lstStyle>
          <a:p>
            <a:endParaRPr/>
          </a:p>
        </p:txBody>
      </p:sp>
      <p:sp>
        <p:nvSpPr>
          <p:cNvPr id="7" name="Google Shape;7;p1"/>
          <p:cNvSpPr txBox="1">
            <a:spLocks noGrp="1"/>
          </p:cNvSpPr>
          <p:nvPr>
            <p:ph type="body" idx="1"/>
          </p:nvPr>
        </p:nvSpPr>
        <p:spPr>
          <a:xfrm>
            <a:off x="457200" y="1428750"/>
            <a:ext cx="5984700" cy="3170400"/>
          </a:xfrm>
          <a:prstGeom prst="rect">
            <a:avLst/>
          </a:prstGeom>
          <a:noFill/>
          <a:ln>
            <a:noFill/>
          </a:ln>
        </p:spPr>
        <p:txBody>
          <a:bodyPr spcFirstLastPara="1" wrap="square" lIns="91425" tIns="91425" rIns="91425" bIns="91425" anchor="t" anchorCtr="0"/>
          <a:lstStyle>
            <a:lvl1pPr marL="457200" lvl="0" indent="-393700">
              <a:spcBef>
                <a:spcPts val="600"/>
              </a:spcBef>
              <a:spcAft>
                <a:spcPts val="0"/>
              </a:spcAft>
              <a:buClr>
                <a:srgbClr val="FFA105"/>
              </a:buClr>
              <a:buSzPts val="2600"/>
              <a:buFont typeface="Chivo Light"/>
              <a:buChar char="༝"/>
              <a:defRPr sz="2600">
                <a:solidFill>
                  <a:srgbClr val="65677F"/>
                </a:solidFill>
                <a:latin typeface="Chivo Light"/>
                <a:ea typeface="Chivo Light"/>
                <a:cs typeface="Chivo Light"/>
                <a:sym typeface="Chivo Light"/>
              </a:defRPr>
            </a:lvl1pPr>
            <a:lvl2pPr marL="914400" lvl="1"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2pPr>
            <a:lvl3pPr marL="1371600" lvl="2"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3pPr>
            <a:lvl4pPr marL="1828800" lvl="3"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4pPr>
            <a:lvl5pPr marL="2286000" lvl="4"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5pPr>
            <a:lvl6pPr marL="2743200" lvl="5"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6pPr>
            <a:lvl7pPr marL="3200400" lvl="6"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7pPr>
            <a:lvl8pPr marL="3657600" lvl="7"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8pPr>
            <a:lvl9pPr marL="4114800" lvl="8"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lvl="0" algn="r">
              <a:buNone/>
              <a:defRPr sz="1300">
                <a:solidFill>
                  <a:srgbClr val="65677F"/>
                </a:solidFill>
                <a:latin typeface="Chivo Light"/>
                <a:ea typeface="Chivo Light"/>
                <a:cs typeface="Chivo Light"/>
                <a:sym typeface="Chivo Light"/>
              </a:defRPr>
            </a:lvl1pPr>
            <a:lvl2pPr lvl="1" algn="r">
              <a:buNone/>
              <a:defRPr sz="1300">
                <a:solidFill>
                  <a:srgbClr val="65677F"/>
                </a:solidFill>
                <a:latin typeface="Chivo Light"/>
                <a:ea typeface="Chivo Light"/>
                <a:cs typeface="Chivo Light"/>
                <a:sym typeface="Chivo Light"/>
              </a:defRPr>
            </a:lvl2pPr>
            <a:lvl3pPr lvl="2" algn="r">
              <a:buNone/>
              <a:defRPr sz="1300">
                <a:solidFill>
                  <a:srgbClr val="65677F"/>
                </a:solidFill>
                <a:latin typeface="Chivo Light"/>
                <a:ea typeface="Chivo Light"/>
                <a:cs typeface="Chivo Light"/>
                <a:sym typeface="Chivo Light"/>
              </a:defRPr>
            </a:lvl3pPr>
            <a:lvl4pPr lvl="3" algn="r">
              <a:buNone/>
              <a:defRPr sz="1300">
                <a:solidFill>
                  <a:srgbClr val="65677F"/>
                </a:solidFill>
                <a:latin typeface="Chivo Light"/>
                <a:ea typeface="Chivo Light"/>
                <a:cs typeface="Chivo Light"/>
                <a:sym typeface="Chivo Light"/>
              </a:defRPr>
            </a:lvl4pPr>
            <a:lvl5pPr lvl="4" algn="r">
              <a:buNone/>
              <a:defRPr sz="1300">
                <a:solidFill>
                  <a:srgbClr val="65677F"/>
                </a:solidFill>
                <a:latin typeface="Chivo Light"/>
                <a:ea typeface="Chivo Light"/>
                <a:cs typeface="Chivo Light"/>
                <a:sym typeface="Chivo Light"/>
              </a:defRPr>
            </a:lvl5pPr>
            <a:lvl6pPr lvl="5" algn="r">
              <a:buNone/>
              <a:defRPr sz="1300">
                <a:solidFill>
                  <a:srgbClr val="65677F"/>
                </a:solidFill>
                <a:latin typeface="Chivo Light"/>
                <a:ea typeface="Chivo Light"/>
                <a:cs typeface="Chivo Light"/>
                <a:sym typeface="Chivo Light"/>
              </a:defRPr>
            </a:lvl6pPr>
            <a:lvl7pPr lvl="6" algn="r">
              <a:buNone/>
              <a:defRPr sz="1300">
                <a:solidFill>
                  <a:srgbClr val="65677F"/>
                </a:solidFill>
                <a:latin typeface="Chivo Light"/>
                <a:ea typeface="Chivo Light"/>
                <a:cs typeface="Chivo Light"/>
                <a:sym typeface="Chivo Light"/>
              </a:defRPr>
            </a:lvl7pPr>
            <a:lvl8pPr lvl="7" algn="r">
              <a:buNone/>
              <a:defRPr sz="1300">
                <a:solidFill>
                  <a:srgbClr val="65677F"/>
                </a:solidFill>
                <a:latin typeface="Chivo Light"/>
                <a:ea typeface="Chivo Light"/>
                <a:cs typeface="Chivo Light"/>
                <a:sym typeface="Chivo Light"/>
              </a:defRPr>
            </a:lvl8pPr>
            <a:lvl9pPr lvl="8" algn="r">
              <a:buNone/>
              <a:defRPr sz="1300">
                <a:solidFill>
                  <a:srgbClr val="65677F"/>
                </a:solidFill>
                <a:latin typeface="Chivo Light"/>
                <a:ea typeface="Chivo Light"/>
                <a:cs typeface="Chivo Light"/>
                <a:sym typeface="Chivo Light"/>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3005644"/>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5.gif"/><Relationship Id="rId4" Type="http://schemas.openxmlformats.org/officeDocument/2006/relationships/image" Target="../media/image14.gif"/></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chart" Target="../charts/char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11.xml"/><Relationship Id="rId13" Type="http://schemas.openxmlformats.org/officeDocument/2006/relationships/image" Target="../media/image17.png"/><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 Id="rId1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www.vdh.virginia.gov/child-and-adult-care-food-program/" TargetMode="External"/><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hyperlink" Target="http://unsplash.com/" TargetMode="External"/><Relationship Id="rId4" Type="http://schemas.openxmlformats.org/officeDocument/2006/relationships/hyperlink" Target="http://www.slidescarnival.co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hyperlink" Target="mailto:CACFP@VDH.Virginia.Gov"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6.png"/><Relationship Id="rId4" Type="http://schemas.openxmlformats.org/officeDocument/2006/relationships/diagramLayout" Target="../diagrams/layout1.xml"/><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18"/>
          <p:cNvSpPr txBox="1">
            <a:spLocks noGrp="1"/>
          </p:cNvSpPr>
          <p:nvPr>
            <p:ph type="ctrTitle"/>
          </p:nvPr>
        </p:nvSpPr>
        <p:spPr>
          <a:xfrm>
            <a:off x="377041" y="1064712"/>
            <a:ext cx="4437600" cy="148321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dirty="0" smtClean="0">
                <a:solidFill>
                  <a:srgbClr val="FFC000"/>
                </a:solidFill>
              </a:rPr>
              <a:t>Preparing for a Program Review</a:t>
            </a:r>
            <a:endParaRPr b="1" dirty="0">
              <a:solidFill>
                <a:srgbClr val="FFC000"/>
              </a:solidFill>
            </a:endParaRPr>
          </a:p>
        </p:txBody>
      </p:sp>
      <p:sp>
        <p:nvSpPr>
          <p:cNvPr id="365" name="Google Shape;365;p18"/>
          <p:cNvSpPr txBox="1">
            <a:spLocks noGrp="1"/>
          </p:cNvSpPr>
          <p:nvPr>
            <p:ph type="subTitle" idx="1"/>
          </p:nvPr>
        </p:nvSpPr>
        <p:spPr>
          <a:xfrm>
            <a:off x="377041" y="2458857"/>
            <a:ext cx="4586845"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solidFill>
                  <a:schemeClr val="bg2">
                    <a:lumMod val="50000"/>
                  </a:schemeClr>
                </a:solidFill>
              </a:rPr>
              <a:t>Guidance for Institutions Participating in the Child and Adult Care Food Program</a:t>
            </a:r>
            <a:endParaRPr dirty="0">
              <a:solidFill>
                <a:schemeClr val="bg2">
                  <a:lumMod val="50000"/>
                </a:schemeClr>
              </a:solidFill>
            </a:endParaRPr>
          </a:p>
        </p:txBody>
      </p:sp>
      <p:pic>
        <p:nvPicPr>
          <p:cNvPr id="4" name="Picture 2" descr="Image result for VDH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6122" y="4770206"/>
            <a:ext cx="1380552" cy="2705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2534" y="3424310"/>
            <a:ext cx="2516639" cy="76302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3978488" y="1799175"/>
            <a:ext cx="4728660" cy="3692715"/>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5FCBEF"/>
              </a:buClr>
              <a:buSzPct val="80000"/>
              <a:buFont typeface="Wingdings 3" charset="2"/>
              <a:buNone/>
              <a:tabLst/>
              <a:defRPr/>
            </a:pPr>
            <a:endParaRPr kumimoji="0" lang="en-US" sz="11500" b="1" i="0" u="none" strike="noStrike" kern="1200" cap="none" spc="0" normalizeH="0" baseline="0" noProof="0" dirty="0" smtClean="0">
              <a:ln w="12700">
                <a:solidFill>
                  <a:srgbClr val="2C3C43">
                    <a:lumMod val="75000"/>
                  </a:srgbClr>
                </a:solidFill>
                <a:prstDash val="solid"/>
              </a:ln>
              <a:pattFill prst="lgConfetti">
                <a:fgClr>
                  <a:sysClr val="windowText" lastClr="000000"/>
                </a:fgClr>
                <a:bgClr>
                  <a:srgbClr val="2C3C43">
                    <a:lumMod val="20000"/>
                    <a:lumOff val="80000"/>
                  </a:srgbClr>
                </a:bgClr>
              </a:pattFill>
              <a:effectLst>
                <a:glow rad="228600">
                  <a:srgbClr val="2E83C3">
                    <a:satMod val="175000"/>
                    <a:alpha val="40000"/>
                  </a:srgbClr>
                </a:glow>
                <a:outerShdw dist="38100" dir="2640000" algn="bl" rotWithShape="0">
                  <a:srgbClr val="2C3C43">
                    <a:lumMod val="75000"/>
                  </a:srgbClr>
                </a:outerShdw>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5FCBEF"/>
              </a:buClr>
              <a:buSzPct val="80000"/>
              <a:buFont typeface="Wingdings 3" charset="2"/>
              <a:buNone/>
              <a:tabLst/>
              <a:defRPr/>
            </a:pPr>
            <a:endParaRPr kumimoji="0" lang="en-US" sz="4800" b="1" i="0" u="none" strike="noStrike" kern="1200" cap="none" spc="0" normalizeH="0" baseline="0" noProof="0" dirty="0" smtClean="0">
              <a:ln w="12700">
                <a:solidFill>
                  <a:srgbClr val="2C3C43">
                    <a:lumMod val="75000"/>
                  </a:srgbClr>
                </a:solidFill>
                <a:prstDash val="solid"/>
              </a:ln>
              <a:pattFill prst="lgConfetti">
                <a:fgClr>
                  <a:sysClr val="windowText" lastClr="000000"/>
                </a:fgClr>
                <a:bgClr>
                  <a:srgbClr val="2C3C43">
                    <a:lumMod val="20000"/>
                    <a:lumOff val="80000"/>
                  </a:srgbClr>
                </a:bgClr>
              </a:pattFill>
              <a:effectLst>
                <a:glow rad="228600">
                  <a:srgbClr val="2E83C3">
                    <a:satMod val="175000"/>
                    <a:alpha val="40000"/>
                  </a:srgbClr>
                </a:glow>
                <a:outerShdw dist="38100" dir="2640000" algn="bl" rotWithShape="0">
                  <a:srgbClr val="2C3C43">
                    <a:lumMod val="75000"/>
                  </a:srgbClr>
                </a:outerShdw>
              </a:effectLst>
              <a:uLnTx/>
              <a:uFillTx/>
              <a:latin typeface="Trebuchet MS" panose="020B0603020202020204"/>
              <a:ea typeface="+mn-ea"/>
              <a:cs typeface="+mn-cs"/>
            </a:endParaRPr>
          </a:p>
          <a:p>
            <a:pPr marL="0" marR="0" lvl="0" indent="0" algn="ctr" defTabSz="457200" rtl="0" eaLnBrk="1" fontAlgn="auto" latinLnBrk="0" hangingPunct="1">
              <a:lnSpc>
                <a:spcPct val="100000"/>
              </a:lnSpc>
              <a:spcBef>
                <a:spcPts val="1000"/>
              </a:spcBef>
              <a:spcAft>
                <a:spcPts val="0"/>
              </a:spcAft>
              <a:buClr>
                <a:srgbClr val="5FCBEF"/>
              </a:buClr>
              <a:buSzPct val="80000"/>
              <a:buFont typeface="Wingdings 3" charset="2"/>
              <a:buNone/>
              <a:tabLst/>
              <a:defRPr/>
            </a:pPr>
            <a:r>
              <a:rPr kumimoji="0" lang="en-US" sz="2800" b="1" i="0" u="none" strike="noStrike" kern="1200" cap="none" spc="0" normalizeH="0" baseline="0" noProof="0" dirty="0" smtClean="0">
                <a:ln w="12700">
                  <a:solidFill>
                    <a:srgbClr val="2C3C43">
                      <a:lumMod val="75000"/>
                    </a:srgbClr>
                  </a:solidFill>
                  <a:prstDash val="solid"/>
                </a:ln>
                <a:pattFill prst="lgConfetti">
                  <a:fgClr>
                    <a:sysClr val="windowText" lastClr="000000"/>
                  </a:fgClr>
                  <a:bgClr>
                    <a:srgbClr val="2C3C43">
                      <a:lumMod val="20000"/>
                      <a:lumOff val="80000"/>
                    </a:srgbClr>
                  </a:bgClr>
                </a:pattFill>
                <a:effectLst>
                  <a:glow rad="228600">
                    <a:srgbClr val="2E83C3">
                      <a:satMod val="175000"/>
                      <a:alpha val="40000"/>
                    </a:srgbClr>
                  </a:glow>
                  <a:outerShdw dist="38100" dir="2640000" algn="bl" rotWithShape="0">
                    <a:srgbClr val="2C3C43">
                      <a:lumMod val="75000"/>
                    </a:srgbClr>
                  </a:outerShdw>
                </a:effectLst>
                <a:uLnTx/>
                <a:uFillTx/>
                <a:latin typeface="Trebuchet MS" panose="020B0603020202020204"/>
                <a:ea typeface="+mn-ea"/>
                <a:cs typeface="+mn-cs"/>
              </a:rPr>
              <a:t>and</a:t>
            </a:r>
          </a:p>
          <a:p>
            <a:pPr marL="0" marR="0" lvl="0" indent="0" algn="ctr" defTabSz="457200" rtl="0" eaLnBrk="1" fontAlgn="auto" latinLnBrk="0" hangingPunct="1">
              <a:lnSpc>
                <a:spcPct val="110000"/>
              </a:lnSpc>
              <a:spcBef>
                <a:spcPts val="1000"/>
              </a:spcBef>
              <a:spcAft>
                <a:spcPts val="0"/>
              </a:spcAft>
              <a:buClr>
                <a:srgbClr val="5FCBEF"/>
              </a:buClr>
              <a:buSzPct val="80000"/>
              <a:buFont typeface="Wingdings 3" charset="2"/>
              <a:buNone/>
              <a:tabLst/>
              <a:defRPr/>
            </a:pPr>
            <a:r>
              <a:rPr kumimoji="0" lang="en-US" sz="7800" b="1" i="0" u="none" strike="noStrike" kern="1200" cap="none" spc="0" normalizeH="0" baseline="0" noProof="0" dirty="0" smtClean="0">
                <a:ln w="12700">
                  <a:solidFill>
                    <a:srgbClr val="2C3C43">
                      <a:lumMod val="75000"/>
                    </a:srgbClr>
                  </a:solidFill>
                  <a:prstDash val="solid"/>
                </a:ln>
                <a:pattFill prst="lgConfetti">
                  <a:fgClr>
                    <a:sysClr val="windowText" lastClr="000000"/>
                  </a:fgClr>
                  <a:bgClr>
                    <a:srgbClr val="2C3C43">
                      <a:lumMod val="20000"/>
                      <a:lumOff val="80000"/>
                    </a:srgbClr>
                  </a:bgClr>
                </a:pattFill>
                <a:effectLst>
                  <a:glow rad="228600">
                    <a:srgbClr val="2E83C3">
                      <a:satMod val="175000"/>
                      <a:alpha val="40000"/>
                    </a:srgbClr>
                  </a:glow>
                  <a:outerShdw dist="38100" dir="2640000" algn="bl" rotWithShape="0">
                    <a:srgbClr val="2C3C43">
                      <a:lumMod val="75000"/>
                    </a:srgbClr>
                  </a:outerShdw>
                </a:effectLst>
                <a:uLnTx/>
                <a:uFillTx/>
                <a:latin typeface="Trebuchet MS" panose="020B0603020202020204"/>
                <a:ea typeface="+mn-ea"/>
                <a:cs typeface="+mn-cs"/>
              </a:rPr>
              <a:t>CHILL</a:t>
            </a:r>
            <a:endParaRPr kumimoji="0" lang="en-US" sz="7800" b="1" i="0" u="none" strike="noStrike" kern="1200" cap="none" spc="0" normalizeH="0" baseline="0" noProof="0" dirty="0">
              <a:ln w="12700">
                <a:solidFill>
                  <a:srgbClr val="2C3C43">
                    <a:lumMod val="75000"/>
                  </a:srgbClr>
                </a:solidFill>
                <a:prstDash val="solid"/>
              </a:ln>
              <a:pattFill prst="lgConfetti">
                <a:fgClr>
                  <a:sysClr val="windowText" lastClr="000000"/>
                </a:fgClr>
                <a:bgClr>
                  <a:srgbClr val="2C3C43">
                    <a:lumMod val="20000"/>
                    <a:lumOff val="80000"/>
                  </a:srgbClr>
                </a:bgClr>
              </a:pattFill>
              <a:effectLst>
                <a:glow rad="228600">
                  <a:srgbClr val="2E83C3">
                    <a:satMod val="175000"/>
                    <a:alpha val="40000"/>
                  </a:srgbClr>
                </a:glow>
                <a:outerShdw dist="38100" dir="2640000" algn="bl" rotWithShape="0">
                  <a:srgbClr val="2C3C43">
                    <a:lumMod val="75000"/>
                  </a:srgbClr>
                </a:outerShdw>
              </a:effectLst>
              <a:uLnTx/>
              <a:uFillTx/>
              <a:latin typeface="Trebuchet MS" panose="020B0603020202020204"/>
              <a:ea typeface="+mn-ea"/>
              <a:cs typeface="+mn-cs"/>
            </a:endParaRPr>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graphicFrame>
        <p:nvGraphicFramePr>
          <p:cNvPr id="4" name="Diagram 3"/>
          <p:cNvGraphicFramePr/>
          <p:nvPr>
            <p:extLst>
              <p:ext uri="{D42A27DB-BD31-4B8C-83A1-F6EECF244321}">
                <p14:modId xmlns:p14="http://schemas.microsoft.com/office/powerpoint/2010/main" val="792164211"/>
              </p:ext>
            </p:extLst>
          </p:nvPr>
        </p:nvGraphicFramePr>
        <p:xfrm>
          <a:off x="1157744" y="880880"/>
          <a:ext cx="7157166" cy="33841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1070062" y="519822"/>
            <a:ext cx="3548836" cy="584775"/>
          </a:xfrm>
          <a:prstGeom prst="rect">
            <a:avLst/>
          </a:prstGeom>
          <a:effectLst/>
        </p:spPr>
        <p:txBody>
          <a:bodyPr wrap="square">
            <a:spAutoFit/>
          </a:bodyPr>
          <a:lstStyle/>
          <a:p>
            <a:pPr algn="ctr"/>
            <a:r>
              <a:rPr lang="en-US" sz="3200" b="1" dirty="0" smtClean="0">
                <a:solidFill>
                  <a:srgbClr val="FFC000"/>
                </a:solidFill>
                <a:latin typeface="Shadows Into Light Two" panose="020B0604020202020204" charset="0"/>
              </a:rPr>
              <a:t>On-Site: Review</a:t>
            </a:r>
            <a:endParaRPr lang="en-US" sz="3200" b="1" dirty="0">
              <a:solidFill>
                <a:srgbClr val="FFC000"/>
              </a:solidFill>
              <a:latin typeface="Shadows Into Light Two" panose="020B0604020202020204" charset="0"/>
            </a:endParaRPr>
          </a:p>
        </p:txBody>
      </p:sp>
      <p:sp>
        <p:nvSpPr>
          <p:cNvPr id="8" name="Oval 7"/>
          <p:cNvSpPr/>
          <p:nvPr/>
        </p:nvSpPr>
        <p:spPr>
          <a:xfrm>
            <a:off x="2069854" y="1292660"/>
            <a:ext cx="322180" cy="322174"/>
          </a:xfrm>
          <a:prstGeom prst="ellipse">
            <a:avLst/>
          </a:prstGeom>
          <a:blipFill rotWithShape="0">
            <a:blip r:embed="rId8"/>
            <a:stretch>
              <a:fillRect/>
            </a:stretch>
          </a:blip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sp>
    </p:spTree>
    <p:extLst>
      <p:ext uri="{BB962C8B-B14F-4D97-AF65-F5344CB8AC3E}">
        <p14:creationId xmlns:p14="http://schemas.microsoft.com/office/powerpoint/2010/main" val="34999388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
        <p:nvSpPr>
          <p:cNvPr id="4" name="Rectangle 3"/>
          <p:cNvSpPr/>
          <p:nvPr/>
        </p:nvSpPr>
        <p:spPr>
          <a:xfrm>
            <a:off x="706760" y="752464"/>
            <a:ext cx="7474244" cy="584775"/>
          </a:xfrm>
          <a:prstGeom prst="rect">
            <a:avLst/>
          </a:prstGeom>
        </p:spPr>
        <p:txBody>
          <a:bodyPr wrap="square">
            <a:spAutoFit/>
          </a:bodyPr>
          <a:lstStyle/>
          <a:p>
            <a:pPr algn="ctr"/>
            <a:r>
              <a:rPr lang="en-US" sz="3200" b="1" dirty="0" smtClean="0">
                <a:solidFill>
                  <a:srgbClr val="FFC000"/>
                </a:solidFill>
                <a:effectLst>
                  <a:outerShdw blurRad="38100" dist="38100" dir="2700000" algn="tl">
                    <a:srgbClr val="000000">
                      <a:alpha val="43137"/>
                    </a:srgbClr>
                  </a:outerShdw>
                </a:effectLst>
                <a:latin typeface="Shadows Into Light Two" panose="020B0604020202020204" charset="0"/>
              </a:rPr>
              <a:t>Meal Service Observation // Facility Review</a:t>
            </a:r>
            <a:endParaRPr lang="en-US" sz="3200" b="1" dirty="0">
              <a:solidFill>
                <a:srgbClr val="FFC000"/>
              </a:solidFill>
              <a:effectLst>
                <a:outerShdw blurRad="38100" dist="38100" dir="2700000" algn="tl">
                  <a:srgbClr val="000000">
                    <a:alpha val="43137"/>
                  </a:srgbClr>
                </a:outerShdw>
              </a:effectLst>
              <a:latin typeface="Shadows Into Light Two" panose="020B0604020202020204" charset="0"/>
            </a:endParaRPr>
          </a:p>
        </p:txBody>
      </p:sp>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1852948" y="1113355"/>
            <a:ext cx="5718906" cy="3351545"/>
          </a:xfrm>
          <a:prstGeom prst="rect">
            <a:avLst/>
          </a:prstGeom>
        </p:spPr>
      </p:pic>
      <p:sp>
        <p:nvSpPr>
          <p:cNvPr id="9" name="Normal"/>
          <p:cNvSpPr/>
          <p:nvPr/>
        </p:nvSpPr>
        <p:spPr>
          <a:xfrm>
            <a:off x="5359632" y="2455101"/>
            <a:ext cx="1730099" cy="1639779"/>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00" b="1" dirty="0" smtClean="0">
                <a:solidFill>
                  <a:schemeClr val="bg2">
                    <a:lumMod val="50000"/>
                  </a:schemeClr>
                </a:solidFill>
                <a:latin typeface="Chivo Light" panose="020B0604020202020204" charset="0"/>
              </a:rPr>
              <a:t>Continue as normal</a:t>
            </a:r>
            <a:endParaRPr lang="en-US" sz="1800" b="1" dirty="0">
              <a:solidFill>
                <a:schemeClr val="bg2">
                  <a:lumMod val="50000"/>
                </a:schemeClr>
              </a:solidFill>
              <a:latin typeface="Chivo Light" panose="020B0604020202020204" charset="0"/>
            </a:endParaRPr>
          </a:p>
        </p:txBody>
      </p:sp>
      <p:sp>
        <p:nvSpPr>
          <p:cNvPr id="2" name="Unannounced"/>
          <p:cNvSpPr/>
          <p:nvPr/>
        </p:nvSpPr>
        <p:spPr>
          <a:xfrm>
            <a:off x="2453593" y="2455100"/>
            <a:ext cx="1730099" cy="1639779"/>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00" b="1" dirty="0" smtClean="0">
                <a:solidFill>
                  <a:schemeClr val="bg2">
                    <a:lumMod val="50000"/>
                  </a:schemeClr>
                </a:solidFill>
                <a:latin typeface="Chivo Light" panose="020B0604020202020204" charset="0"/>
              </a:rPr>
              <a:t>Un-announced</a:t>
            </a:r>
            <a:endParaRPr lang="en-US" sz="1800" b="1" dirty="0">
              <a:solidFill>
                <a:schemeClr val="bg2">
                  <a:lumMod val="50000"/>
                </a:schemeClr>
              </a:solidFill>
              <a:latin typeface="Chivo Light" panose="020B0604020202020204" charset="0"/>
            </a:endParaRPr>
          </a:p>
        </p:txBody>
      </p:sp>
      <p:pic>
        <p:nvPicPr>
          <p:cNvPr id="10" name="P Review Form"/>
          <p:cNvPicPr>
            <a:picLocks noChangeAspect="1"/>
          </p:cNvPicPr>
          <p:nvPr/>
        </p:nvPicPr>
        <p:blipFill>
          <a:blip r:embed="rId4"/>
          <a:stretch>
            <a:fillRect/>
          </a:stretch>
        </p:blipFill>
        <p:spPr>
          <a:xfrm>
            <a:off x="5505110" y="1553228"/>
            <a:ext cx="2307806" cy="301407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05213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2000" fill="hold"/>
                                        <p:tgtEl>
                                          <p:spTgt spid="5"/>
                                        </p:tgtEl>
                                      </p:cBhvr>
                                      <p:by x="50000" y="50000"/>
                                    </p:animScale>
                                  </p:childTnLst>
                                </p:cTn>
                              </p:par>
                              <p:par>
                                <p:cTn id="17" presetID="10" presetClass="exit" presetSubtype="0" fill="hold" grpId="1" nodeType="with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par>
                                <p:cTn id="23" presetID="42" presetClass="path" presetSubtype="0" accel="50000" decel="50000" fill="hold" nodeType="withEffect">
                                  <p:stCondLst>
                                    <p:cond delay="0"/>
                                  </p:stCondLst>
                                  <p:childTnLst>
                                    <p:animMotion origin="layout" path="M 2.22222E-6 -3.95062E-6 L -0.20972 0.00803 " pathEditMode="relative" rAng="0" ptsTypes="AA">
                                      <p:cBhvr>
                                        <p:cTn id="24" dur="2000" fill="hold"/>
                                        <p:tgtEl>
                                          <p:spTgt spid="5"/>
                                        </p:tgtEl>
                                        <p:attrNameLst>
                                          <p:attrName>ppt_x</p:attrName>
                                          <p:attrName>ppt_y</p:attrName>
                                        </p:attrNameLst>
                                      </p:cBhvr>
                                      <p:rCtr x="-10486" y="401"/>
                                    </p:animMotion>
                                  </p:childTnLst>
                                </p:cTn>
                              </p:par>
                              <p:par>
                                <p:cTn id="25" presetID="10" presetClass="entr" presetSubtype="0" fill="hold" nodeType="withEffect">
                                  <p:stCondLst>
                                    <p:cond delay="10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 grpId="0" animBg="1"/>
      <p:bldP spid="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
        <p:nvSpPr>
          <p:cNvPr id="4" name="Title 3"/>
          <p:cNvSpPr>
            <a:spLocks noGrp="1"/>
          </p:cNvSpPr>
          <p:nvPr>
            <p:ph type="title" idx="4294967295"/>
          </p:nvPr>
        </p:nvSpPr>
        <p:spPr>
          <a:xfrm>
            <a:off x="0" y="434149"/>
            <a:ext cx="9144000" cy="857250"/>
          </a:xfrm>
        </p:spPr>
        <p:txBody>
          <a:bodyPr/>
          <a:lstStyle/>
          <a:p>
            <a:pPr algn="ctr"/>
            <a:r>
              <a:rPr lang="en-US" sz="3200" b="1" dirty="0" smtClean="0">
                <a:solidFill>
                  <a:srgbClr val="FFC000"/>
                </a:solidFill>
              </a:rPr>
              <a:t>Exit Conference</a:t>
            </a:r>
            <a:endParaRPr lang="en-US" sz="3200" b="1" dirty="0">
              <a:solidFill>
                <a:srgbClr val="FFC000"/>
              </a:solidFill>
            </a:endParaRPr>
          </a:p>
        </p:txBody>
      </p:sp>
      <p:sp>
        <p:nvSpPr>
          <p:cNvPr id="5" name="Oval 4"/>
          <p:cNvSpPr/>
          <p:nvPr/>
        </p:nvSpPr>
        <p:spPr>
          <a:xfrm>
            <a:off x="5529804" y="1372914"/>
            <a:ext cx="2063425" cy="2063807"/>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9" name="Freeform 8"/>
          <p:cNvSpPr/>
          <p:nvPr/>
        </p:nvSpPr>
        <p:spPr>
          <a:xfrm>
            <a:off x="5598316" y="1441720"/>
            <a:ext cx="1926400" cy="1926195"/>
          </a:xfrm>
          <a:custGeom>
            <a:avLst/>
            <a:gdLst>
              <a:gd name="connsiteX0" fmla="*/ 0 w 1926400"/>
              <a:gd name="connsiteY0" fmla="*/ 963098 h 1926195"/>
              <a:gd name="connsiteX1" fmla="*/ 963200 w 1926400"/>
              <a:gd name="connsiteY1" fmla="*/ 0 h 1926195"/>
              <a:gd name="connsiteX2" fmla="*/ 1926400 w 1926400"/>
              <a:gd name="connsiteY2" fmla="*/ 963098 h 1926195"/>
              <a:gd name="connsiteX3" fmla="*/ 963200 w 1926400"/>
              <a:gd name="connsiteY3" fmla="*/ 1926196 h 1926195"/>
              <a:gd name="connsiteX4" fmla="*/ 0 w 1926400"/>
              <a:gd name="connsiteY4" fmla="*/ 963098 h 1926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400" h="1926195">
                <a:moveTo>
                  <a:pt x="0" y="963098"/>
                </a:moveTo>
                <a:cubicBezTo>
                  <a:pt x="0" y="431194"/>
                  <a:pt x="431239" y="0"/>
                  <a:pt x="963200" y="0"/>
                </a:cubicBezTo>
                <a:cubicBezTo>
                  <a:pt x="1495161" y="0"/>
                  <a:pt x="1926400" y="431194"/>
                  <a:pt x="1926400" y="963098"/>
                </a:cubicBezTo>
                <a:cubicBezTo>
                  <a:pt x="1926400" y="1495002"/>
                  <a:pt x="1495161" y="1926196"/>
                  <a:pt x="963200" y="1926196"/>
                </a:cubicBezTo>
                <a:cubicBezTo>
                  <a:pt x="431239" y="1926196"/>
                  <a:pt x="0" y="1495002"/>
                  <a:pt x="0" y="963098"/>
                </a:cubicBez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02062" tIns="301892" rIns="302062" bIns="301893" numCol="1" spcCol="1270" anchor="ctr" anchorCtr="0">
            <a:noAutofit/>
          </a:bodyPr>
          <a:lstStyle/>
          <a:p>
            <a:pPr lvl="0" algn="ctr" defTabSz="933450">
              <a:lnSpc>
                <a:spcPct val="90000"/>
              </a:lnSpc>
              <a:spcBef>
                <a:spcPct val="0"/>
              </a:spcBef>
              <a:spcAft>
                <a:spcPct val="35000"/>
              </a:spcAft>
            </a:pPr>
            <a:r>
              <a:rPr lang="en-US" sz="2100" kern="1200" dirty="0" smtClean="0">
                <a:latin typeface="Chivo Light" panose="020B0604020202020204" charset="0"/>
              </a:rPr>
              <a:t>CHAAMPS</a:t>
            </a:r>
            <a:endParaRPr lang="en-US" sz="2100" kern="1200" dirty="0">
              <a:latin typeface="Chivo Light" panose="020B0604020202020204" charset="0"/>
            </a:endParaRPr>
          </a:p>
        </p:txBody>
      </p:sp>
      <p:sp>
        <p:nvSpPr>
          <p:cNvPr id="10" name="Teardrop 9"/>
          <p:cNvSpPr/>
          <p:nvPr/>
        </p:nvSpPr>
        <p:spPr>
          <a:xfrm rot="2700000">
            <a:off x="3399680" y="1375409"/>
            <a:ext cx="2058455" cy="2058455"/>
          </a:xfrm>
          <a:prstGeom prst="teardrop">
            <a:avLst>
              <a:gd name="adj" fmla="val 100000"/>
            </a:avLst>
          </a:prstGeom>
        </p:spPr>
        <p:style>
          <a:lnRef idx="2">
            <a:schemeClr val="lt1">
              <a:hueOff val="0"/>
              <a:satOff val="0"/>
              <a:lumOff val="0"/>
              <a:alphaOff val="0"/>
            </a:schemeClr>
          </a:lnRef>
          <a:fillRef idx="1">
            <a:schemeClr val="accent4">
              <a:hueOff val="1754093"/>
              <a:satOff val="4262"/>
              <a:lumOff val="6961"/>
              <a:alphaOff val="0"/>
            </a:schemeClr>
          </a:fillRef>
          <a:effectRef idx="0">
            <a:schemeClr val="accent4">
              <a:hueOff val="1754093"/>
              <a:satOff val="4262"/>
              <a:lumOff val="6961"/>
              <a:alphaOff val="0"/>
            </a:schemeClr>
          </a:effectRef>
          <a:fontRef idx="minor">
            <a:schemeClr val="lt1"/>
          </a:fontRef>
        </p:style>
      </p:sp>
      <p:sp>
        <p:nvSpPr>
          <p:cNvPr id="11" name="Freeform 10"/>
          <p:cNvSpPr/>
          <p:nvPr/>
        </p:nvSpPr>
        <p:spPr>
          <a:xfrm>
            <a:off x="3465707" y="1441720"/>
            <a:ext cx="1926400" cy="1926195"/>
          </a:xfrm>
          <a:custGeom>
            <a:avLst/>
            <a:gdLst>
              <a:gd name="connsiteX0" fmla="*/ 0 w 1926400"/>
              <a:gd name="connsiteY0" fmla="*/ 963098 h 1926195"/>
              <a:gd name="connsiteX1" fmla="*/ 963200 w 1926400"/>
              <a:gd name="connsiteY1" fmla="*/ 0 h 1926195"/>
              <a:gd name="connsiteX2" fmla="*/ 1926400 w 1926400"/>
              <a:gd name="connsiteY2" fmla="*/ 963098 h 1926195"/>
              <a:gd name="connsiteX3" fmla="*/ 963200 w 1926400"/>
              <a:gd name="connsiteY3" fmla="*/ 1926196 h 1926195"/>
              <a:gd name="connsiteX4" fmla="*/ 0 w 1926400"/>
              <a:gd name="connsiteY4" fmla="*/ 963098 h 1926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400" h="1926195">
                <a:moveTo>
                  <a:pt x="0" y="963098"/>
                </a:moveTo>
                <a:cubicBezTo>
                  <a:pt x="0" y="431194"/>
                  <a:pt x="431239" y="0"/>
                  <a:pt x="963200" y="0"/>
                </a:cubicBezTo>
                <a:cubicBezTo>
                  <a:pt x="1495161" y="0"/>
                  <a:pt x="1926400" y="431194"/>
                  <a:pt x="1926400" y="963098"/>
                </a:cubicBezTo>
                <a:cubicBezTo>
                  <a:pt x="1926400" y="1495002"/>
                  <a:pt x="1495161" y="1926196"/>
                  <a:pt x="963200" y="1926196"/>
                </a:cubicBezTo>
                <a:cubicBezTo>
                  <a:pt x="431239" y="1926196"/>
                  <a:pt x="0" y="1495002"/>
                  <a:pt x="0" y="963098"/>
                </a:cubicBezTo>
                <a:close/>
              </a:path>
            </a:pathLst>
          </a:custGeom>
        </p:spPr>
        <p:style>
          <a:lnRef idx="2">
            <a:schemeClr val="accent4">
              <a:hueOff val="1754093"/>
              <a:satOff val="4262"/>
              <a:lumOff val="696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02062" tIns="301892" rIns="302062" bIns="301893" numCol="1" spcCol="1270" anchor="ctr" anchorCtr="0">
            <a:noAutofit/>
          </a:bodyPr>
          <a:lstStyle/>
          <a:p>
            <a:pPr lvl="0" algn="ctr" defTabSz="933450">
              <a:lnSpc>
                <a:spcPct val="90000"/>
              </a:lnSpc>
              <a:spcBef>
                <a:spcPct val="0"/>
              </a:spcBef>
              <a:spcAft>
                <a:spcPct val="35000"/>
              </a:spcAft>
            </a:pPr>
            <a:r>
              <a:rPr lang="en-US" sz="2100" kern="1200" dirty="0" smtClean="0">
                <a:latin typeface="Chivo Light" panose="020B0604020202020204" charset="0"/>
              </a:rPr>
              <a:t>CAP</a:t>
            </a:r>
            <a:endParaRPr lang="en-US" sz="2100" kern="1200" dirty="0">
              <a:latin typeface="Chivo Light" panose="020B0604020202020204" charset="0"/>
            </a:endParaRPr>
          </a:p>
        </p:txBody>
      </p:sp>
      <p:sp>
        <p:nvSpPr>
          <p:cNvPr id="12" name="Freeform 11"/>
          <p:cNvSpPr/>
          <p:nvPr/>
        </p:nvSpPr>
        <p:spPr>
          <a:xfrm>
            <a:off x="3465707" y="3474746"/>
            <a:ext cx="1926400" cy="1131309"/>
          </a:xfrm>
          <a:custGeom>
            <a:avLst/>
            <a:gdLst>
              <a:gd name="connsiteX0" fmla="*/ 0 w 1926400"/>
              <a:gd name="connsiteY0" fmla="*/ 0 h 1131309"/>
              <a:gd name="connsiteX1" fmla="*/ 1926400 w 1926400"/>
              <a:gd name="connsiteY1" fmla="*/ 0 h 1131309"/>
              <a:gd name="connsiteX2" fmla="*/ 1926400 w 1926400"/>
              <a:gd name="connsiteY2" fmla="*/ 1131309 h 1131309"/>
              <a:gd name="connsiteX3" fmla="*/ 0 w 1926400"/>
              <a:gd name="connsiteY3" fmla="*/ 1131309 h 1131309"/>
              <a:gd name="connsiteX4" fmla="*/ 0 w 1926400"/>
              <a:gd name="connsiteY4" fmla="*/ 0 h 1131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400" h="1131309">
                <a:moveTo>
                  <a:pt x="0" y="0"/>
                </a:moveTo>
                <a:lnTo>
                  <a:pt x="1926400" y="0"/>
                </a:lnTo>
                <a:lnTo>
                  <a:pt x="1926400" y="1131309"/>
                </a:lnTo>
                <a:lnTo>
                  <a:pt x="0" y="113130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latin typeface="Chivo Light" panose="020B0604020202020204" charset="0"/>
              </a:rPr>
              <a:t>Corrective actions begin immediately.</a:t>
            </a:r>
            <a:endParaRPr lang="en-US" sz="1800" kern="1200" dirty="0">
              <a:latin typeface="Chivo Light" panose="020B0604020202020204" charset="0"/>
            </a:endParaRPr>
          </a:p>
        </p:txBody>
      </p:sp>
      <p:sp>
        <p:nvSpPr>
          <p:cNvPr id="13" name="Teardrop 12"/>
          <p:cNvSpPr/>
          <p:nvPr/>
        </p:nvSpPr>
        <p:spPr>
          <a:xfrm rot="2700000">
            <a:off x="1267071" y="1375409"/>
            <a:ext cx="2058455" cy="2058455"/>
          </a:xfrm>
          <a:prstGeom prst="teardrop">
            <a:avLst>
              <a:gd name="adj" fmla="val 100000"/>
            </a:avLst>
          </a:prstGeom>
        </p:spPr>
        <p:style>
          <a:lnRef idx="2">
            <a:schemeClr val="lt1">
              <a:hueOff val="0"/>
              <a:satOff val="0"/>
              <a:lumOff val="0"/>
              <a:alphaOff val="0"/>
            </a:schemeClr>
          </a:lnRef>
          <a:fillRef idx="1">
            <a:schemeClr val="accent4">
              <a:hueOff val="3508185"/>
              <a:satOff val="8525"/>
              <a:lumOff val="13922"/>
              <a:alphaOff val="0"/>
            </a:schemeClr>
          </a:fillRef>
          <a:effectRef idx="0">
            <a:schemeClr val="accent4">
              <a:hueOff val="3508185"/>
              <a:satOff val="8525"/>
              <a:lumOff val="13922"/>
              <a:alphaOff val="0"/>
            </a:schemeClr>
          </a:effectRef>
          <a:fontRef idx="minor">
            <a:schemeClr val="lt1"/>
          </a:fontRef>
        </p:style>
      </p:sp>
      <p:sp>
        <p:nvSpPr>
          <p:cNvPr id="14" name="Freeform 13"/>
          <p:cNvSpPr/>
          <p:nvPr/>
        </p:nvSpPr>
        <p:spPr>
          <a:xfrm>
            <a:off x="1333098" y="1441720"/>
            <a:ext cx="1926400" cy="1926195"/>
          </a:xfrm>
          <a:custGeom>
            <a:avLst/>
            <a:gdLst>
              <a:gd name="connsiteX0" fmla="*/ 0 w 1926400"/>
              <a:gd name="connsiteY0" fmla="*/ 963098 h 1926195"/>
              <a:gd name="connsiteX1" fmla="*/ 963200 w 1926400"/>
              <a:gd name="connsiteY1" fmla="*/ 0 h 1926195"/>
              <a:gd name="connsiteX2" fmla="*/ 1926400 w 1926400"/>
              <a:gd name="connsiteY2" fmla="*/ 963098 h 1926195"/>
              <a:gd name="connsiteX3" fmla="*/ 963200 w 1926400"/>
              <a:gd name="connsiteY3" fmla="*/ 1926196 h 1926195"/>
              <a:gd name="connsiteX4" fmla="*/ 0 w 1926400"/>
              <a:gd name="connsiteY4" fmla="*/ 963098 h 1926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400" h="1926195">
                <a:moveTo>
                  <a:pt x="0" y="963098"/>
                </a:moveTo>
                <a:cubicBezTo>
                  <a:pt x="0" y="431194"/>
                  <a:pt x="431239" y="0"/>
                  <a:pt x="963200" y="0"/>
                </a:cubicBezTo>
                <a:cubicBezTo>
                  <a:pt x="1495161" y="0"/>
                  <a:pt x="1926400" y="431194"/>
                  <a:pt x="1926400" y="963098"/>
                </a:cubicBezTo>
                <a:cubicBezTo>
                  <a:pt x="1926400" y="1495002"/>
                  <a:pt x="1495161" y="1926196"/>
                  <a:pt x="963200" y="1926196"/>
                </a:cubicBezTo>
                <a:cubicBezTo>
                  <a:pt x="431239" y="1926196"/>
                  <a:pt x="0" y="1495002"/>
                  <a:pt x="0" y="963098"/>
                </a:cubicBezTo>
                <a:close/>
              </a:path>
            </a:pathLst>
          </a:custGeom>
        </p:spPr>
        <p:style>
          <a:lnRef idx="2">
            <a:schemeClr val="accent4">
              <a:hueOff val="3508185"/>
              <a:satOff val="8525"/>
              <a:lumOff val="1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02062" tIns="301892" rIns="302062" bIns="301893" numCol="1" spcCol="1270" anchor="ctr" anchorCtr="0">
            <a:noAutofit/>
          </a:bodyPr>
          <a:lstStyle/>
          <a:p>
            <a:pPr lvl="0" algn="ctr" defTabSz="933450">
              <a:lnSpc>
                <a:spcPct val="90000"/>
              </a:lnSpc>
              <a:spcBef>
                <a:spcPct val="0"/>
              </a:spcBef>
              <a:spcAft>
                <a:spcPct val="35000"/>
              </a:spcAft>
            </a:pPr>
            <a:r>
              <a:rPr lang="en-US" sz="2100" kern="1200" dirty="0" smtClean="0">
                <a:latin typeface="Chivo Light" panose="020B0604020202020204" charset="0"/>
              </a:rPr>
              <a:t>Clarity </a:t>
            </a:r>
            <a:endParaRPr lang="en-US" sz="2100" kern="1200" dirty="0">
              <a:latin typeface="Chivo Light" panose="020B0604020202020204" charset="0"/>
            </a:endParaRPr>
          </a:p>
        </p:txBody>
      </p:sp>
      <p:sp>
        <p:nvSpPr>
          <p:cNvPr id="15" name="Freeform 14"/>
          <p:cNvSpPr/>
          <p:nvPr/>
        </p:nvSpPr>
        <p:spPr>
          <a:xfrm>
            <a:off x="1333098" y="3474746"/>
            <a:ext cx="1926400" cy="1131309"/>
          </a:xfrm>
          <a:custGeom>
            <a:avLst/>
            <a:gdLst>
              <a:gd name="connsiteX0" fmla="*/ 0 w 1926400"/>
              <a:gd name="connsiteY0" fmla="*/ 0 h 1131309"/>
              <a:gd name="connsiteX1" fmla="*/ 1926400 w 1926400"/>
              <a:gd name="connsiteY1" fmla="*/ 0 h 1131309"/>
              <a:gd name="connsiteX2" fmla="*/ 1926400 w 1926400"/>
              <a:gd name="connsiteY2" fmla="*/ 1131309 h 1131309"/>
              <a:gd name="connsiteX3" fmla="*/ 0 w 1926400"/>
              <a:gd name="connsiteY3" fmla="*/ 1131309 h 1131309"/>
              <a:gd name="connsiteX4" fmla="*/ 0 w 1926400"/>
              <a:gd name="connsiteY4" fmla="*/ 0 h 1131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400" h="1131309">
                <a:moveTo>
                  <a:pt x="0" y="0"/>
                </a:moveTo>
                <a:lnTo>
                  <a:pt x="1926400" y="0"/>
                </a:lnTo>
                <a:lnTo>
                  <a:pt x="1926400" y="1131309"/>
                </a:lnTo>
                <a:lnTo>
                  <a:pt x="0" y="113130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latin typeface="Chivo Light" panose="020B0604020202020204" charset="0"/>
              </a:rPr>
              <a:t>Technical Assistance</a:t>
            </a:r>
            <a:endParaRPr lang="en-US" sz="1800" kern="1200" dirty="0">
              <a:latin typeface="Chivo Light" panose="020B0604020202020204" charset="0"/>
            </a:endParaRPr>
          </a:p>
          <a:p>
            <a:pPr marL="171450" lvl="1" indent="-171450" algn="l" defTabSz="800100">
              <a:lnSpc>
                <a:spcPct val="90000"/>
              </a:lnSpc>
              <a:spcBef>
                <a:spcPct val="0"/>
              </a:spcBef>
              <a:spcAft>
                <a:spcPct val="15000"/>
              </a:spcAft>
              <a:buChar char="••"/>
            </a:pPr>
            <a:r>
              <a:rPr lang="en-US" sz="1800" kern="1200" dirty="0" smtClean="0">
                <a:latin typeface="Chivo Light" panose="020B0604020202020204" charset="0"/>
              </a:rPr>
              <a:t>Findings</a:t>
            </a:r>
            <a:endParaRPr lang="en-US" sz="1800" kern="1200" dirty="0">
              <a:latin typeface="Chivo Light" panose="020B0604020202020204" charset="0"/>
            </a:endParaRPr>
          </a:p>
        </p:txBody>
      </p:sp>
    </p:spTree>
    <p:extLst>
      <p:ext uri="{BB962C8B-B14F-4D97-AF65-F5344CB8AC3E}">
        <p14:creationId xmlns:p14="http://schemas.microsoft.com/office/powerpoint/2010/main" val="71675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p:bldP spid="14" grpId="0" animBg="1"/>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graphicFrame>
        <p:nvGraphicFramePr>
          <p:cNvPr id="4" name="Chart 3"/>
          <p:cNvGraphicFramePr>
            <a:graphicFrameLocks/>
          </p:cNvGraphicFramePr>
          <p:nvPr>
            <p:extLst>
              <p:ext uri="{D42A27DB-BD31-4B8C-83A1-F6EECF244321}">
                <p14:modId xmlns:p14="http://schemas.microsoft.com/office/powerpoint/2010/main" val="4273067448"/>
              </p:ext>
            </p:extLst>
          </p:nvPr>
        </p:nvGraphicFramePr>
        <p:xfrm>
          <a:off x="38516" y="0"/>
          <a:ext cx="9105484" cy="51434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610619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6" name="Picture 12" descr="Image result for steve harvey family feud" hidde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7201" y="648697"/>
            <a:ext cx="4500563" cy="39719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p:cNvGraphicFramePr>
            <a:graphicFrameLocks noGrp="1"/>
          </p:cNvGraphicFramePr>
          <p:nvPr>
            <p:extLst>
              <p:ext uri="{D42A27DB-BD31-4B8C-83A1-F6EECF244321}">
                <p14:modId xmlns:p14="http://schemas.microsoft.com/office/powerpoint/2010/main" val="4199757959"/>
              </p:ext>
            </p:extLst>
          </p:nvPr>
        </p:nvGraphicFramePr>
        <p:xfrm>
          <a:off x="1667837" y="2348412"/>
          <a:ext cx="5825202" cy="2597588"/>
        </p:xfrm>
        <a:graphic>
          <a:graphicData uri="http://schemas.openxmlformats.org/drawingml/2006/table">
            <a:tbl>
              <a:tblPr firstRow="1" bandRow="1">
                <a:tableStyleId>{5C22544A-7EE6-4342-B048-85BDC9FD1C3A}</a:tableStyleId>
              </a:tblPr>
              <a:tblGrid>
                <a:gridCol w="2912601">
                  <a:extLst>
                    <a:ext uri="{9D8B030D-6E8A-4147-A177-3AD203B41FA5}">
                      <a16:colId xmlns:a16="http://schemas.microsoft.com/office/drawing/2014/main" val="1713478960"/>
                    </a:ext>
                  </a:extLst>
                </a:gridCol>
                <a:gridCol w="2912601">
                  <a:extLst>
                    <a:ext uri="{9D8B030D-6E8A-4147-A177-3AD203B41FA5}">
                      <a16:colId xmlns:a16="http://schemas.microsoft.com/office/drawing/2014/main" val="694706866"/>
                    </a:ext>
                  </a:extLst>
                </a:gridCol>
              </a:tblGrid>
              <a:tr h="649397">
                <a:tc gridSpan="2">
                  <a:txBody>
                    <a:bodyPr/>
                    <a:lstStyle/>
                    <a:p>
                      <a:pPr algn="ctr"/>
                      <a:r>
                        <a:rPr lang="en-US" sz="3000" dirty="0" smtClean="0"/>
                        <a:t>SURVEY SAYS!</a:t>
                      </a:r>
                      <a:endParaRPr lang="en-US" sz="3000" dirty="0"/>
                    </a:p>
                  </a:txBody>
                  <a:tcPr marL="68580" marR="68580" marT="34290" marB="34290" anchor="ctr"/>
                </a:tc>
                <a:tc hMerge="1">
                  <a:txBody>
                    <a:bodyPr/>
                    <a:lstStyle/>
                    <a:p>
                      <a:endParaRPr lang="en-US" dirty="0"/>
                    </a:p>
                  </a:txBody>
                  <a:tcPr/>
                </a:tc>
                <a:extLst>
                  <a:ext uri="{0D108BD9-81ED-4DB2-BD59-A6C34878D82A}">
                    <a16:rowId xmlns:a16="http://schemas.microsoft.com/office/drawing/2014/main" val="3271298256"/>
                  </a:ext>
                </a:extLst>
              </a:tr>
              <a:tr h="649397">
                <a:tc>
                  <a:txBody>
                    <a:bodyPr/>
                    <a:lstStyle/>
                    <a:p>
                      <a:pPr algn="ctr"/>
                      <a:r>
                        <a:rPr lang="en-US" sz="1100" dirty="0" smtClean="0"/>
                        <a:t>IEF Deficiencies </a:t>
                      </a:r>
                    </a:p>
                  </a:txBody>
                  <a:tcPr marL="68580" marR="68580" marT="34290" marB="34290" anchor="ctr"/>
                </a:tc>
                <a:tc>
                  <a:txBody>
                    <a:bodyPr/>
                    <a:lstStyle/>
                    <a:p>
                      <a:pPr algn="ctr"/>
                      <a:r>
                        <a:rPr lang="en-US" sz="1100" dirty="0" smtClean="0"/>
                        <a:t>Non-Discrimination</a:t>
                      </a:r>
                      <a:r>
                        <a:rPr lang="en-US" sz="1100" baseline="0" dirty="0" smtClean="0"/>
                        <a:t> Statement on CACFP Documentation</a:t>
                      </a:r>
                      <a:endParaRPr lang="en-US" sz="1100" dirty="0"/>
                    </a:p>
                  </a:txBody>
                  <a:tcPr marL="68580" marR="68580" marT="34290" marB="34290" anchor="ctr"/>
                </a:tc>
                <a:extLst>
                  <a:ext uri="{0D108BD9-81ED-4DB2-BD59-A6C34878D82A}">
                    <a16:rowId xmlns:a16="http://schemas.microsoft.com/office/drawing/2014/main" val="2843089158"/>
                  </a:ext>
                </a:extLst>
              </a:tr>
              <a:tr h="649397">
                <a:tc>
                  <a:txBody>
                    <a:bodyPr/>
                    <a:lstStyle/>
                    <a:p>
                      <a:pPr algn="ctr"/>
                      <a:r>
                        <a:rPr lang="en-US" sz="1100" dirty="0" smtClean="0"/>
                        <a:t>AEF</a:t>
                      </a:r>
                      <a:r>
                        <a:rPr lang="en-US" sz="1100" baseline="0" dirty="0" smtClean="0"/>
                        <a:t> Deficiencies</a:t>
                      </a:r>
                      <a:endParaRPr lang="en-US" sz="11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smtClean="0"/>
                        <a:t>Menu Documentation</a:t>
                      </a:r>
                      <a:r>
                        <a:rPr lang="en-US" sz="1100" baseline="0" dirty="0" smtClean="0"/>
                        <a:t> Deficiencies</a:t>
                      </a:r>
                      <a:endParaRPr lang="en-US" sz="1100" dirty="0" smtClean="0"/>
                    </a:p>
                  </a:txBody>
                  <a:tcPr marL="68580" marR="68580" marT="34290" marB="34290" anchor="ctr"/>
                </a:tc>
                <a:extLst>
                  <a:ext uri="{0D108BD9-81ED-4DB2-BD59-A6C34878D82A}">
                    <a16:rowId xmlns:a16="http://schemas.microsoft.com/office/drawing/2014/main" val="573266186"/>
                  </a:ext>
                </a:extLst>
              </a:tr>
              <a:tr h="649397">
                <a:tc>
                  <a:txBody>
                    <a:bodyPr/>
                    <a:lstStyle/>
                    <a:p>
                      <a:pPr algn="ctr"/>
                      <a:r>
                        <a:rPr lang="en-US" sz="1100" dirty="0" smtClean="0"/>
                        <a:t>Training</a:t>
                      </a:r>
                      <a:r>
                        <a:rPr lang="en-US" sz="1100" baseline="0" dirty="0" smtClean="0"/>
                        <a:t> // Training Documentation Deficiencies</a:t>
                      </a:r>
                      <a:endParaRPr lang="en-US" sz="1100" dirty="0"/>
                    </a:p>
                  </a:txBody>
                  <a:tcPr marL="68580" marR="68580" marT="34290" marB="34290" anchor="ctr"/>
                </a:tc>
                <a:tc>
                  <a:txBody>
                    <a:bodyPr/>
                    <a:lstStyle/>
                    <a:p>
                      <a:pPr algn="ctr"/>
                      <a:endParaRPr lang="en-US" sz="1100" dirty="0">
                        <a:solidFill>
                          <a:srgbClr val="CED8E7"/>
                        </a:solidFill>
                      </a:endParaRPr>
                    </a:p>
                  </a:txBody>
                  <a:tcPr marL="68580" marR="68580" marT="34290" marB="34290" anchor="ctr"/>
                </a:tc>
                <a:extLst>
                  <a:ext uri="{0D108BD9-81ED-4DB2-BD59-A6C34878D82A}">
                    <a16:rowId xmlns:a16="http://schemas.microsoft.com/office/drawing/2014/main" val="3301815372"/>
                  </a:ext>
                </a:extLst>
              </a:tr>
            </a:tbl>
          </a:graphicData>
        </a:graphic>
      </p:graphicFrame>
      <p:grpSp>
        <p:nvGrpSpPr>
          <p:cNvPr id="10" name="#5 Answer"/>
          <p:cNvGrpSpPr/>
          <p:nvPr/>
        </p:nvGrpSpPr>
        <p:grpSpPr>
          <a:xfrm>
            <a:off x="4619040" y="3715404"/>
            <a:ext cx="2841463" cy="467104"/>
            <a:chOff x="1335832" y="3687485"/>
            <a:chExt cx="3788617" cy="512423"/>
          </a:xfrm>
        </p:grpSpPr>
        <p:sp>
          <p:nvSpPr>
            <p:cNvPr id="8" name="TextBox 7"/>
            <p:cNvSpPr txBox="1"/>
            <p:nvPr/>
          </p:nvSpPr>
          <p:spPr>
            <a:xfrm>
              <a:off x="1335832" y="3765550"/>
              <a:ext cx="3788617" cy="338554"/>
            </a:xfrm>
            <a:prstGeom prst="rect">
              <a:avLst/>
            </a:prstGeom>
            <a:solidFill>
              <a:srgbClr val="FFC000"/>
            </a:solidFill>
            <a:ln>
              <a:solidFill>
                <a:srgbClr val="FFC000"/>
              </a:solidFill>
            </a:ln>
            <a:effectLst>
              <a:glow rad="63500">
                <a:schemeClr val="accent2">
                  <a:satMod val="175000"/>
                  <a:alpha val="40000"/>
                </a:schemeClr>
              </a:glow>
            </a:effectLst>
          </p:spPr>
          <p:txBody>
            <a:bodyPr wrap="square" rtlCol="0">
              <a:spAutoFit/>
            </a:bodyPr>
            <a:lstStyle/>
            <a:p>
              <a:endParaRPr lang="en-US" sz="1050" dirty="0"/>
            </a:p>
          </p:txBody>
        </p:sp>
        <p:sp>
          <p:nvSpPr>
            <p:cNvPr id="9" name="Oval 8"/>
            <p:cNvSpPr/>
            <p:nvPr/>
          </p:nvSpPr>
          <p:spPr>
            <a:xfrm>
              <a:off x="2754903" y="3687485"/>
              <a:ext cx="851897" cy="512423"/>
            </a:xfrm>
            <a:prstGeom prst="ellipse">
              <a:avLst/>
            </a:prstGeom>
            <a:solidFill>
              <a:srgbClr val="5FCBEF"/>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latin typeface="Impact" panose="020B0806030902050204" pitchFamily="34" charset="0"/>
                </a:rPr>
                <a:t>5</a:t>
              </a:r>
            </a:p>
          </p:txBody>
        </p:sp>
      </p:grpSp>
      <p:grpSp>
        <p:nvGrpSpPr>
          <p:cNvPr id="17" name="#4 Answer"/>
          <p:cNvGrpSpPr/>
          <p:nvPr/>
        </p:nvGrpSpPr>
        <p:grpSpPr>
          <a:xfrm>
            <a:off x="4604484" y="3097347"/>
            <a:ext cx="2841463" cy="441819"/>
            <a:chOff x="1335832" y="3666980"/>
            <a:chExt cx="3788617" cy="569671"/>
          </a:xfrm>
        </p:grpSpPr>
        <p:sp>
          <p:nvSpPr>
            <p:cNvPr id="18" name="TextBox 17"/>
            <p:cNvSpPr txBox="1"/>
            <p:nvPr/>
          </p:nvSpPr>
          <p:spPr>
            <a:xfrm>
              <a:off x="1335832" y="3765550"/>
              <a:ext cx="3788617" cy="338554"/>
            </a:xfrm>
            <a:prstGeom prst="rect">
              <a:avLst/>
            </a:prstGeom>
            <a:solidFill>
              <a:srgbClr val="FFC000"/>
            </a:solidFill>
            <a:ln>
              <a:solidFill>
                <a:srgbClr val="FFC000"/>
              </a:solidFill>
            </a:ln>
            <a:effectLst>
              <a:glow rad="63500">
                <a:schemeClr val="accent2">
                  <a:satMod val="175000"/>
                  <a:alpha val="40000"/>
                </a:schemeClr>
              </a:glow>
            </a:effectLst>
          </p:spPr>
          <p:txBody>
            <a:bodyPr wrap="square" rtlCol="0">
              <a:spAutoFit/>
            </a:bodyPr>
            <a:lstStyle/>
            <a:p>
              <a:endParaRPr lang="en-US" sz="1050" dirty="0"/>
            </a:p>
          </p:txBody>
        </p:sp>
        <p:sp>
          <p:nvSpPr>
            <p:cNvPr id="19" name="Oval 18"/>
            <p:cNvSpPr/>
            <p:nvPr/>
          </p:nvSpPr>
          <p:spPr>
            <a:xfrm>
              <a:off x="2754903" y="3666980"/>
              <a:ext cx="851897" cy="569671"/>
            </a:xfrm>
            <a:prstGeom prst="ellipse">
              <a:avLst/>
            </a:prstGeom>
            <a:solidFill>
              <a:srgbClr val="5FCBEF"/>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latin typeface="Impact" panose="020B0806030902050204" pitchFamily="34" charset="0"/>
                </a:rPr>
                <a:t>4</a:t>
              </a:r>
            </a:p>
          </p:txBody>
        </p:sp>
      </p:grpSp>
      <p:grpSp>
        <p:nvGrpSpPr>
          <p:cNvPr id="14" name="#3 Answer"/>
          <p:cNvGrpSpPr/>
          <p:nvPr/>
        </p:nvGrpSpPr>
        <p:grpSpPr>
          <a:xfrm>
            <a:off x="1683661" y="4368857"/>
            <a:ext cx="2841463" cy="429006"/>
            <a:chOff x="1335832" y="3687201"/>
            <a:chExt cx="3788617" cy="471365"/>
          </a:xfrm>
        </p:grpSpPr>
        <p:sp>
          <p:nvSpPr>
            <p:cNvPr id="15" name="TextBox 14"/>
            <p:cNvSpPr txBox="1"/>
            <p:nvPr/>
          </p:nvSpPr>
          <p:spPr>
            <a:xfrm>
              <a:off x="1335832" y="3765550"/>
              <a:ext cx="3788617" cy="338554"/>
            </a:xfrm>
            <a:prstGeom prst="rect">
              <a:avLst/>
            </a:prstGeom>
            <a:solidFill>
              <a:srgbClr val="FFC000"/>
            </a:solidFill>
            <a:ln>
              <a:solidFill>
                <a:srgbClr val="FFC000"/>
              </a:solidFill>
            </a:ln>
            <a:effectLst>
              <a:glow rad="63500">
                <a:schemeClr val="accent2">
                  <a:satMod val="175000"/>
                  <a:alpha val="40000"/>
                </a:schemeClr>
              </a:glow>
            </a:effectLst>
          </p:spPr>
          <p:txBody>
            <a:bodyPr wrap="square" rtlCol="0">
              <a:spAutoFit/>
            </a:bodyPr>
            <a:lstStyle/>
            <a:p>
              <a:endParaRPr lang="en-US" sz="1050" dirty="0"/>
            </a:p>
          </p:txBody>
        </p:sp>
        <p:sp>
          <p:nvSpPr>
            <p:cNvPr id="16" name="Oval 15"/>
            <p:cNvSpPr/>
            <p:nvPr/>
          </p:nvSpPr>
          <p:spPr>
            <a:xfrm>
              <a:off x="2846548" y="3687201"/>
              <a:ext cx="851897" cy="471365"/>
            </a:xfrm>
            <a:prstGeom prst="ellipse">
              <a:avLst/>
            </a:prstGeom>
            <a:solidFill>
              <a:srgbClr val="5FCBEF"/>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latin typeface="Impact" panose="020B0806030902050204" pitchFamily="34" charset="0"/>
                </a:rPr>
                <a:t>3</a:t>
              </a:r>
            </a:p>
          </p:txBody>
        </p:sp>
      </p:grpSp>
      <p:sp>
        <p:nvSpPr>
          <p:cNvPr id="5" name="Subtitle 3"/>
          <p:cNvSpPr txBox="1">
            <a:spLocks/>
          </p:cNvSpPr>
          <p:nvPr/>
        </p:nvSpPr>
        <p:spPr>
          <a:xfrm>
            <a:off x="1270130" y="412684"/>
            <a:ext cx="6668708" cy="644953"/>
          </a:xfrm>
          <a:prstGeom prst="rect">
            <a:avLst/>
          </a:prstGeom>
        </p:spPr>
        <p:txBody>
          <a:bodyPr vert="horz" lIns="68580" tIns="34290" rIns="68580" bIns="34290" rtlCol="0" anchor="t">
            <a:no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ctr"/>
            <a:r>
              <a:rPr lang="en-US" b="1" dirty="0">
                <a:solidFill>
                  <a:schemeClr val="accent1">
                    <a:lumMod val="50000"/>
                  </a:schemeClr>
                </a:solidFill>
                <a:effectLst>
                  <a:outerShdw blurRad="38100" dist="38100" dir="2700000" algn="tl">
                    <a:srgbClr val="000000">
                      <a:alpha val="43137"/>
                    </a:srgbClr>
                  </a:outerShdw>
                </a:effectLst>
                <a:latin typeface="Chivo Light" panose="020B0604020202020204" charset="0"/>
              </a:rPr>
              <a:t>VDH has </a:t>
            </a:r>
            <a:r>
              <a:rPr lang="en-US" b="1" dirty="0" smtClean="0">
                <a:solidFill>
                  <a:schemeClr val="accent1">
                    <a:lumMod val="50000"/>
                  </a:schemeClr>
                </a:solidFill>
                <a:effectLst>
                  <a:outerShdw blurRad="38100" dist="38100" dir="2700000" algn="tl">
                    <a:srgbClr val="000000">
                      <a:alpha val="43137"/>
                    </a:srgbClr>
                  </a:outerShdw>
                </a:effectLst>
                <a:latin typeface="Chivo Light" panose="020B0604020202020204" charset="0"/>
              </a:rPr>
              <a:t>completed approximately </a:t>
            </a:r>
          </a:p>
          <a:p>
            <a:pPr algn="ctr"/>
            <a:r>
              <a:rPr lang="en-US" b="1" u="sng" dirty="0" smtClean="0">
                <a:solidFill>
                  <a:schemeClr val="accent1">
                    <a:lumMod val="50000"/>
                  </a:schemeClr>
                </a:solidFill>
                <a:effectLst>
                  <a:outerShdw blurRad="38100" dist="38100" dir="2700000" algn="tl">
                    <a:srgbClr val="000000">
                      <a:alpha val="43137"/>
                    </a:srgbClr>
                  </a:outerShdw>
                </a:effectLst>
                <a:latin typeface="Chivo Light" panose="020B0604020202020204" charset="0"/>
              </a:rPr>
              <a:t>340 </a:t>
            </a:r>
            <a:r>
              <a:rPr lang="en-US" b="1" u="sng" dirty="0">
                <a:solidFill>
                  <a:schemeClr val="accent1">
                    <a:lumMod val="50000"/>
                  </a:schemeClr>
                </a:solidFill>
                <a:effectLst>
                  <a:outerShdw blurRad="38100" dist="38100" dir="2700000" algn="tl">
                    <a:srgbClr val="000000">
                      <a:alpha val="43137"/>
                    </a:srgbClr>
                  </a:outerShdw>
                </a:effectLst>
                <a:latin typeface="Chivo Light" panose="020B0604020202020204" charset="0"/>
              </a:rPr>
              <a:t>Program Reviews </a:t>
            </a:r>
            <a:r>
              <a:rPr lang="en-US" b="1" dirty="0">
                <a:solidFill>
                  <a:schemeClr val="accent1">
                    <a:lumMod val="50000"/>
                  </a:schemeClr>
                </a:solidFill>
                <a:effectLst>
                  <a:outerShdw blurRad="38100" dist="38100" dir="2700000" algn="tl">
                    <a:srgbClr val="000000">
                      <a:alpha val="43137"/>
                    </a:srgbClr>
                  </a:outerShdw>
                </a:effectLst>
                <a:latin typeface="Chivo Light" panose="020B0604020202020204" charset="0"/>
              </a:rPr>
              <a:t>since October </a:t>
            </a:r>
            <a:r>
              <a:rPr lang="en-US" b="1" dirty="0" smtClean="0">
                <a:solidFill>
                  <a:schemeClr val="accent1">
                    <a:lumMod val="50000"/>
                  </a:schemeClr>
                </a:solidFill>
                <a:effectLst>
                  <a:outerShdw blurRad="38100" dist="38100" dir="2700000" algn="tl">
                    <a:srgbClr val="000000">
                      <a:alpha val="43137"/>
                    </a:srgbClr>
                  </a:outerShdw>
                </a:effectLst>
                <a:latin typeface="Chivo Light" panose="020B0604020202020204" charset="0"/>
              </a:rPr>
              <a:t>2016,  </a:t>
            </a:r>
            <a:endParaRPr lang="en-US" b="1" dirty="0">
              <a:solidFill>
                <a:schemeClr val="accent1">
                  <a:lumMod val="50000"/>
                </a:schemeClr>
              </a:solidFill>
              <a:effectLst>
                <a:outerShdw blurRad="38100" dist="38100" dir="2700000" algn="tl">
                  <a:srgbClr val="000000">
                    <a:alpha val="43137"/>
                  </a:srgbClr>
                </a:outerShdw>
              </a:effectLst>
              <a:latin typeface="Chivo Light" panose="020B0604020202020204" charset="0"/>
            </a:endParaRPr>
          </a:p>
        </p:txBody>
      </p:sp>
      <p:grpSp>
        <p:nvGrpSpPr>
          <p:cNvPr id="11" name="#2 Answer"/>
          <p:cNvGrpSpPr/>
          <p:nvPr/>
        </p:nvGrpSpPr>
        <p:grpSpPr>
          <a:xfrm>
            <a:off x="1694679" y="3698275"/>
            <a:ext cx="2841463" cy="442689"/>
            <a:chOff x="1335832" y="3676947"/>
            <a:chExt cx="3788617" cy="474566"/>
          </a:xfrm>
        </p:grpSpPr>
        <p:sp>
          <p:nvSpPr>
            <p:cNvPr id="12" name="TextBox 11"/>
            <p:cNvSpPr txBox="1"/>
            <p:nvPr/>
          </p:nvSpPr>
          <p:spPr>
            <a:xfrm>
              <a:off x="1335832" y="3765550"/>
              <a:ext cx="3788617" cy="338554"/>
            </a:xfrm>
            <a:prstGeom prst="rect">
              <a:avLst/>
            </a:prstGeom>
            <a:solidFill>
              <a:srgbClr val="FFC000"/>
            </a:solidFill>
            <a:ln>
              <a:solidFill>
                <a:srgbClr val="FFC000"/>
              </a:solidFill>
            </a:ln>
            <a:effectLst>
              <a:glow rad="63500">
                <a:schemeClr val="accent2">
                  <a:satMod val="175000"/>
                  <a:alpha val="40000"/>
                </a:schemeClr>
              </a:glow>
            </a:effectLst>
          </p:spPr>
          <p:txBody>
            <a:bodyPr wrap="square" rtlCol="0">
              <a:spAutoFit/>
            </a:bodyPr>
            <a:lstStyle/>
            <a:p>
              <a:endParaRPr lang="en-US" sz="1050" dirty="0"/>
            </a:p>
          </p:txBody>
        </p:sp>
        <p:sp>
          <p:nvSpPr>
            <p:cNvPr id="13" name="Oval 12"/>
            <p:cNvSpPr/>
            <p:nvPr/>
          </p:nvSpPr>
          <p:spPr>
            <a:xfrm>
              <a:off x="2846548" y="3676947"/>
              <a:ext cx="851897" cy="474566"/>
            </a:xfrm>
            <a:prstGeom prst="ellipse">
              <a:avLst/>
            </a:prstGeom>
            <a:solidFill>
              <a:srgbClr val="5FCBEF"/>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latin typeface="Impact" panose="020B0806030902050204" pitchFamily="34" charset="0"/>
                </a:rPr>
                <a:t>2</a:t>
              </a:r>
            </a:p>
          </p:txBody>
        </p:sp>
      </p:grpSp>
      <p:grpSp>
        <p:nvGrpSpPr>
          <p:cNvPr id="20" name="#1 Answer"/>
          <p:cNvGrpSpPr/>
          <p:nvPr/>
        </p:nvGrpSpPr>
        <p:grpSpPr>
          <a:xfrm>
            <a:off x="1683661" y="3084174"/>
            <a:ext cx="2841463" cy="441814"/>
            <a:chOff x="1335832" y="3665793"/>
            <a:chExt cx="3788617" cy="589085"/>
          </a:xfrm>
        </p:grpSpPr>
        <p:sp>
          <p:nvSpPr>
            <p:cNvPr id="21" name="TextBox 20"/>
            <p:cNvSpPr txBox="1"/>
            <p:nvPr/>
          </p:nvSpPr>
          <p:spPr>
            <a:xfrm>
              <a:off x="1335832" y="3765550"/>
              <a:ext cx="3788617" cy="338554"/>
            </a:xfrm>
            <a:prstGeom prst="rect">
              <a:avLst/>
            </a:prstGeom>
            <a:solidFill>
              <a:srgbClr val="FFC000"/>
            </a:solidFill>
            <a:ln>
              <a:solidFill>
                <a:srgbClr val="FFC000"/>
              </a:solidFill>
            </a:ln>
            <a:effectLst>
              <a:glow rad="63500">
                <a:schemeClr val="accent2">
                  <a:satMod val="175000"/>
                  <a:alpha val="40000"/>
                </a:schemeClr>
              </a:glow>
            </a:effectLst>
          </p:spPr>
          <p:txBody>
            <a:bodyPr wrap="square" rtlCol="0">
              <a:spAutoFit/>
            </a:bodyPr>
            <a:lstStyle/>
            <a:p>
              <a:endParaRPr lang="en-US" sz="1050" dirty="0"/>
            </a:p>
          </p:txBody>
        </p:sp>
        <p:sp>
          <p:nvSpPr>
            <p:cNvPr id="22" name="Oval 21"/>
            <p:cNvSpPr/>
            <p:nvPr/>
          </p:nvSpPr>
          <p:spPr>
            <a:xfrm>
              <a:off x="2846548" y="3665793"/>
              <a:ext cx="851897" cy="589085"/>
            </a:xfrm>
            <a:prstGeom prst="ellipse">
              <a:avLst/>
            </a:prstGeom>
            <a:solidFill>
              <a:srgbClr val="5FCBEF"/>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latin typeface="Impact" panose="020B0806030902050204" pitchFamily="34" charset="0"/>
                </a:rPr>
                <a:t>1</a:t>
              </a:r>
            </a:p>
          </p:txBody>
        </p:sp>
      </p:grpSp>
      <p:sp>
        <p:nvSpPr>
          <p:cNvPr id="23" name="X"/>
          <p:cNvSpPr/>
          <p:nvPr/>
        </p:nvSpPr>
        <p:spPr>
          <a:xfrm>
            <a:off x="1097834" y="2340413"/>
            <a:ext cx="342900" cy="600164"/>
          </a:xfrm>
          <a:prstGeom prst="rect">
            <a:avLst/>
          </a:prstGeom>
          <a:noFill/>
        </p:spPr>
        <p:txBody>
          <a:bodyPr wrap="square">
            <a:spAutoFit/>
          </a:bodyPr>
          <a:lstStyle/>
          <a:p>
            <a:pPr algn="ctr"/>
            <a:r>
              <a:rPr lang="en-US" sz="3300" b="1" dirty="0">
                <a:ln w="12700">
                  <a:solidFill>
                    <a:schemeClr val="tx2">
                      <a:lumMod val="75000"/>
                    </a:schemeClr>
                  </a:solidFill>
                  <a:prstDash val="solid"/>
                </a:ln>
                <a:pattFill prst="ltUpDiag">
                  <a:fgClr>
                    <a:schemeClr val="accent1"/>
                  </a:fgClr>
                  <a:bgClr>
                    <a:schemeClr val="bg1"/>
                  </a:bgClr>
                </a:pattFill>
                <a:effectLst>
                  <a:outerShdw dist="38100" dir="2640000" algn="bl" rotWithShape="0">
                    <a:schemeClr val="tx2">
                      <a:lumMod val="75000"/>
                    </a:schemeClr>
                  </a:outerShdw>
                </a:effectLst>
              </a:rPr>
              <a:t>X</a:t>
            </a:r>
            <a:endParaRPr lang="en-US" sz="3300" dirty="0">
              <a:pattFill prst="ltUpDiag">
                <a:fgClr>
                  <a:schemeClr val="accent1"/>
                </a:fgClr>
                <a:bgClr>
                  <a:schemeClr val="bg1"/>
                </a:bgClr>
              </a:pattFill>
            </a:endParaRPr>
          </a:p>
        </p:txBody>
      </p:sp>
      <p:sp>
        <p:nvSpPr>
          <p:cNvPr id="29" name="XX"/>
          <p:cNvSpPr/>
          <p:nvPr/>
        </p:nvSpPr>
        <p:spPr>
          <a:xfrm>
            <a:off x="838720" y="2994698"/>
            <a:ext cx="821639" cy="600164"/>
          </a:xfrm>
          <a:prstGeom prst="rect">
            <a:avLst/>
          </a:prstGeom>
        </p:spPr>
        <p:txBody>
          <a:bodyPr wrap="square">
            <a:spAutoFit/>
          </a:bodyPr>
          <a:lstStyle/>
          <a:p>
            <a:pPr algn="ctr"/>
            <a:r>
              <a:rPr lang="en-US" sz="3300" b="1" dirty="0">
                <a:ln w="12700">
                  <a:solidFill>
                    <a:schemeClr val="tx2">
                      <a:lumMod val="75000"/>
                    </a:schemeClr>
                  </a:solidFill>
                  <a:prstDash val="solid"/>
                </a:ln>
                <a:pattFill prst="ltDnDiag">
                  <a:fgClr>
                    <a:schemeClr val="accent1"/>
                  </a:fgClr>
                  <a:bgClr>
                    <a:schemeClr val="bg1"/>
                  </a:bgClr>
                </a:pattFill>
                <a:effectLst>
                  <a:outerShdw dist="38100" dir="2640000" algn="bl" rotWithShape="0">
                    <a:schemeClr val="tx2">
                      <a:lumMod val="75000"/>
                    </a:schemeClr>
                  </a:outerShdw>
                </a:effectLst>
              </a:rPr>
              <a:t>XX</a:t>
            </a:r>
            <a:endParaRPr lang="en-US" sz="3300" dirty="0">
              <a:pattFill prst="ltDnDiag">
                <a:fgClr>
                  <a:schemeClr val="accent1"/>
                </a:fgClr>
                <a:bgClr>
                  <a:schemeClr val="bg1"/>
                </a:bgClr>
              </a:pattFill>
            </a:endParaRPr>
          </a:p>
        </p:txBody>
      </p:sp>
      <p:sp>
        <p:nvSpPr>
          <p:cNvPr id="30" name="XXX"/>
          <p:cNvSpPr/>
          <p:nvPr/>
        </p:nvSpPr>
        <p:spPr>
          <a:xfrm>
            <a:off x="505449" y="3609932"/>
            <a:ext cx="1162388" cy="600164"/>
          </a:xfrm>
          <a:prstGeom prst="rect">
            <a:avLst/>
          </a:prstGeom>
        </p:spPr>
        <p:txBody>
          <a:bodyPr wrap="square">
            <a:spAutoFit/>
          </a:bodyPr>
          <a:lstStyle/>
          <a:p>
            <a:pPr algn="ctr"/>
            <a:r>
              <a:rPr lang="en-US" sz="3300" b="1" dirty="0">
                <a:ln w="12700">
                  <a:solidFill>
                    <a:schemeClr val="tx2">
                      <a:lumMod val="75000"/>
                    </a:schemeClr>
                  </a:solidFill>
                  <a:prstDash val="solid"/>
                </a:ln>
                <a:pattFill prst="ltDnDiag">
                  <a:fgClr>
                    <a:schemeClr val="accent1"/>
                  </a:fgClr>
                  <a:bgClr>
                    <a:schemeClr val="bg1"/>
                  </a:bgClr>
                </a:pattFill>
                <a:effectLst>
                  <a:outerShdw dist="38100" dir="2640000" algn="bl" rotWithShape="0">
                    <a:schemeClr val="tx2">
                      <a:lumMod val="75000"/>
                    </a:schemeClr>
                  </a:outerShdw>
                </a:effectLst>
              </a:rPr>
              <a:t>XXX</a:t>
            </a:r>
            <a:endParaRPr lang="en-US" sz="3300" dirty="0">
              <a:pattFill prst="ltDnDiag">
                <a:fgClr>
                  <a:schemeClr val="accent1"/>
                </a:fgClr>
                <a:bgClr>
                  <a:schemeClr val="bg1"/>
                </a:bgClr>
              </a:pattFill>
            </a:endParaRPr>
          </a:p>
        </p:txBody>
      </p:sp>
      <p:sp>
        <p:nvSpPr>
          <p:cNvPr id="2" name="Title 1"/>
          <p:cNvSpPr>
            <a:spLocks noGrp="1"/>
          </p:cNvSpPr>
          <p:nvPr>
            <p:ph type="ctrTitle" idx="4294967295"/>
          </p:nvPr>
        </p:nvSpPr>
        <p:spPr>
          <a:xfrm>
            <a:off x="1353644" y="1041640"/>
            <a:ext cx="6970713" cy="1454150"/>
          </a:xfrm>
          <a:ln>
            <a:noFill/>
          </a:ln>
          <a:effectLst/>
        </p:spPr>
        <p:txBody>
          <a:bodyPr>
            <a:normAutofit/>
          </a:bodyPr>
          <a:lstStyle/>
          <a:p>
            <a:pPr algn="ctr"/>
            <a:r>
              <a:rPr lang="en-US" b="1" dirty="0">
                <a:ln w="12700">
                  <a:solidFill>
                    <a:srgbClr val="FFC000"/>
                  </a:solidFill>
                  <a:prstDash val="solid"/>
                </a:ln>
                <a:solidFill>
                  <a:srgbClr val="FFC000"/>
                </a:solidFill>
                <a:effectLst>
                  <a:outerShdw blurRad="38100" dist="38100" dir="2700000" algn="tl">
                    <a:srgbClr val="000000">
                      <a:alpha val="43137"/>
                    </a:srgbClr>
                  </a:outerShdw>
                </a:effectLst>
              </a:rPr>
              <a:t>n</a:t>
            </a:r>
            <a:r>
              <a:rPr lang="en-US" b="1" dirty="0" smtClean="0">
                <a:ln w="12700">
                  <a:solidFill>
                    <a:srgbClr val="FFC000"/>
                  </a:solidFill>
                  <a:prstDash val="solid"/>
                </a:ln>
                <a:solidFill>
                  <a:srgbClr val="FFC000"/>
                </a:solidFill>
                <a:effectLst>
                  <a:outerShdw blurRad="38100" dist="38100" dir="2700000" algn="tl">
                    <a:srgbClr val="000000">
                      <a:alpha val="43137"/>
                    </a:srgbClr>
                  </a:outerShdw>
                </a:effectLst>
              </a:rPr>
              <a:t>ame the </a:t>
            </a:r>
            <a:r>
              <a:rPr lang="en-US" sz="4950" b="1" dirty="0">
                <a:ln w="12700">
                  <a:solidFill>
                    <a:srgbClr val="FFC000"/>
                  </a:solidFill>
                  <a:prstDash val="solid"/>
                </a:ln>
                <a:solidFill>
                  <a:srgbClr val="FFC000"/>
                </a:solidFill>
                <a:effectLst>
                  <a:glow rad="228600">
                    <a:schemeClr val="accent1">
                      <a:satMod val="175000"/>
                      <a:alpha val="40000"/>
                    </a:schemeClr>
                  </a:glow>
                  <a:outerShdw blurRad="38100" dist="38100" dir="2700000" algn="tl">
                    <a:srgbClr val="000000">
                      <a:alpha val="43137"/>
                    </a:srgbClr>
                  </a:outerShdw>
                </a:effectLst>
              </a:rPr>
              <a:t>TOP FIVE </a:t>
            </a:r>
            <a:r>
              <a:rPr lang="en-US" b="1" dirty="0" smtClean="0">
                <a:ln w="12700">
                  <a:solidFill>
                    <a:srgbClr val="FFC000"/>
                  </a:solidFill>
                  <a:prstDash val="solid"/>
                </a:ln>
                <a:solidFill>
                  <a:srgbClr val="FFC000"/>
                </a:solidFill>
                <a:effectLst>
                  <a:outerShdw blurRad="38100" dist="38100" dir="2700000" algn="tl">
                    <a:srgbClr val="000000">
                      <a:alpha val="43137"/>
                    </a:srgbClr>
                  </a:outerShdw>
                </a:effectLst>
              </a:rPr>
              <a:t>most common technical assistance?</a:t>
            </a:r>
            <a:endParaRPr lang="en-US" b="1" dirty="0">
              <a:ln w="12700">
                <a:solidFill>
                  <a:srgbClr val="FFC000"/>
                </a:solidFill>
                <a:prstDash val="solid"/>
              </a:ln>
              <a:solidFill>
                <a:srgbClr val="FFC000"/>
              </a:solidFill>
              <a:effectLst>
                <a:outerShdw blurRad="38100" dist="38100" dir="2700000" algn="tl">
                  <a:srgbClr val="000000">
                    <a:alpha val="43137"/>
                  </a:srgbClr>
                </a:outerShdw>
              </a:effectLst>
            </a:endParaRPr>
          </a:p>
        </p:txBody>
      </p:sp>
      <p:pic>
        <p:nvPicPr>
          <p:cNvPr id="12290" name="Oprah" descr="Image result for excited oprah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14356" y="-1775654"/>
            <a:ext cx="2286000" cy="171236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Oprah X" descr="Image result for oprah reaction 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25767" y="1404570"/>
            <a:ext cx="4300820" cy="3072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3510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1+ppt_h/2"/>
                                          </p:val>
                                        </p:tav>
                                      </p:tavLst>
                                    </p:anim>
                                    <p:set>
                                      <p:cBhvr>
                                        <p:cTn id="8" dur="1" fill="hold">
                                          <p:stCondLst>
                                            <p:cond delay="499"/>
                                          </p:stCondLst>
                                        </p:cTn>
                                        <p:tgtEl>
                                          <p:spTgt spid="11"/>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2290"/>
                                        </p:tgtEl>
                                        <p:attrNameLst>
                                          <p:attrName>style.visibility</p:attrName>
                                        </p:attrNameLst>
                                      </p:cBhvr>
                                      <p:to>
                                        <p:strVal val="visible"/>
                                      </p:to>
                                    </p:set>
                                  </p:childTnLst>
                                </p:cTn>
                              </p:par>
                            </p:childTnLst>
                          </p:cTn>
                        </p:par>
                        <p:par>
                          <p:cTn id="11" fill="hold">
                            <p:stCondLst>
                              <p:cond delay="500"/>
                            </p:stCondLst>
                            <p:childTnLst>
                              <p:par>
                                <p:cTn id="12" presetID="42" presetClass="path" presetSubtype="0" accel="34000" decel="24000" fill="hold" nodeType="afterEffect">
                                  <p:stCondLst>
                                    <p:cond delay="0"/>
                                  </p:stCondLst>
                                  <p:childTnLst>
                                    <p:animMotion origin="layout" path="M 8.33333E-7 -3.7037E-7 L -0.00234 1.33796 " pathEditMode="relative" rAng="0" ptsTypes="AA">
                                      <p:cBhvr>
                                        <p:cTn id="13" dur="3000" fill="hold"/>
                                        <p:tgtEl>
                                          <p:spTgt spid="12290"/>
                                        </p:tgtEl>
                                        <p:attrNameLst>
                                          <p:attrName>ppt_x</p:attrName>
                                          <p:attrName>ppt_y</p:attrName>
                                        </p:attrNameLst>
                                      </p:cBhvr>
                                      <p:rCtr x="-117" y="66898"/>
                                    </p:animMotion>
                                  </p:childTnLst>
                                  <p:subTnLst>
                                    <p:set>
                                      <p:cBhvr override="childStyle">
                                        <p:cTn dur="1" fill="hold" display="0" masterRel="sameClick" afterEffect="1">
                                          <p:stCondLst>
                                            <p:cond evt="end" delay="0">
                                              <p:tn val="12"/>
                                            </p:cond>
                                          </p:stCondLst>
                                        </p:cTn>
                                        <p:tgtEl>
                                          <p:spTgt spid="1229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20"/>
                                        </p:tgtEl>
                                        <p:attrNameLst>
                                          <p:attrName>ppt_x</p:attrName>
                                        </p:attrNameLst>
                                      </p:cBhvr>
                                      <p:tavLst>
                                        <p:tav tm="0">
                                          <p:val>
                                            <p:strVal val="ppt_x"/>
                                          </p:val>
                                        </p:tav>
                                        <p:tav tm="100000">
                                          <p:val>
                                            <p:strVal val="ppt_x"/>
                                          </p:val>
                                        </p:tav>
                                      </p:tavLst>
                                    </p:anim>
                                    <p:anim calcmode="lin" valueType="num">
                                      <p:cBhvr additive="base">
                                        <p:cTn id="19" dur="500"/>
                                        <p:tgtEl>
                                          <p:spTgt spid="20"/>
                                        </p:tgtEl>
                                        <p:attrNameLst>
                                          <p:attrName>ppt_y</p:attrName>
                                        </p:attrNameLst>
                                      </p:cBhvr>
                                      <p:tavLst>
                                        <p:tav tm="0">
                                          <p:val>
                                            <p:strVal val="ppt_y"/>
                                          </p:val>
                                        </p:tav>
                                        <p:tav tm="100000">
                                          <p:val>
                                            <p:strVal val="1+ppt_h/2"/>
                                          </p:val>
                                        </p:tav>
                                      </p:tavLst>
                                    </p:anim>
                                    <p:set>
                                      <p:cBhvr>
                                        <p:cTn id="20" dur="1" fill="hold">
                                          <p:stCondLst>
                                            <p:cond delay="499"/>
                                          </p:stCondLst>
                                        </p:cTn>
                                        <p:tgtEl>
                                          <p:spTgt spid="20"/>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2290"/>
                                        </p:tgtEl>
                                        <p:attrNameLst>
                                          <p:attrName>style.visibility</p:attrName>
                                        </p:attrNameLst>
                                      </p:cBhvr>
                                      <p:to>
                                        <p:strVal val="visible"/>
                                      </p:to>
                                    </p:set>
                                  </p:childTnLst>
                                </p:cTn>
                              </p:par>
                              <p:par>
                                <p:cTn id="23" presetID="42" presetClass="path" presetSubtype="0" accel="50000" decel="50000" fill="hold" nodeType="withEffect">
                                  <p:stCondLst>
                                    <p:cond delay="0"/>
                                  </p:stCondLst>
                                  <p:childTnLst>
                                    <p:animMotion origin="layout" path="M 8.33333E-7 -3.7037E-7 L 0.00156 1.29838 " pathEditMode="relative" rAng="0" ptsTypes="AA">
                                      <p:cBhvr>
                                        <p:cTn id="24" dur="3000" fill="hold"/>
                                        <p:tgtEl>
                                          <p:spTgt spid="12290"/>
                                        </p:tgtEl>
                                        <p:attrNameLst>
                                          <p:attrName>ppt_x</p:attrName>
                                          <p:attrName>ppt_y</p:attrName>
                                        </p:attrNameLst>
                                      </p:cBhvr>
                                      <p:rCtr x="78" y="64907"/>
                                    </p:animMotion>
                                  </p:childTnLst>
                                  <p:subTnLst>
                                    <p:set>
                                      <p:cBhvr override="childStyle">
                                        <p:cTn dur="1" fill="hold" display="0" masterRel="sameClick" afterEffect="1">
                                          <p:stCondLst>
                                            <p:cond evt="end" delay="0">
                                              <p:tn val="23"/>
                                            </p:cond>
                                          </p:stCondLst>
                                        </p:cTn>
                                        <p:tgtEl>
                                          <p:spTgt spid="12290"/>
                                        </p:tgtEl>
                                        <p:attrNameLst>
                                          <p:attrName>style.visibility</p:attrName>
                                        </p:attrNameLst>
                                      </p:cBhvr>
                                      <p:to>
                                        <p:strVal val="hidden"/>
                                      </p:to>
                                    </p:set>
                                  </p:subTnLst>
                                </p:cTn>
                              </p:par>
                            </p:childTnLst>
                          </p:cTn>
                        </p:par>
                      </p:childTnLst>
                    </p:cTn>
                  </p:par>
                </p:childTnLst>
              </p:cTn>
              <p:nextCondLst>
                <p:cond evt="onClick" delay="0">
                  <p:tgtEl>
                    <p:spTgt spid="20"/>
                  </p:tgtEl>
                </p:cond>
              </p:nextCondLst>
            </p:seq>
            <p:seq concurrent="1" nextAc="seek">
              <p:cTn id="25" restart="whenNotActive" fill="hold" evtFilter="cancelBubble" nodeType="interactiveSeq">
                <p:stCondLst>
                  <p:cond evt="onClick" delay="0">
                    <p:tgtEl>
                      <p:spTgt spid="14"/>
                    </p:tgtEl>
                  </p:cond>
                </p:stCondLst>
                <p:endSync evt="end" delay="0">
                  <p:rtn val="all"/>
                </p:endSync>
                <p:childTnLst>
                  <p:par>
                    <p:cTn id="26" fill="hold">
                      <p:stCondLst>
                        <p:cond delay="0"/>
                      </p:stCondLst>
                      <p:childTnLst>
                        <p:par>
                          <p:cTn id="27" fill="hold">
                            <p:stCondLst>
                              <p:cond delay="0"/>
                            </p:stCondLst>
                            <p:childTnLst>
                              <p:par>
                                <p:cTn id="28" presetID="2" presetClass="exit" presetSubtype="4" fill="hold" nodeType="clickEffect">
                                  <p:stCondLst>
                                    <p:cond delay="0"/>
                                  </p:stCondLst>
                                  <p:childTnLst>
                                    <p:anim calcmode="lin" valueType="num">
                                      <p:cBhvr additive="base">
                                        <p:cTn id="29" dur="500"/>
                                        <p:tgtEl>
                                          <p:spTgt spid="14"/>
                                        </p:tgtEl>
                                        <p:attrNameLst>
                                          <p:attrName>ppt_x</p:attrName>
                                        </p:attrNameLst>
                                      </p:cBhvr>
                                      <p:tavLst>
                                        <p:tav tm="0">
                                          <p:val>
                                            <p:strVal val="ppt_x"/>
                                          </p:val>
                                        </p:tav>
                                        <p:tav tm="100000">
                                          <p:val>
                                            <p:strVal val="ppt_x"/>
                                          </p:val>
                                        </p:tav>
                                      </p:tavLst>
                                    </p:anim>
                                    <p:anim calcmode="lin" valueType="num">
                                      <p:cBhvr additive="base">
                                        <p:cTn id="30" dur="500"/>
                                        <p:tgtEl>
                                          <p:spTgt spid="14"/>
                                        </p:tgtEl>
                                        <p:attrNameLst>
                                          <p:attrName>ppt_y</p:attrName>
                                        </p:attrNameLst>
                                      </p:cBhvr>
                                      <p:tavLst>
                                        <p:tav tm="0">
                                          <p:val>
                                            <p:strVal val="ppt_y"/>
                                          </p:val>
                                        </p:tav>
                                        <p:tav tm="100000">
                                          <p:val>
                                            <p:strVal val="1+ppt_h/2"/>
                                          </p:val>
                                        </p:tav>
                                      </p:tavLst>
                                    </p:anim>
                                    <p:set>
                                      <p:cBhvr>
                                        <p:cTn id="31" dur="1" fill="hold">
                                          <p:stCondLst>
                                            <p:cond delay="499"/>
                                          </p:stCondLst>
                                        </p:cTn>
                                        <p:tgtEl>
                                          <p:spTgt spid="14"/>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12290"/>
                                        </p:tgtEl>
                                        <p:attrNameLst>
                                          <p:attrName>style.visibility</p:attrName>
                                        </p:attrNameLst>
                                      </p:cBhvr>
                                      <p:to>
                                        <p:strVal val="visible"/>
                                      </p:to>
                                    </p:set>
                                  </p:childTnLst>
                                </p:cTn>
                              </p:par>
                              <p:par>
                                <p:cTn id="34" presetID="42" presetClass="path" presetSubtype="0" accel="50000" decel="50000" fill="hold" nodeType="withEffect">
                                  <p:stCondLst>
                                    <p:cond delay="0"/>
                                  </p:stCondLst>
                                  <p:childTnLst>
                                    <p:animMotion origin="layout" path="M 8.33333E-7 -3.7037E-7 L -0.00234 1.35255 " pathEditMode="relative" rAng="0" ptsTypes="AA">
                                      <p:cBhvr>
                                        <p:cTn id="35" dur="3000" fill="hold"/>
                                        <p:tgtEl>
                                          <p:spTgt spid="12290"/>
                                        </p:tgtEl>
                                        <p:attrNameLst>
                                          <p:attrName>ppt_x</p:attrName>
                                          <p:attrName>ppt_y</p:attrName>
                                        </p:attrNameLst>
                                      </p:cBhvr>
                                      <p:rCtr x="-117" y="67616"/>
                                    </p:animMotion>
                                  </p:childTnLst>
                                  <p:subTnLst>
                                    <p:set>
                                      <p:cBhvr override="childStyle">
                                        <p:cTn dur="1" fill="hold" display="0" masterRel="sameClick" afterEffect="1">
                                          <p:stCondLst>
                                            <p:cond evt="end" delay="0">
                                              <p:tn val="34"/>
                                            </p:cond>
                                          </p:stCondLst>
                                        </p:cTn>
                                        <p:tgtEl>
                                          <p:spTgt spid="12290"/>
                                        </p:tgtEl>
                                        <p:attrNameLst>
                                          <p:attrName>style.visibility</p:attrName>
                                        </p:attrNameLst>
                                      </p:cBhvr>
                                      <p:to>
                                        <p:strVal val="hidden"/>
                                      </p:to>
                                    </p:set>
                                  </p:subTnLst>
                                </p:cTn>
                              </p:par>
                            </p:childTnLst>
                          </p:cTn>
                        </p:par>
                      </p:childTnLst>
                    </p:cTn>
                  </p:par>
                </p:childTnLst>
              </p:cTn>
              <p:nextCondLst>
                <p:cond evt="onClick" delay="0">
                  <p:tgtEl>
                    <p:spTgt spid="14"/>
                  </p:tgtEl>
                </p:cond>
              </p:nextCondLst>
            </p:seq>
            <p:seq concurrent="1" nextAc="seek">
              <p:cTn id="36" restart="whenNotActive" fill="hold" evtFilter="cancelBubble" nodeType="interactiveSeq">
                <p:stCondLst>
                  <p:cond evt="onClick" delay="0">
                    <p:tgtEl>
                      <p:spTgt spid="17"/>
                    </p:tgtEl>
                  </p:cond>
                </p:stCondLst>
                <p:endSync evt="end" delay="0">
                  <p:rtn val="all"/>
                </p:endSync>
                <p:childTnLst>
                  <p:par>
                    <p:cTn id="37" fill="hold">
                      <p:stCondLst>
                        <p:cond delay="0"/>
                      </p:stCondLst>
                      <p:childTnLst>
                        <p:par>
                          <p:cTn id="38" fill="hold">
                            <p:stCondLst>
                              <p:cond delay="0"/>
                            </p:stCondLst>
                            <p:childTnLst>
                              <p:par>
                                <p:cTn id="39" presetID="2" presetClass="exit" presetSubtype="4" fill="hold" nodeType="click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1+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12290"/>
                                        </p:tgtEl>
                                        <p:attrNameLst>
                                          <p:attrName>style.visibility</p:attrName>
                                        </p:attrNameLst>
                                      </p:cBhvr>
                                      <p:to>
                                        <p:strVal val="visible"/>
                                      </p:to>
                                    </p:set>
                                  </p:childTnLst>
                                </p:cTn>
                              </p:par>
                              <p:par>
                                <p:cTn id="45" presetID="42" presetClass="path" presetSubtype="0" accel="50000" decel="50000" fill="hold" nodeType="withEffect">
                                  <p:stCondLst>
                                    <p:cond delay="0"/>
                                  </p:stCondLst>
                                  <p:childTnLst>
                                    <p:animMotion origin="layout" path="M 8.33333E-7 -3.7037E-7 L -0.00521 1.2963 " pathEditMode="relative" rAng="0" ptsTypes="AA">
                                      <p:cBhvr>
                                        <p:cTn id="46" dur="3000" fill="hold"/>
                                        <p:tgtEl>
                                          <p:spTgt spid="12290"/>
                                        </p:tgtEl>
                                        <p:attrNameLst>
                                          <p:attrName>ppt_x</p:attrName>
                                          <p:attrName>ppt_y</p:attrName>
                                        </p:attrNameLst>
                                      </p:cBhvr>
                                      <p:rCtr x="-260" y="64815"/>
                                    </p:animMotion>
                                  </p:childTnLst>
                                  <p:subTnLst>
                                    <p:set>
                                      <p:cBhvr override="childStyle">
                                        <p:cTn dur="1" fill="hold" display="0" masterRel="sameClick" afterEffect="1">
                                          <p:stCondLst>
                                            <p:cond evt="end" delay="0">
                                              <p:tn val="45"/>
                                            </p:cond>
                                          </p:stCondLst>
                                        </p:cTn>
                                        <p:tgtEl>
                                          <p:spTgt spid="12290"/>
                                        </p:tgtEl>
                                        <p:attrNameLst>
                                          <p:attrName>style.visibility</p:attrName>
                                        </p:attrNameLst>
                                      </p:cBhvr>
                                      <p:to>
                                        <p:strVal val="hidden"/>
                                      </p:to>
                                    </p:set>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0"/>
                    </p:tgtEl>
                  </p:cond>
                </p:stCondLst>
                <p:endSync evt="end" delay="0">
                  <p:rtn val="all"/>
                </p:endSync>
                <p:childTnLst>
                  <p:par>
                    <p:cTn id="48" fill="hold">
                      <p:stCondLst>
                        <p:cond delay="0"/>
                      </p:stCondLst>
                      <p:childTnLst>
                        <p:par>
                          <p:cTn id="49" fill="hold">
                            <p:stCondLst>
                              <p:cond delay="0"/>
                            </p:stCondLst>
                            <p:childTnLst>
                              <p:par>
                                <p:cTn id="50" presetID="2" presetClass="exit" presetSubtype="4" fill="hold" nodeType="clickEffect">
                                  <p:stCondLst>
                                    <p:cond delay="0"/>
                                  </p:stCondLst>
                                  <p:childTnLst>
                                    <p:anim calcmode="lin" valueType="num">
                                      <p:cBhvr additive="base">
                                        <p:cTn id="51" dur="500"/>
                                        <p:tgtEl>
                                          <p:spTgt spid="10"/>
                                        </p:tgtEl>
                                        <p:attrNameLst>
                                          <p:attrName>ppt_x</p:attrName>
                                        </p:attrNameLst>
                                      </p:cBhvr>
                                      <p:tavLst>
                                        <p:tav tm="0">
                                          <p:val>
                                            <p:strVal val="ppt_x"/>
                                          </p:val>
                                        </p:tav>
                                        <p:tav tm="100000">
                                          <p:val>
                                            <p:strVal val="ppt_x"/>
                                          </p:val>
                                        </p:tav>
                                      </p:tavLst>
                                    </p:anim>
                                    <p:anim calcmode="lin" valueType="num">
                                      <p:cBhvr additive="base">
                                        <p:cTn id="52" dur="500"/>
                                        <p:tgtEl>
                                          <p:spTgt spid="10"/>
                                        </p:tgtEl>
                                        <p:attrNameLst>
                                          <p:attrName>ppt_y</p:attrName>
                                        </p:attrNameLst>
                                      </p:cBhvr>
                                      <p:tavLst>
                                        <p:tav tm="0">
                                          <p:val>
                                            <p:strVal val="ppt_y"/>
                                          </p:val>
                                        </p:tav>
                                        <p:tav tm="100000">
                                          <p:val>
                                            <p:strVal val="1+ppt_h/2"/>
                                          </p:val>
                                        </p:tav>
                                      </p:tavLst>
                                    </p:anim>
                                    <p:set>
                                      <p:cBhvr>
                                        <p:cTn id="53" dur="1" fill="hold">
                                          <p:stCondLst>
                                            <p:cond delay="499"/>
                                          </p:stCondLst>
                                        </p:cTn>
                                        <p:tgtEl>
                                          <p:spTgt spid="10"/>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12290"/>
                                        </p:tgtEl>
                                        <p:attrNameLst>
                                          <p:attrName>style.visibility</p:attrName>
                                        </p:attrNameLst>
                                      </p:cBhvr>
                                      <p:to>
                                        <p:strVal val="visible"/>
                                      </p:to>
                                    </p:set>
                                  </p:childTnLst>
                                </p:cTn>
                              </p:par>
                              <p:par>
                                <p:cTn id="56" presetID="42" presetClass="path" presetSubtype="0" accel="50000" decel="50000" fill="hold" nodeType="withEffect">
                                  <p:stCondLst>
                                    <p:cond delay="0"/>
                                  </p:stCondLst>
                                  <p:childTnLst>
                                    <p:animMotion origin="layout" path="M 8.33333E-7 -3.7037E-7 L 0.00156 1.27755 " pathEditMode="relative" rAng="0" ptsTypes="AA">
                                      <p:cBhvr>
                                        <p:cTn id="57" dur="3000" fill="hold"/>
                                        <p:tgtEl>
                                          <p:spTgt spid="12290"/>
                                        </p:tgtEl>
                                        <p:attrNameLst>
                                          <p:attrName>ppt_x</p:attrName>
                                          <p:attrName>ppt_y</p:attrName>
                                        </p:attrNameLst>
                                      </p:cBhvr>
                                      <p:rCtr x="78" y="63866"/>
                                    </p:animMotion>
                                  </p:childTnLst>
                                  <p:subTnLst>
                                    <p:set>
                                      <p:cBhvr override="childStyle">
                                        <p:cTn dur="1" fill="hold" display="0" masterRel="sameClick" afterEffect="1">
                                          <p:stCondLst>
                                            <p:cond evt="end" delay="0">
                                              <p:tn val="56"/>
                                            </p:cond>
                                          </p:stCondLst>
                                        </p:cTn>
                                        <p:tgtEl>
                                          <p:spTgt spid="12290"/>
                                        </p:tgtEl>
                                        <p:attrNameLst>
                                          <p:attrName>style.visibility</p:attrName>
                                        </p:attrNameLst>
                                      </p:cBhvr>
                                      <p:to>
                                        <p:strVal val="hidden"/>
                                      </p:to>
                                    </p:set>
                                  </p:sub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23"/>
                    </p:tgtEl>
                  </p:cond>
                </p:stCondLst>
                <p:endSync evt="end" delay="0">
                  <p:rtn val="all"/>
                </p:endSync>
                <p:childTnLst>
                  <p:par>
                    <p:cTn id="59" fill="hold">
                      <p:stCondLst>
                        <p:cond delay="0"/>
                      </p:stCondLst>
                      <p:childTnLst>
                        <p:par>
                          <p:cTn id="60" fill="hold">
                            <p:stCondLst>
                              <p:cond delay="0"/>
                            </p:stCondLst>
                            <p:childTnLst>
                              <p:par>
                                <p:cTn id="61" presetID="3" presetClass="emph" presetSubtype="2" fill="hold" grpId="0" nodeType="clickEffect">
                                  <p:stCondLst>
                                    <p:cond delay="0"/>
                                  </p:stCondLst>
                                  <p:childTnLst>
                                    <p:animClr clrSpc="rgb" dir="cw">
                                      <p:cBhvr override="childStyle">
                                        <p:cTn id="62" dur="2000" fill="hold"/>
                                        <p:tgtEl>
                                          <p:spTgt spid="23"/>
                                        </p:tgtEl>
                                        <p:attrNameLst>
                                          <p:attrName>style.color</p:attrName>
                                        </p:attrNameLst>
                                      </p:cBhvr>
                                      <p:to>
                                        <a:srgbClr val="F13401"/>
                                      </p:to>
                                    </p:animClr>
                                  </p:childTnLst>
                                </p:cTn>
                              </p:par>
                              <p:par>
                                <p:cTn id="63" presetID="22" presetClass="entr" presetSubtype="4" fill="hold" nodeType="withEffect">
                                  <p:stCondLst>
                                    <p:cond delay="0"/>
                                  </p:stCondLst>
                                  <p:childTnLst>
                                    <p:set>
                                      <p:cBhvr>
                                        <p:cTn id="64" dur="1" fill="hold">
                                          <p:stCondLst>
                                            <p:cond delay="0"/>
                                          </p:stCondLst>
                                        </p:cTn>
                                        <p:tgtEl>
                                          <p:spTgt spid="12294"/>
                                        </p:tgtEl>
                                        <p:attrNameLst>
                                          <p:attrName>style.visibility</p:attrName>
                                        </p:attrNameLst>
                                      </p:cBhvr>
                                      <p:to>
                                        <p:strVal val="visible"/>
                                      </p:to>
                                    </p:set>
                                    <p:animEffect transition="in" filter="wipe(down)">
                                      <p:cBhvr>
                                        <p:cTn id="65" dur="500"/>
                                        <p:tgtEl>
                                          <p:spTgt spid="12294"/>
                                        </p:tgtEl>
                                      </p:cBhvr>
                                    </p:animEffect>
                                  </p:childTnLst>
                                </p:cTn>
                              </p:par>
                            </p:childTnLst>
                          </p:cTn>
                        </p:par>
                        <p:par>
                          <p:cTn id="66" fill="hold">
                            <p:stCondLst>
                              <p:cond delay="2000"/>
                            </p:stCondLst>
                            <p:childTnLst>
                              <p:par>
                                <p:cTn id="67" presetID="10" presetClass="exit" presetSubtype="0" fill="hold" nodeType="afterEffect">
                                  <p:stCondLst>
                                    <p:cond delay="0"/>
                                  </p:stCondLst>
                                  <p:childTnLst>
                                    <p:animEffect transition="out" filter="fade">
                                      <p:cBhvr>
                                        <p:cTn id="68" dur="500"/>
                                        <p:tgtEl>
                                          <p:spTgt spid="12294"/>
                                        </p:tgtEl>
                                      </p:cBhvr>
                                    </p:animEffect>
                                    <p:set>
                                      <p:cBhvr>
                                        <p:cTn id="69" dur="1" fill="hold">
                                          <p:stCondLst>
                                            <p:cond delay="499"/>
                                          </p:stCondLst>
                                        </p:cTn>
                                        <p:tgtEl>
                                          <p:spTgt spid="12294"/>
                                        </p:tgtEl>
                                        <p:attrNameLst>
                                          <p:attrName>style.visibility</p:attrName>
                                        </p:attrNameLst>
                                      </p:cBhvr>
                                      <p:to>
                                        <p:strVal val="hidden"/>
                                      </p:to>
                                    </p:set>
                                  </p:childTnLst>
                                </p:cTn>
                              </p:par>
                              <p:par>
                                <p:cTn id="70" presetID="10" presetClass="entr" presetSubtype="0" fill="hold" nodeType="withEffect">
                                  <p:stCondLst>
                                    <p:cond delay="0"/>
                                  </p:stCondLst>
                                  <p:childTnLst>
                                    <p:set>
                                      <p:cBhvr>
                                        <p:cTn id="71" dur="1" fill="hold">
                                          <p:stCondLst>
                                            <p:cond delay="0"/>
                                          </p:stCondLst>
                                        </p:cTn>
                                        <p:tgtEl>
                                          <p:spTgt spid="1036"/>
                                        </p:tgtEl>
                                        <p:attrNameLst>
                                          <p:attrName>style.visibility</p:attrName>
                                        </p:attrNameLst>
                                      </p:cBhvr>
                                      <p:to>
                                        <p:strVal val="visible"/>
                                      </p:to>
                                    </p:set>
                                    <p:animEffect transition="in" filter="fade">
                                      <p:cBhvr>
                                        <p:cTn id="72" dur="1000"/>
                                        <p:tgtEl>
                                          <p:spTgt spid="1036"/>
                                        </p:tgtEl>
                                      </p:cBhvr>
                                    </p:animEffect>
                                  </p:childTnLst>
                                </p:cTn>
                              </p:par>
                            </p:childTnLst>
                          </p:cTn>
                        </p:par>
                        <p:par>
                          <p:cTn id="73" fill="hold">
                            <p:stCondLst>
                              <p:cond delay="3000"/>
                            </p:stCondLst>
                            <p:childTnLst>
                              <p:par>
                                <p:cTn id="74" presetID="10" presetClass="exit" presetSubtype="0" fill="hold" nodeType="afterEffect">
                                  <p:stCondLst>
                                    <p:cond delay="0"/>
                                  </p:stCondLst>
                                  <p:childTnLst>
                                    <p:animEffect transition="out" filter="fade">
                                      <p:cBhvr>
                                        <p:cTn id="75" dur="2000"/>
                                        <p:tgtEl>
                                          <p:spTgt spid="1036"/>
                                        </p:tgtEl>
                                      </p:cBhvr>
                                    </p:animEffect>
                                    <p:set>
                                      <p:cBhvr>
                                        <p:cTn id="76" dur="1" fill="hold">
                                          <p:stCondLst>
                                            <p:cond delay="1999"/>
                                          </p:stCondLst>
                                        </p:cTn>
                                        <p:tgtEl>
                                          <p:spTgt spid="1036"/>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7" restart="whenNotActive" fill="hold" evtFilter="cancelBubble" nodeType="interactiveSeq">
                <p:stCondLst>
                  <p:cond evt="onClick" delay="0">
                    <p:tgtEl>
                      <p:spTgt spid="29"/>
                    </p:tgtEl>
                  </p:cond>
                </p:stCondLst>
                <p:endSync evt="end" delay="0">
                  <p:rtn val="all"/>
                </p:endSync>
                <p:childTnLst>
                  <p:par>
                    <p:cTn id="78" fill="hold">
                      <p:stCondLst>
                        <p:cond delay="0"/>
                      </p:stCondLst>
                      <p:childTnLst>
                        <p:par>
                          <p:cTn id="79" fill="hold">
                            <p:stCondLst>
                              <p:cond delay="0"/>
                            </p:stCondLst>
                            <p:childTnLst>
                              <p:par>
                                <p:cTn id="80" presetID="3" presetClass="emph" presetSubtype="2" fill="hold" grpId="0" nodeType="clickEffect">
                                  <p:stCondLst>
                                    <p:cond delay="0"/>
                                  </p:stCondLst>
                                  <p:iterate type="lt">
                                    <p:tmPct val="10000"/>
                                  </p:iterate>
                                  <p:childTnLst>
                                    <p:animClr clrSpc="rgb" dir="cw">
                                      <p:cBhvr override="childStyle">
                                        <p:cTn id="81" dur="3000" fill="hold"/>
                                        <p:tgtEl>
                                          <p:spTgt spid="29"/>
                                        </p:tgtEl>
                                        <p:attrNameLst>
                                          <p:attrName>style.color</p:attrName>
                                        </p:attrNameLst>
                                      </p:cBhvr>
                                      <p:to>
                                        <a:srgbClr val="F13401"/>
                                      </p:to>
                                    </p:animClr>
                                  </p:childTnLst>
                                </p:cTn>
                              </p:par>
                              <p:par>
                                <p:cTn id="82" presetID="10" presetClass="entr" presetSubtype="0" fill="hold" nodeType="withEffect">
                                  <p:stCondLst>
                                    <p:cond delay="0"/>
                                  </p:stCondLst>
                                  <p:childTnLst>
                                    <p:set>
                                      <p:cBhvr>
                                        <p:cTn id="83" dur="1" fill="hold">
                                          <p:stCondLst>
                                            <p:cond delay="0"/>
                                          </p:stCondLst>
                                        </p:cTn>
                                        <p:tgtEl>
                                          <p:spTgt spid="12294"/>
                                        </p:tgtEl>
                                        <p:attrNameLst>
                                          <p:attrName>style.visibility</p:attrName>
                                        </p:attrNameLst>
                                      </p:cBhvr>
                                      <p:to>
                                        <p:strVal val="visible"/>
                                      </p:to>
                                    </p:set>
                                    <p:animEffect transition="in" filter="fade">
                                      <p:cBhvr>
                                        <p:cTn id="84" dur="500"/>
                                        <p:tgtEl>
                                          <p:spTgt spid="12294"/>
                                        </p:tgtEl>
                                      </p:cBhvr>
                                    </p:animEffect>
                                  </p:childTnLst>
                                </p:cTn>
                              </p:par>
                            </p:childTnLst>
                          </p:cTn>
                        </p:par>
                        <p:par>
                          <p:cTn id="85" fill="hold">
                            <p:stCondLst>
                              <p:cond delay="3300"/>
                            </p:stCondLst>
                            <p:childTnLst>
                              <p:par>
                                <p:cTn id="86" presetID="10" presetClass="exit" presetSubtype="0" fill="hold" nodeType="afterEffect">
                                  <p:stCondLst>
                                    <p:cond delay="0"/>
                                  </p:stCondLst>
                                  <p:childTnLst>
                                    <p:animEffect transition="out" filter="fade">
                                      <p:cBhvr>
                                        <p:cTn id="87" dur="500"/>
                                        <p:tgtEl>
                                          <p:spTgt spid="12294"/>
                                        </p:tgtEl>
                                      </p:cBhvr>
                                    </p:animEffect>
                                    <p:set>
                                      <p:cBhvr>
                                        <p:cTn id="88" dur="1" fill="hold">
                                          <p:stCondLst>
                                            <p:cond delay="499"/>
                                          </p:stCondLst>
                                        </p:cTn>
                                        <p:tgtEl>
                                          <p:spTgt spid="12294"/>
                                        </p:tgtEl>
                                        <p:attrNameLst>
                                          <p:attrName>style.visibility</p:attrName>
                                        </p:attrNameLst>
                                      </p:cBhvr>
                                      <p:to>
                                        <p:strVal val="hidden"/>
                                      </p:to>
                                    </p:set>
                                  </p:childTnLst>
                                </p:cTn>
                              </p:par>
                              <p:par>
                                <p:cTn id="89" presetID="16" presetClass="entr" presetSubtype="21" fill="hold" nodeType="withEffect">
                                  <p:stCondLst>
                                    <p:cond delay="0"/>
                                  </p:stCondLst>
                                  <p:childTnLst>
                                    <p:set>
                                      <p:cBhvr>
                                        <p:cTn id="90" dur="1" fill="hold">
                                          <p:stCondLst>
                                            <p:cond delay="0"/>
                                          </p:stCondLst>
                                        </p:cTn>
                                        <p:tgtEl>
                                          <p:spTgt spid="1036"/>
                                        </p:tgtEl>
                                        <p:attrNameLst>
                                          <p:attrName>style.visibility</p:attrName>
                                        </p:attrNameLst>
                                      </p:cBhvr>
                                      <p:to>
                                        <p:strVal val="visible"/>
                                      </p:to>
                                    </p:set>
                                    <p:animEffect transition="in" filter="barn(inVertical)">
                                      <p:cBhvr>
                                        <p:cTn id="91" dur="1000"/>
                                        <p:tgtEl>
                                          <p:spTgt spid="1036"/>
                                        </p:tgtEl>
                                      </p:cBhvr>
                                    </p:animEffect>
                                  </p:childTnLst>
                                </p:cTn>
                              </p:par>
                            </p:childTnLst>
                          </p:cTn>
                        </p:par>
                        <p:par>
                          <p:cTn id="92" fill="hold">
                            <p:stCondLst>
                              <p:cond delay="4300"/>
                            </p:stCondLst>
                            <p:childTnLst>
                              <p:par>
                                <p:cTn id="93" presetID="16" presetClass="exit" presetSubtype="37" fill="hold" nodeType="afterEffect">
                                  <p:stCondLst>
                                    <p:cond delay="0"/>
                                  </p:stCondLst>
                                  <p:childTnLst>
                                    <p:animEffect transition="out" filter="barn(outVertical)">
                                      <p:cBhvr>
                                        <p:cTn id="94" dur="2000"/>
                                        <p:tgtEl>
                                          <p:spTgt spid="1036"/>
                                        </p:tgtEl>
                                      </p:cBhvr>
                                    </p:animEffect>
                                    <p:set>
                                      <p:cBhvr>
                                        <p:cTn id="95" dur="1" fill="hold">
                                          <p:stCondLst>
                                            <p:cond delay="1999"/>
                                          </p:stCondLst>
                                        </p:cTn>
                                        <p:tgtEl>
                                          <p:spTgt spid="1036"/>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96" restart="whenNotActive" fill="hold" evtFilter="cancelBubble" nodeType="interactiveSeq">
                <p:stCondLst>
                  <p:cond evt="onClick" delay="0">
                    <p:tgtEl>
                      <p:spTgt spid="30"/>
                    </p:tgtEl>
                  </p:cond>
                </p:stCondLst>
                <p:endSync evt="end" delay="0">
                  <p:rtn val="all"/>
                </p:endSync>
                <p:childTnLst>
                  <p:par>
                    <p:cTn id="97" fill="hold">
                      <p:stCondLst>
                        <p:cond delay="0"/>
                      </p:stCondLst>
                      <p:childTnLst>
                        <p:par>
                          <p:cTn id="98" fill="hold">
                            <p:stCondLst>
                              <p:cond delay="0"/>
                            </p:stCondLst>
                            <p:childTnLst>
                              <p:par>
                                <p:cTn id="99" presetID="3" presetClass="emph" presetSubtype="2" fill="hold" grpId="0" nodeType="clickEffect">
                                  <p:stCondLst>
                                    <p:cond delay="0"/>
                                  </p:stCondLst>
                                  <p:iterate type="lt">
                                    <p:tmPct val="10000"/>
                                  </p:iterate>
                                  <p:childTnLst>
                                    <p:animClr clrSpc="rgb" dir="cw">
                                      <p:cBhvr override="childStyle">
                                        <p:cTn id="100" dur="3000" fill="hold"/>
                                        <p:tgtEl>
                                          <p:spTgt spid="30"/>
                                        </p:tgtEl>
                                        <p:attrNameLst>
                                          <p:attrName>style.color</p:attrName>
                                        </p:attrNameLst>
                                      </p:cBhvr>
                                      <p:to>
                                        <a:srgbClr val="F13401"/>
                                      </p:to>
                                    </p:animClr>
                                  </p:childTnLst>
                                </p:cTn>
                              </p:par>
                              <p:par>
                                <p:cTn id="101" presetID="14" presetClass="entr" presetSubtype="10" fill="hold" nodeType="withEffect">
                                  <p:stCondLst>
                                    <p:cond delay="0"/>
                                  </p:stCondLst>
                                  <p:childTnLst>
                                    <p:set>
                                      <p:cBhvr>
                                        <p:cTn id="102" dur="1" fill="hold">
                                          <p:stCondLst>
                                            <p:cond delay="0"/>
                                          </p:stCondLst>
                                        </p:cTn>
                                        <p:tgtEl>
                                          <p:spTgt spid="12294"/>
                                        </p:tgtEl>
                                        <p:attrNameLst>
                                          <p:attrName>style.visibility</p:attrName>
                                        </p:attrNameLst>
                                      </p:cBhvr>
                                      <p:to>
                                        <p:strVal val="visible"/>
                                      </p:to>
                                    </p:set>
                                    <p:animEffect transition="in" filter="randombar(horizontal)">
                                      <p:cBhvr>
                                        <p:cTn id="103" dur="500"/>
                                        <p:tgtEl>
                                          <p:spTgt spid="12294"/>
                                        </p:tgtEl>
                                      </p:cBhvr>
                                    </p:animEffect>
                                  </p:childTnLst>
                                </p:cTn>
                              </p:par>
                            </p:childTnLst>
                          </p:cTn>
                        </p:par>
                        <p:par>
                          <p:cTn id="104" fill="hold">
                            <p:stCondLst>
                              <p:cond delay="3600"/>
                            </p:stCondLst>
                            <p:childTnLst>
                              <p:par>
                                <p:cTn id="105" presetID="10" presetClass="exit" presetSubtype="0" fill="hold" nodeType="afterEffect">
                                  <p:stCondLst>
                                    <p:cond delay="0"/>
                                  </p:stCondLst>
                                  <p:childTnLst>
                                    <p:animEffect transition="out" filter="fade">
                                      <p:cBhvr>
                                        <p:cTn id="106" dur="500"/>
                                        <p:tgtEl>
                                          <p:spTgt spid="12294"/>
                                        </p:tgtEl>
                                      </p:cBhvr>
                                    </p:animEffect>
                                    <p:set>
                                      <p:cBhvr>
                                        <p:cTn id="107" dur="1" fill="hold">
                                          <p:stCondLst>
                                            <p:cond delay="499"/>
                                          </p:stCondLst>
                                        </p:cTn>
                                        <p:tgtEl>
                                          <p:spTgt spid="12294"/>
                                        </p:tgtEl>
                                        <p:attrNameLst>
                                          <p:attrName>style.visibility</p:attrName>
                                        </p:attrNameLst>
                                      </p:cBhvr>
                                      <p:to>
                                        <p:strVal val="hidden"/>
                                      </p:to>
                                    </p:set>
                                  </p:childTnLst>
                                </p:cTn>
                              </p:par>
                              <p:par>
                                <p:cTn id="108" presetID="21" presetClass="entr" presetSubtype="1" fill="hold" nodeType="withEffect">
                                  <p:stCondLst>
                                    <p:cond delay="0"/>
                                  </p:stCondLst>
                                  <p:childTnLst>
                                    <p:set>
                                      <p:cBhvr>
                                        <p:cTn id="109" dur="1" fill="hold">
                                          <p:stCondLst>
                                            <p:cond delay="0"/>
                                          </p:stCondLst>
                                        </p:cTn>
                                        <p:tgtEl>
                                          <p:spTgt spid="1036"/>
                                        </p:tgtEl>
                                        <p:attrNameLst>
                                          <p:attrName>style.visibility</p:attrName>
                                        </p:attrNameLst>
                                      </p:cBhvr>
                                      <p:to>
                                        <p:strVal val="visible"/>
                                      </p:to>
                                    </p:set>
                                    <p:animEffect transition="in" filter="wheel(1)">
                                      <p:cBhvr>
                                        <p:cTn id="110" dur="2000"/>
                                        <p:tgtEl>
                                          <p:spTgt spid="1036"/>
                                        </p:tgtEl>
                                      </p:cBhvr>
                                    </p:animEffect>
                                  </p:childTnLst>
                                </p:cTn>
                              </p:par>
                            </p:childTnLst>
                          </p:cTn>
                        </p:par>
                        <p:par>
                          <p:cTn id="111" fill="hold">
                            <p:stCondLst>
                              <p:cond delay="5600"/>
                            </p:stCondLst>
                            <p:childTnLst>
                              <p:par>
                                <p:cTn id="112" presetID="21" presetClass="exit" presetSubtype="1" fill="hold" nodeType="afterEffect">
                                  <p:stCondLst>
                                    <p:cond delay="0"/>
                                  </p:stCondLst>
                                  <p:childTnLst>
                                    <p:animEffect transition="out" filter="wheel(1)">
                                      <p:cBhvr>
                                        <p:cTn id="113" dur="2000"/>
                                        <p:tgtEl>
                                          <p:spTgt spid="1036"/>
                                        </p:tgtEl>
                                      </p:cBhvr>
                                    </p:animEffect>
                                    <p:set>
                                      <p:cBhvr>
                                        <p:cTn id="114" dur="1" fill="hold">
                                          <p:stCondLst>
                                            <p:cond delay="1999"/>
                                          </p:stCondLst>
                                        </p:cTn>
                                        <p:tgtEl>
                                          <p:spTgt spid="1036"/>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23" grpId="0"/>
      <p:bldP spid="29" grpId="0"/>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graphicFrame>
        <p:nvGraphicFramePr>
          <p:cNvPr id="4" name="Chart 3"/>
          <p:cNvGraphicFramePr>
            <a:graphicFrameLocks/>
          </p:cNvGraphicFramePr>
          <p:nvPr>
            <p:extLst>
              <p:ext uri="{D42A27DB-BD31-4B8C-83A1-F6EECF244321}">
                <p14:modId xmlns:p14="http://schemas.microsoft.com/office/powerpoint/2010/main" val="4273067448"/>
              </p:ext>
            </p:extLst>
          </p:nvPr>
        </p:nvGraphicFramePr>
        <p:xfrm>
          <a:off x="38516" y="0"/>
          <a:ext cx="9105484" cy="51434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ext uri="{D42A27DB-BD31-4B8C-83A1-F6EECF244321}">
                <p14:modId xmlns:p14="http://schemas.microsoft.com/office/powerpoint/2010/main" val="2824963571"/>
              </p:ext>
            </p:extLst>
          </p:nvPr>
        </p:nvGraphicFramePr>
        <p:xfrm>
          <a:off x="38516" y="0"/>
          <a:ext cx="9105484" cy="51435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734806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3"/>
          <p:cNvSpPr txBox="1">
            <a:spLocks/>
          </p:cNvSpPr>
          <p:nvPr/>
        </p:nvSpPr>
        <p:spPr>
          <a:xfrm>
            <a:off x="1332292" y="579652"/>
            <a:ext cx="6668708" cy="644953"/>
          </a:xfrm>
          <a:prstGeom prst="rect">
            <a:avLst/>
          </a:prstGeom>
        </p:spPr>
        <p:txBody>
          <a:bodyPr vert="horz" lIns="68580" tIns="34290" rIns="68580" bIns="34290" rtlCol="0" anchor="t">
            <a:normAutofit fontScale="92500" lnSpcReduction="20000"/>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ctr"/>
            <a:r>
              <a:rPr lang="en-US" b="1" dirty="0">
                <a:solidFill>
                  <a:schemeClr val="accent1">
                    <a:lumMod val="50000"/>
                  </a:schemeClr>
                </a:solidFill>
                <a:effectLst>
                  <a:outerShdw blurRad="38100" dist="38100" dir="2700000" algn="tl">
                    <a:srgbClr val="000000">
                      <a:alpha val="43137"/>
                    </a:srgbClr>
                  </a:outerShdw>
                </a:effectLst>
                <a:latin typeface="Chivo Light" panose="020B0604020202020204" charset="0"/>
              </a:rPr>
              <a:t>VDH has completed approximately </a:t>
            </a:r>
          </a:p>
          <a:p>
            <a:pPr algn="ctr"/>
            <a:r>
              <a:rPr lang="en-US" b="1" u="sng" dirty="0">
                <a:solidFill>
                  <a:schemeClr val="accent1">
                    <a:lumMod val="50000"/>
                  </a:schemeClr>
                </a:solidFill>
                <a:effectLst>
                  <a:outerShdw blurRad="38100" dist="38100" dir="2700000" algn="tl">
                    <a:srgbClr val="000000">
                      <a:alpha val="43137"/>
                    </a:srgbClr>
                  </a:outerShdw>
                </a:effectLst>
                <a:latin typeface="Chivo Light" panose="020B0604020202020204" charset="0"/>
              </a:rPr>
              <a:t>340 Program Reviews </a:t>
            </a:r>
            <a:r>
              <a:rPr lang="en-US" b="1" dirty="0">
                <a:solidFill>
                  <a:schemeClr val="accent1">
                    <a:lumMod val="50000"/>
                  </a:schemeClr>
                </a:solidFill>
                <a:effectLst>
                  <a:outerShdw blurRad="38100" dist="38100" dir="2700000" algn="tl">
                    <a:srgbClr val="000000">
                      <a:alpha val="43137"/>
                    </a:srgbClr>
                  </a:outerShdw>
                </a:effectLst>
                <a:latin typeface="Chivo Light" panose="020B0604020202020204" charset="0"/>
              </a:rPr>
              <a:t>since October 2016,  </a:t>
            </a:r>
          </a:p>
          <a:p>
            <a:pPr algn="ctr" defTabSz="342900">
              <a:spcBef>
                <a:spcPts val="750"/>
              </a:spcBef>
              <a:buClr>
                <a:srgbClr val="5FCBEF"/>
              </a:buClr>
            </a:pPr>
            <a:endParaRPr lang="en-US" dirty="0">
              <a:solidFill>
                <a:schemeClr val="bg1"/>
              </a:solidFill>
              <a:latin typeface="Trebuchet MS" panose="020B0603020202020204"/>
            </a:endParaRPr>
          </a:p>
        </p:txBody>
      </p:sp>
      <p:graphicFrame>
        <p:nvGraphicFramePr>
          <p:cNvPr id="7" name="Table 6"/>
          <p:cNvGraphicFramePr>
            <a:graphicFrameLocks noGrp="1"/>
          </p:cNvGraphicFramePr>
          <p:nvPr>
            <p:extLst>
              <p:ext uri="{D42A27DB-BD31-4B8C-83A1-F6EECF244321}">
                <p14:modId xmlns:p14="http://schemas.microsoft.com/office/powerpoint/2010/main" val="3461548823"/>
              </p:ext>
            </p:extLst>
          </p:nvPr>
        </p:nvGraphicFramePr>
        <p:xfrm>
          <a:off x="1660359" y="2103691"/>
          <a:ext cx="5825202" cy="2597588"/>
        </p:xfrm>
        <a:graphic>
          <a:graphicData uri="http://schemas.openxmlformats.org/drawingml/2006/table">
            <a:tbl>
              <a:tblPr firstRow="1" bandRow="1">
                <a:tableStyleId>{5C22544A-7EE6-4342-B048-85BDC9FD1C3A}</a:tableStyleId>
              </a:tblPr>
              <a:tblGrid>
                <a:gridCol w="2912601">
                  <a:extLst>
                    <a:ext uri="{9D8B030D-6E8A-4147-A177-3AD203B41FA5}">
                      <a16:colId xmlns:a16="http://schemas.microsoft.com/office/drawing/2014/main" val="1713478960"/>
                    </a:ext>
                  </a:extLst>
                </a:gridCol>
                <a:gridCol w="2912601">
                  <a:extLst>
                    <a:ext uri="{9D8B030D-6E8A-4147-A177-3AD203B41FA5}">
                      <a16:colId xmlns:a16="http://schemas.microsoft.com/office/drawing/2014/main" val="694706866"/>
                    </a:ext>
                  </a:extLst>
                </a:gridCol>
              </a:tblGrid>
              <a:tr h="649397">
                <a:tc gridSpan="2">
                  <a:txBody>
                    <a:bodyPr/>
                    <a:lstStyle/>
                    <a:p>
                      <a:pPr algn="ctr"/>
                      <a:r>
                        <a:rPr lang="en-US" sz="3000" dirty="0" smtClean="0"/>
                        <a:t>SURVEY SAYS!</a:t>
                      </a:r>
                      <a:endParaRPr lang="en-US" sz="3000" dirty="0"/>
                    </a:p>
                  </a:txBody>
                  <a:tcPr marL="68580" marR="68580" marT="34290" marB="34290" anchor="ctr"/>
                </a:tc>
                <a:tc hMerge="1">
                  <a:txBody>
                    <a:bodyPr/>
                    <a:lstStyle/>
                    <a:p>
                      <a:endParaRPr lang="en-US" dirty="0"/>
                    </a:p>
                  </a:txBody>
                  <a:tcPr/>
                </a:tc>
                <a:extLst>
                  <a:ext uri="{0D108BD9-81ED-4DB2-BD59-A6C34878D82A}">
                    <a16:rowId xmlns:a16="http://schemas.microsoft.com/office/drawing/2014/main" val="3271298256"/>
                  </a:ext>
                </a:extLst>
              </a:tr>
              <a:tr h="649397">
                <a:tc>
                  <a:txBody>
                    <a:bodyPr/>
                    <a:lstStyle/>
                    <a:p>
                      <a:pPr algn="ctr"/>
                      <a:r>
                        <a:rPr lang="en-US" sz="1800" dirty="0" smtClean="0">
                          <a:latin typeface="Chivo Light" panose="020B0604020202020204" charset="0"/>
                        </a:rPr>
                        <a:t>Menu</a:t>
                      </a:r>
                      <a:r>
                        <a:rPr lang="en-US" sz="1800" baseline="0" dirty="0" smtClean="0">
                          <a:latin typeface="Chivo Light" panose="020B0604020202020204" charset="0"/>
                        </a:rPr>
                        <a:t> Records l Food Service</a:t>
                      </a:r>
                      <a:endParaRPr lang="en-US" sz="1800" dirty="0" smtClean="0">
                        <a:latin typeface="Chivo Light" panose="020B0604020202020204" charset="0"/>
                      </a:endParaRPr>
                    </a:p>
                  </a:txBody>
                  <a:tcPr marL="68580" marR="68580" marT="34290" marB="34290" anchor="ctr"/>
                </a:tc>
                <a:tc>
                  <a:txBody>
                    <a:bodyPr/>
                    <a:lstStyle/>
                    <a:p>
                      <a:pPr algn="ctr"/>
                      <a:r>
                        <a:rPr lang="en-US" sz="1800" dirty="0" smtClean="0">
                          <a:latin typeface="Chivo Light" panose="020B0604020202020204" charset="0"/>
                        </a:rPr>
                        <a:t>Financial Management Deficiencies</a:t>
                      </a:r>
                      <a:endParaRPr lang="en-US" sz="1800" dirty="0">
                        <a:latin typeface="Chivo Light" panose="020B0604020202020204" charset="0"/>
                      </a:endParaRPr>
                    </a:p>
                  </a:txBody>
                  <a:tcPr marL="68580" marR="68580" marT="34290" marB="34290" anchor="ctr"/>
                </a:tc>
                <a:extLst>
                  <a:ext uri="{0D108BD9-81ED-4DB2-BD59-A6C34878D82A}">
                    <a16:rowId xmlns:a16="http://schemas.microsoft.com/office/drawing/2014/main" val="2843089158"/>
                  </a:ext>
                </a:extLst>
              </a:tr>
              <a:tr h="649397">
                <a:tc>
                  <a:txBody>
                    <a:bodyPr/>
                    <a:lstStyle/>
                    <a:p>
                      <a:pPr algn="ctr"/>
                      <a:r>
                        <a:rPr lang="en-US" sz="1800" dirty="0" smtClean="0">
                          <a:latin typeface="Chivo Light" panose="020B0604020202020204" charset="0"/>
                        </a:rPr>
                        <a:t>AEF</a:t>
                      </a:r>
                      <a:r>
                        <a:rPr lang="en-US" sz="1800" baseline="0" dirty="0" smtClean="0">
                          <a:latin typeface="Chivo Light" panose="020B0604020202020204" charset="0"/>
                        </a:rPr>
                        <a:t> Deficiencies</a:t>
                      </a:r>
                      <a:endParaRPr lang="en-US" sz="1800" dirty="0">
                        <a:latin typeface="Chivo Light" panose="020B0604020202020204" charset="0"/>
                      </a:endParaRPr>
                    </a:p>
                  </a:txBody>
                  <a:tcPr marL="68580" marR="68580" marT="34290" marB="34290" anchor="ctr"/>
                </a:tc>
                <a:tc>
                  <a:txBody>
                    <a:bodyPr/>
                    <a:lstStyle/>
                    <a:p>
                      <a:pPr algn="ctr"/>
                      <a:r>
                        <a:rPr lang="en-US" sz="1800" dirty="0" smtClean="0">
                          <a:latin typeface="Chivo Light" panose="020B0604020202020204" charset="0"/>
                        </a:rPr>
                        <a:t>Meal Count</a:t>
                      </a:r>
                      <a:r>
                        <a:rPr lang="en-US" sz="1800" baseline="0" dirty="0" smtClean="0">
                          <a:latin typeface="Chivo Light" panose="020B0604020202020204" charset="0"/>
                        </a:rPr>
                        <a:t> Deficiencies</a:t>
                      </a:r>
                      <a:endParaRPr lang="en-US" sz="1800" dirty="0">
                        <a:latin typeface="Chivo Light" panose="020B0604020202020204" charset="0"/>
                      </a:endParaRPr>
                    </a:p>
                  </a:txBody>
                  <a:tcPr marL="68580" marR="68580" marT="34290" marB="34290" anchor="ctr"/>
                </a:tc>
                <a:extLst>
                  <a:ext uri="{0D108BD9-81ED-4DB2-BD59-A6C34878D82A}">
                    <a16:rowId xmlns:a16="http://schemas.microsoft.com/office/drawing/2014/main" val="573266186"/>
                  </a:ext>
                </a:extLst>
              </a:tr>
              <a:tr h="649397">
                <a:tc>
                  <a:txBody>
                    <a:bodyPr/>
                    <a:lstStyle/>
                    <a:p>
                      <a:pPr algn="ctr"/>
                      <a:r>
                        <a:rPr lang="en-US" sz="1800" dirty="0" smtClean="0">
                          <a:latin typeface="Chivo Light" panose="020B0604020202020204" charset="0"/>
                        </a:rPr>
                        <a:t>Eligibility Deficiencies</a:t>
                      </a:r>
                      <a:endParaRPr lang="en-US" sz="1800" dirty="0">
                        <a:latin typeface="Chivo Light" panose="020B0604020202020204" charset="0"/>
                      </a:endParaRPr>
                    </a:p>
                  </a:txBody>
                  <a:tcPr marL="68580" marR="68580" marT="34290" marB="34290" anchor="ctr"/>
                </a:tc>
                <a:tc>
                  <a:txBody>
                    <a:bodyPr/>
                    <a:lstStyle/>
                    <a:p>
                      <a:pPr algn="ctr"/>
                      <a:endParaRPr lang="en-US" sz="1000" dirty="0"/>
                    </a:p>
                  </a:txBody>
                  <a:tcPr marL="68580" marR="68580" marT="34290" marB="34290" anchor="ctr"/>
                </a:tc>
                <a:extLst>
                  <a:ext uri="{0D108BD9-81ED-4DB2-BD59-A6C34878D82A}">
                    <a16:rowId xmlns:a16="http://schemas.microsoft.com/office/drawing/2014/main" val="3301815372"/>
                  </a:ext>
                </a:extLst>
              </a:tr>
            </a:tbl>
          </a:graphicData>
        </a:graphic>
      </p:graphicFrame>
      <p:grpSp>
        <p:nvGrpSpPr>
          <p:cNvPr id="10" name="#5 Answer"/>
          <p:cNvGrpSpPr/>
          <p:nvPr/>
        </p:nvGrpSpPr>
        <p:grpSpPr>
          <a:xfrm>
            <a:off x="4634852" y="3429991"/>
            <a:ext cx="2841463" cy="599699"/>
            <a:chOff x="1335832" y="3747039"/>
            <a:chExt cx="3788617" cy="474713"/>
          </a:xfrm>
          <a:effectLst/>
        </p:grpSpPr>
        <p:sp>
          <p:nvSpPr>
            <p:cNvPr id="8" name="TextBox 7"/>
            <p:cNvSpPr txBox="1"/>
            <p:nvPr/>
          </p:nvSpPr>
          <p:spPr>
            <a:xfrm>
              <a:off x="1335832" y="3765550"/>
              <a:ext cx="3788617" cy="400109"/>
            </a:xfrm>
            <a:prstGeom prst="rect">
              <a:avLst/>
            </a:prstGeom>
            <a:solidFill>
              <a:srgbClr val="FFC000"/>
            </a:solidFill>
            <a:ln>
              <a:solidFill>
                <a:srgbClr val="FFC000"/>
              </a:solidFill>
            </a:ln>
            <a:effectLst>
              <a:glow rad="63500">
                <a:schemeClr val="accent2">
                  <a:satMod val="175000"/>
                  <a:alpha val="40000"/>
                </a:schemeClr>
              </a:glow>
            </a:effectLst>
          </p:spPr>
          <p:txBody>
            <a:bodyPr wrap="square" rtlCol="0">
              <a:spAutoFit/>
            </a:bodyPr>
            <a:lstStyle/>
            <a:p>
              <a:pPr defTabSz="342900">
                <a:buClrTx/>
              </a:pPr>
              <a:endParaRPr lang="en-US" sz="1350" kern="1200" dirty="0">
                <a:solidFill>
                  <a:prstClr val="black"/>
                </a:solidFill>
                <a:latin typeface="Trebuchet MS" panose="020B0603020202020204"/>
                <a:ea typeface="+mn-ea"/>
                <a:cs typeface="+mn-cs"/>
              </a:endParaRPr>
            </a:p>
          </p:txBody>
        </p:sp>
        <p:sp>
          <p:nvSpPr>
            <p:cNvPr id="9" name="Oval 8"/>
            <p:cNvSpPr/>
            <p:nvPr/>
          </p:nvSpPr>
          <p:spPr>
            <a:xfrm>
              <a:off x="2817865" y="3747039"/>
              <a:ext cx="807132" cy="474713"/>
            </a:xfrm>
            <a:prstGeom prst="ellipse">
              <a:avLst/>
            </a:prstGeom>
            <a:solidFill>
              <a:srgbClr val="5FCBE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r>
                <a:rPr lang="en-US" sz="2700" b="1" kern="1200" dirty="0">
                  <a:solidFill>
                    <a:prstClr val="white"/>
                  </a:solidFill>
                  <a:latin typeface="Impact" panose="020B0806030902050204" pitchFamily="34" charset="0"/>
                </a:rPr>
                <a:t>5</a:t>
              </a:r>
            </a:p>
          </p:txBody>
        </p:sp>
      </p:grpSp>
      <p:grpSp>
        <p:nvGrpSpPr>
          <p:cNvPr id="11" name="#2 Answer"/>
          <p:cNvGrpSpPr/>
          <p:nvPr/>
        </p:nvGrpSpPr>
        <p:grpSpPr>
          <a:xfrm>
            <a:off x="1700879" y="3429988"/>
            <a:ext cx="2841463" cy="599698"/>
            <a:chOff x="1335832" y="3735512"/>
            <a:chExt cx="3788617" cy="490363"/>
          </a:xfrm>
          <a:effectLst/>
        </p:grpSpPr>
        <p:sp>
          <p:nvSpPr>
            <p:cNvPr id="12" name="TextBox 11"/>
            <p:cNvSpPr txBox="1"/>
            <p:nvPr/>
          </p:nvSpPr>
          <p:spPr>
            <a:xfrm>
              <a:off x="1335832" y="3765550"/>
              <a:ext cx="3788617" cy="400109"/>
            </a:xfrm>
            <a:prstGeom prst="rect">
              <a:avLst/>
            </a:prstGeom>
            <a:solidFill>
              <a:srgbClr val="FFC000"/>
            </a:solidFill>
            <a:ln>
              <a:solidFill>
                <a:srgbClr val="FFC000"/>
              </a:solidFill>
            </a:ln>
            <a:effectLst>
              <a:glow rad="63500">
                <a:schemeClr val="accent2">
                  <a:satMod val="175000"/>
                  <a:alpha val="40000"/>
                </a:schemeClr>
              </a:glow>
            </a:effectLst>
          </p:spPr>
          <p:txBody>
            <a:bodyPr wrap="square" rtlCol="0">
              <a:spAutoFit/>
            </a:bodyPr>
            <a:lstStyle/>
            <a:p>
              <a:pPr defTabSz="342900">
                <a:buClrTx/>
              </a:pPr>
              <a:endParaRPr lang="en-US" sz="1350" kern="1200" dirty="0">
                <a:solidFill>
                  <a:prstClr val="black"/>
                </a:solidFill>
                <a:latin typeface="Trebuchet MS" panose="020B0603020202020204"/>
                <a:ea typeface="+mn-ea"/>
                <a:cs typeface="+mn-cs"/>
              </a:endParaRPr>
            </a:p>
          </p:txBody>
        </p:sp>
        <p:sp>
          <p:nvSpPr>
            <p:cNvPr id="13" name="Oval 12"/>
            <p:cNvSpPr/>
            <p:nvPr/>
          </p:nvSpPr>
          <p:spPr>
            <a:xfrm>
              <a:off x="2864745" y="3735512"/>
              <a:ext cx="818971" cy="490363"/>
            </a:xfrm>
            <a:prstGeom prst="ellipse">
              <a:avLst/>
            </a:prstGeom>
            <a:solidFill>
              <a:srgbClr val="5FCBE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r>
                <a:rPr lang="en-US" sz="2700" b="1" kern="1200" dirty="0">
                  <a:solidFill>
                    <a:prstClr val="white"/>
                  </a:solidFill>
                  <a:latin typeface="Impact" panose="020B0806030902050204" pitchFamily="34" charset="0"/>
                </a:rPr>
                <a:t>2</a:t>
              </a:r>
            </a:p>
          </p:txBody>
        </p:sp>
      </p:grpSp>
      <p:grpSp>
        <p:nvGrpSpPr>
          <p:cNvPr id="14" name="#3 Answer"/>
          <p:cNvGrpSpPr/>
          <p:nvPr/>
        </p:nvGrpSpPr>
        <p:grpSpPr>
          <a:xfrm>
            <a:off x="1670984" y="4086026"/>
            <a:ext cx="2841463" cy="582030"/>
            <a:chOff x="1335832" y="3720610"/>
            <a:chExt cx="3788617" cy="474399"/>
          </a:xfrm>
          <a:effectLst/>
        </p:grpSpPr>
        <p:sp>
          <p:nvSpPr>
            <p:cNvPr id="15" name="TextBox 14"/>
            <p:cNvSpPr txBox="1"/>
            <p:nvPr/>
          </p:nvSpPr>
          <p:spPr>
            <a:xfrm>
              <a:off x="1335832" y="3765550"/>
              <a:ext cx="3788617" cy="400109"/>
            </a:xfrm>
            <a:prstGeom prst="rect">
              <a:avLst/>
            </a:prstGeom>
            <a:solidFill>
              <a:srgbClr val="FFC000"/>
            </a:solidFill>
            <a:ln>
              <a:solidFill>
                <a:srgbClr val="FFC000"/>
              </a:solidFill>
            </a:ln>
            <a:effectLst>
              <a:glow rad="63500">
                <a:schemeClr val="accent2">
                  <a:satMod val="175000"/>
                  <a:alpha val="40000"/>
                </a:schemeClr>
              </a:glow>
            </a:effectLst>
          </p:spPr>
          <p:txBody>
            <a:bodyPr wrap="square" rtlCol="0">
              <a:spAutoFit/>
            </a:bodyPr>
            <a:lstStyle/>
            <a:p>
              <a:pPr defTabSz="342900">
                <a:buClrTx/>
              </a:pPr>
              <a:endParaRPr lang="en-US" sz="1350" kern="1200" dirty="0">
                <a:solidFill>
                  <a:prstClr val="black"/>
                </a:solidFill>
                <a:latin typeface="Trebuchet MS" panose="020B0603020202020204"/>
                <a:ea typeface="+mn-ea"/>
                <a:cs typeface="+mn-cs"/>
              </a:endParaRPr>
            </a:p>
          </p:txBody>
        </p:sp>
        <p:sp>
          <p:nvSpPr>
            <p:cNvPr id="16" name="Oval 15"/>
            <p:cNvSpPr/>
            <p:nvPr/>
          </p:nvSpPr>
          <p:spPr>
            <a:xfrm>
              <a:off x="2901139" y="3720610"/>
              <a:ext cx="803577" cy="474399"/>
            </a:xfrm>
            <a:prstGeom prst="ellipse">
              <a:avLst/>
            </a:prstGeom>
            <a:solidFill>
              <a:srgbClr val="5FCBE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r>
                <a:rPr lang="en-US" sz="2700" b="1" kern="1200" dirty="0">
                  <a:solidFill>
                    <a:prstClr val="white"/>
                  </a:solidFill>
                  <a:latin typeface="Impact" panose="020B0806030902050204" pitchFamily="34" charset="0"/>
                </a:rPr>
                <a:t>3</a:t>
              </a:r>
            </a:p>
          </p:txBody>
        </p:sp>
      </p:grpSp>
      <p:grpSp>
        <p:nvGrpSpPr>
          <p:cNvPr id="17" name="#4 Answer"/>
          <p:cNvGrpSpPr/>
          <p:nvPr/>
        </p:nvGrpSpPr>
        <p:grpSpPr>
          <a:xfrm>
            <a:off x="4593220" y="2746477"/>
            <a:ext cx="2841463" cy="595417"/>
            <a:chOff x="1335832" y="3709243"/>
            <a:chExt cx="3788617" cy="452045"/>
          </a:xfrm>
        </p:grpSpPr>
        <p:sp>
          <p:nvSpPr>
            <p:cNvPr id="18" name="TextBox 17"/>
            <p:cNvSpPr txBox="1"/>
            <p:nvPr/>
          </p:nvSpPr>
          <p:spPr>
            <a:xfrm>
              <a:off x="1335832" y="3735327"/>
              <a:ext cx="3788617" cy="400109"/>
            </a:xfrm>
            <a:prstGeom prst="rect">
              <a:avLst/>
            </a:prstGeom>
            <a:solidFill>
              <a:srgbClr val="FFC000"/>
            </a:solidFill>
            <a:ln>
              <a:solidFill>
                <a:srgbClr val="FFC000"/>
              </a:solidFill>
            </a:ln>
            <a:effectLst/>
          </p:spPr>
          <p:txBody>
            <a:bodyPr wrap="square" rtlCol="0">
              <a:spAutoFit/>
            </a:bodyPr>
            <a:lstStyle/>
            <a:p>
              <a:pPr defTabSz="342900">
                <a:buClrTx/>
              </a:pPr>
              <a:endParaRPr lang="en-US" sz="1350" kern="1200" dirty="0">
                <a:solidFill>
                  <a:prstClr val="black"/>
                </a:solidFill>
                <a:latin typeface="Trebuchet MS" panose="020B0603020202020204"/>
                <a:ea typeface="+mn-ea"/>
                <a:cs typeface="+mn-cs"/>
              </a:endParaRPr>
            </a:p>
          </p:txBody>
        </p:sp>
        <p:sp>
          <p:nvSpPr>
            <p:cNvPr id="19" name="Oval 18"/>
            <p:cNvSpPr/>
            <p:nvPr/>
          </p:nvSpPr>
          <p:spPr>
            <a:xfrm>
              <a:off x="2873373" y="3709243"/>
              <a:ext cx="807132" cy="452045"/>
            </a:xfrm>
            <a:prstGeom prst="ellipse">
              <a:avLst/>
            </a:prstGeom>
            <a:solidFill>
              <a:srgbClr val="5FCBE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r>
                <a:rPr lang="en-US" sz="2700" b="1" kern="1200" dirty="0">
                  <a:solidFill>
                    <a:prstClr val="white"/>
                  </a:solidFill>
                  <a:latin typeface="Impact" panose="020B0806030902050204" pitchFamily="34" charset="0"/>
                </a:rPr>
                <a:t>4</a:t>
              </a:r>
            </a:p>
          </p:txBody>
        </p:sp>
      </p:grpSp>
      <p:grpSp>
        <p:nvGrpSpPr>
          <p:cNvPr id="20" name="#1 Answer"/>
          <p:cNvGrpSpPr/>
          <p:nvPr/>
        </p:nvGrpSpPr>
        <p:grpSpPr>
          <a:xfrm>
            <a:off x="1700879" y="2771523"/>
            <a:ext cx="2841463" cy="595417"/>
            <a:chOff x="1335832" y="3737063"/>
            <a:chExt cx="3788617" cy="474399"/>
          </a:xfrm>
          <a:effectLst/>
        </p:grpSpPr>
        <p:sp>
          <p:nvSpPr>
            <p:cNvPr id="21" name="TextBox 20"/>
            <p:cNvSpPr txBox="1"/>
            <p:nvPr/>
          </p:nvSpPr>
          <p:spPr>
            <a:xfrm>
              <a:off x="1335832" y="3765550"/>
              <a:ext cx="3788617" cy="400109"/>
            </a:xfrm>
            <a:prstGeom prst="rect">
              <a:avLst/>
            </a:prstGeom>
            <a:solidFill>
              <a:srgbClr val="FFC000"/>
            </a:solidFill>
            <a:ln>
              <a:solidFill>
                <a:srgbClr val="FFC000"/>
              </a:solidFill>
            </a:ln>
            <a:effectLst>
              <a:glow rad="63500">
                <a:schemeClr val="accent2">
                  <a:satMod val="175000"/>
                  <a:alpha val="40000"/>
                </a:schemeClr>
              </a:glow>
            </a:effectLst>
          </p:spPr>
          <p:txBody>
            <a:bodyPr wrap="square" rtlCol="0">
              <a:spAutoFit/>
            </a:bodyPr>
            <a:lstStyle/>
            <a:p>
              <a:pPr defTabSz="342900">
                <a:buClrTx/>
              </a:pPr>
              <a:endParaRPr lang="en-US" sz="1350" kern="1200" dirty="0">
                <a:solidFill>
                  <a:prstClr val="black"/>
                </a:solidFill>
                <a:latin typeface="Trebuchet MS" panose="020B0603020202020204"/>
                <a:ea typeface="+mn-ea"/>
                <a:cs typeface="+mn-cs"/>
              </a:endParaRPr>
            </a:p>
          </p:txBody>
        </p:sp>
        <p:sp>
          <p:nvSpPr>
            <p:cNvPr id="22" name="Oval 21"/>
            <p:cNvSpPr/>
            <p:nvPr/>
          </p:nvSpPr>
          <p:spPr>
            <a:xfrm>
              <a:off x="2887185" y="3737063"/>
              <a:ext cx="760252" cy="474399"/>
            </a:xfrm>
            <a:prstGeom prst="ellipse">
              <a:avLst/>
            </a:prstGeom>
            <a:solidFill>
              <a:srgbClr val="5FCBE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r>
                <a:rPr lang="en-US" sz="2700" b="1" kern="1200" dirty="0">
                  <a:solidFill>
                    <a:prstClr val="white"/>
                  </a:solidFill>
                  <a:latin typeface="Impact" panose="020B0806030902050204" pitchFamily="34" charset="0"/>
                </a:rPr>
                <a:t>1</a:t>
              </a:r>
            </a:p>
          </p:txBody>
        </p:sp>
      </p:grpSp>
      <p:pic>
        <p:nvPicPr>
          <p:cNvPr id="1030" name="Picture 6" descr="Image result for steve harvey danci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817992"/>
            <a:ext cx="2286000" cy="1482516"/>
          </a:xfrm>
          <a:prstGeom prst="rect">
            <a:avLst/>
          </a:prstGeom>
          <a:noFill/>
          <a:extLst>
            <a:ext uri="{909E8E84-426E-40DD-AFC4-6F175D3DCCD1}">
              <a14:hiddenFill xmlns:a14="http://schemas.microsoft.com/office/drawing/2010/main">
                <a:solidFill>
                  <a:srgbClr val="FFFFFF"/>
                </a:solidFill>
              </a14:hiddenFill>
            </a:ext>
          </a:extLst>
        </p:spPr>
      </p:pic>
      <p:sp>
        <p:nvSpPr>
          <p:cNvPr id="23" name="X"/>
          <p:cNvSpPr/>
          <p:nvPr/>
        </p:nvSpPr>
        <p:spPr>
          <a:xfrm>
            <a:off x="1181289" y="2171359"/>
            <a:ext cx="342900" cy="600164"/>
          </a:xfrm>
          <a:prstGeom prst="rect">
            <a:avLst/>
          </a:prstGeom>
          <a:noFill/>
        </p:spPr>
        <p:txBody>
          <a:bodyPr wrap="square">
            <a:spAutoFit/>
          </a:bodyPr>
          <a:lstStyle/>
          <a:p>
            <a:pPr algn="ctr" defTabSz="342900">
              <a:buClrTx/>
            </a:pPr>
            <a:r>
              <a:rPr lang="en-US" sz="3300" b="1" kern="1200" dirty="0">
                <a:ln w="12700">
                  <a:solidFill>
                    <a:srgbClr val="2C3C43">
                      <a:lumMod val="75000"/>
                    </a:srgbClr>
                  </a:solidFill>
                  <a:prstDash val="solid"/>
                </a:ln>
                <a:pattFill prst="ltUpDiag">
                  <a:fgClr>
                    <a:srgbClr val="5FCBEF"/>
                  </a:fgClr>
                  <a:bgClr>
                    <a:prstClr val="white"/>
                  </a:bgClr>
                </a:pattFill>
                <a:effectLst>
                  <a:outerShdw dist="38100" dir="2640000" algn="bl" rotWithShape="0">
                    <a:srgbClr val="2C3C43">
                      <a:lumMod val="75000"/>
                    </a:srgbClr>
                  </a:outerShdw>
                </a:effectLst>
                <a:latin typeface="Trebuchet MS" panose="020B0603020202020204"/>
                <a:ea typeface="+mn-ea"/>
                <a:cs typeface="+mn-cs"/>
              </a:rPr>
              <a:t>X</a:t>
            </a:r>
            <a:endParaRPr lang="en-US" sz="3300" kern="1200" dirty="0">
              <a:pattFill prst="ltUpDiag">
                <a:fgClr>
                  <a:srgbClr val="5FCBEF"/>
                </a:fgClr>
                <a:bgClr>
                  <a:prstClr val="white"/>
                </a:bgClr>
              </a:pattFill>
              <a:latin typeface="Trebuchet MS" panose="020B0603020202020204"/>
              <a:ea typeface="+mn-ea"/>
              <a:cs typeface="+mn-cs"/>
            </a:endParaRPr>
          </a:p>
        </p:txBody>
      </p:sp>
      <p:sp>
        <p:nvSpPr>
          <p:cNvPr id="29" name="XX"/>
          <p:cNvSpPr/>
          <p:nvPr/>
        </p:nvSpPr>
        <p:spPr>
          <a:xfrm>
            <a:off x="849345" y="2862389"/>
            <a:ext cx="821639" cy="600164"/>
          </a:xfrm>
          <a:prstGeom prst="rect">
            <a:avLst/>
          </a:prstGeom>
        </p:spPr>
        <p:txBody>
          <a:bodyPr wrap="square">
            <a:spAutoFit/>
          </a:bodyPr>
          <a:lstStyle/>
          <a:p>
            <a:pPr algn="ctr" defTabSz="342900">
              <a:buClrTx/>
            </a:pPr>
            <a:r>
              <a:rPr lang="en-US" sz="3300" b="1" kern="1200" dirty="0">
                <a:ln w="12700">
                  <a:solidFill>
                    <a:srgbClr val="2C3C43">
                      <a:lumMod val="75000"/>
                    </a:srgbClr>
                  </a:solidFill>
                  <a:prstDash val="solid"/>
                </a:ln>
                <a:pattFill prst="ltDnDiag">
                  <a:fgClr>
                    <a:srgbClr val="5FCBEF"/>
                  </a:fgClr>
                  <a:bgClr>
                    <a:prstClr val="white"/>
                  </a:bgClr>
                </a:pattFill>
                <a:effectLst>
                  <a:outerShdw dist="38100" dir="2640000" algn="bl" rotWithShape="0">
                    <a:srgbClr val="2C3C43">
                      <a:lumMod val="75000"/>
                    </a:srgbClr>
                  </a:outerShdw>
                </a:effectLst>
                <a:latin typeface="Trebuchet MS" panose="020B0603020202020204"/>
                <a:ea typeface="+mn-ea"/>
                <a:cs typeface="+mn-cs"/>
              </a:rPr>
              <a:t>XX</a:t>
            </a:r>
            <a:endParaRPr lang="en-US" sz="3300" kern="1200" dirty="0">
              <a:pattFill prst="ltDnDiag">
                <a:fgClr>
                  <a:srgbClr val="5FCBEF"/>
                </a:fgClr>
                <a:bgClr>
                  <a:prstClr val="white"/>
                </a:bgClr>
              </a:pattFill>
              <a:latin typeface="Trebuchet MS" panose="020B0603020202020204"/>
              <a:ea typeface="+mn-ea"/>
              <a:cs typeface="+mn-cs"/>
            </a:endParaRPr>
          </a:p>
        </p:txBody>
      </p:sp>
      <p:sp>
        <p:nvSpPr>
          <p:cNvPr id="30" name="XXX"/>
          <p:cNvSpPr/>
          <p:nvPr/>
        </p:nvSpPr>
        <p:spPr>
          <a:xfrm>
            <a:off x="710297" y="3486622"/>
            <a:ext cx="960687" cy="600164"/>
          </a:xfrm>
          <a:prstGeom prst="rect">
            <a:avLst/>
          </a:prstGeom>
        </p:spPr>
        <p:txBody>
          <a:bodyPr wrap="square">
            <a:spAutoFit/>
          </a:bodyPr>
          <a:lstStyle/>
          <a:p>
            <a:pPr algn="ctr" defTabSz="342900">
              <a:buClrTx/>
            </a:pPr>
            <a:r>
              <a:rPr lang="en-US" sz="3300" b="1" kern="1200" dirty="0">
                <a:ln w="12700">
                  <a:solidFill>
                    <a:srgbClr val="2C3C43">
                      <a:lumMod val="75000"/>
                    </a:srgbClr>
                  </a:solidFill>
                  <a:prstDash val="solid"/>
                </a:ln>
                <a:pattFill prst="ltDnDiag">
                  <a:fgClr>
                    <a:srgbClr val="5FCBEF"/>
                  </a:fgClr>
                  <a:bgClr>
                    <a:prstClr val="white"/>
                  </a:bgClr>
                </a:pattFill>
                <a:effectLst>
                  <a:outerShdw dist="38100" dir="2640000" algn="bl" rotWithShape="0">
                    <a:srgbClr val="2C3C43">
                      <a:lumMod val="75000"/>
                    </a:srgbClr>
                  </a:outerShdw>
                </a:effectLst>
                <a:latin typeface="Trebuchet MS" panose="020B0603020202020204"/>
                <a:ea typeface="+mn-ea"/>
                <a:cs typeface="+mn-cs"/>
              </a:rPr>
              <a:t>XXX</a:t>
            </a:r>
            <a:endParaRPr lang="en-US" sz="3300" kern="1200" dirty="0">
              <a:pattFill prst="ltDnDiag">
                <a:fgClr>
                  <a:srgbClr val="5FCBEF"/>
                </a:fgClr>
                <a:bgClr>
                  <a:prstClr val="white"/>
                </a:bgClr>
              </a:pattFill>
              <a:latin typeface="Trebuchet MS" panose="020B0603020202020204"/>
              <a:ea typeface="+mn-ea"/>
              <a:cs typeface="+mn-cs"/>
            </a:endParaRPr>
          </a:p>
        </p:txBody>
      </p:sp>
      <p:sp>
        <p:nvSpPr>
          <p:cNvPr id="25" name="Title 1"/>
          <p:cNvSpPr txBox="1">
            <a:spLocks/>
          </p:cNvSpPr>
          <p:nvPr/>
        </p:nvSpPr>
        <p:spPr>
          <a:xfrm>
            <a:off x="1181289" y="717209"/>
            <a:ext cx="6970713" cy="1454150"/>
          </a:xfrm>
          <a:prstGeom prst="rect">
            <a:avLst/>
          </a:prstGeom>
          <a:noFill/>
          <a:ln>
            <a:noFill/>
          </a:ln>
          <a:effectLst/>
        </p:spPr>
        <p:txBody>
          <a:bodyPr spcFirstLastPara="1" wrap="square" lIns="91425" tIns="91425" rIns="91425" bIns="91425"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5677F"/>
              </a:buClr>
              <a:buSzPts val="3000"/>
              <a:buFont typeface="Shadows Into Light Two"/>
              <a:buNone/>
              <a:defRPr sz="3000" b="0" i="0" u="none" strike="noStrike" cap="none">
                <a:solidFill>
                  <a:srgbClr val="65677F"/>
                </a:solidFill>
                <a:latin typeface="Shadows Into Light Two"/>
                <a:ea typeface="Shadows Into Light Two"/>
                <a:cs typeface="Shadows Into Light Two"/>
                <a:sym typeface="Shadows Into Light Two"/>
              </a:defRPr>
            </a:lvl1pPr>
            <a:lvl2pPr marR="0" lvl="1" algn="l" rtl="0">
              <a:lnSpc>
                <a:spcPct val="100000"/>
              </a:lnSpc>
              <a:spcBef>
                <a:spcPts val="0"/>
              </a:spcBef>
              <a:spcAft>
                <a:spcPts val="0"/>
              </a:spcAft>
              <a:buClr>
                <a:srgbClr val="65677F"/>
              </a:buClr>
              <a:buSzPts val="3000"/>
              <a:buFont typeface="Shadows Into Light Two"/>
              <a:buNone/>
              <a:defRPr sz="3000" b="0" i="0" u="none" strike="noStrike" cap="none">
                <a:solidFill>
                  <a:srgbClr val="65677F"/>
                </a:solidFill>
                <a:latin typeface="Shadows Into Light Two"/>
                <a:ea typeface="Shadows Into Light Two"/>
                <a:cs typeface="Shadows Into Light Two"/>
                <a:sym typeface="Shadows Into Light Two"/>
              </a:defRPr>
            </a:lvl2pPr>
            <a:lvl3pPr marR="0" lvl="2" algn="l" rtl="0">
              <a:lnSpc>
                <a:spcPct val="100000"/>
              </a:lnSpc>
              <a:spcBef>
                <a:spcPts val="0"/>
              </a:spcBef>
              <a:spcAft>
                <a:spcPts val="0"/>
              </a:spcAft>
              <a:buClr>
                <a:srgbClr val="65677F"/>
              </a:buClr>
              <a:buSzPts val="3000"/>
              <a:buFont typeface="Shadows Into Light Two"/>
              <a:buNone/>
              <a:defRPr sz="3000" b="0" i="0" u="none" strike="noStrike" cap="none">
                <a:solidFill>
                  <a:srgbClr val="65677F"/>
                </a:solidFill>
                <a:latin typeface="Shadows Into Light Two"/>
                <a:ea typeface="Shadows Into Light Two"/>
                <a:cs typeface="Shadows Into Light Two"/>
                <a:sym typeface="Shadows Into Light Two"/>
              </a:defRPr>
            </a:lvl3pPr>
            <a:lvl4pPr marR="0" lvl="3" algn="l" rtl="0">
              <a:lnSpc>
                <a:spcPct val="100000"/>
              </a:lnSpc>
              <a:spcBef>
                <a:spcPts val="0"/>
              </a:spcBef>
              <a:spcAft>
                <a:spcPts val="0"/>
              </a:spcAft>
              <a:buClr>
                <a:srgbClr val="65677F"/>
              </a:buClr>
              <a:buSzPts val="3000"/>
              <a:buFont typeface="Shadows Into Light Two"/>
              <a:buNone/>
              <a:defRPr sz="3000" b="0" i="0" u="none" strike="noStrike" cap="none">
                <a:solidFill>
                  <a:srgbClr val="65677F"/>
                </a:solidFill>
                <a:latin typeface="Shadows Into Light Two"/>
                <a:ea typeface="Shadows Into Light Two"/>
                <a:cs typeface="Shadows Into Light Two"/>
                <a:sym typeface="Shadows Into Light Two"/>
              </a:defRPr>
            </a:lvl4pPr>
            <a:lvl5pPr marR="0" lvl="4" algn="l" rtl="0">
              <a:lnSpc>
                <a:spcPct val="100000"/>
              </a:lnSpc>
              <a:spcBef>
                <a:spcPts val="0"/>
              </a:spcBef>
              <a:spcAft>
                <a:spcPts val="0"/>
              </a:spcAft>
              <a:buClr>
                <a:srgbClr val="65677F"/>
              </a:buClr>
              <a:buSzPts val="3000"/>
              <a:buFont typeface="Shadows Into Light Two"/>
              <a:buNone/>
              <a:defRPr sz="3000" b="0" i="0" u="none" strike="noStrike" cap="none">
                <a:solidFill>
                  <a:srgbClr val="65677F"/>
                </a:solidFill>
                <a:latin typeface="Shadows Into Light Two"/>
                <a:ea typeface="Shadows Into Light Two"/>
                <a:cs typeface="Shadows Into Light Two"/>
                <a:sym typeface="Shadows Into Light Two"/>
              </a:defRPr>
            </a:lvl5pPr>
            <a:lvl6pPr marR="0" lvl="5" algn="l" rtl="0">
              <a:lnSpc>
                <a:spcPct val="100000"/>
              </a:lnSpc>
              <a:spcBef>
                <a:spcPts val="0"/>
              </a:spcBef>
              <a:spcAft>
                <a:spcPts val="0"/>
              </a:spcAft>
              <a:buClr>
                <a:srgbClr val="65677F"/>
              </a:buClr>
              <a:buSzPts val="3000"/>
              <a:buFont typeface="Shadows Into Light Two"/>
              <a:buNone/>
              <a:defRPr sz="3000" b="0" i="0" u="none" strike="noStrike" cap="none">
                <a:solidFill>
                  <a:srgbClr val="65677F"/>
                </a:solidFill>
                <a:latin typeface="Shadows Into Light Two"/>
                <a:ea typeface="Shadows Into Light Two"/>
                <a:cs typeface="Shadows Into Light Two"/>
                <a:sym typeface="Shadows Into Light Two"/>
              </a:defRPr>
            </a:lvl6pPr>
            <a:lvl7pPr marR="0" lvl="6" algn="l" rtl="0">
              <a:lnSpc>
                <a:spcPct val="100000"/>
              </a:lnSpc>
              <a:spcBef>
                <a:spcPts val="0"/>
              </a:spcBef>
              <a:spcAft>
                <a:spcPts val="0"/>
              </a:spcAft>
              <a:buClr>
                <a:srgbClr val="65677F"/>
              </a:buClr>
              <a:buSzPts val="3000"/>
              <a:buFont typeface="Shadows Into Light Two"/>
              <a:buNone/>
              <a:defRPr sz="3000" b="0" i="0" u="none" strike="noStrike" cap="none">
                <a:solidFill>
                  <a:srgbClr val="65677F"/>
                </a:solidFill>
                <a:latin typeface="Shadows Into Light Two"/>
                <a:ea typeface="Shadows Into Light Two"/>
                <a:cs typeface="Shadows Into Light Two"/>
                <a:sym typeface="Shadows Into Light Two"/>
              </a:defRPr>
            </a:lvl7pPr>
            <a:lvl8pPr marR="0" lvl="7" algn="l" rtl="0">
              <a:lnSpc>
                <a:spcPct val="100000"/>
              </a:lnSpc>
              <a:spcBef>
                <a:spcPts val="0"/>
              </a:spcBef>
              <a:spcAft>
                <a:spcPts val="0"/>
              </a:spcAft>
              <a:buClr>
                <a:srgbClr val="65677F"/>
              </a:buClr>
              <a:buSzPts val="3000"/>
              <a:buFont typeface="Shadows Into Light Two"/>
              <a:buNone/>
              <a:defRPr sz="3000" b="0" i="0" u="none" strike="noStrike" cap="none">
                <a:solidFill>
                  <a:srgbClr val="65677F"/>
                </a:solidFill>
                <a:latin typeface="Shadows Into Light Two"/>
                <a:ea typeface="Shadows Into Light Two"/>
                <a:cs typeface="Shadows Into Light Two"/>
                <a:sym typeface="Shadows Into Light Two"/>
              </a:defRPr>
            </a:lvl8pPr>
            <a:lvl9pPr marR="0" lvl="8" algn="l" rtl="0">
              <a:lnSpc>
                <a:spcPct val="100000"/>
              </a:lnSpc>
              <a:spcBef>
                <a:spcPts val="0"/>
              </a:spcBef>
              <a:spcAft>
                <a:spcPts val="0"/>
              </a:spcAft>
              <a:buClr>
                <a:srgbClr val="65677F"/>
              </a:buClr>
              <a:buSzPts val="3000"/>
              <a:buFont typeface="Shadows Into Light Two"/>
              <a:buNone/>
              <a:defRPr sz="3000" b="0" i="0" u="none" strike="noStrike" cap="none">
                <a:solidFill>
                  <a:srgbClr val="65677F"/>
                </a:solidFill>
                <a:latin typeface="Shadows Into Light Two"/>
                <a:ea typeface="Shadows Into Light Two"/>
                <a:cs typeface="Shadows Into Light Two"/>
                <a:sym typeface="Shadows Into Light Two"/>
              </a:defRPr>
            </a:lvl9pPr>
          </a:lstStyle>
          <a:p>
            <a:pPr algn="ctr"/>
            <a:r>
              <a:rPr lang="en-US" b="1" dirty="0" smtClean="0">
                <a:ln w="12700">
                  <a:solidFill>
                    <a:srgbClr val="FFC000"/>
                  </a:solidFill>
                  <a:prstDash val="solid"/>
                </a:ln>
                <a:solidFill>
                  <a:srgbClr val="FFC000"/>
                </a:solidFill>
                <a:effectLst>
                  <a:outerShdw blurRad="38100" dist="38100" dir="2700000" algn="tl">
                    <a:srgbClr val="000000">
                      <a:alpha val="43137"/>
                    </a:srgbClr>
                  </a:outerShdw>
                </a:effectLst>
              </a:rPr>
              <a:t>name the </a:t>
            </a:r>
            <a:r>
              <a:rPr lang="en-US" sz="4950" b="1" dirty="0" smtClean="0">
                <a:ln w="12700">
                  <a:solidFill>
                    <a:srgbClr val="FFC000"/>
                  </a:solidFill>
                  <a:prstDash val="solid"/>
                </a:ln>
                <a:solidFill>
                  <a:srgbClr val="FFC000"/>
                </a:solidFill>
                <a:effectLst>
                  <a:glow rad="228600">
                    <a:schemeClr val="accent1">
                      <a:satMod val="175000"/>
                      <a:alpha val="40000"/>
                    </a:schemeClr>
                  </a:glow>
                  <a:outerShdw blurRad="38100" dist="38100" dir="2700000" algn="tl">
                    <a:srgbClr val="000000">
                      <a:alpha val="43137"/>
                    </a:srgbClr>
                  </a:outerShdw>
                </a:effectLst>
              </a:rPr>
              <a:t>TOP FIVE </a:t>
            </a:r>
            <a:r>
              <a:rPr lang="en-US" b="1" dirty="0" smtClean="0">
                <a:ln w="12700">
                  <a:solidFill>
                    <a:srgbClr val="FFC000"/>
                  </a:solidFill>
                  <a:prstDash val="solid"/>
                </a:ln>
                <a:solidFill>
                  <a:srgbClr val="FFC000"/>
                </a:solidFill>
                <a:effectLst>
                  <a:outerShdw blurRad="38100" dist="38100" dir="2700000" algn="tl">
                    <a:srgbClr val="000000">
                      <a:alpha val="43137"/>
                    </a:srgbClr>
                  </a:outerShdw>
                </a:effectLst>
              </a:rPr>
              <a:t>findings?</a:t>
            </a:r>
            <a:endParaRPr lang="en-US" b="1" dirty="0">
              <a:ln w="12700">
                <a:solidFill>
                  <a:srgbClr val="FFC000"/>
                </a:solidFill>
                <a:prstDash val="solid"/>
              </a:ln>
              <a:solidFill>
                <a:srgbClr val="FFC000"/>
              </a:solidFill>
              <a:effectLst>
                <a:outerShdw blurRad="38100" dist="38100" dir="2700000" algn="tl">
                  <a:srgbClr val="000000">
                    <a:alpha val="43137"/>
                  </a:srgbClr>
                </a:outerShdw>
              </a:effectLst>
            </a:endParaRPr>
          </a:p>
        </p:txBody>
      </p:sp>
      <p:pic>
        <p:nvPicPr>
          <p:cNvPr id="1036" name="Picture 12" descr="Image result for steve harvey family feu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7437" y="794871"/>
            <a:ext cx="4500563" cy="397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169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1+ppt_h/2"/>
                                          </p:val>
                                        </p:tav>
                                      </p:tavLst>
                                    </p:anim>
                                    <p:set>
                                      <p:cBhvr>
                                        <p:cTn id="8" dur="1" fill="hold">
                                          <p:stCondLst>
                                            <p:cond delay="499"/>
                                          </p:stCondLst>
                                        </p:cTn>
                                        <p:tgtEl>
                                          <p:spTgt spid="11"/>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par>
                                <p:cTn id="11" presetID="42" presetClass="path" presetSubtype="0" accel="50000" decel="50000" fill="hold" nodeType="withEffect">
                                  <p:stCondLst>
                                    <p:cond delay="0"/>
                                  </p:stCondLst>
                                  <p:childTnLst>
                                    <p:animMotion origin="layout" path="M -3.75E-6 -4.07407E-6 L -0.00104 1.15255 " pathEditMode="relative" rAng="0" ptsTypes="AA">
                                      <p:cBhvr>
                                        <p:cTn id="12" dur="5000" fill="hold"/>
                                        <p:tgtEl>
                                          <p:spTgt spid="1030"/>
                                        </p:tgtEl>
                                        <p:attrNameLst>
                                          <p:attrName>ppt_x</p:attrName>
                                          <p:attrName>ppt_y</p:attrName>
                                        </p:attrNameLst>
                                      </p:cBhvr>
                                      <p:rCtr x="-52" y="57616"/>
                                    </p:animMotion>
                                  </p:childTnLst>
                                  <p:subTnLst>
                                    <p:set>
                                      <p:cBhvr override="childStyle">
                                        <p:cTn dur="1" fill="hold" display="0" masterRel="sameClick" afterEffect="1">
                                          <p:stCondLst>
                                            <p:cond evt="end" delay="0">
                                              <p:tn val="11"/>
                                            </p:cond>
                                          </p:stCondLst>
                                        </p:cTn>
                                        <p:tgtEl>
                                          <p:spTgt spid="103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0"/>
                    </p:tgtEl>
                  </p:cond>
                </p:stCondLst>
                <p:endSync evt="end" delay="0">
                  <p:rtn val="all"/>
                </p:endSync>
                <p:childTnLst>
                  <p:par>
                    <p:cTn id="14" fill="hold">
                      <p:stCondLst>
                        <p:cond delay="0"/>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20"/>
                                        </p:tgtEl>
                                        <p:attrNameLst>
                                          <p:attrName>ppt_x</p:attrName>
                                        </p:attrNameLst>
                                      </p:cBhvr>
                                      <p:tavLst>
                                        <p:tav tm="0">
                                          <p:val>
                                            <p:strVal val="ppt_x"/>
                                          </p:val>
                                        </p:tav>
                                        <p:tav tm="100000">
                                          <p:val>
                                            <p:strVal val="ppt_x"/>
                                          </p:val>
                                        </p:tav>
                                      </p:tavLst>
                                    </p:anim>
                                    <p:anim calcmode="lin" valueType="num">
                                      <p:cBhvr additive="base">
                                        <p:cTn id="18" dur="500"/>
                                        <p:tgtEl>
                                          <p:spTgt spid="20"/>
                                        </p:tgtEl>
                                        <p:attrNameLst>
                                          <p:attrName>ppt_y</p:attrName>
                                        </p:attrNameLst>
                                      </p:cBhvr>
                                      <p:tavLst>
                                        <p:tav tm="0">
                                          <p:val>
                                            <p:strVal val="ppt_y"/>
                                          </p:val>
                                        </p:tav>
                                        <p:tav tm="100000">
                                          <p:val>
                                            <p:strVal val="1+ppt_h/2"/>
                                          </p:val>
                                        </p:tav>
                                      </p:tavLst>
                                    </p:anim>
                                    <p:set>
                                      <p:cBhvr>
                                        <p:cTn id="19" dur="1" fill="hold">
                                          <p:stCondLst>
                                            <p:cond delay="499"/>
                                          </p:stCondLst>
                                        </p:cTn>
                                        <p:tgtEl>
                                          <p:spTgt spid="20"/>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1030"/>
                                        </p:tgtEl>
                                        <p:attrNameLst>
                                          <p:attrName>style.visibility</p:attrName>
                                        </p:attrNameLst>
                                      </p:cBhvr>
                                      <p:to>
                                        <p:strVal val="visible"/>
                                      </p:to>
                                    </p:set>
                                  </p:childTnLst>
                                </p:cTn>
                              </p:par>
                              <p:par>
                                <p:cTn id="22" presetID="42" presetClass="path" presetSubtype="0" accel="50000" decel="50000" fill="hold" nodeType="withEffect">
                                  <p:stCondLst>
                                    <p:cond delay="0"/>
                                  </p:stCondLst>
                                  <p:childTnLst>
                                    <p:animMotion origin="layout" path="M -3.75E-6 -4.07407E-6 L -0.00104 1.13866 " pathEditMode="relative" rAng="0" ptsTypes="AA">
                                      <p:cBhvr>
                                        <p:cTn id="23" dur="5000" fill="hold"/>
                                        <p:tgtEl>
                                          <p:spTgt spid="1030"/>
                                        </p:tgtEl>
                                        <p:attrNameLst>
                                          <p:attrName>ppt_x</p:attrName>
                                          <p:attrName>ppt_y</p:attrName>
                                        </p:attrNameLst>
                                      </p:cBhvr>
                                      <p:rCtr x="-52" y="56921"/>
                                    </p:animMotion>
                                  </p:childTnLst>
                                  <p:subTnLst>
                                    <p:set>
                                      <p:cBhvr override="childStyle">
                                        <p:cTn dur="1" fill="hold" display="0" masterRel="sameClick" afterEffect="1">
                                          <p:stCondLst>
                                            <p:cond evt="end" delay="0">
                                              <p:tn val="22"/>
                                            </p:cond>
                                          </p:stCondLst>
                                        </p:cTn>
                                        <p:tgtEl>
                                          <p:spTgt spid="1030"/>
                                        </p:tgtEl>
                                        <p:attrNameLst>
                                          <p:attrName>style.visibility</p:attrName>
                                        </p:attrNameLst>
                                      </p:cBhvr>
                                      <p:to>
                                        <p:strVal val="hidden"/>
                                      </p:to>
                                    </p:set>
                                  </p:subTnLst>
                                </p:cTn>
                              </p:par>
                            </p:childTnLst>
                          </p:cTn>
                        </p:par>
                      </p:childTnLst>
                    </p:cTn>
                  </p:par>
                </p:childTnLst>
              </p:cTn>
              <p:nextCondLst>
                <p:cond evt="onClick" delay="0">
                  <p:tgtEl>
                    <p:spTgt spid="20"/>
                  </p:tgtEl>
                </p:cond>
              </p:nextCondLst>
            </p:seq>
            <p:seq concurrent="1" nextAc="seek">
              <p:cTn id="24" restart="whenNotActive" fill="hold" evtFilter="cancelBubble" nodeType="interactiveSeq">
                <p:stCondLst>
                  <p:cond evt="onClick" delay="0">
                    <p:tgtEl>
                      <p:spTgt spid="14"/>
                    </p:tgtEl>
                  </p:cond>
                </p:stCondLst>
                <p:endSync evt="end" delay="0">
                  <p:rtn val="all"/>
                </p:endSync>
                <p:childTnLst>
                  <p:par>
                    <p:cTn id="25" fill="hold">
                      <p:stCondLst>
                        <p:cond delay="0"/>
                      </p:stCondLst>
                      <p:childTnLst>
                        <p:par>
                          <p:cTn id="26" fill="hold">
                            <p:stCondLst>
                              <p:cond delay="0"/>
                            </p:stCondLst>
                            <p:childTnLst>
                              <p:par>
                                <p:cTn id="27" presetID="2" presetClass="exit" presetSubtype="4" fill="hold" nodeType="clickEffect">
                                  <p:stCondLst>
                                    <p:cond delay="0"/>
                                  </p:stCondLst>
                                  <p:childTnLst>
                                    <p:anim calcmode="lin" valueType="num">
                                      <p:cBhvr additive="base">
                                        <p:cTn id="28" dur="500"/>
                                        <p:tgtEl>
                                          <p:spTgt spid="14"/>
                                        </p:tgtEl>
                                        <p:attrNameLst>
                                          <p:attrName>ppt_x</p:attrName>
                                        </p:attrNameLst>
                                      </p:cBhvr>
                                      <p:tavLst>
                                        <p:tav tm="0">
                                          <p:val>
                                            <p:strVal val="ppt_x"/>
                                          </p:val>
                                        </p:tav>
                                        <p:tav tm="100000">
                                          <p:val>
                                            <p:strVal val="ppt_x"/>
                                          </p:val>
                                        </p:tav>
                                      </p:tavLst>
                                    </p:anim>
                                    <p:anim calcmode="lin" valueType="num">
                                      <p:cBhvr additive="base">
                                        <p:cTn id="29" dur="500"/>
                                        <p:tgtEl>
                                          <p:spTgt spid="14"/>
                                        </p:tgtEl>
                                        <p:attrNameLst>
                                          <p:attrName>ppt_y</p:attrName>
                                        </p:attrNameLst>
                                      </p:cBhvr>
                                      <p:tavLst>
                                        <p:tav tm="0">
                                          <p:val>
                                            <p:strVal val="ppt_y"/>
                                          </p:val>
                                        </p:tav>
                                        <p:tav tm="100000">
                                          <p:val>
                                            <p:strVal val="1+ppt_h/2"/>
                                          </p:val>
                                        </p:tav>
                                      </p:tavLst>
                                    </p:anim>
                                    <p:set>
                                      <p:cBhvr>
                                        <p:cTn id="30" dur="1" fill="hold">
                                          <p:stCondLst>
                                            <p:cond delay="499"/>
                                          </p:stCondLst>
                                        </p:cTn>
                                        <p:tgtEl>
                                          <p:spTgt spid="14"/>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030"/>
                                        </p:tgtEl>
                                        <p:attrNameLst>
                                          <p:attrName>style.visibility</p:attrName>
                                        </p:attrNameLst>
                                      </p:cBhvr>
                                      <p:to>
                                        <p:strVal val="visible"/>
                                      </p:to>
                                    </p:set>
                                  </p:childTnLst>
                                </p:cTn>
                              </p:par>
                              <p:par>
                                <p:cTn id="33" presetID="42" presetClass="path" presetSubtype="0" accel="50000" decel="50000" fill="hold" nodeType="withEffect">
                                  <p:stCondLst>
                                    <p:cond delay="0"/>
                                  </p:stCondLst>
                                  <p:childTnLst>
                                    <p:animMotion origin="layout" path="M -3.75E-6 -4.07407E-6 L -0.00104 1.17362 " pathEditMode="relative" rAng="0" ptsTypes="AA">
                                      <p:cBhvr>
                                        <p:cTn id="34" dur="5000" fill="hold"/>
                                        <p:tgtEl>
                                          <p:spTgt spid="1030"/>
                                        </p:tgtEl>
                                        <p:attrNameLst>
                                          <p:attrName>ppt_x</p:attrName>
                                          <p:attrName>ppt_y</p:attrName>
                                        </p:attrNameLst>
                                      </p:cBhvr>
                                      <p:rCtr x="-52" y="58681"/>
                                    </p:animMotion>
                                  </p:childTnLst>
                                  <p:subTnLst>
                                    <p:set>
                                      <p:cBhvr override="childStyle">
                                        <p:cTn dur="1" fill="hold" display="0" masterRel="sameClick" afterEffect="1">
                                          <p:stCondLst>
                                            <p:cond evt="end" delay="0">
                                              <p:tn val="33"/>
                                            </p:cond>
                                          </p:stCondLst>
                                        </p:cTn>
                                        <p:tgtEl>
                                          <p:spTgt spid="1030"/>
                                        </p:tgtEl>
                                        <p:attrNameLst>
                                          <p:attrName>style.visibility</p:attrName>
                                        </p:attrNameLst>
                                      </p:cBhvr>
                                      <p:to>
                                        <p:strVal val="hidden"/>
                                      </p:to>
                                    </p:set>
                                  </p:subTnLst>
                                </p:cTn>
                              </p:par>
                            </p:childTnLst>
                          </p:cTn>
                        </p:par>
                      </p:childTnLst>
                    </p:cTn>
                  </p:par>
                </p:childTnLst>
              </p:cTn>
              <p:nextCondLst>
                <p:cond evt="onClick" delay="0">
                  <p:tgtEl>
                    <p:spTgt spid="14"/>
                  </p:tgtEl>
                </p:cond>
              </p:nextCondLst>
            </p:seq>
            <p:seq concurrent="1" nextAc="seek">
              <p:cTn id="35" restart="whenNotActive" fill="hold" evtFilter="cancelBubble" nodeType="interactiveSeq">
                <p:stCondLst>
                  <p:cond evt="onClick" delay="0">
                    <p:tgtEl>
                      <p:spTgt spid="17"/>
                    </p:tgtEl>
                  </p:cond>
                </p:stCondLst>
                <p:endSync evt="end" delay="0">
                  <p:rtn val="all"/>
                </p:endSync>
                <p:childTnLst>
                  <p:par>
                    <p:cTn id="36" fill="hold">
                      <p:stCondLst>
                        <p:cond delay="0"/>
                      </p:stCondLst>
                      <p:childTnLst>
                        <p:par>
                          <p:cTn id="37" fill="hold">
                            <p:stCondLst>
                              <p:cond delay="0"/>
                            </p:stCondLst>
                            <p:childTnLst>
                              <p:par>
                                <p:cTn id="38" presetID="2" presetClass="exit" presetSubtype="4" fill="hold" nodeType="clickEffect">
                                  <p:stCondLst>
                                    <p:cond delay="0"/>
                                  </p:stCondLst>
                                  <p:childTnLst>
                                    <p:anim calcmode="lin" valueType="num">
                                      <p:cBhvr additive="base">
                                        <p:cTn id="39" dur="500"/>
                                        <p:tgtEl>
                                          <p:spTgt spid="17"/>
                                        </p:tgtEl>
                                        <p:attrNameLst>
                                          <p:attrName>ppt_x</p:attrName>
                                        </p:attrNameLst>
                                      </p:cBhvr>
                                      <p:tavLst>
                                        <p:tav tm="0">
                                          <p:val>
                                            <p:strVal val="ppt_x"/>
                                          </p:val>
                                        </p:tav>
                                        <p:tav tm="100000">
                                          <p:val>
                                            <p:strVal val="ppt_x"/>
                                          </p:val>
                                        </p:tav>
                                      </p:tavLst>
                                    </p:anim>
                                    <p:anim calcmode="lin" valueType="num">
                                      <p:cBhvr additive="base">
                                        <p:cTn id="40" dur="500"/>
                                        <p:tgtEl>
                                          <p:spTgt spid="17"/>
                                        </p:tgtEl>
                                        <p:attrNameLst>
                                          <p:attrName>ppt_y</p:attrName>
                                        </p:attrNameLst>
                                      </p:cBhvr>
                                      <p:tavLst>
                                        <p:tav tm="0">
                                          <p:val>
                                            <p:strVal val="ppt_y"/>
                                          </p:val>
                                        </p:tav>
                                        <p:tav tm="100000">
                                          <p:val>
                                            <p:strVal val="1+ppt_h/2"/>
                                          </p:val>
                                        </p:tav>
                                      </p:tavLst>
                                    </p:anim>
                                    <p:set>
                                      <p:cBhvr>
                                        <p:cTn id="41" dur="1" fill="hold">
                                          <p:stCondLst>
                                            <p:cond delay="499"/>
                                          </p:stCondLst>
                                        </p:cTn>
                                        <p:tgtEl>
                                          <p:spTgt spid="17"/>
                                        </p:tgtEl>
                                        <p:attrNameLst>
                                          <p:attrName>style.visibility</p:attrName>
                                        </p:attrNameLst>
                                      </p:cBhvr>
                                      <p:to>
                                        <p:strVal val="hidden"/>
                                      </p:to>
                                    </p:set>
                                  </p:childTnLst>
                                </p:cTn>
                              </p:par>
                              <p:par>
                                <p:cTn id="42" presetID="1" presetClass="entr" presetSubtype="0" fill="hold" nodeType="withEffect">
                                  <p:stCondLst>
                                    <p:cond delay="0"/>
                                  </p:stCondLst>
                                  <p:childTnLst>
                                    <p:set>
                                      <p:cBhvr>
                                        <p:cTn id="43" dur="1" fill="hold">
                                          <p:stCondLst>
                                            <p:cond delay="0"/>
                                          </p:stCondLst>
                                        </p:cTn>
                                        <p:tgtEl>
                                          <p:spTgt spid="1030"/>
                                        </p:tgtEl>
                                        <p:attrNameLst>
                                          <p:attrName>style.visibility</p:attrName>
                                        </p:attrNameLst>
                                      </p:cBhvr>
                                      <p:to>
                                        <p:strVal val="visible"/>
                                      </p:to>
                                    </p:set>
                                  </p:childTnLst>
                                </p:cTn>
                              </p:par>
                              <p:par>
                                <p:cTn id="44" presetID="42" presetClass="path" presetSubtype="0" accel="50000" decel="50000" fill="hold" nodeType="withEffect">
                                  <p:stCondLst>
                                    <p:cond delay="0"/>
                                  </p:stCondLst>
                                  <p:childTnLst>
                                    <p:animMotion origin="layout" path="M -3.75E-6 -4.07407E-6 L -0.00104 1.21227 " pathEditMode="relative" rAng="0" ptsTypes="AA">
                                      <p:cBhvr>
                                        <p:cTn id="45" dur="5000" fill="hold"/>
                                        <p:tgtEl>
                                          <p:spTgt spid="1030"/>
                                        </p:tgtEl>
                                        <p:attrNameLst>
                                          <p:attrName>ppt_x</p:attrName>
                                          <p:attrName>ppt_y</p:attrName>
                                        </p:attrNameLst>
                                      </p:cBhvr>
                                      <p:rCtr x="-52" y="60602"/>
                                    </p:animMotion>
                                  </p:childTnLst>
                                  <p:subTnLst>
                                    <p:set>
                                      <p:cBhvr override="childStyle">
                                        <p:cTn dur="1" fill="hold" display="0" masterRel="sameClick" afterEffect="1">
                                          <p:stCondLst>
                                            <p:cond evt="end" delay="0">
                                              <p:tn val="44"/>
                                            </p:cond>
                                          </p:stCondLst>
                                        </p:cTn>
                                        <p:tgtEl>
                                          <p:spTgt spid="1030"/>
                                        </p:tgtEl>
                                        <p:attrNameLst>
                                          <p:attrName>style.visibility</p:attrName>
                                        </p:attrNameLst>
                                      </p:cBhvr>
                                      <p:to>
                                        <p:strVal val="hidden"/>
                                      </p:to>
                                    </p:set>
                                  </p:subTnLst>
                                </p:cTn>
                              </p:par>
                            </p:childTnLst>
                          </p:cTn>
                        </p:par>
                      </p:childTnLst>
                    </p:cTn>
                  </p:par>
                </p:childTnLst>
              </p:cTn>
              <p:nextCondLst>
                <p:cond evt="onClick" delay="0">
                  <p:tgtEl>
                    <p:spTgt spid="17"/>
                  </p:tgtEl>
                </p:cond>
              </p:nextCondLst>
            </p:seq>
            <p:seq concurrent="1" nextAc="seek">
              <p:cTn id="46" restart="whenNotActive" fill="hold" evtFilter="cancelBubble" nodeType="interactiveSeq">
                <p:stCondLst>
                  <p:cond evt="onClick" delay="0">
                    <p:tgtEl>
                      <p:spTgt spid="10"/>
                    </p:tgtEl>
                  </p:cond>
                </p:stCondLst>
                <p:endSync evt="end" delay="0">
                  <p:rtn val="all"/>
                </p:endSync>
                <p:childTnLst>
                  <p:par>
                    <p:cTn id="47" fill="hold">
                      <p:stCondLst>
                        <p:cond delay="0"/>
                      </p:stCondLst>
                      <p:childTnLst>
                        <p:par>
                          <p:cTn id="48" fill="hold">
                            <p:stCondLst>
                              <p:cond delay="0"/>
                            </p:stCondLst>
                            <p:childTnLst>
                              <p:par>
                                <p:cTn id="49" presetID="2" presetClass="exit" presetSubtype="4" fill="hold" nodeType="clickEffect">
                                  <p:stCondLst>
                                    <p:cond delay="0"/>
                                  </p:stCondLst>
                                  <p:childTnLst>
                                    <p:anim calcmode="lin" valueType="num">
                                      <p:cBhvr additive="base">
                                        <p:cTn id="50" dur="500"/>
                                        <p:tgtEl>
                                          <p:spTgt spid="10"/>
                                        </p:tgtEl>
                                        <p:attrNameLst>
                                          <p:attrName>ppt_x</p:attrName>
                                        </p:attrNameLst>
                                      </p:cBhvr>
                                      <p:tavLst>
                                        <p:tav tm="0">
                                          <p:val>
                                            <p:strVal val="ppt_x"/>
                                          </p:val>
                                        </p:tav>
                                        <p:tav tm="100000">
                                          <p:val>
                                            <p:strVal val="ppt_x"/>
                                          </p:val>
                                        </p:tav>
                                      </p:tavLst>
                                    </p:anim>
                                    <p:anim calcmode="lin" valueType="num">
                                      <p:cBhvr additive="base">
                                        <p:cTn id="51" dur="500"/>
                                        <p:tgtEl>
                                          <p:spTgt spid="10"/>
                                        </p:tgtEl>
                                        <p:attrNameLst>
                                          <p:attrName>ppt_y</p:attrName>
                                        </p:attrNameLst>
                                      </p:cBhvr>
                                      <p:tavLst>
                                        <p:tav tm="0">
                                          <p:val>
                                            <p:strVal val="ppt_y"/>
                                          </p:val>
                                        </p:tav>
                                        <p:tav tm="100000">
                                          <p:val>
                                            <p:strVal val="1+ppt_h/2"/>
                                          </p:val>
                                        </p:tav>
                                      </p:tavLst>
                                    </p:anim>
                                    <p:set>
                                      <p:cBhvr>
                                        <p:cTn id="52" dur="1" fill="hold">
                                          <p:stCondLst>
                                            <p:cond delay="499"/>
                                          </p:stCondLst>
                                        </p:cTn>
                                        <p:tgtEl>
                                          <p:spTgt spid="10"/>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1030"/>
                                        </p:tgtEl>
                                        <p:attrNameLst>
                                          <p:attrName>style.visibility</p:attrName>
                                        </p:attrNameLst>
                                      </p:cBhvr>
                                      <p:to>
                                        <p:strVal val="visible"/>
                                      </p:to>
                                    </p:set>
                                  </p:childTnLst>
                                </p:cTn>
                              </p:par>
                              <p:par>
                                <p:cTn id="55" presetID="42" presetClass="path" presetSubtype="0" accel="50000" decel="50000" fill="hold" nodeType="withEffect">
                                  <p:stCondLst>
                                    <p:cond delay="0"/>
                                  </p:stCondLst>
                                  <p:childTnLst>
                                    <p:animMotion origin="layout" path="M -3.75E-6 -4.07407E-6 L -0.00104 1.15625 " pathEditMode="relative" rAng="0" ptsTypes="AA">
                                      <p:cBhvr>
                                        <p:cTn id="56" dur="5000" fill="hold"/>
                                        <p:tgtEl>
                                          <p:spTgt spid="1030"/>
                                        </p:tgtEl>
                                        <p:attrNameLst>
                                          <p:attrName>ppt_x</p:attrName>
                                          <p:attrName>ppt_y</p:attrName>
                                        </p:attrNameLst>
                                      </p:cBhvr>
                                      <p:rCtr x="-52" y="57801"/>
                                    </p:animMotion>
                                  </p:childTnLst>
                                  <p:subTnLst>
                                    <p:set>
                                      <p:cBhvr override="childStyle">
                                        <p:cTn dur="1" fill="hold" display="0" masterRel="sameClick" afterEffect="1">
                                          <p:stCondLst>
                                            <p:cond evt="end" delay="0">
                                              <p:tn val="55"/>
                                            </p:cond>
                                          </p:stCondLst>
                                        </p:cTn>
                                        <p:tgtEl>
                                          <p:spTgt spid="1030"/>
                                        </p:tgtEl>
                                        <p:attrNameLst>
                                          <p:attrName>style.visibility</p:attrName>
                                        </p:attrNameLst>
                                      </p:cBhvr>
                                      <p:to>
                                        <p:strVal val="hidden"/>
                                      </p:to>
                                    </p:set>
                                  </p:subTnLst>
                                </p:cTn>
                              </p:par>
                            </p:childTnLst>
                          </p:cTn>
                        </p:par>
                      </p:childTnLst>
                    </p:cTn>
                  </p:par>
                </p:childTnLst>
              </p:cTn>
              <p:nextCondLst>
                <p:cond evt="onClick" delay="0">
                  <p:tgtEl>
                    <p:spTgt spid="10"/>
                  </p:tgtEl>
                </p:cond>
              </p:nextCondLst>
            </p:seq>
            <p:seq concurrent="1" nextAc="seek">
              <p:cTn id="57" restart="whenNotActive" fill="hold" evtFilter="cancelBubble" nodeType="interactiveSeq">
                <p:stCondLst>
                  <p:cond evt="onClick" delay="0">
                    <p:tgtEl>
                      <p:spTgt spid="23"/>
                    </p:tgtEl>
                  </p:cond>
                </p:stCondLst>
                <p:endSync evt="end" delay="0">
                  <p:rtn val="all"/>
                </p:endSync>
                <p:childTnLst>
                  <p:par>
                    <p:cTn id="58" fill="hold">
                      <p:stCondLst>
                        <p:cond delay="0"/>
                      </p:stCondLst>
                      <p:childTnLst>
                        <p:par>
                          <p:cTn id="59" fill="hold">
                            <p:stCondLst>
                              <p:cond delay="0"/>
                            </p:stCondLst>
                            <p:childTnLst>
                              <p:par>
                                <p:cTn id="60" presetID="3" presetClass="emph" presetSubtype="2" fill="hold" grpId="0" nodeType="clickEffect">
                                  <p:stCondLst>
                                    <p:cond delay="0"/>
                                  </p:stCondLst>
                                  <p:childTnLst>
                                    <p:animClr clrSpc="rgb" dir="cw">
                                      <p:cBhvr override="childStyle">
                                        <p:cTn id="61" dur="2000" fill="hold"/>
                                        <p:tgtEl>
                                          <p:spTgt spid="23"/>
                                        </p:tgtEl>
                                        <p:attrNameLst>
                                          <p:attrName>style.color</p:attrName>
                                        </p:attrNameLst>
                                      </p:cBhvr>
                                      <p:to>
                                        <a:srgbClr val="F13401"/>
                                      </p:to>
                                    </p:animClr>
                                  </p:childTnLst>
                                </p:cTn>
                              </p:par>
                              <p:par>
                                <p:cTn id="62" presetID="10" presetClass="entr" presetSubtype="0" fill="hold" nodeType="withEffect">
                                  <p:stCondLst>
                                    <p:cond delay="0"/>
                                  </p:stCondLst>
                                  <p:childTnLst>
                                    <p:set>
                                      <p:cBhvr>
                                        <p:cTn id="63" dur="1" fill="hold">
                                          <p:stCondLst>
                                            <p:cond delay="0"/>
                                          </p:stCondLst>
                                        </p:cTn>
                                        <p:tgtEl>
                                          <p:spTgt spid="1036"/>
                                        </p:tgtEl>
                                        <p:attrNameLst>
                                          <p:attrName>style.visibility</p:attrName>
                                        </p:attrNameLst>
                                      </p:cBhvr>
                                      <p:to>
                                        <p:strVal val="visible"/>
                                      </p:to>
                                    </p:set>
                                    <p:animEffect transition="in" filter="fade">
                                      <p:cBhvr>
                                        <p:cTn id="64" dur="1000"/>
                                        <p:tgtEl>
                                          <p:spTgt spid="1036"/>
                                        </p:tgtEl>
                                      </p:cBhvr>
                                    </p:animEffect>
                                  </p:childTnLst>
                                </p:cTn>
                              </p:par>
                            </p:childTnLst>
                          </p:cTn>
                        </p:par>
                        <p:par>
                          <p:cTn id="65" fill="hold">
                            <p:stCondLst>
                              <p:cond delay="2000"/>
                            </p:stCondLst>
                            <p:childTnLst>
                              <p:par>
                                <p:cTn id="66" presetID="10" presetClass="exit" presetSubtype="0" fill="hold" nodeType="afterEffect">
                                  <p:stCondLst>
                                    <p:cond delay="0"/>
                                  </p:stCondLst>
                                  <p:childTnLst>
                                    <p:animEffect transition="out" filter="fade">
                                      <p:cBhvr>
                                        <p:cTn id="67" dur="2000"/>
                                        <p:tgtEl>
                                          <p:spTgt spid="1036"/>
                                        </p:tgtEl>
                                      </p:cBhvr>
                                    </p:animEffect>
                                    <p:set>
                                      <p:cBhvr>
                                        <p:cTn id="68" dur="1" fill="hold">
                                          <p:stCondLst>
                                            <p:cond delay="1999"/>
                                          </p:stCondLst>
                                        </p:cTn>
                                        <p:tgtEl>
                                          <p:spTgt spid="1036"/>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9" restart="whenNotActive" fill="hold" evtFilter="cancelBubble" nodeType="interactiveSeq">
                <p:stCondLst>
                  <p:cond evt="onClick" delay="0">
                    <p:tgtEl>
                      <p:spTgt spid="29"/>
                    </p:tgtEl>
                  </p:cond>
                </p:stCondLst>
                <p:endSync evt="end" delay="0">
                  <p:rtn val="all"/>
                </p:endSync>
                <p:childTnLst>
                  <p:par>
                    <p:cTn id="70" fill="hold">
                      <p:stCondLst>
                        <p:cond delay="0"/>
                      </p:stCondLst>
                      <p:childTnLst>
                        <p:par>
                          <p:cTn id="71" fill="hold">
                            <p:stCondLst>
                              <p:cond delay="0"/>
                            </p:stCondLst>
                            <p:childTnLst>
                              <p:par>
                                <p:cTn id="72" presetID="3" presetClass="emph" presetSubtype="2" fill="hold" grpId="0" nodeType="clickEffect">
                                  <p:stCondLst>
                                    <p:cond delay="0"/>
                                  </p:stCondLst>
                                  <p:iterate type="lt">
                                    <p:tmPct val="10000"/>
                                  </p:iterate>
                                  <p:childTnLst>
                                    <p:animClr clrSpc="rgb" dir="cw">
                                      <p:cBhvr override="childStyle">
                                        <p:cTn id="73" dur="3000" fill="hold"/>
                                        <p:tgtEl>
                                          <p:spTgt spid="29"/>
                                        </p:tgtEl>
                                        <p:attrNameLst>
                                          <p:attrName>style.color</p:attrName>
                                        </p:attrNameLst>
                                      </p:cBhvr>
                                      <p:to>
                                        <a:srgbClr val="F13401"/>
                                      </p:to>
                                    </p:animClr>
                                  </p:childTnLst>
                                </p:cTn>
                              </p:par>
                              <p:par>
                                <p:cTn id="74" presetID="16" presetClass="entr" presetSubtype="21" fill="hold" nodeType="withEffect">
                                  <p:stCondLst>
                                    <p:cond delay="0"/>
                                  </p:stCondLst>
                                  <p:childTnLst>
                                    <p:set>
                                      <p:cBhvr>
                                        <p:cTn id="75" dur="1" fill="hold">
                                          <p:stCondLst>
                                            <p:cond delay="0"/>
                                          </p:stCondLst>
                                        </p:cTn>
                                        <p:tgtEl>
                                          <p:spTgt spid="1036"/>
                                        </p:tgtEl>
                                        <p:attrNameLst>
                                          <p:attrName>style.visibility</p:attrName>
                                        </p:attrNameLst>
                                      </p:cBhvr>
                                      <p:to>
                                        <p:strVal val="visible"/>
                                      </p:to>
                                    </p:set>
                                    <p:animEffect transition="in" filter="barn(inVertical)">
                                      <p:cBhvr>
                                        <p:cTn id="76" dur="1000"/>
                                        <p:tgtEl>
                                          <p:spTgt spid="1036"/>
                                        </p:tgtEl>
                                      </p:cBhvr>
                                    </p:animEffect>
                                  </p:childTnLst>
                                </p:cTn>
                              </p:par>
                            </p:childTnLst>
                          </p:cTn>
                        </p:par>
                        <p:par>
                          <p:cTn id="77" fill="hold">
                            <p:stCondLst>
                              <p:cond delay="3300"/>
                            </p:stCondLst>
                            <p:childTnLst>
                              <p:par>
                                <p:cTn id="78" presetID="16" presetClass="exit" presetSubtype="37" fill="hold" nodeType="afterEffect">
                                  <p:stCondLst>
                                    <p:cond delay="0"/>
                                  </p:stCondLst>
                                  <p:childTnLst>
                                    <p:animEffect transition="out" filter="barn(outVertical)">
                                      <p:cBhvr>
                                        <p:cTn id="79" dur="2000"/>
                                        <p:tgtEl>
                                          <p:spTgt spid="1036"/>
                                        </p:tgtEl>
                                      </p:cBhvr>
                                    </p:animEffect>
                                    <p:set>
                                      <p:cBhvr>
                                        <p:cTn id="80" dur="1" fill="hold">
                                          <p:stCondLst>
                                            <p:cond delay="1999"/>
                                          </p:stCondLst>
                                        </p:cTn>
                                        <p:tgtEl>
                                          <p:spTgt spid="1036"/>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81" restart="whenNotActive" fill="hold" evtFilter="cancelBubble" nodeType="interactiveSeq">
                <p:stCondLst>
                  <p:cond evt="onClick" delay="0">
                    <p:tgtEl>
                      <p:spTgt spid="30"/>
                    </p:tgtEl>
                  </p:cond>
                </p:stCondLst>
                <p:endSync evt="end" delay="0">
                  <p:rtn val="all"/>
                </p:endSync>
                <p:childTnLst>
                  <p:par>
                    <p:cTn id="82" fill="hold">
                      <p:stCondLst>
                        <p:cond delay="0"/>
                      </p:stCondLst>
                      <p:childTnLst>
                        <p:par>
                          <p:cTn id="83" fill="hold">
                            <p:stCondLst>
                              <p:cond delay="0"/>
                            </p:stCondLst>
                            <p:childTnLst>
                              <p:par>
                                <p:cTn id="84" presetID="3" presetClass="emph" presetSubtype="2" fill="hold" grpId="0" nodeType="clickEffect">
                                  <p:stCondLst>
                                    <p:cond delay="0"/>
                                  </p:stCondLst>
                                  <p:iterate type="lt">
                                    <p:tmPct val="10000"/>
                                  </p:iterate>
                                  <p:childTnLst>
                                    <p:animClr clrSpc="rgb" dir="cw">
                                      <p:cBhvr override="childStyle">
                                        <p:cTn id="85" dur="3000" fill="hold"/>
                                        <p:tgtEl>
                                          <p:spTgt spid="30"/>
                                        </p:tgtEl>
                                        <p:attrNameLst>
                                          <p:attrName>style.color</p:attrName>
                                        </p:attrNameLst>
                                      </p:cBhvr>
                                      <p:to>
                                        <a:srgbClr val="F13401"/>
                                      </p:to>
                                    </p:animClr>
                                  </p:childTnLst>
                                </p:cTn>
                              </p:par>
                              <p:par>
                                <p:cTn id="86" presetID="21" presetClass="entr" presetSubtype="1" fill="hold" nodeType="withEffect">
                                  <p:stCondLst>
                                    <p:cond delay="0"/>
                                  </p:stCondLst>
                                  <p:childTnLst>
                                    <p:set>
                                      <p:cBhvr>
                                        <p:cTn id="87" dur="1" fill="hold">
                                          <p:stCondLst>
                                            <p:cond delay="0"/>
                                          </p:stCondLst>
                                        </p:cTn>
                                        <p:tgtEl>
                                          <p:spTgt spid="1036"/>
                                        </p:tgtEl>
                                        <p:attrNameLst>
                                          <p:attrName>style.visibility</p:attrName>
                                        </p:attrNameLst>
                                      </p:cBhvr>
                                      <p:to>
                                        <p:strVal val="visible"/>
                                      </p:to>
                                    </p:set>
                                    <p:animEffect transition="in" filter="wheel(1)">
                                      <p:cBhvr>
                                        <p:cTn id="88" dur="2000"/>
                                        <p:tgtEl>
                                          <p:spTgt spid="1036"/>
                                        </p:tgtEl>
                                      </p:cBhvr>
                                    </p:animEffect>
                                  </p:childTnLst>
                                </p:cTn>
                              </p:par>
                            </p:childTnLst>
                          </p:cTn>
                        </p:par>
                        <p:par>
                          <p:cTn id="89" fill="hold">
                            <p:stCondLst>
                              <p:cond delay="3600"/>
                            </p:stCondLst>
                            <p:childTnLst>
                              <p:par>
                                <p:cTn id="90" presetID="21" presetClass="exit" presetSubtype="1" fill="hold" nodeType="afterEffect">
                                  <p:stCondLst>
                                    <p:cond delay="0"/>
                                  </p:stCondLst>
                                  <p:childTnLst>
                                    <p:animEffect transition="out" filter="wheel(1)">
                                      <p:cBhvr>
                                        <p:cTn id="91" dur="2000"/>
                                        <p:tgtEl>
                                          <p:spTgt spid="1036"/>
                                        </p:tgtEl>
                                      </p:cBhvr>
                                    </p:animEffect>
                                    <p:set>
                                      <p:cBhvr>
                                        <p:cTn id="92" dur="1" fill="hold">
                                          <p:stCondLst>
                                            <p:cond delay="1999"/>
                                          </p:stCondLst>
                                        </p:cTn>
                                        <p:tgtEl>
                                          <p:spTgt spid="1036"/>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23" grpId="0"/>
      <p:bldP spid="29"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graphicFrame>
        <p:nvGraphicFramePr>
          <p:cNvPr id="5" name="Diagram 4"/>
          <p:cNvGraphicFramePr/>
          <p:nvPr>
            <p:extLst>
              <p:ext uri="{D42A27DB-BD31-4B8C-83A1-F6EECF244321}">
                <p14:modId xmlns:p14="http://schemas.microsoft.com/office/powerpoint/2010/main" val="2032320437"/>
              </p:ext>
            </p:extLst>
          </p:nvPr>
        </p:nvGraphicFramePr>
        <p:xfrm>
          <a:off x="2358998" y="922084"/>
          <a:ext cx="6946367" cy="1930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rot="2557943">
            <a:off x="806491" y="2024412"/>
            <a:ext cx="2388276" cy="794802"/>
          </a:xfrm>
          <a:prstGeom prst="stripedRightArrow">
            <a:avLst/>
          </a:prstGeom>
          <a:solidFill>
            <a:schemeClr val="accent1">
              <a:lumMod val="60000"/>
              <a:lumOff val="40000"/>
            </a:schemeClr>
          </a:solidFill>
          <a:ln>
            <a:solidFill>
              <a:schemeClr val="accent1">
                <a:lumMod val="75000"/>
              </a:schemeClr>
            </a:solidFill>
          </a:ln>
          <a:effectLst>
            <a:glow rad="139700">
              <a:schemeClr val="accent3">
                <a:satMod val="175000"/>
                <a:alpha val="40000"/>
              </a:schemeClr>
            </a:glow>
          </a:effectLst>
        </p:spPr>
        <p:txBody>
          <a:bodyPr wrap="square" rtlCol="0">
            <a:spAutoFit/>
          </a:bodyPr>
          <a:lstStyle/>
          <a:p>
            <a:r>
              <a:rPr lang="en-US" sz="2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Possibility 2</a:t>
            </a:r>
            <a:endParaRPr lang="en-US"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8" name="TextBox 7"/>
          <p:cNvSpPr txBox="1"/>
          <p:nvPr/>
        </p:nvSpPr>
        <p:spPr>
          <a:xfrm>
            <a:off x="691563" y="1463816"/>
            <a:ext cx="2358998" cy="794802"/>
          </a:xfrm>
          <a:prstGeom prst="stripedRightArrow">
            <a:avLst/>
          </a:prstGeom>
          <a:solidFill>
            <a:schemeClr val="accent3">
              <a:lumMod val="60000"/>
              <a:lumOff val="40000"/>
            </a:schemeClr>
          </a:solidFill>
          <a:ln>
            <a:solidFill>
              <a:schemeClr val="accent3">
                <a:lumMod val="75000"/>
              </a:schemeClr>
            </a:solidFill>
          </a:ln>
          <a:effectLst>
            <a:glow rad="101600">
              <a:schemeClr val="accent2">
                <a:satMod val="175000"/>
                <a:alpha val="40000"/>
              </a:schemeClr>
            </a:glow>
          </a:effectLst>
        </p:spPr>
        <p:txBody>
          <a:bodyPr wrap="square" rtlCol="0">
            <a:spAutoFit/>
          </a:bodyPr>
          <a:lstStyle/>
          <a:p>
            <a:r>
              <a:rPr lang="en-US" sz="2000" b="1" dirty="0" smtClean="0">
                <a:ln w="6600">
                  <a:solidFill>
                    <a:schemeClr val="accent2"/>
                  </a:solidFill>
                  <a:prstDash val="solid"/>
                </a:ln>
                <a:solidFill>
                  <a:srgbClr val="FFFFFF"/>
                </a:solidFill>
                <a:effectLst>
                  <a:glow rad="101600">
                    <a:schemeClr val="accent3">
                      <a:satMod val="175000"/>
                      <a:alpha val="40000"/>
                    </a:schemeClr>
                  </a:glow>
                  <a:outerShdw dist="38100" dir="2700000" algn="tl" rotWithShape="0">
                    <a:schemeClr val="accent2"/>
                  </a:outerShdw>
                </a:effectLst>
              </a:rPr>
              <a:t>Possibility 1</a:t>
            </a:r>
            <a:endParaRPr lang="en-US" sz="2000" b="1" dirty="0">
              <a:ln w="6600">
                <a:solidFill>
                  <a:schemeClr val="accent2"/>
                </a:solidFill>
                <a:prstDash val="solid"/>
              </a:ln>
              <a:solidFill>
                <a:srgbClr val="FFFFFF"/>
              </a:solidFill>
              <a:effectLst>
                <a:glow rad="101600">
                  <a:schemeClr val="accent3">
                    <a:satMod val="175000"/>
                    <a:alpha val="40000"/>
                  </a:schemeClr>
                </a:glow>
                <a:outerShdw dist="38100" dir="2700000" algn="tl" rotWithShape="0">
                  <a:schemeClr val="accent2"/>
                </a:outerShdw>
              </a:effectLst>
            </a:endParaRPr>
          </a:p>
        </p:txBody>
      </p:sp>
      <p:sp>
        <p:nvSpPr>
          <p:cNvPr id="9" name="Title 3"/>
          <p:cNvSpPr txBox="1">
            <a:spLocks/>
          </p:cNvSpPr>
          <p:nvPr/>
        </p:nvSpPr>
        <p:spPr>
          <a:xfrm>
            <a:off x="852927" y="587087"/>
            <a:ext cx="3707546" cy="857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dirty="0" smtClean="0">
                <a:solidFill>
                  <a:srgbClr val="FFC000"/>
                </a:solidFill>
                <a:effectLst>
                  <a:outerShdw blurRad="38100" dist="38100" dir="2700000" algn="tl">
                    <a:srgbClr val="000000">
                      <a:alpha val="43137"/>
                    </a:srgbClr>
                  </a:outerShdw>
                </a:effectLst>
                <a:latin typeface="Shadows Into Light Two" panose="020B0604020202020204" charset="0"/>
              </a:rPr>
              <a:t>Post Review</a:t>
            </a:r>
            <a:endParaRPr lang="en-US" sz="3200" b="1" dirty="0">
              <a:solidFill>
                <a:srgbClr val="FFC000"/>
              </a:solidFill>
              <a:effectLst>
                <a:outerShdw blurRad="38100" dist="38100" dir="2700000" algn="tl">
                  <a:srgbClr val="000000">
                    <a:alpha val="43137"/>
                  </a:srgbClr>
                </a:outerShdw>
              </a:effectLst>
              <a:latin typeface="Shadows Into Light Two" panose="020B0604020202020204" charset="0"/>
            </a:endParaRPr>
          </a:p>
        </p:txBody>
      </p:sp>
      <p:graphicFrame>
        <p:nvGraphicFramePr>
          <p:cNvPr id="6" name="Diagram 5"/>
          <p:cNvGraphicFramePr/>
          <p:nvPr>
            <p:extLst>
              <p:ext uri="{D42A27DB-BD31-4B8C-83A1-F6EECF244321}">
                <p14:modId xmlns:p14="http://schemas.microsoft.com/office/powerpoint/2010/main" val="709740650"/>
              </p:ext>
            </p:extLst>
          </p:nvPr>
        </p:nvGraphicFramePr>
        <p:xfrm>
          <a:off x="309195" y="3106365"/>
          <a:ext cx="8502555" cy="182681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00878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2" y="13829"/>
            <a:ext cx="5984700" cy="857400"/>
          </a:xfrm>
        </p:spPr>
        <p:txBody>
          <a:bodyPr>
            <a:normAutofit/>
          </a:bodyPr>
          <a:lstStyle/>
          <a:p>
            <a:r>
              <a:rPr lang="en-US" sz="3200" b="1" dirty="0" smtClean="0">
                <a:ln w="0"/>
                <a:solidFill>
                  <a:srgbClr val="FFC000"/>
                </a:solidFill>
                <a:effectLst>
                  <a:outerShdw blurRad="38100" dist="19050" dir="2700000" algn="tl" rotWithShape="0">
                    <a:schemeClr val="dk1">
                      <a:alpha val="40000"/>
                    </a:schemeClr>
                  </a:outerShdw>
                </a:effectLst>
              </a:rPr>
              <a:t>Elephant </a:t>
            </a:r>
            <a:r>
              <a:rPr lang="en-US" sz="3200" b="1" dirty="0">
                <a:ln w="0"/>
                <a:solidFill>
                  <a:srgbClr val="FFC000"/>
                </a:solidFill>
                <a:effectLst>
                  <a:outerShdw blurRad="38100" dist="19050" dir="2700000" algn="tl" rotWithShape="0">
                    <a:schemeClr val="dk1">
                      <a:alpha val="40000"/>
                    </a:schemeClr>
                  </a:outerShdw>
                </a:effectLst>
              </a:rPr>
              <a:t>in the Room</a:t>
            </a:r>
          </a:p>
        </p:txBody>
      </p:sp>
      <p:graphicFrame>
        <p:nvGraphicFramePr>
          <p:cNvPr id="11" name="Content Placeholder 10"/>
          <p:cNvGraphicFramePr>
            <a:graphicFrameLocks noGrp="1"/>
          </p:cNvGraphicFramePr>
          <p:nvPr>
            <p:ph idx="4294967295"/>
            <p:extLst>
              <p:ext uri="{D42A27DB-BD31-4B8C-83A1-F6EECF244321}">
                <p14:modId xmlns:p14="http://schemas.microsoft.com/office/powerpoint/2010/main" val="482486615"/>
              </p:ext>
            </p:extLst>
          </p:nvPr>
        </p:nvGraphicFramePr>
        <p:xfrm>
          <a:off x="6234113" y="1"/>
          <a:ext cx="2909887" cy="5143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p:cNvGraphicFramePr/>
          <p:nvPr>
            <p:extLst>
              <p:ext uri="{D42A27DB-BD31-4B8C-83A1-F6EECF244321}">
                <p14:modId xmlns:p14="http://schemas.microsoft.com/office/powerpoint/2010/main" val="3740025489"/>
              </p:ext>
            </p:extLst>
          </p:nvPr>
        </p:nvGraphicFramePr>
        <p:xfrm>
          <a:off x="-10696" y="-95534"/>
          <a:ext cx="6215745" cy="568781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7170"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890351" y="339783"/>
            <a:ext cx="2593054" cy="1871219"/>
          </a:xfrm>
          <a:prstGeom prst="rect">
            <a:avLst/>
          </a:prstGeom>
          <a:noFill/>
          <a:ln>
            <a:noFill/>
          </a:ln>
          <a:effectLst/>
          <a:extLst>
            <a:ext uri="{909E8E84-426E-40DD-AFC4-6F175D3DCCD1}">
              <a14:hiddenFill xmlns:a14="http://schemas.microsoft.com/office/drawing/2010/main">
                <a:solidFill>
                  <a:srgbClr val="04617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TextBox 3"/>
          <p:cNvSpPr txBox="1"/>
          <p:nvPr/>
        </p:nvSpPr>
        <p:spPr>
          <a:xfrm>
            <a:off x="4139643" y="2034845"/>
            <a:ext cx="2094470" cy="738664"/>
          </a:xfrm>
          <a:prstGeom prst="rect">
            <a:avLst/>
          </a:prstGeom>
          <a:noFill/>
        </p:spPr>
        <p:txBody>
          <a:bodyPr wrap="square" rtlCol="0">
            <a:spAutoFit/>
          </a:bodyPr>
          <a:lstStyle/>
          <a:p>
            <a:pPr algn="ctr"/>
            <a:r>
              <a:rPr lang="en-US" sz="2100" b="1" dirty="0">
                <a:effectLst>
                  <a:glow rad="228600">
                    <a:schemeClr val="accent2">
                      <a:satMod val="175000"/>
                      <a:alpha val="40000"/>
                    </a:schemeClr>
                  </a:glow>
                  <a:outerShdw blurRad="38100" dist="38100" dir="2700000" algn="tl">
                    <a:srgbClr val="000000">
                      <a:alpha val="43137"/>
                    </a:srgbClr>
                  </a:outerShdw>
                </a:effectLst>
                <a:latin typeface="Chivo Light" panose="020B0604020202020204" charset="0"/>
              </a:rPr>
              <a:t>What do </a:t>
            </a:r>
            <a:endParaRPr lang="en-US" sz="2100" b="1" dirty="0" smtClean="0">
              <a:effectLst>
                <a:glow rad="228600">
                  <a:schemeClr val="accent2">
                    <a:satMod val="175000"/>
                    <a:alpha val="40000"/>
                  </a:schemeClr>
                </a:glow>
                <a:outerShdw blurRad="38100" dist="38100" dir="2700000" algn="tl">
                  <a:srgbClr val="000000">
                    <a:alpha val="43137"/>
                  </a:srgbClr>
                </a:outerShdw>
              </a:effectLst>
              <a:latin typeface="Chivo Light" panose="020B0604020202020204" charset="0"/>
            </a:endParaRPr>
          </a:p>
          <a:p>
            <a:pPr algn="ctr"/>
            <a:r>
              <a:rPr lang="en-US" sz="2100" b="1" dirty="0" smtClean="0">
                <a:effectLst>
                  <a:glow rad="228600">
                    <a:schemeClr val="accent2">
                      <a:satMod val="175000"/>
                      <a:alpha val="40000"/>
                    </a:schemeClr>
                  </a:glow>
                  <a:outerShdw blurRad="38100" dist="38100" dir="2700000" algn="tl">
                    <a:srgbClr val="000000">
                      <a:alpha val="43137"/>
                    </a:srgbClr>
                  </a:outerShdw>
                </a:effectLst>
                <a:latin typeface="Chivo Light" panose="020B0604020202020204" charset="0"/>
              </a:rPr>
              <a:t>we </a:t>
            </a:r>
            <a:r>
              <a:rPr lang="en-US" sz="2100" b="1" dirty="0">
                <a:effectLst>
                  <a:glow rad="228600">
                    <a:schemeClr val="accent2">
                      <a:satMod val="175000"/>
                      <a:alpha val="40000"/>
                    </a:schemeClr>
                  </a:glow>
                  <a:outerShdw blurRad="38100" dist="38100" dir="2700000" algn="tl">
                    <a:srgbClr val="000000">
                      <a:alpha val="43137"/>
                    </a:srgbClr>
                  </a:outerShdw>
                </a:effectLst>
                <a:latin typeface="Chivo Light" panose="020B0604020202020204" charset="0"/>
              </a:rPr>
              <a:t>do?</a:t>
            </a:r>
          </a:p>
        </p:txBody>
      </p:sp>
      <p:pic>
        <p:nvPicPr>
          <p:cNvPr id="5" name="Pictur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1281" y="1004654"/>
            <a:ext cx="6607775" cy="3487437"/>
          </a:xfrm>
          <a:prstGeom prst="rect">
            <a:avLst/>
          </a:prstGeom>
        </p:spPr>
      </p:pic>
    </p:spTree>
    <p:extLst>
      <p:ext uri="{BB962C8B-B14F-4D97-AF65-F5344CB8AC3E}">
        <p14:creationId xmlns:p14="http://schemas.microsoft.com/office/powerpoint/2010/main" val="6405293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3">
                                            <p:graphicEl>
                                              <a:dgm id="{7B53D590-6AD3-48B1-95FF-5B1FA8885FA7}"/>
                                            </p:graphicEl>
                                          </p:spTgt>
                                        </p:tgtEl>
                                        <p:attrNameLst>
                                          <p:attrName>style.visibility</p:attrName>
                                        </p:attrNameLst>
                                      </p:cBhvr>
                                      <p:to>
                                        <p:strVal val="visible"/>
                                      </p:to>
                                    </p:set>
                                    <p:animEffect transition="in" filter="barn(outHorizontal)">
                                      <p:cBhvr>
                                        <p:cTn id="12" dur="500"/>
                                        <p:tgtEl>
                                          <p:spTgt spid="3">
                                            <p:graphicEl>
                                              <a:dgm id="{7B53D590-6AD3-48B1-95FF-5B1FA8885FA7}"/>
                                            </p:graphicEl>
                                          </p:spTgt>
                                        </p:tgtEl>
                                      </p:cBhvr>
                                    </p:animEffect>
                                  </p:childTnLst>
                                </p:cTn>
                              </p:par>
                              <p:par>
                                <p:cTn id="13" presetID="16" presetClass="entr" presetSubtype="42" fill="hold" grpId="0" nodeType="withEffect">
                                  <p:stCondLst>
                                    <p:cond delay="0"/>
                                  </p:stCondLst>
                                  <p:childTnLst>
                                    <p:set>
                                      <p:cBhvr>
                                        <p:cTn id="14" dur="1" fill="hold">
                                          <p:stCondLst>
                                            <p:cond delay="0"/>
                                          </p:stCondLst>
                                        </p:cTn>
                                        <p:tgtEl>
                                          <p:spTgt spid="3">
                                            <p:graphicEl>
                                              <a:dgm id="{758800C0-D1E7-45E2-B5FD-891CFB7E1118}"/>
                                            </p:graphicEl>
                                          </p:spTgt>
                                        </p:tgtEl>
                                        <p:attrNameLst>
                                          <p:attrName>style.visibility</p:attrName>
                                        </p:attrNameLst>
                                      </p:cBhvr>
                                      <p:to>
                                        <p:strVal val="visible"/>
                                      </p:to>
                                    </p:set>
                                    <p:animEffect transition="in" filter="barn(outHorizontal)">
                                      <p:cBhvr>
                                        <p:cTn id="15" dur="500"/>
                                        <p:tgtEl>
                                          <p:spTgt spid="3">
                                            <p:graphicEl>
                                              <a:dgm id="{758800C0-D1E7-45E2-B5FD-891CFB7E1118}"/>
                                            </p:graphicEl>
                                          </p:spTgt>
                                        </p:tgtEl>
                                      </p:cBhvr>
                                    </p:animEffect>
                                  </p:childTnLst>
                                </p:cTn>
                              </p:par>
                              <p:par>
                                <p:cTn id="16" presetID="16" presetClass="entr" presetSubtype="42" fill="hold" grpId="0" nodeType="withEffect">
                                  <p:stCondLst>
                                    <p:cond delay="0"/>
                                  </p:stCondLst>
                                  <p:childTnLst>
                                    <p:set>
                                      <p:cBhvr>
                                        <p:cTn id="17" dur="1" fill="hold">
                                          <p:stCondLst>
                                            <p:cond delay="0"/>
                                          </p:stCondLst>
                                        </p:cTn>
                                        <p:tgtEl>
                                          <p:spTgt spid="3">
                                            <p:graphicEl>
                                              <a:dgm id="{8A9CE3E7-BBD1-42AB-808F-6D2214880CE3}"/>
                                            </p:graphicEl>
                                          </p:spTgt>
                                        </p:tgtEl>
                                        <p:attrNameLst>
                                          <p:attrName>style.visibility</p:attrName>
                                        </p:attrNameLst>
                                      </p:cBhvr>
                                      <p:to>
                                        <p:strVal val="visible"/>
                                      </p:to>
                                    </p:set>
                                    <p:animEffect transition="in" filter="barn(outHorizontal)">
                                      <p:cBhvr>
                                        <p:cTn id="18" dur="500"/>
                                        <p:tgtEl>
                                          <p:spTgt spid="3">
                                            <p:graphicEl>
                                              <a:dgm id="{8A9CE3E7-BBD1-42AB-808F-6D2214880CE3}"/>
                                            </p:graphicEl>
                                          </p:spTgt>
                                        </p:tgtEl>
                                      </p:cBhvr>
                                    </p:animEffect>
                                  </p:childTnLst>
                                </p:cTn>
                              </p:par>
                              <p:par>
                                <p:cTn id="19" presetID="16" presetClass="entr" presetSubtype="42" fill="hold" grpId="0" nodeType="withEffect">
                                  <p:stCondLst>
                                    <p:cond delay="0"/>
                                  </p:stCondLst>
                                  <p:childTnLst>
                                    <p:set>
                                      <p:cBhvr>
                                        <p:cTn id="20" dur="1" fill="hold">
                                          <p:stCondLst>
                                            <p:cond delay="0"/>
                                          </p:stCondLst>
                                        </p:cTn>
                                        <p:tgtEl>
                                          <p:spTgt spid="3">
                                            <p:graphicEl>
                                              <a:dgm id="{F45F2A67-5AA2-4283-98C0-E1EAEE3ADC9A}"/>
                                            </p:graphicEl>
                                          </p:spTgt>
                                        </p:tgtEl>
                                        <p:attrNameLst>
                                          <p:attrName>style.visibility</p:attrName>
                                        </p:attrNameLst>
                                      </p:cBhvr>
                                      <p:to>
                                        <p:strVal val="visible"/>
                                      </p:to>
                                    </p:set>
                                    <p:animEffect transition="in" filter="barn(outHorizontal)">
                                      <p:cBhvr>
                                        <p:cTn id="21" dur="500"/>
                                        <p:tgtEl>
                                          <p:spTgt spid="3">
                                            <p:graphicEl>
                                              <a:dgm id="{F45F2A67-5AA2-4283-98C0-E1EAEE3ADC9A}"/>
                                            </p:graphicEl>
                                          </p:spTgt>
                                        </p:tgtEl>
                                      </p:cBhvr>
                                    </p:animEffect>
                                  </p:childTnLst>
                                </p:cTn>
                              </p:par>
                              <p:par>
                                <p:cTn id="22" presetID="16" presetClass="entr" presetSubtype="42" fill="hold" grpId="0" nodeType="withEffect">
                                  <p:stCondLst>
                                    <p:cond delay="0"/>
                                  </p:stCondLst>
                                  <p:childTnLst>
                                    <p:set>
                                      <p:cBhvr>
                                        <p:cTn id="23" dur="1" fill="hold">
                                          <p:stCondLst>
                                            <p:cond delay="0"/>
                                          </p:stCondLst>
                                        </p:cTn>
                                        <p:tgtEl>
                                          <p:spTgt spid="3">
                                            <p:graphicEl>
                                              <a:dgm id="{AAB75E7C-A9FA-476E-9C82-0343B0B0365B}"/>
                                            </p:graphicEl>
                                          </p:spTgt>
                                        </p:tgtEl>
                                        <p:attrNameLst>
                                          <p:attrName>style.visibility</p:attrName>
                                        </p:attrNameLst>
                                      </p:cBhvr>
                                      <p:to>
                                        <p:strVal val="visible"/>
                                      </p:to>
                                    </p:set>
                                    <p:animEffect transition="in" filter="barn(outHorizontal)">
                                      <p:cBhvr>
                                        <p:cTn id="24" dur="500"/>
                                        <p:tgtEl>
                                          <p:spTgt spid="3">
                                            <p:graphicEl>
                                              <a:dgm id="{AAB75E7C-A9FA-476E-9C82-0343B0B0365B}"/>
                                            </p:graphicEl>
                                          </p:spTgt>
                                        </p:tgtEl>
                                      </p:cBhvr>
                                    </p:animEffect>
                                  </p:childTnLst>
                                </p:cTn>
                              </p:par>
                              <p:par>
                                <p:cTn id="25" presetID="16" presetClass="entr" presetSubtype="42" fill="hold" grpId="0" nodeType="withEffect">
                                  <p:stCondLst>
                                    <p:cond delay="0"/>
                                  </p:stCondLst>
                                  <p:childTnLst>
                                    <p:set>
                                      <p:cBhvr>
                                        <p:cTn id="26" dur="1" fill="hold">
                                          <p:stCondLst>
                                            <p:cond delay="0"/>
                                          </p:stCondLst>
                                        </p:cTn>
                                        <p:tgtEl>
                                          <p:spTgt spid="3">
                                            <p:graphicEl>
                                              <a:dgm id="{34BD8C09-52A7-4326-9361-2F86F0BE49CD}"/>
                                            </p:graphicEl>
                                          </p:spTgt>
                                        </p:tgtEl>
                                        <p:attrNameLst>
                                          <p:attrName>style.visibility</p:attrName>
                                        </p:attrNameLst>
                                      </p:cBhvr>
                                      <p:to>
                                        <p:strVal val="visible"/>
                                      </p:to>
                                    </p:set>
                                    <p:animEffect transition="in" filter="barn(outHorizontal)">
                                      <p:cBhvr>
                                        <p:cTn id="27" dur="500"/>
                                        <p:tgtEl>
                                          <p:spTgt spid="3">
                                            <p:graphicEl>
                                              <a:dgm id="{34BD8C09-52A7-4326-9361-2F86F0BE49CD}"/>
                                            </p:graphicEl>
                                          </p:spTgt>
                                        </p:tgtEl>
                                      </p:cBhvr>
                                    </p:animEffect>
                                  </p:childTnLst>
                                </p:cTn>
                              </p:par>
                              <p:par>
                                <p:cTn id="28" presetID="16" presetClass="entr" presetSubtype="42" fill="hold" grpId="0" nodeType="withEffect">
                                  <p:stCondLst>
                                    <p:cond delay="0"/>
                                  </p:stCondLst>
                                  <p:childTnLst>
                                    <p:set>
                                      <p:cBhvr>
                                        <p:cTn id="29" dur="1" fill="hold">
                                          <p:stCondLst>
                                            <p:cond delay="0"/>
                                          </p:stCondLst>
                                        </p:cTn>
                                        <p:tgtEl>
                                          <p:spTgt spid="3">
                                            <p:graphicEl>
                                              <a:dgm id="{D6E64B70-26D0-46C4-9CCB-294DD2BEEF12}"/>
                                            </p:graphicEl>
                                          </p:spTgt>
                                        </p:tgtEl>
                                        <p:attrNameLst>
                                          <p:attrName>style.visibility</p:attrName>
                                        </p:attrNameLst>
                                      </p:cBhvr>
                                      <p:to>
                                        <p:strVal val="visible"/>
                                      </p:to>
                                    </p:set>
                                    <p:animEffect transition="in" filter="barn(outHorizontal)">
                                      <p:cBhvr>
                                        <p:cTn id="30" dur="500"/>
                                        <p:tgtEl>
                                          <p:spTgt spid="3">
                                            <p:graphicEl>
                                              <a:dgm id="{D6E64B70-26D0-46C4-9CCB-294DD2BEEF12}"/>
                                            </p:graphicEl>
                                          </p:spTgt>
                                        </p:tgtEl>
                                      </p:cBhvr>
                                    </p:animEffect>
                                  </p:childTnLst>
                                </p:cTn>
                              </p:par>
                              <p:par>
                                <p:cTn id="31" presetID="16" presetClass="entr" presetSubtype="42" fill="hold" grpId="0" nodeType="withEffect">
                                  <p:stCondLst>
                                    <p:cond delay="0"/>
                                  </p:stCondLst>
                                  <p:childTnLst>
                                    <p:set>
                                      <p:cBhvr>
                                        <p:cTn id="32" dur="1" fill="hold">
                                          <p:stCondLst>
                                            <p:cond delay="0"/>
                                          </p:stCondLst>
                                        </p:cTn>
                                        <p:tgtEl>
                                          <p:spTgt spid="3">
                                            <p:graphicEl>
                                              <a:dgm id="{C4702708-DCFE-4C28-8A46-67DE4FB6E071}"/>
                                            </p:graphicEl>
                                          </p:spTgt>
                                        </p:tgtEl>
                                        <p:attrNameLst>
                                          <p:attrName>style.visibility</p:attrName>
                                        </p:attrNameLst>
                                      </p:cBhvr>
                                      <p:to>
                                        <p:strVal val="visible"/>
                                      </p:to>
                                    </p:set>
                                    <p:animEffect transition="in" filter="barn(outHorizontal)">
                                      <p:cBhvr>
                                        <p:cTn id="33" dur="500"/>
                                        <p:tgtEl>
                                          <p:spTgt spid="3">
                                            <p:graphicEl>
                                              <a:dgm id="{C4702708-DCFE-4C28-8A46-67DE4FB6E071}"/>
                                            </p:graphicEl>
                                          </p:spTgt>
                                        </p:tgtEl>
                                      </p:cBhvr>
                                    </p:animEffect>
                                  </p:childTnLst>
                                </p:cTn>
                              </p:par>
                              <p:par>
                                <p:cTn id="34" presetID="16" presetClass="entr" presetSubtype="42" fill="hold" grpId="0" nodeType="withEffect">
                                  <p:stCondLst>
                                    <p:cond delay="0"/>
                                  </p:stCondLst>
                                  <p:childTnLst>
                                    <p:set>
                                      <p:cBhvr>
                                        <p:cTn id="35" dur="1" fill="hold">
                                          <p:stCondLst>
                                            <p:cond delay="0"/>
                                          </p:stCondLst>
                                        </p:cTn>
                                        <p:tgtEl>
                                          <p:spTgt spid="3">
                                            <p:graphicEl>
                                              <a:dgm id="{CDCF06C8-0BE6-4759-8754-97F11707CDF8}"/>
                                            </p:graphicEl>
                                          </p:spTgt>
                                        </p:tgtEl>
                                        <p:attrNameLst>
                                          <p:attrName>style.visibility</p:attrName>
                                        </p:attrNameLst>
                                      </p:cBhvr>
                                      <p:to>
                                        <p:strVal val="visible"/>
                                      </p:to>
                                    </p:set>
                                    <p:animEffect transition="in" filter="barn(outHorizontal)">
                                      <p:cBhvr>
                                        <p:cTn id="36" dur="500"/>
                                        <p:tgtEl>
                                          <p:spTgt spid="3">
                                            <p:graphicEl>
                                              <a:dgm id="{CDCF06C8-0BE6-4759-8754-97F11707CDF8}"/>
                                            </p:graphicEl>
                                          </p:spTgt>
                                        </p:tgtEl>
                                      </p:cBhvr>
                                    </p:animEffect>
                                  </p:childTnLst>
                                </p:cTn>
                              </p:par>
                              <p:par>
                                <p:cTn id="37" presetID="16" presetClass="entr" presetSubtype="42" fill="hold" grpId="0" nodeType="withEffect">
                                  <p:stCondLst>
                                    <p:cond delay="0"/>
                                  </p:stCondLst>
                                  <p:childTnLst>
                                    <p:set>
                                      <p:cBhvr>
                                        <p:cTn id="38" dur="1" fill="hold">
                                          <p:stCondLst>
                                            <p:cond delay="0"/>
                                          </p:stCondLst>
                                        </p:cTn>
                                        <p:tgtEl>
                                          <p:spTgt spid="3">
                                            <p:graphicEl>
                                              <a:dgm id="{B1028A75-5D25-4E7C-8DEF-9CBE99E870B4}"/>
                                            </p:graphicEl>
                                          </p:spTgt>
                                        </p:tgtEl>
                                        <p:attrNameLst>
                                          <p:attrName>style.visibility</p:attrName>
                                        </p:attrNameLst>
                                      </p:cBhvr>
                                      <p:to>
                                        <p:strVal val="visible"/>
                                      </p:to>
                                    </p:set>
                                    <p:animEffect transition="in" filter="barn(outHorizontal)">
                                      <p:cBhvr>
                                        <p:cTn id="39" dur="500"/>
                                        <p:tgtEl>
                                          <p:spTgt spid="3">
                                            <p:graphicEl>
                                              <a:dgm id="{B1028A75-5D25-4E7C-8DEF-9CBE99E870B4}"/>
                                            </p:graphicEl>
                                          </p:spTgt>
                                        </p:tgtEl>
                                      </p:cBhvr>
                                    </p:animEffect>
                                  </p:childTnLst>
                                </p:cTn>
                              </p:par>
                              <p:par>
                                <p:cTn id="40" presetID="16" presetClass="entr" presetSubtype="42" fill="hold" grpId="0" nodeType="withEffect">
                                  <p:stCondLst>
                                    <p:cond delay="0"/>
                                  </p:stCondLst>
                                  <p:childTnLst>
                                    <p:set>
                                      <p:cBhvr>
                                        <p:cTn id="41" dur="1" fill="hold">
                                          <p:stCondLst>
                                            <p:cond delay="0"/>
                                          </p:stCondLst>
                                        </p:cTn>
                                        <p:tgtEl>
                                          <p:spTgt spid="3">
                                            <p:graphicEl>
                                              <a:dgm id="{CF34C0E3-9CF3-464E-ABC3-1D26DD517183}"/>
                                            </p:graphicEl>
                                          </p:spTgt>
                                        </p:tgtEl>
                                        <p:attrNameLst>
                                          <p:attrName>style.visibility</p:attrName>
                                        </p:attrNameLst>
                                      </p:cBhvr>
                                      <p:to>
                                        <p:strVal val="visible"/>
                                      </p:to>
                                    </p:set>
                                    <p:animEffect transition="in" filter="barn(outHorizontal)">
                                      <p:cBhvr>
                                        <p:cTn id="42" dur="500"/>
                                        <p:tgtEl>
                                          <p:spTgt spid="3">
                                            <p:graphicEl>
                                              <a:dgm id="{CF34C0E3-9CF3-464E-ABC3-1D26DD517183}"/>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42" fill="hold" grpId="0" nodeType="clickEffect">
                                  <p:stCondLst>
                                    <p:cond delay="0"/>
                                  </p:stCondLst>
                                  <p:childTnLst>
                                    <p:set>
                                      <p:cBhvr>
                                        <p:cTn id="46" dur="1" fill="hold">
                                          <p:stCondLst>
                                            <p:cond delay="0"/>
                                          </p:stCondLst>
                                        </p:cTn>
                                        <p:tgtEl>
                                          <p:spTgt spid="3">
                                            <p:graphicEl>
                                              <a:dgm id="{72A7A80D-DFA7-4B74-8F7B-A01D4DCC1A89}"/>
                                            </p:graphicEl>
                                          </p:spTgt>
                                        </p:tgtEl>
                                        <p:attrNameLst>
                                          <p:attrName>style.visibility</p:attrName>
                                        </p:attrNameLst>
                                      </p:cBhvr>
                                      <p:to>
                                        <p:strVal val="visible"/>
                                      </p:to>
                                    </p:set>
                                    <p:animEffect transition="in" filter="barn(outHorizontal)">
                                      <p:cBhvr>
                                        <p:cTn id="47" dur="500"/>
                                        <p:tgtEl>
                                          <p:spTgt spid="3">
                                            <p:graphicEl>
                                              <a:dgm id="{72A7A80D-DFA7-4B74-8F7B-A01D4DCC1A89}"/>
                                            </p:graphicEl>
                                          </p:spTgt>
                                        </p:tgtEl>
                                      </p:cBhvr>
                                    </p:animEffect>
                                  </p:childTnLst>
                                </p:cTn>
                              </p:par>
                              <p:par>
                                <p:cTn id="48" presetID="16" presetClass="entr" presetSubtype="42" fill="hold" grpId="0" nodeType="withEffect">
                                  <p:stCondLst>
                                    <p:cond delay="0"/>
                                  </p:stCondLst>
                                  <p:childTnLst>
                                    <p:set>
                                      <p:cBhvr>
                                        <p:cTn id="49" dur="1" fill="hold">
                                          <p:stCondLst>
                                            <p:cond delay="0"/>
                                          </p:stCondLst>
                                        </p:cTn>
                                        <p:tgtEl>
                                          <p:spTgt spid="3">
                                            <p:graphicEl>
                                              <a:dgm id="{B9AB683B-C62F-4394-991B-A842A48C5D75}"/>
                                            </p:graphicEl>
                                          </p:spTgt>
                                        </p:tgtEl>
                                        <p:attrNameLst>
                                          <p:attrName>style.visibility</p:attrName>
                                        </p:attrNameLst>
                                      </p:cBhvr>
                                      <p:to>
                                        <p:strVal val="visible"/>
                                      </p:to>
                                    </p:set>
                                    <p:animEffect transition="in" filter="barn(outHorizontal)">
                                      <p:cBhvr>
                                        <p:cTn id="50" dur="500"/>
                                        <p:tgtEl>
                                          <p:spTgt spid="3">
                                            <p:graphicEl>
                                              <a:dgm id="{B9AB683B-C62F-4394-991B-A842A48C5D75}"/>
                                            </p:graphicEl>
                                          </p:spTgt>
                                        </p:tgtEl>
                                      </p:cBhvr>
                                    </p:animEffect>
                                  </p:childTnLst>
                                </p:cTn>
                              </p:par>
                              <p:par>
                                <p:cTn id="51" presetID="16" presetClass="entr" presetSubtype="42" fill="hold" grpId="0" nodeType="withEffect">
                                  <p:stCondLst>
                                    <p:cond delay="0"/>
                                  </p:stCondLst>
                                  <p:childTnLst>
                                    <p:set>
                                      <p:cBhvr>
                                        <p:cTn id="52" dur="1" fill="hold">
                                          <p:stCondLst>
                                            <p:cond delay="0"/>
                                          </p:stCondLst>
                                        </p:cTn>
                                        <p:tgtEl>
                                          <p:spTgt spid="3">
                                            <p:graphicEl>
                                              <a:dgm id="{20F6D19A-B8C5-4F07-9898-4123D123C9D6}"/>
                                            </p:graphicEl>
                                          </p:spTgt>
                                        </p:tgtEl>
                                        <p:attrNameLst>
                                          <p:attrName>style.visibility</p:attrName>
                                        </p:attrNameLst>
                                      </p:cBhvr>
                                      <p:to>
                                        <p:strVal val="visible"/>
                                      </p:to>
                                    </p:set>
                                    <p:animEffect transition="in" filter="barn(outHorizontal)">
                                      <p:cBhvr>
                                        <p:cTn id="53" dur="500"/>
                                        <p:tgtEl>
                                          <p:spTgt spid="3">
                                            <p:graphicEl>
                                              <a:dgm id="{20F6D19A-B8C5-4F07-9898-4123D123C9D6}"/>
                                            </p:graphicEl>
                                          </p:spTgt>
                                        </p:tgtEl>
                                      </p:cBhvr>
                                    </p:animEffect>
                                  </p:childTnLst>
                                </p:cTn>
                              </p:par>
                              <p:par>
                                <p:cTn id="54" presetID="16" presetClass="entr" presetSubtype="42" fill="hold" grpId="0" nodeType="withEffect">
                                  <p:stCondLst>
                                    <p:cond delay="0"/>
                                  </p:stCondLst>
                                  <p:childTnLst>
                                    <p:set>
                                      <p:cBhvr>
                                        <p:cTn id="55" dur="1" fill="hold">
                                          <p:stCondLst>
                                            <p:cond delay="0"/>
                                          </p:stCondLst>
                                        </p:cTn>
                                        <p:tgtEl>
                                          <p:spTgt spid="3">
                                            <p:graphicEl>
                                              <a:dgm id="{41CAD15B-552D-453D-A4AE-6A837AA88A2B}"/>
                                            </p:graphicEl>
                                          </p:spTgt>
                                        </p:tgtEl>
                                        <p:attrNameLst>
                                          <p:attrName>style.visibility</p:attrName>
                                        </p:attrNameLst>
                                      </p:cBhvr>
                                      <p:to>
                                        <p:strVal val="visible"/>
                                      </p:to>
                                    </p:set>
                                    <p:animEffect transition="in" filter="barn(outHorizontal)">
                                      <p:cBhvr>
                                        <p:cTn id="56" dur="500"/>
                                        <p:tgtEl>
                                          <p:spTgt spid="3">
                                            <p:graphicEl>
                                              <a:dgm id="{41CAD15B-552D-453D-A4AE-6A837AA88A2B}"/>
                                            </p:graphicEl>
                                          </p:spTgt>
                                        </p:tgtEl>
                                      </p:cBhvr>
                                    </p:animEffect>
                                  </p:childTnLst>
                                </p:cTn>
                              </p:par>
                              <p:par>
                                <p:cTn id="57" presetID="16" presetClass="entr" presetSubtype="42" fill="hold" grpId="0" nodeType="withEffect">
                                  <p:stCondLst>
                                    <p:cond delay="0"/>
                                  </p:stCondLst>
                                  <p:childTnLst>
                                    <p:set>
                                      <p:cBhvr>
                                        <p:cTn id="58" dur="1" fill="hold">
                                          <p:stCondLst>
                                            <p:cond delay="0"/>
                                          </p:stCondLst>
                                        </p:cTn>
                                        <p:tgtEl>
                                          <p:spTgt spid="3">
                                            <p:graphicEl>
                                              <a:dgm id="{FFCCC6BC-D690-45FF-809B-08CA758A7BCB}"/>
                                            </p:graphicEl>
                                          </p:spTgt>
                                        </p:tgtEl>
                                        <p:attrNameLst>
                                          <p:attrName>style.visibility</p:attrName>
                                        </p:attrNameLst>
                                      </p:cBhvr>
                                      <p:to>
                                        <p:strVal val="visible"/>
                                      </p:to>
                                    </p:set>
                                    <p:animEffect transition="in" filter="barn(outHorizontal)">
                                      <p:cBhvr>
                                        <p:cTn id="59" dur="500"/>
                                        <p:tgtEl>
                                          <p:spTgt spid="3">
                                            <p:graphicEl>
                                              <a:dgm id="{FFCCC6BC-D690-45FF-809B-08CA758A7BCB}"/>
                                            </p:graphicEl>
                                          </p:spTgt>
                                        </p:tgtEl>
                                      </p:cBhvr>
                                    </p:animEffect>
                                  </p:childTnLst>
                                </p:cTn>
                              </p:par>
                              <p:par>
                                <p:cTn id="60" presetID="16" presetClass="entr" presetSubtype="42" fill="hold" grpId="0" nodeType="withEffect">
                                  <p:stCondLst>
                                    <p:cond delay="0"/>
                                  </p:stCondLst>
                                  <p:childTnLst>
                                    <p:set>
                                      <p:cBhvr>
                                        <p:cTn id="61" dur="1" fill="hold">
                                          <p:stCondLst>
                                            <p:cond delay="0"/>
                                          </p:stCondLst>
                                        </p:cTn>
                                        <p:tgtEl>
                                          <p:spTgt spid="3">
                                            <p:graphicEl>
                                              <a:dgm id="{41A69C00-CD2C-48A5-B331-07C49214222C}"/>
                                            </p:graphicEl>
                                          </p:spTgt>
                                        </p:tgtEl>
                                        <p:attrNameLst>
                                          <p:attrName>style.visibility</p:attrName>
                                        </p:attrNameLst>
                                      </p:cBhvr>
                                      <p:to>
                                        <p:strVal val="visible"/>
                                      </p:to>
                                    </p:set>
                                    <p:animEffect transition="in" filter="barn(outHorizontal)">
                                      <p:cBhvr>
                                        <p:cTn id="62" dur="500"/>
                                        <p:tgtEl>
                                          <p:spTgt spid="3">
                                            <p:graphicEl>
                                              <a:dgm id="{41A69C00-CD2C-48A5-B331-07C49214222C}"/>
                                            </p:graphicEl>
                                          </p:spTgt>
                                        </p:tgtEl>
                                      </p:cBhvr>
                                    </p:animEffect>
                                  </p:childTnLst>
                                </p:cTn>
                              </p:par>
                              <p:par>
                                <p:cTn id="63" presetID="16" presetClass="entr" presetSubtype="42" fill="hold" grpId="0" nodeType="withEffect">
                                  <p:stCondLst>
                                    <p:cond delay="0"/>
                                  </p:stCondLst>
                                  <p:childTnLst>
                                    <p:set>
                                      <p:cBhvr>
                                        <p:cTn id="64" dur="1" fill="hold">
                                          <p:stCondLst>
                                            <p:cond delay="0"/>
                                          </p:stCondLst>
                                        </p:cTn>
                                        <p:tgtEl>
                                          <p:spTgt spid="3">
                                            <p:graphicEl>
                                              <a:dgm id="{1D1D5442-E538-4E01-B54A-AE09C5D70890}"/>
                                            </p:graphicEl>
                                          </p:spTgt>
                                        </p:tgtEl>
                                        <p:attrNameLst>
                                          <p:attrName>style.visibility</p:attrName>
                                        </p:attrNameLst>
                                      </p:cBhvr>
                                      <p:to>
                                        <p:strVal val="visible"/>
                                      </p:to>
                                    </p:set>
                                    <p:animEffect transition="in" filter="barn(outHorizontal)">
                                      <p:cBhvr>
                                        <p:cTn id="65" dur="500"/>
                                        <p:tgtEl>
                                          <p:spTgt spid="3">
                                            <p:graphicEl>
                                              <a:dgm id="{1D1D5442-E538-4E01-B54A-AE09C5D70890}"/>
                                            </p:graphicEl>
                                          </p:spTgt>
                                        </p:tgtEl>
                                      </p:cBhvr>
                                    </p:animEffect>
                                  </p:childTnLst>
                                </p:cTn>
                              </p:par>
                              <p:par>
                                <p:cTn id="66" presetID="16" presetClass="entr" presetSubtype="42" fill="hold" grpId="0" nodeType="withEffect">
                                  <p:stCondLst>
                                    <p:cond delay="0"/>
                                  </p:stCondLst>
                                  <p:childTnLst>
                                    <p:set>
                                      <p:cBhvr>
                                        <p:cTn id="67" dur="1" fill="hold">
                                          <p:stCondLst>
                                            <p:cond delay="0"/>
                                          </p:stCondLst>
                                        </p:cTn>
                                        <p:tgtEl>
                                          <p:spTgt spid="3">
                                            <p:graphicEl>
                                              <a:dgm id="{14C4170C-C83B-4FAB-9C2B-6A33A7BED981}"/>
                                            </p:graphicEl>
                                          </p:spTgt>
                                        </p:tgtEl>
                                        <p:attrNameLst>
                                          <p:attrName>style.visibility</p:attrName>
                                        </p:attrNameLst>
                                      </p:cBhvr>
                                      <p:to>
                                        <p:strVal val="visible"/>
                                      </p:to>
                                    </p:set>
                                    <p:animEffect transition="in" filter="barn(outHorizontal)">
                                      <p:cBhvr>
                                        <p:cTn id="68" dur="500"/>
                                        <p:tgtEl>
                                          <p:spTgt spid="3">
                                            <p:graphicEl>
                                              <a:dgm id="{14C4170C-C83B-4FAB-9C2B-6A33A7BED981}"/>
                                            </p:graphicEl>
                                          </p:spTgt>
                                        </p:tgtEl>
                                      </p:cBhvr>
                                    </p:animEffect>
                                  </p:childTnLst>
                                </p:cTn>
                              </p:par>
                              <p:par>
                                <p:cTn id="69" presetID="16" presetClass="entr" presetSubtype="42" fill="hold" grpId="0" nodeType="withEffect">
                                  <p:stCondLst>
                                    <p:cond delay="0"/>
                                  </p:stCondLst>
                                  <p:childTnLst>
                                    <p:set>
                                      <p:cBhvr>
                                        <p:cTn id="70" dur="1" fill="hold">
                                          <p:stCondLst>
                                            <p:cond delay="0"/>
                                          </p:stCondLst>
                                        </p:cTn>
                                        <p:tgtEl>
                                          <p:spTgt spid="3">
                                            <p:graphicEl>
                                              <a:dgm id="{A9E0FB5E-2EB0-4365-BAAA-3C5F0CACD65A}"/>
                                            </p:graphicEl>
                                          </p:spTgt>
                                        </p:tgtEl>
                                        <p:attrNameLst>
                                          <p:attrName>style.visibility</p:attrName>
                                        </p:attrNameLst>
                                      </p:cBhvr>
                                      <p:to>
                                        <p:strVal val="visible"/>
                                      </p:to>
                                    </p:set>
                                    <p:animEffect transition="in" filter="barn(outHorizontal)">
                                      <p:cBhvr>
                                        <p:cTn id="71" dur="500"/>
                                        <p:tgtEl>
                                          <p:spTgt spid="3">
                                            <p:graphicEl>
                                              <a:dgm id="{A9E0FB5E-2EB0-4365-BAAA-3C5F0CACD65A}"/>
                                            </p:graphicEl>
                                          </p:spTgt>
                                        </p:tgtEl>
                                      </p:cBhvr>
                                    </p:animEffect>
                                  </p:childTnLst>
                                </p:cTn>
                              </p:par>
                              <p:par>
                                <p:cTn id="72" presetID="16" presetClass="entr" presetSubtype="42" fill="hold" grpId="0" nodeType="withEffect">
                                  <p:stCondLst>
                                    <p:cond delay="0"/>
                                  </p:stCondLst>
                                  <p:childTnLst>
                                    <p:set>
                                      <p:cBhvr>
                                        <p:cTn id="73" dur="1" fill="hold">
                                          <p:stCondLst>
                                            <p:cond delay="0"/>
                                          </p:stCondLst>
                                        </p:cTn>
                                        <p:tgtEl>
                                          <p:spTgt spid="3">
                                            <p:graphicEl>
                                              <a:dgm id="{BEC5AAF4-A64E-435E-89EE-08F5060B9E41}"/>
                                            </p:graphicEl>
                                          </p:spTgt>
                                        </p:tgtEl>
                                        <p:attrNameLst>
                                          <p:attrName>style.visibility</p:attrName>
                                        </p:attrNameLst>
                                      </p:cBhvr>
                                      <p:to>
                                        <p:strVal val="visible"/>
                                      </p:to>
                                    </p:set>
                                    <p:animEffect transition="in" filter="barn(outHorizontal)">
                                      <p:cBhvr>
                                        <p:cTn id="74" dur="500"/>
                                        <p:tgtEl>
                                          <p:spTgt spid="3">
                                            <p:graphicEl>
                                              <a:dgm id="{BEC5AAF4-A64E-435E-89EE-08F5060B9E41}"/>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42" fill="hold" grpId="0" nodeType="clickEffect">
                                  <p:stCondLst>
                                    <p:cond delay="0"/>
                                  </p:stCondLst>
                                  <p:childTnLst>
                                    <p:set>
                                      <p:cBhvr>
                                        <p:cTn id="78" dur="1" fill="hold">
                                          <p:stCondLst>
                                            <p:cond delay="0"/>
                                          </p:stCondLst>
                                        </p:cTn>
                                        <p:tgtEl>
                                          <p:spTgt spid="3">
                                            <p:graphicEl>
                                              <a:dgm id="{44ECACA4-D880-4022-94FD-6753E9C7B365}"/>
                                            </p:graphicEl>
                                          </p:spTgt>
                                        </p:tgtEl>
                                        <p:attrNameLst>
                                          <p:attrName>style.visibility</p:attrName>
                                        </p:attrNameLst>
                                      </p:cBhvr>
                                      <p:to>
                                        <p:strVal val="visible"/>
                                      </p:to>
                                    </p:set>
                                    <p:animEffect transition="in" filter="barn(outHorizontal)">
                                      <p:cBhvr>
                                        <p:cTn id="79" dur="500"/>
                                        <p:tgtEl>
                                          <p:spTgt spid="3">
                                            <p:graphicEl>
                                              <a:dgm id="{44ECACA4-D880-4022-94FD-6753E9C7B365}"/>
                                            </p:graphicEl>
                                          </p:spTgt>
                                        </p:tgtEl>
                                      </p:cBhvr>
                                    </p:animEffect>
                                  </p:childTnLst>
                                </p:cTn>
                              </p:par>
                              <p:par>
                                <p:cTn id="80" presetID="16" presetClass="entr" presetSubtype="42" fill="hold" grpId="0" nodeType="withEffect">
                                  <p:stCondLst>
                                    <p:cond delay="0"/>
                                  </p:stCondLst>
                                  <p:childTnLst>
                                    <p:set>
                                      <p:cBhvr>
                                        <p:cTn id="81" dur="1" fill="hold">
                                          <p:stCondLst>
                                            <p:cond delay="0"/>
                                          </p:stCondLst>
                                        </p:cTn>
                                        <p:tgtEl>
                                          <p:spTgt spid="3">
                                            <p:graphicEl>
                                              <a:dgm id="{6FD44C5F-62D3-484F-AC71-497BCF089CCD}"/>
                                            </p:graphicEl>
                                          </p:spTgt>
                                        </p:tgtEl>
                                        <p:attrNameLst>
                                          <p:attrName>style.visibility</p:attrName>
                                        </p:attrNameLst>
                                      </p:cBhvr>
                                      <p:to>
                                        <p:strVal val="visible"/>
                                      </p:to>
                                    </p:set>
                                    <p:animEffect transition="in" filter="barn(outHorizontal)">
                                      <p:cBhvr>
                                        <p:cTn id="82" dur="500"/>
                                        <p:tgtEl>
                                          <p:spTgt spid="3">
                                            <p:graphicEl>
                                              <a:dgm id="{6FD44C5F-62D3-484F-AC71-497BCF089CCD}"/>
                                            </p:graphicEl>
                                          </p:spTgt>
                                        </p:tgtEl>
                                      </p:cBhvr>
                                    </p:animEffect>
                                  </p:childTnLst>
                                </p:cTn>
                              </p:par>
                              <p:par>
                                <p:cTn id="83" presetID="16" presetClass="entr" presetSubtype="42" fill="hold" grpId="0" nodeType="withEffect">
                                  <p:stCondLst>
                                    <p:cond delay="0"/>
                                  </p:stCondLst>
                                  <p:childTnLst>
                                    <p:set>
                                      <p:cBhvr>
                                        <p:cTn id="84" dur="1" fill="hold">
                                          <p:stCondLst>
                                            <p:cond delay="0"/>
                                          </p:stCondLst>
                                        </p:cTn>
                                        <p:tgtEl>
                                          <p:spTgt spid="3">
                                            <p:graphicEl>
                                              <a:dgm id="{FBF09DCB-56D1-4BE5-9140-6710FE2DD615}"/>
                                            </p:graphicEl>
                                          </p:spTgt>
                                        </p:tgtEl>
                                        <p:attrNameLst>
                                          <p:attrName>style.visibility</p:attrName>
                                        </p:attrNameLst>
                                      </p:cBhvr>
                                      <p:to>
                                        <p:strVal val="visible"/>
                                      </p:to>
                                    </p:set>
                                    <p:animEffect transition="in" filter="barn(outHorizontal)">
                                      <p:cBhvr>
                                        <p:cTn id="85" dur="500"/>
                                        <p:tgtEl>
                                          <p:spTgt spid="3">
                                            <p:graphicEl>
                                              <a:dgm id="{FBF09DCB-56D1-4BE5-9140-6710FE2DD615}"/>
                                            </p:graphicEl>
                                          </p:spTgt>
                                        </p:tgtEl>
                                      </p:cBhvr>
                                    </p:animEffect>
                                  </p:childTnLst>
                                </p:cTn>
                              </p:par>
                              <p:par>
                                <p:cTn id="86" presetID="16" presetClass="entr" presetSubtype="42" fill="hold" grpId="0" nodeType="withEffect">
                                  <p:stCondLst>
                                    <p:cond delay="0"/>
                                  </p:stCondLst>
                                  <p:childTnLst>
                                    <p:set>
                                      <p:cBhvr>
                                        <p:cTn id="87" dur="1" fill="hold">
                                          <p:stCondLst>
                                            <p:cond delay="0"/>
                                          </p:stCondLst>
                                        </p:cTn>
                                        <p:tgtEl>
                                          <p:spTgt spid="3">
                                            <p:graphicEl>
                                              <a:dgm id="{A74EC786-EDE5-4437-A666-2CCAEEFD3528}"/>
                                            </p:graphicEl>
                                          </p:spTgt>
                                        </p:tgtEl>
                                        <p:attrNameLst>
                                          <p:attrName>style.visibility</p:attrName>
                                        </p:attrNameLst>
                                      </p:cBhvr>
                                      <p:to>
                                        <p:strVal val="visible"/>
                                      </p:to>
                                    </p:set>
                                    <p:animEffect transition="in" filter="barn(outHorizontal)">
                                      <p:cBhvr>
                                        <p:cTn id="88" dur="500"/>
                                        <p:tgtEl>
                                          <p:spTgt spid="3">
                                            <p:graphicEl>
                                              <a:dgm id="{A74EC786-EDE5-4437-A666-2CCAEEFD3528}"/>
                                            </p:graphicEl>
                                          </p:spTgt>
                                        </p:tgtEl>
                                      </p:cBhvr>
                                    </p:animEffect>
                                  </p:childTnLst>
                                </p:cTn>
                              </p:par>
                              <p:par>
                                <p:cTn id="89" presetID="16" presetClass="entr" presetSubtype="42" fill="hold" grpId="0" nodeType="withEffect">
                                  <p:stCondLst>
                                    <p:cond delay="0"/>
                                  </p:stCondLst>
                                  <p:childTnLst>
                                    <p:set>
                                      <p:cBhvr>
                                        <p:cTn id="90" dur="1" fill="hold">
                                          <p:stCondLst>
                                            <p:cond delay="0"/>
                                          </p:stCondLst>
                                        </p:cTn>
                                        <p:tgtEl>
                                          <p:spTgt spid="3">
                                            <p:graphicEl>
                                              <a:dgm id="{C5F081EF-4DD2-4081-B262-991CAD6A61ED}"/>
                                            </p:graphicEl>
                                          </p:spTgt>
                                        </p:tgtEl>
                                        <p:attrNameLst>
                                          <p:attrName>style.visibility</p:attrName>
                                        </p:attrNameLst>
                                      </p:cBhvr>
                                      <p:to>
                                        <p:strVal val="visible"/>
                                      </p:to>
                                    </p:set>
                                    <p:animEffect transition="in" filter="barn(outHorizontal)">
                                      <p:cBhvr>
                                        <p:cTn id="91" dur="500"/>
                                        <p:tgtEl>
                                          <p:spTgt spid="3">
                                            <p:graphicEl>
                                              <a:dgm id="{C5F081EF-4DD2-4081-B262-991CAD6A61ED}"/>
                                            </p:graphicEl>
                                          </p:spTgt>
                                        </p:tgtEl>
                                      </p:cBhvr>
                                    </p:animEffect>
                                  </p:childTnLst>
                                </p:cTn>
                              </p:par>
                              <p:par>
                                <p:cTn id="92" presetID="16" presetClass="entr" presetSubtype="42" fill="hold" grpId="0" nodeType="withEffect">
                                  <p:stCondLst>
                                    <p:cond delay="0"/>
                                  </p:stCondLst>
                                  <p:childTnLst>
                                    <p:set>
                                      <p:cBhvr>
                                        <p:cTn id="93" dur="1" fill="hold">
                                          <p:stCondLst>
                                            <p:cond delay="0"/>
                                          </p:stCondLst>
                                        </p:cTn>
                                        <p:tgtEl>
                                          <p:spTgt spid="3">
                                            <p:graphicEl>
                                              <a:dgm id="{128DDD65-8F0B-4938-AD1F-028537DF4FE3}"/>
                                            </p:graphicEl>
                                          </p:spTgt>
                                        </p:tgtEl>
                                        <p:attrNameLst>
                                          <p:attrName>style.visibility</p:attrName>
                                        </p:attrNameLst>
                                      </p:cBhvr>
                                      <p:to>
                                        <p:strVal val="visible"/>
                                      </p:to>
                                    </p:set>
                                    <p:animEffect transition="in" filter="barn(outHorizontal)">
                                      <p:cBhvr>
                                        <p:cTn id="94" dur="500"/>
                                        <p:tgtEl>
                                          <p:spTgt spid="3">
                                            <p:graphicEl>
                                              <a:dgm id="{128DDD65-8F0B-4938-AD1F-028537DF4FE3}"/>
                                            </p:graphicEl>
                                          </p:spTgt>
                                        </p:tgtEl>
                                      </p:cBhvr>
                                    </p:animEffect>
                                  </p:childTnLst>
                                </p:cTn>
                              </p:par>
                              <p:par>
                                <p:cTn id="95" presetID="16" presetClass="entr" presetSubtype="42" fill="hold" grpId="0" nodeType="withEffect">
                                  <p:stCondLst>
                                    <p:cond delay="0"/>
                                  </p:stCondLst>
                                  <p:childTnLst>
                                    <p:set>
                                      <p:cBhvr>
                                        <p:cTn id="96" dur="1" fill="hold">
                                          <p:stCondLst>
                                            <p:cond delay="0"/>
                                          </p:stCondLst>
                                        </p:cTn>
                                        <p:tgtEl>
                                          <p:spTgt spid="3">
                                            <p:graphicEl>
                                              <a:dgm id="{AF5E5029-A5B2-45D0-9C90-6C35E13D01D7}"/>
                                            </p:graphicEl>
                                          </p:spTgt>
                                        </p:tgtEl>
                                        <p:attrNameLst>
                                          <p:attrName>style.visibility</p:attrName>
                                        </p:attrNameLst>
                                      </p:cBhvr>
                                      <p:to>
                                        <p:strVal val="visible"/>
                                      </p:to>
                                    </p:set>
                                    <p:animEffect transition="in" filter="barn(outHorizontal)">
                                      <p:cBhvr>
                                        <p:cTn id="97" dur="500"/>
                                        <p:tgtEl>
                                          <p:spTgt spid="3">
                                            <p:graphicEl>
                                              <a:dgm id="{AF5E5029-A5B2-45D0-9C90-6C35E13D01D7}"/>
                                            </p:graphicEl>
                                          </p:spTgt>
                                        </p:tgtEl>
                                      </p:cBhvr>
                                    </p:animEffect>
                                  </p:childTnLst>
                                </p:cTn>
                              </p:par>
                              <p:par>
                                <p:cTn id="98" presetID="16" presetClass="entr" presetSubtype="42" fill="hold" grpId="0" nodeType="withEffect">
                                  <p:stCondLst>
                                    <p:cond delay="0"/>
                                  </p:stCondLst>
                                  <p:childTnLst>
                                    <p:set>
                                      <p:cBhvr>
                                        <p:cTn id="99" dur="1" fill="hold">
                                          <p:stCondLst>
                                            <p:cond delay="0"/>
                                          </p:stCondLst>
                                        </p:cTn>
                                        <p:tgtEl>
                                          <p:spTgt spid="3">
                                            <p:graphicEl>
                                              <a:dgm id="{F2E1F299-4605-412B-9260-1B9949E4B299}"/>
                                            </p:graphicEl>
                                          </p:spTgt>
                                        </p:tgtEl>
                                        <p:attrNameLst>
                                          <p:attrName>style.visibility</p:attrName>
                                        </p:attrNameLst>
                                      </p:cBhvr>
                                      <p:to>
                                        <p:strVal val="visible"/>
                                      </p:to>
                                    </p:set>
                                    <p:animEffect transition="in" filter="barn(outHorizontal)">
                                      <p:cBhvr>
                                        <p:cTn id="100" dur="500"/>
                                        <p:tgtEl>
                                          <p:spTgt spid="3">
                                            <p:graphicEl>
                                              <a:dgm id="{F2E1F299-4605-412B-9260-1B9949E4B299}"/>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42" fill="hold" grpId="0" nodeType="clickEffect">
                                  <p:stCondLst>
                                    <p:cond delay="0"/>
                                  </p:stCondLst>
                                  <p:childTnLst>
                                    <p:set>
                                      <p:cBhvr>
                                        <p:cTn id="104" dur="1" fill="hold">
                                          <p:stCondLst>
                                            <p:cond delay="0"/>
                                          </p:stCondLst>
                                        </p:cTn>
                                        <p:tgtEl>
                                          <p:spTgt spid="3">
                                            <p:graphicEl>
                                              <a:dgm id="{188EBB5B-5695-40BE-A950-D8D7193DB099}"/>
                                            </p:graphicEl>
                                          </p:spTgt>
                                        </p:tgtEl>
                                        <p:attrNameLst>
                                          <p:attrName>style.visibility</p:attrName>
                                        </p:attrNameLst>
                                      </p:cBhvr>
                                      <p:to>
                                        <p:strVal val="visible"/>
                                      </p:to>
                                    </p:set>
                                    <p:animEffect transition="in" filter="barn(outHorizontal)">
                                      <p:cBhvr>
                                        <p:cTn id="105" dur="500"/>
                                        <p:tgtEl>
                                          <p:spTgt spid="3">
                                            <p:graphicEl>
                                              <a:dgm id="{188EBB5B-5695-40BE-A950-D8D7193DB099}"/>
                                            </p:graphicEl>
                                          </p:spTgt>
                                        </p:tgtEl>
                                      </p:cBhvr>
                                    </p:animEffect>
                                  </p:childTnLst>
                                </p:cTn>
                              </p:par>
                              <p:par>
                                <p:cTn id="106" presetID="16" presetClass="entr" presetSubtype="42" fill="hold" grpId="0" nodeType="withEffect">
                                  <p:stCondLst>
                                    <p:cond delay="0"/>
                                  </p:stCondLst>
                                  <p:childTnLst>
                                    <p:set>
                                      <p:cBhvr>
                                        <p:cTn id="107" dur="1" fill="hold">
                                          <p:stCondLst>
                                            <p:cond delay="0"/>
                                          </p:stCondLst>
                                        </p:cTn>
                                        <p:tgtEl>
                                          <p:spTgt spid="3">
                                            <p:graphicEl>
                                              <a:dgm id="{75D6EB1C-F4BD-4AC8-8BB6-7C2E84651B7D}"/>
                                            </p:graphicEl>
                                          </p:spTgt>
                                        </p:tgtEl>
                                        <p:attrNameLst>
                                          <p:attrName>style.visibility</p:attrName>
                                        </p:attrNameLst>
                                      </p:cBhvr>
                                      <p:to>
                                        <p:strVal val="visible"/>
                                      </p:to>
                                    </p:set>
                                    <p:animEffect transition="in" filter="barn(outHorizontal)">
                                      <p:cBhvr>
                                        <p:cTn id="108" dur="500"/>
                                        <p:tgtEl>
                                          <p:spTgt spid="3">
                                            <p:graphicEl>
                                              <a:dgm id="{75D6EB1C-F4BD-4AC8-8BB6-7C2E84651B7D}"/>
                                            </p:graphicEl>
                                          </p:spTgt>
                                        </p:tgtEl>
                                      </p:cBhvr>
                                    </p:animEffect>
                                  </p:childTnLst>
                                </p:cTn>
                              </p:par>
                              <p:par>
                                <p:cTn id="109" presetID="16" presetClass="entr" presetSubtype="42" fill="hold" grpId="0" nodeType="withEffect">
                                  <p:stCondLst>
                                    <p:cond delay="0"/>
                                  </p:stCondLst>
                                  <p:childTnLst>
                                    <p:set>
                                      <p:cBhvr>
                                        <p:cTn id="110" dur="1" fill="hold">
                                          <p:stCondLst>
                                            <p:cond delay="0"/>
                                          </p:stCondLst>
                                        </p:cTn>
                                        <p:tgtEl>
                                          <p:spTgt spid="3">
                                            <p:graphicEl>
                                              <a:dgm id="{CE7A197F-2E88-435D-AC9D-619536E0BE26}"/>
                                            </p:graphicEl>
                                          </p:spTgt>
                                        </p:tgtEl>
                                        <p:attrNameLst>
                                          <p:attrName>style.visibility</p:attrName>
                                        </p:attrNameLst>
                                      </p:cBhvr>
                                      <p:to>
                                        <p:strVal val="visible"/>
                                      </p:to>
                                    </p:set>
                                    <p:animEffect transition="in" filter="barn(outHorizontal)">
                                      <p:cBhvr>
                                        <p:cTn id="111" dur="500"/>
                                        <p:tgtEl>
                                          <p:spTgt spid="3">
                                            <p:graphicEl>
                                              <a:dgm id="{CE7A197F-2E88-435D-AC9D-619536E0BE26}"/>
                                            </p:graphicEl>
                                          </p:spTgt>
                                        </p:tgtEl>
                                      </p:cBhvr>
                                    </p:animEffect>
                                  </p:childTnLst>
                                </p:cTn>
                              </p:par>
                              <p:par>
                                <p:cTn id="112" presetID="16" presetClass="entr" presetSubtype="42" fill="hold" grpId="0" nodeType="withEffect">
                                  <p:stCondLst>
                                    <p:cond delay="0"/>
                                  </p:stCondLst>
                                  <p:childTnLst>
                                    <p:set>
                                      <p:cBhvr>
                                        <p:cTn id="113" dur="1" fill="hold">
                                          <p:stCondLst>
                                            <p:cond delay="0"/>
                                          </p:stCondLst>
                                        </p:cTn>
                                        <p:tgtEl>
                                          <p:spTgt spid="3">
                                            <p:graphicEl>
                                              <a:dgm id="{AAF9308C-0E92-4B5F-B2F1-42E35A21FB8C}"/>
                                            </p:graphicEl>
                                          </p:spTgt>
                                        </p:tgtEl>
                                        <p:attrNameLst>
                                          <p:attrName>style.visibility</p:attrName>
                                        </p:attrNameLst>
                                      </p:cBhvr>
                                      <p:to>
                                        <p:strVal val="visible"/>
                                      </p:to>
                                    </p:set>
                                    <p:animEffect transition="in" filter="barn(outHorizontal)">
                                      <p:cBhvr>
                                        <p:cTn id="114" dur="500"/>
                                        <p:tgtEl>
                                          <p:spTgt spid="3">
                                            <p:graphicEl>
                                              <a:dgm id="{AAF9308C-0E92-4B5F-B2F1-42E35A21FB8C}"/>
                                            </p:graphicEl>
                                          </p:spTgt>
                                        </p:tgtEl>
                                      </p:cBhvr>
                                    </p:animEffect>
                                  </p:childTnLst>
                                </p:cTn>
                              </p:par>
                              <p:par>
                                <p:cTn id="115" presetID="16" presetClass="entr" presetSubtype="42" fill="hold" grpId="0" nodeType="withEffect">
                                  <p:stCondLst>
                                    <p:cond delay="0"/>
                                  </p:stCondLst>
                                  <p:childTnLst>
                                    <p:set>
                                      <p:cBhvr>
                                        <p:cTn id="116" dur="1" fill="hold">
                                          <p:stCondLst>
                                            <p:cond delay="0"/>
                                          </p:stCondLst>
                                        </p:cTn>
                                        <p:tgtEl>
                                          <p:spTgt spid="3">
                                            <p:graphicEl>
                                              <a:dgm id="{4D1FB279-7872-4485-9E85-3204557E3B35}"/>
                                            </p:graphicEl>
                                          </p:spTgt>
                                        </p:tgtEl>
                                        <p:attrNameLst>
                                          <p:attrName>style.visibility</p:attrName>
                                        </p:attrNameLst>
                                      </p:cBhvr>
                                      <p:to>
                                        <p:strVal val="visible"/>
                                      </p:to>
                                    </p:set>
                                    <p:animEffect transition="in" filter="barn(outHorizontal)">
                                      <p:cBhvr>
                                        <p:cTn id="117" dur="500"/>
                                        <p:tgtEl>
                                          <p:spTgt spid="3">
                                            <p:graphicEl>
                                              <a:dgm id="{4D1FB279-7872-4485-9E85-3204557E3B35}"/>
                                            </p:graphicEl>
                                          </p:spTgt>
                                        </p:tgtEl>
                                      </p:cBhvr>
                                    </p:animEffect>
                                  </p:childTnLst>
                                </p:cTn>
                              </p:par>
                              <p:par>
                                <p:cTn id="118" presetID="16" presetClass="entr" presetSubtype="42" fill="hold" grpId="0" nodeType="withEffect">
                                  <p:stCondLst>
                                    <p:cond delay="0"/>
                                  </p:stCondLst>
                                  <p:childTnLst>
                                    <p:set>
                                      <p:cBhvr>
                                        <p:cTn id="119" dur="1" fill="hold">
                                          <p:stCondLst>
                                            <p:cond delay="0"/>
                                          </p:stCondLst>
                                        </p:cTn>
                                        <p:tgtEl>
                                          <p:spTgt spid="3">
                                            <p:graphicEl>
                                              <a:dgm id="{ADDAC921-04F1-4D65-890E-0110EB4BBD4D}"/>
                                            </p:graphicEl>
                                          </p:spTgt>
                                        </p:tgtEl>
                                        <p:attrNameLst>
                                          <p:attrName>style.visibility</p:attrName>
                                        </p:attrNameLst>
                                      </p:cBhvr>
                                      <p:to>
                                        <p:strVal val="visible"/>
                                      </p:to>
                                    </p:set>
                                    <p:animEffect transition="in" filter="barn(outHorizontal)">
                                      <p:cBhvr>
                                        <p:cTn id="120" dur="500"/>
                                        <p:tgtEl>
                                          <p:spTgt spid="3">
                                            <p:graphicEl>
                                              <a:dgm id="{ADDAC921-04F1-4D65-890E-0110EB4BBD4D}"/>
                                            </p:graphicEl>
                                          </p:spTgt>
                                        </p:tgtEl>
                                      </p:cBhvr>
                                    </p:animEffect>
                                  </p:childTnLst>
                                </p:cTn>
                              </p:par>
                              <p:par>
                                <p:cTn id="121" presetID="16" presetClass="entr" presetSubtype="42" fill="hold" grpId="0" nodeType="withEffect">
                                  <p:stCondLst>
                                    <p:cond delay="0"/>
                                  </p:stCondLst>
                                  <p:childTnLst>
                                    <p:set>
                                      <p:cBhvr>
                                        <p:cTn id="122" dur="1" fill="hold">
                                          <p:stCondLst>
                                            <p:cond delay="0"/>
                                          </p:stCondLst>
                                        </p:cTn>
                                        <p:tgtEl>
                                          <p:spTgt spid="3">
                                            <p:graphicEl>
                                              <a:dgm id="{D3921993-478A-4632-882F-C00BC1F438F5}"/>
                                            </p:graphicEl>
                                          </p:spTgt>
                                        </p:tgtEl>
                                        <p:attrNameLst>
                                          <p:attrName>style.visibility</p:attrName>
                                        </p:attrNameLst>
                                      </p:cBhvr>
                                      <p:to>
                                        <p:strVal val="visible"/>
                                      </p:to>
                                    </p:set>
                                    <p:animEffect transition="in" filter="barn(outHorizontal)">
                                      <p:cBhvr>
                                        <p:cTn id="123" dur="500"/>
                                        <p:tgtEl>
                                          <p:spTgt spid="3">
                                            <p:graphicEl>
                                              <a:dgm id="{D3921993-478A-4632-882F-C00BC1F438F5}"/>
                                            </p:graphicEl>
                                          </p:spTgt>
                                        </p:tgtEl>
                                      </p:cBhvr>
                                    </p:animEffect>
                                  </p:childTnLst>
                                </p:cTn>
                              </p:par>
                              <p:par>
                                <p:cTn id="124" presetID="16" presetClass="entr" presetSubtype="42" fill="hold" grpId="0" nodeType="withEffect">
                                  <p:stCondLst>
                                    <p:cond delay="0"/>
                                  </p:stCondLst>
                                  <p:childTnLst>
                                    <p:set>
                                      <p:cBhvr>
                                        <p:cTn id="125" dur="1" fill="hold">
                                          <p:stCondLst>
                                            <p:cond delay="0"/>
                                          </p:stCondLst>
                                        </p:cTn>
                                        <p:tgtEl>
                                          <p:spTgt spid="3">
                                            <p:graphicEl>
                                              <a:dgm id="{BF72584D-8EE6-4DE4-842F-66CE075E704C}"/>
                                            </p:graphicEl>
                                          </p:spTgt>
                                        </p:tgtEl>
                                        <p:attrNameLst>
                                          <p:attrName>style.visibility</p:attrName>
                                        </p:attrNameLst>
                                      </p:cBhvr>
                                      <p:to>
                                        <p:strVal val="visible"/>
                                      </p:to>
                                    </p:set>
                                    <p:animEffect transition="in" filter="barn(outHorizontal)">
                                      <p:cBhvr>
                                        <p:cTn id="126" dur="500"/>
                                        <p:tgtEl>
                                          <p:spTgt spid="3">
                                            <p:graphicEl>
                                              <a:dgm id="{BF72584D-8EE6-4DE4-842F-66CE075E704C}"/>
                                            </p:graphicEl>
                                          </p:spTgt>
                                        </p:tgtEl>
                                      </p:cBhvr>
                                    </p:animEffect>
                                  </p:childTnLst>
                                </p:cTn>
                              </p:par>
                            </p:childTnLst>
                          </p:cTn>
                        </p:par>
                      </p:childTnLst>
                    </p:cTn>
                  </p:par>
                  <p:par>
                    <p:cTn id="127" fill="hold">
                      <p:stCondLst>
                        <p:cond delay="indefinite"/>
                      </p:stCondLst>
                      <p:childTnLst>
                        <p:par>
                          <p:cTn id="128" fill="hold">
                            <p:stCondLst>
                              <p:cond delay="0"/>
                            </p:stCondLst>
                            <p:childTnLst>
                              <p:par>
                                <p:cTn id="129" presetID="16" presetClass="entr" presetSubtype="42" fill="hold" grpId="0" nodeType="clickEffect">
                                  <p:stCondLst>
                                    <p:cond delay="0"/>
                                  </p:stCondLst>
                                  <p:childTnLst>
                                    <p:set>
                                      <p:cBhvr>
                                        <p:cTn id="130" dur="1" fill="hold">
                                          <p:stCondLst>
                                            <p:cond delay="0"/>
                                          </p:stCondLst>
                                        </p:cTn>
                                        <p:tgtEl>
                                          <p:spTgt spid="3">
                                            <p:graphicEl>
                                              <a:dgm id="{96EC1F42-EF78-4602-9992-9067D88D2F40}"/>
                                            </p:graphicEl>
                                          </p:spTgt>
                                        </p:tgtEl>
                                        <p:attrNameLst>
                                          <p:attrName>style.visibility</p:attrName>
                                        </p:attrNameLst>
                                      </p:cBhvr>
                                      <p:to>
                                        <p:strVal val="visible"/>
                                      </p:to>
                                    </p:set>
                                    <p:animEffect transition="in" filter="barn(outHorizontal)">
                                      <p:cBhvr>
                                        <p:cTn id="131" dur="500"/>
                                        <p:tgtEl>
                                          <p:spTgt spid="3">
                                            <p:graphicEl>
                                              <a:dgm id="{96EC1F42-EF78-4602-9992-9067D88D2F40}"/>
                                            </p:graphicEl>
                                          </p:spTgt>
                                        </p:tgtEl>
                                      </p:cBhvr>
                                    </p:animEffect>
                                  </p:childTnLst>
                                </p:cTn>
                              </p:par>
                              <p:par>
                                <p:cTn id="132" presetID="16" presetClass="entr" presetSubtype="42" fill="hold" grpId="0" nodeType="withEffect">
                                  <p:stCondLst>
                                    <p:cond delay="0"/>
                                  </p:stCondLst>
                                  <p:childTnLst>
                                    <p:set>
                                      <p:cBhvr>
                                        <p:cTn id="133" dur="1" fill="hold">
                                          <p:stCondLst>
                                            <p:cond delay="0"/>
                                          </p:stCondLst>
                                        </p:cTn>
                                        <p:tgtEl>
                                          <p:spTgt spid="3">
                                            <p:graphicEl>
                                              <a:dgm id="{DC56B2DA-22B6-4CA8-AF6B-8C480745D7E3}"/>
                                            </p:graphicEl>
                                          </p:spTgt>
                                        </p:tgtEl>
                                        <p:attrNameLst>
                                          <p:attrName>style.visibility</p:attrName>
                                        </p:attrNameLst>
                                      </p:cBhvr>
                                      <p:to>
                                        <p:strVal val="visible"/>
                                      </p:to>
                                    </p:set>
                                    <p:animEffect transition="in" filter="barn(outHorizontal)">
                                      <p:cBhvr>
                                        <p:cTn id="134" dur="500"/>
                                        <p:tgtEl>
                                          <p:spTgt spid="3">
                                            <p:graphicEl>
                                              <a:dgm id="{DC56B2DA-22B6-4CA8-AF6B-8C480745D7E3}"/>
                                            </p:graphicEl>
                                          </p:spTgt>
                                        </p:tgtEl>
                                      </p:cBhvr>
                                    </p:animEffect>
                                  </p:childTnLst>
                                </p:cTn>
                              </p:par>
                              <p:par>
                                <p:cTn id="135" presetID="16" presetClass="entr" presetSubtype="42" fill="hold" grpId="0" nodeType="withEffect">
                                  <p:stCondLst>
                                    <p:cond delay="0"/>
                                  </p:stCondLst>
                                  <p:childTnLst>
                                    <p:set>
                                      <p:cBhvr>
                                        <p:cTn id="136" dur="1" fill="hold">
                                          <p:stCondLst>
                                            <p:cond delay="0"/>
                                          </p:stCondLst>
                                        </p:cTn>
                                        <p:tgtEl>
                                          <p:spTgt spid="3">
                                            <p:graphicEl>
                                              <a:dgm id="{0E1155BC-833A-4EB8-9B3C-EB3657E5281C}"/>
                                            </p:graphicEl>
                                          </p:spTgt>
                                        </p:tgtEl>
                                        <p:attrNameLst>
                                          <p:attrName>style.visibility</p:attrName>
                                        </p:attrNameLst>
                                      </p:cBhvr>
                                      <p:to>
                                        <p:strVal val="visible"/>
                                      </p:to>
                                    </p:set>
                                    <p:animEffect transition="in" filter="barn(outHorizontal)">
                                      <p:cBhvr>
                                        <p:cTn id="137" dur="500"/>
                                        <p:tgtEl>
                                          <p:spTgt spid="3">
                                            <p:graphicEl>
                                              <a:dgm id="{0E1155BC-833A-4EB8-9B3C-EB3657E5281C}"/>
                                            </p:graphicEl>
                                          </p:spTgt>
                                        </p:tgtEl>
                                      </p:cBhvr>
                                    </p:animEffect>
                                  </p:childTnLst>
                                </p:cTn>
                              </p:par>
                              <p:par>
                                <p:cTn id="138" presetID="16" presetClass="entr" presetSubtype="42" fill="hold" grpId="0" nodeType="withEffect">
                                  <p:stCondLst>
                                    <p:cond delay="0"/>
                                  </p:stCondLst>
                                  <p:childTnLst>
                                    <p:set>
                                      <p:cBhvr>
                                        <p:cTn id="139" dur="1" fill="hold">
                                          <p:stCondLst>
                                            <p:cond delay="0"/>
                                          </p:stCondLst>
                                        </p:cTn>
                                        <p:tgtEl>
                                          <p:spTgt spid="3">
                                            <p:graphicEl>
                                              <a:dgm id="{80DE36BE-DA65-44DA-A35E-482F04EDB710}"/>
                                            </p:graphicEl>
                                          </p:spTgt>
                                        </p:tgtEl>
                                        <p:attrNameLst>
                                          <p:attrName>style.visibility</p:attrName>
                                        </p:attrNameLst>
                                      </p:cBhvr>
                                      <p:to>
                                        <p:strVal val="visible"/>
                                      </p:to>
                                    </p:set>
                                    <p:animEffect transition="in" filter="barn(outHorizontal)">
                                      <p:cBhvr>
                                        <p:cTn id="140" dur="500"/>
                                        <p:tgtEl>
                                          <p:spTgt spid="3">
                                            <p:graphicEl>
                                              <a:dgm id="{80DE36BE-DA65-44DA-A35E-482F04EDB710}"/>
                                            </p:graphicEl>
                                          </p:spTgt>
                                        </p:tgtEl>
                                      </p:cBhvr>
                                    </p:animEffect>
                                  </p:childTnLst>
                                </p:cTn>
                              </p:par>
                              <p:par>
                                <p:cTn id="141" presetID="16" presetClass="entr" presetSubtype="42" fill="hold" grpId="0" nodeType="withEffect">
                                  <p:stCondLst>
                                    <p:cond delay="0"/>
                                  </p:stCondLst>
                                  <p:childTnLst>
                                    <p:set>
                                      <p:cBhvr>
                                        <p:cTn id="142" dur="1" fill="hold">
                                          <p:stCondLst>
                                            <p:cond delay="0"/>
                                          </p:stCondLst>
                                        </p:cTn>
                                        <p:tgtEl>
                                          <p:spTgt spid="3">
                                            <p:graphicEl>
                                              <a:dgm id="{64CBF9A1-7B35-4A63-84D2-611ACCA5C42D}"/>
                                            </p:graphicEl>
                                          </p:spTgt>
                                        </p:tgtEl>
                                        <p:attrNameLst>
                                          <p:attrName>style.visibility</p:attrName>
                                        </p:attrNameLst>
                                      </p:cBhvr>
                                      <p:to>
                                        <p:strVal val="visible"/>
                                      </p:to>
                                    </p:set>
                                    <p:animEffect transition="in" filter="barn(outHorizontal)">
                                      <p:cBhvr>
                                        <p:cTn id="143" dur="500"/>
                                        <p:tgtEl>
                                          <p:spTgt spid="3">
                                            <p:graphicEl>
                                              <a:dgm id="{64CBF9A1-7B35-4A63-84D2-611ACCA5C42D}"/>
                                            </p:graphicEl>
                                          </p:spTgt>
                                        </p:tgtEl>
                                      </p:cBhvr>
                                    </p:animEffect>
                                  </p:childTnLst>
                                </p:cTn>
                              </p:par>
                              <p:par>
                                <p:cTn id="144" presetID="16" presetClass="entr" presetSubtype="42" fill="hold" grpId="0" nodeType="withEffect">
                                  <p:stCondLst>
                                    <p:cond delay="0"/>
                                  </p:stCondLst>
                                  <p:childTnLst>
                                    <p:set>
                                      <p:cBhvr>
                                        <p:cTn id="145" dur="1" fill="hold">
                                          <p:stCondLst>
                                            <p:cond delay="0"/>
                                          </p:stCondLst>
                                        </p:cTn>
                                        <p:tgtEl>
                                          <p:spTgt spid="3">
                                            <p:graphicEl>
                                              <a:dgm id="{758F23B6-ADC8-466C-AE38-F6AF40CC380C}"/>
                                            </p:graphicEl>
                                          </p:spTgt>
                                        </p:tgtEl>
                                        <p:attrNameLst>
                                          <p:attrName>style.visibility</p:attrName>
                                        </p:attrNameLst>
                                      </p:cBhvr>
                                      <p:to>
                                        <p:strVal val="visible"/>
                                      </p:to>
                                    </p:set>
                                    <p:animEffect transition="in" filter="barn(outHorizontal)">
                                      <p:cBhvr>
                                        <p:cTn id="146" dur="500"/>
                                        <p:tgtEl>
                                          <p:spTgt spid="3">
                                            <p:graphicEl>
                                              <a:dgm id="{758F23B6-ADC8-466C-AE38-F6AF40CC380C}"/>
                                            </p:graphicEl>
                                          </p:spTgt>
                                        </p:tgtEl>
                                      </p:cBhvr>
                                    </p:animEffect>
                                  </p:childTnLst>
                                </p:cTn>
                              </p:par>
                              <p:par>
                                <p:cTn id="147" presetID="16" presetClass="entr" presetSubtype="42" fill="hold" grpId="0" nodeType="withEffect">
                                  <p:stCondLst>
                                    <p:cond delay="0"/>
                                  </p:stCondLst>
                                  <p:childTnLst>
                                    <p:set>
                                      <p:cBhvr>
                                        <p:cTn id="148" dur="1" fill="hold">
                                          <p:stCondLst>
                                            <p:cond delay="0"/>
                                          </p:stCondLst>
                                        </p:cTn>
                                        <p:tgtEl>
                                          <p:spTgt spid="3">
                                            <p:graphicEl>
                                              <a:dgm id="{572D280D-D74E-4A88-8422-76539D839311}"/>
                                            </p:graphicEl>
                                          </p:spTgt>
                                        </p:tgtEl>
                                        <p:attrNameLst>
                                          <p:attrName>style.visibility</p:attrName>
                                        </p:attrNameLst>
                                      </p:cBhvr>
                                      <p:to>
                                        <p:strVal val="visible"/>
                                      </p:to>
                                    </p:set>
                                    <p:animEffect transition="in" filter="barn(outHorizontal)">
                                      <p:cBhvr>
                                        <p:cTn id="149" dur="500"/>
                                        <p:tgtEl>
                                          <p:spTgt spid="3">
                                            <p:graphicEl>
                                              <a:dgm id="{572D280D-D74E-4A88-8422-76539D839311}"/>
                                            </p:graphicEl>
                                          </p:spTgt>
                                        </p:tgtEl>
                                      </p:cBhvr>
                                    </p:animEffect>
                                  </p:childTnLst>
                                </p:cTn>
                              </p:par>
                              <p:par>
                                <p:cTn id="150" presetID="16" presetClass="entr" presetSubtype="42" fill="hold" grpId="0" nodeType="withEffect">
                                  <p:stCondLst>
                                    <p:cond delay="0"/>
                                  </p:stCondLst>
                                  <p:childTnLst>
                                    <p:set>
                                      <p:cBhvr>
                                        <p:cTn id="151" dur="1" fill="hold">
                                          <p:stCondLst>
                                            <p:cond delay="0"/>
                                          </p:stCondLst>
                                        </p:cTn>
                                        <p:tgtEl>
                                          <p:spTgt spid="3">
                                            <p:graphicEl>
                                              <a:dgm id="{0B44054D-134A-4CEC-A7E3-C47A8572F9FA}"/>
                                            </p:graphicEl>
                                          </p:spTgt>
                                        </p:tgtEl>
                                        <p:attrNameLst>
                                          <p:attrName>style.visibility</p:attrName>
                                        </p:attrNameLst>
                                      </p:cBhvr>
                                      <p:to>
                                        <p:strVal val="visible"/>
                                      </p:to>
                                    </p:set>
                                    <p:animEffect transition="in" filter="barn(outHorizontal)">
                                      <p:cBhvr>
                                        <p:cTn id="152" dur="500"/>
                                        <p:tgtEl>
                                          <p:spTgt spid="3">
                                            <p:graphicEl>
                                              <a:dgm id="{0B44054D-134A-4CEC-A7E3-C47A8572F9FA}"/>
                                            </p:graphicEl>
                                          </p:spTgt>
                                        </p:tgtEl>
                                      </p:cBhvr>
                                    </p:animEffect>
                                  </p:childTnLst>
                                </p:cTn>
                              </p:par>
                              <p:par>
                                <p:cTn id="153" presetID="16" presetClass="entr" presetSubtype="42" fill="hold" grpId="0" nodeType="withEffect">
                                  <p:stCondLst>
                                    <p:cond delay="0"/>
                                  </p:stCondLst>
                                  <p:childTnLst>
                                    <p:set>
                                      <p:cBhvr>
                                        <p:cTn id="154" dur="1" fill="hold">
                                          <p:stCondLst>
                                            <p:cond delay="0"/>
                                          </p:stCondLst>
                                        </p:cTn>
                                        <p:tgtEl>
                                          <p:spTgt spid="3">
                                            <p:graphicEl>
                                              <a:dgm id="{660644F6-A422-41D0-B810-61237EB1A474}"/>
                                            </p:graphicEl>
                                          </p:spTgt>
                                        </p:tgtEl>
                                        <p:attrNameLst>
                                          <p:attrName>style.visibility</p:attrName>
                                        </p:attrNameLst>
                                      </p:cBhvr>
                                      <p:to>
                                        <p:strVal val="visible"/>
                                      </p:to>
                                    </p:set>
                                    <p:animEffect transition="in" filter="barn(outHorizontal)">
                                      <p:cBhvr>
                                        <p:cTn id="155" dur="500"/>
                                        <p:tgtEl>
                                          <p:spTgt spid="3">
                                            <p:graphicEl>
                                              <a:dgm id="{660644F6-A422-41D0-B810-61237EB1A474}"/>
                                            </p:graphicEl>
                                          </p:spTgt>
                                        </p:tgtEl>
                                      </p:cBhvr>
                                    </p:animEffect>
                                  </p:childTnLst>
                                </p:cTn>
                              </p:par>
                            </p:childTnLst>
                          </p:cTn>
                        </p:par>
                      </p:childTnLst>
                    </p:cTn>
                  </p:par>
                  <p:par>
                    <p:cTn id="156" fill="hold">
                      <p:stCondLst>
                        <p:cond delay="indefinite"/>
                      </p:stCondLst>
                      <p:childTnLst>
                        <p:par>
                          <p:cTn id="157" fill="hold">
                            <p:stCondLst>
                              <p:cond delay="0"/>
                            </p:stCondLst>
                            <p:childTnLst>
                              <p:par>
                                <p:cTn id="158" presetID="10" presetClass="entr" presetSubtype="0" fill="hold" grpId="0" nodeType="clickEffect">
                                  <p:stCondLst>
                                    <p:cond delay="0"/>
                                  </p:stCondLst>
                                  <p:childTnLst>
                                    <p:set>
                                      <p:cBhvr>
                                        <p:cTn id="159" dur="1" fill="hold">
                                          <p:stCondLst>
                                            <p:cond delay="0"/>
                                          </p:stCondLst>
                                        </p:cTn>
                                        <p:tgtEl>
                                          <p:spTgt spid="4"/>
                                        </p:tgtEl>
                                        <p:attrNameLst>
                                          <p:attrName>style.visibility</p:attrName>
                                        </p:attrNameLst>
                                      </p:cBhvr>
                                      <p:to>
                                        <p:strVal val="visible"/>
                                      </p:to>
                                    </p:set>
                                    <p:animEffect transition="in" filter="fade">
                                      <p:cBhvr>
                                        <p:cTn id="160" dur="500"/>
                                        <p:tgtEl>
                                          <p:spTgt spid="4"/>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11"/>
                                        </p:tgtEl>
                                        <p:attrNameLst>
                                          <p:attrName>style.visibility</p:attrName>
                                        </p:attrNameLst>
                                      </p:cBhvr>
                                      <p:to>
                                        <p:strVal val="visible"/>
                                      </p:to>
                                    </p:set>
                                    <p:animEffect transition="in" filter="fade">
                                      <p:cBhvr>
                                        <p:cTn id="163" dur="500"/>
                                        <p:tgtEl>
                                          <p:spTgt spid="11"/>
                                        </p:tgtEl>
                                      </p:cBhvr>
                                    </p:animEffect>
                                  </p:childTnLst>
                                </p:cTn>
                              </p:par>
                              <p:par>
                                <p:cTn id="164" presetID="10" presetClass="entr" presetSubtype="0" fill="hold" nodeType="withEffect">
                                  <p:stCondLst>
                                    <p:cond delay="0"/>
                                  </p:stCondLst>
                                  <p:childTnLst>
                                    <p:set>
                                      <p:cBhvr>
                                        <p:cTn id="165" dur="1" fill="hold">
                                          <p:stCondLst>
                                            <p:cond delay="0"/>
                                          </p:stCondLst>
                                        </p:cTn>
                                        <p:tgtEl>
                                          <p:spTgt spid="7170"/>
                                        </p:tgtEl>
                                        <p:attrNameLst>
                                          <p:attrName>style.visibility</p:attrName>
                                        </p:attrNameLst>
                                      </p:cBhvr>
                                      <p:to>
                                        <p:strVal val="visible"/>
                                      </p:to>
                                    </p:set>
                                    <p:animEffect transition="in" filter="fade">
                                      <p:cBhvr>
                                        <p:cTn id="166"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3" grpId="0" uiExpand="1">
        <p:bldSub>
          <a:bldDgm bld="lvlOne"/>
        </p:bldSub>
      </p:bldGraphic>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solidFill>
                  <a:srgbClr val="FFC000"/>
                </a:solidFill>
              </a:rPr>
              <a:t>Unannounced and/or Follow-Up Reviews</a:t>
            </a:r>
            <a:endParaRPr lang="en-US" sz="3200" b="1" dirty="0">
              <a:solidFill>
                <a:srgbClr val="FFC000"/>
              </a:solidFill>
            </a:endParaRPr>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sp>
        <p:nvSpPr>
          <p:cNvPr id="13" name="point of contact"/>
          <p:cNvSpPr txBox="1"/>
          <p:nvPr/>
        </p:nvSpPr>
        <p:spPr>
          <a:xfrm>
            <a:off x="596389" y="1460688"/>
            <a:ext cx="4726236" cy="64792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16510" rIns="0" bIns="16510" numCol="1" spcCol="1270" anchor="ctr" anchorCtr="0">
            <a:noAutofit/>
          </a:bodyPr>
          <a:lstStyle/>
          <a:p>
            <a:pPr lvl="0" algn="l" defTabSz="577850">
              <a:lnSpc>
                <a:spcPct val="90000"/>
              </a:lnSpc>
              <a:spcBef>
                <a:spcPct val="0"/>
              </a:spcBef>
              <a:spcAft>
                <a:spcPct val="35000"/>
              </a:spcAft>
            </a:pPr>
            <a:r>
              <a:rPr lang="en-US" sz="1800" kern="1200" dirty="0" smtClean="0">
                <a:latin typeface="Chivo Light" panose="020B0604020202020204" charset="0"/>
              </a:rPr>
              <a:t>Ensure there is always a point of contact for CACFP available</a:t>
            </a:r>
            <a:endParaRPr lang="en-US" sz="1800" kern="1200" dirty="0">
              <a:latin typeface="Chivo Light" panose="020B0604020202020204" charset="0"/>
            </a:endParaRPr>
          </a:p>
        </p:txBody>
      </p:sp>
      <p:sp>
        <p:nvSpPr>
          <p:cNvPr id="11" name="edit check"/>
          <p:cNvSpPr txBox="1"/>
          <p:nvPr/>
        </p:nvSpPr>
        <p:spPr>
          <a:xfrm>
            <a:off x="596391" y="2502958"/>
            <a:ext cx="4726236" cy="54756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16510" rIns="0" bIns="16510" numCol="1" spcCol="1270" anchor="ctr" anchorCtr="0">
            <a:noAutofit/>
          </a:bodyPr>
          <a:lstStyle/>
          <a:p>
            <a:pPr lvl="0" algn="l" defTabSz="577850">
              <a:lnSpc>
                <a:spcPct val="90000"/>
              </a:lnSpc>
              <a:spcBef>
                <a:spcPct val="0"/>
              </a:spcBef>
              <a:spcAft>
                <a:spcPct val="35000"/>
              </a:spcAft>
            </a:pPr>
            <a:r>
              <a:rPr lang="en-US" sz="1800" kern="1200" dirty="0" smtClean="0">
                <a:latin typeface="Chivo Light" panose="020B0604020202020204" charset="0"/>
              </a:rPr>
              <a:t>Have a 2</a:t>
            </a:r>
            <a:r>
              <a:rPr lang="en-US" sz="1800" kern="1200" baseline="30000" dirty="0" smtClean="0">
                <a:latin typeface="Chivo Light" panose="020B0604020202020204" charset="0"/>
              </a:rPr>
              <a:t>nd</a:t>
            </a:r>
            <a:r>
              <a:rPr lang="en-US" sz="1800" kern="1200" dirty="0" smtClean="0">
                <a:latin typeface="Chivo Light" panose="020B0604020202020204" charset="0"/>
              </a:rPr>
              <a:t> set of eyes to review CACFP documentation each month for accuracy</a:t>
            </a:r>
            <a:endParaRPr lang="en-US" sz="1800" kern="1200" dirty="0">
              <a:latin typeface="Chivo Light" panose="020B0604020202020204" charset="0"/>
            </a:endParaRPr>
          </a:p>
        </p:txBody>
      </p:sp>
      <p:sp>
        <p:nvSpPr>
          <p:cNvPr id="9" name="SOPs"/>
          <p:cNvSpPr txBox="1"/>
          <p:nvPr/>
        </p:nvSpPr>
        <p:spPr>
          <a:xfrm>
            <a:off x="596388" y="3444865"/>
            <a:ext cx="4726237" cy="54756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16510" rIns="0" bIns="16510" numCol="1" spcCol="1270" anchor="ctr" anchorCtr="0">
            <a:noAutofit/>
          </a:bodyPr>
          <a:lstStyle/>
          <a:p>
            <a:pPr lvl="0" algn="l" defTabSz="577850">
              <a:lnSpc>
                <a:spcPct val="90000"/>
              </a:lnSpc>
              <a:spcBef>
                <a:spcPct val="0"/>
              </a:spcBef>
              <a:spcAft>
                <a:spcPct val="35000"/>
              </a:spcAft>
            </a:pPr>
            <a:r>
              <a:rPr lang="en-US" sz="1800" kern="1200" dirty="0" smtClean="0">
                <a:latin typeface="Chivo Light" panose="020B0604020202020204" charset="0"/>
              </a:rPr>
              <a:t>Consistently keep documentation organized and ensure SOPs are being followed</a:t>
            </a:r>
            <a:endParaRPr lang="en-US" sz="1800" kern="1200" dirty="0">
              <a:latin typeface="Chivo Light" panose="020B0604020202020204" charset="0"/>
            </a:endParaRPr>
          </a:p>
        </p:txBody>
      </p:sp>
    </p:spTree>
    <p:extLst>
      <p:ext uri="{BB962C8B-B14F-4D97-AF65-F5344CB8AC3E}">
        <p14:creationId xmlns:p14="http://schemas.microsoft.com/office/powerpoint/2010/main" val="88196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endCondLst>
                                    <p:cond evt="onNext" delay="0">
                                      <p:tgtEl>
                                        <p:sldTgt/>
                                      </p:tgtEl>
                                    </p:cond>
                                  </p:endCondLst>
                                  <p:childTnLst>
                                    <p:set>
                                      <p:cBhvr override="childStyle">
                                        <p:cTn id="6" dur="indefinite"/>
                                        <p:tgtEl>
                                          <p:spTgt spid="13"/>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endCondLst>
                                    <p:cond evt="onNext" delay="0">
                                      <p:tgtEl>
                                        <p:sldTgt/>
                                      </p:tgtEl>
                                    </p:cond>
                                  </p:endCondLst>
                                  <p:childTnLst>
                                    <p:set>
                                      <p:cBhvr override="childStyle">
                                        <p:cTn id="10" dur="indefinite"/>
                                        <p:tgtEl>
                                          <p:spTgt spid="11">
                                            <p:txEl>
                                              <p:pRg st="0" end="0"/>
                                            </p:txEl>
                                          </p:spTgt>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5" presetClass="emph" presetSubtype="0" grpId="0" nodeType="clickEffect">
                                  <p:stCondLst>
                                    <p:cond delay="0"/>
                                  </p:stCondLst>
                                  <p:endCondLst>
                                    <p:cond evt="onNext" delay="0">
                                      <p:tgtEl>
                                        <p:sldTgt/>
                                      </p:tgtEl>
                                    </p:cond>
                                  </p:endCondLst>
                                  <p:childTnLst>
                                    <p:set>
                                      <p:cBhvr override="childStyle">
                                        <p:cTn id="14" dur="indefinite"/>
                                        <p:tgtEl>
                                          <p:spTgt spid="9"/>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8000" b="-8000"/>
          </a:stretch>
        </a:blipFill>
        <a:effectLst/>
      </p:bgPr>
    </p:bg>
    <p:spTree>
      <p:nvGrpSpPr>
        <p:cNvPr id="1" name="Shape 403"/>
        <p:cNvGrpSpPr/>
        <p:nvPr/>
      </p:nvGrpSpPr>
      <p:grpSpPr>
        <a:xfrm>
          <a:off x="0" y="0"/>
          <a:ext cx="0" cy="0"/>
          <a:chOff x="0" y="0"/>
          <a:chExt cx="0" cy="0"/>
        </a:xfrm>
      </p:grpSpPr>
      <p:sp>
        <p:nvSpPr>
          <p:cNvPr id="38" name="Learning Outcomes"/>
          <p:cNvSpPr txBox="1">
            <a:spLocks/>
          </p:cNvSpPr>
          <p:nvPr/>
        </p:nvSpPr>
        <p:spPr>
          <a:xfrm>
            <a:off x="5437048" y="1924875"/>
            <a:ext cx="3009536" cy="133855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5677F"/>
              </a:buClr>
              <a:buSzPts val="3000"/>
              <a:buFont typeface="Shadows Into Light Two"/>
              <a:buNone/>
              <a:defRPr sz="3000" b="0" i="0" u="none" strike="noStrike" cap="none">
                <a:solidFill>
                  <a:srgbClr val="65677F"/>
                </a:solidFill>
                <a:latin typeface="Shadows Into Light Two"/>
                <a:ea typeface="Shadows Into Light Two"/>
                <a:cs typeface="Shadows Into Light Two"/>
                <a:sym typeface="Shadows Into Light Two"/>
              </a:defRPr>
            </a:lvl1pPr>
            <a:lvl2pPr marR="0" lvl="1" algn="l" rtl="0">
              <a:lnSpc>
                <a:spcPct val="100000"/>
              </a:lnSpc>
              <a:spcBef>
                <a:spcPts val="0"/>
              </a:spcBef>
              <a:spcAft>
                <a:spcPts val="0"/>
              </a:spcAft>
              <a:buClr>
                <a:srgbClr val="65677F"/>
              </a:buClr>
              <a:buSzPts val="3000"/>
              <a:buFont typeface="Shadows Into Light Two"/>
              <a:buNone/>
              <a:defRPr sz="3000" b="0" i="0" u="none" strike="noStrike" cap="none">
                <a:solidFill>
                  <a:srgbClr val="65677F"/>
                </a:solidFill>
                <a:latin typeface="Shadows Into Light Two"/>
                <a:ea typeface="Shadows Into Light Two"/>
                <a:cs typeface="Shadows Into Light Two"/>
                <a:sym typeface="Shadows Into Light Two"/>
              </a:defRPr>
            </a:lvl2pPr>
            <a:lvl3pPr marR="0" lvl="2" algn="l" rtl="0">
              <a:lnSpc>
                <a:spcPct val="100000"/>
              </a:lnSpc>
              <a:spcBef>
                <a:spcPts val="0"/>
              </a:spcBef>
              <a:spcAft>
                <a:spcPts val="0"/>
              </a:spcAft>
              <a:buClr>
                <a:srgbClr val="65677F"/>
              </a:buClr>
              <a:buSzPts val="3000"/>
              <a:buFont typeface="Shadows Into Light Two"/>
              <a:buNone/>
              <a:defRPr sz="3000" b="0" i="0" u="none" strike="noStrike" cap="none">
                <a:solidFill>
                  <a:srgbClr val="65677F"/>
                </a:solidFill>
                <a:latin typeface="Shadows Into Light Two"/>
                <a:ea typeface="Shadows Into Light Two"/>
                <a:cs typeface="Shadows Into Light Two"/>
                <a:sym typeface="Shadows Into Light Two"/>
              </a:defRPr>
            </a:lvl3pPr>
            <a:lvl4pPr marR="0" lvl="3" algn="l" rtl="0">
              <a:lnSpc>
                <a:spcPct val="100000"/>
              </a:lnSpc>
              <a:spcBef>
                <a:spcPts val="0"/>
              </a:spcBef>
              <a:spcAft>
                <a:spcPts val="0"/>
              </a:spcAft>
              <a:buClr>
                <a:srgbClr val="65677F"/>
              </a:buClr>
              <a:buSzPts val="3000"/>
              <a:buFont typeface="Shadows Into Light Two"/>
              <a:buNone/>
              <a:defRPr sz="3000" b="0" i="0" u="none" strike="noStrike" cap="none">
                <a:solidFill>
                  <a:srgbClr val="65677F"/>
                </a:solidFill>
                <a:latin typeface="Shadows Into Light Two"/>
                <a:ea typeface="Shadows Into Light Two"/>
                <a:cs typeface="Shadows Into Light Two"/>
                <a:sym typeface="Shadows Into Light Two"/>
              </a:defRPr>
            </a:lvl4pPr>
            <a:lvl5pPr marR="0" lvl="4" algn="l" rtl="0">
              <a:lnSpc>
                <a:spcPct val="100000"/>
              </a:lnSpc>
              <a:spcBef>
                <a:spcPts val="0"/>
              </a:spcBef>
              <a:spcAft>
                <a:spcPts val="0"/>
              </a:spcAft>
              <a:buClr>
                <a:srgbClr val="65677F"/>
              </a:buClr>
              <a:buSzPts val="3000"/>
              <a:buFont typeface="Shadows Into Light Two"/>
              <a:buNone/>
              <a:defRPr sz="3000" b="0" i="0" u="none" strike="noStrike" cap="none">
                <a:solidFill>
                  <a:srgbClr val="65677F"/>
                </a:solidFill>
                <a:latin typeface="Shadows Into Light Two"/>
                <a:ea typeface="Shadows Into Light Two"/>
                <a:cs typeface="Shadows Into Light Two"/>
                <a:sym typeface="Shadows Into Light Two"/>
              </a:defRPr>
            </a:lvl5pPr>
            <a:lvl6pPr marR="0" lvl="5" algn="l" rtl="0">
              <a:lnSpc>
                <a:spcPct val="100000"/>
              </a:lnSpc>
              <a:spcBef>
                <a:spcPts val="0"/>
              </a:spcBef>
              <a:spcAft>
                <a:spcPts val="0"/>
              </a:spcAft>
              <a:buClr>
                <a:srgbClr val="65677F"/>
              </a:buClr>
              <a:buSzPts val="3000"/>
              <a:buFont typeface="Shadows Into Light Two"/>
              <a:buNone/>
              <a:defRPr sz="3000" b="0" i="0" u="none" strike="noStrike" cap="none">
                <a:solidFill>
                  <a:srgbClr val="65677F"/>
                </a:solidFill>
                <a:latin typeface="Shadows Into Light Two"/>
                <a:ea typeface="Shadows Into Light Two"/>
                <a:cs typeface="Shadows Into Light Two"/>
                <a:sym typeface="Shadows Into Light Two"/>
              </a:defRPr>
            </a:lvl6pPr>
            <a:lvl7pPr marR="0" lvl="6" algn="l" rtl="0">
              <a:lnSpc>
                <a:spcPct val="100000"/>
              </a:lnSpc>
              <a:spcBef>
                <a:spcPts val="0"/>
              </a:spcBef>
              <a:spcAft>
                <a:spcPts val="0"/>
              </a:spcAft>
              <a:buClr>
                <a:srgbClr val="65677F"/>
              </a:buClr>
              <a:buSzPts val="3000"/>
              <a:buFont typeface="Shadows Into Light Two"/>
              <a:buNone/>
              <a:defRPr sz="3000" b="0" i="0" u="none" strike="noStrike" cap="none">
                <a:solidFill>
                  <a:srgbClr val="65677F"/>
                </a:solidFill>
                <a:latin typeface="Shadows Into Light Two"/>
                <a:ea typeface="Shadows Into Light Two"/>
                <a:cs typeface="Shadows Into Light Two"/>
                <a:sym typeface="Shadows Into Light Two"/>
              </a:defRPr>
            </a:lvl7pPr>
            <a:lvl8pPr marR="0" lvl="7" algn="l" rtl="0">
              <a:lnSpc>
                <a:spcPct val="100000"/>
              </a:lnSpc>
              <a:spcBef>
                <a:spcPts val="0"/>
              </a:spcBef>
              <a:spcAft>
                <a:spcPts val="0"/>
              </a:spcAft>
              <a:buClr>
                <a:srgbClr val="65677F"/>
              </a:buClr>
              <a:buSzPts val="3000"/>
              <a:buFont typeface="Shadows Into Light Two"/>
              <a:buNone/>
              <a:defRPr sz="3000" b="0" i="0" u="none" strike="noStrike" cap="none">
                <a:solidFill>
                  <a:srgbClr val="65677F"/>
                </a:solidFill>
                <a:latin typeface="Shadows Into Light Two"/>
                <a:ea typeface="Shadows Into Light Two"/>
                <a:cs typeface="Shadows Into Light Two"/>
                <a:sym typeface="Shadows Into Light Two"/>
              </a:defRPr>
            </a:lvl8pPr>
            <a:lvl9pPr marR="0" lvl="8" algn="l" rtl="0">
              <a:lnSpc>
                <a:spcPct val="100000"/>
              </a:lnSpc>
              <a:spcBef>
                <a:spcPts val="0"/>
              </a:spcBef>
              <a:spcAft>
                <a:spcPts val="0"/>
              </a:spcAft>
              <a:buClr>
                <a:srgbClr val="65677F"/>
              </a:buClr>
              <a:buSzPts val="3000"/>
              <a:buFont typeface="Shadows Into Light Two"/>
              <a:buNone/>
              <a:defRPr sz="3000" b="0" i="0" u="none" strike="noStrike" cap="none">
                <a:solidFill>
                  <a:srgbClr val="65677F"/>
                </a:solidFill>
                <a:latin typeface="Shadows Into Light Two"/>
                <a:ea typeface="Shadows Into Light Two"/>
                <a:cs typeface="Shadows Into Light Two"/>
                <a:sym typeface="Shadows Into Light Two"/>
              </a:defRPr>
            </a:lvl9pPr>
          </a:lstStyle>
          <a:p>
            <a:pPr algn="ctr"/>
            <a:r>
              <a:rPr lang="en-US" sz="4400" b="1" dirty="0" smtClean="0">
                <a:solidFill>
                  <a:schemeClr val="bg1"/>
                </a:solidFill>
                <a:effectLst>
                  <a:outerShdw blurRad="50800" dist="38100" dir="8100000" algn="tr" rotWithShape="0">
                    <a:prstClr val="black">
                      <a:alpha val="40000"/>
                    </a:prstClr>
                  </a:outerShdw>
                </a:effectLst>
              </a:rPr>
              <a:t>Hot Topics</a:t>
            </a:r>
            <a:endParaRPr lang="en-US" sz="4400" b="1" dirty="0">
              <a:solidFill>
                <a:schemeClr val="bg1"/>
              </a:solidFill>
              <a:effectLst>
                <a:outerShdw blurRad="50800" dist="38100" dir="8100000" algn="tr" rotWithShape="0">
                  <a:prstClr val="black">
                    <a:alpha val="40000"/>
                  </a:prstClr>
                </a:outerShdw>
              </a:effectLst>
            </a:endParaRPr>
          </a:p>
        </p:txBody>
      </p:sp>
      <p:sp>
        <p:nvSpPr>
          <p:cNvPr id="5" name="Rectangle 4"/>
          <p:cNvSpPr/>
          <p:nvPr/>
        </p:nvSpPr>
        <p:spPr>
          <a:xfrm>
            <a:off x="914400" y="0"/>
            <a:ext cx="3521122"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1"/>
          <p:cNvGrpSpPr/>
          <p:nvPr/>
        </p:nvGrpSpPr>
        <p:grpSpPr>
          <a:xfrm rot="2708747">
            <a:off x="901576" y="458820"/>
            <a:ext cx="2988260" cy="1206053"/>
            <a:chOff x="1047099" y="2241353"/>
            <a:chExt cx="3040276" cy="1504700"/>
          </a:xfrm>
        </p:grpSpPr>
        <p:sp>
          <p:nvSpPr>
            <p:cNvPr id="89" name="1 Circle"/>
            <p:cNvSpPr/>
            <p:nvPr/>
          </p:nvSpPr>
          <p:spPr>
            <a:xfrm rot="2700000">
              <a:off x="2286374" y="1011412"/>
              <a:ext cx="561726" cy="3040276"/>
            </a:xfrm>
            <a:prstGeom prst="roundRect">
              <a:avLst>
                <a:gd name="adj" fmla="val 50000"/>
              </a:avLst>
            </a:pr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hivo Light"/>
                <a:ea typeface="Chivo Light"/>
                <a:cs typeface="Chivo Light"/>
                <a:sym typeface="Chivo Light"/>
              </a:endParaRPr>
            </a:p>
          </p:txBody>
        </p:sp>
        <p:sp>
          <p:nvSpPr>
            <p:cNvPr id="90" name="1"/>
            <p:cNvSpPr/>
            <p:nvPr/>
          </p:nvSpPr>
          <p:spPr>
            <a:xfrm rot="19079982">
              <a:off x="1549771" y="3371953"/>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solidFill>
                    <a:srgbClr val="65677F"/>
                  </a:solidFill>
                  <a:latin typeface="Chivo Light"/>
                  <a:ea typeface="Chivo Light"/>
                  <a:cs typeface="Chivo Light"/>
                  <a:sym typeface="Chivo Light"/>
                </a:rPr>
                <a:t>1</a:t>
              </a:r>
              <a:endParaRPr sz="1200" dirty="0">
                <a:solidFill>
                  <a:srgbClr val="65677F"/>
                </a:solidFill>
                <a:latin typeface="Chivo Light"/>
                <a:ea typeface="Chivo Light"/>
                <a:cs typeface="Chivo Light"/>
                <a:sym typeface="Chivo Light"/>
              </a:endParaRPr>
            </a:p>
          </p:txBody>
        </p:sp>
        <p:sp>
          <p:nvSpPr>
            <p:cNvPr id="91" name="Purpose Text"/>
            <p:cNvSpPr txBox="1"/>
            <p:nvPr/>
          </p:nvSpPr>
          <p:spPr>
            <a:xfrm rot="-2700000">
              <a:off x="1501398" y="2241353"/>
              <a:ext cx="2332604" cy="393293"/>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800" b="1" dirty="0" smtClean="0">
                  <a:solidFill>
                    <a:schemeClr val="bg1"/>
                  </a:solidFill>
                  <a:effectLst>
                    <a:outerShdw blurRad="38100" dist="38100" dir="2700000" algn="tl">
                      <a:srgbClr val="000000">
                        <a:alpha val="43137"/>
                      </a:srgbClr>
                    </a:outerShdw>
                  </a:effectLst>
                  <a:latin typeface="Chivo Light"/>
                  <a:ea typeface="Chivo Light"/>
                  <a:cs typeface="Chivo Light"/>
                  <a:sym typeface="Chivo Light"/>
                </a:rPr>
                <a:t>Purpose</a:t>
              </a:r>
              <a:endParaRPr sz="900" b="1" dirty="0">
                <a:solidFill>
                  <a:schemeClr val="bg1"/>
                </a:solidFill>
                <a:effectLst>
                  <a:outerShdw blurRad="38100" dist="38100" dir="2700000" algn="tl">
                    <a:srgbClr val="000000">
                      <a:alpha val="43137"/>
                    </a:srgbClr>
                  </a:outerShdw>
                </a:effectLst>
                <a:latin typeface="Chivo Light"/>
                <a:ea typeface="Chivo Light"/>
                <a:cs typeface="Chivo Light"/>
                <a:sym typeface="Chivo Light"/>
              </a:endParaRPr>
            </a:p>
          </p:txBody>
        </p:sp>
      </p:grpSp>
      <p:grpSp>
        <p:nvGrpSpPr>
          <p:cNvPr id="70" name="Group 4"/>
          <p:cNvGrpSpPr/>
          <p:nvPr/>
        </p:nvGrpSpPr>
        <p:grpSpPr>
          <a:xfrm rot="2708747">
            <a:off x="901576" y="3052289"/>
            <a:ext cx="2988260" cy="1206053"/>
            <a:chOff x="1047099" y="2241353"/>
            <a:chExt cx="3040276" cy="1504700"/>
          </a:xfrm>
        </p:grpSpPr>
        <p:sp>
          <p:nvSpPr>
            <p:cNvPr id="81" name="4 Circle"/>
            <p:cNvSpPr/>
            <p:nvPr/>
          </p:nvSpPr>
          <p:spPr>
            <a:xfrm rot="2700000">
              <a:off x="2286374" y="1011412"/>
              <a:ext cx="561726" cy="3040276"/>
            </a:xfrm>
            <a:prstGeom prst="roundRect">
              <a:avLst>
                <a:gd name="adj" fmla="val 50000"/>
              </a:avLst>
            </a:prstGeom>
            <a:solidFill>
              <a:srgbClr val="FF99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hivo Light"/>
                <a:ea typeface="Chivo Light"/>
                <a:cs typeface="Chivo Light"/>
                <a:sym typeface="Chivo Light"/>
              </a:endParaRPr>
            </a:p>
          </p:txBody>
        </p:sp>
        <p:sp>
          <p:nvSpPr>
            <p:cNvPr id="82" name="4"/>
            <p:cNvSpPr/>
            <p:nvPr/>
          </p:nvSpPr>
          <p:spPr>
            <a:xfrm rot="19079982">
              <a:off x="1549771" y="3371953"/>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smtClean="0">
                  <a:solidFill>
                    <a:srgbClr val="65677F"/>
                  </a:solidFill>
                  <a:latin typeface="Chivo Light"/>
                  <a:ea typeface="Chivo Light"/>
                  <a:cs typeface="Chivo Light"/>
                  <a:sym typeface="Chivo Light"/>
                </a:rPr>
                <a:t>4</a:t>
              </a:r>
              <a:endParaRPr sz="1200" dirty="0">
                <a:solidFill>
                  <a:srgbClr val="65677F"/>
                </a:solidFill>
                <a:latin typeface="Chivo Light"/>
                <a:ea typeface="Chivo Light"/>
                <a:cs typeface="Chivo Light"/>
                <a:sym typeface="Chivo Light"/>
              </a:endParaRPr>
            </a:p>
          </p:txBody>
        </p:sp>
        <p:sp>
          <p:nvSpPr>
            <p:cNvPr id="83" name="Rention Text"/>
            <p:cNvSpPr txBox="1"/>
            <p:nvPr/>
          </p:nvSpPr>
          <p:spPr>
            <a:xfrm rot="18900000">
              <a:off x="1501398" y="2241353"/>
              <a:ext cx="2332604" cy="393293"/>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800" b="1" dirty="0" smtClean="0">
                  <a:solidFill>
                    <a:schemeClr val="bg1"/>
                  </a:solidFill>
                  <a:effectLst>
                    <a:outerShdw blurRad="38100" dist="38100" dir="2700000" algn="tl">
                      <a:srgbClr val="000000">
                        <a:alpha val="43137"/>
                      </a:srgbClr>
                    </a:outerShdw>
                  </a:effectLst>
                  <a:latin typeface="Chivo Light"/>
                  <a:ea typeface="Chivo Light"/>
                  <a:cs typeface="Chivo Light"/>
                  <a:sym typeface="Chivo Light"/>
                </a:rPr>
                <a:t>Deficiencies </a:t>
              </a:r>
              <a:endParaRPr sz="1000" b="1" dirty="0">
                <a:solidFill>
                  <a:schemeClr val="bg1"/>
                </a:solidFill>
                <a:effectLst>
                  <a:outerShdw blurRad="38100" dist="38100" dir="2700000" algn="tl">
                    <a:srgbClr val="000000">
                      <a:alpha val="43137"/>
                    </a:srgbClr>
                  </a:outerShdw>
                </a:effectLst>
                <a:latin typeface="Chivo Light"/>
                <a:ea typeface="Chivo Light"/>
                <a:cs typeface="Chivo Light"/>
                <a:sym typeface="Chivo Light"/>
              </a:endParaRPr>
            </a:p>
          </p:txBody>
        </p:sp>
      </p:grpSp>
      <p:grpSp>
        <p:nvGrpSpPr>
          <p:cNvPr id="71" name="Group 5"/>
          <p:cNvGrpSpPr/>
          <p:nvPr/>
        </p:nvGrpSpPr>
        <p:grpSpPr>
          <a:xfrm rot="2708747">
            <a:off x="901577" y="3939820"/>
            <a:ext cx="2988260" cy="1206055"/>
            <a:chOff x="1047099" y="2241351"/>
            <a:chExt cx="3040276" cy="1504702"/>
          </a:xfrm>
        </p:grpSpPr>
        <p:sp>
          <p:nvSpPr>
            <p:cNvPr id="77" name="5 Circle"/>
            <p:cNvSpPr/>
            <p:nvPr/>
          </p:nvSpPr>
          <p:spPr>
            <a:xfrm rot="2700000">
              <a:off x="2286374" y="1011412"/>
              <a:ext cx="561726" cy="3040276"/>
            </a:xfrm>
            <a:prstGeom prst="roundRect">
              <a:avLst>
                <a:gd name="adj" fmla="val 50000"/>
              </a:avLst>
            </a:prstGeom>
            <a:solidFill>
              <a:srgbClr val="FF9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hivo Light"/>
                <a:ea typeface="Chivo Light"/>
                <a:cs typeface="Chivo Light"/>
                <a:sym typeface="Chivo Light"/>
              </a:endParaRPr>
            </a:p>
          </p:txBody>
        </p:sp>
        <p:sp>
          <p:nvSpPr>
            <p:cNvPr id="78" name="5"/>
            <p:cNvSpPr/>
            <p:nvPr/>
          </p:nvSpPr>
          <p:spPr>
            <a:xfrm rot="19079982">
              <a:off x="1549771" y="3371953"/>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smtClean="0">
                  <a:solidFill>
                    <a:srgbClr val="65677F"/>
                  </a:solidFill>
                  <a:latin typeface="Chivo Light"/>
                  <a:ea typeface="Chivo Light"/>
                  <a:cs typeface="Chivo Light"/>
                  <a:sym typeface="Chivo Light"/>
                </a:rPr>
                <a:t>5</a:t>
              </a:r>
              <a:endParaRPr sz="1200" dirty="0">
                <a:solidFill>
                  <a:srgbClr val="65677F"/>
                </a:solidFill>
                <a:latin typeface="Chivo Light"/>
                <a:ea typeface="Chivo Light"/>
                <a:cs typeface="Chivo Light"/>
                <a:sym typeface="Chivo Light"/>
              </a:endParaRPr>
            </a:p>
          </p:txBody>
        </p:sp>
        <p:sp>
          <p:nvSpPr>
            <p:cNvPr id="79" name="Best Practices"/>
            <p:cNvSpPr txBox="1"/>
            <p:nvPr/>
          </p:nvSpPr>
          <p:spPr>
            <a:xfrm rot="18900000">
              <a:off x="1501399" y="2241351"/>
              <a:ext cx="2332604" cy="393293"/>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800" b="1" dirty="0" smtClean="0">
                  <a:solidFill>
                    <a:schemeClr val="bg1"/>
                  </a:solidFill>
                  <a:effectLst>
                    <a:outerShdw blurRad="38100" dist="38100" dir="2700000" algn="tl">
                      <a:srgbClr val="000000">
                        <a:alpha val="43137"/>
                      </a:srgbClr>
                    </a:outerShdw>
                  </a:effectLst>
                  <a:latin typeface="Chivo Light"/>
                  <a:ea typeface="Chivo Light"/>
                  <a:cs typeface="Chivo Light"/>
                  <a:sym typeface="Chivo Light"/>
                </a:rPr>
                <a:t>Elephant </a:t>
              </a:r>
              <a:r>
                <a:rPr lang="en" sz="1200" b="1" dirty="0" smtClean="0">
                  <a:solidFill>
                    <a:schemeClr val="bg1"/>
                  </a:solidFill>
                  <a:effectLst>
                    <a:outerShdw blurRad="38100" dist="38100" dir="2700000" algn="tl">
                      <a:srgbClr val="000000">
                        <a:alpha val="43137"/>
                      </a:srgbClr>
                    </a:outerShdw>
                  </a:effectLst>
                  <a:latin typeface="Chivo Light"/>
                  <a:ea typeface="Chivo Light"/>
                  <a:cs typeface="Chivo Light"/>
                  <a:sym typeface="Chivo Light"/>
                </a:rPr>
                <a:t>in the </a:t>
              </a:r>
              <a:r>
                <a:rPr lang="en" sz="1800" b="1" dirty="0" smtClean="0">
                  <a:solidFill>
                    <a:schemeClr val="bg1"/>
                  </a:solidFill>
                  <a:effectLst>
                    <a:outerShdw blurRad="38100" dist="38100" dir="2700000" algn="tl">
                      <a:srgbClr val="000000">
                        <a:alpha val="43137"/>
                      </a:srgbClr>
                    </a:outerShdw>
                  </a:effectLst>
                  <a:latin typeface="Chivo Light"/>
                  <a:ea typeface="Chivo Light"/>
                  <a:cs typeface="Chivo Light"/>
                  <a:sym typeface="Chivo Light"/>
                </a:rPr>
                <a:t>Room</a:t>
              </a:r>
              <a:endParaRPr sz="1050" b="1" dirty="0">
                <a:solidFill>
                  <a:schemeClr val="bg1"/>
                </a:solidFill>
                <a:effectLst>
                  <a:outerShdw blurRad="38100" dist="38100" dir="2700000" algn="tl">
                    <a:srgbClr val="000000">
                      <a:alpha val="43137"/>
                    </a:srgbClr>
                  </a:outerShdw>
                </a:effectLst>
                <a:latin typeface="Chivo Light"/>
                <a:ea typeface="Chivo Light"/>
                <a:cs typeface="Chivo Light"/>
                <a:sym typeface="Chivo Light"/>
              </a:endParaRPr>
            </a:p>
          </p:txBody>
        </p:sp>
      </p:grpSp>
      <p:grpSp>
        <p:nvGrpSpPr>
          <p:cNvPr id="4" name="Group 3"/>
          <p:cNvGrpSpPr/>
          <p:nvPr/>
        </p:nvGrpSpPr>
        <p:grpSpPr>
          <a:xfrm>
            <a:off x="1163035" y="2341041"/>
            <a:ext cx="2988260" cy="450237"/>
            <a:chOff x="849329" y="2290585"/>
            <a:chExt cx="2988260" cy="450237"/>
          </a:xfrm>
        </p:grpSpPr>
        <p:sp>
          <p:nvSpPr>
            <p:cNvPr id="93" name="3 Circle"/>
            <p:cNvSpPr/>
            <p:nvPr/>
          </p:nvSpPr>
          <p:spPr>
            <a:xfrm rot="5408747">
              <a:off x="2118340" y="1021574"/>
              <a:ext cx="450237" cy="2988260"/>
            </a:xfrm>
            <a:prstGeom prst="roundRect">
              <a:avLst>
                <a:gd name="adj" fmla="val 50000"/>
              </a:avLst>
            </a:prstGeom>
            <a:solidFill>
              <a:srgbClr val="FF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hivo Light"/>
                <a:ea typeface="Chivo Light"/>
                <a:cs typeface="Chivo Light"/>
                <a:sym typeface="Chivo Light"/>
              </a:endParaRPr>
            </a:p>
          </p:txBody>
        </p:sp>
        <p:sp>
          <p:nvSpPr>
            <p:cNvPr id="94" name="3"/>
            <p:cNvSpPr/>
            <p:nvPr/>
          </p:nvSpPr>
          <p:spPr>
            <a:xfrm rot="188729">
              <a:off x="1000130" y="2368004"/>
              <a:ext cx="367700" cy="29985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smtClean="0">
                  <a:solidFill>
                    <a:srgbClr val="65677F"/>
                  </a:solidFill>
                  <a:latin typeface="Chivo Light"/>
                  <a:ea typeface="Chivo Light"/>
                  <a:cs typeface="Chivo Light"/>
                  <a:sym typeface="Chivo Light"/>
                </a:rPr>
                <a:t>3</a:t>
              </a:r>
              <a:endParaRPr sz="1200" dirty="0">
                <a:solidFill>
                  <a:srgbClr val="65677F"/>
                </a:solidFill>
                <a:latin typeface="Chivo Light"/>
                <a:ea typeface="Chivo Light"/>
                <a:cs typeface="Chivo Light"/>
                <a:sym typeface="Chivo Light"/>
              </a:endParaRPr>
            </a:p>
          </p:txBody>
        </p:sp>
        <p:sp>
          <p:nvSpPr>
            <p:cNvPr id="87" name="Requirements"/>
            <p:cNvSpPr txBox="1"/>
            <p:nvPr/>
          </p:nvSpPr>
          <p:spPr>
            <a:xfrm rot="8747">
              <a:off x="1377924" y="2365985"/>
              <a:ext cx="2292695" cy="315234"/>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800" b="1" dirty="0" smtClean="0">
                  <a:solidFill>
                    <a:schemeClr val="bg1"/>
                  </a:solidFill>
                  <a:effectLst>
                    <a:outerShdw blurRad="38100" dist="38100" dir="2700000" algn="tl">
                      <a:srgbClr val="000000">
                        <a:alpha val="43137"/>
                      </a:srgbClr>
                    </a:outerShdw>
                  </a:effectLst>
                  <a:latin typeface="Chivo Light"/>
                  <a:ea typeface="Chivo Light"/>
                  <a:cs typeface="Chivo Light"/>
                  <a:sym typeface="Chivo Light"/>
                </a:rPr>
                <a:t>Process</a:t>
              </a:r>
              <a:endParaRPr sz="1050" b="1" dirty="0">
                <a:solidFill>
                  <a:schemeClr val="bg1"/>
                </a:solidFill>
                <a:effectLst>
                  <a:outerShdw blurRad="38100" dist="38100" dir="2700000" algn="tl">
                    <a:srgbClr val="000000">
                      <a:alpha val="43137"/>
                    </a:srgbClr>
                  </a:outerShdw>
                </a:effectLst>
                <a:latin typeface="Chivo Light"/>
                <a:ea typeface="Chivo Light"/>
                <a:cs typeface="Chivo Light"/>
                <a:sym typeface="Chivo Light"/>
              </a:endParaRPr>
            </a:p>
          </p:txBody>
        </p:sp>
      </p:grpSp>
      <p:grpSp>
        <p:nvGrpSpPr>
          <p:cNvPr id="3" name="2 Group"/>
          <p:cNvGrpSpPr/>
          <p:nvPr/>
        </p:nvGrpSpPr>
        <p:grpSpPr>
          <a:xfrm>
            <a:off x="1163604" y="1502993"/>
            <a:ext cx="2988260" cy="450237"/>
            <a:chOff x="862253" y="1454912"/>
            <a:chExt cx="2988260" cy="450237"/>
          </a:xfrm>
        </p:grpSpPr>
        <p:sp>
          <p:nvSpPr>
            <p:cNvPr id="85" name="2 Circle"/>
            <p:cNvSpPr/>
            <p:nvPr/>
          </p:nvSpPr>
          <p:spPr>
            <a:xfrm rot="5408747">
              <a:off x="2131264" y="185901"/>
              <a:ext cx="450237" cy="2988260"/>
            </a:xfrm>
            <a:prstGeom prst="roundRect">
              <a:avLst>
                <a:gd name="adj" fmla="val 50000"/>
              </a:avLst>
            </a:prstGeom>
            <a:solidFill>
              <a:srgbClr val="FF3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hivo Light"/>
                <a:ea typeface="Chivo Light"/>
                <a:cs typeface="Chivo Light"/>
                <a:sym typeface="Chivo Light"/>
              </a:endParaRPr>
            </a:p>
          </p:txBody>
        </p:sp>
        <p:sp>
          <p:nvSpPr>
            <p:cNvPr id="86" name="2"/>
            <p:cNvSpPr/>
            <p:nvPr/>
          </p:nvSpPr>
          <p:spPr>
            <a:xfrm rot="188729">
              <a:off x="1013054" y="1532332"/>
              <a:ext cx="367700" cy="29985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solidFill>
                    <a:srgbClr val="65677F"/>
                  </a:solidFill>
                  <a:latin typeface="Chivo Light"/>
                  <a:ea typeface="Chivo Light"/>
                  <a:cs typeface="Chivo Light"/>
                  <a:sym typeface="Chivo Light"/>
                </a:rPr>
                <a:t>2</a:t>
              </a:r>
              <a:endParaRPr sz="1200" dirty="0">
                <a:solidFill>
                  <a:srgbClr val="65677F"/>
                </a:solidFill>
                <a:latin typeface="Chivo Light"/>
                <a:ea typeface="Chivo Light"/>
                <a:cs typeface="Chivo Light"/>
                <a:sym typeface="Chivo Light"/>
              </a:endParaRPr>
            </a:p>
          </p:txBody>
        </p:sp>
        <p:sp>
          <p:nvSpPr>
            <p:cNvPr id="30" name="Common Issues"/>
            <p:cNvSpPr txBox="1"/>
            <p:nvPr/>
          </p:nvSpPr>
          <p:spPr>
            <a:xfrm rot="8747">
              <a:off x="1367171" y="1546307"/>
              <a:ext cx="2292696" cy="315234"/>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800" b="1" dirty="0" smtClean="0">
                  <a:solidFill>
                    <a:schemeClr val="bg1"/>
                  </a:solidFill>
                  <a:effectLst>
                    <a:outerShdw blurRad="38100" dist="38100" dir="2700000" algn="tl">
                      <a:srgbClr val="000000">
                        <a:alpha val="43137"/>
                      </a:srgbClr>
                    </a:outerShdw>
                  </a:effectLst>
                  <a:latin typeface="Chivo Light"/>
                  <a:ea typeface="Chivo Light"/>
                  <a:cs typeface="Chivo Light"/>
                  <a:sym typeface="Chivo Light"/>
                </a:rPr>
                <a:t>Requirements</a:t>
              </a:r>
              <a:endParaRPr sz="1050" b="1" dirty="0">
                <a:solidFill>
                  <a:schemeClr val="bg1"/>
                </a:solidFill>
                <a:effectLst>
                  <a:outerShdw blurRad="38100" dist="38100" dir="2700000" algn="tl">
                    <a:srgbClr val="000000">
                      <a:alpha val="43137"/>
                    </a:srgbClr>
                  </a:outerShdw>
                </a:effectLst>
                <a:latin typeface="Chivo Light"/>
                <a:ea typeface="Chivo Light"/>
                <a:cs typeface="Chivo Light"/>
                <a:sym typeface="Chivo Light"/>
              </a:endParaRPr>
            </a:p>
          </p:txBody>
        </p:sp>
      </p:grpSp>
    </p:spTree>
    <p:extLst>
      <p:ext uri="{BB962C8B-B14F-4D97-AF65-F5344CB8AC3E}">
        <p14:creationId xmlns:p14="http://schemas.microsoft.com/office/powerpoint/2010/main" val="23950561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15"/>
          <p:cNvSpPr txBox="1">
            <a:spLocks noGrp="1"/>
          </p:cNvSpPr>
          <p:nvPr>
            <p:ph type="title"/>
          </p:nvPr>
        </p:nvSpPr>
        <p:spPr>
          <a:xfrm>
            <a:off x="457200" y="7850"/>
            <a:ext cx="6405600" cy="8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smtClean="0">
                <a:solidFill>
                  <a:srgbClr val="FFC000"/>
                </a:solidFill>
                <a:effectLst>
                  <a:outerShdw blurRad="38100" dist="38100" dir="2700000" algn="tl">
                    <a:srgbClr val="000000">
                      <a:alpha val="43137"/>
                    </a:srgbClr>
                  </a:outerShdw>
                </a:effectLst>
              </a:rPr>
              <a:t>References</a:t>
            </a:r>
            <a:endParaRPr b="1" dirty="0">
              <a:solidFill>
                <a:srgbClr val="FFC000"/>
              </a:solidFill>
              <a:effectLst>
                <a:outerShdw blurRad="38100" dist="38100" dir="2700000" algn="tl">
                  <a:srgbClr val="000000">
                    <a:alpha val="43137"/>
                  </a:srgbClr>
                </a:outerShdw>
              </a:effectLst>
            </a:endParaRPr>
          </a:p>
        </p:txBody>
      </p:sp>
      <p:sp>
        <p:nvSpPr>
          <p:cNvPr id="342" name="Google Shape;342;p15"/>
          <p:cNvSpPr txBox="1">
            <a:spLocks noGrp="1"/>
          </p:cNvSpPr>
          <p:nvPr>
            <p:ph type="body" idx="1"/>
          </p:nvPr>
        </p:nvSpPr>
        <p:spPr>
          <a:xfrm>
            <a:off x="457200" y="585315"/>
            <a:ext cx="3167700" cy="3670161"/>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US" sz="1200" b="1" dirty="0" smtClean="0">
                <a:solidFill>
                  <a:schemeClr val="tx2">
                    <a:lumMod val="10000"/>
                  </a:schemeClr>
                </a:solidFill>
              </a:rPr>
              <a:t>Requirements (not all inclusive)</a:t>
            </a:r>
          </a:p>
          <a:p>
            <a:pPr marL="0" lvl="0" indent="0" algn="l" rtl="0">
              <a:spcBef>
                <a:spcPts val="600"/>
              </a:spcBef>
              <a:spcAft>
                <a:spcPts val="0"/>
              </a:spcAft>
              <a:buClr>
                <a:schemeClr val="dk1"/>
              </a:buClr>
              <a:buSzPts val="1100"/>
              <a:buFont typeface="Arial"/>
              <a:buNone/>
            </a:pPr>
            <a:r>
              <a:rPr lang="en-US" sz="1200" u="sng" dirty="0" smtClean="0">
                <a:solidFill>
                  <a:schemeClr val="tx2">
                    <a:lumMod val="10000"/>
                  </a:schemeClr>
                </a:solidFill>
              </a:rPr>
              <a:t>Code of Federal Regulations (7 CFR 226)</a:t>
            </a:r>
          </a:p>
          <a:p>
            <a:pPr marL="0" lvl="0" indent="0" algn="l" rtl="0">
              <a:spcBef>
                <a:spcPts val="600"/>
              </a:spcBef>
              <a:spcAft>
                <a:spcPts val="0"/>
              </a:spcAft>
              <a:buClr>
                <a:schemeClr val="dk1"/>
              </a:buClr>
              <a:buSzPts val="1100"/>
              <a:buFont typeface="Arial"/>
              <a:buNone/>
            </a:pPr>
            <a:r>
              <a:rPr lang="en-US" sz="1000" dirty="0" smtClean="0">
                <a:solidFill>
                  <a:schemeClr val="tx2">
                    <a:lumMod val="10000"/>
                  </a:schemeClr>
                </a:solidFill>
                <a:latin typeface="Chivo Light" panose="020B0604020202020204" charset="0"/>
                <a:cs typeface="Times New Roman" panose="02020603050405020304" pitchFamily="18" charset="0"/>
              </a:rPr>
              <a:t>§226.6(m)</a:t>
            </a:r>
          </a:p>
          <a:p>
            <a:pPr marL="0" lvl="0" indent="0" algn="l" rtl="0">
              <a:spcBef>
                <a:spcPts val="600"/>
              </a:spcBef>
              <a:spcAft>
                <a:spcPts val="0"/>
              </a:spcAft>
              <a:buClr>
                <a:schemeClr val="dk1"/>
              </a:buClr>
              <a:buSzPts val="1100"/>
              <a:buFont typeface="Arial"/>
              <a:buNone/>
            </a:pPr>
            <a:r>
              <a:rPr lang="en-US" sz="1200" u="sng" dirty="0" smtClean="0">
                <a:solidFill>
                  <a:schemeClr val="tx2">
                    <a:lumMod val="10000"/>
                  </a:schemeClr>
                </a:solidFill>
                <a:latin typeface="Chivo Light" panose="020B0604020202020204" charset="0"/>
                <a:cs typeface="Times New Roman" panose="02020603050405020304" pitchFamily="18" charset="0"/>
              </a:rPr>
              <a:t>FNS </a:t>
            </a:r>
            <a:r>
              <a:rPr lang="en-US" sz="1200" u="sng" dirty="0">
                <a:solidFill>
                  <a:schemeClr val="tx2">
                    <a:lumMod val="10000"/>
                  </a:schemeClr>
                </a:solidFill>
                <a:latin typeface="Chivo Light" panose="020B0604020202020204" charset="0"/>
                <a:cs typeface="Times New Roman" panose="02020603050405020304" pitchFamily="18" charset="0"/>
              </a:rPr>
              <a:t>Instruction 796-2, Revision 4</a:t>
            </a:r>
            <a:endParaRPr lang="en-US" sz="1400" u="sng" dirty="0">
              <a:solidFill>
                <a:schemeClr val="tx2">
                  <a:lumMod val="10000"/>
                </a:schemeClr>
              </a:solidFill>
              <a:latin typeface="Chivo Light" panose="020B0604020202020204" charset="0"/>
              <a:cs typeface="Times New Roman" panose="02020603050405020304" pitchFamily="18" charset="0"/>
            </a:endParaRPr>
          </a:p>
          <a:p>
            <a:pPr marL="0" indent="0">
              <a:buClr>
                <a:schemeClr val="dk1"/>
              </a:buClr>
              <a:buSzPts val="1100"/>
              <a:buNone/>
            </a:pPr>
            <a:endParaRPr lang="en-US" sz="1000" dirty="0">
              <a:solidFill>
                <a:schemeClr val="tx2">
                  <a:lumMod val="10000"/>
                </a:schemeClr>
              </a:solidFill>
              <a:latin typeface="Chivo Light" panose="020B0604020202020204" charset="0"/>
              <a:cs typeface="Times New Roman" panose="02020603050405020304" pitchFamily="18" charset="0"/>
            </a:endParaRPr>
          </a:p>
        </p:txBody>
      </p:sp>
      <p:sp>
        <p:nvSpPr>
          <p:cNvPr id="343" name="Google Shape;343;p15"/>
          <p:cNvSpPr txBox="1">
            <a:spLocks noGrp="1"/>
          </p:cNvSpPr>
          <p:nvPr>
            <p:ph type="body" idx="4294967295"/>
          </p:nvPr>
        </p:nvSpPr>
        <p:spPr>
          <a:xfrm>
            <a:off x="0" y="4421897"/>
            <a:ext cx="6759575" cy="623943"/>
          </a:xfrm>
          <a:prstGeom prst="rect">
            <a:avLst/>
          </a:prstGeom>
        </p:spPr>
        <p:txBody>
          <a:bodyPr spcFirstLastPara="1" wrap="square" lIns="91425" tIns="91425" rIns="91425" bIns="91425" anchor="t" anchorCtr="0">
            <a:noAutofit/>
          </a:bodyPr>
          <a:lstStyle/>
          <a:p>
            <a:pPr marL="0" lvl="0" indent="0">
              <a:spcBef>
                <a:spcPts val="1000"/>
              </a:spcBef>
              <a:buNone/>
            </a:pPr>
            <a:r>
              <a:rPr lang="en" sz="1200" b="1" dirty="0" smtClean="0">
                <a:solidFill>
                  <a:srgbClr val="FF7B59"/>
                </a:solidFill>
              </a:rPr>
              <a:t>Training and Resources from VDH</a:t>
            </a:r>
            <a:r>
              <a:rPr lang="en" sz="1200" dirty="0" smtClean="0">
                <a:solidFill>
                  <a:srgbClr val="FF7B59"/>
                </a:solidFill>
              </a:rPr>
              <a:t> </a:t>
            </a:r>
            <a:r>
              <a:rPr lang="en-US" sz="1000" dirty="0">
                <a:hlinkClick r:id="rId3"/>
              </a:rPr>
              <a:t>http://www.vdh.virginia.gov/child-and-adult-care-food-program/ </a:t>
            </a:r>
            <a:endParaRPr lang="en" sz="1200" dirty="0" smtClean="0">
              <a:solidFill>
                <a:srgbClr val="FF7B59"/>
              </a:solidFill>
            </a:endParaRPr>
          </a:p>
          <a:p>
            <a:pPr marL="0" lvl="0" indent="0">
              <a:spcBef>
                <a:spcPts val="0"/>
              </a:spcBef>
              <a:buNone/>
            </a:pPr>
            <a:r>
              <a:rPr lang="en-US" sz="800" dirty="0" smtClean="0"/>
              <a:t>Presentation </a:t>
            </a:r>
            <a:r>
              <a:rPr lang="en-US" sz="800" dirty="0"/>
              <a:t>template by </a:t>
            </a:r>
            <a:r>
              <a:rPr lang="en-US" sz="800" u="sng" dirty="0" err="1" smtClean="0">
                <a:solidFill>
                  <a:srgbClr val="96B5F5"/>
                </a:solidFill>
                <a:hlinkClick r:id="rId4"/>
              </a:rPr>
              <a:t>SlidesCarnival</a:t>
            </a:r>
            <a:r>
              <a:rPr lang="en-US" sz="800" dirty="0">
                <a:solidFill>
                  <a:srgbClr val="96B5F5"/>
                </a:solidFill>
              </a:rPr>
              <a:t> </a:t>
            </a:r>
            <a:r>
              <a:rPr lang="en-US" sz="800" dirty="0" smtClean="0">
                <a:solidFill>
                  <a:srgbClr val="96B5F5"/>
                </a:solidFill>
              </a:rPr>
              <a:t>// </a:t>
            </a:r>
            <a:r>
              <a:rPr lang="en-US" sz="800" dirty="0" smtClean="0"/>
              <a:t>Photographs </a:t>
            </a:r>
            <a:r>
              <a:rPr lang="en-US" sz="800" dirty="0"/>
              <a:t>by </a:t>
            </a:r>
            <a:r>
              <a:rPr lang="en-US" sz="800" u="sng" dirty="0" err="1">
                <a:solidFill>
                  <a:srgbClr val="96B5F5"/>
                </a:solidFill>
                <a:hlinkClick r:id="rId5"/>
              </a:rPr>
              <a:t>Unsplash</a:t>
            </a:r>
            <a:endParaRPr lang="en-US" sz="800" dirty="0"/>
          </a:p>
          <a:p>
            <a:pPr marL="0" lvl="0" indent="0" algn="l" rtl="0">
              <a:spcBef>
                <a:spcPts val="1000"/>
              </a:spcBef>
              <a:spcAft>
                <a:spcPts val="0"/>
              </a:spcAft>
              <a:buClr>
                <a:schemeClr val="dk1"/>
              </a:buClr>
              <a:buSzPts val="1100"/>
              <a:buFont typeface="Arial"/>
              <a:buNone/>
            </a:pPr>
            <a:endParaRPr sz="1200" dirty="0">
              <a:solidFill>
                <a:srgbClr val="FF7B59"/>
              </a:solidFill>
            </a:endParaRPr>
          </a:p>
          <a:p>
            <a:pPr marL="0" lvl="0" indent="0" algn="l" rtl="0">
              <a:spcBef>
                <a:spcPts val="1000"/>
              </a:spcBef>
              <a:spcAft>
                <a:spcPts val="1000"/>
              </a:spcAft>
              <a:buNone/>
            </a:pPr>
            <a:endParaRPr sz="1200" dirty="0">
              <a:solidFill>
                <a:srgbClr val="FF7B59"/>
              </a:solidFill>
            </a:endParaRPr>
          </a:p>
        </p:txBody>
      </p:sp>
      <p:sp>
        <p:nvSpPr>
          <p:cNvPr id="11" name="Google Shape;365;p18"/>
          <p:cNvSpPr txBox="1">
            <a:spLocks/>
          </p:cNvSpPr>
          <p:nvPr/>
        </p:nvSpPr>
        <p:spPr>
          <a:xfrm>
            <a:off x="0" y="4913194"/>
            <a:ext cx="6980903" cy="4119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1pPr>
            <a:lvl2pPr marL="914400" marR="0" lvl="1"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2pPr>
            <a:lvl3pPr marL="1371600" marR="0" lvl="2"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3pPr>
            <a:lvl4pPr marL="1828800" marR="0" lvl="3"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4pPr>
            <a:lvl5pPr marL="2286000" marR="0" lvl="4"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5pPr>
            <a:lvl6pPr marL="2743200" marR="0" lvl="5"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6pPr>
            <a:lvl7pPr marL="3200400" marR="0" lvl="6"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7pPr>
            <a:lvl8pPr marL="3657600" marR="0" lvl="7"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8pPr>
            <a:lvl9pPr marL="4114800" marR="0" lvl="8"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9pPr>
          </a:lstStyle>
          <a:p>
            <a:pPr marL="0" indent="0" algn="ctr"/>
            <a:r>
              <a:rPr lang="en-US" sz="800" dirty="0" smtClean="0">
                <a:solidFill>
                  <a:schemeClr val="tx2">
                    <a:lumMod val="10000"/>
                  </a:schemeClr>
                </a:solidFill>
              </a:rPr>
              <a:t>This institution is an equal opportunity provider, employer, and lender.</a:t>
            </a:r>
            <a:endParaRPr lang="en-US" sz="800" dirty="0">
              <a:solidFill>
                <a:schemeClr val="tx2">
                  <a:lumMod val="10000"/>
                </a:schemeClr>
              </a:solidFill>
            </a:endParaRPr>
          </a:p>
        </p:txBody>
      </p:sp>
      <p:sp>
        <p:nvSpPr>
          <p:cNvPr id="4" name="Rectangle 3"/>
          <p:cNvSpPr/>
          <p:nvPr/>
        </p:nvSpPr>
        <p:spPr>
          <a:xfrm>
            <a:off x="457200" y="1759630"/>
            <a:ext cx="3252629" cy="2062103"/>
          </a:xfrm>
          <a:prstGeom prst="rect">
            <a:avLst/>
          </a:prstGeom>
        </p:spPr>
        <p:txBody>
          <a:bodyPr wrap="square">
            <a:spAutoFit/>
          </a:bodyPr>
          <a:lstStyle/>
          <a:p>
            <a:pPr lvl="0">
              <a:spcBef>
                <a:spcPts val="600"/>
              </a:spcBef>
              <a:buSzPts val="1100"/>
            </a:pPr>
            <a:r>
              <a:rPr lang="en-US" sz="1200" u="sng" dirty="0">
                <a:solidFill>
                  <a:schemeClr val="tx2">
                    <a:lumMod val="10000"/>
                  </a:schemeClr>
                </a:solidFill>
                <a:latin typeface="Chivo Light"/>
                <a:sym typeface="Chivo Light"/>
              </a:rPr>
              <a:t>USDA Handbooks</a:t>
            </a:r>
          </a:p>
          <a:p>
            <a:pPr lvl="0">
              <a:spcBef>
                <a:spcPts val="600"/>
              </a:spcBef>
              <a:buSzPts val="1100"/>
            </a:pPr>
            <a:r>
              <a:rPr lang="en-US" sz="1200" i="1" dirty="0">
                <a:solidFill>
                  <a:schemeClr val="tx2">
                    <a:lumMod val="10000"/>
                  </a:schemeClr>
                </a:solidFill>
                <a:latin typeface="Chivo Light"/>
                <a:sym typeface="Chivo Light"/>
              </a:rPr>
              <a:t>Guidance for Management Plans and Budgets Handbook. </a:t>
            </a:r>
            <a:r>
              <a:rPr lang="en-US" sz="1200" dirty="0">
                <a:solidFill>
                  <a:schemeClr val="tx2">
                    <a:lumMod val="10000"/>
                  </a:schemeClr>
                </a:solidFill>
                <a:latin typeface="Chivo Light"/>
                <a:sym typeface="Chivo Light"/>
              </a:rPr>
              <a:t>USDA (December 2013).</a:t>
            </a:r>
          </a:p>
          <a:p>
            <a:pPr lvl="0">
              <a:spcBef>
                <a:spcPts val="600"/>
              </a:spcBef>
              <a:buSzPts val="1100"/>
            </a:pPr>
            <a:r>
              <a:rPr lang="en-US" sz="1200" i="1" dirty="0">
                <a:solidFill>
                  <a:schemeClr val="tx2">
                    <a:lumMod val="10000"/>
                  </a:schemeClr>
                </a:solidFill>
                <a:latin typeface="Chivo Light"/>
                <a:sym typeface="Chivo Light"/>
              </a:rPr>
              <a:t>Monitoring Handbook for State Agencies, </a:t>
            </a:r>
            <a:r>
              <a:rPr lang="en-US" sz="1200" dirty="0">
                <a:solidFill>
                  <a:schemeClr val="tx2">
                    <a:lumMod val="10000"/>
                  </a:schemeClr>
                </a:solidFill>
                <a:latin typeface="Chivo Light"/>
                <a:sym typeface="Chivo Light"/>
              </a:rPr>
              <a:t>USDA (May 2014).</a:t>
            </a:r>
            <a:endParaRPr lang="en-US" sz="1200" b="1" dirty="0">
              <a:solidFill>
                <a:schemeClr val="tx2">
                  <a:lumMod val="10000"/>
                </a:schemeClr>
              </a:solidFill>
              <a:latin typeface="Chivo Light"/>
              <a:sym typeface="Chivo Light"/>
            </a:endParaRPr>
          </a:p>
          <a:p>
            <a:pPr lvl="0">
              <a:spcBef>
                <a:spcPts val="600"/>
              </a:spcBef>
              <a:buClr>
                <a:srgbClr val="FFA105"/>
              </a:buClr>
              <a:buSzPts val="2200"/>
            </a:pPr>
            <a:r>
              <a:rPr lang="en-US" sz="1200" b="1" dirty="0" smtClean="0">
                <a:solidFill>
                  <a:schemeClr val="tx2">
                    <a:lumMod val="10000"/>
                  </a:schemeClr>
                </a:solidFill>
                <a:latin typeface="Chivo Light"/>
                <a:sym typeface="Chivo Light"/>
              </a:rPr>
              <a:t>Resources</a:t>
            </a:r>
          </a:p>
          <a:p>
            <a:pPr lvl="0">
              <a:spcBef>
                <a:spcPts val="600"/>
              </a:spcBef>
              <a:buClr>
                <a:srgbClr val="FFA105"/>
              </a:buClr>
              <a:buSzPts val="2200"/>
            </a:pPr>
            <a:r>
              <a:rPr lang="en-US" sz="1200" dirty="0" smtClean="0">
                <a:solidFill>
                  <a:schemeClr val="bg2">
                    <a:lumMod val="50000"/>
                  </a:schemeClr>
                </a:solidFill>
                <a:latin typeface="Chivo Light"/>
                <a:sym typeface="Chivo Light"/>
              </a:rPr>
              <a:t>http://www.vdh.Virginia.gov/child-and-adult-care-food-program/</a:t>
            </a:r>
            <a:endParaRPr lang="en-US" sz="1200" dirty="0">
              <a:solidFill>
                <a:schemeClr val="bg2">
                  <a:lumMod val="50000"/>
                </a:schemeClr>
              </a:solidFill>
              <a:latin typeface="Chivo Light"/>
              <a:sym typeface="Chivo Light"/>
            </a:endParaRPr>
          </a:p>
        </p:txBody>
      </p:sp>
    </p:spTree>
    <p:extLst>
      <p:ext uri="{BB962C8B-B14F-4D97-AF65-F5344CB8AC3E}">
        <p14:creationId xmlns:p14="http://schemas.microsoft.com/office/powerpoint/2010/main" val="17458892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3"/>
        <p:cNvGrpSpPr/>
        <p:nvPr/>
      </p:nvGrpSpPr>
      <p:grpSpPr>
        <a:xfrm>
          <a:off x="0" y="0"/>
          <a:ext cx="0" cy="0"/>
          <a:chOff x="0" y="0"/>
          <a:chExt cx="0" cy="0"/>
        </a:xfrm>
      </p:grpSpPr>
      <p:sp>
        <p:nvSpPr>
          <p:cNvPr id="405" name="Google Shape;405;p23"/>
          <p:cNvSpPr txBox="1">
            <a:spLocks noGrp="1"/>
          </p:cNvSpPr>
          <p:nvPr>
            <p:ph type="body" idx="1"/>
          </p:nvPr>
        </p:nvSpPr>
        <p:spPr>
          <a:xfrm>
            <a:off x="447040" y="880110"/>
            <a:ext cx="3599700" cy="3170400"/>
          </a:xfrm>
          <a:prstGeom prst="rect">
            <a:avLst/>
          </a:prstGeom>
        </p:spPr>
        <p:txBody>
          <a:bodyPr spcFirstLastPara="1" wrap="square" lIns="91425" tIns="91425" rIns="91425" bIns="91425" anchor="t" anchorCtr="0">
            <a:noAutofit/>
          </a:bodyPr>
          <a:lstStyle/>
          <a:p>
            <a:pPr marL="457200" lvl="1" indent="0">
              <a:spcBef>
                <a:spcPts val="600"/>
              </a:spcBef>
              <a:buNone/>
            </a:pPr>
            <a:r>
              <a:rPr lang="en-US" sz="1800" dirty="0" smtClean="0">
                <a:hlinkClick r:id="rId4"/>
              </a:rPr>
              <a:t>CACFP@VDH.Virginia.Gov</a:t>
            </a:r>
            <a:endParaRPr lang="en-US" sz="1800" dirty="0"/>
          </a:p>
          <a:p>
            <a:pPr marL="457200" lvl="1" indent="0">
              <a:spcBef>
                <a:spcPts val="600"/>
              </a:spcBef>
              <a:buNone/>
            </a:pPr>
            <a:endParaRPr lang="en-US" sz="1800" dirty="0" smtClean="0"/>
          </a:p>
          <a:p>
            <a:pPr marL="457200" lvl="1" indent="0">
              <a:spcBef>
                <a:spcPts val="600"/>
              </a:spcBef>
              <a:buNone/>
            </a:pPr>
            <a:r>
              <a:rPr lang="en-US" sz="1800" dirty="0" smtClean="0"/>
              <a:t>(877) 618- 7282</a:t>
            </a:r>
          </a:p>
          <a:p>
            <a:pPr marL="457200" lvl="1" indent="0">
              <a:spcBef>
                <a:spcPts val="600"/>
              </a:spcBef>
              <a:buNone/>
            </a:pPr>
            <a:endParaRPr lang="en-US" sz="1800" dirty="0" smtClean="0"/>
          </a:p>
          <a:p>
            <a:pPr marL="457200" lvl="1" indent="0">
              <a:spcBef>
                <a:spcPts val="600"/>
              </a:spcBef>
              <a:buNone/>
            </a:pPr>
            <a:r>
              <a:rPr lang="en-US" sz="1400" dirty="0" smtClean="0"/>
              <a:t>Virginia Department of Health</a:t>
            </a:r>
          </a:p>
          <a:p>
            <a:pPr marL="457200" lvl="1" indent="0">
              <a:spcBef>
                <a:spcPts val="600"/>
              </a:spcBef>
              <a:buNone/>
            </a:pPr>
            <a:r>
              <a:rPr lang="en-US" sz="1400" dirty="0" smtClean="0"/>
              <a:t>Division of Community Nutrition</a:t>
            </a:r>
          </a:p>
          <a:p>
            <a:pPr marL="457200" lvl="1" indent="0">
              <a:spcBef>
                <a:spcPts val="600"/>
              </a:spcBef>
              <a:buNone/>
            </a:pPr>
            <a:r>
              <a:rPr lang="en-US" sz="1400" dirty="0" smtClean="0"/>
              <a:t>Special Nutrition Programs</a:t>
            </a:r>
          </a:p>
          <a:p>
            <a:pPr marL="457200" lvl="1" indent="0">
              <a:spcBef>
                <a:spcPts val="600"/>
              </a:spcBef>
              <a:buNone/>
            </a:pPr>
            <a:r>
              <a:rPr lang="en-US" sz="1400" dirty="0" smtClean="0"/>
              <a:t>109 Governors Street, 8</a:t>
            </a:r>
            <a:r>
              <a:rPr lang="en-US" sz="1400" baseline="30000" dirty="0" smtClean="0"/>
              <a:t>th</a:t>
            </a:r>
            <a:r>
              <a:rPr lang="en-US" sz="1400" dirty="0" smtClean="0"/>
              <a:t> Floor</a:t>
            </a:r>
          </a:p>
          <a:p>
            <a:pPr marL="457200" lvl="1" indent="0">
              <a:spcBef>
                <a:spcPts val="600"/>
              </a:spcBef>
              <a:buNone/>
            </a:pPr>
            <a:r>
              <a:rPr lang="en-US" sz="1400" dirty="0" smtClean="0"/>
              <a:t>Richmond, Virginia 23219</a:t>
            </a:r>
            <a:endParaRPr sz="1400" dirty="0"/>
          </a:p>
        </p:txBody>
      </p:sp>
      <p:sp>
        <p:nvSpPr>
          <p:cNvPr id="406" name="Google Shape;406;p23"/>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FFFFFF"/>
                </a:solidFill>
                <a:effectLst/>
                <a:uLnTx/>
                <a:uFillTx/>
                <a:latin typeface="Chivo Light"/>
                <a:sym typeface="Chiv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300" b="0" i="0" u="none" strike="noStrike" kern="0" cap="none" spc="0" normalizeH="0" baseline="0" noProof="0">
              <a:ln>
                <a:noFill/>
              </a:ln>
              <a:solidFill>
                <a:srgbClr val="FFFFFF"/>
              </a:solidFill>
              <a:effectLst/>
              <a:uLnTx/>
              <a:uFillTx/>
              <a:latin typeface="Chivo Light"/>
              <a:sym typeface="Chivo Light"/>
            </a:endParaRPr>
          </a:p>
        </p:txBody>
      </p:sp>
      <p:sp>
        <p:nvSpPr>
          <p:cNvPr id="404" name="Google Shape;404;p23"/>
          <p:cNvSpPr txBox="1">
            <a:spLocks noGrp="1"/>
          </p:cNvSpPr>
          <p:nvPr>
            <p:ph type="title"/>
          </p:nvPr>
        </p:nvSpPr>
        <p:spPr>
          <a:xfrm>
            <a:off x="447040" y="114535"/>
            <a:ext cx="35997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u="sng" dirty="0" smtClean="0"/>
              <a:t>Questions? Contact Us! </a:t>
            </a:r>
            <a:endParaRPr u="sng" dirty="0"/>
          </a:p>
        </p:txBody>
      </p:sp>
      <p:sp>
        <p:nvSpPr>
          <p:cNvPr id="6" name="Google Shape;616;p40"/>
          <p:cNvSpPr/>
          <p:nvPr/>
        </p:nvSpPr>
        <p:spPr>
          <a:xfrm>
            <a:off x="447040" y="905819"/>
            <a:ext cx="417999" cy="404711"/>
          </a:xfrm>
          <a:custGeom>
            <a:avLst/>
            <a:gdLst/>
            <a:ahLst/>
            <a:cxnLst/>
            <a:rect l="l" t="t" r="r" b="b"/>
            <a:pathLst>
              <a:path w="19126" h="18518" extrusionOk="0">
                <a:moveTo>
                  <a:pt x="10098" y="2409"/>
                </a:moveTo>
                <a:lnTo>
                  <a:pt x="10512" y="2701"/>
                </a:lnTo>
                <a:lnTo>
                  <a:pt x="10074" y="2969"/>
                </a:lnTo>
                <a:lnTo>
                  <a:pt x="9636" y="3285"/>
                </a:lnTo>
                <a:lnTo>
                  <a:pt x="9198" y="3602"/>
                </a:lnTo>
                <a:lnTo>
                  <a:pt x="8760" y="3918"/>
                </a:lnTo>
                <a:lnTo>
                  <a:pt x="8517" y="4040"/>
                </a:lnTo>
                <a:lnTo>
                  <a:pt x="8249" y="4234"/>
                </a:lnTo>
                <a:lnTo>
                  <a:pt x="7981" y="4429"/>
                </a:lnTo>
                <a:lnTo>
                  <a:pt x="7884" y="4551"/>
                </a:lnTo>
                <a:lnTo>
                  <a:pt x="7811" y="4672"/>
                </a:lnTo>
                <a:lnTo>
                  <a:pt x="7349" y="4672"/>
                </a:lnTo>
                <a:lnTo>
                  <a:pt x="6814" y="4697"/>
                </a:lnTo>
                <a:lnTo>
                  <a:pt x="7081" y="4526"/>
                </a:lnTo>
                <a:lnTo>
                  <a:pt x="7641" y="4161"/>
                </a:lnTo>
                <a:lnTo>
                  <a:pt x="8200" y="3796"/>
                </a:lnTo>
                <a:lnTo>
                  <a:pt x="8784" y="3480"/>
                </a:lnTo>
                <a:lnTo>
                  <a:pt x="9320" y="3115"/>
                </a:lnTo>
                <a:lnTo>
                  <a:pt x="9539" y="2969"/>
                </a:lnTo>
                <a:lnTo>
                  <a:pt x="9758" y="2823"/>
                </a:lnTo>
                <a:lnTo>
                  <a:pt x="9952" y="2628"/>
                </a:lnTo>
                <a:lnTo>
                  <a:pt x="10025" y="2531"/>
                </a:lnTo>
                <a:lnTo>
                  <a:pt x="10074" y="2409"/>
                </a:lnTo>
                <a:close/>
                <a:moveTo>
                  <a:pt x="10804" y="2847"/>
                </a:moveTo>
                <a:lnTo>
                  <a:pt x="11193" y="3115"/>
                </a:lnTo>
                <a:lnTo>
                  <a:pt x="10974" y="3237"/>
                </a:lnTo>
                <a:lnTo>
                  <a:pt x="10755" y="3407"/>
                </a:lnTo>
                <a:lnTo>
                  <a:pt x="10561" y="3577"/>
                </a:lnTo>
                <a:lnTo>
                  <a:pt x="10366" y="3723"/>
                </a:lnTo>
                <a:lnTo>
                  <a:pt x="9709" y="4161"/>
                </a:lnTo>
                <a:lnTo>
                  <a:pt x="9368" y="4429"/>
                </a:lnTo>
                <a:lnTo>
                  <a:pt x="9222" y="4551"/>
                </a:lnTo>
                <a:lnTo>
                  <a:pt x="9101" y="4721"/>
                </a:lnTo>
                <a:lnTo>
                  <a:pt x="8176" y="4672"/>
                </a:lnTo>
                <a:lnTo>
                  <a:pt x="8322" y="4551"/>
                </a:lnTo>
                <a:lnTo>
                  <a:pt x="8663" y="4332"/>
                </a:lnTo>
                <a:lnTo>
                  <a:pt x="9028" y="4113"/>
                </a:lnTo>
                <a:lnTo>
                  <a:pt x="9466" y="3821"/>
                </a:lnTo>
                <a:lnTo>
                  <a:pt x="9879" y="3529"/>
                </a:lnTo>
                <a:lnTo>
                  <a:pt x="10317" y="3212"/>
                </a:lnTo>
                <a:lnTo>
                  <a:pt x="10731" y="2920"/>
                </a:lnTo>
                <a:lnTo>
                  <a:pt x="10804" y="2847"/>
                </a:lnTo>
                <a:close/>
                <a:moveTo>
                  <a:pt x="9490" y="1850"/>
                </a:moveTo>
                <a:lnTo>
                  <a:pt x="9685" y="2069"/>
                </a:lnTo>
                <a:lnTo>
                  <a:pt x="9904" y="2263"/>
                </a:lnTo>
                <a:lnTo>
                  <a:pt x="9709" y="2385"/>
                </a:lnTo>
                <a:lnTo>
                  <a:pt x="9514" y="2507"/>
                </a:lnTo>
                <a:lnTo>
                  <a:pt x="9149" y="2799"/>
                </a:lnTo>
                <a:lnTo>
                  <a:pt x="8590" y="3164"/>
                </a:lnTo>
                <a:lnTo>
                  <a:pt x="8006" y="3480"/>
                </a:lnTo>
                <a:lnTo>
                  <a:pt x="7519" y="3796"/>
                </a:lnTo>
                <a:lnTo>
                  <a:pt x="7033" y="4113"/>
                </a:lnTo>
                <a:lnTo>
                  <a:pt x="6595" y="4405"/>
                </a:lnTo>
                <a:lnTo>
                  <a:pt x="6400" y="4551"/>
                </a:lnTo>
                <a:lnTo>
                  <a:pt x="6205" y="4745"/>
                </a:lnTo>
                <a:lnTo>
                  <a:pt x="5792" y="4770"/>
                </a:lnTo>
                <a:lnTo>
                  <a:pt x="6059" y="4551"/>
                </a:lnTo>
                <a:lnTo>
                  <a:pt x="6327" y="4307"/>
                </a:lnTo>
                <a:lnTo>
                  <a:pt x="6838" y="3845"/>
                </a:lnTo>
                <a:lnTo>
                  <a:pt x="7495" y="3334"/>
                </a:lnTo>
                <a:lnTo>
                  <a:pt x="7811" y="3091"/>
                </a:lnTo>
                <a:lnTo>
                  <a:pt x="8152" y="2847"/>
                </a:lnTo>
                <a:lnTo>
                  <a:pt x="8492" y="2604"/>
                </a:lnTo>
                <a:lnTo>
                  <a:pt x="8809" y="2336"/>
                </a:lnTo>
                <a:lnTo>
                  <a:pt x="9149" y="2069"/>
                </a:lnTo>
                <a:lnTo>
                  <a:pt x="9490" y="1850"/>
                </a:lnTo>
                <a:close/>
                <a:moveTo>
                  <a:pt x="12775" y="4307"/>
                </a:moveTo>
                <a:lnTo>
                  <a:pt x="13359" y="4697"/>
                </a:lnTo>
                <a:lnTo>
                  <a:pt x="13116" y="4697"/>
                </a:lnTo>
                <a:lnTo>
                  <a:pt x="12045" y="4794"/>
                </a:lnTo>
                <a:lnTo>
                  <a:pt x="12410" y="4551"/>
                </a:lnTo>
                <a:lnTo>
                  <a:pt x="12580" y="4429"/>
                </a:lnTo>
                <a:lnTo>
                  <a:pt x="12775" y="4307"/>
                </a:lnTo>
                <a:close/>
                <a:moveTo>
                  <a:pt x="11510" y="3358"/>
                </a:moveTo>
                <a:lnTo>
                  <a:pt x="11923" y="3699"/>
                </a:lnTo>
                <a:lnTo>
                  <a:pt x="11826" y="3699"/>
                </a:lnTo>
                <a:lnTo>
                  <a:pt x="11729" y="3723"/>
                </a:lnTo>
                <a:lnTo>
                  <a:pt x="11558" y="3845"/>
                </a:lnTo>
                <a:lnTo>
                  <a:pt x="11388" y="3967"/>
                </a:lnTo>
                <a:lnTo>
                  <a:pt x="11242" y="4113"/>
                </a:lnTo>
                <a:lnTo>
                  <a:pt x="10877" y="4453"/>
                </a:lnTo>
                <a:lnTo>
                  <a:pt x="10682" y="4624"/>
                </a:lnTo>
                <a:lnTo>
                  <a:pt x="10536" y="4818"/>
                </a:lnTo>
                <a:lnTo>
                  <a:pt x="9587" y="4745"/>
                </a:lnTo>
                <a:lnTo>
                  <a:pt x="9831" y="4575"/>
                </a:lnTo>
                <a:lnTo>
                  <a:pt x="10074" y="4380"/>
                </a:lnTo>
                <a:lnTo>
                  <a:pt x="10317" y="4210"/>
                </a:lnTo>
                <a:lnTo>
                  <a:pt x="10561" y="4040"/>
                </a:lnTo>
                <a:lnTo>
                  <a:pt x="11047" y="3723"/>
                </a:lnTo>
                <a:lnTo>
                  <a:pt x="11510" y="3358"/>
                </a:lnTo>
                <a:close/>
                <a:moveTo>
                  <a:pt x="12021" y="3772"/>
                </a:moveTo>
                <a:lnTo>
                  <a:pt x="12532" y="4137"/>
                </a:lnTo>
                <a:lnTo>
                  <a:pt x="12313" y="4307"/>
                </a:lnTo>
                <a:lnTo>
                  <a:pt x="12021" y="4551"/>
                </a:lnTo>
                <a:lnTo>
                  <a:pt x="11899" y="4672"/>
                </a:lnTo>
                <a:lnTo>
                  <a:pt x="11777" y="4818"/>
                </a:lnTo>
                <a:lnTo>
                  <a:pt x="11412" y="4843"/>
                </a:lnTo>
                <a:lnTo>
                  <a:pt x="11072" y="4843"/>
                </a:lnTo>
                <a:lnTo>
                  <a:pt x="10828" y="4818"/>
                </a:lnTo>
                <a:lnTo>
                  <a:pt x="11072" y="4648"/>
                </a:lnTo>
                <a:lnTo>
                  <a:pt x="11315" y="4453"/>
                </a:lnTo>
                <a:lnTo>
                  <a:pt x="11534" y="4259"/>
                </a:lnTo>
                <a:lnTo>
                  <a:pt x="11777" y="4064"/>
                </a:lnTo>
                <a:lnTo>
                  <a:pt x="11923" y="3967"/>
                </a:lnTo>
                <a:lnTo>
                  <a:pt x="11996" y="3894"/>
                </a:lnTo>
                <a:lnTo>
                  <a:pt x="12021" y="3821"/>
                </a:lnTo>
                <a:lnTo>
                  <a:pt x="12021" y="3772"/>
                </a:lnTo>
                <a:close/>
                <a:moveTo>
                  <a:pt x="15038" y="6156"/>
                </a:moveTo>
                <a:lnTo>
                  <a:pt x="15281" y="6327"/>
                </a:lnTo>
                <a:lnTo>
                  <a:pt x="15525" y="6473"/>
                </a:lnTo>
                <a:lnTo>
                  <a:pt x="15354" y="6594"/>
                </a:lnTo>
                <a:lnTo>
                  <a:pt x="15184" y="6740"/>
                </a:lnTo>
                <a:lnTo>
                  <a:pt x="15062" y="6862"/>
                </a:lnTo>
                <a:lnTo>
                  <a:pt x="15038" y="6156"/>
                </a:lnTo>
                <a:close/>
                <a:moveTo>
                  <a:pt x="9782" y="511"/>
                </a:moveTo>
                <a:lnTo>
                  <a:pt x="10244" y="925"/>
                </a:lnTo>
                <a:lnTo>
                  <a:pt x="10512" y="1144"/>
                </a:lnTo>
                <a:lnTo>
                  <a:pt x="10804" y="1363"/>
                </a:lnTo>
                <a:lnTo>
                  <a:pt x="11364" y="1777"/>
                </a:lnTo>
                <a:lnTo>
                  <a:pt x="12021" y="2239"/>
                </a:lnTo>
                <a:lnTo>
                  <a:pt x="12629" y="2726"/>
                </a:lnTo>
                <a:lnTo>
                  <a:pt x="13237" y="3237"/>
                </a:lnTo>
                <a:lnTo>
                  <a:pt x="13846" y="3723"/>
                </a:lnTo>
                <a:lnTo>
                  <a:pt x="15111" y="4672"/>
                </a:lnTo>
                <a:lnTo>
                  <a:pt x="15744" y="5135"/>
                </a:lnTo>
                <a:lnTo>
                  <a:pt x="16352" y="5621"/>
                </a:lnTo>
                <a:lnTo>
                  <a:pt x="16838" y="5986"/>
                </a:lnTo>
                <a:lnTo>
                  <a:pt x="17325" y="6302"/>
                </a:lnTo>
                <a:lnTo>
                  <a:pt x="17836" y="6619"/>
                </a:lnTo>
                <a:lnTo>
                  <a:pt x="18347" y="6886"/>
                </a:lnTo>
                <a:lnTo>
                  <a:pt x="18274" y="6959"/>
                </a:lnTo>
                <a:lnTo>
                  <a:pt x="18104" y="7105"/>
                </a:lnTo>
                <a:lnTo>
                  <a:pt x="17909" y="7203"/>
                </a:lnTo>
                <a:lnTo>
                  <a:pt x="17617" y="7373"/>
                </a:lnTo>
                <a:lnTo>
                  <a:pt x="17568" y="7300"/>
                </a:lnTo>
                <a:lnTo>
                  <a:pt x="17520" y="7276"/>
                </a:lnTo>
                <a:lnTo>
                  <a:pt x="17471" y="7251"/>
                </a:lnTo>
                <a:lnTo>
                  <a:pt x="17276" y="7178"/>
                </a:lnTo>
                <a:lnTo>
                  <a:pt x="17106" y="7081"/>
                </a:lnTo>
                <a:lnTo>
                  <a:pt x="16936" y="6959"/>
                </a:lnTo>
                <a:lnTo>
                  <a:pt x="16790" y="6838"/>
                </a:lnTo>
                <a:lnTo>
                  <a:pt x="16473" y="6570"/>
                </a:lnTo>
                <a:lnTo>
                  <a:pt x="16303" y="6473"/>
                </a:lnTo>
                <a:lnTo>
                  <a:pt x="16133" y="6375"/>
                </a:lnTo>
                <a:lnTo>
                  <a:pt x="15865" y="6229"/>
                </a:lnTo>
                <a:lnTo>
                  <a:pt x="15598" y="6059"/>
                </a:lnTo>
                <a:lnTo>
                  <a:pt x="15306" y="5889"/>
                </a:lnTo>
                <a:lnTo>
                  <a:pt x="15160" y="5816"/>
                </a:lnTo>
                <a:lnTo>
                  <a:pt x="15038" y="5767"/>
                </a:lnTo>
                <a:lnTo>
                  <a:pt x="15014" y="5426"/>
                </a:lnTo>
                <a:lnTo>
                  <a:pt x="14989" y="5256"/>
                </a:lnTo>
                <a:lnTo>
                  <a:pt x="14916" y="5110"/>
                </a:lnTo>
                <a:lnTo>
                  <a:pt x="14916" y="5037"/>
                </a:lnTo>
                <a:lnTo>
                  <a:pt x="14892" y="4964"/>
                </a:lnTo>
                <a:lnTo>
                  <a:pt x="14868" y="4916"/>
                </a:lnTo>
                <a:lnTo>
                  <a:pt x="14795" y="4867"/>
                </a:lnTo>
                <a:lnTo>
                  <a:pt x="14624" y="4770"/>
                </a:lnTo>
                <a:lnTo>
                  <a:pt x="14430" y="4721"/>
                </a:lnTo>
                <a:lnTo>
                  <a:pt x="14235" y="4697"/>
                </a:lnTo>
                <a:lnTo>
                  <a:pt x="14040" y="4672"/>
                </a:lnTo>
                <a:lnTo>
                  <a:pt x="12751" y="3796"/>
                </a:lnTo>
                <a:lnTo>
                  <a:pt x="12118" y="3334"/>
                </a:lnTo>
                <a:lnTo>
                  <a:pt x="11485" y="2872"/>
                </a:lnTo>
                <a:lnTo>
                  <a:pt x="11242" y="2701"/>
                </a:lnTo>
                <a:lnTo>
                  <a:pt x="10974" y="2531"/>
                </a:lnTo>
                <a:lnTo>
                  <a:pt x="10463" y="2239"/>
                </a:lnTo>
                <a:lnTo>
                  <a:pt x="10269" y="2093"/>
                </a:lnTo>
                <a:lnTo>
                  <a:pt x="10098" y="1947"/>
                </a:lnTo>
                <a:lnTo>
                  <a:pt x="9928" y="1801"/>
                </a:lnTo>
                <a:lnTo>
                  <a:pt x="9758" y="1655"/>
                </a:lnTo>
                <a:lnTo>
                  <a:pt x="9733" y="1558"/>
                </a:lnTo>
                <a:lnTo>
                  <a:pt x="9685" y="1485"/>
                </a:lnTo>
                <a:lnTo>
                  <a:pt x="9587" y="1436"/>
                </a:lnTo>
                <a:lnTo>
                  <a:pt x="9539" y="1436"/>
                </a:lnTo>
                <a:lnTo>
                  <a:pt x="9466" y="1460"/>
                </a:lnTo>
                <a:lnTo>
                  <a:pt x="9271" y="1558"/>
                </a:lnTo>
                <a:lnTo>
                  <a:pt x="9101" y="1655"/>
                </a:lnTo>
                <a:lnTo>
                  <a:pt x="8784" y="1923"/>
                </a:lnTo>
                <a:lnTo>
                  <a:pt x="8444" y="2190"/>
                </a:lnTo>
                <a:lnTo>
                  <a:pt x="8127" y="2434"/>
                </a:lnTo>
                <a:lnTo>
                  <a:pt x="7738" y="2677"/>
                </a:lnTo>
                <a:lnTo>
                  <a:pt x="7373" y="2969"/>
                </a:lnTo>
                <a:lnTo>
                  <a:pt x="6668" y="3529"/>
                </a:lnTo>
                <a:lnTo>
                  <a:pt x="5913" y="4137"/>
                </a:lnTo>
                <a:lnTo>
                  <a:pt x="5524" y="4453"/>
                </a:lnTo>
                <a:lnTo>
                  <a:pt x="5183" y="4794"/>
                </a:lnTo>
                <a:lnTo>
                  <a:pt x="5183" y="4818"/>
                </a:lnTo>
                <a:lnTo>
                  <a:pt x="4624" y="4867"/>
                </a:lnTo>
                <a:lnTo>
                  <a:pt x="4234" y="4891"/>
                </a:lnTo>
                <a:lnTo>
                  <a:pt x="4015" y="4940"/>
                </a:lnTo>
                <a:lnTo>
                  <a:pt x="3942" y="4989"/>
                </a:lnTo>
                <a:lnTo>
                  <a:pt x="3869" y="5062"/>
                </a:lnTo>
                <a:lnTo>
                  <a:pt x="3796" y="5037"/>
                </a:lnTo>
                <a:lnTo>
                  <a:pt x="3723" y="5062"/>
                </a:lnTo>
                <a:lnTo>
                  <a:pt x="3675" y="5110"/>
                </a:lnTo>
                <a:lnTo>
                  <a:pt x="3650" y="5183"/>
                </a:lnTo>
                <a:lnTo>
                  <a:pt x="3602" y="5402"/>
                </a:lnTo>
                <a:lnTo>
                  <a:pt x="3602" y="5621"/>
                </a:lnTo>
                <a:lnTo>
                  <a:pt x="3480" y="5645"/>
                </a:lnTo>
                <a:lnTo>
                  <a:pt x="3358" y="5694"/>
                </a:lnTo>
                <a:lnTo>
                  <a:pt x="3237" y="5767"/>
                </a:lnTo>
                <a:lnTo>
                  <a:pt x="3115" y="5864"/>
                </a:lnTo>
                <a:lnTo>
                  <a:pt x="2920" y="6035"/>
                </a:lnTo>
                <a:lnTo>
                  <a:pt x="2726" y="6229"/>
                </a:lnTo>
                <a:lnTo>
                  <a:pt x="2166" y="6765"/>
                </a:lnTo>
                <a:lnTo>
                  <a:pt x="1874" y="7008"/>
                </a:lnTo>
                <a:lnTo>
                  <a:pt x="1582" y="7227"/>
                </a:lnTo>
                <a:lnTo>
                  <a:pt x="1509" y="7300"/>
                </a:lnTo>
                <a:lnTo>
                  <a:pt x="1241" y="7203"/>
                </a:lnTo>
                <a:lnTo>
                  <a:pt x="998" y="7130"/>
                </a:lnTo>
                <a:lnTo>
                  <a:pt x="779" y="7008"/>
                </a:lnTo>
                <a:lnTo>
                  <a:pt x="584" y="6838"/>
                </a:lnTo>
                <a:lnTo>
                  <a:pt x="901" y="6667"/>
                </a:lnTo>
                <a:lnTo>
                  <a:pt x="1217" y="6473"/>
                </a:lnTo>
                <a:lnTo>
                  <a:pt x="1825" y="6035"/>
                </a:lnTo>
                <a:lnTo>
                  <a:pt x="3018" y="5135"/>
                </a:lnTo>
                <a:lnTo>
                  <a:pt x="4307" y="4161"/>
                </a:lnTo>
                <a:lnTo>
                  <a:pt x="5646" y="3164"/>
                </a:lnTo>
                <a:lnTo>
                  <a:pt x="6814" y="2361"/>
                </a:lnTo>
                <a:lnTo>
                  <a:pt x="7981" y="1558"/>
                </a:lnTo>
                <a:lnTo>
                  <a:pt x="8395" y="1266"/>
                </a:lnTo>
                <a:lnTo>
                  <a:pt x="8833" y="949"/>
                </a:lnTo>
                <a:lnTo>
                  <a:pt x="9076" y="828"/>
                </a:lnTo>
                <a:lnTo>
                  <a:pt x="9295" y="706"/>
                </a:lnTo>
                <a:lnTo>
                  <a:pt x="9539" y="584"/>
                </a:lnTo>
                <a:lnTo>
                  <a:pt x="9782" y="511"/>
                </a:lnTo>
                <a:close/>
                <a:moveTo>
                  <a:pt x="3577" y="6132"/>
                </a:moveTo>
                <a:lnTo>
                  <a:pt x="3577" y="6497"/>
                </a:lnTo>
                <a:lnTo>
                  <a:pt x="3383" y="6643"/>
                </a:lnTo>
                <a:lnTo>
                  <a:pt x="3188" y="6813"/>
                </a:lnTo>
                <a:lnTo>
                  <a:pt x="2847" y="7130"/>
                </a:lnTo>
                <a:lnTo>
                  <a:pt x="2531" y="7397"/>
                </a:lnTo>
                <a:lnTo>
                  <a:pt x="2385" y="7543"/>
                </a:lnTo>
                <a:lnTo>
                  <a:pt x="2263" y="7714"/>
                </a:lnTo>
                <a:lnTo>
                  <a:pt x="1971" y="7519"/>
                </a:lnTo>
                <a:lnTo>
                  <a:pt x="2190" y="7373"/>
                </a:lnTo>
                <a:lnTo>
                  <a:pt x="2409" y="7178"/>
                </a:lnTo>
                <a:lnTo>
                  <a:pt x="2823" y="6813"/>
                </a:lnTo>
                <a:lnTo>
                  <a:pt x="3334" y="6327"/>
                </a:lnTo>
                <a:lnTo>
                  <a:pt x="3456" y="6229"/>
                </a:lnTo>
                <a:lnTo>
                  <a:pt x="3577" y="6132"/>
                </a:lnTo>
                <a:close/>
                <a:moveTo>
                  <a:pt x="7738" y="7008"/>
                </a:moveTo>
                <a:lnTo>
                  <a:pt x="7690" y="7032"/>
                </a:lnTo>
                <a:lnTo>
                  <a:pt x="7641" y="7057"/>
                </a:lnTo>
                <a:lnTo>
                  <a:pt x="7422" y="7251"/>
                </a:lnTo>
                <a:lnTo>
                  <a:pt x="7203" y="7397"/>
                </a:lnTo>
                <a:lnTo>
                  <a:pt x="7081" y="7446"/>
                </a:lnTo>
                <a:lnTo>
                  <a:pt x="6935" y="7495"/>
                </a:lnTo>
                <a:lnTo>
                  <a:pt x="6814" y="7519"/>
                </a:lnTo>
                <a:lnTo>
                  <a:pt x="6668" y="7519"/>
                </a:lnTo>
                <a:lnTo>
                  <a:pt x="6765" y="7130"/>
                </a:lnTo>
                <a:lnTo>
                  <a:pt x="6765" y="7105"/>
                </a:lnTo>
                <a:lnTo>
                  <a:pt x="6716" y="7105"/>
                </a:lnTo>
                <a:lnTo>
                  <a:pt x="6595" y="7178"/>
                </a:lnTo>
                <a:lnTo>
                  <a:pt x="6522" y="7300"/>
                </a:lnTo>
                <a:lnTo>
                  <a:pt x="6449" y="7422"/>
                </a:lnTo>
                <a:lnTo>
                  <a:pt x="6376" y="7543"/>
                </a:lnTo>
                <a:lnTo>
                  <a:pt x="6351" y="7616"/>
                </a:lnTo>
                <a:lnTo>
                  <a:pt x="6376" y="7665"/>
                </a:lnTo>
                <a:lnTo>
                  <a:pt x="6400" y="7714"/>
                </a:lnTo>
                <a:lnTo>
                  <a:pt x="6449" y="7738"/>
                </a:lnTo>
                <a:lnTo>
                  <a:pt x="6619" y="7787"/>
                </a:lnTo>
                <a:lnTo>
                  <a:pt x="6765" y="7811"/>
                </a:lnTo>
                <a:lnTo>
                  <a:pt x="6935" y="7811"/>
                </a:lnTo>
                <a:lnTo>
                  <a:pt x="7081" y="7762"/>
                </a:lnTo>
                <a:lnTo>
                  <a:pt x="7227" y="7714"/>
                </a:lnTo>
                <a:lnTo>
                  <a:pt x="7373" y="7641"/>
                </a:lnTo>
                <a:lnTo>
                  <a:pt x="7641" y="7495"/>
                </a:lnTo>
                <a:lnTo>
                  <a:pt x="7690" y="7568"/>
                </a:lnTo>
                <a:lnTo>
                  <a:pt x="7738" y="7641"/>
                </a:lnTo>
                <a:lnTo>
                  <a:pt x="7811" y="7714"/>
                </a:lnTo>
                <a:lnTo>
                  <a:pt x="7908" y="7738"/>
                </a:lnTo>
                <a:lnTo>
                  <a:pt x="8006" y="7787"/>
                </a:lnTo>
                <a:lnTo>
                  <a:pt x="8371" y="7787"/>
                </a:lnTo>
                <a:lnTo>
                  <a:pt x="8517" y="7762"/>
                </a:lnTo>
                <a:lnTo>
                  <a:pt x="8687" y="7714"/>
                </a:lnTo>
                <a:lnTo>
                  <a:pt x="8760" y="7689"/>
                </a:lnTo>
                <a:lnTo>
                  <a:pt x="8809" y="7689"/>
                </a:lnTo>
                <a:lnTo>
                  <a:pt x="8979" y="7714"/>
                </a:lnTo>
                <a:lnTo>
                  <a:pt x="9125" y="7714"/>
                </a:lnTo>
                <a:lnTo>
                  <a:pt x="9247" y="7665"/>
                </a:lnTo>
                <a:lnTo>
                  <a:pt x="9393" y="7592"/>
                </a:lnTo>
                <a:lnTo>
                  <a:pt x="9514" y="7495"/>
                </a:lnTo>
                <a:lnTo>
                  <a:pt x="9563" y="7568"/>
                </a:lnTo>
                <a:lnTo>
                  <a:pt x="9612" y="7616"/>
                </a:lnTo>
                <a:lnTo>
                  <a:pt x="9709" y="7665"/>
                </a:lnTo>
                <a:lnTo>
                  <a:pt x="9782" y="7689"/>
                </a:lnTo>
                <a:lnTo>
                  <a:pt x="9879" y="7689"/>
                </a:lnTo>
                <a:lnTo>
                  <a:pt x="9977" y="7665"/>
                </a:lnTo>
                <a:lnTo>
                  <a:pt x="10171" y="7592"/>
                </a:lnTo>
                <a:lnTo>
                  <a:pt x="10317" y="7592"/>
                </a:lnTo>
                <a:lnTo>
                  <a:pt x="10512" y="7665"/>
                </a:lnTo>
                <a:lnTo>
                  <a:pt x="10755" y="7714"/>
                </a:lnTo>
                <a:lnTo>
                  <a:pt x="11023" y="7738"/>
                </a:lnTo>
                <a:lnTo>
                  <a:pt x="11315" y="7762"/>
                </a:lnTo>
                <a:lnTo>
                  <a:pt x="11875" y="7762"/>
                </a:lnTo>
                <a:lnTo>
                  <a:pt x="12167" y="7714"/>
                </a:lnTo>
                <a:lnTo>
                  <a:pt x="12434" y="7665"/>
                </a:lnTo>
                <a:lnTo>
                  <a:pt x="12678" y="7592"/>
                </a:lnTo>
                <a:lnTo>
                  <a:pt x="12751" y="7543"/>
                </a:lnTo>
                <a:lnTo>
                  <a:pt x="12775" y="7495"/>
                </a:lnTo>
                <a:lnTo>
                  <a:pt x="12799" y="7446"/>
                </a:lnTo>
                <a:lnTo>
                  <a:pt x="12799" y="7373"/>
                </a:lnTo>
                <a:lnTo>
                  <a:pt x="12751" y="7324"/>
                </a:lnTo>
                <a:lnTo>
                  <a:pt x="12726" y="7276"/>
                </a:lnTo>
                <a:lnTo>
                  <a:pt x="12653" y="7251"/>
                </a:lnTo>
                <a:lnTo>
                  <a:pt x="12580" y="7251"/>
                </a:lnTo>
                <a:lnTo>
                  <a:pt x="12021" y="7373"/>
                </a:lnTo>
                <a:lnTo>
                  <a:pt x="11729" y="7397"/>
                </a:lnTo>
                <a:lnTo>
                  <a:pt x="11412" y="7446"/>
                </a:lnTo>
                <a:lnTo>
                  <a:pt x="11120" y="7446"/>
                </a:lnTo>
                <a:lnTo>
                  <a:pt x="10828" y="7422"/>
                </a:lnTo>
                <a:lnTo>
                  <a:pt x="10536" y="7349"/>
                </a:lnTo>
                <a:lnTo>
                  <a:pt x="10415" y="7300"/>
                </a:lnTo>
                <a:lnTo>
                  <a:pt x="10269" y="7227"/>
                </a:lnTo>
                <a:lnTo>
                  <a:pt x="10196" y="7203"/>
                </a:lnTo>
                <a:lnTo>
                  <a:pt x="10123" y="7227"/>
                </a:lnTo>
                <a:lnTo>
                  <a:pt x="10025" y="7300"/>
                </a:lnTo>
                <a:lnTo>
                  <a:pt x="9977" y="7324"/>
                </a:lnTo>
                <a:lnTo>
                  <a:pt x="9928" y="7300"/>
                </a:lnTo>
                <a:lnTo>
                  <a:pt x="9831" y="7251"/>
                </a:lnTo>
                <a:lnTo>
                  <a:pt x="9733" y="7130"/>
                </a:lnTo>
                <a:lnTo>
                  <a:pt x="9685" y="7057"/>
                </a:lnTo>
                <a:lnTo>
                  <a:pt x="9612" y="7008"/>
                </a:lnTo>
                <a:lnTo>
                  <a:pt x="9514" y="7008"/>
                </a:lnTo>
                <a:lnTo>
                  <a:pt x="9490" y="7032"/>
                </a:lnTo>
                <a:lnTo>
                  <a:pt x="9441" y="7057"/>
                </a:lnTo>
                <a:lnTo>
                  <a:pt x="9344" y="7203"/>
                </a:lnTo>
                <a:lnTo>
                  <a:pt x="9198" y="7324"/>
                </a:lnTo>
                <a:lnTo>
                  <a:pt x="9125" y="7349"/>
                </a:lnTo>
                <a:lnTo>
                  <a:pt x="9052" y="7373"/>
                </a:lnTo>
                <a:lnTo>
                  <a:pt x="8955" y="7373"/>
                </a:lnTo>
                <a:lnTo>
                  <a:pt x="8857" y="7324"/>
                </a:lnTo>
                <a:lnTo>
                  <a:pt x="8784" y="7300"/>
                </a:lnTo>
                <a:lnTo>
                  <a:pt x="8711" y="7324"/>
                </a:lnTo>
                <a:lnTo>
                  <a:pt x="8517" y="7422"/>
                </a:lnTo>
                <a:lnTo>
                  <a:pt x="8371" y="7446"/>
                </a:lnTo>
                <a:lnTo>
                  <a:pt x="8225" y="7470"/>
                </a:lnTo>
                <a:lnTo>
                  <a:pt x="8103" y="7470"/>
                </a:lnTo>
                <a:lnTo>
                  <a:pt x="8006" y="7446"/>
                </a:lnTo>
                <a:lnTo>
                  <a:pt x="7957" y="7397"/>
                </a:lnTo>
                <a:lnTo>
                  <a:pt x="7933" y="7349"/>
                </a:lnTo>
                <a:lnTo>
                  <a:pt x="7908" y="7300"/>
                </a:lnTo>
                <a:lnTo>
                  <a:pt x="7908" y="7227"/>
                </a:lnTo>
                <a:lnTo>
                  <a:pt x="7933" y="7154"/>
                </a:lnTo>
                <a:lnTo>
                  <a:pt x="7908" y="7105"/>
                </a:lnTo>
                <a:lnTo>
                  <a:pt x="7884" y="7081"/>
                </a:lnTo>
                <a:lnTo>
                  <a:pt x="7835" y="7032"/>
                </a:lnTo>
                <a:lnTo>
                  <a:pt x="7787" y="7032"/>
                </a:lnTo>
                <a:lnTo>
                  <a:pt x="7738" y="7008"/>
                </a:lnTo>
                <a:close/>
                <a:moveTo>
                  <a:pt x="15841" y="6667"/>
                </a:moveTo>
                <a:lnTo>
                  <a:pt x="16108" y="6765"/>
                </a:lnTo>
                <a:lnTo>
                  <a:pt x="16206" y="6813"/>
                </a:lnTo>
                <a:lnTo>
                  <a:pt x="16279" y="6886"/>
                </a:lnTo>
                <a:lnTo>
                  <a:pt x="15914" y="7178"/>
                </a:lnTo>
                <a:lnTo>
                  <a:pt x="15549" y="7495"/>
                </a:lnTo>
                <a:lnTo>
                  <a:pt x="15306" y="7714"/>
                </a:lnTo>
                <a:lnTo>
                  <a:pt x="15184" y="7860"/>
                </a:lnTo>
                <a:lnTo>
                  <a:pt x="15087" y="8006"/>
                </a:lnTo>
                <a:lnTo>
                  <a:pt x="15087" y="7227"/>
                </a:lnTo>
                <a:lnTo>
                  <a:pt x="15208" y="7154"/>
                </a:lnTo>
                <a:lnTo>
                  <a:pt x="15306" y="7057"/>
                </a:lnTo>
                <a:lnTo>
                  <a:pt x="15525" y="6862"/>
                </a:lnTo>
                <a:lnTo>
                  <a:pt x="15646" y="6789"/>
                </a:lnTo>
                <a:lnTo>
                  <a:pt x="15792" y="6716"/>
                </a:lnTo>
                <a:lnTo>
                  <a:pt x="15841" y="6667"/>
                </a:lnTo>
                <a:close/>
                <a:moveTo>
                  <a:pt x="3577" y="6959"/>
                </a:moveTo>
                <a:lnTo>
                  <a:pt x="3577" y="7349"/>
                </a:lnTo>
                <a:lnTo>
                  <a:pt x="3456" y="7397"/>
                </a:lnTo>
                <a:lnTo>
                  <a:pt x="3358" y="7495"/>
                </a:lnTo>
                <a:lnTo>
                  <a:pt x="3188" y="7689"/>
                </a:lnTo>
                <a:lnTo>
                  <a:pt x="2993" y="7908"/>
                </a:lnTo>
                <a:lnTo>
                  <a:pt x="2799" y="8127"/>
                </a:lnTo>
                <a:lnTo>
                  <a:pt x="2507" y="7884"/>
                </a:lnTo>
                <a:lnTo>
                  <a:pt x="2458" y="7860"/>
                </a:lnTo>
                <a:lnTo>
                  <a:pt x="2726" y="7641"/>
                </a:lnTo>
                <a:lnTo>
                  <a:pt x="2969" y="7446"/>
                </a:lnTo>
                <a:lnTo>
                  <a:pt x="3577" y="6959"/>
                </a:lnTo>
                <a:close/>
                <a:moveTo>
                  <a:pt x="3577" y="7762"/>
                </a:moveTo>
                <a:lnTo>
                  <a:pt x="3577" y="8176"/>
                </a:lnTo>
                <a:lnTo>
                  <a:pt x="3626" y="8590"/>
                </a:lnTo>
                <a:lnTo>
                  <a:pt x="3650" y="8930"/>
                </a:lnTo>
                <a:lnTo>
                  <a:pt x="2969" y="8273"/>
                </a:lnTo>
                <a:lnTo>
                  <a:pt x="3164" y="8127"/>
                </a:lnTo>
                <a:lnTo>
                  <a:pt x="3358" y="7957"/>
                </a:lnTo>
                <a:lnTo>
                  <a:pt x="3577" y="7762"/>
                </a:lnTo>
                <a:close/>
                <a:moveTo>
                  <a:pt x="16522" y="7154"/>
                </a:moveTo>
                <a:lnTo>
                  <a:pt x="16595" y="7203"/>
                </a:lnTo>
                <a:lnTo>
                  <a:pt x="16717" y="7324"/>
                </a:lnTo>
                <a:lnTo>
                  <a:pt x="16863" y="7446"/>
                </a:lnTo>
                <a:lnTo>
                  <a:pt x="17033" y="7543"/>
                </a:lnTo>
                <a:lnTo>
                  <a:pt x="17203" y="7616"/>
                </a:lnTo>
                <a:lnTo>
                  <a:pt x="17057" y="7689"/>
                </a:lnTo>
                <a:lnTo>
                  <a:pt x="16546" y="8030"/>
                </a:lnTo>
                <a:lnTo>
                  <a:pt x="16035" y="8395"/>
                </a:lnTo>
                <a:lnTo>
                  <a:pt x="15573" y="8784"/>
                </a:lnTo>
                <a:lnTo>
                  <a:pt x="15111" y="9198"/>
                </a:lnTo>
                <a:lnTo>
                  <a:pt x="15087" y="8127"/>
                </a:lnTo>
                <a:lnTo>
                  <a:pt x="15257" y="8079"/>
                </a:lnTo>
                <a:lnTo>
                  <a:pt x="15427" y="8006"/>
                </a:lnTo>
                <a:lnTo>
                  <a:pt x="15573" y="7908"/>
                </a:lnTo>
                <a:lnTo>
                  <a:pt x="15719" y="7787"/>
                </a:lnTo>
                <a:lnTo>
                  <a:pt x="16522" y="7154"/>
                </a:lnTo>
                <a:close/>
                <a:moveTo>
                  <a:pt x="6862" y="8395"/>
                </a:moveTo>
                <a:lnTo>
                  <a:pt x="6765" y="8492"/>
                </a:lnTo>
                <a:lnTo>
                  <a:pt x="6668" y="8590"/>
                </a:lnTo>
                <a:lnTo>
                  <a:pt x="6619" y="8736"/>
                </a:lnTo>
                <a:lnTo>
                  <a:pt x="6595" y="8857"/>
                </a:lnTo>
                <a:lnTo>
                  <a:pt x="6595" y="9003"/>
                </a:lnTo>
                <a:lnTo>
                  <a:pt x="6643" y="9125"/>
                </a:lnTo>
                <a:lnTo>
                  <a:pt x="6741" y="9222"/>
                </a:lnTo>
                <a:lnTo>
                  <a:pt x="6862" y="9295"/>
                </a:lnTo>
                <a:lnTo>
                  <a:pt x="7008" y="9320"/>
                </a:lnTo>
                <a:lnTo>
                  <a:pt x="7154" y="9344"/>
                </a:lnTo>
                <a:lnTo>
                  <a:pt x="7300" y="9295"/>
                </a:lnTo>
                <a:lnTo>
                  <a:pt x="7446" y="9247"/>
                </a:lnTo>
                <a:lnTo>
                  <a:pt x="7568" y="9174"/>
                </a:lnTo>
                <a:lnTo>
                  <a:pt x="7714" y="9101"/>
                </a:lnTo>
                <a:lnTo>
                  <a:pt x="7957" y="8906"/>
                </a:lnTo>
                <a:lnTo>
                  <a:pt x="8103" y="9028"/>
                </a:lnTo>
                <a:lnTo>
                  <a:pt x="8273" y="9101"/>
                </a:lnTo>
                <a:lnTo>
                  <a:pt x="8468" y="9149"/>
                </a:lnTo>
                <a:lnTo>
                  <a:pt x="8687" y="9174"/>
                </a:lnTo>
                <a:lnTo>
                  <a:pt x="8906" y="9174"/>
                </a:lnTo>
                <a:lnTo>
                  <a:pt x="9125" y="9125"/>
                </a:lnTo>
                <a:lnTo>
                  <a:pt x="9344" y="9076"/>
                </a:lnTo>
                <a:lnTo>
                  <a:pt x="9539" y="9003"/>
                </a:lnTo>
                <a:lnTo>
                  <a:pt x="9539" y="9076"/>
                </a:lnTo>
                <a:lnTo>
                  <a:pt x="9587" y="9149"/>
                </a:lnTo>
                <a:lnTo>
                  <a:pt x="9636" y="9198"/>
                </a:lnTo>
                <a:lnTo>
                  <a:pt x="9709" y="9198"/>
                </a:lnTo>
                <a:lnTo>
                  <a:pt x="9879" y="9174"/>
                </a:lnTo>
                <a:lnTo>
                  <a:pt x="10050" y="9125"/>
                </a:lnTo>
                <a:lnTo>
                  <a:pt x="10196" y="9052"/>
                </a:lnTo>
                <a:lnTo>
                  <a:pt x="10342" y="8979"/>
                </a:lnTo>
                <a:lnTo>
                  <a:pt x="10415" y="9052"/>
                </a:lnTo>
                <a:lnTo>
                  <a:pt x="10488" y="9125"/>
                </a:lnTo>
                <a:lnTo>
                  <a:pt x="10585" y="9174"/>
                </a:lnTo>
                <a:lnTo>
                  <a:pt x="10780" y="9174"/>
                </a:lnTo>
                <a:lnTo>
                  <a:pt x="10877" y="9149"/>
                </a:lnTo>
                <a:lnTo>
                  <a:pt x="10999" y="9125"/>
                </a:lnTo>
                <a:lnTo>
                  <a:pt x="11096" y="9052"/>
                </a:lnTo>
                <a:lnTo>
                  <a:pt x="11120" y="9125"/>
                </a:lnTo>
                <a:lnTo>
                  <a:pt x="11193" y="9174"/>
                </a:lnTo>
                <a:lnTo>
                  <a:pt x="11266" y="9198"/>
                </a:lnTo>
                <a:lnTo>
                  <a:pt x="11364" y="9174"/>
                </a:lnTo>
                <a:lnTo>
                  <a:pt x="11534" y="9101"/>
                </a:lnTo>
                <a:lnTo>
                  <a:pt x="11704" y="9076"/>
                </a:lnTo>
                <a:lnTo>
                  <a:pt x="11899" y="9076"/>
                </a:lnTo>
                <a:lnTo>
                  <a:pt x="12069" y="9101"/>
                </a:lnTo>
                <a:lnTo>
                  <a:pt x="12459" y="9101"/>
                </a:lnTo>
                <a:lnTo>
                  <a:pt x="12629" y="9052"/>
                </a:lnTo>
                <a:lnTo>
                  <a:pt x="12824" y="8979"/>
                </a:lnTo>
                <a:lnTo>
                  <a:pt x="12872" y="8930"/>
                </a:lnTo>
                <a:lnTo>
                  <a:pt x="12897" y="8882"/>
                </a:lnTo>
                <a:lnTo>
                  <a:pt x="12897" y="8809"/>
                </a:lnTo>
                <a:lnTo>
                  <a:pt x="12872" y="8760"/>
                </a:lnTo>
                <a:lnTo>
                  <a:pt x="12824" y="8711"/>
                </a:lnTo>
                <a:lnTo>
                  <a:pt x="12775" y="8687"/>
                </a:lnTo>
                <a:lnTo>
                  <a:pt x="12702" y="8663"/>
                </a:lnTo>
                <a:lnTo>
                  <a:pt x="12629" y="8687"/>
                </a:lnTo>
                <a:lnTo>
                  <a:pt x="12483" y="8736"/>
                </a:lnTo>
                <a:lnTo>
                  <a:pt x="12337" y="8760"/>
                </a:lnTo>
                <a:lnTo>
                  <a:pt x="11583" y="8760"/>
                </a:lnTo>
                <a:lnTo>
                  <a:pt x="11437" y="8784"/>
                </a:lnTo>
                <a:lnTo>
                  <a:pt x="11437" y="8687"/>
                </a:lnTo>
                <a:lnTo>
                  <a:pt x="11437" y="8638"/>
                </a:lnTo>
                <a:lnTo>
                  <a:pt x="11412" y="8590"/>
                </a:lnTo>
                <a:lnTo>
                  <a:pt x="11339" y="8517"/>
                </a:lnTo>
                <a:lnTo>
                  <a:pt x="11242" y="8517"/>
                </a:lnTo>
                <a:lnTo>
                  <a:pt x="11193" y="8541"/>
                </a:lnTo>
                <a:lnTo>
                  <a:pt x="11145" y="8565"/>
                </a:lnTo>
                <a:lnTo>
                  <a:pt x="11023" y="8711"/>
                </a:lnTo>
                <a:lnTo>
                  <a:pt x="10926" y="8784"/>
                </a:lnTo>
                <a:lnTo>
                  <a:pt x="10853" y="8833"/>
                </a:lnTo>
                <a:lnTo>
                  <a:pt x="10755" y="8857"/>
                </a:lnTo>
                <a:lnTo>
                  <a:pt x="10682" y="8857"/>
                </a:lnTo>
                <a:lnTo>
                  <a:pt x="10609" y="8784"/>
                </a:lnTo>
                <a:lnTo>
                  <a:pt x="10561" y="8638"/>
                </a:lnTo>
                <a:lnTo>
                  <a:pt x="10512" y="8565"/>
                </a:lnTo>
                <a:lnTo>
                  <a:pt x="10439" y="8517"/>
                </a:lnTo>
                <a:lnTo>
                  <a:pt x="10342" y="8517"/>
                </a:lnTo>
                <a:lnTo>
                  <a:pt x="10317" y="8541"/>
                </a:lnTo>
                <a:lnTo>
                  <a:pt x="10269" y="8565"/>
                </a:lnTo>
                <a:lnTo>
                  <a:pt x="10123" y="8711"/>
                </a:lnTo>
                <a:lnTo>
                  <a:pt x="10025" y="8760"/>
                </a:lnTo>
                <a:lnTo>
                  <a:pt x="9928" y="8809"/>
                </a:lnTo>
                <a:lnTo>
                  <a:pt x="9977" y="8638"/>
                </a:lnTo>
                <a:lnTo>
                  <a:pt x="9977" y="8565"/>
                </a:lnTo>
                <a:lnTo>
                  <a:pt x="9952" y="8517"/>
                </a:lnTo>
                <a:lnTo>
                  <a:pt x="9928" y="8468"/>
                </a:lnTo>
                <a:lnTo>
                  <a:pt x="9879" y="8444"/>
                </a:lnTo>
                <a:lnTo>
                  <a:pt x="9806" y="8419"/>
                </a:lnTo>
                <a:lnTo>
                  <a:pt x="9758" y="8419"/>
                </a:lnTo>
                <a:lnTo>
                  <a:pt x="9709" y="8444"/>
                </a:lnTo>
                <a:lnTo>
                  <a:pt x="9660" y="8492"/>
                </a:lnTo>
                <a:lnTo>
                  <a:pt x="9612" y="8565"/>
                </a:lnTo>
                <a:lnTo>
                  <a:pt x="9563" y="8614"/>
                </a:lnTo>
                <a:lnTo>
                  <a:pt x="9368" y="8687"/>
                </a:lnTo>
                <a:lnTo>
                  <a:pt x="9149" y="8760"/>
                </a:lnTo>
                <a:lnTo>
                  <a:pt x="8906" y="8809"/>
                </a:lnTo>
                <a:lnTo>
                  <a:pt x="8638" y="8809"/>
                </a:lnTo>
                <a:lnTo>
                  <a:pt x="8419" y="8784"/>
                </a:lnTo>
                <a:lnTo>
                  <a:pt x="8346" y="8760"/>
                </a:lnTo>
                <a:lnTo>
                  <a:pt x="8273" y="8711"/>
                </a:lnTo>
                <a:lnTo>
                  <a:pt x="8200" y="8663"/>
                </a:lnTo>
                <a:lnTo>
                  <a:pt x="8176" y="8590"/>
                </a:lnTo>
                <a:lnTo>
                  <a:pt x="8152" y="8541"/>
                </a:lnTo>
                <a:lnTo>
                  <a:pt x="8127" y="8517"/>
                </a:lnTo>
                <a:lnTo>
                  <a:pt x="8054" y="8468"/>
                </a:lnTo>
                <a:lnTo>
                  <a:pt x="7957" y="8468"/>
                </a:lnTo>
                <a:lnTo>
                  <a:pt x="7884" y="8517"/>
                </a:lnTo>
                <a:lnTo>
                  <a:pt x="7665" y="8687"/>
                </a:lnTo>
                <a:lnTo>
                  <a:pt x="7446" y="8833"/>
                </a:lnTo>
                <a:lnTo>
                  <a:pt x="7203" y="8955"/>
                </a:lnTo>
                <a:lnTo>
                  <a:pt x="7106" y="8979"/>
                </a:lnTo>
                <a:lnTo>
                  <a:pt x="7033" y="8955"/>
                </a:lnTo>
                <a:lnTo>
                  <a:pt x="6984" y="8906"/>
                </a:lnTo>
                <a:lnTo>
                  <a:pt x="6935" y="8833"/>
                </a:lnTo>
                <a:lnTo>
                  <a:pt x="6911" y="8736"/>
                </a:lnTo>
                <a:lnTo>
                  <a:pt x="6911" y="8638"/>
                </a:lnTo>
                <a:lnTo>
                  <a:pt x="6911" y="8541"/>
                </a:lnTo>
                <a:lnTo>
                  <a:pt x="6935" y="8444"/>
                </a:lnTo>
                <a:lnTo>
                  <a:pt x="6935" y="8419"/>
                </a:lnTo>
                <a:lnTo>
                  <a:pt x="6911" y="8419"/>
                </a:lnTo>
                <a:lnTo>
                  <a:pt x="6887" y="8395"/>
                </a:lnTo>
                <a:close/>
                <a:moveTo>
                  <a:pt x="7811" y="9709"/>
                </a:moveTo>
                <a:lnTo>
                  <a:pt x="7763" y="9733"/>
                </a:lnTo>
                <a:lnTo>
                  <a:pt x="7690" y="9758"/>
                </a:lnTo>
                <a:lnTo>
                  <a:pt x="7641" y="9806"/>
                </a:lnTo>
                <a:lnTo>
                  <a:pt x="7592" y="9904"/>
                </a:lnTo>
                <a:lnTo>
                  <a:pt x="7495" y="9977"/>
                </a:lnTo>
                <a:lnTo>
                  <a:pt x="7398" y="10074"/>
                </a:lnTo>
                <a:lnTo>
                  <a:pt x="7276" y="10171"/>
                </a:lnTo>
                <a:lnTo>
                  <a:pt x="7154" y="10220"/>
                </a:lnTo>
                <a:lnTo>
                  <a:pt x="7057" y="10220"/>
                </a:lnTo>
                <a:lnTo>
                  <a:pt x="7008" y="10196"/>
                </a:lnTo>
                <a:lnTo>
                  <a:pt x="6984" y="10171"/>
                </a:lnTo>
                <a:lnTo>
                  <a:pt x="6960" y="10098"/>
                </a:lnTo>
                <a:lnTo>
                  <a:pt x="6960" y="10025"/>
                </a:lnTo>
                <a:lnTo>
                  <a:pt x="6935" y="9952"/>
                </a:lnTo>
                <a:lnTo>
                  <a:pt x="6887" y="9928"/>
                </a:lnTo>
                <a:lnTo>
                  <a:pt x="6814" y="9904"/>
                </a:lnTo>
                <a:lnTo>
                  <a:pt x="6741" y="9952"/>
                </a:lnTo>
                <a:lnTo>
                  <a:pt x="6668" y="10025"/>
                </a:lnTo>
                <a:lnTo>
                  <a:pt x="6619" y="10098"/>
                </a:lnTo>
                <a:lnTo>
                  <a:pt x="6619" y="10196"/>
                </a:lnTo>
                <a:lnTo>
                  <a:pt x="6643" y="10269"/>
                </a:lnTo>
                <a:lnTo>
                  <a:pt x="6668" y="10366"/>
                </a:lnTo>
                <a:lnTo>
                  <a:pt x="6741" y="10439"/>
                </a:lnTo>
                <a:lnTo>
                  <a:pt x="6814" y="10488"/>
                </a:lnTo>
                <a:lnTo>
                  <a:pt x="6911" y="10536"/>
                </a:lnTo>
                <a:lnTo>
                  <a:pt x="7008" y="10561"/>
                </a:lnTo>
                <a:lnTo>
                  <a:pt x="7227" y="10561"/>
                </a:lnTo>
                <a:lnTo>
                  <a:pt x="7325" y="10536"/>
                </a:lnTo>
                <a:lnTo>
                  <a:pt x="7519" y="10439"/>
                </a:lnTo>
                <a:lnTo>
                  <a:pt x="7714" y="10317"/>
                </a:lnTo>
                <a:lnTo>
                  <a:pt x="7787" y="10390"/>
                </a:lnTo>
                <a:lnTo>
                  <a:pt x="7908" y="10439"/>
                </a:lnTo>
                <a:lnTo>
                  <a:pt x="8030" y="10463"/>
                </a:lnTo>
                <a:lnTo>
                  <a:pt x="8152" y="10463"/>
                </a:lnTo>
                <a:lnTo>
                  <a:pt x="8298" y="10439"/>
                </a:lnTo>
                <a:lnTo>
                  <a:pt x="8444" y="10390"/>
                </a:lnTo>
                <a:lnTo>
                  <a:pt x="8565" y="10342"/>
                </a:lnTo>
                <a:lnTo>
                  <a:pt x="8711" y="10269"/>
                </a:lnTo>
                <a:lnTo>
                  <a:pt x="8809" y="10390"/>
                </a:lnTo>
                <a:lnTo>
                  <a:pt x="8906" y="10463"/>
                </a:lnTo>
                <a:lnTo>
                  <a:pt x="9003" y="10512"/>
                </a:lnTo>
                <a:lnTo>
                  <a:pt x="9125" y="10536"/>
                </a:lnTo>
                <a:lnTo>
                  <a:pt x="9247" y="10536"/>
                </a:lnTo>
                <a:lnTo>
                  <a:pt x="9368" y="10488"/>
                </a:lnTo>
                <a:lnTo>
                  <a:pt x="9490" y="10439"/>
                </a:lnTo>
                <a:lnTo>
                  <a:pt x="9612" y="10366"/>
                </a:lnTo>
                <a:lnTo>
                  <a:pt x="9733" y="10439"/>
                </a:lnTo>
                <a:lnTo>
                  <a:pt x="9855" y="10488"/>
                </a:lnTo>
                <a:lnTo>
                  <a:pt x="9977" y="10512"/>
                </a:lnTo>
                <a:lnTo>
                  <a:pt x="10123" y="10536"/>
                </a:lnTo>
                <a:lnTo>
                  <a:pt x="10390" y="10512"/>
                </a:lnTo>
                <a:lnTo>
                  <a:pt x="10682" y="10463"/>
                </a:lnTo>
                <a:lnTo>
                  <a:pt x="10755" y="10439"/>
                </a:lnTo>
                <a:lnTo>
                  <a:pt x="10804" y="10390"/>
                </a:lnTo>
                <a:lnTo>
                  <a:pt x="10804" y="10317"/>
                </a:lnTo>
                <a:lnTo>
                  <a:pt x="10804" y="10244"/>
                </a:lnTo>
                <a:lnTo>
                  <a:pt x="10780" y="10196"/>
                </a:lnTo>
                <a:lnTo>
                  <a:pt x="10731" y="10147"/>
                </a:lnTo>
                <a:lnTo>
                  <a:pt x="10658" y="10123"/>
                </a:lnTo>
                <a:lnTo>
                  <a:pt x="10585" y="10123"/>
                </a:lnTo>
                <a:lnTo>
                  <a:pt x="10366" y="10171"/>
                </a:lnTo>
                <a:lnTo>
                  <a:pt x="10147" y="10196"/>
                </a:lnTo>
                <a:lnTo>
                  <a:pt x="10050" y="10171"/>
                </a:lnTo>
                <a:lnTo>
                  <a:pt x="9952" y="10147"/>
                </a:lnTo>
                <a:lnTo>
                  <a:pt x="9855" y="10098"/>
                </a:lnTo>
                <a:lnTo>
                  <a:pt x="9758" y="10001"/>
                </a:lnTo>
                <a:lnTo>
                  <a:pt x="9685" y="9952"/>
                </a:lnTo>
                <a:lnTo>
                  <a:pt x="9612" y="9928"/>
                </a:lnTo>
                <a:lnTo>
                  <a:pt x="9539" y="9952"/>
                </a:lnTo>
                <a:lnTo>
                  <a:pt x="9466" y="10001"/>
                </a:lnTo>
                <a:lnTo>
                  <a:pt x="9393" y="10098"/>
                </a:lnTo>
                <a:lnTo>
                  <a:pt x="9320" y="10147"/>
                </a:lnTo>
                <a:lnTo>
                  <a:pt x="9271" y="10171"/>
                </a:lnTo>
                <a:lnTo>
                  <a:pt x="9198" y="10196"/>
                </a:lnTo>
                <a:lnTo>
                  <a:pt x="9149" y="10171"/>
                </a:lnTo>
                <a:lnTo>
                  <a:pt x="9076" y="10123"/>
                </a:lnTo>
                <a:lnTo>
                  <a:pt x="9028" y="10050"/>
                </a:lnTo>
                <a:lnTo>
                  <a:pt x="8955" y="9952"/>
                </a:lnTo>
                <a:lnTo>
                  <a:pt x="8906" y="9879"/>
                </a:lnTo>
                <a:lnTo>
                  <a:pt x="8833" y="9831"/>
                </a:lnTo>
                <a:lnTo>
                  <a:pt x="8736" y="9831"/>
                </a:lnTo>
                <a:lnTo>
                  <a:pt x="8663" y="9879"/>
                </a:lnTo>
                <a:lnTo>
                  <a:pt x="8517" y="9977"/>
                </a:lnTo>
                <a:lnTo>
                  <a:pt x="8273" y="10074"/>
                </a:lnTo>
                <a:lnTo>
                  <a:pt x="8152" y="10098"/>
                </a:lnTo>
                <a:lnTo>
                  <a:pt x="8030" y="10098"/>
                </a:lnTo>
                <a:lnTo>
                  <a:pt x="8006" y="10050"/>
                </a:lnTo>
                <a:lnTo>
                  <a:pt x="7981" y="10025"/>
                </a:lnTo>
                <a:lnTo>
                  <a:pt x="7981" y="9952"/>
                </a:lnTo>
                <a:lnTo>
                  <a:pt x="7981" y="9879"/>
                </a:lnTo>
                <a:lnTo>
                  <a:pt x="7957" y="9831"/>
                </a:lnTo>
                <a:lnTo>
                  <a:pt x="7933" y="9782"/>
                </a:lnTo>
                <a:lnTo>
                  <a:pt x="7884" y="9733"/>
                </a:lnTo>
                <a:lnTo>
                  <a:pt x="7811" y="9709"/>
                </a:lnTo>
                <a:close/>
                <a:moveTo>
                  <a:pt x="13967" y="5135"/>
                </a:moveTo>
                <a:lnTo>
                  <a:pt x="14186" y="5159"/>
                </a:lnTo>
                <a:lnTo>
                  <a:pt x="14381" y="5207"/>
                </a:lnTo>
                <a:lnTo>
                  <a:pt x="14430" y="5256"/>
                </a:lnTo>
                <a:lnTo>
                  <a:pt x="14527" y="5305"/>
                </a:lnTo>
                <a:lnTo>
                  <a:pt x="14576" y="5305"/>
                </a:lnTo>
                <a:lnTo>
                  <a:pt x="14576" y="5548"/>
                </a:lnTo>
                <a:lnTo>
                  <a:pt x="14600" y="5791"/>
                </a:lnTo>
                <a:lnTo>
                  <a:pt x="14624" y="7081"/>
                </a:lnTo>
                <a:lnTo>
                  <a:pt x="14624" y="9587"/>
                </a:lnTo>
                <a:lnTo>
                  <a:pt x="13481" y="10561"/>
                </a:lnTo>
                <a:lnTo>
                  <a:pt x="12288" y="11510"/>
                </a:lnTo>
                <a:lnTo>
                  <a:pt x="10926" y="12507"/>
                </a:lnTo>
                <a:lnTo>
                  <a:pt x="10269" y="12945"/>
                </a:lnTo>
                <a:lnTo>
                  <a:pt x="9952" y="13164"/>
                </a:lnTo>
                <a:lnTo>
                  <a:pt x="9660" y="13432"/>
                </a:lnTo>
                <a:lnTo>
                  <a:pt x="9636" y="13407"/>
                </a:lnTo>
                <a:lnTo>
                  <a:pt x="9320" y="13261"/>
                </a:lnTo>
                <a:lnTo>
                  <a:pt x="9028" y="13091"/>
                </a:lnTo>
                <a:lnTo>
                  <a:pt x="8760" y="12897"/>
                </a:lnTo>
                <a:lnTo>
                  <a:pt x="8492" y="12702"/>
                </a:lnTo>
                <a:lnTo>
                  <a:pt x="7957" y="12264"/>
                </a:lnTo>
                <a:lnTo>
                  <a:pt x="7422" y="11826"/>
                </a:lnTo>
                <a:lnTo>
                  <a:pt x="6108" y="10853"/>
                </a:lnTo>
                <a:lnTo>
                  <a:pt x="4770" y="9879"/>
                </a:lnTo>
                <a:lnTo>
                  <a:pt x="4405" y="9587"/>
                </a:lnTo>
                <a:lnTo>
                  <a:pt x="4040" y="9295"/>
                </a:lnTo>
                <a:lnTo>
                  <a:pt x="4137" y="9222"/>
                </a:lnTo>
                <a:lnTo>
                  <a:pt x="4161" y="9198"/>
                </a:lnTo>
                <a:lnTo>
                  <a:pt x="4186" y="9125"/>
                </a:lnTo>
                <a:lnTo>
                  <a:pt x="4186" y="8979"/>
                </a:lnTo>
                <a:lnTo>
                  <a:pt x="4161" y="8784"/>
                </a:lnTo>
                <a:lnTo>
                  <a:pt x="4137" y="8614"/>
                </a:lnTo>
                <a:lnTo>
                  <a:pt x="4088" y="8444"/>
                </a:lnTo>
                <a:lnTo>
                  <a:pt x="4064" y="7835"/>
                </a:lnTo>
                <a:lnTo>
                  <a:pt x="4040" y="7251"/>
                </a:lnTo>
                <a:lnTo>
                  <a:pt x="4040" y="6010"/>
                </a:lnTo>
                <a:lnTo>
                  <a:pt x="4040" y="5524"/>
                </a:lnTo>
                <a:lnTo>
                  <a:pt x="4015" y="5329"/>
                </a:lnTo>
                <a:lnTo>
                  <a:pt x="4015" y="5280"/>
                </a:lnTo>
                <a:lnTo>
                  <a:pt x="4137" y="5305"/>
                </a:lnTo>
                <a:lnTo>
                  <a:pt x="4599" y="5305"/>
                </a:lnTo>
                <a:lnTo>
                  <a:pt x="5086" y="5256"/>
                </a:lnTo>
                <a:lnTo>
                  <a:pt x="6278" y="5207"/>
                </a:lnTo>
                <a:lnTo>
                  <a:pt x="7495" y="5135"/>
                </a:lnTo>
                <a:lnTo>
                  <a:pt x="8346" y="5135"/>
                </a:lnTo>
                <a:lnTo>
                  <a:pt x="9198" y="5183"/>
                </a:lnTo>
                <a:lnTo>
                  <a:pt x="10901" y="5305"/>
                </a:lnTo>
                <a:lnTo>
                  <a:pt x="11339" y="5329"/>
                </a:lnTo>
                <a:lnTo>
                  <a:pt x="11777" y="5305"/>
                </a:lnTo>
                <a:lnTo>
                  <a:pt x="12653" y="5232"/>
                </a:lnTo>
                <a:lnTo>
                  <a:pt x="13067" y="5183"/>
                </a:lnTo>
                <a:lnTo>
                  <a:pt x="13505" y="5135"/>
                </a:lnTo>
                <a:close/>
                <a:moveTo>
                  <a:pt x="365" y="7227"/>
                </a:moveTo>
                <a:lnTo>
                  <a:pt x="511" y="7373"/>
                </a:lnTo>
                <a:lnTo>
                  <a:pt x="682" y="7495"/>
                </a:lnTo>
                <a:lnTo>
                  <a:pt x="876" y="7592"/>
                </a:lnTo>
                <a:lnTo>
                  <a:pt x="1095" y="7689"/>
                </a:lnTo>
                <a:lnTo>
                  <a:pt x="1509" y="7835"/>
                </a:lnTo>
                <a:lnTo>
                  <a:pt x="1679" y="7933"/>
                </a:lnTo>
                <a:lnTo>
                  <a:pt x="1850" y="8006"/>
                </a:lnTo>
                <a:lnTo>
                  <a:pt x="2166" y="8225"/>
                </a:lnTo>
                <a:lnTo>
                  <a:pt x="2482" y="8492"/>
                </a:lnTo>
                <a:lnTo>
                  <a:pt x="2774" y="8760"/>
                </a:lnTo>
                <a:lnTo>
                  <a:pt x="3042" y="9052"/>
                </a:lnTo>
                <a:lnTo>
                  <a:pt x="3626" y="9612"/>
                </a:lnTo>
                <a:lnTo>
                  <a:pt x="3918" y="9879"/>
                </a:lnTo>
                <a:lnTo>
                  <a:pt x="4234" y="10123"/>
                </a:lnTo>
                <a:lnTo>
                  <a:pt x="4940" y="10634"/>
                </a:lnTo>
                <a:lnTo>
                  <a:pt x="5646" y="11169"/>
                </a:lnTo>
                <a:lnTo>
                  <a:pt x="6351" y="11680"/>
                </a:lnTo>
                <a:lnTo>
                  <a:pt x="7057" y="12191"/>
                </a:lnTo>
                <a:lnTo>
                  <a:pt x="7373" y="12410"/>
                </a:lnTo>
                <a:lnTo>
                  <a:pt x="7665" y="12629"/>
                </a:lnTo>
                <a:lnTo>
                  <a:pt x="8249" y="13116"/>
                </a:lnTo>
                <a:lnTo>
                  <a:pt x="8541" y="13334"/>
                </a:lnTo>
                <a:lnTo>
                  <a:pt x="8833" y="13553"/>
                </a:lnTo>
                <a:lnTo>
                  <a:pt x="9149" y="13724"/>
                </a:lnTo>
                <a:lnTo>
                  <a:pt x="9490" y="13894"/>
                </a:lnTo>
                <a:lnTo>
                  <a:pt x="9563" y="13918"/>
                </a:lnTo>
                <a:lnTo>
                  <a:pt x="9612" y="13918"/>
                </a:lnTo>
                <a:lnTo>
                  <a:pt x="9709" y="13870"/>
                </a:lnTo>
                <a:lnTo>
                  <a:pt x="9758" y="13797"/>
                </a:lnTo>
                <a:lnTo>
                  <a:pt x="9806" y="13675"/>
                </a:lnTo>
                <a:lnTo>
                  <a:pt x="9977" y="13626"/>
                </a:lnTo>
                <a:lnTo>
                  <a:pt x="10171" y="13529"/>
                </a:lnTo>
                <a:lnTo>
                  <a:pt x="10512" y="13334"/>
                </a:lnTo>
                <a:lnTo>
                  <a:pt x="11169" y="12897"/>
                </a:lnTo>
                <a:lnTo>
                  <a:pt x="11923" y="12361"/>
                </a:lnTo>
                <a:lnTo>
                  <a:pt x="12678" y="11802"/>
                </a:lnTo>
                <a:lnTo>
                  <a:pt x="13408" y="11218"/>
                </a:lnTo>
                <a:lnTo>
                  <a:pt x="14138" y="10634"/>
                </a:lnTo>
                <a:lnTo>
                  <a:pt x="14843" y="10050"/>
                </a:lnTo>
                <a:lnTo>
                  <a:pt x="15549" y="9441"/>
                </a:lnTo>
                <a:lnTo>
                  <a:pt x="16060" y="9003"/>
                </a:lnTo>
                <a:lnTo>
                  <a:pt x="16571" y="8614"/>
                </a:lnTo>
                <a:lnTo>
                  <a:pt x="17106" y="8249"/>
                </a:lnTo>
                <a:lnTo>
                  <a:pt x="17690" y="7908"/>
                </a:lnTo>
                <a:lnTo>
                  <a:pt x="18152" y="7665"/>
                </a:lnTo>
                <a:lnTo>
                  <a:pt x="18420" y="7495"/>
                </a:lnTo>
                <a:lnTo>
                  <a:pt x="18542" y="7397"/>
                </a:lnTo>
                <a:lnTo>
                  <a:pt x="18663" y="7300"/>
                </a:lnTo>
                <a:lnTo>
                  <a:pt x="18639" y="7592"/>
                </a:lnTo>
                <a:lnTo>
                  <a:pt x="18639" y="7860"/>
                </a:lnTo>
                <a:lnTo>
                  <a:pt x="18639" y="8371"/>
                </a:lnTo>
                <a:lnTo>
                  <a:pt x="18615" y="9222"/>
                </a:lnTo>
                <a:lnTo>
                  <a:pt x="18566" y="10074"/>
                </a:lnTo>
                <a:lnTo>
                  <a:pt x="18542" y="10926"/>
                </a:lnTo>
                <a:lnTo>
                  <a:pt x="18542" y="11339"/>
                </a:lnTo>
                <a:lnTo>
                  <a:pt x="18542" y="11777"/>
                </a:lnTo>
                <a:lnTo>
                  <a:pt x="18590" y="12629"/>
                </a:lnTo>
                <a:lnTo>
                  <a:pt x="18615" y="13505"/>
                </a:lnTo>
                <a:lnTo>
                  <a:pt x="18615" y="14356"/>
                </a:lnTo>
                <a:lnTo>
                  <a:pt x="18590" y="15232"/>
                </a:lnTo>
                <a:lnTo>
                  <a:pt x="18517" y="16157"/>
                </a:lnTo>
                <a:lnTo>
                  <a:pt x="18444" y="17082"/>
                </a:lnTo>
                <a:lnTo>
                  <a:pt x="18420" y="17276"/>
                </a:lnTo>
                <a:lnTo>
                  <a:pt x="18104" y="17082"/>
                </a:lnTo>
                <a:lnTo>
                  <a:pt x="17812" y="16887"/>
                </a:lnTo>
                <a:lnTo>
                  <a:pt x="17203" y="16376"/>
                </a:lnTo>
                <a:lnTo>
                  <a:pt x="16595" y="15816"/>
                </a:lnTo>
                <a:lnTo>
                  <a:pt x="16279" y="15524"/>
                </a:lnTo>
                <a:lnTo>
                  <a:pt x="15962" y="15232"/>
                </a:lnTo>
                <a:lnTo>
                  <a:pt x="15622" y="14965"/>
                </a:lnTo>
                <a:lnTo>
                  <a:pt x="15257" y="14721"/>
                </a:lnTo>
                <a:lnTo>
                  <a:pt x="14843" y="14502"/>
                </a:lnTo>
                <a:lnTo>
                  <a:pt x="14430" y="14308"/>
                </a:lnTo>
                <a:lnTo>
                  <a:pt x="14040" y="14113"/>
                </a:lnTo>
                <a:lnTo>
                  <a:pt x="13846" y="14040"/>
                </a:lnTo>
                <a:lnTo>
                  <a:pt x="13602" y="14040"/>
                </a:lnTo>
                <a:lnTo>
                  <a:pt x="13578" y="14064"/>
                </a:lnTo>
                <a:lnTo>
                  <a:pt x="13554" y="14113"/>
                </a:lnTo>
                <a:lnTo>
                  <a:pt x="13554" y="14162"/>
                </a:lnTo>
                <a:lnTo>
                  <a:pt x="13627" y="14332"/>
                </a:lnTo>
                <a:lnTo>
                  <a:pt x="13748" y="14454"/>
                </a:lnTo>
                <a:lnTo>
                  <a:pt x="13894" y="14575"/>
                </a:lnTo>
                <a:lnTo>
                  <a:pt x="14040" y="14673"/>
                </a:lnTo>
                <a:lnTo>
                  <a:pt x="14405" y="14867"/>
                </a:lnTo>
                <a:lnTo>
                  <a:pt x="14722" y="15038"/>
                </a:lnTo>
                <a:lnTo>
                  <a:pt x="15160" y="15305"/>
                </a:lnTo>
                <a:lnTo>
                  <a:pt x="15573" y="15622"/>
                </a:lnTo>
                <a:lnTo>
                  <a:pt x="15962" y="15962"/>
                </a:lnTo>
                <a:lnTo>
                  <a:pt x="16327" y="16303"/>
                </a:lnTo>
                <a:lnTo>
                  <a:pt x="16644" y="16595"/>
                </a:lnTo>
                <a:lnTo>
                  <a:pt x="16984" y="16887"/>
                </a:lnTo>
                <a:lnTo>
                  <a:pt x="17641" y="17422"/>
                </a:lnTo>
                <a:lnTo>
                  <a:pt x="17933" y="17666"/>
                </a:lnTo>
                <a:lnTo>
                  <a:pt x="17933" y="17666"/>
                </a:lnTo>
                <a:lnTo>
                  <a:pt x="17155" y="17641"/>
                </a:lnTo>
                <a:lnTo>
                  <a:pt x="16376" y="17690"/>
                </a:lnTo>
                <a:lnTo>
                  <a:pt x="14795" y="17787"/>
                </a:lnTo>
                <a:lnTo>
                  <a:pt x="14211" y="17812"/>
                </a:lnTo>
                <a:lnTo>
                  <a:pt x="13602" y="17836"/>
                </a:lnTo>
                <a:lnTo>
                  <a:pt x="12410" y="17836"/>
                </a:lnTo>
                <a:lnTo>
                  <a:pt x="10001" y="17787"/>
                </a:lnTo>
                <a:lnTo>
                  <a:pt x="9393" y="17787"/>
                </a:lnTo>
                <a:lnTo>
                  <a:pt x="8760" y="17812"/>
                </a:lnTo>
                <a:lnTo>
                  <a:pt x="7495" y="17885"/>
                </a:lnTo>
                <a:lnTo>
                  <a:pt x="6254" y="17933"/>
                </a:lnTo>
                <a:lnTo>
                  <a:pt x="5621" y="17958"/>
                </a:lnTo>
                <a:lnTo>
                  <a:pt x="3796" y="17958"/>
                </a:lnTo>
                <a:lnTo>
                  <a:pt x="2604" y="17933"/>
                </a:lnTo>
                <a:lnTo>
                  <a:pt x="1947" y="17958"/>
                </a:lnTo>
                <a:lnTo>
                  <a:pt x="1314" y="18006"/>
                </a:lnTo>
                <a:lnTo>
                  <a:pt x="779" y="18104"/>
                </a:lnTo>
                <a:lnTo>
                  <a:pt x="974" y="17982"/>
                </a:lnTo>
                <a:lnTo>
                  <a:pt x="1144" y="17860"/>
                </a:lnTo>
                <a:lnTo>
                  <a:pt x="1436" y="17593"/>
                </a:lnTo>
                <a:lnTo>
                  <a:pt x="2263" y="16960"/>
                </a:lnTo>
                <a:lnTo>
                  <a:pt x="3042" y="16327"/>
                </a:lnTo>
                <a:lnTo>
                  <a:pt x="4648" y="14989"/>
                </a:lnTo>
                <a:lnTo>
                  <a:pt x="5208" y="14551"/>
                </a:lnTo>
                <a:lnTo>
                  <a:pt x="5378" y="14429"/>
                </a:lnTo>
                <a:lnTo>
                  <a:pt x="5475" y="14332"/>
                </a:lnTo>
                <a:lnTo>
                  <a:pt x="5524" y="14259"/>
                </a:lnTo>
                <a:lnTo>
                  <a:pt x="5524" y="14186"/>
                </a:lnTo>
                <a:lnTo>
                  <a:pt x="5524" y="14113"/>
                </a:lnTo>
                <a:lnTo>
                  <a:pt x="5475" y="14040"/>
                </a:lnTo>
                <a:lnTo>
                  <a:pt x="5427" y="13991"/>
                </a:lnTo>
                <a:lnTo>
                  <a:pt x="5378" y="13967"/>
                </a:lnTo>
                <a:lnTo>
                  <a:pt x="5256" y="13967"/>
                </a:lnTo>
                <a:lnTo>
                  <a:pt x="5159" y="13991"/>
                </a:lnTo>
                <a:lnTo>
                  <a:pt x="5037" y="14064"/>
                </a:lnTo>
                <a:lnTo>
                  <a:pt x="4818" y="14235"/>
                </a:lnTo>
                <a:lnTo>
                  <a:pt x="4648" y="14381"/>
                </a:lnTo>
                <a:lnTo>
                  <a:pt x="3869" y="15013"/>
                </a:lnTo>
                <a:lnTo>
                  <a:pt x="3115" y="15646"/>
                </a:lnTo>
                <a:lnTo>
                  <a:pt x="1387" y="17106"/>
                </a:lnTo>
                <a:lnTo>
                  <a:pt x="1168" y="17276"/>
                </a:lnTo>
                <a:lnTo>
                  <a:pt x="925" y="17471"/>
                </a:lnTo>
                <a:lnTo>
                  <a:pt x="706" y="17641"/>
                </a:lnTo>
                <a:lnTo>
                  <a:pt x="487" y="17860"/>
                </a:lnTo>
                <a:lnTo>
                  <a:pt x="463" y="17252"/>
                </a:lnTo>
                <a:lnTo>
                  <a:pt x="438" y="16668"/>
                </a:lnTo>
                <a:lnTo>
                  <a:pt x="487" y="15476"/>
                </a:lnTo>
                <a:lnTo>
                  <a:pt x="487" y="14673"/>
                </a:lnTo>
                <a:lnTo>
                  <a:pt x="463" y="13894"/>
                </a:lnTo>
                <a:lnTo>
                  <a:pt x="463" y="13116"/>
                </a:lnTo>
                <a:lnTo>
                  <a:pt x="463" y="12337"/>
                </a:lnTo>
                <a:lnTo>
                  <a:pt x="487" y="10755"/>
                </a:lnTo>
                <a:lnTo>
                  <a:pt x="487" y="9977"/>
                </a:lnTo>
                <a:lnTo>
                  <a:pt x="463" y="9198"/>
                </a:lnTo>
                <a:lnTo>
                  <a:pt x="438" y="8711"/>
                </a:lnTo>
                <a:lnTo>
                  <a:pt x="390" y="8225"/>
                </a:lnTo>
                <a:lnTo>
                  <a:pt x="341" y="7714"/>
                </a:lnTo>
                <a:lnTo>
                  <a:pt x="341" y="7470"/>
                </a:lnTo>
                <a:lnTo>
                  <a:pt x="365" y="7227"/>
                </a:lnTo>
                <a:close/>
                <a:moveTo>
                  <a:pt x="9587" y="0"/>
                </a:moveTo>
                <a:lnTo>
                  <a:pt x="9490" y="25"/>
                </a:lnTo>
                <a:lnTo>
                  <a:pt x="9393" y="98"/>
                </a:lnTo>
                <a:lnTo>
                  <a:pt x="9393" y="146"/>
                </a:lnTo>
                <a:lnTo>
                  <a:pt x="9198" y="219"/>
                </a:lnTo>
                <a:lnTo>
                  <a:pt x="9028" y="292"/>
                </a:lnTo>
                <a:lnTo>
                  <a:pt x="8687" y="511"/>
                </a:lnTo>
                <a:lnTo>
                  <a:pt x="8054" y="974"/>
                </a:lnTo>
                <a:lnTo>
                  <a:pt x="6887" y="1777"/>
                </a:lnTo>
                <a:lnTo>
                  <a:pt x="5719" y="2580"/>
                </a:lnTo>
                <a:lnTo>
                  <a:pt x="5013" y="3091"/>
                </a:lnTo>
                <a:lnTo>
                  <a:pt x="4332" y="3626"/>
                </a:lnTo>
                <a:lnTo>
                  <a:pt x="2945" y="4697"/>
                </a:lnTo>
                <a:lnTo>
                  <a:pt x="2239" y="5207"/>
                </a:lnTo>
                <a:lnTo>
                  <a:pt x="1509" y="5718"/>
                </a:lnTo>
                <a:lnTo>
                  <a:pt x="803" y="6229"/>
                </a:lnTo>
                <a:lnTo>
                  <a:pt x="463" y="6521"/>
                </a:lnTo>
                <a:lnTo>
                  <a:pt x="122" y="6789"/>
                </a:lnTo>
                <a:lnTo>
                  <a:pt x="98" y="6838"/>
                </a:lnTo>
                <a:lnTo>
                  <a:pt x="98" y="6886"/>
                </a:lnTo>
                <a:lnTo>
                  <a:pt x="98" y="6935"/>
                </a:lnTo>
                <a:lnTo>
                  <a:pt x="122" y="6959"/>
                </a:lnTo>
                <a:lnTo>
                  <a:pt x="49" y="7178"/>
                </a:lnTo>
                <a:lnTo>
                  <a:pt x="25" y="7397"/>
                </a:lnTo>
                <a:lnTo>
                  <a:pt x="0" y="7641"/>
                </a:lnTo>
                <a:lnTo>
                  <a:pt x="25" y="7884"/>
                </a:lnTo>
                <a:lnTo>
                  <a:pt x="49" y="8371"/>
                </a:lnTo>
                <a:lnTo>
                  <a:pt x="98" y="8833"/>
                </a:lnTo>
                <a:lnTo>
                  <a:pt x="98" y="10488"/>
                </a:lnTo>
                <a:lnTo>
                  <a:pt x="73" y="11315"/>
                </a:lnTo>
                <a:lnTo>
                  <a:pt x="49" y="12142"/>
                </a:lnTo>
                <a:lnTo>
                  <a:pt x="25" y="12970"/>
                </a:lnTo>
                <a:lnTo>
                  <a:pt x="49" y="13797"/>
                </a:lnTo>
                <a:lnTo>
                  <a:pt x="49" y="14624"/>
                </a:lnTo>
                <a:lnTo>
                  <a:pt x="49" y="15476"/>
                </a:lnTo>
                <a:lnTo>
                  <a:pt x="0" y="16911"/>
                </a:lnTo>
                <a:lnTo>
                  <a:pt x="0" y="17617"/>
                </a:lnTo>
                <a:lnTo>
                  <a:pt x="49" y="17982"/>
                </a:lnTo>
                <a:lnTo>
                  <a:pt x="98" y="18347"/>
                </a:lnTo>
                <a:lnTo>
                  <a:pt x="98" y="18396"/>
                </a:lnTo>
                <a:lnTo>
                  <a:pt x="146" y="18444"/>
                </a:lnTo>
                <a:lnTo>
                  <a:pt x="219" y="18493"/>
                </a:lnTo>
                <a:lnTo>
                  <a:pt x="341" y="18517"/>
                </a:lnTo>
                <a:lnTo>
                  <a:pt x="438" y="18469"/>
                </a:lnTo>
                <a:lnTo>
                  <a:pt x="1022" y="18469"/>
                </a:lnTo>
                <a:lnTo>
                  <a:pt x="1606" y="18420"/>
                </a:lnTo>
                <a:lnTo>
                  <a:pt x="2190" y="18396"/>
                </a:lnTo>
                <a:lnTo>
                  <a:pt x="3967" y="18396"/>
                </a:lnTo>
                <a:lnTo>
                  <a:pt x="5183" y="18420"/>
                </a:lnTo>
                <a:lnTo>
                  <a:pt x="6376" y="18396"/>
                </a:lnTo>
                <a:lnTo>
                  <a:pt x="7592" y="18347"/>
                </a:lnTo>
                <a:lnTo>
                  <a:pt x="8809" y="18274"/>
                </a:lnTo>
                <a:lnTo>
                  <a:pt x="10001" y="18274"/>
                </a:lnTo>
                <a:lnTo>
                  <a:pt x="12337" y="18298"/>
                </a:lnTo>
                <a:lnTo>
                  <a:pt x="13481" y="18298"/>
                </a:lnTo>
                <a:lnTo>
                  <a:pt x="14649" y="18274"/>
                </a:lnTo>
                <a:lnTo>
                  <a:pt x="15646" y="18201"/>
                </a:lnTo>
                <a:lnTo>
                  <a:pt x="16668" y="18128"/>
                </a:lnTo>
                <a:lnTo>
                  <a:pt x="17690" y="18128"/>
                </a:lnTo>
                <a:lnTo>
                  <a:pt x="18201" y="18152"/>
                </a:lnTo>
                <a:lnTo>
                  <a:pt x="18688" y="18201"/>
                </a:lnTo>
                <a:lnTo>
                  <a:pt x="18785" y="18201"/>
                </a:lnTo>
                <a:lnTo>
                  <a:pt x="18882" y="18177"/>
                </a:lnTo>
                <a:lnTo>
                  <a:pt x="18931" y="18128"/>
                </a:lnTo>
                <a:lnTo>
                  <a:pt x="18980" y="18055"/>
                </a:lnTo>
                <a:lnTo>
                  <a:pt x="19004" y="17958"/>
                </a:lnTo>
                <a:lnTo>
                  <a:pt x="18980" y="17885"/>
                </a:lnTo>
                <a:lnTo>
                  <a:pt x="18955" y="17812"/>
                </a:lnTo>
                <a:lnTo>
                  <a:pt x="18882" y="17763"/>
                </a:lnTo>
                <a:lnTo>
                  <a:pt x="18907" y="17690"/>
                </a:lnTo>
                <a:lnTo>
                  <a:pt x="19028" y="16327"/>
                </a:lnTo>
                <a:lnTo>
                  <a:pt x="19077" y="15427"/>
                </a:lnTo>
                <a:lnTo>
                  <a:pt x="19101" y="14502"/>
                </a:lnTo>
                <a:lnTo>
                  <a:pt x="19101" y="13602"/>
                </a:lnTo>
                <a:lnTo>
                  <a:pt x="19077" y="12678"/>
                </a:lnTo>
                <a:lnTo>
                  <a:pt x="19028" y="10999"/>
                </a:lnTo>
                <a:lnTo>
                  <a:pt x="19028" y="10147"/>
                </a:lnTo>
                <a:lnTo>
                  <a:pt x="19053" y="9295"/>
                </a:lnTo>
                <a:lnTo>
                  <a:pt x="19077" y="8541"/>
                </a:lnTo>
                <a:lnTo>
                  <a:pt x="19077" y="7787"/>
                </a:lnTo>
                <a:lnTo>
                  <a:pt x="19053" y="7251"/>
                </a:lnTo>
                <a:lnTo>
                  <a:pt x="19077" y="6984"/>
                </a:lnTo>
                <a:lnTo>
                  <a:pt x="19126" y="6716"/>
                </a:lnTo>
                <a:lnTo>
                  <a:pt x="19126" y="6692"/>
                </a:lnTo>
                <a:lnTo>
                  <a:pt x="19126" y="6643"/>
                </a:lnTo>
                <a:lnTo>
                  <a:pt x="19077" y="6594"/>
                </a:lnTo>
                <a:lnTo>
                  <a:pt x="19004" y="6570"/>
                </a:lnTo>
                <a:lnTo>
                  <a:pt x="18955" y="6570"/>
                </a:lnTo>
                <a:lnTo>
                  <a:pt x="18931" y="6594"/>
                </a:lnTo>
                <a:lnTo>
                  <a:pt x="18882" y="6570"/>
                </a:lnTo>
                <a:lnTo>
                  <a:pt x="18250" y="6254"/>
                </a:lnTo>
                <a:lnTo>
                  <a:pt x="17617" y="5889"/>
                </a:lnTo>
                <a:lnTo>
                  <a:pt x="17033" y="5499"/>
                </a:lnTo>
                <a:lnTo>
                  <a:pt x="16473" y="5062"/>
                </a:lnTo>
                <a:lnTo>
                  <a:pt x="15816" y="4575"/>
                </a:lnTo>
                <a:lnTo>
                  <a:pt x="15160" y="4088"/>
                </a:lnTo>
                <a:lnTo>
                  <a:pt x="14503" y="3602"/>
                </a:lnTo>
                <a:lnTo>
                  <a:pt x="13870" y="3115"/>
                </a:lnTo>
                <a:lnTo>
                  <a:pt x="12605" y="2117"/>
                </a:lnTo>
                <a:lnTo>
                  <a:pt x="11972" y="1631"/>
                </a:lnTo>
                <a:lnTo>
                  <a:pt x="11339" y="1168"/>
                </a:lnTo>
                <a:lnTo>
                  <a:pt x="10682" y="706"/>
                </a:lnTo>
                <a:lnTo>
                  <a:pt x="10050" y="219"/>
                </a:lnTo>
                <a:lnTo>
                  <a:pt x="10001" y="171"/>
                </a:lnTo>
                <a:lnTo>
                  <a:pt x="9928" y="73"/>
                </a:lnTo>
                <a:lnTo>
                  <a:pt x="9879" y="49"/>
                </a:lnTo>
                <a:lnTo>
                  <a:pt x="9806" y="49"/>
                </a:lnTo>
                <a:lnTo>
                  <a:pt x="9709" y="25"/>
                </a:lnTo>
                <a:lnTo>
                  <a:pt x="9587" y="0"/>
                </a:lnTo>
                <a:close/>
              </a:path>
            </a:pathLst>
          </a:custGeom>
          <a:solidFill>
            <a:srgbClr val="6567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636;p40"/>
          <p:cNvSpPr/>
          <p:nvPr/>
        </p:nvSpPr>
        <p:spPr>
          <a:xfrm>
            <a:off x="590081" y="1615555"/>
            <a:ext cx="274958" cy="460550"/>
          </a:xfrm>
          <a:custGeom>
            <a:avLst/>
            <a:gdLst/>
            <a:ahLst/>
            <a:cxnLst/>
            <a:rect l="l" t="t" r="r" b="b"/>
            <a:pathLst>
              <a:path w="12581" h="21073" extrusionOk="0">
                <a:moveTo>
                  <a:pt x="6108" y="1217"/>
                </a:moveTo>
                <a:lnTo>
                  <a:pt x="5889" y="1241"/>
                </a:lnTo>
                <a:lnTo>
                  <a:pt x="5694" y="1314"/>
                </a:lnTo>
                <a:lnTo>
                  <a:pt x="5621" y="1339"/>
                </a:lnTo>
                <a:lnTo>
                  <a:pt x="5548" y="1412"/>
                </a:lnTo>
                <a:lnTo>
                  <a:pt x="5500" y="1485"/>
                </a:lnTo>
                <a:lnTo>
                  <a:pt x="5475" y="1558"/>
                </a:lnTo>
                <a:lnTo>
                  <a:pt x="5500" y="1631"/>
                </a:lnTo>
                <a:lnTo>
                  <a:pt x="5548" y="1704"/>
                </a:lnTo>
                <a:lnTo>
                  <a:pt x="5597" y="1752"/>
                </a:lnTo>
                <a:lnTo>
                  <a:pt x="5670" y="1801"/>
                </a:lnTo>
                <a:lnTo>
                  <a:pt x="5816" y="1850"/>
                </a:lnTo>
                <a:lnTo>
                  <a:pt x="5986" y="1874"/>
                </a:lnTo>
                <a:lnTo>
                  <a:pt x="6132" y="1898"/>
                </a:lnTo>
                <a:lnTo>
                  <a:pt x="6497" y="1923"/>
                </a:lnTo>
                <a:lnTo>
                  <a:pt x="6862" y="1923"/>
                </a:lnTo>
                <a:lnTo>
                  <a:pt x="6984" y="1898"/>
                </a:lnTo>
                <a:lnTo>
                  <a:pt x="7057" y="1850"/>
                </a:lnTo>
                <a:lnTo>
                  <a:pt x="7130" y="1777"/>
                </a:lnTo>
                <a:lnTo>
                  <a:pt x="7179" y="1679"/>
                </a:lnTo>
                <a:lnTo>
                  <a:pt x="7179" y="1582"/>
                </a:lnTo>
                <a:lnTo>
                  <a:pt x="7154" y="1485"/>
                </a:lnTo>
                <a:lnTo>
                  <a:pt x="7106" y="1412"/>
                </a:lnTo>
                <a:lnTo>
                  <a:pt x="7033" y="1339"/>
                </a:lnTo>
                <a:lnTo>
                  <a:pt x="6935" y="1290"/>
                </a:lnTo>
                <a:lnTo>
                  <a:pt x="6862" y="1241"/>
                </a:lnTo>
                <a:lnTo>
                  <a:pt x="6668" y="1217"/>
                </a:lnTo>
                <a:close/>
                <a:moveTo>
                  <a:pt x="11948" y="1485"/>
                </a:moveTo>
                <a:lnTo>
                  <a:pt x="12021" y="1850"/>
                </a:lnTo>
                <a:lnTo>
                  <a:pt x="12061" y="2174"/>
                </a:lnTo>
                <a:lnTo>
                  <a:pt x="12045" y="2142"/>
                </a:lnTo>
                <a:lnTo>
                  <a:pt x="12021" y="2093"/>
                </a:lnTo>
                <a:lnTo>
                  <a:pt x="11948" y="2044"/>
                </a:lnTo>
                <a:lnTo>
                  <a:pt x="11875" y="2044"/>
                </a:lnTo>
                <a:lnTo>
                  <a:pt x="11559" y="2190"/>
                </a:lnTo>
                <a:lnTo>
                  <a:pt x="11267" y="2361"/>
                </a:lnTo>
                <a:lnTo>
                  <a:pt x="11048" y="2507"/>
                </a:lnTo>
                <a:lnTo>
                  <a:pt x="10829" y="2653"/>
                </a:lnTo>
                <a:lnTo>
                  <a:pt x="10220" y="2653"/>
                </a:lnTo>
                <a:lnTo>
                  <a:pt x="9612" y="2628"/>
                </a:lnTo>
                <a:lnTo>
                  <a:pt x="9636" y="2628"/>
                </a:lnTo>
                <a:lnTo>
                  <a:pt x="10342" y="2288"/>
                </a:lnTo>
                <a:lnTo>
                  <a:pt x="11072" y="1996"/>
                </a:lnTo>
                <a:lnTo>
                  <a:pt x="11291" y="1898"/>
                </a:lnTo>
                <a:lnTo>
                  <a:pt x="11534" y="1777"/>
                </a:lnTo>
                <a:lnTo>
                  <a:pt x="11753" y="1655"/>
                </a:lnTo>
                <a:lnTo>
                  <a:pt x="11948" y="1485"/>
                </a:lnTo>
                <a:close/>
                <a:moveTo>
                  <a:pt x="12070" y="2239"/>
                </a:moveTo>
                <a:lnTo>
                  <a:pt x="12070" y="2653"/>
                </a:lnTo>
                <a:lnTo>
                  <a:pt x="12070" y="3042"/>
                </a:lnTo>
                <a:lnTo>
                  <a:pt x="11948" y="3042"/>
                </a:lnTo>
                <a:lnTo>
                  <a:pt x="11826" y="3091"/>
                </a:lnTo>
                <a:lnTo>
                  <a:pt x="11583" y="3212"/>
                </a:lnTo>
                <a:lnTo>
                  <a:pt x="11145" y="3456"/>
                </a:lnTo>
                <a:lnTo>
                  <a:pt x="11169" y="2993"/>
                </a:lnTo>
                <a:lnTo>
                  <a:pt x="11194" y="2896"/>
                </a:lnTo>
                <a:lnTo>
                  <a:pt x="11194" y="2774"/>
                </a:lnTo>
                <a:lnTo>
                  <a:pt x="11291" y="2726"/>
                </a:lnTo>
                <a:lnTo>
                  <a:pt x="11656" y="2531"/>
                </a:lnTo>
                <a:lnTo>
                  <a:pt x="11997" y="2336"/>
                </a:lnTo>
                <a:lnTo>
                  <a:pt x="12045" y="2263"/>
                </a:lnTo>
                <a:lnTo>
                  <a:pt x="12070" y="2239"/>
                </a:lnTo>
                <a:close/>
                <a:moveTo>
                  <a:pt x="12045" y="3334"/>
                </a:moveTo>
                <a:lnTo>
                  <a:pt x="11997" y="3918"/>
                </a:lnTo>
                <a:lnTo>
                  <a:pt x="11972" y="4015"/>
                </a:lnTo>
                <a:lnTo>
                  <a:pt x="11705" y="4161"/>
                </a:lnTo>
                <a:lnTo>
                  <a:pt x="11413" y="4307"/>
                </a:lnTo>
                <a:lnTo>
                  <a:pt x="11121" y="4429"/>
                </a:lnTo>
                <a:lnTo>
                  <a:pt x="11145" y="3772"/>
                </a:lnTo>
                <a:lnTo>
                  <a:pt x="11388" y="3675"/>
                </a:lnTo>
                <a:lnTo>
                  <a:pt x="11607" y="3553"/>
                </a:lnTo>
                <a:lnTo>
                  <a:pt x="11826" y="3456"/>
                </a:lnTo>
                <a:lnTo>
                  <a:pt x="11924" y="3407"/>
                </a:lnTo>
                <a:lnTo>
                  <a:pt x="12045" y="3334"/>
                </a:lnTo>
                <a:close/>
                <a:moveTo>
                  <a:pt x="11972" y="4405"/>
                </a:moveTo>
                <a:lnTo>
                  <a:pt x="11948" y="4867"/>
                </a:lnTo>
                <a:lnTo>
                  <a:pt x="11875" y="4891"/>
                </a:lnTo>
                <a:lnTo>
                  <a:pt x="11705" y="5013"/>
                </a:lnTo>
                <a:lnTo>
                  <a:pt x="11510" y="5110"/>
                </a:lnTo>
                <a:lnTo>
                  <a:pt x="11121" y="5281"/>
                </a:lnTo>
                <a:lnTo>
                  <a:pt x="11121" y="4672"/>
                </a:lnTo>
                <a:lnTo>
                  <a:pt x="11315" y="4648"/>
                </a:lnTo>
                <a:lnTo>
                  <a:pt x="11461" y="4599"/>
                </a:lnTo>
                <a:lnTo>
                  <a:pt x="11729" y="4526"/>
                </a:lnTo>
                <a:lnTo>
                  <a:pt x="11972" y="4405"/>
                </a:lnTo>
                <a:close/>
                <a:moveTo>
                  <a:pt x="11948" y="5208"/>
                </a:moveTo>
                <a:lnTo>
                  <a:pt x="11948" y="5646"/>
                </a:lnTo>
                <a:lnTo>
                  <a:pt x="11851" y="5694"/>
                </a:lnTo>
                <a:lnTo>
                  <a:pt x="11753" y="5743"/>
                </a:lnTo>
                <a:lnTo>
                  <a:pt x="11559" y="5865"/>
                </a:lnTo>
                <a:lnTo>
                  <a:pt x="11096" y="6157"/>
                </a:lnTo>
                <a:lnTo>
                  <a:pt x="11096" y="5524"/>
                </a:lnTo>
                <a:lnTo>
                  <a:pt x="11340" y="5475"/>
                </a:lnTo>
                <a:lnTo>
                  <a:pt x="11559" y="5402"/>
                </a:lnTo>
                <a:lnTo>
                  <a:pt x="11753" y="5329"/>
                </a:lnTo>
                <a:lnTo>
                  <a:pt x="11948" y="5208"/>
                </a:lnTo>
                <a:close/>
                <a:moveTo>
                  <a:pt x="11948" y="6059"/>
                </a:moveTo>
                <a:lnTo>
                  <a:pt x="11948" y="6400"/>
                </a:lnTo>
                <a:lnTo>
                  <a:pt x="11948" y="6424"/>
                </a:lnTo>
                <a:lnTo>
                  <a:pt x="11826" y="6473"/>
                </a:lnTo>
                <a:lnTo>
                  <a:pt x="11705" y="6546"/>
                </a:lnTo>
                <a:lnTo>
                  <a:pt x="11461" y="6716"/>
                </a:lnTo>
                <a:lnTo>
                  <a:pt x="11096" y="6911"/>
                </a:lnTo>
                <a:lnTo>
                  <a:pt x="11096" y="6351"/>
                </a:lnTo>
                <a:lnTo>
                  <a:pt x="11364" y="6303"/>
                </a:lnTo>
                <a:lnTo>
                  <a:pt x="11607" y="6205"/>
                </a:lnTo>
                <a:lnTo>
                  <a:pt x="11948" y="6059"/>
                </a:lnTo>
                <a:close/>
                <a:moveTo>
                  <a:pt x="11948" y="6741"/>
                </a:moveTo>
                <a:lnTo>
                  <a:pt x="11924" y="7252"/>
                </a:lnTo>
                <a:lnTo>
                  <a:pt x="11729" y="7398"/>
                </a:lnTo>
                <a:lnTo>
                  <a:pt x="11413" y="7617"/>
                </a:lnTo>
                <a:lnTo>
                  <a:pt x="11242" y="7714"/>
                </a:lnTo>
                <a:lnTo>
                  <a:pt x="11096" y="7836"/>
                </a:lnTo>
                <a:lnTo>
                  <a:pt x="11096" y="7203"/>
                </a:lnTo>
                <a:lnTo>
                  <a:pt x="11218" y="7179"/>
                </a:lnTo>
                <a:lnTo>
                  <a:pt x="11315" y="7130"/>
                </a:lnTo>
                <a:lnTo>
                  <a:pt x="11559" y="7008"/>
                </a:lnTo>
                <a:lnTo>
                  <a:pt x="11753" y="6887"/>
                </a:lnTo>
                <a:lnTo>
                  <a:pt x="11948" y="6741"/>
                </a:lnTo>
                <a:close/>
                <a:moveTo>
                  <a:pt x="11924" y="7738"/>
                </a:moveTo>
                <a:lnTo>
                  <a:pt x="11924" y="8103"/>
                </a:lnTo>
                <a:lnTo>
                  <a:pt x="11851" y="8128"/>
                </a:lnTo>
                <a:lnTo>
                  <a:pt x="11705" y="8201"/>
                </a:lnTo>
                <a:lnTo>
                  <a:pt x="11559" y="8274"/>
                </a:lnTo>
                <a:lnTo>
                  <a:pt x="11291" y="8468"/>
                </a:lnTo>
                <a:lnTo>
                  <a:pt x="11096" y="8639"/>
                </a:lnTo>
                <a:lnTo>
                  <a:pt x="11096" y="8176"/>
                </a:lnTo>
                <a:lnTo>
                  <a:pt x="11291" y="8103"/>
                </a:lnTo>
                <a:lnTo>
                  <a:pt x="11486" y="8006"/>
                </a:lnTo>
                <a:lnTo>
                  <a:pt x="11851" y="7787"/>
                </a:lnTo>
                <a:lnTo>
                  <a:pt x="11924" y="7738"/>
                </a:lnTo>
                <a:close/>
                <a:moveTo>
                  <a:pt x="11924" y="8468"/>
                </a:moveTo>
                <a:lnTo>
                  <a:pt x="11924" y="9101"/>
                </a:lnTo>
                <a:lnTo>
                  <a:pt x="11705" y="9247"/>
                </a:lnTo>
                <a:lnTo>
                  <a:pt x="11486" y="9393"/>
                </a:lnTo>
                <a:lnTo>
                  <a:pt x="11291" y="9539"/>
                </a:lnTo>
                <a:lnTo>
                  <a:pt x="11096" y="9685"/>
                </a:lnTo>
                <a:lnTo>
                  <a:pt x="11096" y="8955"/>
                </a:lnTo>
                <a:lnTo>
                  <a:pt x="11169" y="8931"/>
                </a:lnTo>
                <a:lnTo>
                  <a:pt x="11267" y="8906"/>
                </a:lnTo>
                <a:lnTo>
                  <a:pt x="11413" y="8809"/>
                </a:lnTo>
                <a:lnTo>
                  <a:pt x="11680" y="8663"/>
                </a:lnTo>
                <a:lnTo>
                  <a:pt x="11924" y="8468"/>
                </a:lnTo>
                <a:close/>
                <a:moveTo>
                  <a:pt x="11924" y="9539"/>
                </a:moveTo>
                <a:lnTo>
                  <a:pt x="11924" y="9782"/>
                </a:lnTo>
                <a:lnTo>
                  <a:pt x="11851" y="9806"/>
                </a:lnTo>
                <a:lnTo>
                  <a:pt x="11778" y="9831"/>
                </a:lnTo>
                <a:lnTo>
                  <a:pt x="11632" y="9952"/>
                </a:lnTo>
                <a:lnTo>
                  <a:pt x="11510" y="10074"/>
                </a:lnTo>
                <a:lnTo>
                  <a:pt x="11388" y="10171"/>
                </a:lnTo>
                <a:lnTo>
                  <a:pt x="11242" y="10269"/>
                </a:lnTo>
                <a:lnTo>
                  <a:pt x="11169" y="10342"/>
                </a:lnTo>
                <a:lnTo>
                  <a:pt x="11096" y="10415"/>
                </a:lnTo>
                <a:lnTo>
                  <a:pt x="11096" y="9904"/>
                </a:lnTo>
                <a:lnTo>
                  <a:pt x="11218" y="9879"/>
                </a:lnTo>
                <a:lnTo>
                  <a:pt x="11364" y="9831"/>
                </a:lnTo>
                <a:lnTo>
                  <a:pt x="11607" y="9709"/>
                </a:lnTo>
                <a:lnTo>
                  <a:pt x="11924" y="9539"/>
                </a:lnTo>
                <a:close/>
                <a:moveTo>
                  <a:pt x="11924" y="10220"/>
                </a:moveTo>
                <a:lnTo>
                  <a:pt x="11924" y="10658"/>
                </a:lnTo>
                <a:lnTo>
                  <a:pt x="11753" y="10755"/>
                </a:lnTo>
                <a:lnTo>
                  <a:pt x="11583" y="10853"/>
                </a:lnTo>
                <a:lnTo>
                  <a:pt x="11340" y="10999"/>
                </a:lnTo>
                <a:lnTo>
                  <a:pt x="11096" y="11145"/>
                </a:lnTo>
                <a:lnTo>
                  <a:pt x="11096" y="10536"/>
                </a:lnTo>
                <a:lnTo>
                  <a:pt x="11145" y="10585"/>
                </a:lnTo>
                <a:lnTo>
                  <a:pt x="11340" y="10585"/>
                </a:lnTo>
                <a:lnTo>
                  <a:pt x="11486" y="10512"/>
                </a:lnTo>
                <a:lnTo>
                  <a:pt x="11607" y="10463"/>
                </a:lnTo>
                <a:lnTo>
                  <a:pt x="11753" y="10342"/>
                </a:lnTo>
                <a:lnTo>
                  <a:pt x="11924" y="10220"/>
                </a:lnTo>
                <a:close/>
                <a:moveTo>
                  <a:pt x="11924" y="11047"/>
                </a:moveTo>
                <a:lnTo>
                  <a:pt x="11924" y="11364"/>
                </a:lnTo>
                <a:lnTo>
                  <a:pt x="11778" y="11412"/>
                </a:lnTo>
                <a:lnTo>
                  <a:pt x="11632" y="11485"/>
                </a:lnTo>
                <a:lnTo>
                  <a:pt x="11364" y="11656"/>
                </a:lnTo>
                <a:lnTo>
                  <a:pt x="11096" y="11826"/>
                </a:lnTo>
                <a:lnTo>
                  <a:pt x="11096" y="11461"/>
                </a:lnTo>
                <a:lnTo>
                  <a:pt x="11242" y="11437"/>
                </a:lnTo>
                <a:lnTo>
                  <a:pt x="11364" y="11364"/>
                </a:lnTo>
                <a:lnTo>
                  <a:pt x="11632" y="11218"/>
                </a:lnTo>
                <a:lnTo>
                  <a:pt x="11924" y="11047"/>
                </a:lnTo>
                <a:close/>
                <a:moveTo>
                  <a:pt x="11924" y="11753"/>
                </a:moveTo>
                <a:lnTo>
                  <a:pt x="11924" y="12191"/>
                </a:lnTo>
                <a:lnTo>
                  <a:pt x="11705" y="12288"/>
                </a:lnTo>
                <a:lnTo>
                  <a:pt x="11534" y="12386"/>
                </a:lnTo>
                <a:lnTo>
                  <a:pt x="11315" y="12483"/>
                </a:lnTo>
                <a:lnTo>
                  <a:pt x="11096" y="12605"/>
                </a:lnTo>
                <a:lnTo>
                  <a:pt x="11096" y="12215"/>
                </a:lnTo>
                <a:lnTo>
                  <a:pt x="11267" y="12142"/>
                </a:lnTo>
                <a:lnTo>
                  <a:pt x="11413" y="12045"/>
                </a:lnTo>
                <a:lnTo>
                  <a:pt x="11680" y="11875"/>
                </a:lnTo>
                <a:lnTo>
                  <a:pt x="11924" y="11753"/>
                </a:lnTo>
                <a:close/>
                <a:moveTo>
                  <a:pt x="11924" y="12580"/>
                </a:moveTo>
                <a:lnTo>
                  <a:pt x="11924" y="12848"/>
                </a:lnTo>
                <a:lnTo>
                  <a:pt x="11705" y="13043"/>
                </a:lnTo>
                <a:lnTo>
                  <a:pt x="11388" y="13262"/>
                </a:lnTo>
                <a:lnTo>
                  <a:pt x="11096" y="13481"/>
                </a:lnTo>
                <a:lnTo>
                  <a:pt x="11096" y="12872"/>
                </a:lnTo>
                <a:lnTo>
                  <a:pt x="11242" y="12848"/>
                </a:lnTo>
                <a:lnTo>
                  <a:pt x="11364" y="12824"/>
                </a:lnTo>
                <a:lnTo>
                  <a:pt x="11632" y="12702"/>
                </a:lnTo>
                <a:lnTo>
                  <a:pt x="11924" y="12580"/>
                </a:lnTo>
                <a:close/>
                <a:moveTo>
                  <a:pt x="11948" y="13237"/>
                </a:moveTo>
                <a:lnTo>
                  <a:pt x="11948" y="13821"/>
                </a:lnTo>
                <a:lnTo>
                  <a:pt x="11753" y="13919"/>
                </a:lnTo>
                <a:lnTo>
                  <a:pt x="11559" y="14065"/>
                </a:lnTo>
                <a:lnTo>
                  <a:pt x="11340" y="14211"/>
                </a:lnTo>
                <a:lnTo>
                  <a:pt x="11121" y="14357"/>
                </a:lnTo>
                <a:lnTo>
                  <a:pt x="11121" y="13602"/>
                </a:lnTo>
                <a:lnTo>
                  <a:pt x="11291" y="13529"/>
                </a:lnTo>
                <a:lnTo>
                  <a:pt x="11486" y="13481"/>
                </a:lnTo>
                <a:lnTo>
                  <a:pt x="11656" y="13383"/>
                </a:lnTo>
                <a:lnTo>
                  <a:pt x="11826" y="13310"/>
                </a:lnTo>
                <a:lnTo>
                  <a:pt x="11948" y="13237"/>
                </a:lnTo>
                <a:close/>
                <a:moveTo>
                  <a:pt x="11948" y="14211"/>
                </a:moveTo>
                <a:lnTo>
                  <a:pt x="11948" y="14357"/>
                </a:lnTo>
                <a:lnTo>
                  <a:pt x="11778" y="14454"/>
                </a:lnTo>
                <a:lnTo>
                  <a:pt x="11607" y="14551"/>
                </a:lnTo>
                <a:lnTo>
                  <a:pt x="11364" y="14722"/>
                </a:lnTo>
                <a:lnTo>
                  <a:pt x="11121" y="14916"/>
                </a:lnTo>
                <a:lnTo>
                  <a:pt x="11121" y="14649"/>
                </a:lnTo>
                <a:lnTo>
                  <a:pt x="11242" y="14600"/>
                </a:lnTo>
                <a:lnTo>
                  <a:pt x="11388" y="14551"/>
                </a:lnTo>
                <a:lnTo>
                  <a:pt x="11632" y="14405"/>
                </a:lnTo>
                <a:lnTo>
                  <a:pt x="11948" y="14211"/>
                </a:lnTo>
                <a:close/>
                <a:moveTo>
                  <a:pt x="11972" y="14722"/>
                </a:moveTo>
                <a:lnTo>
                  <a:pt x="11997" y="15379"/>
                </a:lnTo>
                <a:lnTo>
                  <a:pt x="11753" y="15500"/>
                </a:lnTo>
                <a:lnTo>
                  <a:pt x="11534" y="15622"/>
                </a:lnTo>
                <a:lnTo>
                  <a:pt x="11315" y="15768"/>
                </a:lnTo>
                <a:lnTo>
                  <a:pt x="11121" y="15938"/>
                </a:lnTo>
                <a:lnTo>
                  <a:pt x="11121" y="15257"/>
                </a:lnTo>
                <a:lnTo>
                  <a:pt x="11413" y="15062"/>
                </a:lnTo>
                <a:lnTo>
                  <a:pt x="11680" y="14868"/>
                </a:lnTo>
                <a:lnTo>
                  <a:pt x="11972" y="14722"/>
                </a:lnTo>
                <a:close/>
                <a:moveTo>
                  <a:pt x="11997" y="15792"/>
                </a:moveTo>
                <a:lnTo>
                  <a:pt x="11997" y="16060"/>
                </a:lnTo>
                <a:lnTo>
                  <a:pt x="11510" y="16376"/>
                </a:lnTo>
                <a:lnTo>
                  <a:pt x="11315" y="16498"/>
                </a:lnTo>
                <a:lnTo>
                  <a:pt x="11121" y="16644"/>
                </a:lnTo>
                <a:lnTo>
                  <a:pt x="11121" y="16206"/>
                </a:lnTo>
                <a:lnTo>
                  <a:pt x="11413" y="16109"/>
                </a:lnTo>
                <a:lnTo>
                  <a:pt x="11680" y="15963"/>
                </a:lnTo>
                <a:lnTo>
                  <a:pt x="11997" y="15792"/>
                </a:lnTo>
                <a:close/>
                <a:moveTo>
                  <a:pt x="8736" y="3042"/>
                </a:moveTo>
                <a:lnTo>
                  <a:pt x="9782" y="3115"/>
                </a:lnTo>
                <a:lnTo>
                  <a:pt x="10804" y="3115"/>
                </a:lnTo>
                <a:lnTo>
                  <a:pt x="10707" y="4818"/>
                </a:lnTo>
                <a:lnTo>
                  <a:pt x="10634" y="6522"/>
                </a:lnTo>
                <a:lnTo>
                  <a:pt x="10610" y="8225"/>
                </a:lnTo>
                <a:lnTo>
                  <a:pt x="10610" y="9928"/>
                </a:lnTo>
                <a:lnTo>
                  <a:pt x="10658" y="13335"/>
                </a:lnTo>
                <a:lnTo>
                  <a:pt x="10658" y="15038"/>
                </a:lnTo>
                <a:lnTo>
                  <a:pt x="10683" y="16741"/>
                </a:lnTo>
                <a:lnTo>
                  <a:pt x="10245" y="16741"/>
                </a:lnTo>
                <a:lnTo>
                  <a:pt x="9831" y="16717"/>
                </a:lnTo>
                <a:lnTo>
                  <a:pt x="9393" y="16717"/>
                </a:lnTo>
                <a:lnTo>
                  <a:pt x="8979" y="16693"/>
                </a:lnTo>
                <a:lnTo>
                  <a:pt x="7714" y="16717"/>
                </a:lnTo>
                <a:lnTo>
                  <a:pt x="6424" y="16717"/>
                </a:lnTo>
                <a:lnTo>
                  <a:pt x="5232" y="16668"/>
                </a:lnTo>
                <a:lnTo>
                  <a:pt x="4016" y="16644"/>
                </a:lnTo>
                <a:lnTo>
                  <a:pt x="2434" y="16644"/>
                </a:lnTo>
                <a:lnTo>
                  <a:pt x="1899" y="16668"/>
                </a:lnTo>
                <a:lnTo>
                  <a:pt x="1923" y="16620"/>
                </a:lnTo>
                <a:lnTo>
                  <a:pt x="1923" y="16644"/>
                </a:lnTo>
                <a:lnTo>
                  <a:pt x="1947" y="16620"/>
                </a:lnTo>
                <a:lnTo>
                  <a:pt x="1923" y="16571"/>
                </a:lnTo>
                <a:lnTo>
                  <a:pt x="1899" y="16376"/>
                </a:lnTo>
                <a:lnTo>
                  <a:pt x="1899" y="16060"/>
                </a:lnTo>
                <a:lnTo>
                  <a:pt x="1923" y="15744"/>
                </a:lnTo>
                <a:lnTo>
                  <a:pt x="1996" y="14040"/>
                </a:lnTo>
                <a:lnTo>
                  <a:pt x="2020" y="12751"/>
                </a:lnTo>
                <a:lnTo>
                  <a:pt x="2045" y="11485"/>
                </a:lnTo>
                <a:lnTo>
                  <a:pt x="2045" y="8955"/>
                </a:lnTo>
                <a:lnTo>
                  <a:pt x="2045" y="5646"/>
                </a:lnTo>
                <a:lnTo>
                  <a:pt x="1996" y="3918"/>
                </a:lnTo>
                <a:lnTo>
                  <a:pt x="1972" y="3334"/>
                </a:lnTo>
                <a:lnTo>
                  <a:pt x="1947" y="3066"/>
                </a:lnTo>
                <a:lnTo>
                  <a:pt x="2458" y="3139"/>
                </a:lnTo>
                <a:lnTo>
                  <a:pt x="2994" y="3188"/>
                </a:lnTo>
                <a:lnTo>
                  <a:pt x="3505" y="3212"/>
                </a:lnTo>
                <a:lnTo>
                  <a:pt x="4040" y="3212"/>
                </a:lnTo>
                <a:lnTo>
                  <a:pt x="5110" y="3164"/>
                </a:lnTo>
                <a:lnTo>
                  <a:pt x="6157" y="3115"/>
                </a:lnTo>
                <a:lnTo>
                  <a:pt x="7446" y="3066"/>
                </a:lnTo>
                <a:lnTo>
                  <a:pt x="8103" y="3042"/>
                </a:lnTo>
                <a:close/>
                <a:moveTo>
                  <a:pt x="6595" y="18177"/>
                </a:moveTo>
                <a:lnTo>
                  <a:pt x="6716" y="18225"/>
                </a:lnTo>
                <a:lnTo>
                  <a:pt x="6814" y="18323"/>
                </a:lnTo>
                <a:lnTo>
                  <a:pt x="6887" y="18493"/>
                </a:lnTo>
                <a:lnTo>
                  <a:pt x="6911" y="18590"/>
                </a:lnTo>
                <a:lnTo>
                  <a:pt x="6935" y="18712"/>
                </a:lnTo>
                <a:lnTo>
                  <a:pt x="6935" y="18834"/>
                </a:lnTo>
                <a:lnTo>
                  <a:pt x="6911" y="18955"/>
                </a:lnTo>
                <a:lnTo>
                  <a:pt x="6887" y="19053"/>
                </a:lnTo>
                <a:lnTo>
                  <a:pt x="6838" y="19174"/>
                </a:lnTo>
                <a:lnTo>
                  <a:pt x="6765" y="19272"/>
                </a:lnTo>
                <a:lnTo>
                  <a:pt x="6692" y="19345"/>
                </a:lnTo>
                <a:lnTo>
                  <a:pt x="6570" y="19418"/>
                </a:lnTo>
                <a:lnTo>
                  <a:pt x="6424" y="19442"/>
                </a:lnTo>
                <a:lnTo>
                  <a:pt x="6278" y="19442"/>
                </a:lnTo>
                <a:lnTo>
                  <a:pt x="6132" y="19393"/>
                </a:lnTo>
                <a:lnTo>
                  <a:pt x="6011" y="19345"/>
                </a:lnTo>
                <a:lnTo>
                  <a:pt x="5913" y="19247"/>
                </a:lnTo>
                <a:lnTo>
                  <a:pt x="5816" y="19126"/>
                </a:lnTo>
                <a:lnTo>
                  <a:pt x="5792" y="19004"/>
                </a:lnTo>
                <a:lnTo>
                  <a:pt x="5792" y="18858"/>
                </a:lnTo>
                <a:lnTo>
                  <a:pt x="5816" y="18688"/>
                </a:lnTo>
                <a:lnTo>
                  <a:pt x="5865" y="18566"/>
                </a:lnTo>
                <a:lnTo>
                  <a:pt x="5938" y="18420"/>
                </a:lnTo>
                <a:lnTo>
                  <a:pt x="6011" y="18323"/>
                </a:lnTo>
                <a:lnTo>
                  <a:pt x="6108" y="18250"/>
                </a:lnTo>
                <a:lnTo>
                  <a:pt x="6157" y="18274"/>
                </a:lnTo>
                <a:lnTo>
                  <a:pt x="6230" y="18250"/>
                </a:lnTo>
                <a:lnTo>
                  <a:pt x="6351" y="18225"/>
                </a:lnTo>
                <a:lnTo>
                  <a:pt x="6376" y="18225"/>
                </a:lnTo>
                <a:lnTo>
                  <a:pt x="6424" y="18201"/>
                </a:lnTo>
                <a:lnTo>
                  <a:pt x="6473" y="18177"/>
                </a:lnTo>
                <a:close/>
                <a:moveTo>
                  <a:pt x="6497" y="17690"/>
                </a:moveTo>
                <a:lnTo>
                  <a:pt x="6303" y="17714"/>
                </a:lnTo>
                <a:lnTo>
                  <a:pt x="6205" y="17763"/>
                </a:lnTo>
                <a:lnTo>
                  <a:pt x="6132" y="17812"/>
                </a:lnTo>
                <a:lnTo>
                  <a:pt x="6011" y="17836"/>
                </a:lnTo>
                <a:lnTo>
                  <a:pt x="5913" y="17860"/>
                </a:lnTo>
                <a:lnTo>
                  <a:pt x="5816" y="17933"/>
                </a:lnTo>
                <a:lnTo>
                  <a:pt x="5719" y="17982"/>
                </a:lnTo>
                <a:lnTo>
                  <a:pt x="5621" y="18079"/>
                </a:lnTo>
                <a:lnTo>
                  <a:pt x="5548" y="18177"/>
                </a:lnTo>
                <a:lnTo>
                  <a:pt x="5475" y="18274"/>
                </a:lnTo>
                <a:lnTo>
                  <a:pt x="5427" y="18396"/>
                </a:lnTo>
                <a:lnTo>
                  <a:pt x="5354" y="18639"/>
                </a:lnTo>
                <a:lnTo>
                  <a:pt x="5329" y="18882"/>
                </a:lnTo>
                <a:lnTo>
                  <a:pt x="5329" y="19028"/>
                </a:lnTo>
                <a:lnTo>
                  <a:pt x="5354" y="19150"/>
                </a:lnTo>
                <a:lnTo>
                  <a:pt x="5378" y="19272"/>
                </a:lnTo>
                <a:lnTo>
                  <a:pt x="5427" y="19393"/>
                </a:lnTo>
                <a:lnTo>
                  <a:pt x="5500" y="19491"/>
                </a:lnTo>
                <a:lnTo>
                  <a:pt x="5573" y="19588"/>
                </a:lnTo>
                <a:lnTo>
                  <a:pt x="5670" y="19661"/>
                </a:lnTo>
                <a:lnTo>
                  <a:pt x="5767" y="19734"/>
                </a:lnTo>
                <a:lnTo>
                  <a:pt x="5889" y="19807"/>
                </a:lnTo>
                <a:lnTo>
                  <a:pt x="5986" y="19856"/>
                </a:lnTo>
                <a:lnTo>
                  <a:pt x="6108" y="19880"/>
                </a:lnTo>
                <a:lnTo>
                  <a:pt x="6254" y="19904"/>
                </a:lnTo>
                <a:lnTo>
                  <a:pt x="6376" y="19904"/>
                </a:lnTo>
                <a:lnTo>
                  <a:pt x="6497" y="19880"/>
                </a:lnTo>
                <a:lnTo>
                  <a:pt x="6619" y="19856"/>
                </a:lnTo>
                <a:lnTo>
                  <a:pt x="6765" y="19807"/>
                </a:lnTo>
                <a:lnTo>
                  <a:pt x="6935" y="19710"/>
                </a:lnTo>
                <a:lnTo>
                  <a:pt x="7081" y="19564"/>
                </a:lnTo>
                <a:lnTo>
                  <a:pt x="7203" y="19393"/>
                </a:lnTo>
                <a:lnTo>
                  <a:pt x="7276" y="19199"/>
                </a:lnTo>
                <a:lnTo>
                  <a:pt x="7325" y="19004"/>
                </a:lnTo>
                <a:lnTo>
                  <a:pt x="7349" y="18785"/>
                </a:lnTo>
                <a:lnTo>
                  <a:pt x="7349" y="18566"/>
                </a:lnTo>
                <a:lnTo>
                  <a:pt x="7300" y="18371"/>
                </a:lnTo>
                <a:lnTo>
                  <a:pt x="7252" y="18201"/>
                </a:lnTo>
                <a:lnTo>
                  <a:pt x="7154" y="18031"/>
                </a:lnTo>
                <a:lnTo>
                  <a:pt x="7008" y="17885"/>
                </a:lnTo>
                <a:lnTo>
                  <a:pt x="6862" y="17763"/>
                </a:lnTo>
                <a:lnTo>
                  <a:pt x="6692" y="17714"/>
                </a:lnTo>
                <a:lnTo>
                  <a:pt x="6497" y="17690"/>
                </a:lnTo>
                <a:close/>
                <a:moveTo>
                  <a:pt x="2531" y="463"/>
                </a:moveTo>
                <a:lnTo>
                  <a:pt x="3018" y="487"/>
                </a:lnTo>
                <a:lnTo>
                  <a:pt x="3943" y="536"/>
                </a:lnTo>
                <a:lnTo>
                  <a:pt x="4867" y="560"/>
                </a:lnTo>
                <a:lnTo>
                  <a:pt x="7860" y="585"/>
                </a:lnTo>
                <a:lnTo>
                  <a:pt x="9588" y="560"/>
                </a:lnTo>
                <a:lnTo>
                  <a:pt x="9344" y="755"/>
                </a:lnTo>
                <a:lnTo>
                  <a:pt x="9223" y="852"/>
                </a:lnTo>
                <a:lnTo>
                  <a:pt x="9150" y="974"/>
                </a:lnTo>
                <a:lnTo>
                  <a:pt x="9150" y="998"/>
                </a:lnTo>
                <a:lnTo>
                  <a:pt x="9150" y="1023"/>
                </a:lnTo>
                <a:lnTo>
                  <a:pt x="9174" y="1047"/>
                </a:lnTo>
                <a:lnTo>
                  <a:pt x="9223" y="1047"/>
                </a:lnTo>
                <a:lnTo>
                  <a:pt x="9393" y="998"/>
                </a:lnTo>
                <a:lnTo>
                  <a:pt x="9563" y="901"/>
                </a:lnTo>
                <a:lnTo>
                  <a:pt x="9855" y="682"/>
                </a:lnTo>
                <a:lnTo>
                  <a:pt x="10099" y="560"/>
                </a:lnTo>
                <a:lnTo>
                  <a:pt x="10512" y="585"/>
                </a:lnTo>
                <a:lnTo>
                  <a:pt x="10902" y="609"/>
                </a:lnTo>
                <a:lnTo>
                  <a:pt x="10707" y="682"/>
                </a:lnTo>
                <a:lnTo>
                  <a:pt x="10512" y="804"/>
                </a:lnTo>
                <a:lnTo>
                  <a:pt x="10172" y="998"/>
                </a:lnTo>
                <a:lnTo>
                  <a:pt x="9880" y="1168"/>
                </a:lnTo>
                <a:lnTo>
                  <a:pt x="9588" y="1339"/>
                </a:lnTo>
                <a:lnTo>
                  <a:pt x="9344" y="1558"/>
                </a:lnTo>
                <a:lnTo>
                  <a:pt x="9223" y="1679"/>
                </a:lnTo>
                <a:lnTo>
                  <a:pt x="9101" y="1801"/>
                </a:lnTo>
                <a:lnTo>
                  <a:pt x="9101" y="1825"/>
                </a:lnTo>
                <a:lnTo>
                  <a:pt x="9125" y="1850"/>
                </a:lnTo>
                <a:lnTo>
                  <a:pt x="9125" y="1874"/>
                </a:lnTo>
                <a:lnTo>
                  <a:pt x="9150" y="1874"/>
                </a:lnTo>
                <a:lnTo>
                  <a:pt x="9466" y="1777"/>
                </a:lnTo>
                <a:lnTo>
                  <a:pt x="9782" y="1631"/>
                </a:lnTo>
                <a:lnTo>
                  <a:pt x="10366" y="1314"/>
                </a:lnTo>
                <a:lnTo>
                  <a:pt x="10610" y="1217"/>
                </a:lnTo>
                <a:lnTo>
                  <a:pt x="10877" y="1096"/>
                </a:lnTo>
                <a:lnTo>
                  <a:pt x="11121" y="950"/>
                </a:lnTo>
                <a:lnTo>
                  <a:pt x="11242" y="877"/>
                </a:lnTo>
                <a:lnTo>
                  <a:pt x="11315" y="804"/>
                </a:lnTo>
                <a:lnTo>
                  <a:pt x="11340" y="731"/>
                </a:lnTo>
                <a:lnTo>
                  <a:pt x="11486" y="804"/>
                </a:lnTo>
                <a:lnTo>
                  <a:pt x="11607" y="925"/>
                </a:lnTo>
                <a:lnTo>
                  <a:pt x="11729" y="1047"/>
                </a:lnTo>
                <a:lnTo>
                  <a:pt x="11802" y="1193"/>
                </a:lnTo>
                <a:lnTo>
                  <a:pt x="11486" y="1387"/>
                </a:lnTo>
                <a:lnTo>
                  <a:pt x="11169" y="1558"/>
                </a:lnTo>
                <a:lnTo>
                  <a:pt x="10853" y="1704"/>
                </a:lnTo>
                <a:lnTo>
                  <a:pt x="10488" y="1850"/>
                </a:lnTo>
                <a:lnTo>
                  <a:pt x="10220" y="1971"/>
                </a:lnTo>
                <a:lnTo>
                  <a:pt x="9928" y="2093"/>
                </a:lnTo>
                <a:lnTo>
                  <a:pt x="9807" y="2190"/>
                </a:lnTo>
                <a:lnTo>
                  <a:pt x="9709" y="2288"/>
                </a:lnTo>
                <a:lnTo>
                  <a:pt x="9612" y="2385"/>
                </a:lnTo>
                <a:lnTo>
                  <a:pt x="9515" y="2507"/>
                </a:lnTo>
                <a:lnTo>
                  <a:pt x="9515" y="2580"/>
                </a:lnTo>
                <a:lnTo>
                  <a:pt x="9539" y="2628"/>
                </a:lnTo>
                <a:lnTo>
                  <a:pt x="8931" y="2580"/>
                </a:lnTo>
                <a:lnTo>
                  <a:pt x="7641" y="2580"/>
                </a:lnTo>
                <a:lnTo>
                  <a:pt x="6327" y="2653"/>
                </a:lnTo>
                <a:lnTo>
                  <a:pt x="5135" y="2701"/>
                </a:lnTo>
                <a:lnTo>
                  <a:pt x="3967" y="2726"/>
                </a:lnTo>
                <a:lnTo>
                  <a:pt x="3359" y="2726"/>
                </a:lnTo>
                <a:lnTo>
                  <a:pt x="2775" y="2701"/>
                </a:lnTo>
                <a:lnTo>
                  <a:pt x="2166" y="2653"/>
                </a:lnTo>
                <a:lnTo>
                  <a:pt x="1582" y="2604"/>
                </a:lnTo>
                <a:lnTo>
                  <a:pt x="1509" y="2604"/>
                </a:lnTo>
                <a:lnTo>
                  <a:pt x="1436" y="2628"/>
                </a:lnTo>
                <a:lnTo>
                  <a:pt x="1412" y="2701"/>
                </a:lnTo>
                <a:lnTo>
                  <a:pt x="1388" y="2774"/>
                </a:lnTo>
                <a:lnTo>
                  <a:pt x="1388" y="2847"/>
                </a:lnTo>
                <a:lnTo>
                  <a:pt x="1412" y="2896"/>
                </a:lnTo>
                <a:lnTo>
                  <a:pt x="1461" y="2969"/>
                </a:lnTo>
                <a:lnTo>
                  <a:pt x="1534" y="2993"/>
                </a:lnTo>
                <a:lnTo>
                  <a:pt x="1558" y="3212"/>
                </a:lnTo>
                <a:lnTo>
                  <a:pt x="1558" y="3553"/>
                </a:lnTo>
                <a:lnTo>
                  <a:pt x="1534" y="4453"/>
                </a:lnTo>
                <a:lnTo>
                  <a:pt x="1509" y="5402"/>
                </a:lnTo>
                <a:lnTo>
                  <a:pt x="1485" y="6108"/>
                </a:lnTo>
                <a:lnTo>
                  <a:pt x="1461" y="6668"/>
                </a:lnTo>
                <a:lnTo>
                  <a:pt x="1461" y="7227"/>
                </a:lnTo>
                <a:lnTo>
                  <a:pt x="1485" y="8371"/>
                </a:lnTo>
                <a:lnTo>
                  <a:pt x="1509" y="9490"/>
                </a:lnTo>
                <a:lnTo>
                  <a:pt x="1534" y="10634"/>
                </a:lnTo>
                <a:lnTo>
                  <a:pt x="1485" y="13043"/>
                </a:lnTo>
                <a:lnTo>
                  <a:pt x="1461" y="14235"/>
                </a:lnTo>
                <a:lnTo>
                  <a:pt x="1412" y="15427"/>
                </a:lnTo>
                <a:lnTo>
                  <a:pt x="1363" y="16084"/>
                </a:lnTo>
                <a:lnTo>
                  <a:pt x="1339" y="16255"/>
                </a:lnTo>
                <a:lnTo>
                  <a:pt x="1363" y="16425"/>
                </a:lnTo>
                <a:lnTo>
                  <a:pt x="1388" y="16571"/>
                </a:lnTo>
                <a:lnTo>
                  <a:pt x="1436" y="16693"/>
                </a:lnTo>
                <a:lnTo>
                  <a:pt x="1509" y="16766"/>
                </a:lnTo>
                <a:lnTo>
                  <a:pt x="1461" y="16863"/>
                </a:lnTo>
                <a:lnTo>
                  <a:pt x="1436" y="16960"/>
                </a:lnTo>
                <a:lnTo>
                  <a:pt x="1485" y="17058"/>
                </a:lnTo>
                <a:lnTo>
                  <a:pt x="1534" y="17082"/>
                </a:lnTo>
                <a:lnTo>
                  <a:pt x="1582" y="17106"/>
                </a:lnTo>
                <a:lnTo>
                  <a:pt x="1874" y="17131"/>
                </a:lnTo>
                <a:lnTo>
                  <a:pt x="2191" y="17155"/>
                </a:lnTo>
                <a:lnTo>
                  <a:pt x="2799" y="17179"/>
                </a:lnTo>
                <a:lnTo>
                  <a:pt x="4016" y="17131"/>
                </a:lnTo>
                <a:lnTo>
                  <a:pt x="5329" y="17155"/>
                </a:lnTo>
                <a:lnTo>
                  <a:pt x="6619" y="17204"/>
                </a:lnTo>
                <a:lnTo>
                  <a:pt x="7252" y="17228"/>
                </a:lnTo>
                <a:lnTo>
                  <a:pt x="7884" y="17228"/>
                </a:lnTo>
                <a:lnTo>
                  <a:pt x="9150" y="17179"/>
                </a:lnTo>
                <a:lnTo>
                  <a:pt x="9661" y="17179"/>
                </a:lnTo>
                <a:lnTo>
                  <a:pt x="10172" y="17204"/>
                </a:lnTo>
                <a:lnTo>
                  <a:pt x="10683" y="17204"/>
                </a:lnTo>
                <a:lnTo>
                  <a:pt x="10926" y="17179"/>
                </a:lnTo>
                <a:lnTo>
                  <a:pt x="11194" y="17155"/>
                </a:lnTo>
                <a:lnTo>
                  <a:pt x="11242" y="17131"/>
                </a:lnTo>
                <a:lnTo>
                  <a:pt x="11291" y="17082"/>
                </a:lnTo>
                <a:lnTo>
                  <a:pt x="11340" y="17033"/>
                </a:lnTo>
                <a:lnTo>
                  <a:pt x="11364" y="16985"/>
                </a:lnTo>
                <a:lnTo>
                  <a:pt x="11364" y="16887"/>
                </a:lnTo>
                <a:lnTo>
                  <a:pt x="11315" y="16766"/>
                </a:lnTo>
                <a:lnTo>
                  <a:pt x="11632" y="16620"/>
                </a:lnTo>
                <a:lnTo>
                  <a:pt x="11997" y="16449"/>
                </a:lnTo>
                <a:lnTo>
                  <a:pt x="11997" y="16960"/>
                </a:lnTo>
                <a:lnTo>
                  <a:pt x="11997" y="17058"/>
                </a:lnTo>
                <a:lnTo>
                  <a:pt x="11826" y="17106"/>
                </a:lnTo>
                <a:lnTo>
                  <a:pt x="11656" y="17155"/>
                </a:lnTo>
                <a:lnTo>
                  <a:pt x="11315" y="17301"/>
                </a:lnTo>
                <a:lnTo>
                  <a:pt x="11121" y="17398"/>
                </a:lnTo>
                <a:lnTo>
                  <a:pt x="10926" y="17495"/>
                </a:lnTo>
                <a:lnTo>
                  <a:pt x="10731" y="17617"/>
                </a:lnTo>
                <a:lnTo>
                  <a:pt x="10585" y="17763"/>
                </a:lnTo>
                <a:lnTo>
                  <a:pt x="10585" y="17787"/>
                </a:lnTo>
                <a:lnTo>
                  <a:pt x="10610" y="17812"/>
                </a:lnTo>
                <a:lnTo>
                  <a:pt x="10683" y="17836"/>
                </a:lnTo>
                <a:lnTo>
                  <a:pt x="10780" y="17836"/>
                </a:lnTo>
                <a:lnTo>
                  <a:pt x="10950" y="17787"/>
                </a:lnTo>
                <a:lnTo>
                  <a:pt x="11267" y="17666"/>
                </a:lnTo>
                <a:lnTo>
                  <a:pt x="11632" y="17520"/>
                </a:lnTo>
                <a:lnTo>
                  <a:pt x="11997" y="17422"/>
                </a:lnTo>
                <a:lnTo>
                  <a:pt x="11997" y="17739"/>
                </a:lnTo>
                <a:lnTo>
                  <a:pt x="11875" y="17763"/>
                </a:lnTo>
                <a:lnTo>
                  <a:pt x="11778" y="17836"/>
                </a:lnTo>
                <a:lnTo>
                  <a:pt x="11559" y="17958"/>
                </a:lnTo>
                <a:lnTo>
                  <a:pt x="11340" y="18055"/>
                </a:lnTo>
                <a:lnTo>
                  <a:pt x="11145" y="18201"/>
                </a:lnTo>
                <a:lnTo>
                  <a:pt x="10926" y="18323"/>
                </a:lnTo>
                <a:lnTo>
                  <a:pt x="10731" y="18420"/>
                </a:lnTo>
                <a:lnTo>
                  <a:pt x="10707" y="18444"/>
                </a:lnTo>
                <a:lnTo>
                  <a:pt x="10707" y="18493"/>
                </a:lnTo>
                <a:lnTo>
                  <a:pt x="10731" y="18517"/>
                </a:lnTo>
                <a:lnTo>
                  <a:pt x="10975" y="18517"/>
                </a:lnTo>
                <a:lnTo>
                  <a:pt x="11194" y="18493"/>
                </a:lnTo>
                <a:lnTo>
                  <a:pt x="11413" y="18444"/>
                </a:lnTo>
                <a:lnTo>
                  <a:pt x="11632" y="18371"/>
                </a:lnTo>
                <a:lnTo>
                  <a:pt x="11802" y="18298"/>
                </a:lnTo>
                <a:lnTo>
                  <a:pt x="11997" y="18225"/>
                </a:lnTo>
                <a:lnTo>
                  <a:pt x="11997" y="18590"/>
                </a:lnTo>
                <a:lnTo>
                  <a:pt x="11778" y="18663"/>
                </a:lnTo>
                <a:lnTo>
                  <a:pt x="11534" y="18736"/>
                </a:lnTo>
                <a:lnTo>
                  <a:pt x="10999" y="18907"/>
                </a:lnTo>
                <a:lnTo>
                  <a:pt x="10731" y="19004"/>
                </a:lnTo>
                <a:lnTo>
                  <a:pt x="10488" y="19150"/>
                </a:lnTo>
                <a:lnTo>
                  <a:pt x="10464" y="19174"/>
                </a:lnTo>
                <a:lnTo>
                  <a:pt x="10464" y="19199"/>
                </a:lnTo>
                <a:lnTo>
                  <a:pt x="10464" y="19247"/>
                </a:lnTo>
                <a:lnTo>
                  <a:pt x="10488" y="19247"/>
                </a:lnTo>
                <a:lnTo>
                  <a:pt x="10634" y="19272"/>
                </a:lnTo>
                <a:lnTo>
                  <a:pt x="10756" y="19272"/>
                </a:lnTo>
                <a:lnTo>
                  <a:pt x="11023" y="19247"/>
                </a:lnTo>
                <a:lnTo>
                  <a:pt x="11267" y="19199"/>
                </a:lnTo>
                <a:lnTo>
                  <a:pt x="11510" y="19126"/>
                </a:lnTo>
                <a:lnTo>
                  <a:pt x="11753" y="19077"/>
                </a:lnTo>
                <a:lnTo>
                  <a:pt x="12021" y="19028"/>
                </a:lnTo>
                <a:lnTo>
                  <a:pt x="12021" y="19223"/>
                </a:lnTo>
                <a:lnTo>
                  <a:pt x="11364" y="19515"/>
                </a:lnTo>
                <a:lnTo>
                  <a:pt x="11048" y="19685"/>
                </a:lnTo>
                <a:lnTo>
                  <a:pt x="10902" y="19783"/>
                </a:lnTo>
                <a:lnTo>
                  <a:pt x="10780" y="19904"/>
                </a:lnTo>
                <a:lnTo>
                  <a:pt x="10756" y="19929"/>
                </a:lnTo>
                <a:lnTo>
                  <a:pt x="10756" y="19953"/>
                </a:lnTo>
                <a:lnTo>
                  <a:pt x="10780" y="19977"/>
                </a:lnTo>
                <a:lnTo>
                  <a:pt x="10804" y="19977"/>
                </a:lnTo>
                <a:lnTo>
                  <a:pt x="11121" y="19953"/>
                </a:lnTo>
                <a:lnTo>
                  <a:pt x="11413" y="19880"/>
                </a:lnTo>
                <a:lnTo>
                  <a:pt x="11729" y="19758"/>
                </a:lnTo>
                <a:lnTo>
                  <a:pt x="12021" y="19637"/>
                </a:lnTo>
                <a:lnTo>
                  <a:pt x="12021" y="19856"/>
                </a:lnTo>
                <a:lnTo>
                  <a:pt x="11972" y="19977"/>
                </a:lnTo>
                <a:lnTo>
                  <a:pt x="11899" y="20099"/>
                </a:lnTo>
                <a:lnTo>
                  <a:pt x="11753" y="20099"/>
                </a:lnTo>
                <a:lnTo>
                  <a:pt x="11607" y="20123"/>
                </a:lnTo>
                <a:lnTo>
                  <a:pt x="11315" y="20221"/>
                </a:lnTo>
                <a:lnTo>
                  <a:pt x="10926" y="20342"/>
                </a:lnTo>
                <a:lnTo>
                  <a:pt x="10731" y="20415"/>
                </a:lnTo>
                <a:lnTo>
                  <a:pt x="10537" y="20537"/>
                </a:lnTo>
                <a:lnTo>
                  <a:pt x="10512" y="20561"/>
                </a:lnTo>
                <a:lnTo>
                  <a:pt x="9928" y="20537"/>
                </a:lnTo>
                <a:lnTo>
                  <a:pt x="9344" y="20513"/>
                </a:lnTo>
                <a:lnTo>
                  <a:pt x="8541" y="20513"/>
                </a:lnTo>
                <a:lnTo>
                  <a:pt x="7738" y="20537"/>
                </a:lnTo>
                <a:lnTo>
                  <a:pt x="6084" y="20561"/>
                </a:lnTo>
                <a:lnTo>
                  <a:pt x="4429" y="20561"/>
                </a:lnTo>
                <a:lnTo>
                  <a:pt x="2848" y="20513"/>
                </a:lnTo>
                <a:lnTo>
                  <a:pt x="1753" y="20513"/>
                </a:lnTo>
                <a:lnTo>
                  <a:pt x="1631" y="20464"/>
                </a:lnTo>
                <a:lnTo>
                  <a:pt x="1339" y="20342"/>
                </a:lnTo>
                <a:lnTo>
                  <a:pt x="1193" y="20269"/>
                </a:lnTo>
                <a:lnTo>
                  <a:pt x="1023" y="20172"/>
                </a:lnTo>
                <a:lnTo>
                  <a:pt x="901" y="20050"/>
                </a:lnTo>
                <a:lnTo>
                  <a:pt x="779" y="19929"/>
                </a:lnTo>
                <a:lnTo>
                  <a:pt x="731" y="19807"/>
                </a:lnTo>
                <a:lnTo>
                  <a:pt x="682" y="19661"/>
                </a:lnTo>
                <a:lnTo>
                  <a:pt x="609" y="19393"/>
                </a:lnTo>
                <a:lnTo>
                  <a:pt x="585" y="19101"/>
                </a:lnTo>
                <a:lnTo>
                  <a:pt x="560" y="18834"/>
                </a:lnTo>
                <a:lnTo>
                  <a:pt x="536" y="17131"/>
                </a:lnTo>
                <a:lnTo>
                  <a:pt x="560" y="15427"/>
                </a:lnTo>
                <a:lnTo>
                  <a:pt x="536" y="13091"/>
                </a:lnTo>
                <a:lnTo>
                  <a:pt x="487" y="9247"/>
                </a:lnTo>
                <a:lnTo>
                  <a:pt x="463" y="5402"/>
                </a:lnTo>
                <a:lnTo>
                  <a:pt x="463" y="3967"/>
                </a:lnTo>
                <a:lnTo>
                  <a:pt x="487" y="3139"/>
                </a:lnTo>
                <a:lnTo>
                  <a:pt x="536" y="2653"/>
                </a:lnTo>
                <a:lnTo>
                  <a:pt x="585" y="2142"/>
                </a:lnTo>
                <a:lnTo>
                  <a:pt x="682" y="1655"/>
                </a:lnTo>
                <a:lnTo>
                  <a:pt x="828" y="1168"/>
                </a:lnTo>
                <a:lnTo>
                  <a:pt x="901" y="1023"/>
                </a:lnTo>
                <a:lnTo>
                  <a:pt x="1023" y="852"/>
                </a:lnTo>
                <a:lnTo>
                  <a:pt x="1217" y="731"/>
                </a:lnTo>
                <a:lnTo>
                  <a:pt x="1461" y="609"/>
                </a:lnTo>
                <a:lnTo>
                  <a:pt x="1753" y="536"/>
                </a:lnTo>
                <a:lnTo>
                  <a:pt x="2118" y="487"/>
                </a:lnTo>
                <a:lnTo>
                  <a:pt x="2531" y="463"/>
                </a:lnTo>
                <a:close/>
                <a:moveTo>
                  <a:pt x="2507" y="1"/>
                </a:moveTo>
                <a:lnTo>
                  <a:pt x="2045" y="25"/>
                </a:lnTo>
                <a:lnTo>
                  <a:pt x="1655" y="98"/>
                </a:lnTo>
                <a:lnTo>
                  <a:pt x="1315" y="171"/>
                </a:lnTo>
                <a:lnTo>
                  <a:pt x="1023" y="317"/>
                </a:lnTo>
                <a:lnTo>
                  <a:pt x="804" y="463"/>
                </a:lnTo>
                <a:lnTo>
                  <a:pt x="609" y="633"/>
                </a:lnTo>
                <a:lnTo>
                  <a:pt x="463" y="828"/>
                </a:lnTo>
                <a:lnTo>
                  <a:pt x="366" y="1023"/>
                </a:lnTo>
                <a:lnTo>
                  <a:pt x="293" y="1241"/>
                </a:lnTo>
                <a:lnTo>
                  <a:pt x="220" y="1436"/>
                </a:lnTo>
                <a:lnTo>
                  <a:pt x="195" y="1655"/>
                </a:lnTo>
                <a:lnTo>
                  <a:pt x="147" y="2020"/>
                </a:lnTo>
                <a:lnTo>
                  <a:pt x="122" y="2312"/>
                </a:lnTo>
                <a:lnTo>
                  <a:pt x="74" y="2823"/>
                </a:lnTo>
                <a:lnTo>
                  <a:pt x="25" y="3334"/>
                </a:lnTo>
                <a:lnTo>
                  <a:pt x="1" y="4356"/>
                </a:lnTo>
                <a:lnTo>
                  <a:pt x="25" y="5354"/>
                </a:lnTo>
                <a:lnTo>
                  <a:pt x="49" y="6376"/>
                </a:lnTo>
                <a:lnTo>
                  <a:pt x="49" y="7544"/>
                </a:lnTo>
                <a:lnTo>
                  <a:pt x="49" y="8736"/>
                </a:lnTo>
                <a:lnTo>
                  <a:pt x="1" y="11072"/>
                </a:lnTo>
                <a:lnTo>
                  <a:pt x="25" y="12264"/>
                </a:lnTo>
                <a:lnTo>
                  <a:pt x="49" y="13432"/>
                </a:lnTo>
                <a:lnTo>
                  <a:pt x="98" y="14624"/>
                </a:lnTo>
                <a:lnTo>
                  <a:pt x="98" y="15817"/>
                </a:lnTo>
                <a:lnTo>
                  <a:pt x="98" y="16693"/>
                </a:lnTo>
                <a:lnTo>
                  <a:pt x="98" y="17568"/>
                </a:lnTo>
                <a:lnTo>
                  <a:pt x="122" y="18444"/>
                </a:lnTo>
                <a:lnTo>
                  <a:pt x="171" y="19345"/>
                </a:lnTo>
                <a:lnTo>
                  <a:pt x="195" y="19612"/>
                </a:lnTo>
                <a:lnTo>
                  <a:pt x="244" y="19880"/>
                </a:lnTo>
                <a:lnTo>
                  <a:pt x="341" y="20123"/>
                </a:lnTo>
                <a:lnTo>
                  <a:pt x="463" y="20367"/>
                </a:lnTo>
                <a:lnTo>
                  <a:pt x="633" y="20561"/>
                </a:lnTo>
                <a:lnTo>
                  <a:pt x="804" y="20732"/>
                </a:lnTo>
                <a:lnTo>
                  <a:pt x="925" y="20805"/>
                </a:lnTo>
                <a:lnTo>
                  <a:pt x="1047" y="20853"/>
                </a:lnTo>
                <a:lnTo>
                  <a:pt x="1169" y="20902"/>
                </a:lnTo>
                <a:lnTo>
                  <a:pt x="1315" y="20926"/>
                </a:lnTo>
                <a:lnTo>
                  <a:pt x="2994" y="20951"/>
                </a:lnTo>
                <a:lnTo>
                  <a:pt x="4186" y="20975"/>
                </a:lnTo>
                <a:lnTo>
                  <a:pt x="4964" y="20999"/>
                </a:lnTo>
                <a:lnTo>
                  <a:pt x="5938" y="21024"/>
                </a:lnTo>
                <a:lnTo>
                  <a:pt x="6911" y="21024"/>
                </a:lnTo>
                <a:lnTo>
                  <a:pt x="8833" y="20999"/>
                </a:lnTo>
                <a:lnTo>
                  <a:pt x="9198" y="20999"/>
                </a:lnTo>
                <a:lnTo>
                  <a:pt x="9588" y="21024"/>
                </a:lnTo>
                <a:lnTo>
                  <a:pt x="10366" y="21072"/>
                </a:lnTo>
                <a:lnTo>
                  <a:pt x="10756" y="21072"/>
                </a:lnTo>
                <a:lnTo>
                  <a:pt x="11145" y="21048"/>
                </a:lnTo>
                <a:lnTo>
                  <a:pt x="11315" y="20999"/>
                </a:lnTo>
                <a:lnTo>
                  <a:pt x="11510" y="20951"/>
                </a:lnTo>
                <a:lnTo>
                  <a:pt x="11680" y="20902"/>
                </a:lnTo>
                <a:lnTo>
                  <a:pt x="11851" y="20805"/>
                </a:lnTo>
                <a:lnTo>
                  <a:pt x="12021" y="20683"/>
                </a:lnTo>
                <a:lnTo>
                  <a:pt x="12167" y="20513"/>
                </a:lnTo>
                <a:lnTo>
                  <a:pt x="12264" y="20318"/>
                </a:lnTo>
                <a:lnTo>
                  <a:pt x="12362" y="20075"/>
                </a:lnTo>
                <a:lnTo>
                  <a:pt x="12435" y="19807"/>
                </a:lnTo>
                <a:lnTo>
                  <a:pt x="12483" y="19515"/>
                </a:lnTo>
                <a:lnTo>
                  <a:pt x="12532" y="19223"/>
                </a:lnTo>
                <a:lnTo>
                  <a:pt x="12556" y="18907"/>
                </a:lnTo>
                <a:lnTo>
                  <a:pt x="12580" y="18298"/>
                </a:lnTo>
                <a:lnTo>
                  <a:pt x="12580" y="17739"/>
                </a:lnTo>
                <a:lnTo>
                  <a:pt x="12556" y="16960"/>
                </a:lnTo>
                <a:lnTo>
                  <a:pt x="12532" y="15573"/>
                </a:lnTo>
                <a:lnTo>
                  <a:pt x="12508" y="14186"/>
                </a:lnTo>
                <a:lnTo>
                  <a:pt x="12483" y="13286"/>
                </a:lnTo>
                <a:lnTo>
                  <a:pt x="12459" y="12118"/>
                </a:lnTo>
                <a:lnTo>
                  <a:pt x="12459" y="9441"/>
                </a:lnTo>
                <a:lnTo>
                  <a:pt x="12459" y="6960"/>
                </a:lnTo>
                <a:lnTo>
                  <a:pt x="12435" y="5500"/>
                </a:lnTo>
                <a:lnTo>
                  <a:pt x="12435" y="4794"/>
                </a:lnTo>
                <a:lnTo>
                  <a:pt x="12483" y="4113"/>
                </a:lnTo>
                <a:lnTo>
                  <a:pt x="12532" y="3431"/>
                </a:lnTo>
                <a:lnTo>
                  <a:pt x="12556" y="2726"/>
                </a:lnTo>
                <a:lnTo>
                  <a:pt x="12556" y="2336"/>
                </a:lnTo>
                <a:lnTo>
                  <a:pt x="12532" y="1898"/>
                </a:lnTo>
                <a:lnTo>
                  <a:pt x="12435" y="1509"/>
                </a:lnTo>
                <a:lnTo>
                  <a:pt x="12386" y="1314"/>
                </a:lnTo>
                <a:lnTo>
                  <a:pt x="12313" y="1120"/>
                </a:lnTo>
                <a:lnTo>
                  <a:pt x="12240" y="950"/>
                </a:lnTo>
                <a:lnTo>
                  <a:pt x="12143" y="779"/>
                </a:lnTo>
                <a:lnTo>
                  <a:pt x="12021" y="633"/>
                </a:lnTo>
                <a:lnTo>
                  <a:pt x="11899" y="512"/>
                </a:lnTo>
                <a:lnTo>
                  <a:pt x="11729" y="414"/>
                </a:lnTo>
                <a:lnTo>
                  <a:pt x="11559" y="317"/>
                </a:lnTo>
                <a:lnTo>
                  <a:pt x="11364" y="268"/>
                </a:lnTo>
                <a:lnTo>
                  <a:pt x="11145" y="220"/>
                </a:lnTo>
                <a:lnTo>
                  <a:pt x="11096" y="171"/>
                </a:lnTo>
                <a:lnTo>
                  <a:pt x="10999" y="147"/>
                </a:lnTo>
                <a:lnTo>
                  <a:pt x="10634" y="122"/>
                </a:lnTo>
                <a:lnTo>
                  <a:pt x="10269" y="98"/>
                </a:lnTo>
                <a:lnTo>
                  <a:pt x="9515" y="98"/>
                </a:lnTo>
                <a:lnTo>
                  <a:pt x="8030" y="122"/>
                </a:lnTo>
                <a:lnTo>
                  <a:pt x="4867" y="98"/>
                </a:lnTo>
                <a:lnTo>
                  <a:pt x="3943" y="74"/>
                </a:lnTo>
                <a:lnTo>
                  <a:pt x="3018" y="25"/>
                </a:lnTo>
                <a:lnTo>
                  <a:pt x="2507" y="1"/>
                </a:lnTo>
                <a:close/>
              </a:path>
            </a:pathLst>
          </a:custGeom>
          <a:solidFill>
            <a:srgbClr val="6567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599;p40"/>
          <p:cNvSpPr/>
          <p:nvPr/>
        </p:nvSpPr>
        <p:spPr>
          <a:xfrm>
            <a:off x="596463" y="2286623"/>
            <a:ext cx="268576" cy="357373"/>
          </a:xfrm>
          <a:custGeom>
            <a:avLst/>
            <a:gdLst/>
            <a:ahLst/>
            <a:cxnLst/>
            <a:rect l="l" t="t" r="r" b="b"/>
            <a:pathLst>
              <a:path w="12289" h="16352" extrusionOk="0">
                <a:moveTo>
                  <a:pt x="6303" y="3991"/>
                </a:moveTo>
                <a:lnTo>
                  <a:pt x="6546" y="4015"/>
                </a:lnTo>
                <a:lnTo>
                  <a:pt x="6789" y="4064"/>
                </a:lnTo>
                <a:lnTo>
                  <a:pt x="7008" y="4137"/>
                </a:lnTo>
                <a:lnTo>
                  <a:pt x="7252" y="4234"/>
                </a:lnTo>
                <a:lnTo>
                  <a:pt x="7446" y="4356"/>
                </a:lnTo>
                <a:lnTo>
                  <a:pt x="7665" y="4502"/>
                </a:lnTo>
                <a:lnTo>
                  <a:pt x="7836" y="4672"/>
                </a:lnTo>
                <a:lnTo>
                  <a:pt x="8030" y="4842"/>
                </a:lnTo>
                <a:lnTo>
                  <a:pt x="8176" y="5037"/>
                </a:lnTo>
                <a:lnTo>
                  <a:pt x="8322" y="5256"/>
                </a:lnTo>
                <a:lnTo>
                  <a:pt x="8468" y="5475"/>
                </a:lnTo>
                <a:lnTo>
                  <a:pt x="8566" y="5718"/>
                </a:lnTo>
                <a:lnTo>
                  <a:pt x="8639" y="5986"/>
                </a:lnTo>
                <a:lnTo>
                  <a:pt x="8712" y="6229"/>
                </a:lnTo>
                <a:lnTo>
                  <a:pt x="8736" y="6473"/>
                </a:lnTo>
                <a:lnTo>
                  <a:pt x="8712" y="6716"/>
                </a:lnTo>
                <a:lnTo>
                  <a:pt x="8687" y="6959"/>
                </a:lnTo>
                <a:lnTo>
                  <a:pt x="8639" y="7178"/>
                </a:lnTo>
                <a:lnTo>
                  <a:pt x="8541" y="7397"/>
                </a:lnTo>
                <a:lnTo>
                  <a:pt x="8444" y="7592"/>
                </a:lnTo>
                <a:lnTo>
                  <a:pt x="8322" y="7787"/>
                </a:lnTo>
                <a:lnTo>
                  <a:pt x="8152" y="7981"/>
                </a:lnTo>
                <a:lnTo>
                  <a:pt x="7982" y="8152"/>
                </a:lnTo>
                <a:lnTo>
                  <a:pt x="7811" y="8298"/>
                </a:lnTo>
                <a:lnTo>
                  <a:pt x="7592" y="8419"/>
                </a:lnTo>
                <a:lnTo>
                  <a:pt x="7373" y="8517"/>
                </a:lnTo>
                <a:lnTo>
                  <a:pt x="7130" y="8614"/>
                </a:lnTo>
                <a:lnTo>
                  <a:pt x="6887" y="8687"/>
                </a:lnTo>
                <a:lnTo>
                  <a:pt x="6668" y="8711"/>
                </a:lnTo>
                <a:lnTo>
                  <a:pt x="6424" y="8736"/>
                </a:lnTo>
                <a:lnTo>
                  <a:pt x="6205" y="8736"/>
                </a:lnTo>
                <a:lnTo>
                  <a:pt x="5986" y="8711"/>
                </a:lnTo>
                <a:lnTo>
                  <a:pt x="5743" y="8663"/>
                </a:lnTo>
                <a:lnTo>
                  <a:pt x="5524" y="8614"/>
                </a:lnTo>
                <a:lnTo>
                  <a:pt x="5305" y="8541"/>
                </a:lnTo>
                <a:lnTo>
                  <a:pt x="5110" y="8444"/>
                </a:lnTo>
                <a:lnTo>
                  <a:pt x="4891" y="8346"/>
                </a:lnTo>
                <a:lnTo>
                  <a:pt x="4697" y="8225"/>
                </a:lnTo>
                <a:lnTo>
                  <a:pt x="4502" y="8103"/>
                </a:lnTo>
                <a:lnTo>
                  <a:pt x="4332" y="7957"/>
                </a:lnTo>
                <a:lnTo>
                  <a:pt x="4186" y="7787"/>
                </a:lnTo>
                <a:lnTo>
                  <a:pt x="4015" y="7616"/>
                </a:lnTo>
                <a:lnTo>
                  <a:pt x="3894" y="7446"/>
                </a:lnTo>
                <a:lnTo>
                  <a:pt x="3772" y="7251"/>
                </a:lnTo>
                <a:lnTo>
                  <a:pt x="3723" y="7105"/>
                </a:lnTo>
                <a:lnTo>
                  <a:pt x="3650" y="6935"/>
                </a:lnTo>
                <a:lnTo>
                  <a:pt x="3602" y="6643"/>
                </a:lnTo>
                <a:lnTo>
                  <a:pt x="3577" y="6327"/>
                </a:lnTo>
                <a:lnTo>
                  <a:pt x="3602" y="6010"/>
                </a:lnTo>
                <a:lnTo>
                  <a:pt x="3699" y="5718"/>
                </a:lnTo>
                <a:lnTo>
                  <a:pt x="3821" y="5426"/>
                </a:lnTo>
                <a:lnTo>
                  <a:pt x="3967" y="5134"/>
                </a:lnTo>
                <a:lnTo>
                  <a:pt x="4161" y="4891"/>
                </a:lnTo>
                <a:lnTo>
                  <a:pt x="4332" y="4696"/>
                </a:lnTo>
                <a:lnTo>
                  <a:pt x="4551" y="4502"/>
                </a:lnTo>
                <a:lnTo>
                  <a:pt x="4794" y="4356"/>
                </a:lnTo>
                <a:lnTo>
                  <a:pt x="5037" y="4210"/>
                </a:lnTo>
                <a:lnTo>
                  <a:pt x="5062" y="4210"/>
                </a:lnTo>
                <a:lnTo>
                  <a:pt x="5110" y="4234"/>
                </a:lnTo>
                <a:lnTo>
                  <a:pt x="5232" y="4234"/>
                </a:lnTo>
                <a:lnTo>
                  <a:pt x="5305" y="4210"/>
                </a:lnTo>
                <a:lnTo>
                  <a:pt x="5548" y="4112"/>
                </a:lnTo>
                <a:lnTo>
                  <a:pt x="5816" y="4039"/>
                </a:lnTo>
                <a:lnTo>
                  <a:pt x="6059" y="4015"/>
                </a:lnTo>
                <a:lnTo>
                  <a:pt x="6303" y="3991"/>
                </a:lnTo>
                <a:close/>
                <a:moveTo>
                  <a:pt x="6254" y="3480"/>
                </a:moveTo>
                <a:lnTo>
                  <a:pt x="5986" y="3504"/>
                </a:lnTo>
                <a:lnTo>
                  <a:pt x="5694" y="3553"/>
                </a:lnTo>
                <a:lnTo>
                  <a:pt x="5427" y="3626"/>
                </a:lnTo>
                <a:lnTo>
                  <a:pt x="5305" y="3650"/>
                </a:lnTo>
                <a:lnTo>
                  <a:pt x="5183" y="3699"/>
                </a:lnTo>
                <a:lnTo>
                  <a:pt x="4916" y="3796"/>
                </a:lnTo>
                <a:lnTo>
                  <a:pt x="4599" y="3966"/>
                </a:lnTo>
                <a:lnTo>
                  <a:pt x="4283" y="4161"/>
                </a:lnTo>
                <a:lnTo>
                  <a:pt x="3991" y="4404"/>
                </a:lnTo>
                <a:lnTo>
                  <a:pt x="3748" y="4672"/>
                </a:lnTo>
                <a:lnTo>
                  <a:pt x="3529" y="4940"/>
                </a:lnTo>
                <a:lnTo>
                  <a:pt x="3359" y="5232"/>
                </a:lnTo>
                <a:lnTo>
                  <a:pt x="3237" y="5572"/>
                </a:lnTo>
                <a:lnTo>
                  <a:pt x="3164" y="5889"/>
                </a:lnTo>
                <a:lnTo>
                  <a:pt x="3115" y="6229"/>
                </a:lnTo>
                <a:lnTo>
                  <a:pt x="3140" y="6570"/>
                </a:lnTo>
                <a:lnTo>
                  <a:pt x="3188" y="6911"/>
                </a:lnTo>
                <a:lnTo>
                  <a:pt x="3261" y="7251"/>
                </a:lnTo>
                <a:lnTo>
                  <a:pt x="3383" y="7495"/>
                </a:lnTo>
                <a:lnTo>
                  <a:pt x="3529" y="7762"/>
                </a:lnTo>
                <a:lnTo>
                  <a:pt x="3699" y="7981"/>
                </a:lnTo>
                <a:lnTo>
                  <a:pt x="3869" y="8200"/>
                </a:lnTo>
                <a:lnTo>
                  <a:pt x="4088" y="8371"/>
                </a:lnTo>
                <a:lnTo>
                  <a:pt x="4307" y="8541"/>
                </a:lnTo>
                <a:lnTo>
                  <a:pt x="4551" y="8711"/>
                </a:lnTo>
                <a:lnTo>
                  <a:pt x="4794" y="8833"/>
                </a:lnTo>
                <a:lnTo>
                  <a:pt x="5062" y="8930"/>
                </a:lnTo>
                <a:lnTo>
                  <a:pt x="5329" y="9028"/>
                </a:lnTo>
                <a:lnTo>
                  <a:pt x="5597" y="9101"/>
                </a:lnTo>
                <a:lnTo>
                  <a:pt x="5889" y="9149"/>
                </a:lnTo>
                <a:lnTo>
                  <a:pt x="6181" y="9174"/>
                </a:lnTo>
                <a:lnTo>
                  <a:pt x="6449" y="9198"/>
                </a:lnTo>
                <a:lnTo>
                  <a:pt x="6741" y="9174"/>
                </a:lnTo>
                <a:lnTo>
                  <a:pt x="7008" y="9149"/>
                </a:lnTo>
                <a:lnTo>
                  <a:pt x="7325" y="9076"/>
                </a:lnTo>
                <a:lnTo>
                  <a:pt x="7617" y="8979"/>
                </a:lnTo>
                <a:lnTo>
                  <a:pt x="7884" y="8833"/>
                </a:lnTo>
                <a:lnTo>
                  <a:pt x="8128" y="8687"/>
                </a:lnTo>
                <a:lnTo>
                  <a:pt x="8347" y="8492"/>
                </a:lnTo>
                <a:lnTo>
                  <a:pt x="8541" y="8273"/>
                </a:lnTo>
                <a:lnTo>
                  <a:pt x="8712" y="8054"/>
                </a:lnTo>
                <a:lnTo>
                  <a:pt x="8858" y="7787"/>
                </a:lnTo>
                <a:lnTo>
                  <a:pt x="8979" y="7543"/>
                </a:lnTo>
                <a:lnTo>
                  <a:pt x="9052" y="7251"/>
                </a:lnTo>
                <a:lnTo>
                  <a:pt x="9125" y="6959"/>
                </a:lnTo>
                <a:lnTo>
                  <a:pt x="9150" y="6667"/>
                </a:lnTo>
                <a:lnTo>
                  <a:pt x="9150" y="6375"/>
                </a:lnTo>
                <a:lnTo>
                  <a:pt x="9125" y="6083"/>
                </a:lnTo>
                <a:lnTo>
                  <a:pt x="9052" y="5791"/>
                </a:lnTo>
                <a:lnTo>
                  <a:pt x="8955" y="5499"/>
                </a:lnTo>
                <a:lnTo>
                  <a:pt x="8858" y="5232"/>
                </a:lnTo>
                <a:lnTo>
                  <a:pt x="8712" y="4988"/>
                </a:lnTo>
                <a:lnTo>
                  <a:pt x="8566" y="4769"/>
                </a:lnTo>
                <a:lnTo>
                  <a:pt x="8395" y="4550"/>
                </a:lnTo>
                <a:lnTo>
                  <a:pt x="8201" y="4356"/>
                </a:lnTo>
                <a:lnTo>
                  <a:pt x="7982" y="4161"/>
                </a:lnTo>
                <a:lnTo>
                  <a:pt x="7763" y="3991"/>
                </a:lnTo>
                <a:lnTo>
                  <a:pt x="7544" y="3845"/>
                </a:lnTo>
                <a:lnTo>
                  <a:pt x="7300" y="3723"/>
                </a:lnTo>
                <a:lnTo>
                  <a:pt x="7033" y="3626"/>
                </a:lnTo>
                <a:lnTo>
                  <a:pt x="6789" y="3553"/>
                </a:lnTo>
                <a:lnTo>
                  <a:pt x="6522" y="3504"/>
                </a:lnTo>
                <a:lnTo>
                  <a:pt x="6254" y="3480"/>
                </a:lnTo>
                <a:close/>
                <a:moveTo>
                  <a:pt x="6303" y="536"/>
                </a:moveTo>
                <a:lnTo>
                  <a:pt x="6668" y="560"/>
                </a:lnTo>
                <a:lnTo>
                  <a:pt x="7033" y="633"/>
                </a:lnTo>
                <a:lnTo>
                  <a:pt x="7422" y="706"/>
                </a:lnTo>
                <a:lnTo>
                  <a:pt x="7763" y="828"/>
                </a:lnTo>
                <a:lnTo>
                  <a:pt x="8128" y="949"/>
                </a:lnTo>
                <a:lnTo>
                  <a:pt x="8468" y="1095"/>
                </a:lnTo>
                <a:lnTo>
                  <a:pt x="8809" y="1266"/>
                </a:lnTo>
                <a:lnTo>
                  <a:pt x="9125" y="1460"/>
                </a:lnTo>
                <a:lnTo>
                  <a:pt x="9442" y="1679"/>
                </a:lnTo>
                <a:lnTo>
                  <a:pt x="9734" y="1898"/>
                </a:lnTo>
                <a:lnTo>
                  <a:pt x="10026" y="2166"/>
                </a:lnTo>
                <a:lnTo>
                  <a:pt x="10050" y="2287"/>
                </a:lnTo>
                <a:lnTo>
                  <a:pt x="10074" y="2409"/>
                </a:lnTo>
                <a:lnTo>
                  <a:pt x="10196" y="2798"/>
                </a:lnTo>
                <a:lnTo>
                  <a:pt x="10220" y="2847"/>
                </a:lnTo>
                <a:lnTo>
                  <a:pt x="10269" y="2871"/>
                </a:lnTo>
                <a:lnTo>
                  <a:pt x="10342" y="2896"/>
                </a:lnTo>
                <a:lnTo>
                  <a:pt x="10391" y="2896"/>
                </a:lnTo>
                <a:lnTo>
                  <a:pt x="10439" y="2871"/>
                </a:lnTo>
                <a:lnTo>
                  <a:pt x="10464" y="2847"/>
                </a:lnTo>
                <a:lnTo>
                  <a:pt x="10488" y="2798"/>
                </a:lnTo>
                <a:lnTo>
                  <a:pt x="10512" y="2677"/>
                </a:lnTo>
                <a:lnTo>
                  <a:pt x="10585" y="2774"/>
                </a:lnTo>
                <a:lnTo>
                  <a:pt x="10537" y="3090"/>
                </a:lnTo>
                <a:lnTo>
                  <a:pt x="10537" y="3261"/>
                </a:lnTo>
                <a:lnTo>
                  <a:pt x="10561" y="3334"/>
                </a:lnTo>
                <a:lnTo>
                  <a:pt x="10610" y="3382"/>
                </a:lnTo>
                <a:lnTo>
                  <a:pt x="10634" y="3431"/>
                </a:lnTo>
                <a:lnTo>
                  <a:pt x="10683" y="3407"/>
                </a:lnTo>
                <a:lnTo>
                  <a:pt x="10756" y="3382"/>
                </a:lnTo>
                <a:lnTo>
                  <a:pt x="10804" y="3309"/>
                </a:lnTo>
                <a:lnTo>
                  <a:pt x="10877" y="3163"/>
                </a:lnTo>
                <a:lnTo>
                  <a:pt x="10877" y="3188"/>
                </a:lnTo>
                <a:lnTo>
                  <a:pt x="10950" y="3285"/>
                </a:lnTo>
                <a:lnTo>
                  <a:pt x="10853" y="3553"/>
                </a:lnTo>
                <a:lnTo>
                  <a:pt x="10804" y="3674"/>
                </a:lnTo>
                <a:lnTo>
                  <a:pt x="10756" y="3796"/>
                </a:lnTo>
                <a:lnTo>
                  <a:pt x="10756" y="3893"/>
                </a:lnTo>
                <a:lnTo>
                  <a:pt x="10804" y="4015"/>
                </a:lnTo>
                <a:lnTo>
                  <a:pt x="10829" y="4088"/>
                </a:lnTo>
                <a:lnTo>
                  <a:pt x="10902" y="4112"/>
                </a:lnTo>
                <a:lnTo>
                  <a:pt x="10975" y="4112"/>
                </a:lnTo>
                <a:lnTo>
                  <a:pt x="11023" y="4088"/>
                </a:lnTo>
                <a:lnTo>
                  <a:pt x="11096" y="4039"/>
                </a:lnTo>
                <a:lnTo>
                  <a:pt x="11169" y="3966"/>
                </a:lnTo>
                <a:lnTo>
                  <a:pt x="11242" y="3820"/>
                </a:lnTo>
                <a:lnTo>
                  <a:pt x="11340" y="4039"/>
                </a:lnTo>
                <a:lnTo>
                  <a:pt x="11194" y="4307"/>
                </a:lnTo>
                <a:lnTo>
                  <a:pt x="11048" y="4575"/>
                </a:lnTo>
                <a:lnTo>
                  <a:pt x="11023" y="4696"/>
                </a:lnTo>
                <a:lnTo>
                  <a:pt x="11023" y="4794"/>
                </a:lnTo>
                <a:lnTo>
                  <a:pt x="11048" y="4867"/>
                </a:lnTo>
                <a:lnTo>
                  <a:pt x="11121" y="4915"/>
                </a:lnTo>
                <a:lnTo>
                  <a:pt x="11169" y="4915"/>
                </a:lnTo>
                <a:lnTo>
                  <a:pt x="11218" y="4891"/>
                </a:lnTo>
                <a:lnTo>
                  <a:pt x="11340" y="4794"/>
                </a:lnTo>
                <a:lnTo>
                  <a:pt x="11510" y="4575"/>
                </a:lnTo>
                <a:lnTo>
                  <a:pt x="11534" y="4550"/>
                </a:lnTo>
                <a:lnTo>
                  <a:pt x="11607" y="4818"/>
                </a:lnTo>
                <a:lnTo>
                  <a:pt x="11510" y="4940"/>
                </a:lnTo>
                <a:lnTo>
                  <a:pt x="11388" y="5061"/>
                </a:lnTo>
                <a:lnTo>
                  <a:pt x="11291" y="5183"/>
                </a:lnTo>
                <a:lnTo>
                  <a:pt x="11218" y="5280"/>
                </a:lnTo>
                <a:lnTo>
                  <a:pt x="11096" y="5524"/>
                </a:lnTo>
                <a:lnTo>
                  <a:pt x="11072" y="5548"/>
                </a:lnTo>
                <a:lnTo>
                  <a:pt x="11096" y="5572"/>
                </a:lnTo>
                <a:lnTo>
                  <a:pt x="11121" y="5597"/>
                </a:lnTo>
                <a:lnTo>
                  <a:pt x="11145" y="5572"/>
                </a:lnTo>
                <a:lnTo>
                  <a:pt x="11388" y="5475"/>
                </a:lnTo>
                <a:lnTo>
                  <a:pt x="11510" y="5402"/>
                </a:lnTo>
                <a:lnTo>
                  <a:pt x="11631" y="5305"/>
                </a:lnTo>
                <a:lnTo>
                  <a:pt x="11680" y="5256"/>
                </a:lnTo>
                <a:lnTo>
                  <a:pt x="11729" y="5499"/>
                </a:lnTo>
                <a:lnTo>
                  <a:pt x="11364" y="5840"/>
                </a:lnTo>
                <a:lnTo>
                  <a:pt x="11048" y="6229"/>
                </a:lnTo>
                <a:lnTo>
                  <a:pt x="11023" y="6278"/>
                </a:lnTo>
                <a:lnTo>
                  <a:pt x="11048" y="6327"/>
                </a:lnTo>
                <a:lnTo>
                  <a:pt x="11072" y="6351"/>
                </a:lnTo>
                <a:lnTo>
                  <a:pt x="11121" y="6351"/>
                </a:lnTo>
                <a:lnTo>
                  <a:pt x="11291" y="6254"/>
                </a:lnTo>
                <a:lnTo>
                  <a:pt x="11461" y="6156"/>
                </a:lnTo>
                <a:lnTo>
                  <a:pt x="11753" y="5913"/>
                </a:lnTo>
                <a:lnTo>
                  <a:pt x="11753" y="6302"/>
                </a:lnTo>
                <a:lnTo>
                  <a:pt x="11631" y="6424"/>
                </a:lnTo>
                <a:lnTo>
                  <a:pt x="11534" y="6546"/>
                </a:lnTo>
                <a:lnTo>
                  <a:pt x="11412" y="6692"/>
                </a:lnTo>
                <a:lnTo>
                  <a:pt x="11291" y="6789"/>
                </a:lnTo>
                <a:lnTo>
                  <a:pt x="11048" y="6935"/>
                </a:lnTo>
                <a:lnTo>
                  <a:pt x="10999" y="6984"/>
                </a:lnTo>
                <a:lnTo>
                  <a:pt x="10950" y="7032"/>
                </a:lnTo>
                <a:lnTo>
                  <a:pt x="10926" y="7105"/>
                </a:lnTo>
                <a:lnTo>
                  <a:pt x="10950" y="7154"/>
                </a:lnTo>
                <a:lnTo>
                  <a:pt x="11023" y="7203"/>
                </a:lnTo>
                <a:lnTo>
                  <a:pt x="11096" y="7251"/>
                </a:lnTo>
                <a:lnTo>
                  <a:pt x="11169" y="7251"/>
                </a:lnTo>
                <a:lnTo>
                  <a:pt x="11267" y="7227"/>
                </a:lnTo>
                <a:lnTo>
                  <a:pt x="11437" y="7178"/>
                </a:lnTo>
                <a:lnTo>
                  <a:pt x="11583" y="7081"/>
                </a:lnTo>
                <a:lnTo>
                  <a:pt x="11704" y="6984"/>
                </a:lnTo>
                <a:lnTo>
                  <a:pt x="11631" y="7470"/>
                </a:lnTo>
                <a:lnTo>
                  <a:pt x="11583" y="7470"/>
                </a:lnTo>
                <a:lnTo>
                  <a:pt x="11534" y="7495"/>
                </a:lnTo>
                <a:lnTo>
                  <a:pt x="11291" y="7665"/>
                </a:lnTo>
                <a:lnTo>
                  <a:pt x="11023" y="7811"/>
                </a:lnTo>
                <a:lnTo>
                  <a:pt x="10902" y="7884"/>
                </a:lnTo>
                <a:lnTo>
                  <a:pt x="10804" y="7957"/>
                </a:lnTo>
                <a:lnTo>
                  <a:pt x="10731" y="8054"/>
                </a:lnTo>
                <a:lnTo>
                  <a:pt x="10707" y="8103"/>
                </a:lnTo>
                <a:lnTo>
                  <a:pt x="10707" y="8176"/>
                </a:lnTo>
                <a:lnTo>
                  <a:pt x="10707" y="8200"/>
                </a:lnTo>
                <a:lnTo>
                  <a:pt x="10853" y="8200"/>
                </a:lnTo>
                <a:lnTo>
                  <a:pt x="10950" y="8176"/>
                </a:lnTo>
                <a:lnTo>
                  <a:pt x="11194" y="8079"/>
                </a:lnTo>
                <a:lnTo>
                  <a:pt x="11534" y="7933"/>
                </a:lnTo>
                <a:lnTo>
                  <a:pt x="11437" y="8273"/>
                </a:lnTo>
                <a:lnTo>
                  <a:pt x="11340" y="8298"/>
                </a:lnTo>
                <a:lnTo>
                  <a:pt x="11242" y="8322"/>
                </a:lnTo>
                <a:lnTo>
                  <a:pt x="11072" y="8419"/>
                </a:lnTo>
                <a:lnTo>
                  <a:pt x="10829" y="8541"/>
                </a:lnTo>
                <a:lnTo>
                  <a:pt x="10561" y="8614"/>
                </a:lnTo>
                <a:lnTo>
                  <a:pt x="10537" y="8638"/>
                </a:lnTo>
                <a:lnTo>
                  <a:pt x="10512" y="8663"/>
                </a:lnTo>
                <a:lnTo>
                  <a:pt x="10537" y="8687"/>
                </a:lnTo>
                <a:lnTo>
                  <a:pt x="10561" y="8711"/>
                </a:lnTo>
                <a:lnTo>
                  <a:pt x="10731" y="8736"/>
                </a:lnTo>
                <a:lnTo>
                  <a:pt x="10926" y="8736"/>
                </a:lnTo>
                <a:lnTo>
                  <a:pt x="11121" y="8711"/>
                </a:lnTo>
                <a:lnTo>
                  <a:pt x="11315" y="8663"/>
                </a:lnTo>
                <a:lnTo>
                  <a:pt x="11169" y="9028"/>
                </a:lnTo>
                <a:lnTo>
                  <a:pt x="10926" y="9028"/>
                </a:lnTo>
                <a:lnTo>
                  <a:pt x="10683" y="9052"/>
                </a:lnTo>
                <a:lnTo>
                  <a:pt x="10439" y="9125"/>
                </a:lnTo>
                <a:lnTo>
                  <a:pt x="10220" y="9198"/>
                </a:lnTo>
                <a:lnTo>
                  <a:pt x="10196" y="9222"/>
                </a:lnTo>
                <a:lnTo>
                  <a:pt x="10196" y="9247"/>
                </a:lnTo>
                <a:lnTo>
                  <a:pt x="10220" y="9271"/>
                </a:lnTo>
                <a:lnTo>
                  <a:pt x="10245" y="9295"/>
                </a:lnTo>
                <a:lnTo>
                  <a:pt x="10488" y="9295"/>
                </a:lnTo>
                <a:lnTo>
                  <a:pt x="10731" y="9320"/>
                </a:lnTo>
                <a:lnTo>
                  <a:pt x="11048" y="9368"/>
                </a:lnTo>
                <a:lnTo>
                  <a:pt x="10853" y="9757"/>
                </a:lnTo>
                <a:lnTo>
                  <a:pt x="10561" y="9733"/>
                </a:lnTo>
                <a:lnTo>
                  <a:pt x="10245" y="9709"/>
                </a:lnTo>
                <a:lnTo>
                  <a:pt x="10099" y="9709"/>
                </a:lnTo>
                <a:lnTo>
                  <a:pt x="9977" y="9733"/>
                </a:lnTo>
                <a:lnTo>
                  <a:pt x="9904" y="9782"/>
                </a:lnTo>
                <a:lnTo>
                  <a:pt x="9880" y="9806"/>
                </a:lnTo>
                <a:lnTo>
                  <a:pt x="9880" y="9830"/>
                </a:lnTo>
                <a:lnTo>
                  <a:pt x="9928" y="9928"/>
                </a:lnTo>
                <a:lnTo>
                  <a:pt x="9977" y="10001"/>
                </a:lnTo>
                <a:lnTo>
                  <a:pt x="10050" y="10074"/>
                </a:lnTo>
                <a:lnTo>
                  <a:pt x="10147" y="10122"/>
                </a:lnTo>
                <a:lnTo>
                  <a:pt x="10391" y="10171"/>
                </a:lnTo>
                <a:lnTo>
                  <a:pt x="10610" y="10220"/>
                </a:lnTo>
                <a:lnTo>
                  <a:pt x="10439" y="10512"/>
                </a:lnTo>
                <a:lnTo>
                  <a:pt x="10439" y="10439"/>
                </a:lnTo>
                <a:lnTo>
                  <a:pt x="10391" y="10390"/>
                </a:lnTo>
                <a:lnTo>
                  <a:pt x="10342" y="10341"/>
                </a:lnTo>
                <a:lnTo>
                  <a:pt x="10220" y="10293"/>
                </a:lnTo>
                <a:lnTo>
                  <a:pt x="9977" y="10268"/>
                </a:lnTo>
                <a:lnTo>
                  <a:pt x="9709" y="10220"/>
                </a:lnTo>
                <a:lnTo>
                  <a:pt x="9588" y="10220"/>
                </a:lnTo>
                <a:lnTo>
                  <a:pt x="9466" y="10244"/>
                </a:lnTo>
                <a:lnTo>
                  <a:pt x="9417" y="10268"/>
                </a:lnTo>
                <a:lnTo>
                  <a:pt x="9393" y="10317"/>
                </a:lnTo>
                <a:lnTo>
                  <a:pt x="9393" y="10366"/>
                </a:lnTo>
                <a:lnTo>
                  <a:pt x="9417" y="10414"/>
                </a:lnTo>
                <a:lnTo>
                  <a:pt x="9515" y="10487"/>
                </a:lnTo>
                <a:lnTo>
                  <a:pt x="9636" y="10560"/>
                </a:lnTo>
                <a:lnTo>
                  <a:pt x="9880" y="10633"/>
                </a:lnTo>
                <a:lnTo>
                  <a:pt x="10123" y="10682"/>
                </a:lnTo>
                <a:lnTo>
                  <a:pt x="10245" y="10682"/>
                </a:lnTo>
                <a:lnTo>
                  <a:pt x="10366" y="10633"/>
                </a:lnTo>
                <a:lnTo>
                  <a:pt x="10001" y="11242"/>
                </a:lnTo>
                <a:lnTo>
                  <a:pt x="9782" y="11169"/>
                </a:lnTo>
                <a:lnTo>
                  <a:pt x="9588" y="11144"/>
                </a:lnTo>
                <a:lnTo>
                  <a:pt x="9417" y="11096"/>
                </a:lnTo>
                <a:lnTo>
                  <a:pt x="9247" y="11071"/>
                </a:lnTo>
                <a:lnTo>
                  <a:pt x="9052" y="11047"/>
                </a:lnTo>
                <a:lnTo>
                  <a:pt x="8882" y="11096"/>
                </a:lnTo>
                <a:lnTo>
                  <a:pt x="8858" y="11120"/>
                </a:lnTo>
                <a:lnTo>
                  <a:pt x="8833" y="11169"/>
                </a:lnTo>
                <a:lnTo>
                  <a:pt x="8833" y="11193"/>
                </a:lnTo>
                <a:lnTo>
                  <a:pt x="8858" y="11242"/>
                </a:lnTo>
                <a:lnTo>
                  <a:pt x="9052" y="11315"/>
                </a:lnTo>
                <a:lnTo>
                  <a:pt x="9223" y="11363"/>
                </a:lnTo>
                <a:lnTo>
                  <a:pt x="9588" y="11485"/>
                </a:lnTo>
                <a:lnTo>
                  <a:pt x="9782" y="11558"/>
                </a:lnTo>
                <a:lnTo>
                  <a:pt x="9490" y="11996"/>
                </a:lnTo>
                <a:lnTo>
                  <a:pt x="9344" y="11923"/>
                </a:lnTo>
                <a:lnTo>
                  <a:pt x="9223" y="11874"/>
                </a:lnTo>
                <a:lnTo>
                  <a:pt x="8931" y="11801"/>
                </a:lnTo>
                <a:lnTo>
                  <a:pt x="8566" y="11704"/>
                </a:lnTo>
                <a:lnTo>
                  <a:pt x="8371" y="11655"/>
                </a:lnTo>
                <a:lnTo>
                  <a:pt x="8176" y="11655"/>
                </a:lnTo>
                <a:lnTo>
                  <a:pt x="8103" y="11680"/>
                </a:lnTo>
                <a:lnTo>
                  <a:pt x="8079" y="11728"/>
                </a:lnTo>
                <a:lnTo>
                  <a:pt x="8055" y="11801"/>
                </a:lnTo>
                <a:lnTo>
                  <a:pt x="8103" y="11850"/>
                </a:lnTo>
                <a:lnTo>
                  <a:pt x="8249" y="11947"/>
                </a:lnTo>
                <a:lnTo>
                  <a:pt x="8395" y="12045"/>
                </a:lnTo>
                <a:lnTo>
                  <a:pt x="8736" y="12166"/>
                </a:lnTo>
                <a:lnTo>
                  <a:pt x="8979" y="12239"/>
                </a:lnTo>
                <a:lnTo>
                  <a:pt x="9247" y="12312"/>
                </a:lnTo>
                <a:lnTo>
                  <a:pt x="9004" y="12629"/>
                </a:lnTo>
                <a:lnTo>
                  <a:pt x="8712" y="12580"/>
                </a:lnTo>
                <a:lnTo>
                  <a:pt x="8420" y="12531"/>
                </a:lnTo>
                <a:lnTo>
                  <a:pt x="8201" y="12458"/>
                </a:lnTo>
                <a:lnTo>
                  <a:pt x="8006" y="12361"/>
                </a:lnTo>
                <a:lnTo>
                  <a:pt x="7787" y="12239"/>
                </a:lnTo>
                <a:lnTo>
                  <a:pt x="7592" y="12142"/>
                </a:lnTo>
                <a:lnTo>
                  <a:pt x="7544" y="12142"/>
                </a:lnTo>
                <a:lnTo>
                  <a:pt x="7495" y="12166"/>
                </a:lnTo>
                <a:lnTo>
                  <a:pt x="7495" y="12215"/>
                </a:lnTo>
                <a:lnTo>
                  <a:pt x="7471" y="12264"/>
                </a:lnTo>
                <a:lnTo>
                  <a:pt x="7519" y="12385"/>
                </a:lnTo>
                <a:lnTo>
                  <a:pt x="7592" y="12507"/>
                </a:lnTo>
                <a:lnTo>
                  <a:pt x="7690" y="12604"/>
                </a:lnTo>
                <a:lnTo>
                  <a:pt x="7811" y="12677"/>
                </a:lnTo>
                <a:lnTo>
                  <a:pt x="8055" y="12823"/>
                </a:lnTo>
                <a:lnTo>
                  <a:pt x="8298" y="12921"/>
                </a:lnTo>
                <a:lnTo>
                  <a:pt x="8493" y="12994"/>
                </a:lnTo>
                <a:lnTo>
                  <a:pt x="8687" y="13018"/>
                </a:lnTo>
                <a:lnTo>
                  <a:pt x="8371" y="13407"/>
                </a:lnTo>
                <a:lnTo>
                  <a:pt x="8274" y="13310"/>
                </a:lnTo>
                <a:lnTo>
                  <a:pt x="8152" y="13261"/>
                </a:lnTo>
                <a:lnTo>
                  <a:pt x="7909" y="13188"/>
                </a:lnTo>
                <a:lnTo>
                  <a:pt x="7471" y="12994"/>
                </a:lnTo>
                <a:lnTo>
                  <a:pt x="7252" y="12921"/>
                </a:lnTo>
                <a:lnTo>
                  <a:pt x="7033" y="12896"/>
                </a:lnTo>
                <a:lnTo>
                  <a:pt x="7008" y="12896"/>
                </a:lnTo>
                <a:lnTo>
                  <a:pt x="7008" y="12945"/>
                </a:lnTo>
                <a:lnTo>
                  <a:pt x="7057" y="13042"/>
                </a:lnTo>
                <a:lnTo>
                  <a:pt x="7130" y="13115"/>
                </a:lnTo>
                <a:lnTo>
                  <a:pt x="7300" y="13261"/>
                </a:lnTo>
                <a:lnTo>
                  <a:pt x="7495" y="13359"/>
                </a:lnTo>
                <a:lnTo>
                  <a:pt x="7690" y="13456"/>
                </a:lnTo>
                <a:lnTo>
                  <a:pt x="7909" y="13578"/>
                </a:lnTo>
                <a:lnTo>
                  <a:pt x="8006" y="13626"/>
                </a:lnTo>
                <a:lnTo>
                  <a:pt x="8128" y="13675"/>
                </a:lnTo>
                <a:lnTo>
                  <a:pt x="7836" y="14016"/>
                </a:lnTo>
                <a:lnTo>
                  <a:pt x="7665" y="13967"/>
                </a:lnTo>
                <a:lnTo>
                  <a:pt x="7179" y="13724"/>
                </a:lnTo>
                <a:lnTo>
                  <a:pt x="6814" y="13553"/>
                </a:lnTo>
                <a:lnTo>
                  <a:pt x="6619" y="13480"/>
                </a:lnTo>
                <a:lnTo>
                  <a:pt x="6424" y="13480"/>
                </a:lnTo>
                <a:lnTo>
                  <a:pt x="6400" y="13505"/>
                </a:lnTo>
                <a:lnTo>
                  <a:pt x="6400" y="13553"/>
                </a:lnTo>
                <a:lnTo>
                  <a:pt x="6449" y="13651"/>
                </a:lnTo>
                <a:lnTo>
                  <a:pt x="6497" y="13724"/>
                </a:lnTo>
                <a:lnTo>
                  <a:pt x="6595" y="13821"/>
                </a:lnTo>
                <a:lnTo>
                  <a:pt x="6692" y="13894"/>
                </a:lnTo>
                <a:lnTo>
                  <a:pt x="6887" y="14016"/>
                </a:lnTo>
                <a:lnTo>
                  <a:pt x="7081" y="14137"/>
                </a:lnTo>
                <a:lnTo>
                  <a:pt x="7276" y="14235"/>
                </a:lnTo>
                <a:lnTo>
                  <a:pt x="7519" y="14381"/>
                </a:lnTo>
                <a:lnTo>
                  <a:pt x="7106" y="14843"/>
                </a:lnTo>
                <a:lnTo>
                  <a:pt x="6814" y="14697"/>
                </a:lnTo>
                <a:lnTo>
                  <a:pt x="6546" y="14527"/>
                </a:lnTo>
                <a:lnTo>
                  <a:pt x="6376" y="14405"/>
                </a:lnTo>
                <a:lnTo>
                  <a:pt x="6230" y="14259"/>
                </a:lnTo>
                <a:lnTo>
                  <a:pt x="6157" y="14162"/>
                </a:lnTo>
                <a:lnTo>
                  <a:pt x="6035" y="14064"/>
                </a:lnTo>
                <a:lnTo>
                  <a:pt x="5962" y="14064"/>
                </a:lnTo>
                <a:lnTo>
                  <a:pt x="5913" y="14089"/>
                </a:lnTo>
                <a:lnTo>
                  <a:pt x="5840" y="14186"/>
                </a:lnTo>
                <a:lnTo>
                  <a:pt x="5840" y="14283"/>
                </a:lnTo>
                <a:lnTo>
                  <a:pt x="5865" y="14381"/>
                </a:lnTo>
                <a:lnTo>
                  <a:pt x="5913" y="14478"/>
                </a:lnTo>
                <a:lnTo>
                  <a:pt x="6059" y="14673"/>
                </a:lnTo>
                <a:lnTo>
                  <a:pt x="6205" y="14794"/>
                </a:lnTo>
                <a:lnTo>
                  <a:pt x="6449" y="15013"/>
                </a:lnTo>
                <a:lnTo>
                  <a:pt x="6595" y="15135"/>
                </a:lnTo>
                <a:lnTo>
                  <a:pt x="6765" y="15208"/>
                </a:lnTo>
                <a:lnTo>
                  <a:pt x="6132" y="15816"/>
                </a:lnTo>
                <a:lnTo>
                  <a:pt x="5986" y="15573"/>
                </a:lnTo>
                <a:lnTo>
                  <a:pt x="5792" y="15354"/>
                </a:lnTo>
                <a:lnTo>
                  <a:pt x="5402" y="14916"/>
                </a:lnTo>
                <a:lnTo>
                  <a:pt x="5013" y="14527"/>
                </a:lnTo>
                <a:lnTo>
                  <a:pt x="4818" y="14332"/>
                </a:lnTo>
                <a:lnTo>
                  <a:pt x="4648" y="14113"/>
                </a:lnTo>
                <a:lnTo>
                  <a:pt x="4332" y="13724"/>
                </a:lnTo>
                <a:lnTo>
                  <a:pt x="3991" y="13359"/>
                </a:lnTo>
                <a:lnTo>
                  <a:pt x="3310" y="12629"/>
                </a:lnTo>
                <a:lnTo>
                  <a:pt x="2969" y="12264"/>
                </a:lnTo>
                <a:lnTo>
                  <a:pt x="2653" y="11874"/>
                </a:lnTo>
                <a:lnTo>
                  <a:pt x="2361" y="11485"/>
                </a:lnTo>
                <a:lnTo>
                  <a:pt x="2069" y="11071"/>
                </a:lnTo>
                <a:lnTo>
                  <a:pt x="1704" y="10439"/>
                </a:lnTo>
                <a:lnTo>
                  <a:pt x="1363" y="9757"/>
                </a:lnTo>
                <a:lnTo>
                  <a:pt x="1096" y="9052"/>
                </a:lnTo>
                <a:lnTo>
                  <a:pt x="974" y="8711"/>
                </a:lnTo>
                <a:lnTo>
                  <a:pt x="877" y="8346"/>
                </a:lnTo>
                <a:lnTo>
                  <a:pt x="779" y="7981"/>
                </a:lnTo>
                <a:lnTo>
                  <a:pt x="706" y="7616"/>
                </a:lnTo>
                <a:lnTo>
                  <a:pt x="633" y="7251"/>
                </a:lnTo>
                <a:lnTo>
                  <a:pt x="609" y="6862"/>
                </a:lnTo>
                <a:lnTo>
                  <a:pt x="585" y="6497"/>
                </a:lnTo>
                <a:lnTo>
                  <a:pt x="585" y="6132"/>
                </a:lnTo>
                <a:lnTo>
                  <a:pt x="585" y="5743"/>
                </a:lnTo>
                <a:lnTo>
                  <a:pt x="609" y="5378"/>
                </a:lnTo>
                <a:lnTo>
                  <a:pt x="682" y="4988"/>
                </a:lnTo>
                <a:lnTo>
                  <a:pt x="755" y="4599"/>
                </a:lnTo>
                <a:lnTo>
                  <a:pt x="877" y="4210"/>
                </a:lnTo>
                <a:lnTo>
                  <a:pt x="1023" y="3845"/>
                </a:lnTo>
                <a:lnTo>
                  <a:pt x="1193" y="3504"/>
                </a:lnTo>
                <a:lnTo>
                  <a:pt x="1363" y="3163"/>
                </a:lnTo>
                <a:lnTo>
                  <a:pt x="1582" y="2823"/>
                </a:lnTo>
                <a:lnTo>
                  <a:pt x="1826" y="2506"/>
                </a:lnTo>
                <a:lnTo>
                  <a:pt x="2093" y="2214"/>
                </a:lnTo>
                <a:lnTo>
                  <a:pt x="2361" y="1947"/>
                </a:lnTo>
                <a:lnTo>
                  <a:pt x="2653" y="1679"/>
                </a:lnTo>
                <a:lnTo>
                  <a:pt x="2969" y="1460"/>
                </a:lnTo>
                <a:lnTo>
                  <a:pt x="3310" y="1241"/>
                </a:lnTo>
                <a:lnTo>
                  <a:pt x="3650" y="1047"/>
                </a:lnTo>
                <a:lnTo>
                  <a:pt x="4015" y="901"/>
                </a:lnTo>
                <a:lnTo>
                  <a:pt x="4405" y="755"/>
                </a:lnTo>
                <a:lnTo>
                  <a:pt x="4770" y="657"/>
                </a:lnTo>
                <a:lnTo>
                  <a:pt x="5159" y="584"/>
                </a:lnTo>
                <a:lnTo>
                  <a:pt x="5524" y="536"/>
                </a:lnTo>
                <a:close/>
                <a:moveTo>
                  <a:pt x="5646" y="0"/>
                </a:moveTo>
                <a:lnTo>
                  <a:pt x="5256" y="49"/>
                </a:lnTo>
                <a:lnTo>
                  <a:pt x="4843" y="98"/>
                </a:lnTo>
                <a:lnTo>
                  <a:pt x="4453" y="195"/>
                </a:lnTo>
                <a:lnTo>
                  <a:pt x="4088" y="317"/>
                </a:lnTo>
                <a:lnTo>
                  <a:pt x="3723" y="438"/>
                </a:lnTo>
                <a:lnTo>
                  <a:pt x="3359" y="609"/>
                </a:lnTo>
                <a:lnTo>
                  <a:pt x="2994" y="803"/>
                </a:lnTo>
                <a:lnTo>
                  <a:pt x="2653" y="998"/>
                </a:lnTo>
                <a:lnTo>
                  <a:pt x="2337" y="1241"/>
                </a:lnTo>
                <a:lnTo>
                  <a:pt x="2020" y="1509"/>
                </a:lnTo>
                <a:lnTo>
                  <a:pt x="1728" y="1776"/>
                </a:lnTo>
                <a:lnTo>
                  <a:pt x="1461" y="2093"/>
                </a:lnTo>
                <a:lnTo>
                  <a:pt x="1193" y="2409"/>
                </a:lnTo>
                <a:lnTo>
                  <a:pt x="925" y="2798"/>
                </a:lnTo>
                <a:lnTo>
                  <a:pt x="682" y="3188"/>
                </a:lnTo>
                <a:lnTo>
                  <a:pt x="487" y="3601"/>
                </a:lnTo>
                <a:lnTo>
                  <a:pt x="341" y="4015"/>
                </a:lnTo>
                <a:lnTo>
                  <a:pt x="220" y="4453"/>
                </a:lnTo>
                <a:lnTo>
                  <a:pt x="122" y="4891"/>
                </a:lnTo>
                <a:lnTo>
                  <a:pt x="49" y="5329"/>
                </a:lnTo>
                <a:lnTo>
                  <a:pt x="25" y="5791"/>
                </a:lnTo>
                <a:lnTo>
                  <a:pt x="1" y="6254"/>
                </a:lnTo>
                <a:lnTo>
                  <a:pt x="25" y="6692"/>
                </a:lnTo>
                <a:lnTo>
                  <a:pt x="74" y="7154"/>
                </a:lnTo>
                <a:lnTo>
                  <a:pt x="122" y="7616"/>
                </a:lnTo>
                <a:lnTo>
                  <a:pt x="220" y="8054"/>
                </a:lnTo>
                <a:lnTo>
                  <a:pt x="317" y="8492"/>
                </a:lnTo>
                <a:lnTo>
                  <a:pt x="463" y="8930"/>
                </a:lnTo>
                <a:lnTo>
                  <a:pt x="609" y="9368"/>
                </a:lnTo>
                <a:lnTo>
                  <a:pt x="779" y="9806"/>
                </a:lnTo>
                <a:lnTo>
                  <a:pt x="974" y="10244"/>
                </a:lnTo>
                <a:lnTo>
                  <a:pt x="1193" y="10682"/>
                </a:lnTo>
                <a:lnTo>
                  <a:pt x="1412" y="11096"/>
                </a:lnTo>
                <a:lnTo>
                  <a:pt x="1680" y="11509"/>
                </a:lnTo>
                <a:lnTo>
                  <a:pt x="1947" y="11899"/>
                </a:lnTo>
                <a:lnTo>
                  <a:pt x="2239" y="12288"/>
                </a:lnTo>
                <a:lnTo>
                  <a:pt x="2531" y="12677"/>
                </a:lnTo>
                <a:lnTo>
                  <a:pt x="2969" y="13213"/>
                </a:lnTo>
                <a:lnTo>
                  <a:pt x="3407" y="13748"/>
                </a:lnTo>
                <a:lnTo>
                  <a:pt x="3626" y="14040"/>
                </a:lnTo>
                <a:lnTo>
                  <a:pt x="3869" y="14283"/>
                </a:lnTo>
                <a:lnTo>
                  <a:pt x="4113" y="14527"/>
                </a:lnTo>
                <a:lnTo>
                  <a:pt x="4380" y="14746"/>
                </a:lnTo>
                <a:lnTo>
                  <a:pt x="4502" y="14867"/>
                </a:lnTo>
                <a:lnTo>
                  <a:pt x="4697" y="15086"/>
                </a:lnTo>
                <a:lnTo>
                  <a:pt x="5159" y="15622"/>
                </a:lnTo>
                <a:lnTo>
                  <a:pt x="5621" y="16133"/>
                </a:lnTo>
                <a:lnTo>
                  <a:pt x="5792" y="16303"/>
                </a:lnTo>
                <a:lnTo>
                  <a:pt x="5865" y="16352"/>
                </a:lnTo>
                <a:lnTo>
                  <a:pt x="5913" y="16352"/>
                </a:lnTo>
                <a:lnTo>
                  <a:pt x="6084" y="16327"/>
                </a:lnTo>
                <a:lnTo>
                  <a:pt x="6230" y="16279"/>
                </a:lnTo>
                <a:lnTo>
                  <a:pt x="6351" y="16230"/>
                </a:lnTo>
                <a:lnTo>
                  <a:pt x="6473" y="16157"/>
                </a:lnTo>
                <a:lnTo>
                  <a:pt x="6716" y="15962"/>
                </a:lnTo>
                <a:lnTo>
                  <a:pt x="6911" y="15743"/>
                </a:lnTo>
                <a:lnTo>
                  <a:pt x="8176" y="14259"/>
                </a:lnTo>
                <a:lnTo>
                  <a:pt x="8833" y="13480"/>
                </a:lnTo>
                <a:lnTo>
                  <a:pt x="9466" y="12677"/>
                </a:lnTo>
                <a:lnTo>
                  <a:pt x="10074" y="11874"/>
                </a:lnTo>
                <a:lnTo>
                  <a:pt x="10634" y="11023"/>
                </a:lnTo>
                <a:lnTo>
                  <a:pt x="10877" y="10609"/>
                </a:lnTo>
                <a:lnTo>
                  <a:pt x="11121" y="10195"/>
                </a:lnTo>
                <a:lnTo>
                  <a:pt x="11340" y="9782"/>
                </a:lnTo>
                <a:lnTo>
                  <a:pt x="11534" y="9344"/>
                </a:lnTo>
                <a:lnTo>
                  <a:pt x="11704" y="8930"/>
                </a:lnTo>
                <a:lnTo>
                  <a:pt x="11875" y="8492"/>
                </a:lnTo>
                <a:lnTo>
                  <a:pt x="12021" y="8030"/>
                </a:lnTo>
                <a:lnTo>
                  <a:pt x="12118" y="7592"/>
                </a:lnTo>
                <a:lnTo>
                  <a:pt x="12215" y="7130"/>
                </a:lnTo>
                <a:lnTo>
                  <a:pt x="12264" y="6667"/>
                </a:lnTo>
                <a:lnTo>
                  <a:pt x="12288" y="6205"/>
                </a:lnTo>
                <a:lnTo>
                  <a:pt x="12288" y="5743"/>
                </a:lnTo>
                <a:lnTo>
                  <a:pt x="12240" y="5280"/>
                </a:lnTo>
                <a:lnTo>
                  <a:pt x="12167" y="4818"/>
                </a:lnTo>
                <a:lnTo>
                  <a:pt x="12045" y="4380"/>
                </a:lnTo>
                <a:lnTo>
                  <a:pt x="11899" y="3918"/>
                </a:lnTo>
                <a:lnTo>
                  <a:pt x="11729" y="3528"/>
                </a:lnTo>
                <a:lnTo>
                  <a:pt x="11534" y="3163"/>
                </a:lnTo>
                <a:lnTo>
                  <a:pt x="11315" y="2798"/>
                </a:lnTo>
                <a:lnTo>
                  <a:pt x="11096" y="2458"/>
                </a:lnTo>
                <a:lnTo>
                  <a:pt x="10829" y="2141"/>
                </a:lnTo>
                <a:lnTo>
                  <a:pt x="10537" y="1825"/>
                </a:lnTo>
                <a:lnTo>
                  <a:pt x="10245" y="1557"/>
                </a:lnTo>
                <a:lnTo>
                  <a:pt x="9928" y="1290"/>
                </a:lnTo>
                <a:lnTo>
                  <a:pt x="9588" y="1047"/>
                </a:lnTo>
                <a:lnTo>
                  <a:pt x="9223" y="828"/>
                </a:lnTo>
                <a:lnTo>
                  <a:pt x="8858" y="633"/>
                </a:lnTo>
                <a:lnTo>
                  <a:pt x="8493" y="463"/>
                </a:lnTo>
                <a:lnTo>
                  <a:pt x="8103" y="317"/>
                </a:lnTo>
                <a:lnTo>
                  <a:pt x="7714" y="195"/>
                </a:lnTo>
                <a:lnTo>
                  <a:pt x="7300" y="98"/>
                </a:lnTo>
                <a:lnTo>
                  <a:pt x="6887" y="49"/>
                </a:lnTo>
                <a:lnTo>
                  <a:pt x="6473" y="0"/>
                </a:lnTo>
                <a:close/>
              </a:path>
            </a:pathLst>
          </a:custGeom>
          <a:solidFill>
            <a:srgbClr val="6567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9" name="Picture 8"/>
          <p:cNvPicPr>
            <a:picLocks noChangeAspect="1"/>
          </p:cNvPicPr>
          <p:nvPr/>
        </p:nvPicPr>
        <p:blipFill>
          <a:blip r:embed="rId5">
            <a:clrChange>
              <a:clrFrom>
                <a:srgbClr val="FFFFFF"/>
              </a:clrFrom>
              <a:clrTo>
                <a:srgbClr val="FFFFFF">
                  <a:alpha val="0"/>
                </a:srgbClr>
              </a:clrTo>
            </a:clrChange>
          </a:blip>
          <a:stretch>
            <a:fillRect/>
          </a:stretch>
        </p:blipFill>
        <p:spPr>
          <a:xfrm>
            <a:off x="960764" y="4050510"/>
            <a:ext cx="2285664" cy="732063"/>
          </a:xfrm>
          <a:prstGeom prst="rect">
            <a:avLst/>
          </a:prstGeom>
        </p:spPr>
      </p:pic>
      <p:sp>
        <p:nvSpPr>
          <p:cNvPr id="11" name="Google Shape;365;p18"/>
          <p:cNvSpPr txBox="1">
            <a:spLocks/>
          </p:cNvSpPr>
          <p:nvPr/>
        </p:nvSpPr>
        <p:spPr>
          <a:xfrm>
            <a:off x="545230" y="4856073"/>
            <a:ext cx="9144000" cy="3632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1pPr>
            <a:lvl2pPr marL="914400" marR="0" lvl="1"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2pPr>
            <a:lvl3pPr marL="1371600" marR="0" lvl="2"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3pPr>
            <a:lvl4pPr marL="1828800" marR="0" lvl="3"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4pPr>
            <a:lvl5pPr marL="2286000" marR="0" lvl="4"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5pPr>
            <a:lvl6pPr marL="2743200" marR="0" lvl="5"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6pPr>
            <a:lvl7pPr marL="3200400" marR="0" lvl="6"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7pPr>
            <a:lvl8pPr marL="3657600" marR="0" lvl="7"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8pPr>
            <a:lvl9pPr marL="4114800" marR="0" lvl="8"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9pPr>
          </a:lstStyle>
          <a:p>
            <a:pPr marL="0" marR="0" lvl="0" indent="0" algn="ctr" defTabSz="914400" rtl="0" eaLnBrk="1" fontAlgn="auto" latinLnBrk="0" hangingPunct="1">
              <a:lnSpc>
                <a:spcPct val="100000"/>
              </a:lnSpc>
              <a:spcBef>
                <a:spcPts val="0"/>
              </a:spcBef>
              <a:spcAft>
                <a:spcPts val="0"/>
              </a:spcAft>
              <a:buClr>
                <a:srgbClr val="666666"/>
              </a:buClr>
              <a:buSzPts val="1800"/>
              <a:buFont typeface="Chivo Light"/>
              <a:buNone/>
              <a:tabLst/>
              <a:defRPr/>
            </a:pPr>
            <a:r>
              <a:rPr kumimoji="0" lang="en-US" sz="1050" b="1" i="0" u="none" strike="noStrike" kern="0" cap="none" spc="0" normalizeH="0" baseline="0" noProof="0" dirty="0" smtClean="0">
                <a:ln>
                  <a:noFill/>
                </a:ln>
                <a:solidFill>
                  <a:srgbClr val="FFFFFF">
                    <a:lumMod val="75000"/>
                  </a:srgbClr>
                </a:solidFill>
                <a:effectLst/>
                <a:uLnTx/>
                <a:uFillTx/>
                <a:latin typeface="Chivo Light"/>
                <a:sym typeface="Chivo Light"/>
              </a:rPr>
              <a:t>This institution is an equal </a:t>
            </a:r>
            <a:r>
              <a:rPr kumimoji="0" lang="en-US" sz="1050" b="1" i="0" u="none" strike="noStrike" kern="0" cap="none" spc="0" normalizeH="0" baseline="0" noProof="0" dirty="0" smtClean="0">
                <a:ln>
                  <a:noFill/>
                </a:ln>
                <a:solidFill>
                  <a:srgbClr val="FFFFFF"/>
                </a:solidFill>
                <a:effectLst/>
                <a:uLnTx/>
                <a:uFillTx/>
                <a:latin typeface="Chivo Light"/>
                <a:sym typeface="Chivo Light"/>
              </a:rPr>
              <a:t>opportunity provider, employer, and lender.</a:t>
            </a:r>
            <a:endParaRPr kumimoji="0" lang="en-US" sz="1050" b="1" i="0" u="none" strike="noStrike" kern="0" cap="none" spc="0" normalizeH="0" baseline="0" noProof="0" dirty="0">
              <a:ln>
                <a:noFill/>
              </a:ln>
              <a:solidFill>
                <a:srgbClr val="FFFFFF"/>
              </a:solidFill>
              <a:effectLst/>
              <a:uLnTx/>
              <a:uFillTx/>
              <a:latin typeface="Chivo Light"/>
              <a:sym typeface="Chivo Light"/>
            </a:endParaRPr>
          </a:p>
        </p:txBody>
      </p:sp>
    </p:spTree>
    <p:extLst>
      <p:ext uri="{BB962C8B-B14F-4D97-AF65-F5344CB8AC3E}">
        <p14:creationId xmlns:p14="http://schemas.microsoft.com/office/powerpoint/2010/main" val="131425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14"/>
          <p:cNvSpPr txBox="1">
            <a:spLocks noGrp="1"/>
          </p:cNvSpPr>
          <p:nvPr>
            <p:ph type="title" idx="4294967295"/>
          </p:nvPr>
        </p:nvSpPr>
        <p:spPr>
          <a:xfrm>
            <a:off x="814430" y="216567"/>
            <a:ext cx="5984875" cy="85725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200" b="1" dirty="0" smtClean="0">
                <a:solidFill>
                  <a:srgbClr val="FFC000"/>
                </a:solidFill>
              </a:rPr>
              <a:t>Purpose</a:t>
            </a:r>
            <a:endParaRPr sz="3200" b="1" dirty="0">
              <a:solidFill>
                <a:srgbClr val="FFC000"/>
              </a:solidFill>
            </a:endParaRPr>
          </a:p>
        </p:txBody>
      </p:sp>
      <p:graphicFrame>
        <p:nvGraphicFramePr>
          <p:cNvPr id="4" name="Diagram 3"/>
          <p:cNvGraphicFramePr/>
          <p:nvPr>
            <p:extLst>
              <p:ext uri="{D42A27DB-BD31-4B8C-83A1-F6EECF244321}">
                <p14:modId xmlns:p14="http://schemas.microsoft.com/office/powerpoint/2010/main" val="2339919409"/>
              </p:ext>
            </p:extLst>
          </p:nvPr>
        </p:nvGraphicFramePr>
        <p:xfrm>
          <a:off x="1751178" y="216567"/>
          <a:ext cx="5678905" cy="42892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 descr="File:Questionmark.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18944" y="425450"/>
            <a:ext cx="4086225" cy="4048125"/>
          </a:xfrm>
          <a:prstGeom prst="rect">
            <a:avLst/>
          </a:prstGeom>
        </p:spPr>
      </p:pic>
      <p:grpSp>
        <p:nvGrpSpPr>
          <p:cNvPr id="6" name="226.6(m)"/>
          <p:cNvGrpSpPr/>
          <p:nvPr/>
        </p:nvGrpSpPr>
        <p:grpSpPr>
          <a:xfrm>
            <a:off x="1009231" y="1746899"/>
            <a:ext cx="7105650" cy="1667833"/>
            <a:chOff x="225468" y="1722183"/>
            <a:chExt cx="7105650" cy="1667833"/>
          </a:xfrm>
        </p:grpSpPr>
        <p:pic>
          <p:nvPicPr>
            <p:cNvPr id="3" name="226.6(m)"/>
            <p:cNvPicPr>
              <a:picLocks noChangeAspect="1"/>
            </p:cNvPicPr>
            <p:nvPr/>
          </p:nvPicPr>
          <p:blipFill>
            <a:blip r:embed="rId9"/>
            <a:stretch>
              <a:fillRect/>
            </a:stretch>
          </p:blipFill>
          <p:spPr>
            <a:xfrm>
              <a:off x="225468" y="2085091"/>
              <a:ext cx="7105650" cy="1304925"/>
            </a:xfrm>
            <a:prstGeom prst="rect">
              <a:avLst/>
            </a:prstGeom>
            <a:ln>
              <a:solidFill>
                <a:srgbClr val="92D050"/>
              </a:solidFill>
            </a:ln>
          </p:spPr>
        </p:pic>
        <p:pic>
          <p:nvPicPr>
            <p:cNvPr id="5" name="226.6"/>
            <p:cNvPicPr>
              <a:picLocks noChangeAspect="1"/>
            </p:cNvPicPr>
            <p:nvPr/>
          </p:nvPicPr>
          <p:blipFill>
            <a:blip r:embed="rId10"/>
            <a:stretch>
              <a:fillRect/>
            </a:stretch>
          </p:blipFill>
          <p:spPr>
            <a:xfrm>
              <a:off x="225468" y="1722183"/>
              <a:ext cx="3581400" cy="200025"/>
            </a:xfrm>
            <a:prstGeom prst="rect">
              <a:avLst/>
            </a:prstGeom>
            <a:ln>
              <a:solidFill>
                <a:srgbClr val="00B050"/>
              </a:solid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51" name="Google Shape;351;p16"/>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sp>
        <p:nvSpPr>
          <p:cNvPr id="349" name="Google Shape;349;p16"/>
          <p:cNvSpPr txBox="1">
            <a:spLocks noGrp="1"/>
          </p:cNvSpPr>
          <p:nvPr>
            <p:ph type="title" idx="4294967295"/>
          </p:nvPr>
        </p:nvSpPr>
        <p:spPr>
          <a:xfrm>
            <a:off x="1341568" y="304950"/>
            <a:ext cx="5984875" cy="857250"/>
          </a:xfrm>
          <a:prstGeom prst="rect">
            <a:avLst/>
          </a:prstGeom>
        </p:spPr>
        <p:txBody>
          <a:bodyPr spcFirstLastPara="1" wrap="square" lIns="91425" tIns="91425" rIns="91425" bIns="91425" anchor="b" anchorCtr="0">
            <a:noAutofit/>
          </a:bodyPr>
          <a:lstStyle/>
          <a:p>
            <a:pPr lvl="0" algn="ctr"/>
            <a:r>
              <a:rPr lang="en" sz="3200" b="1" dirty="0" smtClean="0">
                <a:solidFill>
                  <a:srgbClr val="FFC000"/>
                </a:solidFill>
                <a:latin typeface="Shadows Into Light Two" panose="020B0604020202020204" charset="0"/>
                <a:cs typeface="Times New Roman" panose="02020603050405020304" pitchFamily="18" charset="0"/>
              </a:rPr>
              <a:t>Requirements</a:t>
            </a:r>
            <a:endParaRPr b="1" dirty="0">
              <a:solidFill>
                <a:srgbClr val="FFC000"/>
              </a:solidFill>
              <a:latin typeface="Shadows Into Light Two" panose="020B0604020202020204" charset="0"/>
            </a:endParaRPr>
          </a:p>
        </p:txBody>
      </p:sp>
      <p:graphicFrame>
        <p:nvGraphicFramePr>
          <p:cNvPr id="5" name="Content Placeholder 3"/>
          <p:cNvGraphicFramePr>
            <a:graphicFrameLocks/>
          </p:cNvGraphicFramePr>
          <p:nvPr>
            <p:extLst>
              <p:ext uri="{D42A27DB-BD31-4B8C-83A1-F6EECF244321}">
                <p14:modId xmlns:p14="http://schemas.microsoft.com/office/powerpoint/2010/main" val="1855516514"/>
              </p:ext>
            </p:extLst>
          </p:nvPr>
        </p:nvGraphicFramePr>
        <p:xfrm>
          <a:off x="5427353" y="516577"/>
          <a:ext cx="1246579" cy="45007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VA" descr="File:113th U.S. House districts in Virginia.svg ..."/>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6926" y="1006270"/>
            <a:ext cx="7267093" cy="3185031"/>
          </a:xfrm>
          <a:prstGeom prst="rect">
            <a:avLst/>
          </a:prstGeom>
        </p:spPr>
      </p:pic>
      <p:sp>
        <p:nvSpPr>
          <p:cNvPr id="4" name="255"/>
          <p:cNvSpPr txBox="1"/>
          <p:nvPr/>
        </p:nvSpPr>
        <p:spPr>
          <a:xfrm>
            <a:off x="1591845" y="1230200"/>
            <a:ext cx="2505205" cy="1446550"/>
          </a:xfrm>
          <a:prstGeom prst="rect">
            <a:avLst/>
          </a:prstGeom>
          <a:noFill/>
        </p:spPr>
        <p:txBody>
          <a:bodyPr wrap="square" rtlCol="0">
            <a:spAutoFit/>
          </a:bodyPr>
          <a:lstStyle/>
          <a:p>
            <a:r>
              <a:rPr lang="en-US" sz="8800" b="1" dirty="0" smtClean="0">
                <a:solidFill>
                  <a:srgbClr val="92D050"/>
                </a:solidFill>
                <a:effectLst>
                  <a:outerShdw blurRad="38100" dist="38100" dir="2700000" algn="tl">
                    <a:srgbClr val="000000">
                      <a:alpha val="43137"/>
                    </a:srgbClr>
                  </a:outerShdw>
                </a:effectLst>
                <a:latin typeface="Chivo Light" panose="020B0604020202020204" charset="0"/>
              </a:rPr>
              <a:t>255</a:t>
            </a:r>
            <a:endParaRPr lang="en-US" sz="8800" b="1" dirty="0">
              <a:solidFill>
                <a:srgbClr val="92D050"/>
              </a:solidFill>
              <a:effectLst>
                <a:outerShdw blurRad="38100" dist="38100" dir="2700000" algn="tl">
                  <a:srgbClr val="000000">
                    <a:alpha val="43137"/>
                  </a:srgbClr>
                </a:outerShdw>
              </a:effectLst>
              <a:latin typeface="Chivo Light" panose="020B0604020202020204" charset="0"/>
            </a:endParaRPr>
          </a:p>
        </p:txBody>
      </p:sp>
      <p:sp>
        <p:nvSpPr>
          <p:cNvPr id="8" name="87"/>
          <p:cNvSpPr txBox="1"/>
          <p:nvPr/>
        </p:nvSpPr>
        <p:spPr>
          <a:xfrm>
            <a:off x="4625413" y="2213612"/>
            <a:ext cx="2505205" cy="1446550"/>
          </a:xfrm>
          <a:prstGeom prst="rect">
            <a:avLst/>
          </a:prstGeom>
          <a:noFill/>
        </p:spPr>
        <p:txBody>
          <a:bodyPr wrap="square" rtlCol="0">
            <a:spAutoFit/>
          </a:bodyPr>
          <a:lstStyle/>
          <a:p>
            <a:r>
              <a:rPr lang="en-US" sz="8800" b="1" dirty="0" smtClean="0">
                <a:solidFill>
                  <a:srgbClr val="FFFF00"/>
                </a:solidFill>
                <a:effectLst>
                  <a:outerShdw blurRad="38100" dist="38100" dir="2700000" algn="tl">
                    <a:srgbClr val="000000">
                      <a:alpha val="43137"/>
                    </a:srgbClr>
                  </a:outerShdw>
                </a:effectLst>
                <a:latin typeface="Chivo Light" panose="020B0604020202020204" charset="0"/>
              </a:rPr>
              <a:t>87</a:t>
            </a:r>
            <a:endParaRPr lang="en-US" sz="8800" b="1" dirty="0">
              <a:solidFill>
                <a:srgbClr val="FFFF00"/>
              </a:solidFill>
              <a:effectLst>
                <a:outerShdw blurRad="38100" dist="38100" dir="2700000" algn="tl">
                  <a:srgbClr val="000000">
                    <a:alpha val="43137"/>
                  </a:srgbClr>
                </a:outerShdw>
              </a:effectLst>
              <a:latin typeface="Chivo Light" panose="020B0604020202020204" charset="0"/>
            </a:endParaRPr>
          </a:p>
        </p:txBody>
      </p:sp>
      <p:grpSp>
        <p:nvGrpSpPr>
          <p:cNvPr id="21" name="Arrows"/>
          <p:cNvGrpSpPr/>
          <p:nvPr/>
        </p:nvGrpSpPr>
        <p:grpSpPr>
          <a:xfrm>
            <a:off x="1828801" y="1680575"/>
            <a:ext cx="6012492" cy="2404467"/>
            <a:chOff x="1828801" y="1680575"/>
            <a:chExt cx="6012492" cy="2404467"/>
          </a:xfrm>
        </p:grpSpPr>
        <p:cxnSp>
          <p:nvCxnSpPr>
            <p:cNvPr id="7" name="VA Arrow"/>
            <p:cNvCxnSpPr/>
            <p:nvPr/>
          </p:nvCxnSpPr>
          <p:spPr>
            <a:xfrm flipV="1">
              <a:off x="4943802" y="1777614"/>
              <a:ext cx="303933" cy="685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VA Arrow 2"/>
            <p:cNvCxnSpPr/>
            <p:nvPr/>
          </p:nvCxnSpPr>
          <p:spPr>
            <a:xfrm flipV="1">
              <a:off x="6066476" y="2676750"/>
              <a:ext cx="1774817" cy="4329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VA Arrow 3"/>
            <p:cNvCxnSpPr/>
            <p:nvPr/>
          </p:nvCxnSpPr>
          <p:spPr>
            <a:xfrm>
              <a:off x="5878015" y="3423906"/>
              <a:ext cx="1403994" cy="49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VA Arrow 4"/>
            <p:cNvCxnSpPr>
              <a:stCxn id="8" idx="1"/>
            </p:cNvCxnSpPr>
            <p:nvPr/>
          </p:nvCxnSpPr>
          <p:spPr>
            <a:xfrm flipH="1">
              <a:off x="1828801" y="2936887"/>
              <a:ext cx="2796612" cy="9814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VA Arrow 5"/>
            <p:cNvCxnSpPr/>
            <p:nvPr/>
          </p:nvCxnSpPr>
          <p:spPr>
            <a:xfrm flipH="1">
              <a:off x="4182079" y="3490111"/>
              <a:ext cx="886038" cy="4356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VA Arrow 6"/>
            <p:cNvCxnSpPr/>
            <p:nvPr/>
          </p:nvCxnSpPr>
          <p:spPr>
            <a:xfrm flipH="1">
              <a:off x="5476394" y="3341385"/>
              <a:ext cx="434" cy="7436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VA Arrow 7"/>
            <p:cNvCxnSpPr/>
            <p:nvPr/>
          </p:nvCxnSpPr>
          <p:spPr>
            <a:xfrm flipV="1">
              <a:off x="5726482" y="1680575"/>
              <a:ext cx="303933" cy="685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51" name="Google Shape;351;p16"/>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sp>
        <p:nvSpPr>
          <p:cNvPr id="349" name="Google Shape;349;p16"/>
          <p:cNvSpPr txBox="1">
            <a:spLocks noGrp="1"/>
          </p:cNvSpPr>
          <p:nvPr>
            <p:ph type="title" idx="4294967295"/>
          </p:nvPr>
        </p:nvSpPr>
        <p:spPr>
          <a:xfrm>
            <a:off x="1341568" y="485129"/>
            <a:ext cx="5984875" cy="857250"/>
          </a:xfrm>
          <a:prstGeom prst="rect">
            <a:avLst/>
          </a:prstGeom>
        </p:spPr>
        <p:txBody>
          <a:bodyPr spcFirstLastPara="1" wrap="square" lIns="91425" tIns="91425" rIns="91425" bIns="91425" anchor="b" anchorCtr="0">
            <a:noAutofit/>
          </a:bodyPr>
          <a:lstStyle/>
          <a:p>
            <a:pPr lvl="0" algn="ctr"/>
            <a:r>
              <a:rPr lang="en" sz="3200" b="1" dirty="0" smtClean="0">
                <a:solidFill>
                  <a:srgbClr val="FFC000"/>
                </a:solidFill>
                <a:latin typeface="Shadows Into Light Two" panose="020B0604020202020204" charset="0"/>
                <a:cs typeface="Times New Roman" panose="02020603050405020304" pitchFamily="18" charset="0"/>
              </a:rPr>
              <a:t>Requirements</a:t>
            </a:r>
            <a:endParaRPr b="1" dirty="0">
              <a:solidFill>
                <a:srgbClr val="FFC000"/>
              </a:solidFill>
              <a:latin typeface="Shadows Into Light Two" panose="020B0604020202020204" charset="0"/>
            </a:endParaRPr>
          </a:p>
        </p:txBody>
      </p:sp>
      <p:sp>
        <p:nvSpPr>
          <p:cNvPr id="18" name="Announced"/>
          <p:cNvSpPr txBox="1">
            <a:spLocks/>
          </p:cNvSpPr>
          <p:nvPr/>
        </p:nvSpPr>
        <p:spPr>
          <a:xfrm>
            <a:off x="1541984" y="1520855"/>
            <a:ext cx="3167700" cy="141816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pPr>
            <a:r>
              <a:rPr lang="en-US" sz="2400" b="1" dirty="0" smtClean="0">
                <a:solidFill>
                  <a:srgbClr val="92D050"/>
                </a:solidFill>
                <a:effectLst>
                  <a:outerShdw blurRad="38100" dist="38100" dir="2700000" algn="tl">
                    <a:srgbClr val="000000">
                      <a:alpha val="43137"/>
                    </a:srgbClr>
                  </a:outerShdw>
                </a:effectLst>
                <a:latin typeface="+mn-lt"/>
              </a:rPr>
              <a:t>Announced</a:t>
            </a:r>
          </a:p>
          <a:p>
            <a:pPr marL="285750" indent="-285750">
              <a:spcBef>
                <a:spcPts val="600"/>
              </a:spcBef>
              <a:buBlip>
                <a:blip r:embed="rId3"/>
              </a:buBlip>
            </a:pPr>
            <a:r>
              <a:rPr lang="en-US" sz="1800" dirty="0" smtClean="0">
                <a:solidFill>
                  <a:schemeClr val="tx2">
                    <a:lumMod val="10000"/>
                  </a:schemeClr>
                </a:solidFill>
                <a:latin typeface="+mn-lt"/>
              </a:rPr>
              <a:t>Program review</a:t>
            </a:r>
          </a:p>
          <a:p>
            <a:pPr marL="285750" indent="-285750">
              <a:spcBef>
                <a:spcPts val="600"/>
              </a:spcBef>
              <a:buBlip>
                <a:blip r:embed="rId3"/>
              </a:buBlip>
            </a:pPr>
            <a:r>
              <a:rPr lang="en-US" sz="1800" dirty="0" smtClean="0">
                <a:solidFill>
                  <a:schemeClr val="tx2">
                    <a:lumMod val="10000"/>
                  </a:schemeClr>
                </a:solidFill>
                <a:latin typeface="+mn-lt"/>
              </a:rPr>
              <a:t>Desk Program review</a:t>
            </a:r>
            <a:endParaRPr lang="en-US" sz="1800" dirty="0">
              <a:solidFill>
                <a:schemeClr val="tx2">
                  <a:lumMod val="10000"/>
                </a:schemeClr>
              </a:solidFill>
              <a:latin typeface="+mn-lt"/>
            </a:endParaRPr>
          </a:p>
        </p:txBody>
      </p:sp>
      <p:sp>
        <p:nvSpPr>
          <p:cNvPr id="19" name="Unannounced"/>
          <p:cNvSpPr txBox="1">
            <a:spLocks/>
          </p:cNvSpPr>
          <p:nvPr/>
        </p:nvSpPr>
        <p:spPr>
          <a:xfrm>
            <a:off x="4911018" y="1520856"/>
            <a:ext cx="3167700" cy="3238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pPr>
            <a:r>
              <a:rPr lang="en-US" sz="2400" b="1" dirty="0" smtClean="0">
                <a:solidFill>
                  <a:srgbClr val="009ED6"/>
                </a:solidFill>
                <a:effectLst>
                  <a:outerShdw blurRad="38100" dist="38100" dir="2700000" algn="tl">
                    <a:srgbClr val="000000">
                      <a:alpha val="43137"/>
                    </a:srgbClr>
                  </a:outerShdw>
                </a:effectLst>
                <a:latin typeface="+mn-lt"/>
              </a:rPr>
              <a:t>Unannounced </a:t>
            </a:r>
          </a:p>
        </p:txBody>
      </p:sp>
      <p:sp>
        <p:nvSpPr>
          <p:cNvPr id="23" name="Announced"/>
          <p:cNvSpPr txBox="1">
            <a:spLocks/>
          </p:cNvSpPr>
          <p:nvPr/>
        </p:nvSpPr>
        <p:spPr>
          <a:xfrm>
            <a:off x="4911018" y="2021152"/>
            <a:ext cx="3167700" cy="263393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spcBef>
                <a:spcPts val="600"/>
              </a:spcBef>
              <a:buBlip>
                <a:blip r:embed="rId3"/>
              </a:buBlip>
            </a:pPr>
            <a:r>
              <a:rPr lang="en-US" sz="1800" dirty="0" smtClean="0">
                <a:solidFill>
                  <a:schemeClr val="tx2">
                    <a:lumMod val="10000"/>
                  </a:schemeClr>
                </a:solidFill>
                <a:latin typeface="+mn-lt"/>
              </a:rPr>
              <a:t>Program review</a:t>
            </a:r>
          </a:p>
          <a:p>
            <a:pPr marL="285750" indent="-285750">
              <a:spcBef>
                <a:spcPts val="600"/>
              </a:spcBef>
              <a:buBlip>
                <a:blip r:embed="rId3"/>
              </a:buBlip>
            </a:pPr>
            <a:r>
              <a:rPr lang="en-US" sz="1800" dirty="0" smtClean="0">
                <a:solidFill>
                  <a:schemeClr val="tx2">
                    <a:lumMod val="10000"/>
                  </a:schemeClr>
                </a:solidFill>
                <a:latin typeface="+mn-lt"/>
              </a:rPr>
              <a:t>Site visits</a:t>
            </a:r>
          </a:p>
          <a:p>
            <a:pPr marL="285750" indent="-285750">
              <a:spcBef>
                <a:spcPts val="600"/>
              </a:spcBef>
              <a:buBlip>
                <a:blip r:embed="rId3"/>
              </a:buBlip>
            </a:pPr>
            <a:r>
              <a:rPr lang="en-US" sz="1800" dirty="0" smtClean="0">
                <a:solidFill>
                  <a:schemeClr val="tx2">
                    <a:lumMod val="10000"/>
                  </a:schemeClr>
                </a:solidFill>
                <a:latin typeface="+mn-lt"/>
              </a:rPr>
              <a:t>Follow-Up Visits</a:t>
            </a:r>
            <a:endParaRPr lang="en-US" sz="1800" dirty="0">
              <a:solidFill>
                <a:schemeClr val="tx2">
                  <a:lumMod val="10000"/>
                </a:schemeClr>
              </a:solidFill>
              <a:latin typeface="+mn-lt"/>
            </a:endParaRPr>
          </a:p>
        </p:txBody>
      </p:sp>
      <p:sp>
        <p:nvSpPr>
          <p:cNvPr id="6" name="Oval 5"/>
          <p:cNvSpPr/>
          <p:nvPr/>
        </p:nvSpPr>
        <p:spPr>
          <a:xfrm>
            <a:off x="1340650" y="1600522"/>
            <a:ext cx="2430049" cy="579007"/>
          </a:xfrm>
          <a:prstGeom prst="ellipse">
            <a:avLst/>
          </a:prstGeom>
          <a:noFill/>
          <a:ln>
            <a:solidFill>
              <a:srgbClr val="FF000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96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979593509"/>
              </p:ext>
            </p:extLst>
          </p:nvPr>
        </p:nvGraphicFramePr>
        <p:xfrm>
          <a:off x="0" y="241592"/>
          <a:ext cx="7508383" cy="47050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51" name="Google Shape;351;p16"/>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spTree>
    <p:extLst>
      <p:ext uri="{BB962C8B-B14F-4D97-AF65-F5344CB8AC3E}">
        <p14:creationId xmlns:p14="http://schemas.microsoft.com/office/powerpoint/2010/main" val="1720416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sp>
        <p:nvSpPr>
          <p:cNvPr id="6" name="Title 1"/>
          <p:cNvSpPr txBox="1">
            <a:spLocks/>
          </p:cNvSpPr>
          <p:nvPr/>
        </p:nvSpPr>
        <p:spPr>
          <a:xfrm>
            <a:off x="0" y="0"/>
            <a:ext cx="5699715" cy="859641"/>
          </a:xfrm>
          <a:prstGeom prst="rect">
            <a:avLst/>
          </a:prstGeom>
          <a:effectLst/>
        </p:spPr>
        <p:txBody>
          <a:bodyPr anchor="b">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smtClean="0">
                <a:ln w="22225">
                  <a:noFill/>
                  <a:prstDash val="solid"/>
                </a:ln>
                <a:solidFill>
                  <a:srgbClr val="FFC000"/>
                </a:solidFill>
                <a:effectLst/>
                <a:latin typeface="Shadows Into Light Two" panose="020B0604020202020204" charset="0"/>
              </a:rPr>
              <a:t>Prior to On-Site: Scheduling Letter</a:t>
            </a:r>
            <a:endParaRPr lang="en-US" sz="3200" b="1" dirty="0">
              <a:ln w="22225">
                <a:noFill/>
                <a:prstDash val="solid"/>
              </a:ln>
              <a:solidFill>
                <a:srgbClr val="FFC000"/>
              </a:solidFill>
              <a:effectLst/>
              <a:latin typeface="Shadows Into Light Two" panose="020B0604020202020204" charset="0"/>
            </a:endParaRPr>
          </a:p>
        </p:txBody>
      </p:sp>
      <p:sp>
        <p:nvSpPr>
          <p:cNvPr id="8" name="Content Placeholder 3"/>
          <p:cNvSpPr txBox="1">
            <a:spLocks/>
          </p:cNvSpPr>
          <p:nvPr/>
        </p:nvSpPr>
        <p:spPr>
          <a:xfrm>
            <a:off x="135176" y="796766"/>
            <a:ext cx="7680668" cy="664636"/>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228600" algn="ctr" rtl="0">
              <a:lnSpc>
                <a:spcPct val="100000"/>
              </a:lnSpc>
              <a:spcBef>
                <a:spcPts val="360"/>
              </a:spcBef>
              <a:spcAft>
                <a:spcPts val="0"/>
              </a:spcAft>
              <a:buClr>
                <a:srgbClr val="FFA105"/>
              </a:buClr>
              <a:buSzPts val="1800"/>
              <a:buFont typeface="Chivo Light"/>
              <a:buNone/>
              <a:defRPr sz="1800" b="0" i="0" u="none" strike="noStrike" cap="none">
                <a:solidFill>
                  <a:srgbClr val="65677F"/>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9pPr>
          </a:lstStyle>
          <a:p>
            <a:pPr marL="0" indent="0" algn="l"/>
            <a:r>
              <a:rPr lang="en-US" dirty="0" smtClean="0">
                <a:solidFill>
                  <a:schemeClr val="bg2">
                    <a:lumMod val="50000"/>
                  </a:schemeClr>
                </a:solidFill>
              </a:rPr>
              <a:t>Confirms the following:</a:t>
            </a:r>
          </a:p>
          <a:p>
            <a:pPr marL="457200" lvl="1" indent="0">
              <a:buFont typeface="Chivo Light"/>
              <a:buNone/>
            </a:pPr>
            <a:endParaRPr lang="en-US" sz="1600" dirty="0" smtClean="0"/>
          </a:p>
          <a:p>
            <a:pPr marL="457200" lvl="1" indent="0">
              <a:buFont typeface="Chivo Light"/>
              <a:buNone/>
            </a:pPr>
            <a:endParaRPr lang="en-US" sz="1600" dirty="0" smtClean="0"/>
          </a:p>
          <a:p>
            <a:pPr marL="457200" lvl="1" indent="0">
              <a:buFont typeface="Chivo Light"/>
              <a:buNone/>
            </a:pPr>
            <a:endParaRPr lang="en-US" sz="1600" dirty="0" smtClean="0"/>
          </a:p>
          <a:p>
            <a:pPr marL="457200" lvl="1" indent="0">
              <a:buFont typeface="Chivo Light"/>
              <a:buNone/>
            </a:pPr>
            <a:endParaRPr lang="en-US" sz="1600" dirty="0" smtClean="0"/>
          </a:p>
          <a:p>
            <a:pPr marL="457200" lvl="1" indent="0">
              <a:buFont typeface="Chivo Light"/>
              <a:buNone/>
            </a:pPr>
            <a:endParaRPr lang="en-US" sz="1600" dirty="0"/>
          </a:p>
          <a:p>
            <a:pPr marL="457200" lvl="1" indent="0">
              <a:buFont typeface="Chivo Light"/>
              <a:buNone/>
            </a:pPr>
            <a:endParaRPr lang="en-US" sz="1600" dirty="0" smtClean="0"/>
          </a:p>
          <a:p>
            <a:pPr marL="457200" lvl="1" indent="0">
              <a:buFont typeface="Chivo Light"/>
              <a:buNone/>
            </a:pPr>
            <a:endParaRPr lang="en-US" sz="1600" dirty="0"/>
          </a:p>
          <a:p>
            <a:pPr marL="457200" lvl="1" indent="0">
              <a:buFont typeface="Chivo Light"/>
              <a:buNone/>
            </a:pPr>
            <a:endParaRPr lang="en-US" sz="1600" dirty="0" smtClean="0"/>
          </a:p>
          <a:p>
            <a:pPr marL="457200" lvl="1" indent="0">
              <a:buFont typeface="Chivo Light"/>
              <a:buNone/>
            </a:pPr>
            <a:endParaRPr lang="en-US" sz="1600" dirty="0" smtClean="0"/>
          </a:p>
          <a:p>
            <a:pPr marL="457200" lvl="1" indent="0">
              <a:buFont typeface="Chivo Light"/>
              <a:buNone/>
            </a:pPr>
            <a:endParaRPr lang="en-US" sz="1600" dirty="0" smtClean="0"/>
          </a:p>
          <a:p>
            <a:pPr marL="457200" lvl="1" indent="0">
              <a:buFont typeface="Chivo Light"/>
              <a:buNone/>
            </a:pPr>
            <a:endParaRPr lang="en-US" sz="1400" dirty="0"/>
          </a:p>
          <a:p>
            <a:pPr marL="457200" lvl="1" indent="0">
              <a:buFont typeface="Chivo Light"/>
              <a:buNone/>
            </a:pPr>
            <a:endParaRPr lang="en-US" dirty="0"/>
          </a:p>
        </p:txBody>
      </p:sp>
      <p:graphicFrame>
        <p:nvGraphicFramePr>
          <p:cNvPr id="9" name="Diagram 8"/>
          <p:cNvGraphicFramePr/>
          <p:nvPr>
            <p:extLst>
              <p:ext uri="{D42A27DB-BD31-4B8C-83A1-F6EECF244321}">
                <p14:modId xmlns:p14="http://schemas.microsoft.com/office/powerpoint/2010/main" val="2890209010"/>
              </p:ext>
            </p:extLst>
          </p:nvPr>
        </p:nvGraphicFramePr>
        <p:xfrm>
          <a:off x="135176" y="1338666"/>
          <a:ext cx="6590477" cy="34111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121207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sp>
        <p:nvSpPr>
          <p:cNvPr id="4" name="Title 1"/>
          <p:cNvSpPr txBox="1">
            <a:spLocks/>
          </p:cNvSpPr>
          <p:nvPr/>
        </p:nvSpPr>
        <p:spPr>
          <a:xfrm>
            <a:off x="141263" y="134308"/>
            <a:ext cx="6109228" cy="765299"/>
          </a:xfrm>
          <a:prstGeom prst="rect">
            <a:avLst/>
          </a:prstGeom>
          <a:effectLst/>
        </p:spPr>
        <p:txBody>
          <a:bodyPr anchor="b">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dirty="0" smtClean="0">
                <a:ln w="22225">
                  <a:noFill/>
                  <a:prstDash val="solid"/>
                </a:ln>
                <a:solidFill>
                  <a:srgbClr val="FFC000"/>
                </a:solidFill>
                <a:latin typeface="Shadows Into Light Two" panose="020B0604020202020204" charset="0"/>
              </a:rPr>
              <a:t>Prior to On-Site: Preparation</a:t>
            </a:r>
            <a:endParaRPr lang="en-US" sz="3200" b="1" dirty="0">
              <a:ln w="22225">
                <a:noFill/>
                <a:prstDash val="solid"/>
              </a:ln>
              <a:solidFill>
                <a:srgbClr val="FFC000"/>
              </a:solidFill>
              <a:latin typeface="Shadows Into Light Two" panose="020B0604020202020204" charset="0"/>
            </a:endParaRPr>
          </a:p>
        </p:txBody>
      </p:sp>
      <p:graphicFrame>
        <p:nvGraphicFramePr>
          <p:cNvPr id="6" name="Diagram 5"/>
          <p:cNvGraphicFramePr/>
          <p:nvPr>
            <p:extLst>
              <p:ext uri="{D42A27DB-BD31-4B8C-83A1-F6EECF244321}">
                <p14:modId xmlns:p14="http://schemas.microsoft.com/office/powerpoint/2010/main" val="2950861747"/>
              </p:ext>
            </p:extLst>
          </p:nvPr>
        </p:nvGraphicFramePr>
        <p:xfrm>
          <a:off x="141263" y="901553"/>
          <a:ext cx="6680642" cy="38482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Google Shape;640;p40"/>
          <p:cNvSpPr/>
          <p:nvPr/>
        </p:nvSpPr>
        <p:spPr>
          <a:xfrm>
            <a:off x="288195" y="1145687"/>
            <a:ext cx="286481" cy="303116"/>
          </a:xfrm>
          <a:custGeom>
            <a:avLst/>
            <a:gdLst/>
            <a:ahLst/>
            <a:cxnLst/>
            <a:rect l="l" t="t" r="r" b="b"/>
            <a:pathLst>
              <a:path w="17082" h="17228" extrusionOk="0">
                <a:moveTo>
                  <a:pt x="6497" y="2993"/>
                </a:moveTo>
                <a:lnTo>
                  <a:pt x="6400" y="3042"/>
                </a:lnTo>
                <a:lnTo>
                  <a:pt x="6302" y="3090"/>
                </a:lnTo>
                <a:lnTo>
                  <a:pt x="6229" y="3212"/>
                </a:lnTo>
                <a:lnTo>
                  <a:pt x="6229" y="3285"/>
                </a:lnTo>
                <a:lnTo>
                  <a:pt x="6254" y="3334"/>
                </a:lnTo>
                <a:lnTo>
                  <a:pt x="6278" y="3407"/>
                </a:lnTo>
                <a:lnTo>
                  <a:pt x="6351" y="3455"/>
                </a:lnTo>
                <a:lnTo>
                  <a:pt x="6400" y="3480"/>
                </a:lnTo>
                <a:lnTo>
                  <a:pt x="6643" y="3480"/>
                </a:lnTo>
                <a:lnTo>
                  <a:pt x="6692" y="3504"/>
                </a:lnTo>
                <a:lnTo>
                  <a:pt x="6911" y="3504"/>
                </a:lnTo>
                <a:lnTo>
                  <a:pt x="6959" y="3480"/>
                </a:lnTo>
                <a:lnTo>
                  <a:pt x="7008" y="3455"/>
                </a:lnTo>
                <a:lnTo>
                  <a:pt x="7057" y="3407"/>
                </a:lnTo>
                <a:lnTo>
                  <a:pt x="7057" y="3334"/>
                </a:lnTo>
                <a:lnTo>
                  <a:pt x="7057" y="3212"/>
                </a:lnTo>
                <a:lnTo>
                  <a:pt x="7032" y="3163"/>
                </a:lnTo>
                <a:lnTo>
                  <a:pt x="7008" y="3115"/>
                </a:lnTo>
                <a:lnTo>
                  <a:pt x="6935" y="3042"/>
                </a:lnTo>
                <a:lnTo>
                  <a:pt x="6838" y="3017"/>
                </a:lnTo>
                <a:lnTo>
                  <a:pt x="6716" y="2993"/>
                </a:lnTo>
                <a:close/>
                <a:moveTo>
                  <a:pt x="5743" y="3236"/>
                </a:moveTo>
                <a:lnTo>
                  <a:pt x="5670" y="3261"/>
                </a:lnTo>
                <a:lnTo>
                  <a:pt x="5402" y="3358"/>
                </a:lnTo>
                <a:lnTo>
                  <a:pt x="5134" y="3480"/>
                </a:lnTo>
                <a:lnTo>
                  <a:pt x="4891" y="3601"/>
                </a:lnTo>
                <a:lnTo>
                  <a:pt x="4672" y="3747"/>
                </a:lnTo>
                <a:lnTo>
                  <a:pt x="4453" y="3918"/>
                </a:lnTo>
                <a:lnTo>
                  <a:pt x="4234" y="4088"/>
                </a:lnTo>
                <a:lnTo>
                  <a:pt x="4039" y="4283"/>
                </a:lnTo>
                <a:lnTo>
                  <a:pt x="3869" y="4477"/>
                </a:lnTo>
                <a:lnTo>
                  <a:pt x="3699" y="4696"/>
                </a:lnTo>
                <a:lnTo>
                  <a:pt x="3553" y="4940"/>
                </a:lnTo>
                <a:lnTo>
                  <a:pt x="3431" y="5159"/>
                </a:lnTo>
                <a:lnTo>
                  <a:pt x="3309" y="5402"/>
                </a:lnTo>
                <a:lnTo>
                  <a:pt x="3236" y="5670"/>
                </a:lnTo>
                <a:lnTo>
                  <a:pt x="3163" y="5937"/>
                </a:lnTo>
                <a:lnTo>
                  <a:pt x="3115" y="6229"/>
                </a:lnTo>
                <a:lnTo>
                  <a:pt x="3090" y="6497"/>
                </a:lnTo>
                <a:lnTo>
                  <a:pt x="3090" y="6546"/>
                </a:lnTo>
                <a:lnTo>
                  <a:pt x="3115" y="6594"/>
                </a:lnTo>
                <a:lnTo>
                  <a:pt x="3188" y="6667"/>
                </a:lnTo>
                <a:lnTo>
                  <a:pt x="3261" y="6716"/>
                </a:lnTo>
                <a:lnTo>
                  <a:pt x="3285" y="6716"/>
                </a:lnTo>
                <a:lnTo>
                  <a:pt x="3309" y="6692"/>
                </a:lnTo>
                <a:lnTo>
                  <a:pt x="3382" y="6667"/>
                </a:lnTo>
                <a:lnTo>
                  <a:pt x="3431" y="6594"/>
                </a:lnTo>
                <a:lnTo>
                  <a:pt x="3480" y="6546"/>
                </a:lnTo>
                <a:lnTo>
                  <a:pt x="3504" y="6473"/>
                </a:lnTo>
                <a:lnTo>
                  <a:pt x="3528" y="6156"/>
                </a:lnTo>
                <a:lnTo>
                  <a:pt x="3601" y="5864"/>
                </a:lnTo>
                <a:lnTo>
                  <a:pt x="3699" y="5597"/>
                </a:lnTo>
                <a:lnTo>
                  <a:pt x="3820" y="5353"/>
                </a:lnTo>
                <a:lnTo>
                  <a:pt x="3966" y="5086"/>
                </a:lnTo>
                <a:lnTo>
                  <a:pt x="4137" y="4867"/>
                </a:lnTo>
                <a:lnTo>
                  <a:pt x="4307" y="4623"/>
                </a:lnTo>
                <a:lnTo>
                  <a:pt x="4526" y="4429"/>
                </a:lnTo>
                <a:lnTo>
                  <a:pt x="4745" y="4234"/>
                </a:lnTo>
                <a:lnTo>
                  <a:pt x="4988" y="4088"/>
                </a:lnTo>
                <a:lnTo>
                  <a:pt x="5256" y="3942"/>
                </a:lnTo>
                <a:lnTo>
                  <a:pt x="5499" y="3796"/>
                </a:lnTo>
                <a:lnTo>
                  <a:pt x="5767" y="3699"/>
                </a:lnTo>
                <a:lnTo>
                  <a:pt x="5864" y="3650"/>
                </a:lnTo>
                <a:lnTo>
                  <a:pt x="5913" y="3577"/>
                </a:lnTo>
                <a:lnTo>
                  <a:pt x="5937" y="3504"/>
                </a:lnTo>
                <a:lnTo>
                  <a:pt x="5937" y="3407"/>
                </a:lnTo>
                <a:lnTo>
                  <a:pt x="5889" y="3334"/>
                </a:lnTo>
                <a:lnTo>
                  <a:pt x="5840" y="3285"/>
                </a:lnTo>
                <a:lnTo>
                  <a:pt x="5743" y="3236"/>
                </a:lnTo>
                <a:close/>
                <a:moveTo>
                  <a:pt x="7324" y="1971"/>
                </a:moveTo>
                <a:lnTo>
                  <a:pt x="7787" y="2020"/>
                </a:lnTo>
                <a:lnTo>
                  <a:pt x="8249" y="2141"/>
                </a:lnTo>
                <a:lnTo>
                  <a:pt x="8687" y="2312"/>
                </a:lnTo>
                <a:lnTo>
                  <a:pt x="9101" y="2506"/>
                </a:lnTo>
                <a:lnTo>
                  <a:pt x="9490" y="2774"/>
                </a:lnTo>
                <a:lnTo>
                  <a:pt x="9879" y="3066"/>
                </a:lnTo>
                <a:lnTo>
                  <a:pt x="10220" y="3431"/>
                </a:lnTo>
                <a:lnTo>
                  <a:pt x="10512" y="3820"/>
                </a:lnTo>
                <a:lnTo>
                  <a:pt x="10707" y="4088"/>
                </a:lnTo>
                <a:lnTo>
                  <a:pt x="10877" y="4380"/>
                </a:lnTo>
                <a:lnTo>
                  <a:pt x="11023" y="4696"/>
                </a:lnTo>
                <a:lnTo>
                  <a:pt x="11120" y="5013"/>
                </a:lnTo>
                <a:lnTo>
                  <a:pt x="11217" y="5329"/>
                </a:lnTo>
                <a:lnTo>
                  <a:pt x="11266" y="5645"/>
                </a:lnTo>
                <a:lnTo>
                  <a:pt x="11315" y="5986"/>
                </a:lnTo>
                <a:lnTo>
                  <a:pt x="11315" y="6302"/>
                </a:lnTo>
                <a:lnTo>
                  <a:pt x="11315" y="6643"/>
                </a:lnTo>
                <a:lnTo>
                  <a:pt x="11266" y="6959"/>
                </a:lnTo>
                <a:lnTo>
                  <a:pt x="11217" y="7300"/>
                </a:lnTo>
                <a:lnTo>
                  <a:pt x="11144" y="7616"/>
                </a:lnTo>
                <a:lnTo>
                  <a:pt x="11047" y="7932"/>
                </a:lnTo>
                <a:lnTo>
                  <a:pt x="10925" y="8249"/>
                </a:lnTo>
                <a:lnTo>
                  <a:pt x="10780" y="8565"/>
                </a:lnTo>
                <a:lnTo>
                  <a:pt x="10634" y="8857"/>
                </a:lnTo>
                <a:lnTo>
                  <a:pt x="10439" y="9173"/>
                </a:lnTo>
                <a:lnTo>
                  <a:pt x="10220" y="9490"/>
                </a:lnTo>
                <a:lnTo>
                  <a:pt x="9977" y="9757"/>
                </a:lnTo>
                <a:lnTo>
                  <a:pt x="9733" y="10025"/>
                </a:lnTo>
                <a:lnTo>
                  <a:pt x="9441" y="10268"/>
                </a:lnTo>
                <a:lnTo>
                  <a:pt x="9149" y="10487"/>
                </a:lnTo>
                <a:lnTo>
                  <a:pt x="8857" y="10682"/>
                </a:lnTo>
                <a:lnTo>
                  <a:pt x="8541" y="10852"/>
                </a:lnTo>
                <a:lnTo>
                  <a:pt x="8200" y="10998"/>
                </a:lnTo>
                <a:lnTo>
                  <a:pt x="7860" y="11120"/>
                </a:lnTo>
                <a:lnTo>
                  <a:pt x="7519" y="11193"/>
                </a:lnTo>
                <a:lnTo>
                  <a:pt x="7154" y="11242"/>
                </a:lnTo>
                <a:lnTo>
                  <a:pt x="6789" y="11266"/>
                </a:lnTo>
                <a:lnTo>
                  <a:pt x="6424" y="11242"/>
                </a:lnTo>
                <a:lnTo>
                  <a:pt x="6059" y="11193"/>
                </a:lnTo>
                <a:lnTo>
                  <a:pt x="5670" y="11096"/>
                </a:lnTo>
                <a:lnTo>
                  <a:pt x="5353" y="10998"/>
                </a:lnTo>
                <a:lnTo>
                  <a:pt x="5037" y="10877"/>
                </a:lnTo>
                <a:lnTo>
                  <a:pt x="4721" y="10731"/>
                </a:lnTo>
                <a:lnTo>
                  <a:pt x="4404" y="10560"/>
                </a:lnTo>
                <a:lnTo>
                  <a:pt x="4112" y="10390"/>
                </a:lnTo>
                <a:lnTo>
                  <a:pt x="3820" y="10171"/>
                </a:lnTo>
                <a:lnTo>
                  <a:pt x="3553" y="9952"/>
                </a:lnTo>
                <a:lnTo>
                  <a:pt x="3285" y="9733"/>
                </a:lnTo>
                <a:lnTo>
                  <a:pt x="3042" y="9490"/>
                </a:lnTo>
                <a:lnTo>
                  <a:pt x="2823" y="9222"/>
                </a:lnTo>
                <a:lnTo>
                  <a:pt x="2628" y="8930"/>
                </a:lnTo>
                <a:lnTo>
                  <a:pt x="2434" y="8638"/>
                </a:lnTo>
                <a:lnTo>
                  <a:pt x="2288" y="8346"/>
                </a:lnTo>
                <a:lnTo>
                  <a:pt x="2142" y="8030"/>
                </a:lnTo>
                <a:lnTo>
                  <a:pt x="2044" y="7689"/>
                </a:lnTo>
                <a:lnTo>
                  <a:pt x="1971" y="7349"/>
                </a:lnTo>
                <a:lnTo>
                  <a:pt x="1947" y="7057"/>
                </a:lnTo>
                <a:lnTo>
                  <a:pt x="1923" y="6765"/>
                </a:lnTo>
                <a:lnTo>
                  <a:pt x="1923" y="6497"/>
                </a:lnTo>
                <a:lnTo>
                  <a:pt x="1947" y="6205"/>
                </a:lnTo>
                <a:lnTo>
                  <a:pt x="1996" y="5937"/>
                </a:lnTo>
                <a:lnTo>
                  <a:pt x="2044" y="5670"/>
                </a:lnTo>
                <a:lnTo>
                  <a:pt x="2142" y="5402"/>
                </a:lnTo>
                <a:lnTo>
                  <a:pt x="2239" y="5159"/>
                </a:lnTo>
                <a:lnTo>
                  <a:pt x="2336" y="4915"/>
                </a:lnTo>
                <a:lnTo>
                  <a:pt x="2482" y="4672"/>
                </a:lnTo>
                <a:lnTo>
                  <a:pt x="2628" y="4429"/>
                </a:lnTo>
                <a:lnTo>
                  <a:pt x="2774" y="4210"/>
                </a:lnTo>
                <a:lnTo>
                  <a:pt x="2944" y="3991"/>
                </a:lnTo>
                <a:lnTo>
                  <a:pt x="3139" y="3772"/>
                </a:lnTo>
                <a:lnTo>
                  <a:pt x="3528" y="3382"/>
                </a:lnTo>
                <a:lnTo>
                  <a:pt x="3966" y="3017"/>
                </a:lnTo>
                <a:lnTo>
                  <a:pt x="4404" y="2701"/>
                </a:lnTo>
                <a:lnTo>
                  <a:pt x="4891" y="2409"/>
                </a:lnTo>
                <a:lnTo>
                  <a:pt x="5134" y="2287"/>
                </a:lnTo>
                <a:lnTo>
                  <a:pt x="5378" y="2166"/>
                </a:lnTo>
                <a:lnTo>
                  <a:pt x="5645" y="2117"/>
                </a:lnTo>
                <a:lnTo>
                  <a:pt x="6035" y="2068"/>
                </a:lnTo>
                <a:lnTo>
                  <a:pt x="6716" y="1995"/>
                </a:lnTo>
                <a:lnTo>
                  <a:pt x="7300" y="1995"/>
                </a:lnTo>
                <a:lnTo>
                  <a:pt x="7324" y="1971"/>
                </a:lnTo>
                <a:close/>
                <a:moveTo>
                  <a:pt x="6935" y="1533"/>
                </a:moveTo>
                <a:lnTo>
                  <a:pt x="6497" y="1582"/>
                </a:lnTo>
                <a:lnTo>
                  <a:pt x="6083" y="1679"/>
                </a:lnTo>
                <a:lnTo>
                  <a:pt x="5864" y="1703"/>
                </a:lnTo>
                <a:lnTo>
                  <a:pt x="5621" y="1752"/>
                </a:lnTo>
                <a:lnTo>
                  <a:pt x="5353" y="1825"/>
                </a:lnTo>
                <a:lnTo>
                  <a:pt x="5110" y="1922"/>
                </a:lnTo>
                <a:lnTo>
                  <a:pt x="4842" y="2044"/>
                </a:lnTo>
                <a:lnTo>
                  <a:pt x="4599" y="2166"/>
                </a:lnTo>
                <a:lnTo>
                  <a:pt x="4112" y="2458"/>
                </a:lnTo>
                <a:lnTo>
                  <a:pt x="3650" y="2774"/>
                </a:lnTo>
                <a:lnTo>
                  <a:pt x="3212" y="3115"/>
                </a:lnTo>
                <a:lnTo>
                  <a:pt x="2823" y="3504"/>
                </a:lnTo>
                <a:lnTo>
                  <a:pt x="2458" y="3918"/>
                </a:lnTo>
                <a:lnTo>
                  <a:pt x="2312" y="4161"/>
                </a:lnTo>
                <a:lnTo>
                  <a:pt x="2166" y="4380"/>
                </a:lnTo>
                <a:lnTo>
                  <a:pt x="2020" y="4623"/>
                </a:lnTo>
                <a:lnTo>
                  <a:pt x="1923" y="4867"/>
                </a:lnTo>
                <a:lnTo>
                  <a:pt x="1801" y="5110"/>
                </a:lnTo>
                <a:lnTo>
                  <a:pt x="1728" y="5378"/>
                </a:lnTo>
                <a:lnTo>
                  <a:pt x="1631" y="5645"/>
                </a:lnTo>
                <a:lnTo>
                  <a:pt x="1582" y="5913"/>
                </a:lnTo>
                <a:lnTo>
                  <a:pt x="1533" y="6181"/>
                </a:lnTo>
                <a:lnTo>
                  <a:pt x="1509" y="6473"/>
                </a:lnTo>
                <a:lnTo>
                  <a:pt x="1509" y="6765"/>
                </a:lnTo>
                <a:lnTo>
                  <a:pt x="1509" y="7057"/>
                </a:lnTo>
                <a:lnTo>
                  <a:pt x="1558" y="7349"/>
                </a:lnTo>
                <a:lnTo>
                  <a:pt x="1606" y="7640"/>
                </a:lnTo>
                <a:lnTo>
                  <a:pt x="1679" y="7932"/>
                </a:lnTo>
                <a:lnTo>
                  <a:pt x="1752" y="8224"/>
                </a:lnTo>
                <a:lnTo>
                  <a:pt x="1874" y="8492"/>
                </a:lnTo>
                <a:lnTo>
                  <a:pt x="1996" y="8760"/>
                </a:lnTo>
                <a:lnTo>
                  <a:pt x="2142" y="9027"/>
                </a:lnTo>
                <a:lnTo>
                  <a:pt x="2312" y="9295"/>
                </a:lnTo>
                <a:lnTo>
                  <a:pt x="2507" y="9538"/>
                </a:lnTo>
                <a:lnTo>
                  <a:pt x="2726" y="9782"/>
                </a:lnTo>
                <a:lnTo>
                  <a:pt x="2944" y="10001"/>
                </a:lnTo>
                <a:lnTo>
                  <a:pt x="3188" y="10195"/>
                </a:lnTo>
                <a:lnTo>
                  <a:pt x="3699" y="10585"/>
                </a:lnTo>
                <a:lnTo>
                  <a:pt x="3991" y="10779"/>
                </a:lnTo>
                <a:lnTo>
                  <a:pt x="4283" y="10950"/>
                </a:lnTo>
                <a:lnTo>
                  <a:pt x="4599" y="11120"/>
                </a:lnTo>
                <a:lnTo>
                  <a:pt x="4915" y="11266"/>
                </a:lnTo>
                <a:lnTo>
                  <a:pt x="5232" y="11412"/>
                </a:lnTo>
                <a:lnTo>
                  <a:pt x="5572" y="11509"/>
                </a:lnTo>
                <a:lnTo>
                  <a:pt x="5889" y="11607"/>
                </a:lnTo>
                <a:lnTo>
                  <a:pt x="6254" y="11680"/>
                </a:lnTo>
                <a:lnTo>
                  <a:pt x="6594" y="11704"/>
                </a:lnTo>
                <a:lnTo>
                  <a:pt x="6959" y="11728"/>
                </a:lnTo>
                <a:lnTo>
                  <a:pt x="7300" y="11680"/>
                </a:lnTo>
                <a:lnTo>
                  <a:pt x="7641" y="11631"/>
                </a:lnTo>
                <a:lnTo>
                  <a:pt x="7981" y="11534"/>
                </a:lnTo>
                <a:lnTo>
                  <a:pt x="8322" y="11436"/>
                </a:lnTo>
                <a:lnTo>
                  <a:pt x="8638" y="11290"/>
                </a:lnTo>
                <a:lnTo>
                  <a:pt x="8955" y="11120"/>
                </a:lnTo>
                <a:lnTo>
                  <a:pt x="9344" y="10877"/>
                </a:lnTo>
                <a:lnTo>
                  <a:pt x="9733" y="10609"/>
                </a:lnTo>
                <a:lnTo>
                  <a:pt x="10074" y="10293"/>
                </a:lnTo>
                <a:lnTo>
                  <a:pt x="10390" y="9976"/>
                </a:lnTo>
                <a:lnTo>
                  <a:pt x="10658" y="9611"/>
                </a:lnTo>
                <a:lnTo>
                  <a:pt x="10925" y="9222"/>
                </a:lnTo>
                <a:lnTo>
                  <a:pt x="11144" y="8808"/>
                </a:lnTo>
                <a:lnTo>
                  <a:pt x="11339" y="8395"/>
                </a:lnTo>
                <a:lnTo>
                  <a:pt x="11509" y="7957"/>
                </a:lnTo>
                <a:lnTo>
                  <a:pt x="11631" y="7519"/>
                </a:lnTo>
                <a:lnTo>
                  <a:pt x="11704" y="7081"/>
                </a:lnTo>
                <a:lnTo>
                  <a:pt x="11753" y="6619"/>
                </a:lnTo>
                <a:lnTo>
                  <a:pt x="11753" y="6156"/>
                </a:lnTo>
                <a:lnTo>
                  <a:pt x="11728" y="5694"/>
                </a:lnTo>
                <a:lnTo>
                  <a:pt x="11655" y="5256"/>
                </a:lnTo>
                <a:lnTo>
                  <a:pt x="11534" y="4794"/>
                </a:lnTo>
                <a:lnTo>
                  <a:pt x="11363" y="4404"/>
                </a:lnTo>
                <a:lnTo>
                  <a:pt x="11169" y="4015"/>
                </a:lnTo>
                <a:lnTo>
                  <a:pt x="10950" y="3650"/>
                </a:lnTo>
                <a:lnTo>
                  <a:pt x="10682" y="3285"/>
                </a:lnTo>
                <a:lnTo>
                  <a:pt x="10390" y="2969"/>
                </a:lnTo>
                <a:lnTo>
                  <a:pt x="10074" y="2677"/>
                </a:lnTo>
                <a:lnTo>
                  <a:pt x="9733" y="2409"/>
                </a:lnTo>
                <a:lnTo>
                  <a:pt x="9393" y="2166"/>
                </a:lnTo>
                <a:lnTo>
                  <a:pt x="9003" y="1971"/>
                </a:lnTo>
                <a:lnTo>
                  <a:pt x="8614" y="1801"/>
                </a:lnTo>
                <a:lnTo>
                  <a:pt x="8200" y="1655"/>
                </a:lnTo>
                <a:lnTo>
                  <a:pt x="7787" y="1582"/>
                </a:lnTo>
                <a:lnTo>
                  <a:pt x="7349" y="1533"/>
                </a:lnTo>
                <a:close/>
                <a:moveTo>
                  <a:pt x="12118" y="11558"/>
                </a:moveTo>
                <a:lnTo>
                  <a:pt x="12142" y="11582"/>
                </a:lnTo>
                <a:lnTo>
                  <a:pt x="11972" y="11777"/>
                </a:lnTo>
                <a:lnTo>
                  <a:pt x="12093" y="11631"/>
                </a:lnTo>
                <a:lnTo>
                  <a:pt x="12118" y="11558"/>
                </a:lnTo>
                <a:close/>
                <a:moveTo>
                  <a:pt x="6789" y="584"/>
                </a:moveTo>
                <a:lnTo>
                  <a:pt x="7154" y="608"/>
                </a:lnTo>
                <a:lnTo>
                  <a:pt x="7519" y="657"/>
                </a:lnTo>
                <a:lnTo>
                  <a:pt x="7884" y="706"/>
                </a:lnTo>
                <a:lnTo>
                  <a:pt x="8225" y="803"/>
                </a:lnTo>
                <a:lnTo>
                  <a:pt x="8565" y="900"/>
                </a:lnTo>
                <a:lnTo>
                  <a:pt x="8906" y="1022"/>
                </a:lnTo>
                <a:lnTo>
                  <a:pt x="9247" y="1144"/>
                </a:lnTo>
                <a:lnTo>
                  <a:pt x="9563" y="1314"/>
                </a:lnTo>
                <a:lnTo>
                  <a:pt x="9879" y="1484"/>
                </a:lnTo>
                <a:lnTo>
                  <a:pt x="10171" y="1679"/>
                </a:lnTo>
                <a:lnTo>
                  <a:pt x="10439" y="1874"/>
                </a:lnTo>
                <a:lnTo>
                  <a:pt x="10707" y="2093"/>
                </a:lnTo>
                <a:lnTo>
                  <a:pt x="10950" y="2312"/>
                </a:lnTo>
                <a:lnTo>
                  <a:pt x="11193" y="2555"/>
                </a:lnTo>
                <a:lnTo>
                  <a:pt x="11485" y="2896"/>
                </a:lnTo>
                <a:lnTo>
                  <a:pt x="11753" y="3261"/>
                </a:lnTo>
                <a:lnTo>
                  <a:pt x="11996" y="3626"/>
                </a:lnTo>
                <a:lnTo>
                  <a:pt x="12191" y="4015"/>
                </a:lnTo>
                <a:lnTo>
                  <a:pt x="12361" y="4404"/>
                </a:lnTo>
                <a:lnTo>
                  <a:pt x="12507" y="4818"/>
                </a:lnTo>
                <a:lnTo>
                  <a:pt x="12629" y="5232"/>
                </a:lnTo>
                <a:lnTo>
                  <a:pt x="12702" y="5645"/>
                </a:lnTo>
                <a:lnTo>
                  <a:pt x="12750" y="6059"/>
                </a:lnTo>
                <a:lnTo>
                  <a:pt x="12775" y="6473"/>
                </a:lnTo>
                <a:lnTo>
                  <a:pt x="12775" y="6911"/>
                </a:lnTo>
                <a:lnTo>
                  <a:pt x="12726" y="7324"/>
                </a:lnTo>
                <a:lnTo>
                  <a:pt x="12653" y="7762"/>
                </a:lnTo>
                <a:lnTo>
                  <a:pt x="12556" y="8176"/>
                </a:lnTo>
                <a:lnTo>
                  <a:pt x="12434" y="8589"/>
                </a:lnTo>
                <a:lnTo>
                  <a:pt x="12264" y="9003"/>
                </a:lnTo>
                <a:lnTo>
                  <a:pt x="12045" y="9465"/>
                </a:lnTo>
                <a:lnTo>
                  <a:pt x="11801" y="9903"/>
                </a:lnTo>
                <a:lnTo>
                  <a:pt x="11534" y="10293"/>
                </a:lnTo>
                <a:lnTo>
                  <a:pt x="11217" y="10682"/>
                </a:lnTo>
                <a:lnTo>
                  <a:pt x="10901" y="11047"/>
                </a:lnTo>
                <a:lnTo>
                  <a:pt x="10536" y="11388"/>
                </a:lnTo>
                <a:lnTo>
                  <a:pt x="10171" y="11680"/>
                </a:lnTo>
                <a:lnTo>
                  <a:pt x="9782" y="11947"/>
                </a:lnTo>
                <a:lnTo>
                  <a:pt x="9368" y="12191"/>
                </a:lnTo>
                <a:lnTo>
                  <a:pt x="8930" y="12385"/>
                </a:lnTo>
                <a:lnTo>
                  <a:pt x="8468" y="12556"/>
                </a:lnTo>
                <a:lnTo>
                  <a:pt x="8006" y="12677"/>
                </a:lnTo>
                <a:lnTo>
                  <a:pt x="7543" y="12750"/>
                </a:lnTo>
                <a:lnTo>
                  <a:pt x="7032" y="12775"/>
                </a:lnTo>
                <a:lnTo>
                  <a:pt x="6546" y="12775"/>
                </a:lnTo>
                <a:lnTo>
                  <a:pt x="6035" y="12702"/>
                </a:lnTo>
                <a:lnTo>
                  <a:pt x="5597" y="12604"/>
                </a:lnTo>
                <a:lnTo>
                  <a:pt x="5159" y="12483"/>
                </a:lnTo>
                <a:lnTo>
                  <a:pt x="4721" y="12337"/>
                </a:lnTo>
                <a:lnTo>
                  <a:pt x="4307" y="12166"/>
                </a:lnTo>
                <a:lnTo>
                  <a:pt x="3893" y="11947"/>
                </a:lnTo>
                <a:lnTo>
                  <a:pt x="3504" y="11728"/>
                </a:lnTo>
                <a:lnTo>
                  <a:pt x="3115" y="11485"/>
                </a:lnTo>
                <a:lnTo>
                  <a:pt x="2774" y="11193"/>
                </a:lnTo>
                <a:lnTo>
                  <a:pt x="2434" y="10901"/>
                </a:lnTo>
                <a:lnTo>
                  <a:pt x="2117" y="10560"/>
                </a:lnTo>
                <a:lnTo>
                  <a:pt x="1825" y="10220"/>
                </a:lnTo>
                <a:lnTo>
                  <a:pt x="1558" y="9855"/>
                </a:lnTo>
                <a:lnTo>
                  <a:pt x="1314" y="9465"/>
                </a:lnTo>
                <a:lnTo>
                  <a:pt x="1095" y="9052"/>
                </a:lnTo>
                <a:lnTo>
                  <a:pt x="925" y="8638"/>
                </a:lnTo>
                <a:lnTo>
                  <a:pt x="779" y="8200"/>
                </a:lnTo>
                <a:lnTo>
                  <a:pt x="682" y="7811"/>
                </a:lnTo>
                <a:lnTo>
                  <a:pt x="609" y="7446"/>
                </a:lnTo>
                <a:lnTo>
                  <a:pt x="560" y="7081"/>
                </a:lnTo>
                <a:lnTo>
                  <a:pt x="560" y="6716"/>
                </a:lnTo>
                <a:lnTo>
                  <a:pt x="560" y="6351"/>
                </a:lnTo>
                <a:lnTo>
                  <a:pt x="584" y="5986"/>
                </a:lnTo>
                <a:lnTo>
                  <a:pt x="633" y="5645"/>
                </a:lnTo>
                <a:lnTo>
                  <a:pt x="706" y="5305"/>
                </a:lnTo>
                <a:lnTo>
                  <a:pt x="803" y="4964"/>
                </a:lnTo>
                <a:lnTo>
                  <a:pt x="925" y="4648"/>
                </a:lnTo>
                <a:lnTo>
                  <a:pt x="1047" y="4307"/>
                </a:lnTo>
                <a:lnTo>
                  <a:pt x="1217" y="3991"/>
                </a:lnTo>
                <a:lnTo>
                  <a:pt x="1387" y="3674"/>
                </a:lnTo>
                <a:lnTo>
                  <a:pt x="1606" y="3382"/>
                </a:lnTo>
                <a:lnTo>
                  <a:pt x="1825" y="3090"/>
                </a:lnTo>
                <a:lnTo>
                  <a:pt x="2069" y="2798"/>
                </a:lnTo>
                <a:lnTo>
                  <a:pt x="2361" y="2506"/>
                </a:lnTo>
                <a:lnTo>
                  <a:pt x="2726" y="2190"/>
                </a:lnTo>
                <a:lnTo>
                  <a:pt x="3163" y="1849"/>
                </a:lnTo>
                <a:lnTo>
                  <a:pt x="3674" y="1509"/>
                </a:lnTo>
                <a:lnTo>
                  <a:pt x="4210" y="1217"/>
                </a:lnTo>
                <a:lnTo>
                  <a:pt x="4502" y="1071"/>
                </a:lnTo>
                <a:lnTo>
                  <a:pt x="4794" y="949"/>
                </a:lnTo>
                <a:lnTo>
                  <a:pt x="5110" y="852"/>
                </a:lnTo>
                <a:lnTo>
                  <a:pt x="5402" y="754"/>
                </a:lnTo>
                <a:lnTo>
                  <a:pt x="5718" y="681"/>
                </a:lnTo>
                <a:lnTo>
                  <a:pt x="6035" y="633"/>
                </a:lnTo>
                <a:lnTo>
                  <a:pt x="6400" y="608"/>
                </a:lnTo>
                <a:lnTo>
                  <a:pt x="6789" y="584"/>
                </a:lnTo>
                <a:close/>
                <a:moveTo>
                  <a:pt x="11704" y="10998"/>
                </a:moveTo>
                <a:lnTo>
                  <a:pt x="11923" y="11315"/>
                </a:lnTo>
                <a:lnTo>
                  <a:pt x="11874" y="11339"/>
                </a:lnTo>
                <a:lnTo>
                  <a:pt x="11850" y="11363"/>
                </a:lnTo>
                <a:lnTo>
                  <a:pt x="11607" y="11607"/>
                </a:lnTo>
                <a:lnTo>
                  <a:pt x="11339" y="11826"/>
                </a:lnTo>
                <a:lnTo>
                  <a:pt x="11071" y="11996"/>
                </a:lnTo>
                <a:lnTo>
                  <a:pt x="10950" y="12093"/>
                </a:lnTo>
                <a:lnTo>
                  <a:pt x="10925" y="12166"/>
                </a:lnTo>
                <a:lnTo>
                  <a:pt x="10901" y="12239"/>
                </a:lnTo>
                <a:lnTo>
                  <a:pt x="10901" y="12264"/>
                </a:lnTo>
                <a:lnTo>
                  <a:pt x="10974" y="12288"/>
                </a:lnTo>
                <a:lnTo>
                  <a:pt x="11047" y="12288"/>
                </a:lnTo>
                <a:lnTo>
                  <a:pt x="11217" y="12264"/>
                </a:lnTo>
                <a:lnTo>
                  <a:pt x="11363" y="12191"/>
                </a:lnTo>
                <a:lnTo>
                  <a:pt x="11509" y="12093"/>
                </a:lnTo>
                <a:lnTo>
                  <a:pt x="11826" y="11899"/>
                </a:lnTo>
                <a:lnTo>
                  <a:pt x="11972" y="11777"/>
                </a:lnTo>
                <a:lnTo>
                  <a:pt x="11850" y="11899"/>
                </a:lnTo>
                <a:lnTo>
                  <a:pt x="11728" y="11996"/>
                </a:lnTo>
                <a:lnTo>
                  <a:pt x="11485" y="12191"/>
                </a:lnTo>
                <a:lnTo>
                  <a:pt x="11363" y="12288"/>
                </a:lnTo>
                <a:lnTo>
                  <a:pt x="11339" y="12361"/>
                </a:lnTo>
                <a:lnTo>
                  <a:pt x="11339" y="12434"/>
                </a:lnTo>
                <a:lnTo>
                  <a:pt x="11363" y="12483"/>
                </a:lnTo>
                <a:lnTo>
                  <a:pt x="11412" y="12531"/>
                </a:lnTo>
                <a:lnTo>
                  <a:pt x="11485" y="12556"/>
                </a:lnTo>
                <a:lnTo>
                  <a:pt x="11558" y="12531"/>
                </a:lnTo>
                <a:lnTo>
                  <a:pt x="11728" y="12483"/>
                </a:lnTo>
                <a:lnTo>
                  <a:pt x="11874" y="12385"/>
                </a:lnTo>
                <a:lnTo>
                  <a:pt x="12020" y="12288"/>
                </a:lnTo>
                <a:lnTo>
                  <a:pt x="12239" y="12118"/>
                </a:lnTo>
                <a:lnTo>
                  <a:pt x="12361" y="12020"/>
                </a:lnTo>
                <a:lnTo>
                  <a:pt x="12434" y="11899"/>
                </a:lnTo>
                <a:lnTo>
                  <a:pt x="12507" y="11947"/>
                </a:lnTo>
                <a:lnTo>
                  <a:pt x="12288" y="12142"/>
                </a:lnTo>
                <a:lnTo>
                  <a:pt x="12069" y="12337"/>
                </a:lnTo>
                <a:lnTo>
                  <a:pt x="11826" y="12556"/>
                </a:lnTo>
                <a:lnTo>
                  <a:pt x="11728" y="12677"/>
                </a:lnTo>
                <a:lnTo>
                  <a:pt x="11655" y="12823"/>
                </a:lnTo>
                <a:lnTo>
                  <a:pt x="11631" y="12896"/>
                </a:lnTo>
                <a:lnTo>
                  <a:pt x="11680" y="12969"/>
                </a:lnTo>
                <a:lnTo>
                  <a:pt x="11753" y="12994"/>
                </a:lnTo>
                <a:lnTo>
                  <a:pt x="11826" y="12994"/>
                </a:lnTo>
                <a:lnTo>
                  <a:pt x="11972" y="12945"/>
                </a:lnTo>
                <a:lnTo>
                  <a:pt x="12118" y="12848"/>
                </a:lnTo>
                <a:lnTo>
                  <a:pt x="12385" y="12629"/>
                </a:lnTo>
                <a:lnTo>
                  <a:pt x="12604" y="12458"/>
                </a:lnTo>
                <a:lnTo>
                  <a:pt x="12823" y="12264"/>
                </a:lnTo>
                <a:lnTo>
                  <a:pt x="12872" y="12312"/>
                </a:lnTo>
                <a:lnTo>
                  <a:pt x="12604" y="12702"/>
                </a:lnTo>
                <a:lnTo>
                  <a:pt x="12483" y="12848"/>
                </a:lnTo>
                <a:lnTo>
                  <a:pt x="12361" y="12969"/>
                </a:lnTo>
                <a:lnTo>
                  <a:pt x="12215" y="13067"/>
                </a:lnTo>
                <a:lnTo>
                  <a:pt x="12093" y="13213"/>
                </a:lnTo>
                <a:lnTo>
                  <a:pt x="12093" y="13261"/>
                </a:lnTo>
                <a:lnTo>
                  <a:pt x="12093" y="13310"/>
                </a:lnTo>
                <a:lnTo>
                  <a:pt x="12118" y="13334"/>
                </a:lnTo>
                <a:lnTo>
                  <a:pt x="12166" y="13359"/>
                </a:lnTo>
                <a:lnTo>
                  <a:pt x="12312" y="13359"/>
                </a:lnTo>
                <a:lnTo>
                  <a:pt x="12458" y="13334"/>
                </a:lnTo>
                <a:lnTo>
                  <a:pt x="12604" y="13261"/>
                </a:lnTo>
                <a:lnTo>
                  <a:pt x="12750" y="13140"/>
                </a:lnTo>
                <a:lnTo>
                  <a:pt x="12896" y="13042"/>
                </a:lnTo>
                <a:lnTo>
                  <a:pt x="12994" y="12896"/>
                </a:lnTo>
                <a:lnTo>
                  <a:pt x="13115" y="12750"/>
                </a:lnTo>
                <a:lnTo>
                  <a:pt x="13188" y="12604"/>
                </a:lnTo>
                <a:lnTo>
                  <a:pt x="13505" y="12872"/>
                </a:lnTo>
                <a:lnTo>
                  <a:pt x="13407" y="12945"/>
                </a:lnTo>
                <a:lnTo>
                  <a:pt x="13310" y="13018"/>
                </a:lnTo>
                <a:lnTo>
                  <a:pt x="13115" y="13213"/>
                </a:lnTo>
                <a:lnTo>
                  <a:pt x="12896" y="13359"/>
                </a:lnTo>
                <a:lnTo>
                  <a:pt x="12677" y="13529"/>
                </a:lnTo>
                <a:lnTo>
                  <a:pt x="12653" y="13553"/>
                </a:lnTo>
                <a:lnTo>
                  <a:pt x="12629" y="13602"/>
                </a:lnTo>
                <a:lnTo>
                  <a:pt x="12653" y="13651"/>
                </a:lnTo>
                <a:lnTo>
                  <a:pt x="12677" y="13699"/>
                </a:lnTo>
                <a:lnTo>
                  <a:pt x="12750" y="13724"/>
                </a:lnTo>
                <a:lnTo>
                  <a:pt x="12848" y="13748"/>
                </a:lnTo>
                <a:lnTo>
                  <a:pt x="12921" y="13748"/>
                </a:lnTo>
                <a:lnTo>
                  <a:pt x="12994" y="13724"/>
                </a:lnTo>
                <a:lnTo>
                  <a:pt x="13140" y="13651"/>
                </a:lnTo>
                <a:lnTo>
                  <a:pt x="13286" y="13578"/>
                </a:lnTo>
                <a:lnTo>
                  <a:pt x="13407" y="13480"/>
                </a:lnTo>
                <a:lnTo>
                  <a:pt x="13553" y="13383"/>
                </a:lnTo>
                <a:lnTo>
                  <a:pt x="13675" y="13237"/>
                </a:lnTo>
                <a:lnTo>
                  <a:pt x="13724" y="13164"/>
                </a:lnTo>
                <a:lnTo>
                  <a:pt x="13748" y="13091"/>
                </a:lnTo>
                <a:lnTo>
                  <a:pt x="13943" y="13286"/>
                </a:lnTo>
                <a:lnTo>
                  <a:pt x="13918" y="13286"/>
                </a:lnTo>
                <a:lnTo>
                  <a:pt x="13772" y="13383"/>
                </a:lnTo>
                <a:lnTo>
                  <a:pt x="13675" y="13505"/>
                </a:lnTo>
                <a:lnTo>
                  <a:pt x="13456" y="13748"/>
                </a:lnTo>
                <a:lnTo>
                  <a:pt x="13237" y="13967"/>
                </a:lnTo>
                <a:lnTo>
                  <a:pt x="13140" y="14064"/>
                </a:lnTo>
                <a:lnTo>
                  <a:pt x="13067" y="14210"/>
                </a:lnTo>
                <a:lnTo>
                  <a:pt x="13042" y="14235"/>
                </a:lnTo>
                <a:lnTo>
                  <a:pt x="13067" y="14259"/>
                </a:lnTo>
                <a:lnTo>
                  <a:pt x="13067" y="14308"/>
                </a:lnTo>
                <a:lnTo>
                  <a:pt x="13115" y="14308"/>
                </a:lnTo>
                <a:lnTo>
                  <a:pt x="13261" y="14259"/>
                </a:lnTo>
                <a:lnTo>
                  <a:pt x="13407" y="14210"/>
                </a:lnTo>
                <a:lnTo>
                  <a:pt x="13651" y="14040"/>
                </a:lnTo>
                <a:lnTo>
                  <a:pt x="13797" y="13918"/>
                </a:lnTo>
                <a:lnTo>
                  <a:pt x="13943" y="13797"/>
                </a:lnTo>
                <a:lnTo>
                  <a:pt x="14064" y="13626"/>
                </a:lnTo>
                <a:lnTo>
                  <a:pt x="14137" y="13480"/>
                </a:lnTo>
                <a:lnTo>
                  <a:pt x="14332" y="13675"/>
                </a:lnTo>
                <a:lnTo>
                  <a:pt x="14186" y="13918"/>
                </a:lnTo>
                <a:lnTo>
                  <a:pt x="14089" y="14040"/>
                </a:lnTo>
                <a:lnTo>
                  <a:pt x="13991" y="14137"/>
                </a:lnTo>
                <a:lnTo>
                  <a:pt x="13870" y="14235"/>
                </a:lnTo>
                <a:lnTo>
                  <a:pt x="13748" y="14308"/>
                </a:lnTo>
                <a:lnTo>
                  <a:pt x="13626" y="14381"/>
                </a:lnTo>
                <a:lnTo>
                  <a:pt x="13505" y="14454"/>
                </a:lnTo>
                <a:lnTo>
                  <a:pt x="13505" y="14502"/>
                </a:lnTo>
                <a:lnTo>
                  <a:pt x="13480" y="14527"/>
                </a:lnTo>
                <a:lnTo>
                  <a:pt x="13505" y="14600"/>
                </a:lnTo>
                <a:lnTo>
                  <a:pt x="13602" y="14648"/>
                </a:lnTo>
                <a:lnTo>
                  <a:pt x="13675" y="14673"/>
                </a:lnTo>
                <a:lnTo>
                  <a:pt x="13772" y="14673"/>
                </a:lnTo>
                <a:lnTo>
                  <a:pt x="13894" y="14648"/>
                </a:lnTo>
                <a:lnTo>
                  <a:pt x="14089" y="14551"/>
                </a:lnTo>
                <a:lnTo>
                  <a:pt x="14235" y="14454"/>
                </a:lnTo>
                <a:lnTo>
                  <a:pt x="14356" y="14356"/>
                </a:lnTo>
                <a:lnTo>
                  <a:pt x="14454" y="14235"/>
                </a:lnTo>
                <a:lnTo>
                  <a:pt x="14575" y="14113"/>
                </a:lnTo>
                <a:lnTo>
                  <a:pt x="14648" y="13967"/>
                </a:lnTo>
                <a:lnTo>
                  <a:pt x="14867" y="14210"/>
                </a:lnTo>
                <a:lnTo>
                  <a:pt x="14843" y="14210"/>
                </a:lnTo>
                <a:lnTo>
                  <a:pt x="14721" y="14259"/>
                </a:lnTo>
                <a:lnTo>
                  <a:pt x="14624" y="14332"/>
                </a:lnTo>
                <a:lnTo>
                  <a:pt x="14454" y="14527"/>
                </a:lnTo>
                <a:lnTo>
                  <a:pt x="14235" y="14746"/>
                </a:lnTo>
                <a:lnTo>
                  <a:pt x="14113" y="14867"/>
                </a:lnTo>
                <a:lnTo>
                  <a:pt x="13991" y="14940"/>
                </a:lnTo>
                <a:lnTo>
                  <a:pt x="13967" y="14989"/>
                </a:lnTo>
                <a:lnTo>
                  <a:pt x="13967" y="15038"/>
                </a:lnTo>
                <a:lnTo>
                  <a:pt x="14016" y="15086"/>
                </a:lnTo>
                <a:lnTo>
                  <a:pt x="14064" y="15086"/>
                </a:lnTo>
                <a:lnTo>
                  <a:pt x="14356" y="15013"/>
                </a:lnTo>
                <a:lnTo>
                  <a:pt x="14478" y="14940"/>
                </a:lnTo>
                <a:lnTo>
                  <a:pt x="14624" y="14867"/>
                </a:lnTo>
                <a:lnTo>
                  <a:pt x="14867" y="14648"/>
                </a:lnTo>
                <a:lnTo>
                  <a:pt x="14965" y="14527"/>
                </a:lnTo>
                <a:lnTo>
                  <a:pt x="15038" y="14405"/>
                </a:lnTo>
                <a:lnTo>
                  <a:pt x="15038" y="14381"/>
                </a:lnTo>
                <a:lnTo>
                  <a:pt x="15330" y="14673"/>
                </a:lnTo>
                <a:lnTo>
                  <a:pt x="15111" y="14867"/>
                </a:lnTo>
                <a:lnTo>
                  <a:pt x="14892" y="15062"/>
                </a:lnTo>
                <a:lnTo>
                  <a:pt x="14648" y="15232"/>
                </a:lnTo>
                <a:lnTo>
                  <a:pt x="14527" y="15330"/>
                </a:lnTo>
                <a:lnTo>
                  <a:pt x="14429" y="15427"/>
                </a:lnTo>
                <a:lnTo>
                  <a:pt x="14405" y="15451"/>
                </a:lnTo>
                <a:lnTo>
                  <a:pt x="14405" y="15500"/>
                </a:lnTo>
                <a:lnTo>
                  <a:pt x="14429" y="15524"/>
                </a:lnTo>
                <a:lnTo>
                  <a:pt x="14454" y="15549"/>
                </a:lnTo>
                <a:lnTo>
                  <a:pt x="14624" y="15573"/>
                </a:lnTo>
                <a:lnTo>
                  <a:pt x="14770" y="15549"/>
                </a:lnTo>
                <a:lnTo>
                  <a:pt x="14940" y="15476"/>
                </a:lnTo>
                <a:lnTo>
                  <a:pt x="15086" y="15378"/>
                </a:lnTo>
                <a:lnTo>
                  <a:pt x="15232" y="15281"/>
                </a:lnTo>
                <a:lnTo>
                  <a:pt x="15354" y="15159"/>
                </a:lnTo>
                <a:lnTo>
                  <a:pt x="15573" y="14916"/>
                </a:lnTo>
                <a:lnTo>
                  <a:pt x="15743" y="15111"/>
                </a:lnTo>
                <a:lnTo>
                  <a:pt x="15476" y="15378"/>
                </a:lnTo>
                <a:lnTo>
                  <a:pt x="15330" y="15476"/>
                </a:lnTo>
                <a:lnTo>
                  <a:pt x="15184" y="15573"/>
                </a:lnTo>
                <a:lnTo>
                  <a:pt x="15038" y="15670"/>
                </a:lnTo>
                <a:lnTo>
                  <a:pt x="14892" y="15792"/>
                </a:lnTo>
                <a:lnTo>
                  <a:pt x="14843" y="15840"/>
                </a:lnTo>
                <a:lnTo>
                  <a:pt x="14867" y="15913"/>
                </a:lnTo>
                <a:lnTo>
                  <a:pt x="14892" y="15986"/>
                </a:lnTo>
                <a:lnTo>
                  <a:pt x="14940" y="16011"/>
                </a:lnTo>
                <a:lnTo>
                  <a:pt x="15038" y="16035"/>
                </a:lnTo>
                <a:lnTo>
                  <a:pt x="15159" y="16011"/>
                </a:lnTo>
                <a:lnTo>
                  <a:pt x="15354" y="15962"/>
                </a:lnTo>
                <a:lnTo>
                  <a:pt x="15524" y="15865"/>
                </a:lnTo>
                <a:lnTo>
                  <a:pt x="15695" y="15767"/>
                </a:lnTo>
                <a:lnTo>
                  <a:pt x="15889" y="15597"/>
                </a:lnTo>
                <a:lnTo>
                  <a:pt x="16060" y="15427"/>
                </a:lnTo>
                <a:lnTo>
                  <a:pt x="16352" y="15694"/>
                </a:lnTo>
                <a:lnTo>
                  <a:pt x="16181" y="15865"/>
                </a:lnTo>
                <a:lnTo>
                  <a:pt x="16011" y="16011"/>
                </a:lnTo>
                <a:lnTo>
                  <a:pt x="15743" y="16157"/>
                </a:lnTo>
                <a:lnTo>
                  <a:pt x="15500" y="16303"/>
                </a:lnTo>
                <a:lnTo>
                  <a:pt x="15451" y="16327"/>
                </a:lnTo>
                <a:lnTo>
                  <a:pt x="15451" y="16376"/>
                </a:lnTo>
                <a:lnTo>
                  <a:pt x="15476" y="16400"/>
                </a:lnTo>
                <a:lnTo>
                  <a:pt x="15524" y="16424"/>
                </a:lnTo>
                <a:lnTo>
                  <a:pt x="15719" y="16424"/>
                </a:lnTo>
                <a:lnTo>
                  <a:pt x="15889" y="16449"/>
                </a:lnTo>
                <a:lnTo>
                  <a:pt x="16084" y="16400"/>
                </a:lnTo>
                <a:lnTo>
                  <a:pt x="16254" y="16351"/>
                </a:lnTo>
                <a:lnTo>
                  <a:pt x="16400" y="16254"/>
                </a:lnTo>
                <a:lnTo>
                  <a:pt x="16522" y="16157"/>
                </a:lnTo>
                <a:lnTo>
                  <a:pt x="16498" y="16254"/>
                </a:lnTo>
                <a:lnTo>
                  <a:pt x="16400" y="16376"/>
                </a:lnTo>
                <a:lnTo>
                  <a:pt x="16279" y="16473"/>
                </a:lnTo>
                <a:lnTo>
                  <a:pt x="16133" y="16546"/>
                </a:lnTo>
                <a:lnTo>
                  <a:pt x="15987" y="16619"/>
                </a:lnTo>
                <a:lnTo>
                  <a:pt x="15768" y="16668"/>
                </a:lnTo>
                <a:lnTo>
                  <a:pt x="15451" y="16765"/>
                </a:lnTo>
                <a:lnTo>
                  <a:pt x="15427" y="16692"/>
                </a:lnTo>
                <a:lnTo>
                  <a:pt x="15354" y="16643"/>
                </a:lnTo>
                <a:lnTo>
                  <a:pt x="15208" y="16546"/>
                </a:lnTo>
                <a:lnTo>
                  <a:pt x="15062" y="16400"/>
                </a:lnTo>
                <a:lnTo>
                  <a:pt x="14770" y="16132"/>
                </a:lnTo>
                <a:lnTo>
                  <a:pt x="14016" y="15524"/>
                </a:lnTo>
                <a:lnTo>
                  <a:pt x="13626" y="15159"/>
                </a:lnTo>
                <a:lnTo>
                  <a:pt x="13261" y="14770"/>
                </a:lnTo>
                <a:lnTo>
                  <a:pt x="12556" y="14016"/>
                </a:lnTo>
                <a:lnTo>
                  <a:pt x="12312" y="13772"/>
                </a:lnTo>
                <a:lnTo>
                  <a:pt x="12045" y="13553"/>
                </a:lnTo>
                <a:lnTo>
                  <a:pt x="11485" y="13140"/>
                </a:lnTo>
                <a:lnTo>
                  <a:pt x="11217" y="12921"/>
                </a:lnTo>
                <a:lnTo>
                  <a:pt x="10950" y="12677"/>
                </a:lnTo>
                <a:lnTo>
                  <a:pt x="10707" y="12434"/>
                </a:lnTo>
                <a:lnTo>
                  <a:pt x="10512" y="12166"/>
                </a:lnTo>
                <a:lnTo>
                  <a:pt x="10828" y="11899"/>
                </a:lnTo>
                <a:lnTo>
                  <a:pt x="11144" y="11607"/>
                </a:lnTo>
                <a:lnTo>
                  <a:pt x="11436" y="11315"/>
                </a:lnTo>
                <a:lnTo>
                  <a:pt x="11704" y="10998"/>
                </a:lnTo>
                <a:close/>
                <a:moveTo>
                  <a:pt x="6400" y="0"/>
                </a:moveTo>
                <a:lnTo>
                  <a:pt x="5791" y="73"/>
                </a:lnTo>
                <a:lnTo>
                  <a:pt x="5183" y="170"/>
                </a:lnTo>
                <a:lnTo>
                  <a:pt x="4891" y="243"/>
                </a:lnTo>
                <a:lnTo>
                  <a:pt x="4599" y="341"/>
                </a:lnTo>
                <a:lnTo>
                  <a:pt x="4258" y="462"/>
                </a:lnTo>
                <a:lnTo>
                  <a:pt x="3918" y="633"/>
                </a:lnTo>
                <a:lnTo>
                  <a:pt x="3601" y="827"/>
                </a:lnTo>
                <a:lnTo>
                  <a:pt x="3285" y="1022"/>
                </a:lnTo>
                <a:lnTo>
                  <a:pt x="2969" y="1241"/>
                </a:lnTo>
                <a:lnTo>
                  <a:pt x="2677" y="1484"/>
                </a:lnTo>
                <a:lnTo>
                  <a:pt x="2117" y="1971"/>
                </a:lnTo>
                <a:lnTo>
                  <a:pt x="1850" y="2239"/>
                </a:lnTo>
                <a:lnTo>
                  <a:pt x="1606" y="2506"/>
                </a:lnTo>
                <a:lnTo>
                  <a:pt x="1363" y="2798"/>
                </a:lnTo>
                <a:lnTo>
                  <a:pt x="1168" y="3066"/>
                </a:lnTo>
                <a:lnTo>
                  <a:pt x="949" y="3382"/>
                </a:lnTo>
                <a:lnTo>
                  <a:pt x="779" y="3699"/>
                </a:lnTo>
                <a:lnTo>
                  <a:pt x="609" y="4015"/>
                </a:lnTo>
                <a:lnTo>
                  <a:pt x="463" y="4331"/>
                </a:lnTo>
                <a:lnTo>
                  <a:pt x="341" y="4672"/>
                </a:lnTo>
                <a:lnTo>
                  <a:pt x="244" y="5013"/>
                </a:lnTo>
                <a:lnTo>
                  <a:pt x="146" y="5353"/>
                </a:lnTo>
                <a:lnTo>
                  <a:pt x="73" y="5718"/>
                </a:lnTo>
                <a:lnTo>
                  <a:pt x="25" y="6083"/>
                </a:lnTo>
                <a:lnTo>
                  <a:pt x="0" y="6448"/>
                </a:lnTo>
                <a:lnTo>
                  <a:pt x="0" y="6813"/>
                </a:lnTo>
                <a:lnTo>
                  <a:pt x="0" y="7203"/>
                </a:lnTo>
                <a:lnTo>
                  <a:pt x="25" y="7592"/>
                </a:lnTo>
                <a:lnTo>
                  <a:pt x="98" y="7957"/>
                </a:lnTo>
                <a:lnTo>
                  <a:pt x="171" y="8346"/>
                </a:lnTo>
                <a:lnTo>
                  <a:pt x="268" y="8711"/>
                </a:lnTo>
                <a:lnTo>
                  <a:pt x="390" y="9076"/>
                </a:lnTo>
                <a:lnTo>
                  <a:pt x="560" y="9441"/>
                </a:lnTo>
                <a:lnTo>
                  <a:pt x="730" y="9782"/>
                </a:lnTo>
                <a:lnTo>
                  <a:pt x="925" y="10122"/>
                </a:lnTo>
                <a:lnTo>
                  <a:pt x="1168" y="10463"/>
                </a:lnTo>
                <a:lnTo>
                  <a:pt x="1436" y="10804"/>
                </a:lnTo>
                <a:lnTo>
                  <a:pt x="1704" y="11096"/>
                </a:lnTo>
                <a:lnTo>
                  <a:pt x="1996" y="11363"/>
                </a:lnTo>
                <a:lnTo>
                  <a:pt x="2312" y="11631"/>
                </a:lnTo>
                <a:lnTo>
                  <a:pt x="2628" y="11874"/>
                </a:lnTo>
                <a:lnTo>
                  <a:pt x="2969" y="12093"/>
                </a:lnTo>
                <a:lnTo>
                  <a:pt x="3334" y="12312"/>
                </a:lnTo>
                <a:lnTo>
                  <a:pt x="3747" y="12531"/>
                </a:lnTo>
                <a:lnTo>
                  <a:pt x="4161" y="12726"/>
                </a:lnTo>
                <a:lnTo>
                  <a:pt x="4599" y="12896"/>
                </a:lnTo>
                <a:lnTo>
                  <a:pt x="5037" y="13042"/>
                </a:lnTo>
                <a:lnTo>
                  <a:pt x="5499" y="13164"/>
                </a:lnTo>
                <a:lnTo>
                  <a:pt x="5937" y="13261"/>
                </a:lnTo>
                <a:lnTo>
                  <a:pt x="6400" y="13334"/>
                </a:lnTo>
                <a:lnTo>
                  <a:pt x="6862" y="13383"/>
                </a:lnTo>
                <a:lnTo>
                  <a:pt x="7324" y="13383"/>
                </a:lnTo>
                <a:lnTo>
                  <a:pt x="7787" y="13334"/>
                </a:lnTo>
                <a:lnTo>
                  <a:pt x="8225" y="13261"/>
                </a:lnTo>
                <a:lnTo>
                  <a:pt x="8638" y="13140"/>
                </a:lnTo>
                <a:lnTo>
                  <a:pt x="9076" y="12994"/>
                </a:lnTo>
                <a:lnTo>
                  <a:pt x="9466" y="12799"/>
                </a:lnTo>
                <a:lnTo>
                  <a:pt x="9879" y="12580"/>
                </a:lnTo>
                <a:lnTo>
                  <a:pt x="10269" y="12337"/>
                </a:lnTo>
                <a:lnTo>
                  <a:pt x="10293" y="12458"/>
                </a:lnTo>
                <a:lnTo>
                  <a:pt x="10317" y="12580"/>
                </a:lnTo>
                <a:lnTo>
                  <a:pt x="10390" y="12677"/>
                </a:lnTo>
                <a:lnTo>
                  <a:pt x="10463" y="12775"/>
                </a:lnTo>
                <a:lnTo>
                  <a:pt x="10658" y="12969"/>
                </a:lnTo>
                <a:lnTo>
                  <a:pt x="10828" y="13140"/>
                </a:lnTo>
                <a:lnTo>
                  <a:pt x="11120" y="13383"/>
                </a:lnTo>
                <a:lnTo>
                  <a:pt x="11412" y="13602"/>
                </a:lnTo>
                <a:lnTo>
                  <a:pt x="11704" y="13845"/>
                </a:lnTo>
                <a:lnTo>
                  <a:pt x="11972" y="14089"/>
                </a:lnTo>
                <a:lnTo>
                  <a:pt x="12385" y="14502"/>
                </a:lnTo>
                <a:lnTo>
                  <a:pt x="12775" y="14916"/>
                </a:lnTo>
                <a:lnTo>
                  <a:pt x="13164" y="15330"/>
                </a:lnTo>
                <a:lnTo>
                  <a:pt x="13553" y="15743"/>
                </a:lnTo>
                <a:lnTo>
                  <a:pt x="13772" y="15938"/>
                </a:lnTo>
                <a:lnTo>
                  <a:pt x="13991" y="16132"/>
                </a:lnTo>
                <a:lnTo>
                  <a:pt x="14429" y="16473"/>
                </a:lnTo>
                <a:lnTo>
                  <a:pt x="14770" y="16789"/>
                </a:lnTo>
                <a:lnTo>
                  <a:pt x="14916" y="16935"/>
                </a:lnTo>
                <a:lnTo>
                  <a:pt x="15111" y="17081"/>
                </a:lnTo>
                <a:lnTo>
                  <a:pt x="15184" y="17106"/>
                </a:lnTo>
                <a:lnTo>
                  <a:pt x="15232" y="17154"/>
                </a:lnTo>
                <a:lnTo>
                  <a:pt x="15305" y="17179"/>
                </a:lnTo>
                <a:lnTo>
                  <a:pt x="15451" y="17227"/>
                </a:lnTo>
                <a:lnTo>
                  <a:pt x="15646" y="17203"/>
                </a:lnTo>
                <a:lnTo>
                  <a:pt x="15841" y="17179"/>
                </a:lnTo>
                <a:lnTo>
                  <a:pt x="16035" y="17106"/>
                </a:lnTo>
                <a:lnTo>
                  <a:pt x="16230" y="17033"/>
                </a:lnTo>
                <a:lnTo>
                  <a:pt x="16498" y="16911"/>
                </a:lnTo>
                <a:lnTo>
                  <a:pt x="16644" y="16814"/>
                </a:lnTo>
                <a:lnTo>
                  <a:pt x="16790" y="16668"/>
                </a:lnTo>
                <a:lnTo>
                  <a:pt x="16911" y="16497"/>
                </a:lnTo>
                <a:lnTo>
                  <a:pt x="17009" y="16327"/>
                </a:lnTo>
                <a:lnTo>
                  <a:pt x="17057" y="16132"/>
                </a:lnTo>
                <a:lnTo>
                  <a:pt x="17082" y="15938"/>
                </a:lnTo>
                <a:lnTo>
                  <a:pt x="17057" y="15840"/>
                </a:lnTo>
                <a:lnTo>
                  <a:pt x="17033" y="15767"/>
                </a:lnTo>
                <a:lnTo>
                  <a:pt x="17009" y="15670"/>
                </a:lnTo>
                <a:lnTo>
                  <a:pt x="16936" y="15597"/>
                </a:lnTo>
                <a:lnTo>
                  <a:pt x="16887" y="15549"/>
                </a:lnTo>
                <a:lnTo>
                  <a:pt x="15500" y="14137"/>
                </a:lnTo>
                <a:lnTo>
                  <a:pt x="14819" y="13432"/>
                </a:lnTo>
                <a:lnTo>
                  <a:pt x="14089" y="12750"/>
                </a:lnTo>
                <a:lnTo>
                  <a:pt x="13772" y="12458"/>
                </a:lnTo>
                <a:lnTo>
                  <a:pt x="13432" y="12166"/>
                </a:lnTo>
                <a:lnTo>
                  <a:pt x="13091" y="11899"/>
                </a:lnTo>
                <a:lnTo>
                  <a:pt x="12775" y="11582"/>
                </a:lnTo>
                <a:lnTo>
                  <a:pt x="12580" y="11363"/>
                </a:lnTo>
                <a:lnTo>
                  <a:pt x="12385" y="11120"/>
                </a:lnTo>
                <a:lnTo>
                  <a:pt x="12166" y="10901"/>
                </a:lnTo>
                <a:lnTo>
                  <a:pt x="12045" y="10804"/>
                </a:lnTo>
                <a:lnTo>
                  <a:pt x="11923" y="10706"/>
                </a:lnTo>
                <a:lnTo>
                  <a:pt x="12191" y="10317"/>
                </a:lnTo>
                <a:lnTo>
                  <a:pt x="12434" y="9928"/>
                </a:lnTo>
                <a:lnTo>
                  <a:pt x="12629" y="9490"/>
                </a:lnTo>
                <a:lnTo>
                  <a:pt x="12823" y="9076"/>
                </a:lnTo>
                <a:lnTo>
                  <a:pt x="12969" y="8614"/>
                </a:lnTo>
                <a:lnTo>
                  <a:pt x="13091" y="8176"/>
                </a:lnTo>
                <a:lnTo>
                  <a:pt x="13188" y="7713"/>
                </a:lnTo>
                <a:lnTo>
                  <a:pt x="13261" y="7251"/>
                </a:lnTo>
                <a:lnTo>
                  <a:pt x="13310" y="6765"/>
                </a:lnTo>
                <a:lnTo>
                  <a:pt x="13310" y="6302"/>
                </a:lnTo>
                <a:lnTo>
                  <a:pt x="13286" y="5840"/>
                </a:lnTo>
                <a:lnTo>
                  <a:pt x="13237" y="5378"/>
                </a:lnTo>
                <a:lnTo>
                  <a:pt x="13164" y="4891"/>
                </a:lnTo>
                <a:lnTo>
                  <a:pt x="13042" y="4453"/>
                </a:lnTo>
                <a:lnTo>
                  <a:pt x="12896" y="3991"/>
                </a:lnTo>
                <a:lnTo>
                  <a:pt x="12702" y="3553"/>
                </a:lnTo>
                <a:lnTo>
                  <a:pt x="12580" y="3285"/>
                </a:lnTo>
                <a:lnTo>
                  <a:pt x="12434" y="3042"/>
                </a:lnTo>
                <a:lnTo>
                  <a:pt x="12288" y="2798"/>
                </a:lnTo>
                <a:lnTo>
                  <a:pt x="12118" y="2579"/>
                </a:lnTo>
                <a:lnTo>
                  <a:pt x="11753" y="2141"/>
                </a:lnTo>
                <a:lnTo>
                  <a:pt x="11339" y="1728"/>
                </a:lnTo>
                <a:lnTo>
                  <a:pt x="10901" y="1363"/>
                </a:lnTo>
                <a:lnTo>
                  <a:pt x="10415" y="1046"/>
                </a:lnTo>
                <a:lnTo>
                  <a:pt x="9904" y="754"/>
                </a:lnTo>
                <a:lnTo>
                  <a:pt x="9368" y="511"/>
                </a:lnTo>
                <a:lnTo>
                  <a:pt x="8784" y="316"/>
                </a:lnTo>
                <a:lnTo>
                  <a:pt x="8225" y="170"/>
                </a:lnTo>
                <a:lnTo>
                  <a:pt x="7616" y="73"/>
                </a:lnTo>
                <a:lnTo>
                  <a:pt x="7008" y="0"/>
                </a:lnTo>
                <a:close/>
              </a:path>
            </a:pathLst>
          </a:custGeom>
          <a:solidFill>
            <a:srgbClr val="65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17;p40"/>
          <p:cNvSpPr/>
          <p:nvPr/>
        </p:nvSpPr>
        <p:spPr>
          <a:xfrm>
            <a:off x="640124" y="1769143"/>
            <a:ext cx="268556" cy="304049"/>
          </a:xfrm>
          <a:custGeom>
            <a:avLst/>
            <a:gdLst/>
            <a:ahLst/>
            <a:cxnLst/>
            <a:rect l="l" t="t" r="r" b="b"/>
            <a:pathLst>
              <a:path w="17228" h="17399" extrusionOk="0">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rgbClr val="65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18;p40"/>
          <p:cNvSpPr/>
          <p:nvPr/>
        </p:nvSpPr>
        <p:spPr>
          <a:xfrm>
            <a:off x="796418" y="2369276"/>
            <a:ext cx="291463" cy="276348"/>
          </a:xfrm>
          <a:custGeom>
            <a:avLst/>
            <a:gdLst/>
            <a:ahLst/>
            <a:cxnLst/>
            <a:rect l="l" t="t" r="r" b="b"/>
            <a:pathLst>
              <a:path w="17958" h="17909" extrusionOk="0">
                <a:moveTo>
                  <a:pt x="11972" y="390"/>
                </a:moveTo>
                <a:lnTo>
                  <a:pt x="12069" y="414"/>
                </a:lnTo>
                <a:lnTo>
                  <a:pt x="12166" y="463"/>
                </a:lnTo>
                <a:lnTo>
                  <a:pt x="12288" y="511"/>
                </a:lnTo>
                <a:lnTo>
                  <a:pt x="12483" y="682"/>
                </a:lnTo>
                <a:lnTo>
                  <a:pt x="12653" y="852"/>
                </a:lnTo>
                <a:lnTo>
                  <a:pt x="12823" y="1047"/>
                </a:lnTo>
                <a:lnTo>
                  <a:pt x="13091" y="1387"/>
                </a:lnTo>
                <a:lnTo>
                  <a:pt x="13456" y="1801"/>
                </a:lnTo>
                <a:lnTo>
                  <a:pt x="13821" y="2166"/>
                </a:lnTo>
                <a:lnTo>
                  <a:pt x="14235" y="2507"/>
                </a:lnTo>
                <a:lnTo>
                  <a:pt x="14648" y="2847"/>
                </a:lnTo>
                <a:lnTo>
                  <a:pt x="14843" y="3042"/>
                </a:lnTo>
                <a:lnTo>
                  <a:pt x="15038" y="3237"/>
                </a:lnTo>
                <a:lnTo>
                  <a:pt x="15403" y="3626"/>
                </a:lnTo>
                <a:lnTo>
                  <a:pt x="15743" y="4040"/>
                </a:lnTo>
                <a:lnTo>
                  <a:pt x="16108" y="4453"/>
                </a:lnTo>
                <a:lnTo>
                  <a:pt x="16449" y="4818"/>
                </a:lnTo>
                <a:lnTo>
                  <a:pt x="16619" y="4988"/>
                </a:lnTo>
                <a:lnTo>
                  <a:pt x="16814" y="5159"/>
                </a:lnTo>
                <a:lnTo>
                  <a:pt x="17130" y="5426"/>
                </a:lnTo>
                <a:lnTo>
                  <a:pt x="17276" y="5572"/>
                </a:lnTo>
                <a:lnTo>
                  <a:pt x="17398" y="5743"/>
                </a:lnTo>
                <a:lnTo>
                  <a:pt x="17422" y="5791"/>
                </a:lnTo>
                <a:lnTo>
                  <a:pt x="17422" y="5791"/>
                </a:lnTo>
                <a:lnTo>
                  <a:pt x="16887" y="5499"/>
                </a:lnTo>
                <a:lnTo>
                  <a:pt x="16449" y="5280"/>
                </a:lnTo>
                <a:lnTo>
                  <a:pt x="16230" y="5159"/>
                </a:lnTo>
                <a:lnTo>
                  <a:pt x="15987" y="5061"/>
                </a:lnTo>
                <a:lnTo>
                  <a:pt x="15962" y="5086"/>
                </a:lnTo>
                <a:lnTo>
                  <a:pt x="15962" y="5110"/>
                </a:lnTo>
                <a:lnTo>
                  <a:pt x="15987" y="5232"/>
                </a:lnTo>
                <a:lnTo>
                  <a:pt x="16035" y="5329"/>
                </a:lnTo>
                <a:lnTo>
                  <a:pt x="16181" y="5499"/>
                </a:lnTo>
                <a:lnTo>
                  <a:pt x="16352" y="5645"/>
                </a:lnTo>
                <a:lnTo>
                  <a:pt x="16571" y="5791"/>
                </a:lnTo>
                <a:lnTo>
                  <a:pt x="17033" y="6010"/>
                </a:lnTo>
                <a:lnTo>
                  <a:pt x="17252" y="6132"/>
                </a:lnTo>
                <a:lnTo>
                  <a:pt x="17446" y="6229"/>
                </a:lnTo>
                <a:lnTo>
                  <a:pt x="17349" y="6351"/>
                </a:lnTo>
                <a:lnTo>
                  <a:pt x="17227" y="6448"/>
                </a:lnTo>
                <a:lnTo>
                  <a:pt x="17154" y="6375"/>
                </a:lnTo>
                <a:lnTo>
                  <a:pt x="17082" y="6302"/>
                </a:lnTo>
                <a:lnTo>
                  <a:pt x="16887" y="6205"/>
                </a:lnTo>
                <a:lnTo>
                  <a:pt x="16498" y="6010"/>
                </a:lnTo>
                <a:lnTo>
                  <a:pt x="16400" y="5937"/>
                </a:lnTo>
                <a:lnTo>
                  <a:pt x="16303" y="5840"/>
                </a:lnTo>
                <a:lnTo>
                  <a:pt x="16108" y="5645"/>
                </a:lnTo>
                <a:lnTo>
                  <a:pt x="16011" y="5548"/>
                </a:lnTo>
                <a:lnTo>
                  <a:pt x="15914" y="5451"/>
                </a:lnTo>
                <a:lnTo>
                  <a:pt x="15816" y="5402"/>
                </a:lnTo>
                <a:lnTo>
                  <a:pt x="15695" y="5353"/>
                </a:lnTo>
                <a:lnTo>
                  <a:pt x="15670" y="5353"/>
                </a:lnTo>
                <a:lnTo>
                  <a:pt x="15646" y="5378"/>
                </a:lnTo>
                <a:lnTo>
                  <a:pt x="15622" y="5426"/>
                </a:lnTo>
                <a:lnTo>
                  <a:pt x="15622" y="5548"/>
                </a:lnTo>
                <a:lnTo>
                  <a:pt x="15670" y="5645"/>
                </a:lnTo>
                <a:lnTo>
                  <a:pt x="15792" y="5864"/>
                </a:lnTo>
                <a:lnTo>
                  <a:pt x="15962" y="6083"/>
                </a:lnTo>
                <a:lnTo>
                  <a:pt x="16133" y="6229"/>
                </a:lnTo>
                <a:lnTo>
                  <a:pt x="16303" y="6351"/>
                </a:lnTo>
                <a:lnTo>
                  <a:pt x="16473" y="6448"/>
                </a:lnTo>
                <a:lnTo>
                  <a:pt x="16668" y="6521"/>
                </a:lnTo>
                <a:lnTo>
                  <a:pt x="16838" y="6643"/>
                </a:lnTo>
                <a:lnTo>
                  <a:pt x="16619" y="6692"/>
                </a:lnTo>
                <a:lnTo>
                  <a:pt x="16400" y="6716"/>
                </a:lnTo>
                <a:lnTo>
                  <a:pt x="16376" y="6692"/>
                </a:lnTo>
                <a:lnTo>
                  <a:pt x="16327" y="6643"/>
                </a:lnTo>
                <a:lnTo>
                  <a:pt x="16181" y="6570"/>
                </a:lnTo>
                <a:lnTo>
                  <a:pt x="16108" y="6546"/>
                </a:lnTo>
                <a:lnTo>
                  <a:pt x="16035" y="6497"/>
                </a:lnTo>
                <a:lnTo>
                  <a:pt x="15889" y="6375"/>
                </a:lnTo>
                <a:lnTo>
                  <a:pt x="15768" y="6229"/>
                </a:lnTo>
                <a:lnTo>
                  <a:pt x="15670" y="6108"/>
                </a:lnTo>
                <a:lnTo>
                  <a:pt x="15549" y="6010"/>
                </a:lnTo>
                <a:lnTo>
                  <a:pt x="15403" y="5962"/>
                </a:lnTo>
                <a:lnTo>
                  <a:pt x="15330" y="5937"/>
                </a:lnTo>
                <a:lnTo>
                  <a:pt x="15257" y="5962"/>
                </a:lnTo>
                <a:lnTo>
                  <a:pt x="15232" y="5962"/>
                </a:lnTo>
                <a:lnTo>
                  <a:pt x="15232" y="6010"/>
                </a:lnTo>
                <a:lnTo>
                  <a:pt x="15281" y="6181"/>
                </a:lnTo>
                <a:lnTo>
                  <a:pt x="15354" y="6327"/>
                </a:lnTo>
                <a:lnTo>
                  <a:pt x="15573" y="6619"/>
                </a:lnTo>
                <a:lnTo>
                  <a:pt x="15622" y="6692"/>
                </a:lnTo>
                <a:lnTo>
                  <a:pt x="15354" y="6643"/>
                </a:lnTo>
                <a:lnTo>
                  <a:pt x="15086" y="6570"/>
                </a:lnTo>
                <a:lnTo>
                  <a:pt x="15086" y="6546"/>
                </a:lnTo>
                <a:lnTo>
                  <a:pt x="14843" y="6205"/>
                </a:lnTo>
                <a:lnTo>
                  <a:pt x="14575" y="5889"/>
                </a:lnTo>
                <a:lnTo>
                  <a:pt x="14283" y="5572"/>
                </a:lnTo>
                <a:lnTo>
                  <a:pt x="13991" y="5256"/>
                </a:lnTo>
                <a:lnTo>
                  <a:pt x="13359" y="4672"/>
                </a:lnTo>
                <a:lnTo>
                  <a:pt x="12726" y="4137"/>
                </a:lnTo>
                <a:lnTo>
                  <a:pt x="11996" y="3456"/>
                </a:lnTo>
                <a:lnTo>
                  <a:pt x="11607" y="3139"/>
                </a:lnTo>
                <a:lnTo>
                  <a:pt x="11217" y="2823"/>
                </a:lnTo>
                <a:lnTo>
                  <a:pt x="11169" y="2823"/>
                </a:lnTo>
                <a:lnTo>
                  <a:pt x="11144" y="2750"/>
                </a:lnTo>
                <a:lnTo>
                  <a:pt x="11071" y="2628"/>
                </a:lnTo>
                <a:lnTo>
                  <a:pt x="11023" y="2482"/>
                </a:lnTo>
                <a:lnTo>
                  <a:pt x="10974" y="2336"/>
                </a:lnTo>
                <a:lnTo>
                  <a:pt x="10950" y="2166"/>
                </a:lnTo>
                <a:lnTo>
                  <a:pt x="10925" y="1850"/>
                </a:lnTo>
                <a:lnTo>
                  <a:pt x="10974" y="1509"/>
                </a:lnTo>
                <a:lnTo>
                  <a:pt x="11071" y="1193"/>
                </a:lnTo>
                <a:lnTo>
                  <a:pt x="11144" y="1022"/>
                </a:lnTo>
                <a:lnTo>
                  <a:pt x="11217" y="901"/>
                </a:lnTo>
                <a:lnTo>
                  <a:pt x="11315" y="755"/>
                </a:lnTo>
                <a:lnTo>
                  <a:pt x="11412" y="633"/>
                </a:lnTo>
                <a:lnTo>
                  <a:pt x="11534" y="536"/>
                </a:lnTo>
                <a:lnTo>
                  <a:pt x="11655" y="463"/>
                </a:lnTo>
                <a:lnTo>
                  <a:pt x="11753" y="414"/>
                </a:lnTo>
                <a:lnTo>
                  <a:pt x="11850" y="390"/>
                </a:lnTo>
                <a:close/>
                <a:moveTo>
                  <a:pt x="10098" y="4745"/>
                </a:moveTo>
                <a:lnTo>
                  <a:pt x="9976" y="4794"/>
                </a:lnTo>
                <a:lnTo>
                  <a:pt x="9879" y="4867"/>
                </a:lnTo>
                <a:lnTo>
                  <a:pt x="9684" y="5037"/>
                </a:lnTo>
                <a:lnTo>
                  <a:pt x="9149" y="5572"/>
                </a:lnTo>
                <a:lnTo>
                  <a:pt x="8687" y="6035"/>
                </a:lnTo>
                <a:lnTo>
                  <a:pt x="8468" y="6302"/>
                </a:lnTo>
                <a:lnTo>
                  <a:pt x="8273" y="6570"/>
                </a:lnTo>
                <a:lnTo>
                  <a:pt x="8249" y="6643"/>
                </a:lnTo>
                <a:lnTo>
                  <a:pt x="8273" y="6716"/>
                </a:lnTo>
                <a:lnTo>
                  <a:pt x="8346" y="6789"/>
                </a:lnTo>
                <a:lnTo>
                  <a:pt x="8419" y="6789"/>
                </a:lnTo>
                <a:lnTo>
                  <a:pt x="8565" y="6765"/>
                </a:lnTo>
                <a:lnTo>
                  <a:pt x="8687" y="6716"/>
                </a:lnTo>
                <a:lnTo>
                  <a:pt x="8833" y="6619"/>
                </a:lnTo>
                <a:lnTo>
                  <a:pt x="8979" y="6521"/>
                </a:lnTo>
                <a:lnTo>
                  <a:pt x="9222" y="6278"/>
                </a:lnTo>
                <a:lnTo>
                  <a:pt x="9417" y="6059"/>
                </a:lnTo>
                <a:lnTo>
                  <a:pt x="9976" y="5524"/>
                </a:lnTo>
                <a:lnTo>
                  <a:pt x="10171" y="5353"/>
                </a:lnTo>
                <a:lnTo>
                  <a:pt x="10268" y="5280"/>
                </a:lnTo>
                <a:lnTo>
                  <a:pt x="10341" y="5207"/>
                </a:lnTo>
                <a:lnTo>
                  <a:pt x="10414" y="5110"/>
                </a:lnTo>
                <a:lnTo>
                  <a:pt x="10414" y="5037"/>
                </a:lnTo>
                <a:lnTo>
                  <a:pt x="10414" y="4964"/>
                </a:lnTo>
                <a:lnTo>
                  <a:pt x="10390" y="4891"/>
                </a:lnTo>
                <a:lnTo>
                  <a:pt x="10341" y="4818"/>
                </a:lnTo>
                <a:lnTo>
                  <a:pt x="10268" y="4770"/>
                </a:lnTo>
                <a:lnTo>
                  <a:pt x="10195" y="4745"/>
                </a:lnTo>
                <a:close/>
                <a:moveTo>
                  <a:pt x="11047" y="3018"/>
                </a:moveTo>
                <a:lnTo>
                  <a:pt x="11193" y="3188"/>
                </a:lnTo>
                <a:lnTo>
                  <a:pt x="11339" y="3358"/>
                </a:lnTo>
                <a:lnTo>
                  <a:pt x="11680" y="3699"/>
                </a:lnTo>
                <a:lnTo>
                  <a:pt x="12385" y="4307"/>
                </a:lnTo>
                <a:lnTo>
                  <a:pt x="12994" y="4867"/>
                </a:lnTo>
                <a:lnTo>
                  <a:pt x="13602" y="5451"/>
                </a:lnTo>
                <a:lnTo>
                  <a:pt x="14162" y="6059"/>
                </a:lnTo>
                <a:lnTo>
                  <a:pt x="14429" y="6375"/>
                </a:lnTo>
                <a:lnTo>
                  <a:pt x="14697" y="6716"/>
                </a:lnTo>
                <a:lnTo>
                  <a:pt x="14624" y="6789"/>
                </a:lnTo>
                <a:lnTo>
                  <a:pt x="14308" y="6619"/>
                </a:lnTo>
                <a:lnTo>
                  <a:pt x="14137" y="6521"/>
                </a:lnTo>
                <a:lnTo>
                  <a:pt x="13943" y="6424"/>
                </a:lnTo>
                <a:lnTo>
                  <a:pt x="13821" y="6400"/>
                </a:lnTo>
                <a:lnTo>
                  <a:pt x="13748" y="6375"/>
                </a:lnTo>
                <a:lnTo>
                  <a:pt x="13699" y="6327"/>
                </a:lnTo>
                <a:lnTo>
                  <a:pt x="13675" y="6327"/>
                </a:lnTo>
                <a:lnTo>
                  <a:pt x="13651" y="6351"/>
                </a:lnTo>
                <a:lnTo>
                  <a:pt x="13651" y="6375"/>
                </a:lnTo>
                <a:lnTo>
                  <a:pt x="13724" y="6497"/>
                </a:lnTo>
                <a:lnTo>
                  <a:pt x="13772" y="6594"/>
                </a:lnTo>
                <a:lnTo>
                  <a:pt x="13918" y="6765"/>
                </a:lnTo>
                <a:lnTo>
                  <a:pt x="14089" y="6911"/>
                </a:lnTo>
                <a:lnTo>
                  <a:pt x="14405" y="7105"/>
                </a:lnTo>
                <a:lnTo>
                  <a:pt x="14332" y="7203"/>
                </a:lnTo>
                <a:lnTo>
                  <a:pt x="14283" y="7251"/>
                </a:lnTo>
                <a:lnTo>
                  <a:pt x="14235" y="7227"/>
                </a:lnTo>
                <a:lnTo>
                  <a:pt x="13967" y="7105"/>
                </a:lnTo>
                <a:lnTo>
                  <a:pt x="13699" y="6984"/>
                </a:lnTo>
                <a:lnTo>
                  <a:pt x="13602" y="6911"/>
                </a:lnTo>
                <a:lnTo>
                  <a:pt x="13480" y="6862"/>
                </a:lnTo>
                <a:lnTo>
                  <a:pt x="13359" y="6838"/>
                </a:lnTo>
                <a:lnTo>
                  <a:pt x="13237" y="6862"/>
                </a:lnTo>
                <a:lnTo>
                  <a:pt x="13188" y="6886"/>
                </a:lnTo>
                <a:lnTo>
                  <a:pt x="13188" y="6911"/>
                </a:lnTo>
                <a:lnTo>
                  <a:pt x="13164" y="6959"/>
                </a:lnTo>
                <a:lnTo>
                  <a:pt x="13188" y="6984"/>
                </a:lnTo>
                <a:lnTo>
                  <a:pt x="13261" y="7105"/>
                </a:lnTo>
                <a:lnTo>
                  <a:pt x="13383" y="7178"/>
                </a:lnTo>
                <a:lnTo>
                  <a:pt x="13626" y="7349"/>
                </a:lnTo>
                <a:lnTo>
                  <a:pt x="13821" y="7446"/>
                </a:lnTo>
                <a:lnTo>
                  <a:pt x="14016" y="7543"/>
                </a:lnTo>
                <a:lnTo>
                  <a:pt x="13699" y="7835"/>
                </a:lnTo>
                <a:lnTo>
                  <a:pt x="13480" y="7738"/>
                </a:lnTo>
                <a:lnTo>
                  <a:pt x="13237" y="7616"/>
                </a:lnTo>
                <a:lnTo>
                  <a:pt x="13018" y="7568"/>
                </a:lnTo>
                <a:lnTo>
                  <a:pt x="12896" y="7543"/>
                </a:lnTo>
                <a:lnTo>
                  <a:pt x="12775" y="7543"/>
                </a:lnTo>
                <a:lnTo>
                  <a:pt x="12702" y="7568"/>
                </a:lnTo>
                <a:lnTo>
                  <a:pt x="12653" y="7641"/>
                </a:lnTo>
                <a:lnTo>
                  <a:pt x="12653" y="7714"/>
                </a:lnTo>
                <a:lnTo>
                  <a:pt x="12653" y="7762"/>
                </a:lnTo>
                <a:lnTo>
                  <a:pt x="12702" y="7787"/>
                </a:lnTo>
                <a:lnTo>
                  <a:pt x="13042" y="7981"/>
                </a:lnTo>
                <a:lnTo>
                  <a:pt x="13383" y="8176"/>
                </a:lnTo>
                <a:lnTo>
                  <a:pt x="13164" y="8419"/>
                </a:lnTo>
                <a:lnTo>
                  <a:pt x="12969" y="8346"/>
                </a:lnTo>
                <a:lnTo>
                  <a:pt x="12775" y="8273"/>
                </a:lnTo>
                <a:lnTo>
                  <a:pt x="12580" y="8152"/>
                </a:lnTo>
                <a:lnTo>
                  <a:pt x="12483" y="8103"/>
                </a:lnTo>
                <a:lnTo>
                  <a:pt x="12385" y="8054"/>
                </a:lnTo>
                <a:lnTo>
                  <a:pt x="12337" y="8054"/>
                </a:lnTo>
                <a:lnTo>
                  <a:pt x="12288" y="8079"/>
                </a:lnTo>
                <a:lnTo>
                  <a:pt x="12264" y="8127"/>
                </a:lnTo>
                <a:lnTo>
                  <a:pt x="12264" y="8176"/>
                </a:lnTo>
                <a:lnTo>
                  <a:pt x="12312" y="8273"/>
                </a:lnTo>
                <a:lnTo>
                  <a:pt x="12410" y="8371"/>
                </a:lnTo>
                <a:lnTo>
                  <a:pt x="12507" y="8468"/>
                </a:lnTo>
                <a:lnTo>
                  <a:pt x="12604" y="8541"/>
                </a:lnTo>
                <a:lnTo>
                  <a:pt x="12750" y="8614"/>
                </a:lnTo>
                <a:lnTo>
                  <a:pt x="12921" y="8687"/>
                </a:lnTo>
                <a:lnTo>
                  <a:pt x="12726" y="8930"/>
                </a:lnTo>
                <a:lnTo>
                  <a:pt x="12531" y="8833"/>
                </a:lnTo>
                <a:lnTo>
                  <a:pt x="12361" y="8784"/>
                </a:lnTo>
                <a:lnTo>
                  <a:pt x="12142" y="8638"/>
                </a:lnTo>
                <a:lnTo>
                  <a:pt x="11923" y="8517"/>
                </a:lnTo>
                <a:lnTo>
                  <a:pt x="11899" y="8517"/>
                </a:lnTo>
                <a:lnTo>
                  <a:pt x="11850" y="8565"/>
                </a:lnTo>
                <a:lnTo>
                  <a:pt x="11826" y="8590"/>
                </a:lnTo>
                <a:lnTo>
                  <a:pt x="11826" y="8687"/>
                </a:lnTo>
                <a:lnTo>
                  <a:pt x="11850" y="8809"/>
                </a:lnTo>
                <a:lnTo>
                  <a:pt x="11947" y="8906"/>
                </a:lnTo>
                <a:lnTo>
                  <a:pt x="12045" y="9003"/>
                </a:lnTo>
                <a:lnTo>
                  <a:pt x="12166" y="9101"/>
                </a:lnTo>
                <a:lnTo>
                  <a:pt x="12458" y="9247"/>
                </a:lnTo>
                <a:lnTo>
                  <a:pt x="12166" y="9539"/>
                </a:lnTo>
                <a:lnTo>
                  <a:pt x="11947" y="9441"/>
                </a:lnTo>
                <a:lnTo>
                  <a:pt x="11753" y="9320"/>
                </a:lnTo>
                <a:lnTo>
                  <a:pt x="11582" y="9198"/>
                </a:lnTo>
                <a:lnTo>
                  <a:pt x="11461" y="9174"/>
                </a:lnTo>
                <a:lnTo>
                  <a:pt x="11339" y="9174"/>
                </a:lnTo>
                <a:lnTo>
                  <a:pt x="11315" y="9198"/>
                </a:lnTo>
                <a:lnTo>
                  <a:pt x="11315" y="9271"/>
                </a:lnTo>
                <a:lnTo>
                  <a:pt x="11363" y="9368"/>
                </a:lnTo>
                <a:lnTo>
                  <a:pt x="11436" y="9466"/>
                </a:lnTo>
                <a:lnTo>
                  <a:pt x="11582" y="9612"/>
                </a:lnTo>
                <a:lnTo>
                  <a:pt x="11728" y="9709"/>
                </a:lnTo>
                <a:lnTo>
                  <a:pt x="11850" y="9806"/>
                </a:lnTo>
                <a:lnTo>
                  <a:pt x="11777" y="9879"/>
                </a:lnTo>
                <a:lnTo>
                  <a:pt x="11728" y="9928"/>
                </a:lnTo>
                <a:lnTo>
                  <a:pt x="11704" y="9977"/>
                </a:lnTo>
                <a:lnTo>
                  <a:pt x="11680" y="10050"/>
                </a:lnTo>
                <a:lnTo>
                  <a:pt x="11680" y="10098"/>
                </a:lnTo>
                <a:lnTo>
                  <a:pt x="11655" y="10196"/>
                </a:lnTo>
                <a:lnTo>
                  <a:pt x="11680" y="10244"/>
                </a:lnTo>
                <a:lnTo>
                  <a:pt x="11704" y="10317"/>
                </a:lnTo>
                <a:lnTo>
                  <a:pt x="11777" y="10488"/>
                </a:lnTo>
                <a:lnTo>
                  <a:pt x="11874" y="10682"/>
                </a:lnTo>
                <a:lnTo>
                  <a:pt x="11680" y="10561"/>
                </a:lnTo>
                <a:lnTo>
                  <a:pt x="11509" y="10463"/>
                </a:lnTo>
                <a:lnTo>
                  <a:pt x="11412" y="10439"/>
                </a:lnTo>
                <a:lnTo>
                  <a:pt x="11217" y="10439"/>
                </a:lnTo>
                <a:lnTo>
                  <a:pt x="11144" y="10463"/>
                </a:lnTo>
                <a:lnTo>
                  <a:pt x="11096" y="10488"/>
                </a:lnTo>
                <a:lnTo>
                  <a:pt x="11096" y="10512"/>
                </a:lnTo>
                <a:lnTo>
                  <a:pt x="11096" y="10561"/>
                </a:lnTo>
                <a:lnTo>
                  <a:pt x="11096" y="10585"/>
                </a:lnTo>
                <a:lnTo>
                  <a:pt x="11193" y="10658"/>
                </a:lnTo>
                <a:lnTo>
                  <a:pt x="11315" y="10731"/>
                </a:lnTo>
                <a:lnTo>
                  <a:pt x="11509" y="10877"/>
                </a:lnTo>
                <a:lnTo>
                  <a:pt x="11753" y="11072"/>
                </a:lnTo>
                <a:lnTo>
                  <a:pt x="11996" y="11266"/>
                </a:lnTo>
                <a:lnTo>
                  <a:pt x="12020" y="11266"/>
                </a:lnTo>
                <a:lnTo>
                  <a:pt x="12093" y="11631"/>
                </a:lnTo>
                <a:lnTo>
                  <a:pt x="12118" y="11972"/>
                </a:lnTo>
                <a:lnTo>
                  <a:pt x="11777" y="11704"/>
                </a:lnTo>
                <a:lnTo>
                  <a:pt x="11461" y="11437"/>
                </a:lnTo>
                <a:lnTo>
                  <a:pt x="11315" y="11339"/>
                </a:lnTo>
                <a:lnTo>
                  <a:pt x="11144" y="11242"/>
                </a:lnTo>
                <a:lnTo>
                  <a:pt x="10974" y="11193"/>
                </a:lnTo>
                <a:lnTo>
                  <a:pt x="10877" y="11169"/>
                </a:lnTo>
                <a:lnTo>
                  <a:pt x="10779" y="11193"/>
                </a:lnTo>
                <a:lnTo>
                  <a:pt x="10755" y="11218"/>
                </a:lnTo>
                <a:lnTo>
                  <a:pt x="10779" y="11242"/>
                </a:lnTo>
                <a:lnTo>
                  <a:pt x="11363" y="11826"/>
                </a:lnTo>
                <a:lnTo>
                  <a:pt x="11509" y="11972"/>
                </a:lnTo>
                <a:lnTo>
                  <a:pt x="11680" y="12142"/>
                </a:lnTo>
                <a:lnTo>
                  <a:pt x="11850" y="12264"/>
                </a:lnTo>
                <a:lnTo>
                  <a:pt x="12069" y="12361"/>
                </a:lnTo>
                <a:lnTo>
                  <a:pt x="12118" y="12361"/>
                </a:lnTo>
                <a:lnTo>
                  <a:pt x="12118" y="12921"/>
                </a:lnTo>
                <a:lnTo>
                  <a:pt x="12093" y="13091"/>
                </a:lnTo>
                <a:lnTo>
                  <a:pt x="11972" y="12969"/>
                </a:lnTo>
                <a:lnTo>
                  <a:pt x="11850" y="12824"/>
                </a:lnTo>
                <a:lnTo>
                  <a:pt x="11655" y="12653"/>
                </a:lnTo>
                <a:lnTo>
                  <a:pt x="11120" y="12167"/>
                </a:lnTo>
                <a:lnTo>
                  <a:pt x="10877" y="11948"/>
                </a:lnTo>
                <a:lnTo>
                  <a:pt x="10731" y="11875"/>
                </a:lnTo>
                <a:lnTo>
                  <a:pt x="10585" y="11826"/>
                </a:lnTo>
                <a:lnTo>
                  <a:pt x="10536" y="11850"/>
                </a:lnTo>
                <a:lnTo>
                  <a:pt x="10512" y="11875"/>
                </a:lnTo>
                <a:lnTo>
                  <a:pt x="10536" y="12021"/>
                </a:lnTo>
                <a:lnTo>
                  <a:pt x="10609" y="12142"/>
                </a:lnTo>
                <a:lnTo>
                  <a:pt x="10682" y="12264"/>
                </a:lnTo>
                <a:lnTo>
                  <a:pt x="10779" y="12386"/>
                </a:lnTo>
                <a:lnTo>
                  <a:pt x="11023" y="12605"/>
                </a:lnTo>
                <a:lnTo>
                  <a:pt x="11217" y="12799"/>
                </a:lnTo>
                <a:lnTo>
                  <a:pt x="11728" y="13286"/>
                </a:lnTo>
                <a:lnTo>
                  <a:pt x="11801" y="13359"/>
                </a:lnTo>
                <a:lnTo>
                  <a:pt x="11874" y="13407"/>
                </a:lnTo>
                <a:lnTo>
                  <a:pt x="12045" y="13407"/>
                </a:lnTo>
                <a:lnTo>
                  <a:pt x="11947" y="13699"/>
                </a:lnTo>
                <a:lnTo>
                  <a:pt x="11899" y="13845"/>
                </a:lnTo>
                <a:lnTo>
                  <a:pt x="11826" y="13991"/>
                </a:lnTo>
                <a:lnTo>
                  <a:pt x="11631" y="13748"/>
                </a:lnTo>
                <a:lnTo>
                  <a:pt x="11412" y="13529"/>
                </a:lnTo>
                <a:lnTo>
                  <a:pt x="11169" y="13334"/>
                </a:lnTo>
                <a:lnTo>
                  <a:pt x="10950" y="13115"/>
                </a:lnTo>
                <a:lnTo>
                  <a:pt x="10536" y="12702"/>
                </a:lnTo>
                <a:lnTo>
                  <a:pt x="10439" y="12629"/>
                </a:lnTo>
                <a:lnTo>
                  <a:pt x="10293" y="12532"/>
                </a:lnTo>
                <a:lnTo>
                  <a:pt x="10171" y="12459"/>
                </a:lnTo>
                <a:lnTo>
                  <a:pt x="10098" y="12361"/>
                </a:lnTo>
                <a:lnTo>
                  <a:pt x="10074" y="12361"/>
                </a:lnTo>
                <a:lnTo>
                  <a:pt x="10049" y="12386"/>
                </a:lnTo>
                <a:lnTo>
                  <a:pt x="10098" y="12532"/>
                </a:lnTo>
                <a:lnTo>
                  <a:pt x="10147" y="12653"/>
                </a:lnTo>
                <a:lnTo>
                  <a:pt x="10293" y="12921"/>
                </a:lnTo>
                <a:lnTo>
                  <a:pt x="10487" y="13140"/>
                </a:lnTo>
                <a:lnTo>
                  <a:pt x="10706" y="13359"/>
                </a:lnTo>
                <a:lnTo>
                  <a:pt x="11169" y="13797"/>
                </a:lnTo>
                <a:lnTo>
                  <a:pt x="11388" y="14016"/>
                </a:lnTo>
                <a:lnTo>
                  <a:pt x="11558" y="14235"/>
                </a:lnTo>
                <a:lnTo>
                  <a:pt x="11412" y="14283"/>
                </a:lnTo>
                <a:lnTo>
                  <a:pt x="11266" y="14283"/>
                </a:lnTo>
                <a:lnTo>
                  <a:pt x="11096" y="14259"/>
                </a:lnTo>
                <a:lnTo>
                  <a:pt x="10925" y="14210"/>
                </a:lnTo>
                <a:lnTo>
                  <a:pt x="10877" y="14162"/>
                </a:lnTo>
                <a:lnTo>
                  <a:pt x="10414" y="13651"/>
                </a:lnTo>
                <a:lnTo>
                  <a:pt x="9903" y="13164"/>
                </a:lnTo>
                <a:lnTo>
                  <a:pt x="9392" y="12678"/>
                </a:lnTo>
                <a:lnTo>
                  <a:pt x="8857" y="12240"/>
                </a:lnTo>
                <a:lnTo>
                  <a:pt x="7811" y="11315"/>
                </a:lnTo>
                <a:lnTo>
                  <a:pt x="7300" y="10828"/>
                </a:lnTo>
                <a:lnTo>
                  <a:pt x="6813" y="10342"/>
                </a:lnTo>
                <a:lnTo>
                  <a:pt x="5913" y="9344"/>
                </a:lnTo>
                <a:lnTo>
                  <a:pt x="5426" y="8857"/>
                </a:lnTo>
                <a:lnTo>
                  <a:pt x="4940" y="8419"/>
                </a:lnTo>
                <a:lnTo>
                  <a:pt x="4429" y="7981"/>
                </a:lnTo>
                <a:lnTo>
                  <a:pt x="3918" y="7568"/>
                </a:lnTo>
                <a:lnTo>
                  <a:pt x="3747" y="7397"/>
                </a:lnTo>
                <a:lnTo>
                  <a:pt x="3577" y="7203"/>
                </a:lnTo>
                <a:lnTo>
                  <a:pt x="3504" y="7130"/>
                </a:lnTo>
                <a:lnTo>
                  <a:pt x="3407" y="7057"/>
                </a:lnTo>
                <a:lnTo>
                  <a:pt x="3309" y="7008"/>
                </a:lnTo>
                <a:lnTo>
                  <a:pt x="3212" y="6984"/>
                </a:lnTo>
                <a:lnTo>
                  <a:pt x="3163" y="6911"/>
                </a:lnTo>
                <a:lnTo>
                  <a:pt x="3139" y="6838"/>
                </a:lnTo>
                <a:lnTo>
                  <a:pt x="3163" y="6740"/>
                </a:lnTo>
                <a:lnTo>
                  <a:pt x="3163" y="6667"/>
                </a:lnTo>
                <a:lnTo>
                  <a:pt x="3236" y="6521"/>
                </a:lnTo>
                <a:lnTo>
                  <a:pt x="3358" y="6375"/>
                </a:lnTo>
                <a:lnTo>
                  <a:pt x="3504" y="6254"/>
                </a:lnTo>
                <a:lnTo>
                  <a:pt x="3650" y="6156"/>
                </a:lnTo>
                <a:lnTo>
                  <a:pt x="3942" y="6010"/>
                </a:lnTo>
                <a:lnTo>
                  <a:pt x="4234" y="5913"/>
                </a:lnTo>
                <a:lnTo>
                  <a:pt x="4526" y="5840"/>
                </a:lnTo>
                <a:lnTo>
                  <a:pt x="4842" y="5767"/>
                </a:lnTo>
                <a:lnTo>
                  <a:pt x="5134" y="5743"/>
                </a:lnTo>
                <a:lnTo>
                  <a:pt x="5499" y="5743"/>
                </a:lnTo>
                <a:lnTo>
                  <a:pt x="5864" y="5767"/>
                </a:lnTo>
                <a:lnTo>
                  <a:pt x="6229" y="5816"/>
                </a:lnTo>
                <a:lnTo>
                  <a:pt x="6594" y="5913"/>
                </a:lnTo>
                <a:lnTo>
                  <a:pt x="6862" y="6010"/>
                </a:lnTo>
                <a:lnTo>
                  <a:pt x="7154" y="6108"/>
                </a:lnTo>
                <a:lnTo>
                  <a:pt x="7446" y="6205"/>
                </a:lnTo>
                <a:lnTo>
                  <a:pt x="7592" y="6254"/>
                </a:lnTo>
                <a:lnTo>
                  <a:pt x="7738" y="6254"/>
                </a:lnTo>
                <a:lnTo>
                  <a:pt x="7787" y="6229"/>
                </a:lnTo>
                <a:lnTo>
                  <a:pt x="7860" y="6181"/>
                </a:lnTo>
                <a:lnTo>
                  <a:pt x="7884" y="6132"/>
                </a:lnTo>
                <a:lnTo>
                  <a:pt x="7884" y="6083"/>
                </a:lnTo>
                <a:lnTo>
                  <a:pt x="8006" y="5962"/>
                </a:lnTo>
                <a:lnTo>
                  <a:pt x="8079" y="5864"/>
                </a:lnTo>
                <a:lnTo>
                  <a:pt x="8346" y="5621"/>
                </a:lnTo>
                <a:lnTo>
                  <a:pt x="8614" y="5402"/>
                </a:lnTo>
                <a:lnTo>
                  <a:pt x="9198" y="4964"/>
                </a:lnTo>
                <a:lnTo>
                  <a:pt x="9490" y="4721"/>
                </a:lnTo>
                <a:lnTo>
                  <a:pt x="9757" y="4453"/>
                </a:lnTo>
                <a:lnTo>
                  <a:pt x="10293" y="3894"/>
                </a:lnTo>
                <a:lnTo>
                  <a:pt x="10706" y="3480"/>
                </a:lnTo>
                <a:lnTo>
                  <a:pt x="10901" y="3261"/>
                </a:lnTo>
                <a:lnTo>
                  <a:pt x="10974" y="3139"/>
                </a:lnTo>
                <a:lnTo>
                  <a:pt x="11047" y="3018"/>
                </a:lnTo>
                <a:close/>
                <a:moveTo>
                  <a:pt x="6327" y="10463"/>
                </a:moveTo>
                <a:lnTo>
                  <a:pt x="6594" y="10780"/>
                </a:lnTo>
                <a:lnTo>
                  <a:pt x="7057" y="11266"/>
                </a:lnTo>
                <a:lnTo>
                  <a:pt x="7543" y="11729"/>
                </a:lnTo>
                <a:lnTo>
                  <a:pt x="6643" y="12580"/>
                </a:lnTo>
                <a:lnTo>
                  <a:pt x="5718" y="13407"/>
                </a:lnTo>
                <a:lnTo>
                  <a:pt x="4794" y="14210"/>
                </a:lnTo>
                <a:lnTo>
                  <a:pt x="3820" y="14989"/>
                </a:lnTo>
                <a:lnTo>
                  <a:pt x="3042" y="15597"/>
                </a:lnTo>
                <a:lnTo>
                  <a:pt x="2263" y="16157"/>
                </a:lnTo>
                <a:lnTo>
                  <a:pt x="1460" y="16717"/>
                </a:lnTo>
                <a:lnTo>
                  <a:pt x="682" y="17301"/>
                </a:lnTo>
                <a:lnTo>
                  <a:pt x="1120" y="16765"/>
                </a:lnTo>
                <a:lnTo>
                  <a:pt x="1533" y="16230"/>
                </a:lnTo>
                <a:lnTo>
                  <a:pt x="1971" y="15646"/>
                </a:lnTo>
                <a:lnTo>
                  <a:pt x="2458" y="15111"/>
                </a:lnTo>
                <a:lnTo>
                  <a:pt x="3431" y="14064"/>
                </a:lnTo>
                <a:lnTo>
                  <a:pt x="4307" y="13018"/>
                </a:lnTo>
                <a:lnTo>
                  <a:pt x="5159" y="11972"/>
                </a:lnTo>
                <a:lnTo>
                  <a:pt x="5524" y="11485"/>
                </a:lnTo>
                <a:lnTo>
                  <a:pt x="5913" y="11023"/>
                </a:lnTo>
                <a:lnTo>
                  <a:pt x="6132" y="10755"/>
                </a:lnTo>
                <a:lnTo>
                  <a:pt x="6229" y="10609"/>
                </a:lnTo>
                <a:lnTo>
                  <a:pt x="6327" y="10463"/>
                </a:lnTo>
                <a:close/>
                <a:moveTo>
                  <a:pt x="11753" y="0"/>
                </a:moveTo>
                <a:lnTo>
                  <a:pt x="11558" y="49"/>
                </a:lnTo>
                <a:lnTo>
                  <a:pt x="11363" y="122"/>
                </a:lnTo>
                <a:lnTo>
                  <a:pt x="11217" y="219"/>
                </a:lnTo>
                <a:lnTo>
                  <a:pt x="11096" y="341"/>
                </a:lnTo>
                <a:lnTo>
                  <a:pt x="10974" y="463"/>
                </a:lnTo>
                <a:lnTo>
                  <a:pt x="10877" y="609"/>
                </a:lnTo>
                <a:lnTo>
                  <a:pt x="10779" y="779"/>
                </a:lnTo>
                <a:lnTo>
                  <a:pt x="10706" y="949"/>
                </a:lnTo>
                <a:lnTo>
                  <a:pt x="10633" y="1120"/>
                </a:lnTo>
                <a:lnTo>
                  <a:pt x="10585" y="1314"/>
                </a:lnTo>
                <a:lnTo>
                  <a:pt x="10536" y="1509"/>
                </a:lnTo>
                <a:lnTo>
                  <a:pt x="10512" y="1704"/>
                </a:lnTo>
                <a:lnTo>
                  <a:pt x="10512" y="1898"/>
                </a:lnTo>
                <a:lnTo>
                  <a:pt x="10512" y="2093"/>
                </a:lnTo>
                <a:lnTo>
                  <a:pt x="10536" y="2263"/>
                </a:lnTo>
                <a:lnTo>
                  <a:pt x="10585" y="2458"/>
                </a:lnTo>
                <a:lnTo>
                  <a:pt x="10633" y="2604"/>
                </a:lnTo>
                <a:lnTo>
                  <a:pt x="10731" y="2774"/>
                </a:lnTo>
                <a:lnTo>
                  <a:pt x="10609" y="2823"/>
                </a:lnTo>
                <a:lnTo>
                  <a:pt x="10487" y="2920"/>
                </a:lnTo>
                <a:lnTo>
                  <a:pt x="10293" y="3115"/>
                </a:lnTo>
                <a:lnTo>
                  <a:pt x="9928" y="3553"/>
                </a:lnTo>
                <a:lnTo>
                  <a:pt x="9417" y="4113"/>
                </a:lnTo>
                <a:lnTo>
                  <a:pt x="9149" y="4356"/>
                </a:lnTo>
                <a:lnTo>
                  <a:pt x="8857" y="4624"/>
                </a:lnTo>
                <a:lnTo>
                  <a:pt x="8298" y="5061"/>
                </a:lnTo>
                <a:lnTo>
                  <a:pt x="8030" y="5305"/>
                </a:lnTo>
                <a:lnTo>
                  <a:pt x="7787" y="5572"/>
                </a:lnTo>
                <a:lnTo>
                  <a:pt x="7714" y="5670"/>
                </a:lnTo>
                <a:lnTo>
                  <a:pt x="7616" y="5791"/>
                </a:lnTo>
                <a:lnTo>
                  <a:pt x="7470" y="5718"/>
                </a:lnTo>
                <a:lnTo>
                  <a:pt x="7300" y="5645"/>
                </a:lnTo>
                <a:lnTo>
                  <a:pt x="6935" y="5524"/>
                </a:lnTo>
                <a:lnTo>
                  <a:pt x="6570" y="5451"/>
                </a:lnTo>
                <a:lnTo>
                  <a:pt x="6254" y="5402"/>
                </a:lnTo>
                <a:lnTo>
                  <a:pt x="5767" y="5329"/>
                </a:lnTo>
                <a:lnTo>
                  <a:pt x="5280" y="5305"/>
                </a:lnTo>
                <a:lnTo>
                  <a:pt x="4794" y="5353"/>
                </a:lnTo>
                <a:lnTo>
                  <a:pt x="4307" y="5451"/>
                </a:lnTo>
                <a:lnTo>
                  <a:pt x="3942" y="5548"/>
                </a:lnTo>
                <a:lnTo>
                  <a:pt x="3601" y="5718"/>
                </a:lnTo>
                <a:lnTo>
                  <a:pt x="3431" y="5791"/>
                </a:lnTo>
                <a:lnTo>
                  <a:pt x="3261" y="5913"/>
                </a:lnTo>
                <a:lnTo>
                  <a:pt x="3139" y="6035"/>
                </a:lnTo>
                <a:lnTo>
                  <a:pt x="3017" y="6181"/>
                </a:lnTo>
                <a:lnTo>
                  <a:pt x="2871" y="6448"/>
                </a:lnTo>
                <a:lnTo>
                  <a:pt x="2823" y="6570"/>
                </a:lnTo>
                <a:lnTo>
                  <a:pt x="2798" y="6716"/>
                </a:lnTo>
                <a:lnTo>
                  <a:pt x="2798" y="6862"/>
                </a:lnTo>
                <a:lnTo>
                  <a:pt x="2823" y="7008"/>
                </a:lnTo>
                <a:lnTo>
                  <a:pt x="2871" y="7130"/>
                </a:lnTo>
                <a:lnTo>
                  <a:pt x="2969" y="7227"/>
                </a:lnTo>
                <a:lnTo>
                  <a:pt x="3042" y="7251"/>
                </a:lnTo>
                <a:lnTo>
                  <a:pt x="3115" y="7251"/>
                </a:lnTo>
                <a:lnTo>
                  <a:pt x="3285" y="7470"/>
                </a:lnTo>
                <a:lnTo>
                  <a:pt x="3455" y="7689"/>
                </a:lnTo>
                <a:lnTo>
                  <a:pt x="3650" y="7908"/>
                </a:lnTo>
                <a:lnTo>
                  <a:pt x="3869" y="8103"/>
                </a:lnTo>
                <a:lnTo>
                  <a:pt x="4307" y="8468"/>
                </a:lnTo>
                <a:lnTo>
                  <a:pt x="4769" y="8833"/>
                </a:lnTo>
                <a:lnTo>
                  <a:pt x="5086" y="9125"/>
                </a:lnTo>
                <a:lnTo>
                  <a:pt x="5402" y="9466"/>
                </a:lnTo>
                <a:lnTo>
                  <a:pt x="6010" y="10123"/>
                </a:lnTo>
                <a:lnTo>
                  <a:pt x="5962" y="10196"/>
                </a:lnTo>
                <a:lnTo>
                  <a:pt x="5864" y="10342"/>
                </a:lnTo>
                <a:lnTo>
                  <a:pt x="5767" y="10488"/>
                </a:lnTo>
                <a:lnTo>
                  <a:pt x="5499" y="10780"/>
                </a:lnTo>
                <a:lnTo>
                  <a:pt x="5110" y="11291"/>
                </a:lnTo>
                <a:lnTo>
                  <a:pt x="4721" y="11777"/>
                </a:lnTo>
                <a:lnTo>
                  <a:pt x="3820" y="12921"/>
                </a:lnTo>
                <a:lnTo>
                  <a:pt x="2871" y="14016"/>
                </a:lnTo>
                <a:lnTo>
                  <a:pt x="1995" y="14989"/>
                </a:lnTo>
                <a:lnTo>
                  <a:pt x="1582" y="15500"/>
                </a:lnTo>
                <a:lnTo>
                  <a:pt x="1168" y="16011"/>
                </a:lnTo>
                <a:lnTo>
                  <a:pt x="779" y="16571"/>
                </a:lnTo>
                <a:lnTo>
                  <a:pt x="584" y="16838"/>
                </a:lnTo>
                <a:lnTo>
                  <a:pt x="365" y="17106"/>
                </a:lnTo>
                <a:lnTo>
                  <a:pt x="244" y="17276"/>
                </a:lnTo>
                <a:lnTo>
                  <a:pt x="122" y="17422"/>
                </a:lnTo>
                <a:lnTo>
                  <a:pt x="49" y="17593"/>
                </a:lnTo>
                <a:lnTo>
                  <a:pt x="0" y="17787"/>
                </a:lnTo>
                <a:lnTo>
                  <a:pt x="0" y="17860"/>
                </a:lnTo>
                <a:lnTo>
                  <a:pt x="73" y="17909"/>
                </a:lnTo>
                <a:lnTo>
                  <a:pt x="122" y="17909"/>
                </a:lnTo>
                <a:lnTo>
                  <a:pt x="195" y="17885"/>
                </a:lnTo>
                <a:lnTo>
                  <a:pt x="219" y="17836"/>
                </a:lnTo>
                <a:lnTo>
                  <a:pt x="463" y="17763"/>
                </a:lnTo>
                <a:lnTo>
                  <a:pt x="682" y="17666"/>
                </a:lnTo>
                <a:lnTo>
                  <a:pt x="901" y="17544"/>
                </a:lnTo>
                <a:lnTo>
                  <a:pt x="1120" y="17398"/>
                </a:lnTo>
                <a:lnTo>
                  <a:pt x="1533" y="17106"/>
                </a:lnTo>
                <a:lnTo>
                  <a:pt x="1947" y="16838"/>
                </a:lnTo>
                <a:lnTo>
                  <a:pt x="2433" y="16522"/>
                </a:lnTo>
                <a:lnTo>
                  <a:pt x="2896" y="16206"/>
                </a:lnTo>
                <a:lnTo>
                  <a:pt x="3358" y="15865"/>
                </a:lnTo>
                <a:lnTo>
                  <a:pt x="3820" y="15524"/>
                </a:lnTo>
                <a:lnTo>
                  <a:pt x="4867" y="14697"/>
                </a:lnTo>
                <a:lnTo>
                  <a:pt x="5889" y="13845"/>
                </a:lnTo>
                <a:lnTo>
                  <a:pt x="6886" y="12945"/>
                </a:lnTo>
                <a:lnTo>
                  <a:pt x="7860" y="12045"/>
                </a:lnTo>
                <a:lnTo>
                  <a:pt x="7860" y="12021"/>
                </a:lnTo>
                <a:lnTo>
                  <a:pt x="9222" y="13261"/>
                </a:lnTo>
                <a:lnTo>
                  <a:pt x="9879" y="13870"/>
                </a:lnTo>
                <a:lnTo>
                  <a:pt x="10195" y="14210"/>
                </a:lnTo>
                <a:lnTo>
                  <a:pt x="10512" y="14527"/>
                </a:lnTo>
                <a:lnTo>
                  <a:pt x="10585" y="14600"/>
                </a:lnTo>
                <a:lnTo>
                  <a:pt x="10658" y="14624"/>
                </a:lnTo>
                <a:lnTo>
                  <a:pt x="10731" y="14624"/>
                </a:lnTo>
                <a:lnTo>
                  <a:pt x="10804" y="14600"/>
                </a:lnTo>
                <a:lnTo>
                  <a:pt x="10925" y="14648"/>
                </a:lnTo>
                <a:lnTo>
                  <a:pt x="11047" y="14673"/>
                </a:lnTo>
                <a:lnTo>
                  <a:pt x="11290" y="14721"/>
                </a:lnTo>
                <a:lnTo>
                  <a:pt x="11534" y="14697"/>
                </a:lnTo>
                <a:lnTo>
                  <a:pt x="11655" y="14673"/>
                </a:lnTo>
                <a:lnTo>
                  <a:pt x="11777" y="14624"/>
                </a:lnTo>
                <a:lnTo>
                  <a:pt x="11923" y="14527"/>
                </a:lnTo>
                <a:lnTo>
                  <a:pt x="12045" y="14429"/>
                </a:lnTo>
                <a:lnTo>
                  <a:pt x="12142" y="14283"/>
                </a:lnTo>
                <a:lnTo>
                  <a:pt x="12239" y="14137"/>
                </a:lnTo>
                <a:lnTo>
                  <a:pt x="12312" y="13967"/>
                </a:lnTo>
                <a:lnTo>
                  <a:pt x="12385" y="13797"/>
                </a:lnTo>
                <a:lnTo>
                  <a:pt x="12458" y="13480"/>
                </a:lnTo>
                <a:lnTo>
                  <a:pt x="12531" y="13091"/>
                </a:lnTo>
                <a:lnTo>
                  <a:pt x="12580" y="12653"/>
                </a:lnTo>
                <a:lnTo>
                  <a:pt x="12580" y="12240"/>
                </a:lnTo>
                <a:lnTo>
                  <a:pt x="12556" y="11802"/>
                </a:lnTo>
                <a:lnTo>
                  <a:pt x="12483" y="11364"/>
                </a:lnTo>
                <a:lnTo>
                  <a:pt x="12385" y="10950"/>
                </a:lnTo>
                <a:lnTo>
                  <a:pt x="12264" y="10536"/>
                </a:lnTo>
                <a:lnTo>
                  <a:pt x="12093" y="10171"/>
                </a:lnTo>
                <a:lnTo>
                  <a:pt x="12337" y="9977"/>
                </a:lnTo>
                <a:lnTo>
                  <a:pt x="12580" y="9758"/>
                </a:lnTo>
                <a:lnTo>
                  <a:pt x="12994" y="9295"/>
                </a:lnTo>
                <a:lnTo>
                  <a:pt x="13407" y="8833"/>
                </a:lnTo>
                <a:lnTo>
                  <a:pt x="13845" y="8371"/>
                </a:lnTo>
                <a:lnTo>
                  <a:pt x="13918" y="8322"/>
                </a:lnTo>
                <a:lnTo>
                  <a:pt x="13967" y="8273"/>
                </a:lnTo>
                <a:lnTo>
                  <a:pt x="14259" y="8006"/>
                </a:lnTo>
                <a:lnTo>
                  <a:pt x="14575" y="7714"/>
                </a:lnTo>
                <a:lnTo>
                  <a:pt x="14721" y="7543"/>
                </a:lnTo>
                <a:lnTo>
                  <a:pt x="14867" y="7373"/>
                </a:lnTo>
                <a:lnTo>
                  <a:pt x="14965" y="7203"/>
                </a:lnTo>
                <a:lnTo>
                  <a:pt x="15062" y="7057"/>
                </a:lnTo>
                <a:lnTo>
                  <a:pt x="15427" y="7154"/>
                </a:lnTo>
                <a:lnTo>
                  <a:pt x="15865" y="7203"/>
                </a:lnTo>
                <a:lnTo>
                  <a:pt x="16279" y="7227"/>
                </a:lnTo>
                <a:lnTo>
                  <a:pt x="16498" y="7203"/>
                </a:lnTo>
                <a:lnTo>
                  <a:pt x="16717" y="7178"/>
                </a:lnTo>
                <a:lnTo>
                  <a:pt x="16911" y="7130"/>
                </a:lnTo>
                <a:lnTo>
                  <a:pt x="17106" y="7057"/>
                </a:lnTo>
                <a:lnTo>
                  <a:pt x="17300" y="6959"/>
                </a:lnTo>
                <a:lnTo>
                  <a:pt x="17446" y="6862"/>
                </a:lnTo>
                <a:lnTo>
                  <a:pt x="17617" y="6740"/>
                </a:lnTo>
                <a:lnTo>
                  <a:pt x="17738" y="6594"/>
                </a:lnTo>
                <a:lnTo>
                  <a:pt x="17836" y="6424"/>
                </a:lnTo>
                <a:lnTo>
                  <a:pt x="17909" y="6229"/>
                </a:lnTo>
                <a:lnTo>
                  <a:pt x="17957" y="6108"/>
                </a:lnTo>
                <a:lnTo>
                  <a:pt x="17957" y="5986"/>
                </a:lnTo>
                <a:lnTo>
                  <a:pt x="17933" y="5864"/>
                </a:lnTo>
                <a:lnTo>
                  <a:pt x="17909" y="5743"/>
                </a:lnTo>
                <a:lnTo>
                  <a:pt x="17811" y="5548"/>
                </a:lnTo>
                <a:lnTo>
                  <a:pt x="17690" y="5353"/>
                </a:lnTo>
                <a:lnTo>
                  <a:pt x="17495" y="5183"/>
                </a:lnTo>
                <a:lnTo>
                  <a:pt x="17325" y="5013"/>
                </a:lnTo>
                <a:lnTo>
                  <a:pt x="16960" y="4721"/>
                </a:lnTo>
                <a:lnTo>
                  <a:pt x="16692" y="4453"/>
                </a:lnTo>
                <a:lnTo>
                  <a:pt x="16425" y="4161"/>
                </a:lnTo>
                <a:lnTo>
                  <a:pt x="15914" y="3577"/>
                </a:lnTo>
                <a:lnTo>
                  <a:pt x="15403" y="2993"/>
                </a:lnTo>
                <a:lnTo>
                  <a:pt x="15135" y="2701"/>
                </a:lnTo>
                <a:lnTo>
                  <a:pt x="14843" y="2434"/>
                </a:lnTo>
                <a:lnTo>
                  <a:pt x="14283" y="1996"/>
                </a:lnTo>
                <a:lnTo>
                  <a:pt x="14016" y="1777"/>
                </a:lnTo>
                <a:lnTo>
                  <a:pt x="13772" y="1533"/>
                </a:lnTo>
                <a:lnTo>
                  <a:pt x="13529" y="1266"/>
                </a:lnTo>
                <a:lnTo>
                  <a:pt x="13310" y="998"/>
                </a:lnTo>
                <a:lnTo>
                  <a:pt x="13091" y="706"/>
                </a:lnTo>
                <a:lnTo>
                  <a:pt x="12848" y="438"/>
                </a:lnTo>
                <a:lnTo>
                  <a:pt x="12677" y="292"/>
                </a:lnTo>
                <a:lnTo>
                  <a:pt x="12507" y="171"/>
                </a:lnTo>
                <a:lnTo>
                  <a:pt x="12337" y="98"/>
                </a:lnTo>
                <a:lnTo>
                  <a:pt x="12142" y="25"/>
                </a:lnTo>
                <a:lnTo>
                  <a:pt x="11947" y="0"/>
                </a:lnTo>
                <a:close/>
              </a:path>
            </a:pathLst>
          </a:custGeom>
          <a:solidFill>
            <a:srgbClr val="65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19;p40"/>
          <p:cNvSpPr/>
          <p:nvPr/>
        </p:nvSpPr>
        <p:spPr>
          <a:xfrm>
            <a:off x="796418" y="2998239"/>
            <a:ext cx="278468" cy="281943"/>
          </a:xfrm>
          <a:custGeom>
            <a:avLst/>
            <a:gdLst/>
            <a:ahLst/>
            <a:cxnLst/>
            <a:rect l="l" t="t" r="r" b="b"/>
            <a:pathLst>
              <a:path w="16717" h="16790" extrusionOk="0">
                <a:moveTo>
                  <a:pt x="8687" y="511"/>
                </a:moveTo>
                <a:lnTo>
                  <a:pt x="9174" y="1046"/>
                </a:lnTo>
                <a:lnTo>
                  <a:pt x="9660" y="1606"/>
                </a:lnTo>
                <a:lnTo>
                  <a:pt x="10025" y="2068"/>
                </a:lnTo>
                <a:lnTo>
                  <a:pt x="10196" y="2312"/>
                </a:lnTo>
                <a:lnTo>
                  <a:pt x="10390" y="2531"/>
                </a:lnTo>
                <a:lnTo>
                  <a:pt x="10585" y="2701"/>
                </a:lnTo>
                <a:lnTo>
                  <a:pt x="10780" y="2871"/>
                </a:lnTo>
                <a:lnTo>
                  <a:pt x="11023" y="2969"/>
                </a:lnTo>
                <a:lnTo>
                  <a:pt x="11242" y="3042"/>
                </a:lnTo>
                <a:lnTo>
                  <a:pt x="11485" y="3066"/>
                </a:lnTo>
                <a:lnTo>
                  <a:pt x="11729" y="3042"/>
                </a:lnTo>
                <a:lnTo>
                  <a:pt x="11972" y="2969"/>
                </a:lnTo>
                <a:lnTo>
                  <a:pt x="12215" y="2847"/>
                </a:lnTo>
                <a:lnTo>
                  <a:pt x="12337" y="2750"/>
                </a:lnTo>
                <a:lnTo>
                  <a:pt x="12434" y="2652"/>
                </a:lnTo>
                <a:lnTo>
                  <a:pt x="12605" y="2433"/>
                </a:lnTo>
                <a:lnTo>
                  <a:pt x="12726" y="2190"/>
                </a:lnTo>
                <a:lnTo>
                  <a:pt x="12824" y="1922"/>
                </a:lnTo>
                <a:lnTo>
                  <a:pt x="12921" y="1679"/>
                </a:lnTo>
                <a:lnTo>
                  <a:pt x="13043" y="1411"/>
                </a:lnTo>
                <a:lnTo>
                  <a:pt x="13164" y="1168"/>
                </a:lnTo>
                <a:lnTo>
                  <a:pt x="13335" y="973"/>
                </a:lnTo>
                <a:lnTo>
                  <a:pt x="13456" y="852"/>
                </a:lnTo>
                <a:lnTo>
                  <a:pt x="13602" y="779"/>
                </a:lnTo>
                <a:lnTo>
                  <a:pt x="13724" y="706"/>
                </a:lnTo>
                <a:lnTo>
                  <a:pt x="13870" y="657"/>
                </a:lnTo>
                <a:lnTo>
                  <a:pt x="13991" y="608"/>
                </a:lnTo>
                <a:lnTo>
                  <a:pt x="14137" y="584"/>
                </a:lnTo>
                <a:lnTo>
                  <a:pt x="14283" y="584"/>
                </a:lnTo>
                <a:lnTo>
                  <a:pt x="14429" y="608"/>
                </a:lnTo>
                <a:lnTo>
                  <a:pt x="14721" y="681"/>
                </a:lnTo>
                <a:lnTo>
                  <a:pt x="14989" y="779"/>
                </a:lnTo>
                <a:lnTo>
                  <a:pt x="15232" y="949"/>
                </a:lnTo>
                <a:lnTo>
                  <a:pt x="15451" y="1119"/>
                </a:lnTo>
                <a:lnTo>
                  <a:pt x="15403" y="1168"/>
                </a:lnTo>
                <a:lnTo>
                  <a:pt x="15354" y="1217"/>
                </a:lnTo>
                <a:lnTo>
                  <a:pt x="15354" y="1265"/>
                </a:lnTo>
                <a:lnTo>
                  <a:pt x="15354" y="1314"/>
                </a:lnTo>
                <a:lnTo>
                  <a:pt x="15403" y="1363"/>
                </a:lnTo>
                <a:lnTo>
                  <a:pt x="15646" y="1363"/>
                </a:lnTo>
                <a:lnTo>
                  <a:pt x="15670" y="1387"/>
                </a:lnTo>
                <a:lnTo>
                  <a:pt x="15768" y="1533"/>
                </a:lnTo>
                <a:lnTo>
                  <a:pt x="15646" y="1557"/>
                </a:lnTo>
                <a:lnTo>
                  <a:pt x="15500" y="1606"/>
                </a:lnTo>
                <a:lnTo>
                  <a:pt x="15427" y="1630"/>
                </a:lnTo>
                <a:lnTo>
                  <a:pt x="15378" y="1703"/>
                </a:lnTo>
                <a:lnTo>
                  <a:pt x="15354" y="1752"/>
                </a:lnTo>
                <a:lnTo>
                  <a:pt x="15378" y="1801"/>
                </a:lnTo>
                <a:lnTo>
                  <a:pt x="15451" y="1825"/>
                </a:lnTo>
                <a:lnTo>
                  <a:pt x="15500" y="1849"/>
                </a:lnTo>
                <a:lnTo>
                  <a:pt x="15646" y="1874"/>
                </a:lnTo>
                <a:lnTo>
                  <a:pt x="15914" y="1874"/>
                </a:lnTo>
                <a:lnTo>
                  <a:pt x="16011" y="2068"/>
                </a:lnTo>
                <a:lnTo>
                  <a:pt x="15841" y="2044"/>
                </a:lnTo>
                <a:lnTo>
                  <a:pt x="15695" y="2044"/>
                </a:lnTo>
                <a:lnTo>
                  <a:pt x="15573" y="2068"/>
                </a:lnTo>
                <a:lnTo>
                  <a:pt x="15451" y="2141"/>
                </a:lnTo>
                <a:lnTo>
                  <a:pt x="15427" y="2141"/>
                </a:lnTo>
                <a:lnTo>
                  <a:pt x="15451" y="2166"/>
                </a:lnTo>
                <a:lnTo>
                  <a:pt x="15500" y="2239"/>
                </a:lnTo>
                <a:lnTo>
                  <a:pt x="15573" y="2287"/>
                </a:lnTo>
                <a:lnTo>
                  <a:pt x="15743" y="2360"/>
                </a:lnTo>
                <a:lnTo>
                  <a:pt x="16084" y="2458"/>
                </a:lnTo>
                <a:lnTo>
                  <a:pt x="16084" y="2652"/>
                </a:lnTo>
                <a:lnTo>
                  <a:pt x="16060" y="2823"/>
                </a:lnTo>
                <a:lnTo>
                  <a:pt x="15646" y="2725"/>
                </a:lnTo>
                <a:lnTo>
                  <a:pt x="15427" y="2652"/>
                </a:lnTo>
                <a:lnTo>
                  <a:pt x="15330" y="2628"/>
                </a:lnTo>
                <a:lnTo>
                  <a:pt x="15184" y="2628"/>
                </a:lnTo>
                <a:lnTo>
                  <a:pt x="15184" y="2652"/>
                </a:lnTo>
                <a:lnTo>
                  <a:pt x="15281" y="2750"/>
                </a:lnTo>
                <a:lnTo>
                  <a:pt x="15378" y="2847"/>
                </a:lnTo>
                <a:lnTo>
                  <a:pt x="15622" y="2993"/>
                </a:lnTo>
                <a:lnTo>
                  <a:pt x="15768" y="3090"/>
                </a:lnTo>
                <a:lnTo>
                  <a:pt x="15962" y="3139"/>
                </a:lnTo>
                <a:lnTo>
                  <a:pt x="15841" y="3309"/>
                </a:lnTo>
                <a:lnTo>
                  <a:pt x="15768" y="3407"/>
                </a:lnTo>
                <a:lnTo>
                  <a:pt x="15670" y="3334"/>
                </a:lnTo>
                <a:lnTo>
                  <a:pt x="15573" y="3285"/>
                </a:lnTo>
                <a:lnTo>
                  <a:pt x="15378" y="3212"/>
                </a:lnTo>
                <a:lnTo>
                  <a:pt x="14989" y="3017"/>
                </a:lnTo>
                <a:lnTo>
                  <a:pt x="14794" y="2944"/>
                </a:lnTo>
                <a:lnTo>
                  <a:pt x="14600" y="2896"/>
                </a:lnTo>
                <a:lnTo>
                  <a:pt x="14575" y="2896"/>
                </a:lnTo>
                <a:lnTo>
                  <a:pt x="14575" y="2920"/>
                </a:lnTo>
                <a:lnTo>
                  <a:pt x="14673" y="3090"/>
                </a:lnTo>
                <a:lnTo>
                  <a:pt x="14819" y="3236"/>
                </a:lnTo>
                <a:lnTo>
                  <a:pt x="14965" y="3358"/>
                </a:lnTo>
                <a:lnTo>
                  <a:pt x="15135" y="3455"/>
                </a:lnTo>
                <a:lnTo>
                  <a:pt x="15427" y="3626"/>
                </a:lnTo>
                <a:lnTo>
                  <a:pt x="15086" y="3747"/>
                </a:lnTo>
                <a:lnTo>
                  <a:pt x="14989" y="3674"/>
                </a:lnTo>
                <a:lnTo>
                  <a:pt x="14867" y="3650"/>
                </a:lnTo>
                <a:lnTo>
                  <a:pt x="14770" y="3601"/>
                </a:lnTo>
                <a:lnTo>
                  <a:pt x="14673" y="3528"/>
                </a:lnTo>
                <a:lnTo>
                  <a:pt x="14527" y="3407"/>
                </a:lnTo>
                <a:lnTo>
                  <a:pt x="14429" y="3358"/>
                </a:lnTo>
                <a:lnTo>
                  <a:pt x="14332" y="3334"/>
                </a:lnTo>
                <a:lnTo>
                  <a:pt x="14308" y="3334"/>
                </a:lnTo>
                <a:lnTo>
                  <a:pt x="14259" y="3358"/>
                </a:lnTo>
                <a:lnTo>
                  <a:pt x="14235" y="3431"/>
                </a:lnTo>
                <a:lnTo>
                  <a:pt x="14259" y="3528"/>
                </a:lnTo>
                <a:lnTo>
                  <a:pt x="14308" y="3650"/>
                </a:lnTo>
                <a:lnTo>
                  <a:pt x="14478" y="3845"/>
                </a:lnTo>
                <a:lnTo>
                  <a:pt x="14551" y="3918"/>
                </a:lnTo>
                <a:lnTo>
                  <a:pt x="14308" y="4015"/>
                </a:lnTo>
                <a:lnTo>
                  <a:pt x="14186" y="3942"/>
                </a:lnTo>
                <a:lnTo>
                  <a:pt x="14064" y="3893"/>
                </a:lnTo>
                <a:lnTo>
                  <a:pt x="14016" y="3869"/>
                </a:lnTo>
                <a:lnTo>
                  <a:pt x="13943" y="3845"/>
                </a:lnTo>
                <a:lnTo>
                  <a:pt x="13918" y="3869"/>
                </a:lnTo>
                <a:lnTo>
                  <a:pt x="13894" y="3893"/>
                </a:lnTo>
                <a:lnTo>
                  <a:pt x="13894" y="3966"/>
                </a:lnTo>
                <a:lnTo>
                  <a:pt x="13918" y="4039"/>
                </a:lnTo>
                <a:lnTo>
                  <a:pt x="13991" y="4161"/>
                </a:lnTo>
                <a:lnTo>
                  <a:pt x="14040" y="4210"/>
                </a:lnTo>
                <a:lnTo>
                  <a:pt x="13967" y="4283"/>
                </a:lnTo>
                <a:lnTo>
                  <a:pt x="13870" y="4404"/>
                </a:lnTo>
                <a:lnTo>
                  <a:pt x="13845" y="4331"/>
                </a:lnTo>
                <a:lnTo>
                  <a:pt x="13797" y="4234"/>
                </a:lnTo>
                <a:lnTo>
                  <a:pt x="13724" y="4161"/>
                </a:lnTo>
                <a:lnTo>
                  <a:pt x="13651" y="4161"/>
                </a:lnTo>
                <a:lnTo>
                  <a:pt x="13626" y="4234"/>
                </a:lnTo>
                <a:lnTo>
                  <a:pt x="13602" y="4283"/>
                </a:lnTo>
                <a:lnTo>
                  <a:pt x="13602" y="4380"/>
                </a:lnTo>
                <a:lnTo>
                  <a:pt x="13602" y="4428"/>
                </a:lnTo>
                <a:lnTo>
                  <a:pt x="13675" y="4550"/>
                </a:lnTo>
                <a:lnTo>
                  <a:pt x="13748" y="4647"/>
                </a:lnTo>
                <a:lnTo>
                  <a:pt x="13699" y="4842"/>
                </a:lnTo>
                <a:lnTo>
                  <a:pt x="13675" y="5037"/>
                </a:lnTo>
                <a:lnTo>
                  <a:pt x="13699" y="5231"/>
                </a:lnTo>
                <a:lnTo>
                  <a:pt x="13724" y="5426"/>
                </a:lnTo>
                <a:lnTo>
                  <a:pt x="13797" y="5621"/>
                </a:lnTo>
                <a:lnTo>
                  <a:pt x="13870" y="5815"/>
                </a:lnTo>
                <a:lnTo>
                  <a:pt x="13967" y="5986"/>
                </a:lnTo>
                <a:lnTo>
                  <a:pt x="14089" y="6132"/>
                </a:lnTo>
                <a:lnTo>
                  <a:pt x="14308" y="6351"/>
                </a:lnTo>
                <a:lnTo>
                  <a:pt x="14527" y="6570"/>
                </a:lnTo>
                <a:lnTo>
                  <a:pt x="14746" y="6764"/>
                </a:lnTo>
                <a:lnTo>
                  <a:pt x="14965" y="6983"/>
                </a:lnTo>
                <a:lnTo>
                  <a:pt x="15597" y="7640"/>
                </a:lnTo>
                <a:lnTo>
                  <a:pt x="15914" y="7981"/>
                </a:lnTo>
                <a:lnTo>
                  <a:pt x="16254" y="8273"/>
                </a:lnTo>
                <a:lnTo>
                  <a:pt x="16279" y="8297"/>
                </a:lnTo>
                <a:lnTo>
                  <a:pt x="16230" y="8443"/>
                </a:lnTo>
                <a:lnTo>
                  <a:pt x="16133" y="8346"/>
                </a:lnTo>
                <a:lnTo>
                  <a:pt x="16035" y="8249"/>
                </a:lnTo>
                <a:lnTo>
                  <a:pt x="15768" y="8078"/>
                </a:lnTo>
                <a:lnTo>
                  <a:pt x="15573" y="7981"/>
                </a:lnTo>
                <a:lnTo>
                  <a:pt x="15378" y="7884"/>
                </a:lnTo>
                <a:lnTo>
                  <a:pt x="15159" y="7811"/>
                </a:lnTo>
                <a:lnTo>
                  <a:pt x="14940" y="7738"/>
                </a:lnTo>
                <a:lnTo>
                  <a:pt x="14892" y="7762"/>
                </a:lnTo>
                <a:lnTo>
                  <a:pt x="14892" y="7786"/>
                </a:lnTo>
                <a:lnTo>
                  <a:pt x="15013" y="7932"/>
                </a:lnTo>
                <a:lnTo>
                  <a:pt x="15159" y="8078"/>
                </a:lnTo>
                <a:lnTo>
                  <a:pt x="15476" y="8297"/>
                </a:lnTo>
                <a:lnTo>
                  <a:pt x="15695" y="8468"/>
                </a:lnTo>
                <a:lnTo>
                  <a:pt x="15889" y="8614"/>
                </a:lnTo>
                <a:lnTo>
                  <a:pt x="15987" y="8687"/>
                </a:lnTo>
                <a:lnTo>
                  <a:pt x="16060" y="8711"/>
                </a:lnTo>
                <a:lnTo>
                  <a:pt x="15865" y="9003"/>
                </a:lnTo>
                <a:lnTo>
                  <a:pt x="15816" y="9076"/>
                </a:lnTo>
                <a:lnTo>
                  <a:pt x="15816" y="9052"/>
                </a:lnTo>
                <a:lnTo>
                  <a:pt x="15768" y="8954"/>
                </a:lnTo>
                <a:lnTo>
                  <a:pt x="15695" y="8881"/>
                </a:lnTo>
                <a:lnTo>
                  <a:pt x="15597" y="8833"/>
                </a:lnTo>
                <a:lnTo>
                  <a:pt x="15524" y="8784"/>
                </a:lnTo>
                <a:lnTo>
                  <a:pt x="15135" y="8614"/>
                </a:lnTo>
                <a:lnTo>
                  <a:pt x="14916" y="8516"/>
                </a:lnTo>
                <a:lnTo>
                  <a:pt x="14721" y="8395"/>
                </a:lnTo>
                <a:lnTo>
                  <a:pt x="14527" y="8273"/>
                </a:lnTo>
                <a:lnTo>
                  <a:pt x="14332" y="8176"/>
                </a:lnTo>
                <a:lnTo>
                  <a:pt x="14283" y="8176"/>
                </a:lnTo>
                <a:lnTo>
                  <a:pt x="14283" y="8200"/>
                </a:lnTo>
                <a:lnTo>
                  <a:pt x="14259" y="8249"/>
                </a:lnTo>
                <a:lnTo>
                  <a:pt x="14308" y="8346"/>
                </a:lnTo>
                <a:lnTo>
                  <a:pt x="14356" y="8419"/>
                </a:lnTo>
                <a:lnTo>
                  <a:pt x="14527" y="8589"/>
                </a:lnTo>
                <a:lnTo>
                  <a:pt x="14721" y="8735"/>
                </a:lnTo>
                <a:lnTo>
                  <a:pt x="14892" y="8833"/>
                </a:lnTo>
                <a:lnTo>
                  <a:pt x="15086" y="8954"/>
                </a:lnTo>
                <a:lnTo>
                  <a:pt x="15305" y="9076"/>
                </a:lnTo>
                <a:lnTo>
                  <a:pt x="15427" y="9100"/>
                </a:lnTo>
                <a:lnTo>
                  <a:pt x="15549" y="9149"/>
                </a:lnTo>
                <a:lnTo>
                  <a:pt x="15743" y="9149"/>
                </a:lnTo>
                <a:lnTo>
                  <a:pt x="15768" y="9125"/>
                </a:lnTo>
                <a:lnTo>
                  <a:pt x="15451" y="9587"/>
                </a:lnTo>
                <a:lnTo>
                  <a:pt x="15330" y="9490"/>
                </a:lnTo>
                <a:lnTo>
                  <a:pt x="15208" y="9417"/>
                </a:lnTo>
                <a:lnTo>
                  <a:pt x="14965" y="9246"/>
                </a:lnTo>
                <a:lnTo>
                  <a:pt x="14746" y="9100"/>
                </a:lnTo>
                <a:lnTo>
                  <a:pt x="14502" y="8954"/>
                </a:lnTo>
                <a:lnTo>
                  <a:pt x="14381" y="8881"/>
                </a:lnTo>
                <a:lnTo>
                  <a:pt x="14235" y="8833"/>
                </a:lnTo>
                <a:lnTo>
                  <a:pt x="14113" y="8808"/>
                </a:lnTo>
                <a:lnTo>
                  <a:pt x="13991" y="8808"/>
                </a:lnTo>
                <a:lnTo>
                  <a:pt x="13943" y="8833"/>
                </a:lnTo>
                <a:lnTo>
                  <a:pt x="13943" y="8857"/>
                </a:lnTo>
                <a:lnTo>
                  <a:pt x="14016" y="8954"/>
                </a:lnTo>
                <a:lnTo>
                  <a:pt x="14089" y="9052"/>
                </a:lnTo>
                <a:lnTo>
                  <a:pt x="14283" y="9222"/>
                </a:lnTo>
                <a:lnTo>
                  <a:pt x="14673" y="9514"/>
                </a:lnTo>
                <a:lnTo>
                  <a:pt x="14916" y="9709"/>
                </a:lnTo>
                <a:lnTo>
                  <a:pt x="15062" y="9806"/>
                </a:lnTo>
                <a:lnTo>
                  <a:pt x="15208" y="9903"/>
                </a:lnTo>
                <a:lnTo>
                  <a:pt x="15086" y="10049"/>
                </a:lnTo>
                <a:lnTo>
                  <a:pt x="15013" y="10122"/>
                </a:lnTo>
                <a:lnTo>
                  <a:pt x="14843" y="10001"/>
                </a:lnTo>
                <a:lnTo>
                  <a:pt x="14721" y="9928"/>
                </a:lnTo>
                <a:lnTo>
                  <a:pt x="14405" y="9782"/>
                </a:lnTo>
                <a:lnTo>
                  <a:pt x="14089" y="9636"/>
                </a:lnTo>
                <a:lnTo>
                  <a:pt x="13943" y="9538"/>
                </a:lnTo>
                <a:lnTo>
                  <a:pt x="13797" y="9441"/>
                </a:lnTo>
                <a:lnTo>
                  <a:pt x="13699" y="9319"/>
                </a:lnTo>
                <a:lnTo>
                  <a:pt x="13626" y="9149"/>
                </a:lnTo>
                <a:lnTo>
                  <a:pt x="13578" y="9149"/>
                </a:lnTo>
                <a:lnTo>
                  <a:pt x="13554" y="9295"/>
                </a:lnTo>
                <a:lnTo>
                  <a:pt x="13578" y="9392"/>
                </a:lnTo>
                <a:lnTo>
                  <a:pt x="13602" y="9514"/>
                </a:lnTo>
                <a:lnTo>
                  <a:pt x="13651" y="9611"/>
                </a:lnTo>
                <a:lnTo>
                  <a:pt x="13724" y="9709"/>
                </a:lnTo>
                <a:lnTo>
                  <a:pt x="13797" y="9782"/>
                </a:lnTo>
                <a:lnTo>
                  <a:pt x="13991" y="9952"/>
                </a:lnTo>
                <a:lnTo>
                  <a:pt x="14283" y="10122"/>
                </a:lnTo>
                <a:lnTo>
                  <a:pt x="14600" y="10268"/>
                </a:lnTo>
                <a:lnTo>
                  <a:pt x="14746" y="10390"/>
                </a:lnTo>
                <a:lnTo>
                  <a:pt x="14551" y="10512"/>
                </a:lnTo>
                <a:lnTo>
                  <a:pt x="14356" y="10633"/>
                </a:lnTo>
                <a:lnTo>
                  <a:pt x="14259" y="10512"/>
                </a:lnTo>
                <a:lnTo>
                  <a:pt x="14137" y="10414"/>
                </a:lnTo>
                <a:lnTo>
                  <a:pt x="13894" y="10244"/>
                </a:lnTo>
                <a:lnTo>
                  <a:pt x="13724" y="10122"/>
                </a:lnTo>
                <a:lnTo>
                  <a:pt x="13578" y="9976"/>
                </a:lnTo>
                <a:lnTo>
                  <a:pt x="13456" y="9855"/>
                </a:lnTo>
                <a:lnTo>
                  <a:pt x="13408" y="9782"/>
                </a:lnTo>
                <a:lnTo>
                  <a:pt x="13359" y="9733"/>
                </a:lnTo>
                <a:lnTo>
                  <a:pt x="13310" y="9733"/>
                </a:lnTo>
                <a:lnTo>
                  <a:pt x="13286" y="9757"/>
                </a:lnTo>
                <a:lnTo>
                  <a:pt x="13262" y="9830"/>
                </a:lnTo>
                <a:lnTo>
                  <a:pt x="13262" y="9928"/>
                </a:lnTo>
                <a:lnTo>
                  <a:pt x="13262" y="10001"/>
                </a:lnTo>
                <a:lnTo>
                  <a:pt x="13310" y="10098"/>
                </a:lnTo>
                <a:lnTo>
                  <a:pt x="13408" y="10244"/>
                </a:lnTo>
                <a:lnTo>
                  <a:pt x="13529" y="10390"/>
                </a:lnTo>
                <a:lnTo>
                  <a:pt x="13699" y="10536"/>
                </a:lnTo>
                <a:lnTo>
                  <a:pt x="13894" y="10682"/>
                </a:lnTo>
                <a:lnTo>
                  <a:pt x="13991" y="10779"/>
                </a:lnTo>
                <a:lnTo>
                  <a:pt x="13894" y="10828"/>
                </a:lnTo>
                <a:lnTo>
                  <a:pt x="13578" y="10828"/>
                </a:lnTo>
                <a:lnTo>
                  <a:pt x="13505" y="10804"/>
                </a:lnTo>
                <a:lnTo>
                  <a:pt x="13335" y="10706"/>
                </a:lnTo>
                <a:lnTo>
                  <a:pt x="13213" y="10560"/>
                </a:lnTo>
                <a:lnTo>
                  <a:pt x="13116" y="10414"/>
                </a:lnTo>
                <a:lnTo>
                  <a:pt x="13018" y="10244"/>
                </a:lnTo>
                <a:lnTo>
                  <a:pt x="12872" y="9879"/>
                </a:lnTo>
                <a:lnTo>
                  <a:pt x="12775" y="9636"/>
                </a:lnTo>
                <a:lnTo>
                  <a:pt x="12653" y="9392"/>
                </a:lnTo>
                <a:lnTo>
                  <a:pt x="12532" y="9173"/>
                </a:lnTo>
                <a:lnTo>
                  <a:pt x="12386" y="8979"/>
                </a:lnTo>
                <a:lnTo>
                  <a:pt x="12215" y="8808"/>
                </a:lnTo>
                <a:lnTo>
                  <a:pt x="12021" y="8662"/>
                </a:lnTo>
                <a:lnTo>
                  <a:pt x="11777" y="8565"/>
                </a:lnTo>
                <a:lnTo>
                  <a:pt x="11510" y="8468"/>
                </a:lnTo>
                <a:lnTo>
                  <a:pt x="11218" y="8443"/>
                </a:lnTo>
                <a:lnTo>
                  <a:pt x="10926" y="8443"/>
                </a:lnTo>
                <a:lnTo>
                  <a:pt x="10634" y="8492"/>
                </a:lnTo>
                <a:lnTo>
                  <a:pt x="10366" y="8589"/>
                </a:lnTo>
                <a:lnTo>
                  <a:pt x="10098" y="8687"/>
                </a:lnTo>
                <a:lnTo>
                  <a:pt x="9855" y="8833"/>
                </a:lnTo>
                <a:lnTo>
                  <a:pt x="9612" y="9027"/>
                </a:lnTo>
                <a:lnTo>
                  <a:pt x="9393" y="9198"/>
                </a:lnTo>
                <a:lnTo>
                  <a:pt x="9198" y="9392"/>
                </a:lnTo>
                <a:lnTo>
                  <a:pt x="9028" y="9611"/>
                </a:lnTo>
                <a:lnTo>
                  <a:pt x="8906" y="9855"/>
                </a:lnTo>
                <a:lnTo>
                  <a:pt x="8784" y="10122"/>
                </a:lnTo>
                <a:lnTo>
                  <a:pt x="8711" y="10366"/>
                </a:lnTo>
                <a:lnTo>
                  <a:pt x="8663" y="10633"/>
                </a:lnTo>
                <a:lnTo>
                  <a:pt x="8638" y="10925"/>
                </a:lnTo>
                <a:lnTo>
                  <a:pt x="8663" y="11193"/>
                </a:lnTo>
                <a:lnTo>
                  <a:pt x="8736" y="11461"/>
                </a:lnTo>
                <a:lnTo>
                  <a:pt x="8833" y="11680"/>
                </a:lnTo>
                <a:lnTo>
                  <a:pt x="8955" y="11874"/>
                </a:lnTo>
                <a:lnTo>
                  <a:pt x="9101" y="12045"/>
                </a:lnTo>
                <a:lnTo>
                  <a:pt x="9295" y="12191"/>
                </a:lnTo>
                <a:lnTo>
                  <a:pt x="9514" y="12312"/>
                </a:lnTo>
                <a:lnTo>
                  <a:pt x="9733" y="12409"/>
                </a:lnTo>
                <a:lnTo>
                  <a:pt x="10001" y="12507"/>
                </a:lnTo>
                <a:lnTo>
                  <a:pt x="10220" y="12580"/>
                </a:lnTo>
                <a:lnTo>
                  <a:pt x="10463" y="12677"/>
                </a:lnTo>
                <a:lnTo>
                  <a:pt x="10658" y="12799"/>
                </a:lnTo>
                <a:lnTo>
                  <a:pt x="10731" y="12872"/>
                </a:lnTo>
                <a:lnTo>
                  <a:pt x="10804" y="12969"/>
                </a:lnTo>
                <a:lnTo>
                  <a:pt x="10780" y="12969"/>
                </a:lnTo>
                <a:lnTo>
                  <a:pt x="10536" y="12920"/>
                </a:lnTo>
                <a:lnTo>
                  <a:pt x="10317" y="12872"/>
                </a:lnTo>
                <a:lnTo>
                  <a:pt x="10098" y="12847"/>
                </a:lnTo>
                <a:lnTo>
                  <a:pt x="9855" y="12847"/>
                </a:lnTo>
                <a:lnTo>
                  <a:pt x="9831" y="12872"/>
                </a:lnTo>
                <a:lnTo>
                  <a:pt x="9831" y="12896"/>
                </a:lnTo>
                <a:lnTo>
                  <a:pt x="9831" y="12920"/>
                </a:lnTo>
                <a:lnTo>
                  <a:pt x="9831" y="12945"/>
                </a:lnTo>
                <a:lnTo>
                  <a:pt x="10293" y="13139"/>
                </a:lnTo>
                <a:lnTo>
                  <a:pt x="10609" y="13285"/>
                </a:lnTo>
                <a:lnTo>
                  <a:pt x="10780" y="13334"/>
                </a:lnTo>
                <a:lnTo>
                  <a:pt x="10926" y="13358"/>
                </a:lnTo>
                <a:lnTo>
                  <a:pt x="10901" y="13504"/>
                </a:lnTo>
                <a:lnTo>
                  <a:pt x="10877" y="13650"/>
                </a:lnTo>
                <a:lnTo>
                  <a:pt x="10634" y="13602"/>
                </a:lnTo>
                <a:lnTo>
                  <a:pt x="10366" y="13577"/>
                </a:lnTo>
                <a:lnTo>
                  <a:pt x="10098" y="13504"/>
                </a:lnTo>
                <a:lnTo>
                  <a:pt x="9879" y="13383"/>
                </a:lnTo>
                <a:lnTo>
                  <a:pt x="9855" y="13407"/>
                </a:lnTo>
                <a:lnTo>
                  <a:pt x="9831" y="13431"/>
                </a:lnTo>
                <a:lnTo>
                  <a:pt x="10025" y="13650"/>
                </a:lnTo>
                <a:lnTo>
                  <a:pt x="10123" y="13748"/>
                </a:lnTo>
                <a:lnTo>
                  <a:pt x="10269" y="13821"/>
                </a:lnTo>
                <a:lnTo>
                  <a:pt x="10512" y="13918"/>
                </a:lnTo>
                <a:lnTo>
                  <a:pt x="10780" y="13991"/>
                </a:lnTo>
                <a:lnTo>
                  <a:pt x="10609" y="14283"/>
                </a:lnTo>
                <a:lnTo>
                  <a:pt x="9952" y="14113"/>
                </a:lnTo>
                <a:lnTo>
                  <a:pt x="9490" y="13967"/>
                </a:lnTo>
                <a:lnTo>
                  <a:pt x="9271" y="13894"/>
                </a:lnTo>
                <a:lnTo>
                  <a:pt x="9028" y="13845"/>
                </a:lnTo>
                <a:lnTo>
                  <a:pt x="9003" y="13869"/>
                </a:lnTo>
                <a:lnTo>
                  <a:pt x="8979" y="13869"/>
                </a:lnTo>
                <a:lnTo>
                  <a:pt x="8955" y="13918"/>
                </a:lnTo>
                <a:lnTo>
                  <a:pt x="8979" y="13942"/>
                </a:lnTo>
                <a:lnTo>
                  <a:pt x="9271" y="14137"/>
                </a:lnTo>
                <a:lnTo>
                  <a:pt x="9587" y="14356"/>
                </a:lnTo>
                <a:lnTo>
                  <a:pt x="9952" y="14526"/>
                </a:lnTo>
                <a:lnTo>
                  <a:pt x="10147" y="14599"/>
                </a:lnTo>
                <a:lnTo>
                  <a:pt x="10317" y="14648"/>
                </a:lnTo>
                <a:lnTo>
                  <a:pt x="10074" y="14916"/>
                </a:lnTo>
                <a:lnTo>
                  <a:pt x="9855" y="14867"/>
                </a:lnTo>
                <a:lnTo>
                  <a:pt x="9685" y="14867"/>
                </a:lnTo>
                <a:lnTo>
                  <a:pt x="9393" y="14818"/>
                </a:lnTo>
                <a:lnTo>
                  <a:pt x="9101" y="14721"/>
                </a:lnTo>
                <a:lnTo>
                  <a:pt x="8809" y="14599"/>
                </a:lnTo>
                <a:lnTo>
                  <a:pt x="8541" y="14429"/>
                </a:lnTo>
                <a:lnTo>
                  <a:pt x="8517" y="14429"/>
                </a:lnTo>
                <a:lnTo>
                  <a:pt x="8517" y="14453"/>
                </a:lnTo>
                <a:lnTo>
                  <a:pt x="8565" y="14624"/>
                </a:lnTo>
                <a:lnTo>
                  <a:pt x="8687" y="14770"/>
                </a:lnTo>
                <a:lnTo>
                  <a:pt x="8809" y="14891"/>
                </a:lnTo>
                <a:lnTo>
                  <a:pt x="8955" y="14989"/>
                </a:lnTo>
                <a:lnTo>
                  <a:pt x="9125" y="15086"/>
                </a:lnTo>
                <a:lnTo>
                  <a:pt x="9295" y="15159"/>
                </a:lnTo>
                <a:lnTo>
                  <a:pt x="9490" y="15208"/>
                </a:lnTo>
                <a:lnTo>
                  <a:pt x="9660" y="15232"/>
                </a:lnTo>
                <a:lnTo>
                  <a:pt x="9320" y="15500"/>
                </a:lnTo>
                <a:lnTo>
                  <a:pt x="9271" y="15451"/>
                </a:lnTo>
                <a:lnTo>
                  <a:pt x="9125" y="15354"/>
                </a:lnTo>
                <a:lnTo>
                  <a:pt x="8955" y="15281"/>
                </a:lnTo>
                <a:lnTo>
                  <a:pt x="8590" y="15135"/>
                </a:lnTo>
                <a:lnTo>
                  <a:pt x="8298" y="14989"/>
                </a:lnTo>
                <a:lnTo>
                  <a:pt x="8152" y="14940"/>
                </a:lnTo>
                <a:lnTo>
                  <a:pt x="8030" y="14867"/>
                </a:lnTo>
                <a:lnTo>
                  <a:pt x="8006" y="14867"/>
                </a:lnTo>
                <a:lnTo>
                  <a:pt x="7981" y="14891"/>
                </a:lnTo>
                <a:lnTo>
                  <a:pt x="7957" y="14989"/>
                </a:lnTo>
                <a:lnTo>
                  <a:pt x="7981" y="15062"/>
                </a:lnTo>
                <a:lnTo>
                  <a:pt x="8006" y="15135"/>
                </a:lnTo>
                <a:lnTo>
                  <a:pt x="8054" y="15208"/>
                </a:lnTo>
                <a:lnTo>
                  <a:pt x="8152" y="15329"/>
                </a:lnTo>
                <a:lnTo>
                  <a:pt x="8298" y="15427"/>
                </a:lnTo>
                <a:lnTo>
                  <a:pt x="8590" y="15597"/>
                </a:lnTo>
                <a:lnTo>
                  <a:pt x="8930" y="15767"/>
                </a:lnTo>
                <a:lnTo>
                  <a:pt x="8614" y="15986"/>
                </a:lnTo>
                <a:lnTo>
                  <a:pt x="8322" y="15792"/>
                </a:lnTo>
                <a:lnTo>
                  <a:pt x="8054" y="15597"/>
                </a:lnTo>
                <a:lnTo>
                  <a:pt x="7762" y="15402"/>
                </a:lnTo>
                <a:lnTo>
                  <a:pt x="7470" y="15183"/>
                </a:lnTo>
                <a:lnTo>
                  <a:pt x="7203" y="14916"/>
                </a:lnTo>
                <a:lnTo>
                  <a:pt x="6935" y="14599"/>
                </a:lnTo>
                <a:lnTo>
                  <a:pt x="6667" y="14307"/>
                </a:lnTo>
                <a:lnTo>
                  <a:pt x="6375" y="14040"/>
                </a:lnTo>
                <a:lnTo>
                  <a:pt x="6229" y="13942"/>
                </a:lnTo>
                <a:lnTo>
                  <a:pt x="6083" y="13845"/>
                </a:lnTo>
                <a:lnTo>
                  <a:pt x="5937" y="13772"/>
                </a:lnTo>
                <a:lnTo>
                  <a:pt x="5767" y="13699"/>
                </a:lnTo>
                <a:lnTo>
                  <a:pt x="5597" y="13650"/>
                </a:lnTo>
                <a:lnTo>
                  <a:pt x="5427" y="13626"/>
                </a:lnTo>
                <a:lnTo>
                  <a:pt x="5256" y="13626"/>
                </a:lnTo>
                <a:lnTo>
                  <a:pt x="5086" y="13650"/>
                </a:lnTo>
                <a:lnTo>
                  <a:pt x="4916" y="13529"/>
                </a:lnTo>
                <a:lnTo>
                  <a:pt x="4843" y="13456"/>
                </a:lnTo>
                <a:lnTo>
                  <a:pt x="4745" y="13383"/>
                </a:lnTo>
                <a:lnTo>
                  <a:pt x="4697" y="13407"/>
                </a:lnTo>
                <a:lnTo>
                  <a:pt x="4672" y="13456"/>
                </a:lnTo>
                <a:lnTo>
                  <a:pt x="4697" y="13529"/>
                </a:lnTo>
                <a:lnTo>
                  <a:pt x="4721" y="13602"/>
                </a:lnTo>
                <a:lnTo>
                  <a:pt x="4843" y="13772"/>
                </a:lnTo>
                <a:lnTo>
                  <a:pt x="4818" y="13772"/>
                </a:lnTo>
                <a:lnTo>
                  <a:pt x="4697" y="13869"/>
                </a:lnTo>
                <a:lnTo>
                  <a:pt x="4502" y="13748"/>
                </a:lnTo>
                <a:lnTo>
                  <a:pt x="4380" y="13723"/>
                </a:lnTo>
                <a:lnTo>
                  <a:pt x="4283" y="13699"/>
                </a:lnTo>
                <a:lnTo>
                  <a:pt x="4259" y="13723"/>
                </a:lnTo>
                <a:lnTo>
                  <a:pt x="4259" y="13748"/>
                </a:lnTo>
                <a:lnTo>
                  <a:pt x="4356" y="13918"/>
                </a:lnTo>
                <a:lnTo>
                  <a:pt x="4478" y="14088"/>
                </a:lnTo>
                <a:lnTo>
                  <a:pt x="4356" y="14234"/>
                </a:lnTo>
                <a:lnTo>
                  <a:pt x="4259" y="14405"/>
                </a:lnTo>
                <a:lnTo>
                  <a:pt x="4161" y="14307"/>
                </a:lnTo>
                <a:lnTo>
                  <a:pt x="4064" y="14186"/>
                </a:lnTo>
                <a:lnTo>
                  <a:pt x="3918" y="13942"/>
                </a:lnTo>
                <a:lnTo>
                  <a:pt x="3894" y="13942"/>
                </a:lnTo>
                <a:lnTo>
                  <a:pt x="3869" y="13967"/>
                </a:lnTo>
                <a:lnTo>
                  <a:pt x="3869" y="14186"/>
                </a:lnTo>
                <a:lnTo>
                  <a:pt x="3894" y="14380"/>
                </a:lnTo>
                <a:lnTo>
                  <a:pt x="3967" y="14575"/>
                </a:lnTo>
                <a:lnTo>
                  <a:pt x="4015" y="14648"/>
                </a:lnTo>
                <a:lnTo>
                  <a:pt x="4088" y="14721"/>
                </a:lnTo>
                <a:lnTo>
                  <a:pt x="3821" y="15329"/>
                </a:lnTo>
                <a:lnTo>
                  <a:pt x="3772" y="15281"/>
                </a:lnTo>
                <a:lnTo>
                  <a:pt x="3699" y="15110"/>
                </a:lnTo>
                <a:lnTo>
                  <a:pt x="3650" y="14916"/>
                </a:lnTo>
                <a:lnTo>
                  <a:pt x="3602" y="14794"/>
                </a:lnTo>
                <a:lnTo>
                  <a:pt x="3553" y="14672"/>
                </a:lnTo>
                <a:lnTo>
                  <a:pt x="3456" y="14551"/>
                </a:lnTo>
                <a:lnTo>
                  <a:pt x="3407" y="14526"/>
                </a:lnTo>
                <a:lnTo>
                  <a:pt x="3358" y="14478"/>
                </a:lnTo>
                <a:lnTo>
                  <a:pt x="3334" y="14502"/>
                </a:lnTo>
                <a:lnTo>
                  <a:pt x="3310" y="14526"/>
                </a:lnTo>
                <a:lnTo>
                  <a:pt x="3285" y="14794"/>
                </a:lnTo>
                <a:lnTo>
                  <a:pt x="3310" y="15013"/>
                </a:lnTo>
                <a:lnTo>
                  <a:pt x="3334" y="15208"/>
                </a:lnTo>
                <a:lnTo>
                  <a:pt x="3358" y="15354"/>
                </a:lnTo>
                <a:lnTo>
                  <a:pt x="3431" y="15475"/>
                </a:lnTo>
                <a:lnTo>
                  <a:pt x="3504" y="15597"/>
                </a:lnTo>
                <a:lnTo>
                  <a:pt x="3626" y="15694"/>
                </a:lnTo>
                <a:lnTo>
                  <a:pt x="3480" y="15865"/>
                </a:lnTo>
                <a:lnTo>
                  <a:pt x="3334" y="16035"/>
                </a:lnTo>
                <a:lnTo>
                  <a:pt x="3358" y="15986"/>
                </a:lnTo>
                <a:lnTo>
                  <a:pt x="3358" y="15913"/>
                </a:lnTo>
                <a:lnTo>
                  <a:pt x="3358" y="15865"/>
                </a:lnTo>
                <a:lnTo>
                  <a:pt x="3334" y="15816"/>
                </a:lnTo>
                <a:lnTo>
                  <a:pt x="3188" y="15621"/>
                </a:lnTo>
                <a:lnTo>
                  <a:pt x="3091" y="15402"/>
                </a:lnTo>
                <a:lnTo>
                  <a:pt x="2920" y="14940"/>
                </a:lnTo>
                <a:lnTo>
                  <a:pt x="2896" y="14916"/>
                </a:lnTo>
                <a:lnTo>
                  <a:pt x="2872" y="14916"/>
                </a:lnTo>
                <a:lnTo>
                  <a:pt x="2847" y="14940"/>
                </a:lnTo>
                <a:lnTo>
                  <a:pt x="2823" y="15232"/>
                </a:lnTo>
                <a:lnTo>
                  <a:pt x="2823" y="15378"/>
                </a:lnTo>
                <a:lnTo>
                  <a:pt x="2823" y="15524"/>
                </a:lnTo>
                <a:lnTo>
                  <a:pt x="2872" y="15670"/>
                </a:lnTo>
                <a:lnTo>
                  <a:pt x="2896" y="15792"/>
                </a:lnTo>
                <a:lnTo>
                  <a:pt x="2969" y="15938"/>
                </a:lnTo>
                <a:lnTo>
                  <a:pt x="3066" y="16059"/>
                </a:lnTo>
                <a:lnTo>
                  <a:pt x="3164" y="16108"/>
                </a:lnTo>
                <a:lnTo>
                  <a:pt x="3237" y="16108"/>
                </a:lnTo>
                <a:lnTo>
                  <a:pt x="3115" y="16181"/>
                </a:lnTo>
                <a:lnTo>
                  <a:pt x="2993" y="16230"/>
                </a:lnTo>
                <a:lnTo>
                  <a:pt x="2872" y="16254"/>
                </a:lnTo>
                <a:lnTo>
                  <a:pt x="2726" y="16278"/>
                </a:lnTo>
                <a:lnTo>
                  <a:pt x="2774" y="16181"/>
                </a:lnTo>
                <a:lnTo>
                  <a:pt x="2750" y="16132"/>
                </a:lnTo>
                <a:lnTo>
                  <a:pt x="2750" y="16084"/>
                </a:lnTo>
                <a:lnTo>
                  <a:pt x="2555" y="15646"/>
                </a:lnTo>
                <a:lnTo>
                  <a:pt x="2458" y="15427"/>
                </a:lnTo>
                <a:lnTo>
                  <a:pt x="2336" y="15232"/>
                </a:lnTo>
                <a:lnTo>
                  <a:pt x="2312" y="15208"/>
                </a:lnTo>
                <a:lnTo>
                  <a:pt x="2263" y="15232"/>
                </a:lnTo>
                <a:lnTo>
                  <a:pt x="2190" y="15354"/>
                </a:lnTo>
                <a:lnTo>
                  <a:pt x="2166" y="15500"/>
                </a:lnTo>
                <a:lnTo>
                  <a:pt x="2166" y="15621"/>
                </a:lnTo>
                <a:lnTo>
                  <a:pt x="2190" y="15767"/>
                </a:lnTo>
                <a:lnTo>
                  <a:pt x="2263" y="16035"/>
                </a:lnTo>
                <a:lnTo>
                  <a:pt x="2385" y="16278"/>
                </a:lnTo>
                <a:lnTo>
                  <a:pt x="2166" y="16230"/>
                </a:lnTo>
                <a:lnTo>
                  <a:pt x="1971" y="16132"/>
                </a:lnTo>
                <a:lnTo>
                  <a:pt x="1971" y="16059"/>
                </a:lnTo>
                <a:lnTo>
                  <a:pt x="1874" y="15573"/>
                </a:lnTo>
                <a:lnTo>
                  <a:pt x="1850" y="15475"/>
                </a:lnTo>
                <a:lnTo>
                  <a:pt x="1777" y="15402"/>
                </a:lnTo>
                <a:lnTo>
                  <a:pt x="1704" y="15329"/>
                </a:lnTo>
                <a:lnTo>
                  <a:pt x="1606" y="15305"/>
                </a:lnTo>
                <a:lnTo>
                  <a:pt x="1558" y="15305"/>
                </a:lnTo>
                <a:lnTo>
                  <a:pt x="1533" y="15354"/>
                </a:lnTo>
                <a:lnTo>
                  <a:pt x="1509" y="15451"/>
                </a:lnTo>
                <a:lnTo>
                  <a:pt x="1485" y="15548"/>
                </a:lnTo>
                <a:lnTo>
                  <a:pt x="1509" y="15767"/>
                </a:lnTo>
                <a:lnTo>
                  <a:pt x="1509" y="15792"/>
                </a:lnTo>
                <a:lnTo>
                  <a:pt x="1387" y="15646"/>
                </a:lnTo>
                <a:lnTo>
                  <a:pt x="1266" y="15500"/>
                </a:lnTo>
                <a:lnTo>
                  <a:pt x="1144" y="15329"/>
                </a:lnTo>
                <a:lnTo>
                  <a:pt x="1047" y="15135"/>
                </a:lnTo>
                <a:lnTo>
                  <a:pt x="876" y="14770"/>
                </a:lnTo>
                <a:lnTo>
                  <a:pt x="779" y="14405"/>
                </a:lnTo>
                <a:lnTo>
                  <a:pt x="730" y="14234"/>
                </a:lnTo>
                <a:lnTo>
                  <a:pt x="706" y="14040"/>
                </a:lnTo>
                <a:lnTo>
                  <a:pt x="706" y="13869"/>
                </a:lnTo>
                <a:lnTo>
                  <a:pt x="730" y="13699"/>
                </a:lnTo>
                <a:lnTo>
                  <a:pt x="779" y="13529"/>
                </a:lnTo>
                <a:lnTo>
                  <a:pt x="828" y="13358"/>
                </a:lnTo>
                <a:lnTo>
                  <a:pt x="925" y="13212"/>
                </a:lnTo>
                <a:lnTo>
                  <a:pt x="1047" y="13066"/>
                </a:lnTo>
                <a:lnTo>
                  <a:pt x="1168" y="12969"/>
                </a:lnTo>
                <a:lnTo>
                  <a:pt x="1314" y="12872"/>
                </a:lnTo>
                <a:lnTo>
                  <a:pt x="1606" y="12726"/>
                </a:lnTo>
                <a:lnTo>
                  <a:pt x="1923" y="12580"/>
                </a:lnTo>
                <a:lnTo>
                  <a:pt x="2239" y="12458"/>
                </a:lnTo>
                <a:lnTo>
                  <a:pt x="2507" y="12288"/>
                </a:lnTo>
                <a:lnTo>
                  <a:pt x="2726" y="12118"/>
                </a:lnTo>
                <a:lnTo>
                  <a:pt x="2896" y="11899"/>
                </a:lnTo>
                <a:lnTo>
                  <a:pt x="2945" y="11777"/>
                </a:lnTo>
                <a:lnTo>
                  <a:pt x="2993" y="11680"/>
                </a:lnTo>
                <a:lnTo>
                  <a:pt x="3018" y="11558"/>
                </a:lnTo>
                <a:lnTo>
                  <a:pt x="3042" y="11436"/>
                </a:lnTo>
                <a:lnTo>
                  <a:pt x="3042" y="11315"/>
                </a:lnTo>
                <a:lnTo>
                  <a:pt x="3018" y="11193"/>
                </a:lnTo>
                <a:lnTo>
                  <a:pt x="2969" y="11047"/>
                </a:lnTo>
                <a:lnTo>
                  <a:pt x="2896" y="10925"/>
                </a:lnTo>
                <a:lnTo>
                  <a:pt x="2823" y="10804"/>
                </a:lnTo>
                <a:lnTo>
                  <a:pt x="2701" y="10682"/>
                </a:lnTo>
                <a:lnTo>
                  <a:pt x="2361" y="10341"/>
                </a:lnTo>
                <a:lnTo>
                  <a:pt x="1996" y="10025"/>
                </a:lnTo>
                <a:lnTo>
                  <a:pt x="1655" y="9709"/>
                </a:lnTo>
                <a:lnTo>
                  <a:pt x="1290" y="9392"/>
                </a:lnTo>
                <a:lnTo>
                  <a:pt x="1095" y="9149"/>
                </a:lnTo>
                <a:lnTo>
                  <a:pt x="901" y="8906"/>
                </a:lnTo>
                <a:lnTo>
                  <a:pt x="706" y="8662"/>
                </a:lnTo>
                <a:lnTo>
                  <a:pt x="487" y="8443"/>
                </a:lnTo>
                <a:lnTo>
                  <a:pt x="925" y="7932"/>
                </a:lnTo>
                <a:lnTo>
                  <a:pt x="1363" y="7397"/>
                </a:lnTo>
                <a:lnTo>
                  <a:pt x="1777" y="6886"/>
                </a:lnTo>
                <a:lnTo>
                  <a:pt x="2239" y="6375"/>
                </a:lnTo>
                <a:lnTo>
                  <a:pt x="2458" y="6156"/>
                </a:lnTo>
                <a:lnTo>
                  <a:pt x="2604" y="6059"/>
                </a:lnTo>
                <a:lnTo>
                  <a:pt x="2750" y="5961"/>
                </a:lnTo>
                <a:lnTo>
                  <a:pt x="2896" y="5888"/>
                </a:lnTo>
                <a:lnTo>
                  <a:pt x="3042" y="5840"/>
                </a:lnTo>
                <a:lnTo>
                  <a:pt x="3212" y="5815"/>
                </a:lnTo>
                <a:lnTo>
                  <a:pt x="3358" y="5815"/>
                </a:lnTo>
                <a:lnTo>
                  <a:pt x="3456" y="5864"/>
                </a:lnTo>
                <a:lnTo>
                  <a:pt x="3529" y="5888"/>
                </a:lnTo>
                <a:lnTo>
                  <a:pt x="3675" y="6010"/>
                </a:lnTo>
                <a:lnTo>
                  <a:pt x="3796" y="6156"/>
                </a:lnTo>
                <a:lnTo>
                  <a:pt x="3894" y="6326"/>
                </a:lnTo>
                <a:lnTo>
                  <a:pt x="4113" y="6667"/>
                </a:lnTo>
                <a:lnTo>
                  <a:pt x="4307" y="7032"/>
                </a:lnTo>
                <a:lnTo>
                  <a:pt x="4502" y="7373"/>
                </a:lnTo>
                <a:lnTo>
                  <a:pt x="4624" y="7543"/>
                </a:lnTo>
                <a:lnTo>
                  <a:pt x="4745" y="7713"/>
                </a:lnTo>
                <a:lnTo>
                  <a:pt x="4916" y="7859"/>
                </a:lnTo>
                <a:lnTo>
                  <a:pt x="5110" y="7981"/>
                </a:lnTo>
                <a:lnTo>
                  <a:pt x="5305" y="8054"/>
                </a:lnTo>
                <a:lnTo>
                  <a:pt x="5500" y="8103"/>
                </a:lnTo>
                <a:lnTo>
                  <a:pt x="5913" y="8103"/>
                </a:lnTo>
                <a:lnTo>
                  <a:pt x="6132" y="8054"/>
                </a:lnTo>
                <a:lnTo>
                  <a:pt x="6351" y="7981"/>
                </a:lnTo>
                <a:lnTo>
                  <a:pt x="6643" y="7859"/>
                </a:lnTo>
                <a:lnTo>
                  <a:pt x="6935" y="7713"/>
                </a:lnTo>
                <a:lnTo>
                  <a:pt x="7227" y="7519"/>
                </a:lnTo>
                <a:lnTo>
                  <a:pt x="7470" y="7324"/>
                </a:lnTo>
                <a:lnTo>
                  <a:pt x="7689" y="7105"/>
                </a:lnTo>
                <a:lnTo>
                  <a:pt x="7884" y="6837"/>
                </a:lnTo>
                <a:lnTo>
                  <a:pt x="8054" y="6570"/>
                </a:lnTo>
                <a:lnTo>
                  <a:pt x="8176" y="6253"/>
                </a:lnTo>
                <a:lnTo>
                  <a:pt x="8249" y="5937"/>
                </a:lnTo>
                <a:lnTo>
                  <a:pt x="8273" y="5645"/>
                </a:lnTo>
                <a:lnTo>
                  <a:pt x="8225" y="5353"/>
                </a:lnTo>
                <a:lnTo>
                  <a:pt x="8127" y="5110"/>
                </a:lnTo>
                <a:lnTo>
                  <a:pt x="7981" y="4866"/>
                </a:lnTo>
                <a:lnTo>
                  <a:pt x="7787" y="4672"/>
                </a:lnTo>
                <a:lnTo>
                  <a:pt x="7568" y="4501"/>
                </a:lnTo>
                <a:lnTo>
                  <a:pt x="7276" y="4355"/>
                </a:lnTo>
                <a:lnTo>
                  <a:pt x="7008" y="4234"/>
                </a:lnTo>
                <a:lnTo>
                  <a:pt x="6716" y="4137"/>
                </a:lnTo>
                <a:lnTo>
                  <a:pt x="6424" y="4039"/>
                </a:lnTo>
                <a:lnTo>
                  <a:pt x="6156" y="3918"/>
                </a:lnTo>
                <a:lnTo>
                  <a:pt x="6059" y="3845"/>
                </a:lnTo>
                <a:lnTo>
                  <a:pt x="5986" y="3772"/>
                </a:lnTo>
                <a:lnTo>
                  <a:pt x="5913" y="3699"/>
                </a:lnTo>
                <a:lnTo>
                  <a:pt x="5864" y="3626"/>
                </a:lnTo>
                <a:lnTo>
                  <a:pt x="5816" y="3455"/>
                </a:lnTo>
                <a:lnTo>
                  <a:pt x="5791" y="3261"/>
                </a:lnTo>
                <a:lnTo>
                  <a:pt x="5816" y="3066"/>
                </a:lnTo>
                <a:lnTo>
                  <a:pt x="5864" y="2896"/>
                </a:lnTo>
                <a:lnTo>
                  <a:pt x="5962" y="2701"/>
                </a:lnTo>
                <a:lnTo>
                  <a:pt x="6059" y="2531"/>
                </a:lnTo>
                <a:lnTo>
                  <a:pt x="6302" y="2214"/>
                </a:lnTo>
                <a:lnTo>
                  <a:pt x="6594" y="1898"/>
                </a:lnTo>
                <a:lnTo>
                  <a:pt x="6911" y="1630"/>
                </a:lnTo>
                <a:lnTo>
                  <a:pt x="7227" y="1363"/>
                </a:lnTo>
                <a:lnTo>
                  <a:pt x="7592" y="1119"/>
                </a:lnTo>
                <a:lnTo>
                  <a:pt x="7957" y="900"/>
                </a:lnTo>
                <a:lnTo>
                  <a:pt x="8322" y="706"/>
                </a:lnTo>
                <a:lnTo>
                  <a:pt x="8687" y="511"/>
                </a:lnTo>
                <a:close/>
                <a:moveTo>
                  <a:pt x="8590" y="0"/>
                </a:moveTo>
                <a:lnTo>
                  <a:pt x="8541" y="24"/>
                </a:lnTo>
                <a:lnTo>
                  <a:pt x="8176" y="219"/>
                </a:lnTo>
                <a:lnTo>
                  <a:pt x="7811" y="414"/>
                </a:lnTo>
                <a:lnTo>
                  <a:pt x="7470" y="608"/>
                </a:lnTo>
                <a:lnTo>
                  <a:pt x="7130" y="827"/>
                </a:lnTo>
                <a:lnTo>
                  <a:pt x="6813" y="1071"/>
                </a:lnTo>
                <a:lnTo>
                  <a:pt x="6497" y="1314"/>
                </a:lnTo>
                <a:lnTo>
                  <a:pt x="6205" y="1606"/>
                </a:lnTo>
                <a:lnTo>
                  <a:pt x="5913" y="1874"/>
                </a:lnTo>
                <a:lnTo>
                  <a:pt x="5694" y="2117"/>
                </a:lnTo>
                <a:lnTo>
                  <a:pt x="5524" y="2360"/>
                </a:lnTo>
                <a:lnTo>
                  <a:pt x="5378" y="2628"/>
                </a:lnTo>
                <a:lnTo>
                  <a:pt x="5281" y="2920"/>
                </a:lnTo>
                <a:lnTo>
                  <a:pt x="5256" y="3066"/>
                </a:lnTo>
                <a:lnTo>
                  <a:pt x="5232" y="3212"/>
                </a:lnTo>
                <a:lnTo>
                  <a:pt x="5232" y="3382"/>
                </a:lnTo>
                <a:lnTo>
                  <a:pt x="5256" y="3528"/>
                </a:lnTo>
                <a:lnTo>
                  <a:pt x="5281" y="3650"/>
                </a:lnTo>
                <a:lnTo>
                  <a:pt x="5354" y="3796"/>
                </a:lnTo>
                <a:lnTo>
                  <a:pt x="5427" y="3942"/>
                </a:lnTo>
                <a:lnTo>
                  <a:pt x="5524" y="4064"/>
                </a:lnTo>
                <a:lnTo>
                  <a:pt x="5645" y="4185"/>
                </a:lnTo>
                <a:lnTo>
                  <a:pt x="5767" y="4283"/>
                </a:lnTo>
                <a:lnTo>
                  <a:pt x="6035" y="4428"/>
                </a:lnTo>
                <a:lnTo>
                  <a:pt x="6327" y="4550"/>
                </a:lnTo>
                <a:lnTo>
                  <a:pt x="6643" y="4647"/>
                </a:lnTo>
                <a:lnTo>
                  <a:pt x="6935" y="4745"/>
                </a:lnTo>
                <a:lnTo>
                  <a:pt x="7203" y="4891"/>
                </a:lnTo>
                <a:lnTo>
                  <a:pt x="7349" y="4964"/>
                </a:lnTo>
                <a:lnTo>
                  <a:pt x="7446" y="5061"/>
                </a:lnTo>
                <a:lnTo>
                  <a:pt x="7543" y="5158"/>
                </a:lnTo>
                <a:lnTo>
                  <a:pt x="7641" y="5280"/>
                </a:lnTo>
                <a:lnTo>
                  <a:pt x="7689" y="5377"/>
                </a:lnTo>
                <a:lnTo>
                  <a:pt x="7714" y="5475"/>
                </a:lnTo>
                <a:lnTo>
                  <a:pt x="7738" y="5669"/>
                </a:lnTo>
                <a:lnTo>
                  <a:pt x="7714" y="5864"/>
                </a:lnTo>
                <a:lnTo>
                  <a:pt x="7665" y="6083"/>
                </a:lnTo>
                <a:lnTo>
                  <a:pt x="7592" y="6278"/>
                </a:lnTo>
                <a:lnTo>
                  <a:pt x="7495" y="6472"/>
                </a:lnTo>
                <a:lnTo>
                  <a:pt x="7373" y="6643"/>
                </a:lnTo>
                <a:lnTo>
                  <a:pt x="7251" y="6789"/>
                </a:lnTo>
                <a:lnTo>
                  <a:pt x="7105" y="6910"/>
                </a:lnTo>
                <a:lnTo>
                  <a:pt x="6959" y="7056"/>
                </a:lnTo>
                <a:lnTo>
                  <a:pt x="6789" y="7154"/>
                </a:lnTo>
                <a:lnTo>
                  <a:pt x="6619" y="7275"/>
                </a:lnTo>
                <a:lnTo>
                  <a:pt x="6254" y="7446"/>
                </a:lnTo>
                <a:lnTo>
                  <a:pt x="5864" y="7567"/>
                </a:lnTo>
                <a:lnTo>
                  <a:pt x="5767" y="7592"/>
                </a:lnTo>
                <a:lnTo>
                  <a:pt x="5645" y="7592"/>
                </a:lnTo>
                <a:lnTo>
                  <a:pt x="5548" y="7567"/>
                </a:lnTo>
                <a:lnTo>
                  <a:pt x="5451" y="7543"/>
                </a:lnTo>
                <a:lnTo>
                  <a:pt x="5281" y="7446"/>
                </a:lnTo>
                <a:lnTo>
                  <a:pt x="5135" y="7300"/>
                </a:lnTo>
                <a:lnTo>
                  <a:pt x="4989" y="7154"/>
                </a:lnTo>
                <a:lnTo>
                  <a:pt x="4891" y="6959"/>
                </a:lnTo>
                <a:lnTo>
                  <a:pt x="4672" y="6594"/>
                </a:lnTo>
                <a:lnTo>
                  <a:pt x="4502" y="6253"/>
                </a:lnTo>
                <a:lnTo>
                  <a:pt x="4283" y="5888"/>
                </a:lnTo>
                <a:lnTo>
                  <a:pt x="4161" y="5742"/>
                </a:lnTo>
                <a:lnTo>
                  <a:pt x="4040" y="5596"/>
                </a:lnTo>
                <a:lnTo>
                  <a:pt x="3869" y="5475"/>
                </a:lnTo>
                <a:lnTo>
                  <a:pt x="3699" y="5377"/>
                </a:lnTo>
                <a:lnTo>
                  <a:pt x="3577" y="5304"/>
                </a:lnTo>
                <a:lnTo>
                  <a:pt x="3456" y="5280"/>
                </a:lnTo>
                <a:lnTo>
                  <a:pt x="3334" y="5256"/>
                </a:lnTo>
                <a:lnTo>
                  <a:pt x="3188" y="5256"/>
                </a:lnTo>
                <a:lnTo>
                  <a:pt x="2945" y="5304"/>
                </a:lnTo>
                <a:lnTo>
                  <a:pt x="2701" y="5377"/>
                </a:lnTo>
                <a:lnTo>
                  <a:pt x="2458" y="5499"/>
                </a:lnTo>
                <a:lnTo>
                  <a:pt x="2239" y="5645"/>
                </a:lnTo>
                <a:lnTo>
                  <a:pt x="2044" y="5815"/>
                </a:lnTo>
                <a:lnTo>
                  <a:pt x="1850" y="5986"/>
                </a:lnTo>
                <a:lnTo>
                  <a:pt x="1606" y="6229"/>
                </a:lnTo>
                <a:lnTo>
                  <a:pt x="1387" y="6521"/>
                </a:lnTo>
                <a:lnTo>
                  <a:pt x="998" y="7081"/>
                </a:lnTo>
                <a:lnTo>
                  <a:pt x="730" y="7397"/>
                </a:lnTo>
                <a:lnTo>
                  <a:pt x="487" y="7713"/>
                </a:lnTo>
                <a:lnTo>
                  <a:pt x="244" y="8030"/>
                </a:lnTo>
                <a:lnTo>
                  <a:pt x="25" y="8395"/>
                </a:lnTo>
                <a:lnTo>
                  <a:pt x="0" y="8492"/>
                </a:lnTo>
                <a:lnTo>
                  <a:pt x="25" y="8565"/>
                </a:lnTo>
                <a:lnTo>
                  <a:pt x="98" y="8638"/>
                </a:lnTo>
                <a:lnTo>
                  <a:pt x="171" y="8662"/>
                </a:lnTo>
                <a:lnTo>
                  <a:pt x="341" y="8906"/>
                </a:lnTo>
                <a:lnTo>
                  <a:pt x="487" y="9149"/>
                </a:lnTo>
                <a:lnTo>
                  <a:pt x="730" y="9441"/>
                </a:lnTo>
                <a:lnTo>
                  <a:pt x="974" y="9709"/>
                </a:lnTo>
                <a:lnTo>
                  <a:pt x="1290" y="10049"/>
                </a:lnTo>
                <a:lnTo>
                  <a:pt x="1655" y="10390"/>
                </a:lnTo>
                <a:lnTo>
                  <a:pt x="2361" y="10998"/>
                </a:lnTo>
                <a:lnTo>
                  <a:pt x="2458" y="11120"/>
                </a:lnTo>
                <a:lnTo>
                  <a:pt x="2531" y="11217"/>
                </a:lnTo>
                <a:lnTo>
                  <a:pt x="2580" y="11290"/>
                </a:lnTo>
                <a:lnTo>
                  <a:pt x="2580" y="11388"/>
                </a:lnTo>
                <a:lnTo>
                  <a:pt x="2580" y="11485"/>
                </a:lnTo>
                <a:lnTo>
                  <a:pt x="2531" y="11582"/>
                </a:lnTo>
                <a:lnTo>
                  <a:pt x="2482" y="11655"/>
                </a:lnTo>
                <a:lnTo>
                  <a:pt x="2409" y="11728"/>
                </a:lnTo>
                <a:lnTo>
                  <a:pt x="2239" y="11874"/>
                </a:lnTo>
                <a:lnTo>
                  <a:pt x="2044" y="11996"/>
                </a:lnTo>
                <a:lnTo>
                  <a:pt x="1655" y="12191"/>
                </a:lnTo>
                <a:lnTo>
                  <a:pt x="1387" y="12312"/>
                </a:lnTo>
                <a:lnTo>
                  <a:pt x="1095" y="12458"/>
                </a:lnTo>
                <a:lnTo>
                  <a:pt x="852" y="12604"/>
                </a:lnTo>
                <a:lnTo>
                  <a:pt x="609" y="12799"/>
                </a:lnTo>
                <a:lnTo>
                  <a:pt x="511" y="12920"/>
                </a:lnTo>
                <a:lnTo>
                  <a:pt x="438" y="13042"/>
                </a:lnTo>
                <a:lnTo>
                  <a:pt x="365" y="13164"/>
                </a:lnTo>
                <a:lnTo>
                  <a:pt x="317" y="13285"/>
                </a:lnTo>
                <a:lnTo>
                  <a:pt x="244" y="13577"/>
                </a:lnTo>
                <a:lnTo>
                  <a:pt x="219" y="13869"/>
                </a:lnTo>
                <a:lnTo>
                  <a:pt x="244" y="14161"/>
                </a:lnTo>
                <a:lnTo>
                  <a:pt x="268" y="14453"/>
                </a:lnTo>
                <a:lnTo>
                  <a:pt x="341" y="14745"/>
                </a:lnTo>
                <a:lnTo>
                  <a:pt x="438" y="15013"/>
                </a:lnTo>
                <a:lnTo>
                  <a:pt x="536" y="15281"/>
                </a:lnTo>
                <a:lnTo>
                  <a:pt x="682" y="15524"/>
                </a:lnTo>
                <a:lnTo>
                  <a:pt x="852" y="15767"/>
                </a:lnTo>
                <a:lnTo>
                  <a:pt x="1022" y="16011"/>
                </a:lnTo>
                <a:lnTo>
                  <a:pt x="1241" y="16205"/>
                </a:lnTo>
                <a:lnTo>
                  <a:pt x="1460" y="16400"/>
                </a:lnTo>
                <a:lnTo>
                  <a:pt x="1704" y="16546"/>
                </a:lnTo>
                <a:lnTo>
                  <a:pt x="1971" y="16668"/>
                </a:lnTo>
                <a:lnTo>
                  <a:pt x="2190" y="16741"/>
                </a:lnTo>
                <a:lnTo>
                  <a:pt x="2434" y="16765"/>
                </a:lnTo>
                <a:lnTo>
                  <a:pt x="2653" y="16789"/>
                </a:lnTo>
                <a:lnTo>
                  <a:pt x="2896" y="16765"/>
                </a:lnTo>
                <a:lnTo>
                  <a:pt x="3115" y="16716"/>
                </a:lnTo>
                <a:lnTo>
                  <a:pt x="3334" y="16643"/>
                </a:lnTo>
                <a:lnTo>
                  <a:pt x="3529" y="16522"/>
                </a:lnTo>
                <a:lnTo>
                  <a:pt x="3723" y="16351"/>
                </a:lnTo>
                <a:lnTo>
                  <a:pt x="3869" y="16205"/>
                </a:lnTo>
                <a:lnTo>
                  <a:pt x="3991" y="16035"/>
                </a:lnTo>
                <a:lnTo>
                  <a:pt x="4113" y="15840"/>
                </a:lnTo>
                <a:lnTo>
                  <a:pt x="4210" y="15646"/>
                </a:lnTo>
                <a:lnTo>
                  <a:pt x="4405" y="15256"/>
                </a:lnTo>
                <a:lnTo>
                  <a:pt x="4575" y="14867"/>
                </a:lnTo>
                <a:lnTo>
                  <a:pt x="4697" y="14648"/>
                </a:lnTo>
                <a:lnTo>
                  <a:pt x="4818" y="14478"/>
                </a:lnTo>
                <a:lnTo>
                  <a:pt x="4940" y="14332"/>
                </a:lnTo>
                <a:lnTo>
                  <a:pt x="5086" y="14234"/>
                </a:lnTo>
                <a:lnTo>
                  <a:pt x="5232" y="14161"/>
                </a:lnTo>
                <a:lnTo>
                  <a:pt x="5402" y="14137"/>
                </a:lnTo>
                <a:lnTo>
                  <a:pt x="5621" y="14186"/>
                </a:lnTo>
                <a:lnTo>
                  <a:pt x="5840" y="14259"/>
                </a:lnTo>
                <a:lnTo>
                  <a:pt x="6010" y="14380"/>
                </a:lnTo>
                <a:lnTo>
                  <a:pt x="6181" y="14502"/>
                </a:lnTo>
                <a:lnTo>
                  <a:pt x="6327" y="14648"/>
                </a:lnTo>
                <a:lnTo>
                  <a:pt x="6473" y="14818"/>
                </a:lnTo>
                <a:lnTo>
                  <a:pt x="6740" y="15135"/>
                </a:lnTo>
                <a:lnTo>
                  <a:pt x="7032" y="15451"/>
                </a:lnTo>
                <a:lnTo>
                  <a:pt x="7154" y="15597"/>
                </a:lnTo>
                <a:lnTo>
                  <a:pt x="7324" y="15719"/>
                </a:lnTo>
                <a:lnTo>
                  <a:pt x="7641" y="15938"/>
                </a:lnTo>
                <a:lnTo>
                  <a:pt x="7957" y="16157"/>
                </a:lnTo>
                <a:lnTo>
                  <a:pt x="8273" y="16400"/>
                </a:lnTo>
                <a:lnTo>
                  <a:pt x="8298" y="16473"/>
                </a:lnTo>
                <a:lnTo>
                  <a:pt x="8346" y="16522"/>
                </a:lnTo>
                <a:lnTo>
                  <a:pt x="8395" y="16546"/>
                </a:lnTo>
                <a:lnTo>
                  <a:pt x="8468" y="16546"/>
                </a:lnTo>
                <a:lnTo>
                  <a:pt x="8784" y="16424"/>
                </a:lnTo>
                <a:lnTo>
                  <a:pt x="9052" y="16254"/>
                </a:lnTo>
                <a:lnTo>
                  <a:pt x="9587" y="15889"/>
                </a:lnTo>
                <a:lnTo>
                  <a:pt x="9879" y="15670"/>
                </a:lnTo>
                <a:lnTo>
                  <a:pt x="10147" y="15475"/>
                </a:lnTo>
                <a:lnTo>
                  <a:pt x="10390" y="15256"/>
                </a:lnTo>
                <a:lnTo>
                  <a:pt x="10634" y="15013"/>
                </a:lnTo>
                <a:lnTo>
                  <a:pt x="10828" y="14794"/>
                </a:lnTo>
                <a:lnTo>
                  <a:pt x="10999" y="14575"/>
                </a:lnTo>
                <a:lnTo>
                  <a:pt x="11145" y="14332"/>
                </a:lnTo>
                <a:lnTo>
                  <a:pt x="11242" y="14088"/>
                </a:lnTo>
                <a:lnTo>
                  <a:pt x="11339" y="13821"/>
                </a:lnTo>
                <a:lnTo>
                  <a:pt x="11388" y="13553"/>
                </a:lnTo>
                <a:lnTo>
                  <a:pt x="11388" y="13261"/>
                </a:lnTo>
                <a:lnTo>
                  <a:pt x="11339" y="12993"/>
                </a:lnTo>
                <a:lnTo>
                  <a:pt x="11315" y="12847"/>
                </a:lnTo>
                <a:lnTo>
                  <a:pt x="11242" y="12726"/>
                </a:lnTo>
                <a:lnTo>
                  <a:pt x="11169" y="12628"/>
                </a:lnTo>
                <a:lnTo>
                  <a:pt x="11096" y="12531"/>
                </a:lnTo>
                <a:lnTo>
                  <a:pt x="10877" y="12361"/>
                </a:lnTo>
                <a:lnTo>
                  <a:pt x="10658" y="12239"/>
                </a:lnTo>
                <a:lnTo>
                  <a:pt x="10390" y="12118"/>
                </a:lnTo>
                <a:lnTo>
                  <a:pt x="10147" y="12045"/>
                </a:lnTo>
                <a:lnTo>
                  <a:pt x="9879" y="11947"/>
                </a:lnTo>
                <a:lnTo>
                  <a:pt x="9636" y="11850"/>
                </a:lnTo>
                <a:lnTo>
                  <a:pt x="9466" y="11753"/>
                </a:lnTo>
                <a:lnTo>
                  <a:pt x="9320" y="11631"/>
                </a:lnTo>
                <a:lnTo>
                  <a:pt x="9222" y="11485"/>
                </a:lnTo>
                <a:lnTo>
                  <a:pt x="9149" y="11315"/>
                </a:lnTo>
                <a:lnTo>
                  <a:pt x="9125" y="11169"/>
                </a:lnTo>
                <a:lnTo>
                  <a:pt x="9101" y="10974"/>
                </a:lnTo>
                <a:lnTo>
                  <a:pt x="9125" y="10804"/>
                </a:lnTo>
                <a:lnTo>
                  <a:pt x="9149" y="10633"/>
                </a:lnTo>
                <a:lnTo>
                  <a:pt x="9198" y="10439"/>
                </a:lnTo>
                <a:lnTo>
                  <a:pt x="9271" y="10268"/>
                </a:lnTo>
                <a:lnTo>
                  <a:pt x="9466" y="9903"/>
                </a:lnTo>
                <a:lnTo>
                  <a:pt x="9685" y="9611"/>
                </a:lnTo>
                <a:lnTo>
                  <a:pt x="9928" y="9368"/>
                </a:lnTo>
                <a:lnTo>
                  <a:pt x="10074" y="9246"/>
                </a:lnTo>
                <a:lnTo>
                  <a:pt x="10244" y="9149"/>
                </a:lnTo>
                <a:lnTo>
                  <a:pt x="10415" y="9076"/>
                </a:lnTo>
                <a:lnTo>
                  <a:pt x="10609" y="9003"/>
                </a:lnTo>
                <a:lnTo>
                  <a:pt x="10804" y="8954"/>
                </a:lnTo>
                <a:lnTo>
                  <a:pt x="10999" y="8930"/>
                </a:lnTo>
                <a:lnTo>
                  <a:pt x="11193" y="8930"/>
                </a:lnTo>
                <a:lnTo>
                  <a:pt x="11388" y="8954"/>
                </a:lnTo>
                <a:lnTo>
                  <a:pt x="11583" y="8979"/>
                </a:lnTo>
                <a:lnTo>
                  <a:pt x="11729" y="9052"/>
                </a:lnTo>
                <a:lnTo>
                  <a:pt x="11875" y="9149"/>
                </a:lnTo>
                <a:lnTo>
                  <a:pt x="11996" y="9271"/>
                </a:lnTo>
                <a:lnTo>
                  <a:pt x="12118" y="9417"/>
                </a:lnTo>
                <a:lnTo>
                  <a:pt x="12215" y="9563"/>
                </a:lnTo>
                <a:lnTo>
                  <a:pt x="12361" y="9903"/>
                </a:lnTo>
                <a:lnTo>
                  <a:pt x="12580" y="10390"/>
                </a:lnTo>
                <a:lnTo>
                  <a:pt x="12702" y="10633"/>
                </a:lnTo>
                <a:lnTo>
                  <a:pt x="12824" y="10828"/>
                </a:lnTo>
                <a:lnTo>
                  <a:pt x="12994" y="11023"/>
                </a:lnTo>
                <a:lnTo>
                  <a:pt x="13189" y="11169"/>
                </a:lnTo>
                <a:lnTo>
                  <a:pt x="13310" y="11217"/>
                </a:lnTo>
                <a:lnTo>
                  <a:pt x="13432" y="11266"/>
                </a:lnTo>
                <a:lnTo>
                  <a:pt x="13554" y="11290"/>
                </a:lnTo>
                <a:lnTo>
                  <a:pt x="13724" y="11315"/>
                </a:lnTo>
                <a:lnTo>
                  <a:pt x="13870" y="11315"/>
                </a:lnTo>
                <a:lnTo>
                  <a:pt x="14016" y="11290"/>
                </a:lnTo>
                <a:lnTo>
                  <a:pt x="14186" y="11266"/>
                </a:lnTo>
                <a:lnTo>
                  <a:pt x="14332" y="11217"/>
                </a:lnTo>
                <a:lnTo>
                  <a:pt x="14600" y="11071"/>
                </a:lnTo>
                <a:lnTo>
                  <a:pt x="14867" y="10877"/>
                </a:lnTo>
                <a:lnTo>
                  <a:pt x="15111" y="10682"/>
                </a:lnTo>
                <a:lnTo>
                  <a:pt x="15330" y="10439"/>
                </a:lnTo>
                <a:lnTo>
                  <a:pt x="15549" y="10195"/>
                </a:lnTo>
                <a:lnTo>
                  <a:pt x="15719" y="9952"/>
                </a:lnTo>
                <a:lnTo>
                  <a:pt x="16352" y="9027"/>
                </a:lnTo>
                <a:lnTo>
                  <a:pt x="16473" y="8833"/>
                </a:lnTo>
                <a:lnTo>
                  <a:pt x="16619" y="8614"/>
                </a:lnTo>
                <a:lnTo>
                  <a:pt x="16692" y="8395"/>
                </a:lnTo>
                <a:lnTo>
                  <a:pt x="16717" y="8273"/>
                </a:lnTo>
                <a:lnTo>
                  <a:pt x="16717" y="8151"/>
                </a:lnTo>
                <a:lnTo>
                  <a:pt x="16717" y="8127"/>
                </a:lnTo>
                <a:lnTo>
                  <a:pt x="16717" y="8078"/>
                </a:lnTo>
                <a:lnTo>
                  <a:pt x="16717" y="8005"/>
                </a:lnTo>
                <a:lnTo>
                  <a:pt x="16692" y="7957"/>
                </a:lnTo>
                <a:lnTo>
                  <a:pt x="16644" y="7908"/>
                </a:lnTo>
                <a:lnTo>
                  <a:pt x="16327" y="7640"/>
                </a:lnTo>
                <a:lnTo>
                  <a:pt x="16011" y="7348"/>
                </a:lnTo>
                <a:lnTo>
                  <a:pt x="15451" y="6740"/>
                </a:lnTo>
                <a:lnTo>
                  <a:pt x="15232" y="6521"/>
                </a:lnTo>
                <a:lnTo>
                  <a:pt x="14989" y="6302"/>
                </a:lnTo>
                <a:lnTo>
                  <a:pt x="14527" y="5888"/>
                </a:lnTo>
                <a:lnTo>
                  <a:pt x="14381" y="5742"/>
                </a:lnTo>
                <a:lnTo>
                  <a:pt x="14283" y="5572"/>
                </a:lnTo>
                <a:lnTo>
                  <a:pt x="14210" y="5402"/>
                </a:lnTo>
                <a:lnTo>
                  <a:pt x="14162" y="5231"/>
                </a:lnTo>
                <a:lnTo>
                  <a:pt x="14162" y="5061"/>
                </a:lnTo>
                <a:lnTo>
                  <a:pt x="14186" y="4866"/>
                </a:lnTo>
                <a:lnTo>
                  <a:pt x="14259" y="4696"/>
                </a:lnTo>
                <a:lnTo>
                  <a:pt x="14381" y="4526"/>
                </a:lnTo>
                <a:lnTo>
                  <a:pt x="14478" y="4428"/>
                </a:lnTo>
                <a:lnTo>
                  <a:pt x="14600" y="4355"/>
                </a:lnTo>
                <a:lnTo>
                  <a:pt x="14746" y="4283"/>
                </a:lnTo>
                <a:lnTo>
                  <a:pt x="14892" y="4234"/>
                </a:lnTo>
                <a:lnTo>
                  <a:pt x="15476" y="4039"/>
                </a:lnTo>
                <a:lnTo>
                  <a:pt x="15719" y="3942"/>
                </a:lnTo>
                <a:lnTo>
                  <a:pt x="15938" y="3820"/>
                </a:lnTo>
                <a:lnTo>
                  <a:pt x="16108" y="3674"/>
                </a:lnTo>
                <a:lnTo>
                  <a:pt x="16230" y="3504"/>
                </a:lnTo>
                <a:lnTo>
                  <a:pt x="16352" y="3334"/>
                </a:lnTo>
                <a:lnTo>
                  <a:pt x="16425" y="3139"/>
                </a:lnTo>
                <a:lnTo>
                  <a:pt x="16473" y="2920"/>
                </a:lnTo>
                <a:lnTo>
                  <a:pt x="16498" y="2701"/>
                </a:lnTo>
                <a:lnTo>
                  <a:pt x="16522" y="2482"/>
                </a:lnTo>
                <a:lnTo>
                  <a:pt x="16498" y="2263"/>
                </a:lnTo>
                <a:lnTo>
                  <a:pt x="16449" y="2044"/>
                </a:lnTo>
                <a:lnTo>
                  <a:pt x="16376" y="1825"/>
                </a:lnTo>
                <a:lnTo>
                  <a:pt x="16303" y="1606"/>
                </a:lnTo>
                <a:lnTo>
                  <a:pt x="16206" y="1387"/>
                </a:lnTo>
                <a:lnTo>
                  <a:pt x="16084" y="1192"/>
                </a:lnTo>
                <a:lnTo>
                  <a:pt x="15938" y="998"/>
                </a:lnTo>
                <a:lnTo>
                  <a:pt x="15768" y="779"/>
                </a:lnTo>
                <a:lnTo>
                  <a:pt x="15573" y="608"/>
                </a:lnTo>
                <a:lnTo>
                  <a:pt x="15354" y="462"/>
                </a:lnTo>
                <a:lnTo>
                  <a:pt x="15111" y="341"/>
                </a:lnTo>
                <a:lnTo>
                  <a:pt x="14892" y="268"/>
                </a:lnTo>
                <a:lnTo>
                  <a:pt x="14648" y="195"/>
                </a:lnTo>
                <a:lnTo>
                  <a:pt x="14137" y="195"/>
                </a:lnTo>
                <a:lnTo>
                  <a:pt x="13894" y="219"/>
                </a:lnTo>
                <a:lnTo>
                  <a:pt x="13675" y="292"/>
                </a:lnTo>
                <a:lnTo>
                  <a:pt x="13432" y="389"/>
                </a:lnTo>
                <a:lnTo>
                  <a:pt x="13213" y="535"/>
                </a:lnTo>
                <a:lnTo>
                  <a:pt x="13018" y="681"/>
                </a:lnTo>
                <a:lnTo>
                  <a:pt x="12848" y="876"/>
                </a:lnTo>
                <a:lnTo>
                  <a:pt x="12702" y="1095"/>
                </a:lnTo>
                <a:lnTo>
                  <a:pt x="12580" y="1338"/>
                </a:lnTo>
                <a:lnTo>
                  <a:pt x="12459" y="1630"/>
                </a:lnTo>
                <a:lnTo>
                  <a:pt x="12337" y="1898"/>
                </a:lnTo>
                <a:lnTo>
                  <a:pt x="12191" y="2166"/>
                </a:lnTo>
                <a:lnTo>
                  <a:pt x="12118" y="2287"/>
                </a:lnTo>
                <a:lnTo>
                  <a:pt x="12021" y="2385"/>
                </a:lnTo>
                <a:lnTo>
                  <a:pt x="11850" y="2531"/>
                </a:lnTo>
                <a:lnTo>
                  <a:pt x="11680" y="2579"/>
                </a:lnTo>
                <a:lnTo>
                  <a:pt x="11510" y="2604"/>
                </a:lnTo>
                <a:lnTo>
                  <a:pt x="11339" y="2579"/>
                </a:lnTo>
                <a:lnTo>
                  <a:pt x="11169" y="2506"/>
                </a:lnTo>
                <a:lnTo>
                  <a:pt x="10999" y="2433"/>
                </a:lnTo>
                <a:lnTo>
                  <a:pt x="10853" y="2312"/>
                </a:lnTo>
                <a:lnTo>
                  <a:pt x="10707" y="2190"/>
                </a:lnTo>
                <a:lnTo>
                  <a:pt x="10488" y="1947"/>
                </a:lnTo>
                <a:lnTo>
                  <a:pt x="10269" y="1679"/>
                </a:lnTo>
                <a:lnTo>
                  <a:pt x="9855" y="1168"/>
                </a:lnTo>
                <a:lnTo>
                  <a:pt x="9636" y="900"/>
                </a:lnTo>
                <a:lnTo>
                  <a:pt x="9417" y="657"/>
                </a:lnTo>
                <a:lnTo>
                  <a:pt x="9174" y="414"/>
                </a:lnTo>
                <a:lnTo>
                  <a:pt x="8906" y="219"/>
                </a:lnTo>
                <a:lnTo>
                  <a:pt x="8857" y="122"/>
                </a:lnTo>
                <a:lnTo>
                  <a:pt x="8784" y="24"/>
                </a:lnTo>
                <a:lnTo>
                  <a:pt x="8663" y="0"/>
                </a:lnTo>
                <a:close/>
              </a:path>
            </a:pathLst>
          </a:custGeom>
          <a:solidFill>
            <a:srgbClr val="65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49;p40"/>
          <p:cNvSpPr/>
          <p:nvPr/>
        </p:nvSpPr>
        <p:spPr>
          <a:xfrm>
            <a:off x="620660" y="3544168"/>
            <a:ext cx="324467" cy="354707"/>
          </a:xfrm>
          <a:custGeom>
            <a:avLst/>
            <a:gdLst/>
            <a:ahLst/>
            <a:cxnLst/>
            <a:rect l="l" t="t" r="r" b="b"/>
            <a:pathLst>
              <a:path w="16084" h="16230" extrusionOk="0">
                <a:moveTo>
                  <a:pt x="9538" y="1095"/>
                </a:moveTo>
                <a:lnTo>
                  <a:pt x="9441" y="1120"/>
                </a:lnTo>
                <a:lnTo>
                  <a:pt x="9344" y="1144"/>
                </a:lnTo>
                <a:lnTo>
                  <a:pt x="9246" y="1217"/>
                </a:lnTo>
                <a:lnTo>
                  <a:pt x="9198" y="1290"/>
                </a:lnTo>
                <a:lnTo>
                  <a:pt x="9149" y="1412"/>
                </a:lnTo>
                <a:lnTo>
                  <a:pt x="9149" y="1509"/>
                </a:lnTo>
                <a:lnTo>
                  <a:pt x="9149" y="1606"/>
                </a:lnTo>
                <a:lnTo>
                  <a:pt x="9198" y="1704"/>
                </a:lnTo>
                <a:lnTo>
                  <a:pt x="9246" y="1801"/>
                </a:lnTo>
                <a:lnTo>
                  <a:pt x="9344" y="1850"/>
                </a:lnTo>
                <a:lnTo>
                  <a:pt x="9441" y="1898"/>
                </a:lnTo>
                <a:lnTo>
                  <a:pt x="9514" y="1923"/>
                </a:lnTo>
                <a:lnTo>
                  <a:pt x="9563" y="1923"/>
                </a:lnTo>
                <a:lnTo>
                  <a:pt x="9709" y="1898"/>
                </a:lnTo>
                <a:lnTo>
                  <a:pt x="9830" y="1825"/>
                </a:lnTo>
                <a:lnTo>
                  <a:pt x="9903" y="1704"/>
                </a:lnTo>
                <a:lnTo>
                  <a:pt x="9952" y="1606"/>
                </a:lnTo>
                <a:lnTo>
                  <a:pt x="9976" y="1485"/>
                </a:lnTo>
                <a:lnTo>
                  <a:pt x="9952" y="1363"/>
                </a:lnTo>
                <a:lnTo>
                  <a:pt x="9879" y="1266"/>
                </a:lnTo>
                <a:lnTo>
                  <a:pt x="9782" y="1168"/>
                </a:lnTo>
                <a:lnTo>
                  <a:pt x="9660" y="1120"/>
                </a:lnTo>
                <a:lnTo>
                  <a:pt x="9538" y="1095"/>
                </a:lnTo>
                <a:close/>
                <a:moveTo>
                  <a:pt x="10804" y="1582"/>
                </a:moveTo>
                <a:lnTo>
                  <a:pt x="10731" y="1606"/>
                </a:lnTo>
                <a:lnTo>
                  <a:pt x="10658" y="1631"/>
                </a:lnTo>
                <a:lnTo>
                  <a:pt x="10585" y="1655"/>
                </a:lnTo>
                <a:lnTo>
                  <a:pt x="10512" y="1704"/>
                </a:lnTo>
                <a:lnTo>
                  <a:pt x="10463" y="1777"/>
                </a:lnTo>
                <a:lnTo>
                  <a:pt x="10439" y="1850"/>
                </a:lnTo>
                <a:lnTo>
                  <a:pt x="10414" y="1923"/>
                </a:lnTo>
                <a:lnTo>
                  <a:pt x="10390" y="1996"/>
                </a:lnTo>
                <a:lnTo>
                  <a:pt x="10414" y="2069"/>
                </a:lnTo>
                <a:lnTo>
                  <a:pt x="10439" y="2142"/>
                </a:lnTo>
                <a:lnTo>
                  <a:pt x="10463" y="2215"/>
                </a:lnTo>
                <a:lnTo>
                  <a:pt x="10512" y="2288"/>
                </a:lnTo>
                <a:lnTo>
                  <a:pt x="10585" y="2336"/>
                </a:lnTo>
                <a:lnTo>
                  <a:pt x="10658" y="2361"/>
                </a:lnTo>
                <a:lnTo>
                  <a:pt x="10731" y="2385"/>
                </a:lnTo>
                <a:lnTo>
                  <a:pt x="10804" y="2409"/>
                </a:lnTo>
                <a:lnTo>
                  <a:pt x="10877" y="2385"/>
                </a:lnTo>
                <a:lnTo>
                  <a:pt x="10950" y="2361"/>
                </a:lnTo>
                <a:lnTo>
                  <a:pt x="11023" y="2336"/>
                </a:lnTo>
                <a:lnTo>
                  <a:pt x="11096" y="2288"/>
                </a:lnTo>
                <a:lnTo>
                  <a:pt x="11144" y="2215"/>
                </a:lnTo>
                <a:lnTo>
                  <a:pt x="11169" y="2142"/>
                </a:lnTo>
                <a:lnTo>
                  <a:pt x="11193" y="2069"/>
                </a:lnTo>
                <a:lnTo>
                  <a:pt x="11217" y="1996"/>
                </a:lnTo>
                <a:lnTo>
                  <a:pt x="11193" y="1923"/>
                </a:lnTo>
                <a:lnTo>
                  <a:pt x="11169" y="1850"/>
                </a:lnTo>
                <a:lnTo>
                  <a:pt x="11144" y="1777"/>
                </a:lnTo>
                <a:lnTo>
                  <a:pt x="11096" y="1704"/>
                </a:lnTo>
                <a:lnTo>
                  <a:pt x="11023" y="1655"/>
                </a:lnTo>
                <a:lnTo>
                  <a:pt x="10950" y="1631"/>
                </a:lnTo>
                <a:lnTo>
                  <a:pt x="10877" y="1606"/>
                </a:lnTo>
                <a:lnTo>
                  <a:pt x="10804" y="1582"/>
                </a:lnTo>
                <a:close/>
                <a:moveTo>
                  <a:pt x="11899" y="2166"/>
                </a:moveTo>
                <a:lnTo>
                  <a:pt x="11826" y="2190"/>
                </a:lnTo>
                <a:lnTo>
                  <a:pt x="11728" y="2215"/>
                </a:lnTo>
                <a:lnTo>
                  <a:pt x="11655" y="2239"/>
                </a:lnTo>
                <a:lnTo>
                  <a:pt x="11607" y="2288"/>
                </a:lnTo>
                <a:lnTo>
                  <a:pt x="11558" y="2361"/>
                </a:lnTo>
                <a:lnTo>
                  <a:pt x="11534" y="2434"/>
                </a:lnTo>
                <a:lnTo>
                  <a:pt x="11509" y="2580"/>
                </a:lnTo>
                <a:lnTo>
                  <a:pt x="11534" y="2726"/>
                </a:lnTo>
                <a:lnTo>
                  <a:pt x="11558" y="2799"/>
                </a:lnTo>
                <a:lnTo>
                  <a:pt x="11607" y="2872"/>
                </a:lnTo>
                <a:lnTo>
                  <a:pt x="11655" y="2920"/>
                </a:lnTo>
                <a:lnTo>
                  <a:pt x="11728" y="2945"/>
                </a:lnTo>
                <a:lnTo>
                  <a:pt x="11826" y="2969"/>
                </a:lnTo>
                <a:lnTo>
                  <a:pt x="11899" y="2993"/>
                </a:lnTo>
                <a:lnTo>
                  <a:pt x="11996" y="2969"/>
                </a:lnTo>
                <a:lnTo>
                  <a:pt x="12069" y="2945"/>
                </a:lnTo>
                <a:lnTo>
                  <a:pt x="12142" y="2920"/>
                </a:lnTo>
                <a:lnTo>
                  <a:pt x="12215" y="2872"/>
                </a:lnTo>
                <a:lnTo>
                  <a:pt x="12239" y="2799"/>
                </a:lnTo>
                <a:lnTo>
                  <a:pt x="12288" y="2726"/>
                </a:lnTo>
                <a:lnTo>
                  <a:pt x="12312" y="2580"/>
                </a:lnTo>
                <a:lnTo>
                  <a:pt x="12288" y="2434"/>
                </a:lnTo>
                <a:lnTo>
                  <a:pt x="12239" y="2361"/>
                </a:lnTo>
                <a:lnTo>
                  <a:pt x="12215" y="2288"/>
                </a:lnTo>
                <a:lnTo>
                  <a:pt x="12142" y="2239"/>
                </a:lnTo>
                <a:lnTo>
                  <a:pt x="12069" y="2215"/>
                </a:lnTo>
                <a:lnTo>
                  <a:pt x="11996" y="2190"/>
                </a:lnTo>
                <a:lnTo>
                  <a:pt x="11899" y="2166"/>
                </a:lnTo>
                <a:close/>
                <a:moveTo>
                  <a:pt x="9757" y="2409"/>
                </a:moveTo>
                <a:lnTo>
                  <a:pt x="9660" y="2434"/>
                </a:lnTo>
                <a:lnTo>
                  <a:pt x="9563" y="2458"/>
                </a:lnTo>
                <a:lnTo>
                  <a:pt x="9490" y="2507"/>
                </a:lnTo>
                <a:lnTo>
                  <a:pt x="9417" y="2580"/>
                </a:lnTo>
                <a:lnTo>
                  <a:pt x="9368" y="2653"/>
                </a:lnTo>
                <a:lnTo>
                  <a:pt x="9344" y="2750"/>
                </a:lnTo>
                <a:lnTo>
                  <a:pt x="9319" y="2847"/>
                </a:lnTo>
                <a:lnTo>
                  <a:pt x="9344" y="2945"/>
                </a:lnTo>
                <a:lnTo>
                  <a:pt x="9392" y="3042"/>
                </a:lnTo>
                <a:lnTo>
                  <a:pt x="9465" y="3139"/>
                </a:lnTo>
                <a:lnTo>
                  <a:pt x="9538" y="3188"/>
                </a:lnTo>
                <a:lnTo>
                  <a:pt x="9636" y="3237"/>
                </a:lnTo>
                <a:lnTo>
                  <a:pt x="9757" y="3261"/>
                </a:lnTo>
                <a:lnTo>
                  <a:pt x="9855" y="3237"/>
                </a:lnTo>
                <a:lnTo>
                  <a:pt x="9976" y="3188"/>
                </a:lnTo>
                <a:lnTo>
                  <a:pt x="10049" y="3139"/>
                </a:lnTo>
                <a:lnTo>
                  <a:pt x="10074" y="3115"/>
                </a:lnTo>
                <a:lnTo>
                  <a:pt x="10122" y="3066"/>
                </a:lnTo>
                <a:lnTo>
                  <a:pt x="10171" y="2969"/>
                </a:lnTo>
                <a:lnTo>
                  <a:pt x="10220" y="2847"/>
                </a:lnTo>
                <a:lnTo>
                  <a:pt x="10220" y="2774"/>
                </a:lnTo>
                <a:lnTo>
                  <a:pt x="10220" y="2701"/>
                </a:lnTo>
                <a:lnTo>
                  <a:pt x="10171" y="2628"/>
                </a:lnTo>
                <a:lnTo>
                  <a:pt x="10147" y="2555"/>
                </a:lnTo>
                <a:lnTo>
                  <a:pt x="10074" y="2507"/>
                </a:lnTo>
                <a:lnTo>
                  <a:pt x="10001" y="2458"/>
                </a:lnTo>
                <a:lnTo>
                  <a:pt x="9879" y="2434"/>
                </a:lnTo>
                <a:lnTo>
                  <a:pt x="9757" y="2409"/>
                </a:lnTo>
                <a:close/>
                <a:moveTo>
                  <a:pt x="10950" y="2750"/>
                </a:moveTo>
                <a:lnTo>
                  <a:pt x="10877" y="2774"/>
                </a:lnTo>
                <a:lnTo>
                  <a:pt x="10804" y="2823"/>
                </a:lnTo>
                <a:lnTo>
                  <a:pt x="10755" y="2872"/>
                </a:lnTo>
                <a:lnTo>
                  <a:pt x="10706" y="2920"/>
                </a:lnTo>
                <a:lnTo>
                  <a:pt x="10658" y="2993"/>
                </a:lnTo>
                <a:lnTo>
                  <a:pt x="10633" y="3066"/>
                </a:lnTo>
                <a:lnTo>
                  <a:pt x="10633" y="3139"/>
                </a:lnTo>
                <a:lnTo>
                  <a:pt x="10633" y="3212"/>
                </a:lnTo>
                <a:lnTo>
                  <a:pt x="10658" y="3285"/>
                </a:lnTo>
                <a:lnTo>
                  <a:pt x="10706" y="3358"/>
                </a:lnTo>
                <a:lnTo>
                  <a:pt x="10755" y="3407"/>
                </a:lnTo>
                <a:lnTo>
                  <a:pt x="10804" y="3456"/>
                </a:lnTo>
                <a:lnTo>
                  <a:pt x="10877" y="3504"/>
                </a:lnTo>
                <a:lnTo>
                  <a:pt x="10950" y="3529"/>
                </a:lnTo>
                <a:lnTo>
                  <a:pt x="11120" y="3529"/>
                </a:lnTo>
                <a:lnTo>
                  <a:pt x="11193" y="3504"/>
                </a:lnTo>
                <a:lnTo>
                  <a:pt x="11242" y="3456"/>
                </a:lnTo>
                <a:lnTo>
                  <a:pt x="11315" y="3407"/>
                </a:lnTo>
                <a:lnTo>
                  <a:pt x="11363" y="3358"/>
                </a:lnTo>
                <a:lnTo>
                  <a:pt x="11388" y="3285"/>
                </a:lnTo>
                <a:lnTo>
                  <a:pt x="11412" y="3212"/>
                </a:lnTo>
                <a:lnTo>
                  <a:pt x="11436" y="3139"/>
                </a:lnTo>
                <a:lnTo>
                  <a:pt x="11412" y="3066"/>
                </a:lnTo>
                <a:lnTo>
                  <a:pt x="11388" y="2993"/>
                </a:lnTo>
                <a:lnTo>
                  <a:pt x="11363" y="2920"/>
                </a:lnTo>
                <a:lnTo>
                  <a:pt x="11315" y="2872"/>
                </a:lnTo>
                <a:lnTo>
                  <a:pt x="11242" y="2823"/>
                </a:lnTo>
                <a:lnTo>
                  <a:pt x="11193" y="2774"/>
                </a:lnTo>
                <a:lnTo>
                  <a:pt x="11120" y="2750"/>
                </a:lnTo>
                <a:close/>
                <a:moveTo>
                  <a:pt x="9855" y="3626"/>
                </a:moveTo>
                <a:lnTo>
                  <a:pt x="9757" y="3650"/>
                </a:lnTo>
                <a:lnTo>
                  <a:pt x="9709" y="3699"/>
                </a:lnTo>
                <a:lnTo>
                  <a:pt x="9636" y="3748"/>
                </a:lnTo>
                <a:lnTo>
                  <a:pt x="9587" y="3796"/>
                </a:lnTo>
                <a:lnTo>
                  <a:pt x="9563" y="3869"/>
                </a:lnTo>
                <a:lnTo>
                  <a:pt x="9538" y="3942"/>
                </a:lnTo>
                <a:lnTo>
                  <a:pt x="9514" y="4040"/>
                </a:lnTo>
                <a:lnTo>
                  <a:pt x="9538" y="4113"/>
                </a:lnTo>
                <a:lnTo>
                  <a:pt x="9563" y="4186"/>
                </a:lnTo>
                <a:lnTo>
                  <a:pt x="9587" y="4259"/>
                </a:lnTo>
                <a:lnTo>
                  <a:pt x="9636" y="4307"/>
                </a:lnTo>
                <a:lnTo>
                  <a:pt x="9709" y="4356"/>
                </a:lnTo>
                <a:lnTo>
                  <a:pt x="9757" y="4405"/>
                </a:lnTo>
                <a:lnTo>
                  <a:pt x="9855" y="4429"/>
                </a:lnTo>
                <a:lnTo>
                  <a:pt x="10001" y="4429"/>
                </a:lnTo>
                <a:lnTo>
                  <a:pt x="10074" y="4405"/>
                </a:lnTo>
                <a:lnTo>
                  <a:pt x="10147" y="4356"/>
                </a:lnTo>
                <a:lnTo>
                  <a:pt x="10220" y="4307"/>
                </a:lnTo>
                <a:lnTo>
                  <a:pt x="10268" y="4259"/>
                </a:lnTo>
                <a:lnTo>
                  <a:pt x="10293" y="4186"/>
                </a:lnTo>
                <a:lnTo>
                  <a:pt x="10317" y="4113"/>
                </a:lnTo>
                <a:lnTo>
                  <a:pt x="10341" y="4040"/>
                </a:lnTo>
                <a:lnTo>
                  <a:pt x="10317" y="3942"/>
                </a:lnTo>
                <a:lnTo>
                  <a:pt x="10293" y="3869"/>
                </a:lnTo>
                <a:lnTo>
                  <a:pt x="10268" y="3796"/>
                </a:lnTo>
                <a:lnTo>
                  <a:pt x="10220" y="3748"/>
                </a:lnTo>
                <a:lnTo>
                  <a:pt x="10147" y="3699"/>
                </a:lnTo>
                <a:lnTo>
                  <a:pt x="10074" y="3650"/>
                </a:lnTo>
                <a:lnTo>
                  <a:pt x="10001" y="3626"/>
                </a:lnTo>
                <a:close/>
                <a:moveTo>
                  <a:pt x="8784" y="341"/>
                </a:moveTo>
                <a:lnTo>
                  <a:pt x="8881" y="390"/>
                </a:lnTo>
                <a:lnTo>
                  <a:pt x="9003" y="414"/>
                </a:lnTo>
                <a:lnTo>
                  <a:pt x="9271" y="438"/>
                </a:lnTo>
                <a:lnTo>
                  <a:pt x="9538" y="463"/>
                </a:lnTo>
                <a:lnTo>
                  <a:pt x="9782" y="511"/>
                </a:lnTo>
                <a:lnTo>
                  <a:pt x="10171" y="584"/>
                </a:lnTo>
                <a:lnTo>
                  <a:pt x="10512" y="706"/>
                </a:lnTo>
                <a:lnTo>
                  <a:pt x="10877" y="852"/>
                </a:lnTo>
                <a:lnTo>
                  <a:pt x="11217" y="1022"/>
                </a:lnTo>
                <a:lnTo>
                  <a:pt x="11582" y="1217"/>
                </a:lnTo>
                <a:lnTo>
                  <a:pt x="11899" y="1460"/>
                </a:lnTo>
                <a:lnTo>
                  <a:pt x="12191" y="1704"/>
                </a:lnTo>
                <a:lnTo>
                  <a:pt x="12483" y="1971"/>
                </a:lnTo>
                <a:lnTo>
                  <a:pt x="12726" y="2263"/>
                </a:lnTo>
                <a:lnTo>
                  <a:pt x="12994" y="2555"/>
                </a:lnTo>
                <a:lnTo>
                  <a:pt x="13480" y="3188"/>
                </a:lnTo>
                <a:lnTo>
                  <a:pt x="13261" y="3358"/>
                </a:lnTo>
                <a:lnTo>
                  <a:pt x="13042" y="3529"/>
                </a:lnTo>
                <a:lnTo>
                  <a:pt x="12556" y="3821"/>
                </a:lnTo>
                <a:lnTo>
                  <a:pt x="12580" y="3723"/>
                </a:lnTo>
                <a:lnTo>
                  <a:pt x="12580" y="3626"/>
                </a:lnTo>
                <a:lnTo>
                  <a:pt x="12556" y="3553"/>
                </a:lnTo>
                <a:lnTo>
                  <a:pt x="12507" y="3480"/>
                </a:lnTo>
                <a:lnTo>
                  <a:pt x="12458" y="3431"/>
                </a:lnTo>
                <a:lnTo>
                  <a:pt x="12410" y="3383"/>
                </a:lnTo>
                <a:lnTo>
                  <a:pt x="12337" y="3334"/>
                </a:lnTo>
                <a:lnTo>
                  <a:pt x="12239" y="3310"/>
                </a:lnTo>
                <a:lnTo>
                  <a:pt x="12093" y="3310"/>
                </a:lnTo>
                <a:lnTo>
                  <a:pt x="11996" y="3334"/>
                </a:lnTo>
                <a:lnTo>
                  <a:pt x="11923" y="3383"/>
                </a:lnTo>
                <a:lnTo>
                  <a:pt x="11874" y="3431"/>
                </a:lnTo>
                <a:lnTo>
                  <a:pt x="11826" y="3480"/>
                </a:lnTo>
                <a:lnTo>
                  <a:pt x="11777" y="3553"/>
                </a:lnTo>
                <a:lnTo>
                  <a:pt x="11753" y="3626"/>
                </a:lnTo>
                <a:lnTo>
                  <a:pt x="11753" y="3723"/>
                </a:lnTo>
                <a:lnTo>
                  <a:pt x="11777" y="3845"/>
                </a:lnTo>
                <a:lnTo>
                  <a:pt x="11826" y="3967"/>
                </a:lnTo>
                <a:lnTo>
                  <a:pt x="11923" y="4064"/>
                </a:lnTo>
                <a:lnTo>
                  <a:pt x="12045" y="4113"/>
                </a:lnTo>
                <a:lnTo>
                  <a:pt x="11388" y="4453"/>
                </a:lnTo>
                <a:lnTo>
                  <a:pt x="11412" y="4380"/>
                </a:lnTo>
                <a:lnTo>
                  <a:pt x="11412" y="4283"/>
                </a:lnTo>
                <a:lnTo>
                  <a:pt x="11388" y="4210"/>
                </a:lnTo>
                <a:lnTo>
                  <a:pt x="11363" y="4137"/>
                </a:lnTo>
                <a:lnTo>
                  <a:pt x="11266" y="4040"/>
                </a:lnTo>
                <a:lnTo>
                  <a:pt x="11169" y="3967"/>
                </a:lnTo>
                <a:lnTo>
                  <a:pt x="11023" y="3942"/>
                </a:lnTo>
                <a:lnTo>
                  <a:pt x="10901" y="3942"/>
                </a:lnTo>
                <a:lnTo>
                  <a:pt x="10804" y="3991"/>
                </a:lnTo>
                <a:lnTo>
                  <a:pt x="10706" y="4040"/>
                </a:lnTo>
                <a:lnTo>
                  <a:pt x="10682" y="4088"/>
                </a:lnTo>
                <a:lnTo>
                  <a:pt x="10658" y="4113"/>
                </a:lnTo>
                <a:lnTo>
                  <a:pt x="10633" y="4161"/>
                </a:lnTo>
                <a:lnTo>
                  <a:pt x="10585" y="4259"/>
                </a:lnTo>
                <a:lnTo>
                  <a:pt x="10585" y="4332"/>
                </a:lnTo>
                <a:lnTo>
                  <a:pt x="10585" y="4405"/>
                </a:lnTo>
                <a:lnTo>
                  <a:pt x="10609" y="4526"/>
                </a:lnTo>
                <a:lnTo>
                  <a:pt x="10706" y="4623"/>
                </a:lnTo>
                <a:lnTo>
                  <a:pt x="10779" y="4696"/>
                </a:lnTo>
                <a:lnTo>
                  <a:pt x="10901" y="4745"/>
                </a:lnTo>
                <a:lnTo>
                  <a:pt x="10463" y="5037"/>
                </a:lnTo>
                <a:lnTo>
                  <a:pt x="10049" y="5329"/>
                </a:lnTo>
                <a:lnTo>
                  <a:pt x="10074" y="5207"/>
                </a:lnTo>
                <a:lnTo>
                  <a:pt x="10049" y="5110"/>
                </a:lnTo>
                <a:lnTo>
                  <a:pt x="10025" y="5013"/>
                </a:lnTo>
                <a:lnTo>
                  <a:pt x="9952" y="4915"/>
                </a:lnTo>
                <a:lnTo>
                  <a:pt x="9879" y="4867"/>
                </a:lnTo>
                <a:lnTo>
                  <a:pt x="9782" y="4818"/>
                </a:lnTo>
                <a:lnTo>
                  <a:pt x="9587" y="4818"/>
                </a:lnTo>
                <a:lnTo>
                  <a:pt x="9490" y="4842"/>
                </a:lnTo>
                <a:lnTo>
                  <a:pt x="9417" y="4891"/>
                </a:lnTo>
                <a:lnTo>
                  <a:pt x="9344" y="4964"/>
                </a:lnTo>
                <a:lnTo>
                  <a:pt x="9295" y="5037"/>
                </a:lnTo>
                <a:lnTo>
                  <a:pt x="9271" y="5110"/>
                </a:lnTo>
                <a:lnTo>
                  <a:pt x="9246" y="5207"/>
                </a:lnTo>
                <a:lnTo>
                  <a:pt x="9246" y="5232"/>
                </a:lnTo>
                <a:lnTo>
                  <a:pt x="9271" y="5378"/>
                </a:lnTo>
                <a:lnTo>
                  <a:pt x="9344" y="5475"/>
                </a:lnTo>
                <a:lnTo>
                  <a:pt x="9417" y="5572"/>
                </a:lnTo>
                <a:lnTo>
                  <a:pt x="9538" y="5621"/>
                </a:lnTo>
                <a:lnTo>
                  <a:pt x="9611" y="5645"/>
                </a:lnTo>
                <a:lnTo>
                  <a:pt x="9246" y="5864"/>
                </a:lnTo>
                <a:lnTo>
                  <a:pt x="8881" y="6059"/>
                </a:lnTo>
                <a:lnTo>
                  <a:pt x="8906" y="5791"/>
                </a:lnTo>
                <a:lnTo>
                  <a:pt x="8881" y="5524"/>
                </a:lnTo>
                <a:lnTo>
                  <a:pt x="8857" y="4988"/>
                </a:lnTo>
                <a:lnTo>
                  <a:pt x="8857" y="4721"/>
                </a:lnTo>
                <a:lnTo>
                  <a:pt x="8906" y="4721"/>
                </a:lnTo>
                <a:lnTo>
                  <a:pt x="8954" y="4696"/>
                </a:lnTo>
                <a:lnTo>
                  <a:pt x="9003" y="4648"/>
                </a:lnTo>
                <a:lnTo>
                  <a:pt x="9052" y="4599"/>
                </a:lnTo>
                <a:lnTo>
                  <a:pt x="9076" y="4502"/>
                </a:lnTo>
                <a:lnTo>
                  <a:pt x="9076" y="4405"/>
                </a:lnTo>
                <a:lnTo>
                  <a:pt x="9027" y="4332"/>
                </a:lnTo>
                <a:lnTo>
                  <a:pt x="8979" y="4283"/>
                </a:lnTo>
                <a:lnTo>
                  <a:pt x="8930" y="4234"/>
                </a:lnTo>
                <a:lnTo>
                  <a:pt x="8857" y="4234"/>
                </a:lnTo>
                <a:lnTo>
                  <a:pt x="8857" y="3748"/>
                </a:lnTo>
                <a:lnTo>
                  <a:pt x="8979" y="3748"/>
                </a:lnTo>
                <a:lnTo>
                  <a:pt x="9076" y="3699"/>
                </a:lnTo>
                <a:lnTo>
                  <a:pt x="9149" y="3626"/>
                </a:lnTo>
                <a:lnTo>
                  <a:pt x="9198" y="3529"/>
                </a:lnTo>
                <a:lnTo>
                  <a:pt x="9198" y="3431"/>
                </a:lnTo>
                <a:lnTo>
                  <a:pt x="9173" y="3334"/>
                </a:lnTo>
                <a:lnTo>
                  <a:pt x="9125" y="3237"/>
                </a:lnTo>
                <a:lnTo>
                  <a:pt x="9052" y="3188"/>
                </a:lnTo>
                <a:lnTo>
                  <a:pt x="8979" y="3139"/>
                </a:lnTo>
                <a:lnTo>
                  <a:pt x="8881" y="3139"/>
                </a:lnTo>
                <a:lnTo>
                  <a:pt x="8881" y="2726"/>
                </a:lnTo>
                <a:lnTo>
                  <a:pt x="8833" y="2288"/>
                </a:lnTo>
                <a:lnTo>
                  <a:pt x="8906" y="2312"/>
                </a:lnTo>
                <a:lnTo>
                  <a:pt x="8979" y="2312"/>
                </a:lnTo>
                <a:lnTo>
                  <a:pt x="9027" y="2288"/>
                </a:lnTo>
                <a:lnTo>
                  <a:pt x="9100" y="2263"/>
                </a:lnTo>
                <a:lnTo>
                  <a:pt x="9125" y="2190"/>
                </a:lnTo>
                <a:lnTo>
                  <a:pt x="9149" y="2117"/>
                </a:lnTo>
                <a:lnTo>
                  <a:pt x="9149" y="2044"/>
                </a:lnTo>
                <a:lnTo>
                  <a:pt x="9125" y="1971"/>
                </a:lnTo>
                <a:lnTo>
                  <a:pt x="9076" y="1923"/>
                </a:lnTo>
                <a:lnTo>
                  <a:pt x="9027" y="1874"/>
                </a:lnTo>
                <a:lnTo>
                  <a:pt x="8979" y="1850"/>
                </a:lnTo>
                <a:lnTo>
                  <a:pt x="8833" y="1850"/>
                </a:lnTo>
                <a:lnTo>
                  <a:pt x="8784" y="1874"/>
                </a:lnTo>
                <a:lnTo>
                  <a:pt x="8760" y="1655"/>
                </a:lnTo>
                <a:lnTo>
                  <a:pt x="8735" y="1314"/>
                </a:lnTo>
                <a:lnTo>
                  <a:pt x="8735" y="998"/>
                </a:lnTo>
                <a:lnTo>
                  <a:pt x="8784" y="341"/>
                </a:lnTo>
                <a:close/>
                <a:moveTo>
                  <a:pt x="8638" y="0"/>
                </a:moveTo>
                <a:lnTo>
                  <a:pt x="8565" y="25"/>
                </a:lnTo>
                <a:lnTo>
                  <a:pt x="8516" y="73"/>
                </a:lnTo>
                <a:lnTo>
                  <a:pt x="8443" y="219"/>
                </a:lnTo>
                <a:lnTo>
                  <a:pt x="8395" y="365"/>
                </a:lnTo>
                <a:lnTo>
                  <a:pt x="8346" y="511"/>
                </a:lnTo>
                <a:lnTo>
                  <a:pt x="8346" y="682"/>
                </a:lnTo>
                <a:lnTo>
                  <a:pt x="8322" y="1022"/>
                </a:lnTo>
                <a:lnTo>
                  <a:pt x="8346" y="1339"/>
                </a:lnTo>
                <a:lnTo>
                  <a:pt x="8395" y="2117"/>
                </a:lnTo>
                <a:lnTo>
                  <a:pt x="8443" y="2896"/>
                </a:lnTo>
                <a:lnTo>
                  <a:pt x="8443" y="3334"/>
                </a:lnTo>
                <a:lnTo>
                  <a:pt x="8443" y="3772"/>
                </a:lnTo>
                <a:lnTo>
                  <a:pt x="8395" y="4648"/>
                </a:lnTo>
                <a:lnTo>
                  <a:pt x="8419" y="5475"/>
                </a:lnTo>
                <a:lnTo>
                  <a:pt x="8443" y="5889"/>
                </a:lnTo>
                <a:lnTo>
                  <a:pt x="8419" y="6302"/>
                </a:lnTo>
                <a:lnTo>
                  <a:pt x="8370" y="6400"/>
                </a:lnTo>
                <a:lnTo>
                  <a:pt x="8395" y="6473"/>
                </a:lnTo>
                <a:lnTo>
                  <a:pt x="8443" y="6546"/>
                </a:lnTo>
                <a:lnTo>
                  <a:pt x="8468" y="6570"/>
                </a:lnTo>
                <a:lnTo>
                  <a:pt x="8541" y="6570"/>
                </a:lnTo>
                <a:lnTo>
                  <a:pt x="8589" y="6594"/>
                </a:lnTo>
                <a:lnTo>
                  <a:pt x="8662" y="6594"/>
                </a:lnTo>
                <a:lnTo>
                  <a:pt x="8735" y="6570"/>
                </a:lnTo>
                <a:lnTo>
                  <a:pt x="8784" y="6521"/>
                </a:lnTo>
                <a:lnTo>
                  <a:pt x="8979" y="6473"/>
                </a:lnTo>
                <a:lnTo>
                  <a:pt x="9149" y="6424"/>
                </a:lnTo>
                <a:lnTo>
                  <a:pt x="9490" y="6254"/>
                </a:lnTo>
                <a:lnTo>
                  <a:pt x="9806" y="6059"/>
                </a:lnTo>
                <a:lnTo>
                  <a:pt x="10122" y="5840"/>
                </a:lnTo>
                <a:lnTo>
                  <a:pt x="10731" y="5378"/>
                </a:lnTo>
                <a:lnTo>
                  <a:pt x="11023" y="5159"/>
                </a:lnTo>
                <a:lnTo>
                  <a:pt x="11339" y="4964"/>
                </a:lnTo>
                <a:lnTo>
                  <a:pt x="11996" y="4599"/>
                </a:lnTo>
                <a:lnTo>
                  <a:pt x="12702" y="4234"/>
                </a:lnTo>
                <a:lnTo>
                  <a:pt x="13018" y="4040"/>
                </a:lnTo>
                <a:lnTo>
                  <a:pt x="13358" y="3821"/>
                </a:lnTo>
                <a:lnTo>
                  <a:pt x="13650" y="3577"/>
                </a:lnTo>
                <a:lnTo>
                  <a:pt x="13942" y="3310"/>
                </a:lnTo>
                <a:lnTo>
                  <a:pt x="13967" y="3261"/>
                </a:lnTo>
                <a:lnTo>
                  <a:pt x="13991" y="3188"/>
                </a:lnTo>
                <a:lnTo>
                  <a:pt x="13991" y="3139"/>
                </a:lnTo>
                <a:lnTo>
                  <a:pt x="13967" y="3091"/>
                </a:lnTo>
                <a:lnTo>
                  <a:pt x="13894" y="2993"/>
                </a:lnTo>
                <a:lnTo>
                  <a:pt x="13845" y="2969"/>
                </a:lnTo>
                <a:lnTo>
                  <a:pt x="13796" y="2945"/>
                </a:lnTo>
                <a:lnTo>
                  <a:pt x="13602" y="2604"/>
                </a:lnTo>
                <a:lnTo>
                  <a:pt x="13358" y="2288"/>
                </a:lnTo>
                <a:lnTo>
                  <a:pt x="13115" y="1996"/>
                </a:lnTo>
                <a:lnTo>
                  <a:pt x="12823" y="1704"/>
                </a:lnTo>
                <a:lnTo>
                  <a:pt x="12507" y="1436"/>
                </a:lnTo>
                <a:lnTo>
                  <a:pt x="12191" y="1168"/>
                </a:lnTo>
                <a:lnTo>
                  <a:pt x="11874" y="949"/>
                </a:lnTo>
                <a:lnTo>
                  <a:pt x="11558" y="755"/>
                </a:lnTo>
                <a:lnTo>
                  <a:pt x="11193" y="560"/>
                </a:lnTo>
                <a:lnTo>
                  <a:pt x="10804" y="390"/>
                </a:lnTo>
                <a:lnTo>
                  <a:pt x="10439" y="268"/>
                </a:lnTo>
                <a:lnTo>
                  <a:pt x="10025" y="146"/>
                </a:lnTo>
                <a:lnTo>
                  <a:pt x="9733" y="73"/>
                </a:lnTo>
                <a:lnTo>
                  <a:pt x="9392" y="25"/>
                </a:lnTo>
                <a:lnTo>
                  <a:pt x="9222" y="0"/>
                </a:lnTo>
                <a:lnTo>
                  <a:pt x="9052" y="0"/>
                </a:lnTo>
                <a:lnTo>
                  <a:pt x="8906" y="49"/>
                </a:lnTo>
                <a:lnTo>
                  <a:pt x="8760" y="98"/>
                </a:lnTo>
                <a:lnTo>
                  <a:pt x="8711" y="25"/>
                </a:lnTo>
                <a:lnTo>
                  <a:pt x="8638" y="0"/>
                </a:lnTo>
                <a:close/>
                <a:moveTo>
                  <a:pt x="11169" y="6278"/>
                </a:moveTo>
                <a:lnTo>
                  <a:pt x="11144" y="6521"/>
                </a:lnTo>
                <a:lnTo>
                  <a:pt x="11144" y="6765"/>
                </a:lnTo>
                <a:lnTo>
                  <a:pt x="11144" y="7300"/>
                </a:lnTo>
                <a:lnTo>
                  <a:pt x="10147" y="7276"/>
                </a:lnTo>
                <a:lnTo>
                  <a:pt x="9855" y="7251"/>
                </a:lnTo>
                <a:lnTo>
                  <a:pt x="10195" y="7032"/>
                </a:lnTo>
                <a:lnTo>
                  <a:pt x="10536" y="6789"/>
                </a:lnTo>
                <a:lnTo>
                  <a:pt x="11169" y="6278"/>
                </a:lnTo>
                <a:close/>
                <a:moveTo>
                  <a:pt x="11826" y="5767"/>
                </a:moveTo>
                <a:lnTo>
                  <a:pt x="11801" y="6010"/>
                </a:lnTo>
                <a:lnTo>
                  <a:pt x="11801" y="6229"/>
                </a:lnTo>
                <a:lnTo>
                  <a:pt x="11753" y="6765"/>
                </a:lnTo>
                <a:lnTo>
                  <a:pt x="11753" y="7057"/>
                </a:lnTo>
                <a:lnTo>
                  <a:pt x="11753" y="7324"/>
                </a:lnTo>
                <a:lnTo>
                  <a:pt x="11436" y="7324"/>
                </a:lnTo>
                <a:lnTo>
                  <a:pt x="11436" y="7081"/>
                </a:lnTo>
                <a:lnTo>
                  <a:pt x="11388" y="6838"/>
                </a:lnTo>
                <a:lnTo>
                  <a:pt x="11363" y="6497"/>
                </a:lnTo>
                <a:lnTo>
                  <a:pt x="11315" y="6327"/>
                </a:lnTo>
                <a:lnTo>
                  <a:pt x="11266" y="6181"/>
                </a:lnTo>
                <a:lnTo>
                  <a:pt x="11461" y="6035"/>
                </a:lnTo>
                <a:lnTo>
                  <a:pt x="11826" y="5767"/>
                </a:lnTo>
                <a:close/>
                <a:moveTo>
                  <a:pt x="12507" y="5329"/>
                </a:moveTo>
                <a:lnTo>
                  <a:pt x="12507" y="5743"/>
                </a:lnTo>
                <a:lnTo>
                  <a:pt x="12507" y="6132"/>
                </a:lnTo>
                <a:lnTo>
                  <a:pt x="12458" y="6716"/>
                </a:lnTo>
                <a:lnTo>
                  <a:pt x="12434" y="7324"/>
                </a:lnTo>
                <a:lnTo>
                  <a:pt x="12166" y="7324"/>
                </a:lnTo>
                <a:lnTo>
                  <a:pt x="12166" y="7008"/>
                </a:lnTo>
                <a:lnTo>
                  <a:pt x="12166" y="6716"/>
                </a:lnTo>
                <a:lnTo>
                  <a:pt x="12166" y="6108"/>
                </a:lnTo>
                <a:lnTo>
                  <a:pt x="12166" y="5840"/>
                </a:lnTo>
                <a:lnTo>
                  <a:pt x="12142" y="5718"/>
                </a:lnTo>
                <a:lnTo>
                  <a:pt x="12118" y="5572"/>
                </a:lnTo>
                <a:lnTo>
                  <a:pt x="12507" y="5329"/>
                </a:lnTo>
                <a:close/>
                <a:moveTo>
                  <a:pt x="13261" y="4915"/>
                </a:moveTo>
                <a:lnTo>
                  <a:pt x="13285" y="5159"/>
                </a:lnTo>
                <a:lnTo>
                  <a:pt x="13310" y="5426"/>
                </a:lnTo>
                <a:lnTo>
                  <a:pt x="13358" y="5937"/>
                </a:lnTo>
                <a:lnTo>
                  <a:pt x="13383" y="6643"/>
                </a:lnTo>
                <a:lnTo>
                  <a:pt x="13407" y="6984"/>
                </a:lnTo>
                <a:lnTo>
                  <a:pt x="13456" y="7324"/>
                </a:lnTo>
                <a:lnTo>
                  <a:pt x="12945" y="7324"/>
                </a:lnTo>
                <a:lnTo>
                  <a:pt x="12921" y="7251"/>
                </a:lnTo>
                <a:lnTo>
                  <a:pt x="12872" y="7203"/>
                </a:lnTo>
                <a:lnTo>
                  <a:pt x="12872" y="6667"/>
                </a:lnTo>
                <a:lnTo>
                  <a:pt x="12896" y="6132"/>
                </a:lnTo>
                <a:lnTo>
                  <a:pt x="12921" y="5913"/>
                </a:lnTo>
                <a:lnTo>
                  <a:pt x="12896" y="5645"/>
                </a:lnTo>
                <a:lnTo>
                  <a:pt x="12872" y="5402"/>
                </a:lnTo>
                <a:lnTo>
                  <a:pt x="12823" y="5280"/>
                </a:lnTo>
                <a:lnTo>
                  <a:pt x="12775" y="5183"/>
                </a:lnTo>
                <a:lnTo>
                  <a:pt x="13261" y="4915"/>
                </a:lnTo>
                <a:close/>
                <a:moveTo>
                  <a:pt x="14088" y="4502"/>
                </a:moveTo>
                <a:lnTo>
                  <a:pt x="14040" y="4672"/>
                </a:lnTo>
                <a:lnTo>
                  <a:pt x="14015" y="4842"/>
                </a:lnTo>
                <a:lnTo>
                  <a:pt x="14015" y="5037"/>
                </a:lnTo>
                <a:lnTo>
                  <a:pt x="14040" y="5232"/>
                </a:lnTo>
                <a:lnTo>
                  <a:pt x="14064" y="5597"/>
                </a:lnTo>
                <a:lnTo>
                  <a:pt x="14088" y="5937"/>
                </a:lnTo>
                <a:lnTo>
                  <a:pt x="14088" y="6278"/>
                </a:lnTo>
                <a:lnTo>
                  <a:pt x="14064" y="6643"/>
                </a:lnTo>
                <a:lnTo>
                  <a:pt x="14064" y="6984"/>
                </a:lnTo>
                <a:lnTo>
                  <a:pt x="14088" y="7154"/>
                </a:lnTo>
                <a:lnTo>
                  <a:pt x="14113" y="7324"/>
                </a:lnTo>
                <a:lnTo>
                  <a:pt x="13748" y="7324"/>
                </a:lnTo>
                <a:lnTo>
                  <a:pt x="13796" y="6984"/>
                </a:lnTo>
                <a:lnTo>
                  <a:pt x="13796" y="6619"/>
                </a:lnTo>
                <a:lnTo>
                  <a:pt x="13748" y="5937"/>
                </a:lnTo>
                <a:lnTo>
                  <a:pt x="13723" y="5645"/>
                </a:lnTo>
                <a:lnTo>
                  <a:pt x="13699" y="5353"/>
                </a:lnTo>
                <a:lnTo>
                  <a:pt x="13650" y="5037"/>
                </a:lnTo>
                <a:lnTo>
                  <a:pt x="13553" y="4769"/>
                </a:lnTo>
                <a:lnTo>
                  <a:pt x="14088" y="4502"/>
                </a:lnTo>
                <a:close/>
                <a:moveTo>
                  <a:pt x="14964" y="4113"/>
                </a:moveTo>
                <a:lnTo>
                  <a:pt x="14940" y="4137"/>
                </a:lnTo>
                <a:lnTo>
                  <a:pt x="14891" y="4526"/>
                </a:lnTo>
                <a:lnTo>
                  <a:pt x="14891" y="4915"/>
                </a:lnTo>
                <a:lnTo>
                  <a:pt x="14891" y="5694"/>
                </a:lnTo>
                <a:lnTo>
                  <a:pt x="14867" y="6083"/>
                </a:lnTo>
                <a:lnTo>
                  <a:pt x="14843" y="6497"/>
                </a:lnTo>
                <a:lnTo>
                  <a:pt x="14818" y="6911"/>
                </a:lnTo>
                <a:lnTo>
                  <a:pt x="14818" y="7324"/>
                </a:lnTo>
                <a:lnTo>
                  <a:pt x="14551" y="7324"/>
                </a:lnTo>
                <a:lnTo>
                  <a:pt x="14551" y="7300"/>
                </a:lnTo>
                <a:lnTo>
                  <a:pt x="14502" y="7130"/>
                </a:lnTo>
                <a:lnTo>
                  <a:pt x="14502" y="6959"/>
                </a:lnTo>
                <a:lnTo>
                  <a:pt x="14502" y="6619"/>
                </a:lnTo>
                <a:lnTo>
                  <a:pt x="14526" y="5937"/>
                </a:lnTo>
                <a:lnTo>
                  <a:pt x="14526" y="5718"/>
                </a:lnTo>
                <a:lnTo>
                  <a:pt x="14502" y="5524"/>
                </a:lnTo>
                <a:lnTo>
                  <a:pt x="14453" y="5086"/>
                </a:lnTo>
                <a:lnTo>
                  <a:pt x="14429" y="4721"/>
                </a:lnTo>
                <a:lnTo>
                  <a:pt x="14429" y="4550"/>
                </a:lnTo>
                <a:lnTo>
                  <a:pt x="14356" y="4380"/>
                </a:lnTo>
                <a:lnTo>
                  <a:pt x="14964" y="4113"/>
                </a:lnTo>
                <a:close/>
                <a:moveTo>
                  <a:pt x="15329" y="5013"/>
                </a:moveTo>
                <a:lnTo>
                  <a:pt x="15354" y="5134"/>
                </a:lnTo>
                <a:lnTo>
                  <a:pt x="15500" y="5670"/>
                </a:lnTo>
                <a:lnTo>
                  <a:pt x="15597" y="6229"/>
                </a:lnTo>
                <a:lnTo>
                  <a:pt x="15621" y="6497"/>
                </a:lnTo>
                <a:lnTo>
                  <a:pt x="15621" y="6765"/>
                </a:lnTo>
                <a:lnTo>
                  <a:pt x="15597" y="7057"/>
                </a:lnTo>
                <a:lnTo>
                  <a:pt x="15573" y="7324"/>
                </a:lnTo>
                <a:lnTo>
                  <a:pt x="15402" y="7300"/>
                </a:lnTo>
                <a:lnTo>
                  <a:pt x="15208" y="7300"/>
                </a:lnTo>
                <a:lnTo>
                  <a:pt x="15256" y="7130"/>
                </a:lnTo>
                <a:lnTo>
                  <a:pt x="15281" y="6959"/>
                </a:lnTo>
                <a:lnTo>
                  <a:pt x="15305" y="6594"/>
                </a:lnTo>
                <a:lnTo>
                  <a:pt x="15329" y="5864"/>
                </a:lnTo>
                <a:lnTo>
                  <a:pt x="15329" y="5013"/>
                </a:lnTo>
                <a:close/>
                <a:moveTo>
                  <a:pt x="14940" y="3529"/>
                </a:moveTo>
                <a:lnTo>
                  <a:pt x="14891" y="3553"/>
                </a:lnTo>
                <a:lnTo>
                  <a:pt x="14843" y="3553"/>
                </a:lnTo>
                <a:lnTo>
                  <a:pt x="14843" y="3602"/>
                </a:lnTo>
                <a:lnTo>
                  <a:pt x="14794" y="3626"/>
                </a:lnTo>
                <a:lnTo>
                  <a:pt x="13918" y="4015"/>
                </a:lnTo>
                <a:lnTo>
                  <a:pt x="13067" y="4453"/>
                </a:lnTo>
                <a:lnTo>
                  <a:pt x="12239" y="4915"/>
                </a:lnTo>
                <a:lnTo>
                  <a:pt x="11826" y="5159"/>
                </a:lnTo>
                <a:lnTo>
                  <a:pt x="11436" y="5426"/>
                </a:lnTo>
                <a:lnTo>
                  <a:pt x="11071" y="5694"/>
                </a:lnTo>
                <a:lnTo>
                  <a:pt x="10706" y="5962"/>
                </a:lnTo>
                <a:lnTo>
                  <a:pt x="10001" y="6521"/>
                </a:lnTo>
                <a:lnTo>
                  <a:pt x="9636" y="6765"/>
                </a:lnTo>
                <a:lnTo>
                  <a:pt x="9246" y="7008"/>
                </a:lnTo>
                <a:lnTo>
                  <a:pt x="8833" y="7178"/>
                </a:lnTo>
                <a:lnTo>
                  <a:pt x="8638" y="7276"/>
                </a:lnTo>
                <a:lnTo>
                  <a:pt x="8419" y="7324"/>
                </a:lnTo>
                <a:lnTo>
                  <a:pt x="8346" y="7349"/>
                </a:lnTo>
                <a:lnTo>
                  <a:pt x="8297" y="7397"/>
                </a:lnTo>
                <a:lnTo>
                  <a:pt x="8273" y="7446"/>
                </a:lnTo>
                <a:lnTo>
                  <a:pt x="8249" y="7519"/>
                </a:lnTo>
                <a:lnTo>
                  <a:pt x="8249" y="7568"/>
                </a:lnTo>
                <a:lnTo>
                  <a:pt x="8273" y="7641"/>
                </a:lnTo>
                <a:lnTo>
                  <a:pt x="8297" y="7689"/>
                </a:lnTo>
                <a:lnTo>
                  <a:pt x="8346" y="7738"/>
                </a:lnTo>
                <a:lnTo>
                  <a:pt x="8468" y="7787"/>
                </a:lnTo>
                <a:lnTo>
                  <a:pt x="8614" y="7762"/>
                </a:lnTo>
                <a:lnTo>
                  <a:pt x="8687" y="7738"/>
                </a:lnTo>
                <a:lnTo>
                  <a:pt x="8833" y="7714"/>
                </a:lnTo>
                <a:lnTo>
                  <a:pt x="8979" y="7738"/>
                </a:lnTo>
                <a:lnTo>
                  <a:pt x="9149" y="7714"/>
                </a:lnTo>
                <a:lnTo>
                  <a:pt x="9660" y="7738"/>
                </a:lnTo>
                <a:lnTo>
                  <a:pt x="10147" y="7762"/>
                </a:lnTo>
                <a:lnTo>
                  <a:pt x="11169" y="7811"/>
                </a:lnTo>
                <a:lnTo>
                  <a:pt x="12166" y="7835"/>
                </a:lnTo>
                <a:lnTo>
                  <a:pt x="13164" y="7811"/>
                </a:lnTo>
                <a:lnTo>
                  <a:pt x="14186" y="7835"/>
                </a:lnTo>
                <a:lnTo>
                  <a:pt x="14599" y="7860"/>
                </a:lnTo>
                <a:lnTo>
                  <a:pt x="15086" y="7908"/>
                </a:lnTo>
                <a:lnTo>
                  <a:pt x="15329" y="7908"/>
                </a:lnTo>
                <a:lnTo>
                  <a:pt x="15548" y="7884"/>
                </a:lnTo>
                <a:lnTo>
                  <a:pt x="15767" y="7860"/>
                </a:lnTo>
                <a:lnTo>
                  <a:pt x="15962" y="7787"/>
                </a:lnTo>
                <a:lnTo>
                  <a:pt x="16011" y="7738"/>
                </a:lnTo>
                <a:lnTo>
                  <a:pt x="16059" y="7665"/>
                </a:lnTo>
                <a:lnTo>
                  <a:pt x="16059" y="7592"/>
                </a:lnTo>
                <a:lnTo>
                  <a:pt x="16035" y="7519"/>
                </a:lnTo>
                <a:lnTo>
                  <a:pt x="16084" y="6959"/>
                </a:lnTo>
                <a:lnTo>
                  <a:pt x="16084" y="6424"/>
                </a:lnTo>
                <a:lnTo>
                  <a:pt x="16011" y="5864"/>
                </a:lnTo>
                <a:lnTo>
                  <a:pt x="15913" y="5329"/>
                </a:lnTo>
                <a:lnTo>
                  <a:pt x="15792" y="4867"/>
                </a:lnTo>
                <a:lnTo>
                  <a:pt x="15694" y="4575"/>
                </a:lnTo>
                <a:lnTo>
                  <a:pt x="15597" y="4307"/>
                </a:lnTo>
                <a:lnTo>
                  <a:pt x="15451" y="4040"/>
                </a:lnTo>
                <a:lnTo>
                  <a:pt x="15305" y="3821"/>
                </a:lnTo>
                <a:lnTo>
                  <a:pt x="15232" y="3723"/>
                </a:lnTo>
                <a:lnTo>
                  <a:pt x="15135" y="3650"/>
                </a:lnTo>
                <a:lnTo>
                  <a:pt x="15037" y="3577"/>
                </a:lnTo>
                <a:lnTo>
                  <a:pt x="14940" y="3529"/>
                </a:lnTo>
                <a:close/>
                <a:moveTo>
                  <a:pt x="7324" y="1168"/>
                </a:moveTo>
                <a:lnTo>
                  <a:pt x="7300" y="1363"/>
                </a:lnTo>
                <a:lnTo>
                  <a:pt x="7275" y="1582"/>
                </a:lnTo>
                <a:lnTo>
                  <a:pt x="7300" y="1971"/>
                </a:lnTo>
                <a:lnTo>
                  <a:pt x="7348" y="2653"/>
                </a:lnTo>
                <a:lnTo>
                  <a:pt x="7373" y="2993"/>
                </a:lnTo>
                <a:lnTo>
                  <a:pt x="7397" y="3334"/>
                </a:lnTo>
                <a:lnTo>
                  <a:pt x="7397" y="4794"/>
                </a:lnTo>
                <a:lnTo>
                  <a:pt x="7397" y="6254"/>
                </a:lnTo>
                <a:lnTo>
                  <a:pt x="7397" y="6789"/>
                </a:lnTo>
                <a:lnTo>
                  <a:pt x="7373" y="7324"/>
                </a:lnTo>
                <a:lnTo>
                  <a:pt x="7397" y="7884"/>
                </a:lnTo>
                <a:lnTo>
                  <a:pt x="7446" y="8127"/>
                </a:lnTo>
                <a:lnTo>
                  <a:pt x="7494" y="8395"/>
                </a:lnTo>
                <a:lnTo>
                  <a:pt x="7470" y="8444"/>
                </a:lnTo>
                <a:lnTo>
                  <a:pt x="7519" y="8492"/>
                </a:lnTo>
                <a:lnTo>
                  <a:pt x="7567" y="8565"/>
                </a:lnTo>
                <a:lnTo>
                  <a:pt x="7640" y="8614"/>
                </a:lnTo>
                <a:lnTo>
                  <a:pt x="7786" y="8614"/>
                </a:lnTo>
                <a:lnTo>
                  <a:pt x="8078" y="8663"/>
                </a:lnTo>
                <a:lnTo>
                  <a:pt x="9003" y="8663"/>
                </a:lnTo>
                <a:lnTo>
                  <a:pt x="9952" y="8736"/>
                </a:lnTo>
                <a:lnTo>
                  <a:pt x="10414" y="8760"/>
                </a:lnTo>
                <a:lnTo>
                  <a:pt x="10901" y="8784"/>
                </a:lnTo>
                <a:lnTo>
                  <a:pt x="11899" y="8760"/>
                </a:lnTo>
                <a:lnTo>
                  <a:pt x="12872" y="8736"/>
                </a:lnTo>
                <a:lnTo>
                  <a:pt x="13869" y="8711"/>
                </a:lnTo>
                <a:lnTo>
                  <a:pt x="14867" y="8736"/>
                </a:lnTo>
                <a:lnTo>
                  <a:pt x="14794" y="9052"/>
                </a:lnTo>
                <a:lnTo>
                  <a:pt x="14721" y="9368"/>
                </a:lnTo>
                <a:lnTo>
                  <a:pt x="14697" y="9685"/>
                </a:lnTo>
                <a:lnTo>
                  <a:pt x="14672" y="10025"/>
                </a:lnTo>
                <a:lnTo>
                  <a:pt x="14648" y="10293"/>
                </a:lnTo>
                <a:lnTo>
                  <a:pt x="14599" y="10536"/>
                </a:lnTo>
                <a:lnTo>
                  <a:pt x="14526" y="10780"/>
                </a:lnTo>
                <a:lnTo>
                  <a:pt x="14453" y="11023"/>
                </a:lnTo>
                <a:lnTo>
                  <a:pt x="14356" y="11266"/>
                </a:lnTo>
                <a:lnTo>
                  <a:pt x="14234" y="11485"/>
                </a:lnTo>
                <a:lnTo>
                  <a:pt x="13967" y="11923"/>
                </a:lnTo>
                <a:lnTo>
                  <a:pt x="13699" y="12337"/>
                </a:lnTo>
                <a:lnTo>
                  <a:pt x="13383" y="12750"/>
                </a:lnTo>
                <a:lnTo>
                  <a:pt x="12775" y="13529"/>
                </a:lnTo>
                <a:lnTo>
                  <a:pt x="12580" y="13748"/>
                </a:lnTo>
                <a:lnTo>
                  <a:pt x="12385" y="13943"/>
                </a:lnTo>
                <a:lnTo>
                  <a:pt x="12166" y="14113"/>
                </a:lnTo>
                <a:lnTo>
                  <a:pt x="11947" y="14283"/>
                </a:lnTo>
                <a:lnTo>
                  <a:pt x="11485" y="14575"/>
                </a:lnTo>
                <a:lnTo>
                  <a:pt x="10998" y="14819"/>
                </a:lnTo>
                <a:lnTo>
                  <a:pt x="10536" y="15062"/>
                </a:lnTo>
                <a:lnTo>
                  <a:pt x="10074" y="15257"/>
                </a:lnTo>
                <a:lnTo>
                  <a:pt x="9587" y="15403"/>
                </a:lnTo>
                <a:lnTo>
                  <a:pt x="9100" y="15549"/>
                </a:lnTo>
                <a:lnTo>
                  <a:pt x="8614" y="15646"/>
                </a:lnTo>
                <a:lnTo>
                  <a:pt x="8127" y="15695"/>
                </a:lnTo>
                <a:lnTo>
                  <a:pt x="7616" y="15719"/>
                </a:lnTo>
                <a:lnTo>
                  <a:pt x="7105" y="15695"/>
                </a:lnTo>
                <a:lnTo>
                  <a:pt x="6618" y="15622"/>
                </a:lnTo>
                <a:lnTo>
                  <a:pt x="6132" y="15524"/>
                </a:lnTo>
                <a:lnTo>
                  <a:pt x="5669" y="15378"/>
                </a:lnTo>
                <a:lnTo>
                  <a:pt x="5207" y="15184"/>
                </a:lnTo>
                <a:lnTo>
                  <a:pt x="4745" y="14989"/>
                </a:lnTo>
                <a:lnTo>
                  <a:pt x="4331" y="14746"/>
                </a:lnTo>
                <a:lnTo>
                  <a:pt x="3893" y="14502"/>
                </a:lnTo>
                <a:lnTo>
                  <a:pt x="3504" y="14235"/>
                </a:lnTo>
                <a:lnTo>
                  <a:pt x="3090" y="13943"/>
                </a:lnTo>
                <a:lnTo>
                  <a:pt x="2725" y="13626"/>
                </a:lnTo>
                <a:lnTo>
                  <a:pt x="2360" y="13310"/>
                </a:lnTo>
                <a:lnTo>
                  <a:pt x="2020" y="12945"/>
                </a:lnTo>
                <a:lnTo>
                  <a:pt x="1728" y="12580"/>
                </a:lnTo>
                <a:lnTo>
                  <a:pt x="1436" y="12191"/>
                </a:lnTo>
                <a:lnTo>
                  <a:pt x="1192" y="11777"/>
                </a:lnTo>
                <a:lnTo>
                  <a:pt x="973" y="11339"/>
                </a:lnTo>
                <a:lnTo>
                  <a:pt x="803" y="10901"/>
                </a:lnTo>
                <a:lnTo>
                  <a:pt x="657" y="10463"/>
                </a:lnTo>
                <a:lnTo>
                  <a:pt x="560" y="10001"/>
                </a:lnTo>
                <a:lnTo>
                  <a:pt x="487" y="9539"/>
                </a:lnTo>
                <a:lnTo>
                  <a:pt x="462" y="9076"/>
                </a:lnTo>
                <a:lnTo>
                  <a:pt x="438" y="8614"/>
                </a:lnTo>
                <a:lnTo>
                  <a:pt x="462" y="8152"/>
                </a:lnTo>
                <a:lnTo>
                  <a:pt x="511" y="7689"/>
                </a:lnTo>
                <a:lnTo>
                  <a:pt x="560" y="7251"/>
                </a:lnTo>
                <a:lnTo>
                  <a:pt x="633" y="6789"/>
                </a:lnTo>
                <a:lnTo>
                  <a:pt x="754" y="6327"/>
                </a:lnTo>
                <a:lnTo>
                  <a:pt x="876" y="5864"/>
                </a:lnTo>
                <a:lnTo>
                  <a:pt x="1022" y="5426"/>
                </a:lnTo>
                <a:lnTo>
                  <a:pt x="1192" y="4988"/>
                </a:lnTo>
                <a:lnTo>
                  <a:pt x="1411" y="4575"/>
                </a:lnTo>
                <a:lnTo>
                  <a:pt x="1655" y="4210"/>
                </a:lnTo>
                <a:lnTo>
                  <a:pt x="1947" y="3821"/>
                </a:lnTo>
                <a:lnTo>
                  <a:pt x="2263" y="3456"/>
                </a:lnTo>
                <a:lnTo>
                  <a:pt x="2604" y="3139"/>
                </a:lnTo>
                <a:lnTo>
                  <a:pt x="2969" y="2823"/>
                </a:lnTo>
                <a:lnTo>
                  <a:pt x="3358" y="2531"/>
                </a:lnTo>
                <a:lnTo>
                  <a:pt x="3772" y="2263"/>
                </a:lnTo>
                <a:lnTo>
                  <a:pt x="4185" y="1996"/>
                </a:lnTo>
                <a:lnTo>
                  <a:pt x="4575" y="1752"/>
                </a:lnTo>
                <a:lnTo>
                  <a:pt x="4891" y="1582"/>
                </a:lnTo>
                <a:lnTo>
                  <a:pt x="5231" y="1460"/>
                </a:lnTo>
                <a:lnTo>
                  <a:pt x="5572" y="1387"/>
                </a:lnTo>
                <a:lnTo>
                  <a:pt x="5913" y="1314"/>
                </a:lnTo>
                <a:lnTo>
                  <a:pt x="6253" y="1266"/>
                </a:lnTo>
                <a:lnTo>
                  <a:pt x="6618" y="1217"/>
                </a:lnTo>
                <a:lnTo>
                  <a:pt x="7324" y="1168"/>
                </a:lnTo>
                <a:close/>
                <a:moveTo>
                  <a:pt x="7592" y="755"/>
                </a:moveTo>
                <a:lnTo>
                  <a:pt x="7519" y="779"/>
                </a:lnTo>
                <a:lnTo>
                  <a:pt x="7470" y="828"/>
                </a:lnTo>
                <a:lnTo>
                  <a:pt x="7008" y="803"/>
                </a:lnTo>
                <a:lnTo>
                  <a:pt x="6545" y="828"/>
                </a:lnTo>
                <a:lnTo>
                  <a:pt x="6107" y="876"/>
                </a:lnTo>
                <a:lnTo>
                  <a:pt x="5669" y="974"/>
                </a:lnTo>
                <a:lnTo>
                  <a:pt x="5231" y="1095"/>
                </a:lnTo>
                <a:lnTo>
                  <a:pt x="4818" y="1241"/>
                </a:lnTo>
                <a:lnTo>
                  <a:pt x="4404" y="1412"/>
                </a:lnTo>
                <a:lnTo>
                  <a:pt x="3991" y="1606"/>
                </a:lnTo>
                <a:lnTo>
                  <a:pt x="3601" y="1850"/>
                </a:lnTo>
                <a:lnTo>
                  <a:pt x="3212" y="2093"/>
                </a:lnTo>
                <a:lnTo>
                  <a:pt x="2847" y="2361"/>
                </a:lnTo>
                <a:lnTo>
                  <a:pt x="2506" y="2653"/>
                </a:lnTo>
                <a:lnTo>
                  <a:pt x="2166" y="2969"/>
                </a:lnTo>
                <a:lnTo>
                  <a:pt x="1849" y="3285"/>
                </a:lnTo>
                <a:lnTo>
                  <a:pt x="1557" y="3626"/>
                </a:lnTo>
                <a:lnTo>
                  <a:pt x="1265" y="3991"/>
                </a:lnTo>
                <a:lnTo>
                  <a:pt x="1046" y="4332"/>
                </a:lnTo>
                <a:lnTo>
                  <a:pt x="852" y="4721"/>
                </a:lnTo>
                <a:lnTo>
                  <a:pt x="681" y="5110"/>
                </a:lnTo>
                <a:lnTo>
                  <a:pt x="535" y="5524"/>
                </a:lnTo>
                <a:lnTo>
                  <a:pt x="414" y="5962"/>
                </a:lnTo>
                <a:lnTo>
                  <a:pt x="292" y="6375"/>
                </a:lnTo>
                <a:lnTo>
                  <a:pt x="146" y="7203"/>
                </a:lnTo>
                <a:lnTo>
                  <a:pt x="73" y="7641"/>
                </a:lnTo>
                <a:lnTo>
                  <a:pt x="24" y="8054"/>
                </a:lnTo>
                <a:lnTo>
                  <a:pt x="0" y="8468"/>
                </a:lnTo>
                <a:lnTo>
                  <a:pt x="0" y="8906"/>
                </a:lnTo>
                <a:lnTo>
                  <a:pt x="24" y="9320"/>
                </a:lnTo>
                <a:lnTo>
                  <a:pt x="73" y="9733"/>
                </a:lnTo>
                <a:lnTo>
                  <a:pt x="122" y="10171"/>
                </a:lnTo>
                <a:lnTo>
                  <a:pt x="219" y="10585"/>
                </a:lnTo>
                <a:lnTo>
                  <a:pt x="341" y="11023"/>
                </a:lnTo>
                <a:lnTo>
                  <a:pt x="487" y="11437"/>
                </a:lnTo>
                <a:lnTo>
                  <a:pt x="681" y="11826"/>
                </a:lnTo>
                <a:lnTo>
                  <a:pt x="900" y="12215"/>
                </a:lnTo>
                <a:lnTo>
                  <a:pt x="1119" y="12604"/>
                </a:lnTo>
                <a:lnTo>
                  <a:pt x="1387" y="12969"/>
                </a:lnTo>
                <a:lnTo>
                  <a:pt x="1679" y="13310"/>
                </a:lnTo>
                <a:lnTo>
                  <a:pt x="1995" y="13626"/>
                </a:lnTo>
                <a:lnTo>
                  <a:pt x="2312" y="13943"/>
                </a:lnTo>
                <a:lnTo>
                  <a:pt x="2652" y="14235"/>
                </a:lnTo>
                <a:lnTo>
                  <a:pt x="3017" y="14527"/>
                </a:lnTo>
                <a:lnTo>
                  <a:pt x="3382" y="14770"/>
                </a:lnTo>
                <a:lnTo>
                  <a:pt x="3772" y="15013"/>
                </a:lnTo>
                <a:lnTo>
                  <a:pt x="4161" y="15232"/>
                </a:lnTo>
                <a:lnTo>
                  <a:pt x="4550" y="15451"/>
                </a:lnTo>
                <a:lnTo>
                  <a:pt x="4964" y="15622"/>
                </a:lnTo>
                <a:lnTo>
                  <a:pt x="5377" y="15792"/>
                </a:lnTo>
                <a:lnTo>
                  <a:pt x="5791" y="15938"/>
                </a:lnTo>
                <a:lnTo>
                  <a:pt x="6229" y="16060"/>
                </a:lnTo>
                <a:lnTo>
                  <a:pt x="6667" y="16133"/>
                </a:lnTo>
                <a:lnTo>
                  <a:pt x="7105" y="16206"/>
                </a:lnTo>
                <a:lnTo>
                  <a:pt x="7543" y="16230"/>
                </a:lnTo>
                <a:lnTo>
                  <a:pt x="8005" y="16230"/>
                </a:lnTo>
                <a:lnTo>
                  <a:pt x="8443" y="16206"/>
                </a:lnTo>
                <a:lnTo>
                  <a:pt x="8906" y="16157"/>
                </a:lnTo>
                <a:lnTo>
                  <a:pt x="9368" y="16035"/>
                </a:lnTo>
                <a:lnTo>
                  <a:pt x="9830" y="15914"/>
                </a:lnTo>
                <a:lnTo>
                  <a:pt x="10293" y="15743"/>
                </a:lnTo>
                <a:lnTo>
                  <a:pt x="10731" y="15573"/>
                </a:lnTo>
                <a:lnTo>
                  <a:pt x="11169" y="15354"/>
                </a:lnTo>
                <a:lnTo>
                  <a:pt x="11582" y="15135"/>
                </a:lnTo>
                <a:lnTo>
                  <a:pt x="11996" y="14892"/>
                </a:lnTo>
                <a:lnTo>
                  <a:pt x="12385" y="14624"/>
                </a:lnTo>
                <a:lnTo>
                  <a:pt x="12750" y="14332"/>
                </a:lnTo>
                <a:lnTo>
                  <a:pt x="13091" y="13991"/>
                </a:lnTo>
                <a:lnTo>
                  <a:pt x="13407" y="13626"/>
                </a:lnTo>
                <a:lnTo>
                  <a:pt x="13699" y="13237"/>
                </a:lnTo>
                <a:lnTo>
                  <a:pt x="13991" y="12848"/>
                </a:lnTo>
                <a:lnTo>
                  <a:pt x="14502" y="12069"/>
                </a:lnTo>
                <a:lnTo>
                  <a:pt x="14721" y="11680"/>
                </a:lnTo>
                <a:lnTo>
                  <a:pt x="14916" y="11291"/>
                </a:lnTo>
                <a:lnTo>
                  <a:pt x="15037" y="10877"/>
                </a:lnTo>
                <a:lnTo>
                  <a:pt x="15086" y="10658"/>
                </a:lnTo>
                <a:lnTo>
                  <a:pt x="15135" y="10439"/>
                </a:lnTo>
                <a:lnTo>
                  <a:pt x="15208" y="9563"/>
                </a:lnTo>
                <a:lnTo>
                  <a:pt x="15281" y="9149"/>
                </a:lnTo>
                <a:lnTo>
                  <a:pt x="15329" y="8930"/>
                </a:lnTo>
                <a:lnTo>
                  <a:pt x="15378" y="8711"/>
                </a:lnTo>
                <a:lnTo>
                  <a:pt x="15402" y="8687"/>
                </a:lnTo>
                <a:lnTo>
                  <a:pt x="15427" y="8638"/>
                </a:lnTo>
                <a:lnTo>
                  <a:pt x="15451" y="8565"/>
                </a:lnTo>
                <a:lnTo>
                  <a:pt x="15451" y="8492"/>
                </a:lnTo>
                <a:lnTo>
                  <a:pt x="15451" y="8419"/>
                </a:lnTo>
                <a:lnTo>
                  <a:pt x="15402" y="8371"/>
                </a:lnTo>
                <a:lnTo>
                  <a:pt x="15378" y="8322"/>
                </a:lnTo>
                <a:lnTo>
                  <a:pt x="15305" y="8273"/>
                </a:lnTo>
                <a:lnTo>
                  <a:pt x="15232" y="8249"/>
                </a:lnTo>
                <a:lnTo>
                  <a:pt x="14672" y="8225"/>
                </a:lnTo>
                <a:lnTo>
                  <a:pt x="14137" y="8225"/>
                </a:lnTo>
                <a:lnTo>
                  <a:pt x="13067" y="8249"/>
                </a:lnTo>
                <a:lnTo>
                  <a:pt x="11972" y="8273"/>
                </a:lnTo>
                <a:lnTo>
                  <a:pt x="10901" y="8298"/>
                </a:lnTo>
                <a:lnTo>
                  <a:pt x="10414" y="8273"/>
                </a:lnTo>
                <a:lnTo>
                  <a:pt x="9952" y="8249"/>
                </a:lnTo>
                <a:lnTo>
                  <a:pt x="9003" y="8200"/>
                </a:lnTo>
                <a:lnTo>
                  <a:pt x="8492" y="8152"/>
                </a:lnTo>
                <a:lnTo>
                  <a:pt x="8224" y="8127"/>
                </a:lnTo>
                <a:lnTo>
                  <a:pt x="7957" y="8152"/>
                </a:lnTo>
                <a:lnTo>
                  <a:pt x="7957" y="7738"/>
                </a:lnTo>
                <a:lnTo>
                  <a:pt x="7932" y="7300"/>
                </a:lnTo>
                <a:lnTo>
                  <a:pt x="7884" y="6448"/>
                </a:lnTo>
                <a:lnTo>
                  <a:pt x="7859" y="5086"/>
                </a:lnTo>
                <a:lnTo>
                  <a:pt x="7835" y="3699"/>
                </a:lnTo>
                <a:lnTo>
                  <a:pt x="7835" y="3042"/>
                </a:lnTo>
                <a:lnTo>
                  <a:pt x="7786" y="2385"/>
                </a:lnTo>
                <a:lnTo>
                  <a:pt x="7738" y="2093"/>
                </a:lnTo>
                <a:lnTo>
                  <a:pt x="7713" y="1728"/>
                </a:lnTo>
                <a:lnTo>
                  <a:pt x="7713" y="1533"/>
                </a:lnTo>
                <a:lnTo>
                  <a:pt x="7713" y="1363"/>
                </a:lnTo>
                <a:lnTo>
                  <a:pt x="7738" y="1193"/>
                </a:lnTo>
                <a:lnTo>
                  <a:pt x="7786" y="1071"/>
                </a:lnTo>
                <a:lnTo>
                  <a:pt x="7811" y="998"/>
                </a:lnTo>
                <a:lnTo>
                  <a:pt x="7811" y="925"/>
                </a:lnTo>
                <a:lnTo>
                  <a:pt x="7786" y="852"/>
                </a:lnTo>
                <a:lnTo>
                  <a:pt x="7738" y="803"/>
                </a:lnTo>
                <a:lnTo>
                  <a:pt x="7665" y="779"/>
                </a:lnTo>
                <a:lnTo>
                  <a:pt x="7592" y="755"/>
                </a:lnTo>
                <a:close/>
              </a:path>
            </a:pathLst>
          </a:custGeom>
          <a:solidFill>
            <a:srgbClr val="65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95;p40"/>
          <p:cNvSpPr/>
          <p:nvPr/>
        </p:nvSpPr>
        <p:spPr>
          <a:xfrm>
            <a:off x="311947" y="4179832"/>
            <a:ext cx="242633" cy="336021"/>
          </a:xfrm>
          <a:custGeom>
            <a:avLst/>
            <a:gdLst/>
            <a:ahLst/>
            <a:cxnLst/>
            <a:rect l="l" t="t" r="r" b="b"/>
            <a:pathLst>
              <a:path w="17107" h="21949" extrusionOk="0">
                <a:moveTo>
                  <a:pt x="9198" y="1679"/>
                </a:moveTo>
                <a:lnTo>
                  <a:pt x="9198" y="1947"/>
                </a:lnTo>
                <a:lnTo>
                  <a:pt x="9247" y="2190"/>
                </a:lnTo>
                <a:lnTo>
                  <a:pt x="9296" y="2385"/>
                </a:lnTo>
                <a:lnTo>
                  <a:pt x="9344" y="2482"/>
                </a:lnTo>
                <a:lnTo>
                  <a:pt x="9417" y="2531"/>
                </a:lnTo>
                <a:lnTo>
                  <a:pt x="9515" y="2604"/>
                </a:lnTo>
                <a:lnTo>
                  <a:pt x="9612" y="2604"/>
                </a:lnTo>
                <a:lnTo>
                  <a:pt x="9709" y="2580"/>
                </a:lnTo>
                <a:lnTo>
                  <a:pt x="9758" y="2531"/>
                </a:lnTo>
                <a:lnTo>
                  <a:pt x="9782" y="2482"/>
                </a:lnTo>
                <a:lnTo>
                  <a:pt x="9831" y="2385"/>
                </a:lnTo>
                <a:lnTo>
                  <a:pt x="9855" y="2263"/>
                </a:lnTo>
                <a:lnTo>
                  <a:pt x="9831" y="2409"/>
                </a:lnTo>
                <a:lnTo>
                  <a:pt x="9806" y="2555"/>
                </a:lnTo>
                <a:lnTo>
                  <a:pt x="9758" y="2677"/>
                </a:lnTo>
                <a:lnTo>
                  <a:pt x="9661" y="2799"/>
                </a:lnTo>
                <a:lnTo>
                  <a:pt x="9563" y="2847"/>
                </a:lnTo>
                <a:lnTo>
                  <a:pt x="9466" y="2872"/>
                </a:lnTo>
                <a:lnTo>
                  <a:pt x="9320" y="2847"/>
                </a:lnTo>
                <a:lnTo>
                  <a:pt x="9198" y="2774"/>
                </a:lnTo>
                <a:lnTo>
                  <a:pt x="9077" y="2701"/>
                </a:lnTo>
                <a:lnTo>
                  <a:pt x="8979" y="2628"/>
                </a:lnTo>
                <a:lnTo>
                  <a:pt x="8906" y="2531"/>
                </a:lnTo>
                <a:lnTo>
                  <a:pt x="8858" y="2434"/>
                </a:lnTo>
                <a:lnTo>
                  <a:pt x="8809" y="2312"/>
                </a:lnTo>
                <a:lnTo>
                  <a:pt x="8809" y="2190"/>
                </a:lnTo>
                <a:lnTo>
                  <a:pt x="8833" y="2093"/>
                </a:lnTo>
                <a:lnTo>
                  <a:pt x="8858" y="1971"/>
                </a:lnTo>
                <a:lnTo>
                  <a:pt x="8931" y="1898"/>
                </a:lnTo>
                <a:lnTo>
                  <a:pt x="9004" y="1801"/>
                </a:lnTo>
                <a:lnTo>
                  <a:pt x="9101" y="1728"/>
                </a:lnTo>
                <a:lnTo>
                  <a:pt x="9198" y="1679"/>
                </a:lnTo>
                <a:close/>
                <a:moveTo>
                  <a:pt x="12483" y="1850"/>
                </a:moveTo>
                <a:lnTo>
                  <a:pt x="12507" y="2142"/>
                </a:lnTo>
                <a:lnTo>
                  <a:pt x="12556" y="2288"/>
                </a:lnTo>
                <a:lnTo>
                  <a:pt x="12605" y="2409"/>
                </a:lnTo>
                <a:lnTo>
                  <a:pt x="12629" y="2434"/>
                </a:lnTo>
                <a:lnTo>
                  <a:pt x="12653" y="2482"/>
                </a:lnTo>
                <a:lnTo>
                  <a:pt x="12751" y="2482"/>
                </a:lnTo>
                <a:lnTo>
                  <a:pt x="12848" y="2458"/>
                </a:lnTo>
                <a:lnTo>
                  <a:pt x="12921" y="2409"/>
                </a:lnTo>
                <a:lnTo>
                  <a:pt x="12970" y="2288"/>
                </a:lnTo>
                <a:lnTo>
                  <a:pt x="13018" y="2190"/>
                </a:lnTo>
                <a:lnTo>
                  <a:pt x="13043" y="2069"/>
                </a:lnTo>
                <a:lnTo>
                  <a:pt x="13043" y="1947"/>
                </a:lnTo>
                <a:lnTo>
                  <a:pt x="13140" y="1971"/>
                </a:lnTo>
                <a:lnTo>
                  <a:pt x="13213" y="2020"/>
                </a:lnTo>
                <a:lnTo>
                  <a:pt x="13286" y="2093"/>
                </a:lnTo>
                <a:lnTo>
                  <a:pt x="13359" y="2190"/>
                </a:lnTo>
                <a:lnTo>
                  <a:pt x="13432" y="2312"/>
                </a:lnTo>
                <a:lnTo>
                  <a:pt x="13456" y="2434"/>
                </a:lnTo>
                <a:lnTo>
                  <a:pt x="13432" y="2580"/>
                </a:lnTo>
                <a:lnTo>
                  <a:pt x="13408" y="2628"/>
                </a:lnTo>
                <a:lnTo>
                  <a:pt x="13383" y="2701"/>
                </a:lnTo>
                <a:lnTo>
                  <a:pt x="13286" y="2774"/>
                </a:lnTo>
                <a:lnTo>
                  <a:pt x="13164" y="2847"/>
                </a:lnTo>
                <a:lnTo>
                  <a:pt x="13043" y="2872"/>
                </a:lnTo>
                <a:lnTo>
                  <a:pt x="12921" y="2896"/>
                </a:lnTo>
                <a:lnTo>
                  <a:pt x="12629" y="2896"/>
                </a:lnTo>
                <a:lnTo>
                  <a:pt x="12386" y="2872"/>
                </a:lnTo>
                <a:lnTo>
                  <a:pt x="12264" y="2799"/>
                </a:lnTo>
                <a:lnTo>
                  <a:pt x="12167" y="2726"/>
                </a:lnTo>
                <a:lnTo>
                  <a:pt x="12094" y="2628"/>
                </a:lnTo>
                <a:lnTo>
                  <a:pt x="12069" y="2507"/>
                </a:lnTo>
                <a:lnTo>
                  <a:pt x="12094" y="2385"/>
                </a:lnTo>
                <a:lnTo>
                  <a:pt x="12118" y="2263"/>
                </a:lnTo>
                <a:lnTo>
                  <a:pt x="12167" y="2166"/>
                </a:lnTo>
                <a:lnTo>
                  <a:pt x="12240" y="2044"/>
                </a:lnTo>
                <a:lnTo>
                  <a:pt x="12361" y="1923"/>
                </a:lnTo>
                <a:lnTo>
                  <a:pt x="12483" y="1850"/>
                </a:lnTo>
                <a:close/>
                <a:moveTo>
                  <a:pt x="5865" y="1825"/>
                </a:moveTo>
                <a:lnTo>
                  <a:pt x="5840" y="1874"/>
                </a:lnTo>
                <a:lnTo>
                  <a:pt x="5840" y="2069"/>
                </a:lnTo>
                <a:lnTo>
                  <a:pt x="5840" y="2288"/>
                </a:lnTo>
                <a:lnTo>
                  <a:pt x="5865" y="2385"/>
                </a:lnTo>
                <a:lnTo>
                  <a:pt x="5889" y="2482"/>
                </a:lnTo>
                <a:lnTo>
                  <a:pt x="5938" y="2580"/>
                </a:lnTo>
                <a:lnTo>
                  <a:pt x="6011" y="2628"/>
                </a:lnTo>
                <a:lnTo>
                  <a:pt x="6132" y="2677"/>
                </a:lnTo>
                <a:lnTo>
                  <a:pt x="6230" y="2653"/>
                </a:lnTo>
                <a:lnTo>
                  <a:pt x="6327" y="2604"/>
                </a:lnTo>
                <a:lnTo>
                  <a:pt x="6376" y="2531"/>
                </a:lnTo>
                <a:lnTo>
                  <a:pt x="6400" y="2531"/>
                </a:lnTo>
                <a:lnTo>
                  <a:pt x="6424" y="2409"/>
                </a:lnTo>
                <a:lnTo>
                  <a:pt x="6449" y="2288"/>
                </a:lnTo>
                <a:lnTo>
                  <a:pt x="6449" y="1996"/>
                </a:lnTo>
                <a:lnTo>
                  <a:pt x="6522" y="2020"/>
                </a:lnTo>
                <a:lnTo>
                  <a:pt x="6595" y="2117"/>
                </a:lnTo>
                <a:lnTo>
                  <a:pt x="6643" y="2215"/>
                </a:lnTo>
                <a:lnTo>
                  <a:pt x="6643" y="2312"/>
                </a:lnTo>
                <a:lnTo>
                  <a:pt x="6643" y="2531"/>
                </a:lnTo>
                <a:lnTo>
                  <a:pt x="6595" y="2677"/>
                </a:lnTo>
                <a:lnTo>
                  <a:pt x="6522" y="2774"/>
                </a:lnTo>
                <a:lnTo>
                  <a:pt x="6424" y="2872"/>
                </a:lnTo>
                <a:lnTo>
                  <a:pt x="6303" y="2920"/>
                </a:lnTo>
                <a:lnTo>
                  <a:pt x="6181" y="2969"/>
                </a:lnTo>
                <a:lnTo>
                  <a:pt x="6059" y="2993"/>
                </a:lnTo>
                <a:lnTo>
                  <a:pt x="5913" y="2993"/>
                </a:lnTo>
                <a:lnTo>
                  <a:pt x="5792" y="2969"/>
                </a:lnTo>
                <a:lnTo>
                  <a:pt x="5646" y="2896"/>
                </a:lnTo>
                <a:lnTo>
                  <a:pt x="5548" y="2799"/>
                </a:lnTo>
                <a:lnTo>
                  <a:pt x="5475" y="2701"/>
                </a:lnTo>
                <a:lnTo>
                  <a:pt x="5427" y="2580"/>
                </a:lnTo>
                <a:lnTo>
                  <a:pt x="5427" y="2458"/>
                </a:lnTo>
                <a:lnTo>
                  <a:pt x="5451" y="2312"/>
                </a:lnTo>
                <a:lnTo>
                  <a:pt x="5475" y="2190"/>
                </a:lnTo>
                <a:lnTo>
                  <a:pt x="5548" y="2069"/>
                </a:lnTo>
                <a:lnTo>
                  <a:pt x="5694" y="1923"/>
                </a:lnTo>
                <a:lnTo>
                  <a:pt x="5865" y="1825"/>
                </a:lnTo>
                <a:close/>
                <a:moveTo>
                  <a:pt x="2531" y="1825"/>
                </a:moveTo>
                <a:lnTo>
                  <a:pt x="2580" y="2288"/>
                </a:lnTo>
                <a:lnTo>
                  <a:pt x="2604" y="2385"/>
                </a:lnTo>
                <a:lnTo>
                  <a:pt x="2653" y="2458"/>
                </a:lnTo>
                <a:lnTo>
                  <a:pt x="2750" y="2507"/>
                </a:lnTo>
                <a:lnTo>
                  <a:pt x="2847" y="2531"/>
                </a:lnTo>
                <a:lnTo>
                  <a:pt x="2945" y="2507"/>
                </a:lnTo>
                <a:lnTo>
                  <a:pt x="3018" y="2458"/>
                </a:lnTo>
                <a:lnTo>
                  <a:pt x="3066" y="2385"/>
                </a:lnTo>
                <a:lnTo>
                  <a:pt x="3091" y="2288"/>
                </a:lnTo>
                <a:lnTo>
                  <a:pt x="3066" y="1947"/>
                </a:lnTo>
                <a:lnTo>
                  <a:pt x="3115" y="1996"/>
                </a:lnTo>
                <a:lnTo>
                  <a:pt x="3188" y="2044"/>
                </a:lnTo>
                <a:lnTo>
                  <a:pt x="3212" y="2117"/>
                </a:lnTo>
                <a:lnTo>
                  <a:pt x="3237" y="2166"/>
                </a:lnTo>
                <a:lnTo>
                  <a:pt x="3237" y="2336"/>
                </a:lnTo>
                <a:lnTo>
                  <a:pt x="3212" y="2507"/>
                </a:lnTo>
                <a:lnTo>
                  <a:pt x="3139" y="2677"/>
                </a:lnTo>
                <a:lnTo>
                  <a:pt x="3042" y="2823"/>
                </a:lnTo>
                <a:lnTo>
                  <a:pt x="2920" y="2945"/>
                </a:lnTo>
                <a:lnTo>
                  <a:pt x="2774" y="3018"/>
                </a:lnTo>
                <a:lnTo>
                  <a:pt x="2653" y="3066"/>
                </a:lnTo>
                <a:lnTo>
                  <a:pt x="2531" y="3042"/>
                </a:lnTo>
                <a:lnTo>
                  <a:pt x="2409" y="3018"/>
                </a:lnTo>
                <a:lnTo>
                  <a:pt x="2312" y="2945"/>
                </a:lnTo>
                <a:lnTo>
                  <a:pt x="2215" y="2847"/>
                </a:lnTo>
                <a:lnTo>
                  <a:pt x="2142" y="2750"/>
                </a:lnTo>
                <a:lnTo>
                  <a:pt x="2093" y="2653"/>
                </a:lnTo>
                <a:lnTo>
                  <a:pt x="2044" y="2531"/>
                </a:lnTo>
                <a:lnTo>
                  <a:pt x="2044" y="2434"/>
                </a:lnTo>
                <a:lnTo>
                  <a:pt x="2044" y="2361"/>
                </a:lnTo>
                <a:lnTo>
                  <a:pt x="2117" y="2215"/>
                </a:lnTo>
                <a:lnTo>
                  <a:pt x="2190" y="2069"/>
                </a:lnTo>
                <a:lnTo>
                  <a:pt x="2312" y="1947"/>
                </a:lnTo>
                <a:lnTo>
                  <a:pt x="2409" y="1874"/>
                </a:lnTo>
                <a:lnTo>
                  <a:pt x="2531" y="1825"/>
                </a:lnTo>
                <a:close/>
                <a:moveTo>
                  <a:pt x="15598" y="3285"/>
                </a:moveTo>
                <a:lnTo>
                  <a:pt x="15768" y="3310"/>
                </a:lnTo>
                <a:lnTo>
                  <a:pt x="15598" y="3553"/>
                </a:lnTo>
                <a:lnTo>
                  <a:pt x="15598" y="3285"/>
                </a:lnTo>
                <a:close/>
                <a:moveTo>
                  <a:pt x="16328" y="3310"/>
                </a:moveTo>
                <a:lnTo>
                  <a:pt x="16328" y="3577"/>
                </a:lnTo>
                <a:lnTo>
                  <a:pt x="16352" y="3869"/>
                </a:lnTo>
                <a:lnTo>
                  <a:pt x="16011" y="4234"/>
                </a:lnTo>
                <a:lnTo>
                  <a:pt x="15695" y="4623"/>
                </a:lnTo>
                <a:lnTo>
                  <a:pt x="15549" y="4794"/>
                </a:lnTo>
                <a:lnTo>
                  <a:pt x="15573" y="4526"/>
                </a:lnTo>
                <a:lnTo>
                  <a:pt x="15598" y="4404"/>
                </a:lnTo>
                <a:lnTo>
                  <a:pt x="15695" y="4161"/>
                </a:lnTo>
                <a:lnTo>
                  <a:pt x="15817" y="3918"/>
                </a:lnTo>
                <a:lnTo>
                  <a:pt x="15963" y="3626"/>
                </a:lnTo>
                <a:lnTo>
                  <a:pt x="16133" y="3310"/>
                </a:lnTo>
                <a:close/>
                <a:moveTo>
                  <a:pt x="16425" y="4331"/>
                </a:moveTo>
                <a:lnTo>
                  <a:pt x="16547" y="4940"/>
                </a:lnTo>
                <a:lnTo>
                  <a:pt x="16425" y="4988"/>
                </a:lnTo>
                <a:lnTo>
                  <a:pt x="16328" y="5086"/>
                </a:lnTo>
                <a:lnTo>
                  <a:pt x="16133" y="5280"/>
                </a:lnTo>
                <a:lnTo>
                  <a:pt x="15938" y="5499"/>
                </a:lnTo>
                <a:lnTo>
                  <a:pt x="15817" y="5670"/>
                </a:lnTo>
                <a:lnTo>
                  <a:pt x="15549" y="5986"/>
                </a:lnTo>
                <a:lnTo>
                  <a:pt x="15549" y="5864"/>
                </a:lnTo>
                <a:lnTo>
                  <a:pt x="15598" y="5840"/>
                </a:lnTo>
                <a:lnTo>
                  <a:pt x="15646" y="5791"/>
                </a:lnTo>
                <a:lnTo>
                  <a:pt x="15671" y="5718"/>
                </a:lnTo>
                <a:lnTo>
                  <a:pt x="15671" y="5645"/>
                </a:lnTo>
                <a:lnTo>
                  <a:pt x="15671" y="5475"/>
                </a:lnTo>
                <a:lnTo>
                  <a:pt x="15719" y="5305"/>
                </a:lnTo>
                <a:lnTo>
                  <a:pt x="15792" y="5159"/>
                </a:lnTo>
                <a:lnTo>
                  <a:pt x="15890" y="4988"/>
                </a:lnTo>
                <a:lnTo>
                  <a:pt x="16133" y="4696"/>
                </a:lnTo>
                <a:lnTo>
                  <a:pt x="16352" y="4453"/>
                </a:lnTo>
                <a:lnTo>
                  <a:pt x="16425" y="4331"/>
                </a:lnTo>
                <a:close/>
                <a:moveTo>
                  <a:pt x="16571" y="5280"/>
                </a:moveTo>
                <a:lnTo>
                  <a:pt x="16595" y="5621"/>
                </a:lnTo>
                <a:lnTo>
                  <a:pt x="16595" y="6010"/>
                </a:lnTo>
                <a:lnTo>
                  <a:pt x="16401" y="6108"/>
                </a:lnTo>
                <a:lnTo>
                  <a:pt x="16230" y="6254"/>
                </a:lnTo>
                <a:lnTo>
                  <a:pt x="15914" y="6546"/>
                </a:lnTo>
                <a:lnTo>
                  <a:pt x="15719" y="6740"/>
                </a:lnTo>
                <a:lnTo>
                  <a:pt x="15549" y="6959"/>
                </a:lnTo>
                <a:lnTo>
                  <a:pt x="15549" y="6765"/>
                </a:lnTo>
                <a:lnTo>
                  <a:pt x="15622" y="6619"/>
                </a:lnTo>
                <a:lnTo>
                  <a:pt x="15695" y="6497"/>
                </a:lnTo>
                <a:lnTo>
                  <a:pt x="15841" y="6229"/>
                </a:lnTo>
                <a:lnTo>
                  <a:pt x="16036" y="5962"/>
                </a:lnTo>
                <a:lnTo>
                  <a:pt x="16230" y="5670"/>
                </a:lnTo>
                <a:lnTo>
                  <a:pt x="16449" y="5402"/>
                </a:lnTo>
                <a:lnTo>
                  <a:pt x="16571" y="5280"/>
                </a:lnTo>
                <a:close/>
                <a:moveTo>
                  <a:pt x="5743" y="6716"/>
                </a:moveTo>
                <a:lnTo>
                  <a:pt x="5694" y="6740"/>
                </a:lnTo>
                <a:lnTo>
                  <a:pt x="5621" y="6789"/>
                </a:lnTo>
                <a:lnTo>
                  <a:pt x="5475" y="6935"/>
                </a:lnTo>
                <a:lnTo>
                  <a:pt x="5305" y="7105"/>
                </a:lnTo>
                <a:lnTo>
                  <a:pt x="5086" y="7251"/>
                </a:lnTo>
                <a:lnTo>
                  <a:pt x="4867" y="7373"/>
                </a:lnTo>
                <a:lnTo>
                  <a:pt x="4745" y="7422"/>
                </a:lnTo>
                <a:lnTo>
                  <a:pt x="4648" y="7446"/>
                </a:lnTo>
                <a:lnTo>
                  <a:pt x="4429" y="7446"/>
                </a:lnTo>
                <a:lnTo>
                  <a:pt x="4332" y="7397"/>
                </a:lnTo>
                <a:lnTo>
                  <a:pt x="4259" y="7349"/>
                </a:lnTo>
                <a:lnTo>
                  <a:pt x="4186" y="7251"/>
                </a:lnTo>
                <a:lnTo>
                  <a:pt x="4113" y="7130"/>
                </a:lnTo>
                <a:lnTo>
                  <a:pt x="4064" y="7057"/>
                </a:lnTo>
                <a:lnTo>
                  <a:pt x="3991" y="7032"/>
                </a:lnTo>
                <a:lnTo>
                  <a:pt x="3894" y="7032"/>
                </a:lnTo>
                <a:lnTo>
                  <a:pt x="3821" y="7057"/>
                </a:lnTo>
                <a:lnTo>
                  <a:pt x="3553" y="7227"/>
                </a:lnTo>
                <a:lnTo>
                  <a:pt x="3358" y="7324"/>
                </a:lnTo>
                <a:lnTo>
                  <a:pt x="3188" y="7422"/>
                </a:lnTo>
                <a:lnTo>
                  <a:pt x="3042" y="7470"/>
                </a:lnTo>
                <a:lnTo>
                  <a:pt x="2969" y="7470"/>
                </a:lnTo>
                <a:lnTo>
                  <a:pt x="2896" y="7446"/>
                </a:lnTo>
                <a:lnTo>
                  <a:pt x="2847" y="7422"/>
                </a:lnTo>
                <a:lnTo>
                  <a:pt x="2823" y="7349"/>
                </a:lnTo>
                <a:lnTo>
                  <a:pt x="2799" y="7276"/>
                </a:lnTo>
                <a:lnTo>
                  <a:pt x="2799" y="7178"/>
                </a:lnTo>
                <a:lnTo>
                  <a:pt x="2799" y="7130"/>
                </a:lnTo>
                <a:lnTo>
                  <a:pt x="2774" y="7105"/>
                </a:lnTo>
                <a:lnTo>
                  <a:pt x="2726" y="7081"/>
                </a:lnTo>
                <a:lnTo>
                  <a:pt x="2653" y="7081"/>
                </a:lnTo>
                <a:lnTo>
                  <a:pt x="2604" y="7154"/>
                </a:lnTo>
                <a:lnTo>
                  <a:pt x="2555" y="7373"/>
                </a:lnTo>
                <a:lnTo>
                  <a:pt x="2531" y="7470"/>
                </a:lnTo>
                <a:lnTo>
                  <a:pt x="2531" y="7568"/>
                </a:lnTo>
                <a:lnTo>
                  <a:pt x="2555" y="7665"/>
                </a:lnTo>
                <a:lnTo>
                  <a:pt x="2628" y="7762"/>
                </a:lnTo>
                <a:lnTo>
                  <a:pt x="2701" y="7811"/>
                </a:lnTo>
                <a:lnTo>
                  <a:pt x="2823" y="7860"/>
                </a:lnTo>
                <a:lnTo>
                  <a:pt x="2945" y="7884"/>
                </a:lnTo>
                <a:lnTo>
                  <a:pt x="3091" y="7860"/>
                </a:lnTo>
                <a:lnTo>
                  <a:pt x="3212" y="7835"/>
                </a:lnTo>
                <a:lnTo>
                  <a:pt x="3358" y="7787"/>
                </a:lnTo>
                <a:lnTo>
                  <a:pt x="3602" y="7665"/>
                </a:lnTo>
                <a:lnTo>
                  <a:pt x="3845" y="7519"/>
                </a:lnTo>
                <a:lnTo>
                  <a:pt x="3942" y="7641"/>
                </a:lnTo>
                <a:lnTo>
                  <a:pt x="4040" y="7714"/>
                </a:lnTo>
                <a:lnTo>
                  <a:pt x="4137" y="7787"/>
                </a:lnTo>
                <a:lnTo>
                  <a:pt x="4259" y="7835"/>
                </a:lnTo>
                <a:lnTo>
                  <a:pt x="4356" y="7860"/>
                </a:lnTo>
                <a:lnTo>
                  <a:pt x="4478" y="7860"/>
                </a:lnTo>
                <a:lnTo>
                  <a:pt x="4745" y="7835"/>
                </a:lnTo>
                <a:lnTo>
                  <a:pt x="4989" y="7762"/>
                </a:lnTo>
                <a:lnTo>
                  <a:pt x="5232" y="7641"/>
                </a:lnTo>
                <a:lnTo>
                  <a:pt x="5475" y="7495"/>
                </a:lnTo>
                <a:lnTo>
                  <a:pt x="5694" y="7324"/>
                </a:lnTo>
                <a:lnTo>
                  <a:pt x="5816" y="7470"/>
                </a:lnTo>
                <a:lnTo>
                  <a:pt x="5962" y="7592"/>
                </a:lnTo>
                <a:lnTo>
                  <a:pt x="6132" y="7665"/>
                </a:lnTo>
                <a:lnTo>
                  <a:pt x="6327" y="7738"/>
                </a:lnTo>
                <a:lnTo>
                  <a:pt x="6741" y="7738"/>
                </a:lnTo>
                <a:lnTo>
                  <a:pt x="6862" y="7689"/>
                </a:lnTo>
                <a:lnTo>
                  <a:pt x="6984" y="7641"/>
                </a:lnTo>
                <a:lnTo>
                  <a:pt x="7106" y="7592"/>
                </a:lnTo>
                <a:lnTo>
                  <a:pt x="7300" y="7422"/>
                </a:lnTo>
                <a:lnTo>
                  <a:pt x="7422" y="7568"/>
                </a:lnTo>
                <a:lnTo>
                  <a:pt x="7592" y="7665"/>
                </a:lnTo>
                <a:lnTo>
                  <a:pt x="7787" y="7714"/>
                </a:lnTo>
                <a:lnTo>
                  <a:pt x="7982" y="7738"/>
                </a:lnTo>
                <a:lnTo>
                  <a:pt x="8201" y="7714"/>
                </a:lnTo>
                <a:lnTo>
                  <a:pt x="8395" y="7665"/>
                </a:lnTo>
                <a:lnTo>
                  <a:pt x="8590" y="7568"/>
                </a:lnTo>
                <a:lnTo>
                  <a:pt x="8785" y="7446"/>
                </a:lnTo>
                <a:lnTo>
                  <a:pt x="8931" y="7568"/>
                </a:lnTo>
                <a:lnTo>
                  <a:pt x="9101" y="7665"/>
                </a:lnTo>
                <a:lnTo>
                  <a:pt x="9271" y="7738"/>
                </a:lnTo>
                <a:lnTo>
                  <a:pt x="9466" y="7787"/>
                </a:lnTo>
                <a:lnTo>
                  <a:pt x="9636" y="7787"/>
                </a:lnTo>
                <a:lnTo>
                  <a:pt x="9806" y="7762"/>
                </a:lnTo>
                <a:lnTo>
                  <a:pt x="9977" y="7714"/>
                </a:lnTo>
                <a:lnTo>
                  <a:pt x="10098" y="7616"/>
                </a:lnTo>
                <a:lnTo>
                  <a:pt x="10196" y="7714"/>
                </a:lnTo>
                <a:lnTo>
                  <a:pt x="10293" y="7787"/>
                </a:lnTo>
                <a:lnTo>
                  <a:pt x="10415" y="7860"/>
                </a:lnTo>
                <a:lnTo>
                  <a:pt x="10536" y="7908"/>
                </a:lnTo>
                <a:lnTo>
                  <a:pt x="10658" y="7957"/>
                </a:lnTo>
                <a:lnTo>
                  <a:pt x="10780" y="7957"/>
                </a:lnTo>
                <a:lnTo>
                  <a:pt x="10901" y="7908"/>
                </a:lnTo>
                <a:lnTo>
                  <a:pt x="10999" y="7860"/>
                </a:lnTo>
                <a:lnTo>
                  <a:pt x="11120" y="7811"/>
                </a:lnTo>
                <a:lnTo>
                  <a:pt x="11193" y="7714"/>
                </a:lnTo>
                <a:lnTo>
                  <a:pt x="11364" y="7543"/>
                </a:lnTo>
                <a:lnTo>
                  <a:pt x="11607" y="7689"/>
                </a:lnTo>
                <a:lnTo>
                  <a:pt x="11729" y="7762"/>
                </a:lnTo>
                <a:lnTo>
                  <a:pt x="11850" y="7811"/>
                </a:lnTo>
                <a:lnTo>
                  <a:pt x="11972" y="7835"/>
                </a:lnTo>
                <a:lnTo>
                  <a:pt x="12094" y="7835"/>
                </a:lnTo>
                <a:lnTo>
                  <a:pt x="12191" y="7811"/>
                </a:lnTo>
                <a:lnTo>
                  <a:pt x="12288" y="7738"/>
                </a:lnTo>
                <a:lnTo>
                  <a:pt x="12410" y="7835"/>
                </a:lnTo>
                <a:lnTo>
                  <a:pt x="12556" y="7884"/>
                </a:lnTo>
                <a:lnTo>
                  <a:pt x="12726" y="7908"/>
                </a:lnTo>
                <a:lnTo>
                  <a:pt x="12872" y="7884"/>
                </a:lnTo>
                <a:lnTo>
                  <a:pt x="13018" y="7860"/>
                </a:lnTo>
                <a:lnTo>
                  <a:pt x="13164" y="7762"/>
                </a:lnTo>
                <a:lnTo>
                  <a:pt x="13262" y="7665"/>
                </a:lnTo>
                <a:lnTo>
                  <a:pt x="13335" y="7519"/>
                </a:lnTo>
                <a:lnTo>
                  <a:pt x="13335" y="7470"/>
                </a:lnTo>
                <a:lnTo>
                  <a:pt x="13335" y="7446"/>
                </a:lnTo>
                <a:lnTo>
                  <a:pt x="13286" y="7422"/>
                </a:lnTo>
                <a:lnTo>
                  <a:pt x="13262" y="7422"/>
                </a:lnTo>
                <a:lnTo>
                  <a:pt x="13043" y="7470"/>
                </a:lnTo>
                <a:lnTo>
                  <a:pt x="12775" y="7543"/>
                </a:lnTo>
                <a:lnTo>
                  <a:pt x="12653" y="7543"/>
                </a:lnTo>
                <a:lnTo>
                  <a:pt x="12532" y="7519"/>
                </a:lnTo>
                <a:lnTo>
                  <a:pt x="12459" y="7470"/>
                </a:lnTo>
                <a:lnTo>
                  <a:pt x="12434" y="7422"/>
                </a:lnTo>
                <a:lnTo>
                  <a:pt x="12410" y="7373"/>
                </a:lnTo>
                <a:lnTo>
                  <a:pt x="12386" y="7300"/>
                </a:lnTo>
                <a:lnTo>
                  <a:pt x="12337" y="7251"/>
                </a:lnTo>
                <a:lnTo>
                  <a:pt x="12288" y="7203"/>
                </a:lnTo>
                <a:lnTo>
                  <a:pt x="12167" y="7203"/>
                </a:lnTo>
                <a:lnTo>
                  <a:pt x="12118" y="7251"/>
                </a:lnTo>
                <a:lnTo>
                  <a:pt x="12094" y="7300"/>
                </a:lnTo>
                <a:lnTo>
                  <a:pt x="12069" y="7373"/>
                </a:lnTo>
                <a:lnTo>
                  <a:pt x="12069" y="7422"/>
                </a:lnTo>
                <a:lnTo>
                  <a:pt x="12045" y="7470"/>
                </a:lnTo>
                <a:lnTo>
                  <a:pt x="12021" y="7495"/>
                </a:lnTo>
                <a:lnTo>
                  <a:pt x="11899" y="7495"/>
                </a:lnTo>
                <a:lnTo>
                  <a:pt x="11777" y="7446"/>
                </a:lnTo>
                <a:lnTo>
                  <a:pt x="11583" y="7300"/>
                </a:lnTo>
                <a:lnTo>
                  <a:pt x="11461" y="7178"/>
                </a:lnTo>
                <a:lnTo>
                  <a:pt x="11388" y="7154"/>
                </a:lnTo>
                <a:lnTo>
                  <a:pt x="11339" y="7130"/>
                </a:lnTo>
                <a:lnTo>
                  <a:pt x="11266" y="7154"/>
                </a:lnTo>
                <a:lnTo>
                  <a:pt x="11218" y="7178"/>
                </a:lnTo>
                <a:lnTo>
                  <a:pt x="11047" y="7397"/>
                </a:lnTo>
                <a:lnTo>
                  <a:pt x="10926" y="7495"/>
                </a:lnTo>
                <a:lnTo>
                  <a:pt x="10804" y="7543"/>
                </a:lnTo>
                <a:lnTo>
                  <a:pt x="10707" y="7568"/>
                </a:lnTo>
                <a:lnTo>
                  <a:pt x="10609" y="7568"/>
                </a:lnTo>
                <a:lnTo>
                  <a:pt x="10536" y="7519"/>
                </a:lnTo>
                <a:lnTo>
                  <a:pt x="10463" y="7422"/>
                </a:lnTo>
                <a:lnTo>
                  <a:pt x="10390" y="7324"/>
                </a:lnTo>
                <a:lnTo>
                  <a:pt x="10342" y="7178"/>
                </a:lnTo>
                <a:lnTo>
                  <a:pt x="10342" y="7105"/>
                </a:lnTo>
                <a:lnTo>
                  <a:pt x="10293" y="7032"/>
                </a:lnTo>
                <a:lnTo>
                  <a:pt x="10244" y="7008"/>
                </a:lnTo>
                <a:lnTo>
                  <a:pt x="10196" y="6984"/>
                </a:lnTo>
                <a:lnTo>
                  <a:pt x="10123" y="6984"/>
                </a:lnTo>
                <a:lnTo>
                  <a:pt x="10074" y="7008"/>
                </a:lnTo>
                <a:lnTo>
                  <a:pt x="10025" y="7057"/>
                </a:lnTo>
                <a:lnTo>
                  <a:pt x="9977" y="7130"/>
                </a:lnTo>
                <a:lnTo>
                  <a:pt x="9952" y="7227"/>
                </a:lnTo>
                <a:lnTo>
                  <a:pt x="9904" y="7300"/>
                </a:lnTo>
                <a:lnTo>
                  <a:pt x="9831" y="7349"/>
                </a:lnTo>
                <a:lnTo>
                  <a:pt x="9782" y="7397"/>
                </a:lnTo>
                <a:lnTo>
                  <a:pt x="9709" y="7422"/>
                </a:lnTo>
                <a:lnTo>
                  <a:pt x="9636" y="7422"/>
                </a:lnTo>
                <a:lnTo>
                  <a:pt x="9466" y="7397"/>
                </a:lnTo>
                <a:lnTo>
                  <a:pt x="9320" y="7349"/>
                </a:lnTo>
                <a:lnTo>
                  <a:pt x="9174" y="7251"/>
                </a:lnTo>
                <a:lnTo>
                  <a:pt x="9028" y="7154"/>
                </a:lnTo>
                <a:lnTo>
                  <a:pt x="8906" y="7032"/>
                </a:lnTo>
                <a:lnTo>
                  <a:pt x="8858" y="6984"/>
                </a:lnTo>
                <a:lnTo>
                  <a:pt x="8687" y="6984"/>
                </a:lnTo>
                <a:lnTo>
                  <a:pt x="8639" y="7032"/>
                </a:lnTo>
                <a:lnTo>
                  <a:pt x="8517" y="7130"/>
                </a:lnTo>
                <a:lnTo>
                  <a:pt x="8371" y="7227"/>
                </a:lnTo>
                <a:lnTo>
                  <a:pt x="8201" y="7300"/>
                </a:lnTo>
                <a:lnTo>
                  <a:pt x="8030" y="7349"/>
                </a:lnTo>
                <a:lnTo>
                  <a:pt x="7860" y="7349"/>
                </a:lnTo>
                <a:lnTo>
                  <a:pt x="7787" y="7324"/>
                </a:lnTo>
                <a:lnTo>
                  <a:pt x="7738" y="7300"/>
                </a:lnTo>
                <a:lnTo>
                  <a:pt x="7665" y="7251"/>
                </a:lnTo>
                <a:lnTo>
                  <a:pt x="7641" y="7178"/>
                </a:lnTo>
                <a:lnTo>
                  <a:pt x="7592" y="7105"/>
                </a:lnTo>
                <a:lnTo>
                  <a:pt x="7592" y="7008"/>
                </a:lnTo>
                <a:lnTo>
                  <a:pt x="7568" y="6935"/>
                </a:lnTo>
                <a:lnTo>
                  <a:pt x="7544" y="6886"/>
                </a:lnTo>
                <a:lnTo>
                  <a:pt x="7495" y="6838"/>
                </a:lnTo>
                <a:lnTo>
                  <a:pt x="7446" y="6813"/>
                </a:lnTo>
                <a:lnTo>
                  <a:pt x="7398" y="6789"/>
                </a:lnTo>
                <a:lnTo>
                  <a:pt x="7325" y="6789"/>
                </a:lnTo>
                <a:lnTo>
                  <a:pt x="7276" y="6813"/>
                </a:lnTo>
                <a:lnTo>
                  <a:pt x="7227" y="6862"/>
                </a:lnTo>
                <a:lnTo>
                  <a:pt x="7057" y="7057"/>
                </a:lnTo>
                <a:lnTo>
                  <a:pt x="6960" y="7154"/>
                </a:lnTo>
                <a:lnTo>
                  <a:pt x="6862" y="7251"/>
                </a:lnTo>
                <a:lnTo>
                  <a:pt x="6741" y="7300"/>
                </a:lnTo>
                <a:lnTo>
                  <a:pt x="6619" y="7324"/>
                </a:lnTo>
                <a:lnTo>
                  <a:pt x="6473" y="7324"/>
                </a:lnTo>
                <a:lnTo>
                  <a:pt x="6351" y="7300"/>
                </a:lnTo>
                <a:lnTo>
                  <a:pt x="6230" y="7251"/>
                </a:lnTo>
                <a:lnTo>
                  <a:pt x="6108" y="7178"/>
                </a:lnTo>
                <a:lnTo>
                  <a:pt x="6035" y="7057"/>
                </a:lnTo>
                <a:lnTo>
                  <a:pt x="5986" y="6935"/>
                </a:lnTo>
                <a:lnTo>
                  <a:pt x="5986" y="6886"/>
                </a:lnTo>
                <a:lnTo>
                  <a:pt x="5962" y="6838"/>
                </a:lnTo>
                <a:lnTo>
                  <a:pt x="5913" y="6789"/>
                </a:lnTo>
                <a:lnTo>
                  <a:pt x="5865" y="6740"/>
                </a:lnTo>
                <a:lnTo>
                  <a:pt x="5792" y="6716"/>
                </a:lnTo>
                <a:close/>
                <a:moveTo>
                  <a:pt x="16595" y="6302"/>
                </a:moveTo>
                <a:lnTo>
                  <a:pt x="16547" y="7081"/>
                </a:lnTo>
                <a:lnTo>
                  <a:pt x="16401" y="7203"/>
                </a:lnTo>
                <a:lnTo>
                  <a:pt x="16279" y="7349"/>
                </a:lnTo>
                <a:lnTo>
                  <a:pt x="16011" y="7665"/>
                </a:lnTo>
                <a:lnTo>
                  <a:pt x="15792" y="7908"/>
                </a:lnTo>
                <a:lnTo>
                  <a:pt x="15573" y="8200"/>
                </a:lnTo>
                <a:lnTo>
                  <a:pt x="15573" y="7689"/>
                </a:lnTo>
                <a:lnTo>
                  <a:pt x="15573" y="7665"/>
                </a:lnTo>
                <a:lnTo>
                  <a:pt x="15671" y="7470"/>
                </a:lnTo>
                <a:lnTo>
                  <a:pt x="15768" y="7276"/>
                </a:lnTo>
                <a:lnTo>
                  <a:pt x="16011" y="6935"/>
                </a:lnTo>
                <a:lnTo>
                  <a:pt x="16303" y="6619"/>
                </a:lnTo>
                <a:lnTo>
                  <a:pt x="16595" y="6302"/>
                </a:lnTo>
                <a:close/>
                <a:moveTo>
                  <a:pt x="16547" y="7592"/>
                </a:moveTo>
                <a:lnTo>
                  <a:pt x="16522" y="8663"/>
                </a:lnTo>
                <a:lnTo>
                  <a:pt x="16425" y="8711"/>
                </a:lnTo>
                <a:lnTo>
                  <a:pt x="16328" y="8760"/>
                </a:lnTo>
                <a:lnTo>
                  <a:pt x="16157" y="8930"/>
                </a:lnTo>
                <a:lnTo>
                  <a:pt x="15841" y="9271"/>
                </a:lnTo>
                <a:lnTo>
                  <a:pt x="15719" y="9417"/>
                </a:lnTo>
                <a:lnTo>
                  <a:pt x="15573" y="9612"/>
                </a:lnTo>
                <a:lnTo>
                  <a:pt x="15573" y="8882"/>
                </a:lnTo>
                <a:lnTo>
                  <a:pt x="15671" y="8857"/>
                </a:lnTo>
                <a:lnTo>
                  <a:pt x="15744" y="8784"/>
                </a:lnTo>
                <a:lnTo>
                  <a:pt x="15890" y="8517"/>
                </a:lnTo>
                <a:lnTo>
                  <a:pt x="16060" y="8273"/>
                </a:lnTo>
                <a:lnTo>
                  <a:pt x="16401" y="7811"/>
                </a:lnTo>
                <a:lnTo>
                  <a:pt x="16547" y="7592"/>
                </a:lnTo>
                <a:close/>
                <a:moveTo>
                  <a:pt x="9734" y="9149"/>
                </a:moveTo>
                <a:lnTo>
                  <a:pt x="9661" y="9174"/>
                </a:lnTo>
                <a:lnTo>
                  <a:pt x="9588" y="9198"/>
                </a:lnTo>
                <a:lnTo>
                  <a:pt x="9539" y="9247"/>
                </a:lnTo>
                <a:lnTo>
                  <a:pt x="9466" y="9368"/>
                </a:lnTo>
                <a:lnTo>
                  <a:pt x="9442" y="9490"/>
                </a:lnTo>
                <a:lnTo>
                  <a:pt x="9320" y="9587"/>
                </a:lnTo>
                <a:lnTo>
                  <a:pt x="9174" y="9660"/>
                </a:lnTo>
                <a:lnTo>
                  <a:pt x="9052" y="9685"/>
                </a:lnTo>
                <a:lnTo>
                  <a:pt x="8882" y="9685"/>
                </a:lnTo>
                <a:lnTo>
                  <a:pt x="8785" y="9660"/>
                </a:lnTo>
                <a:lnTo>
                  <a:pt x="8736" y="9636"/>
                </a:lnTo>
                <a:lnTo>
                  <a:pt x="8687" y="9587"/>
                </a:lnTo>
                <a:lnTo>
                  <a:pt x="8663" y="9539"/>
                </a:lnTo>
                <a:lnTo>
                  <a:pt x="8663" y="9441"/>
                </a:lnTo>
                <a:lnTo>
                  <a:pt x="8639" y="9368"/>
                </a:lnTo>
                <a:lnTo>
                  <a:pt x="8590" y="9320"/>
                </a:lnTo>
                <a:lnTo>
                  <a:pt x="8517" y="9295"/>
                </a:lnTo>
                <a:lnTo>
                  <a:pt x="8444" y="9271"/>
                </a:lnTo>
                <a:lnTo>
                  <a:pt x="8395" y="9295"/>
                </a:lnTo>
                <a:lnTo>
                  <a:pt x="8322" y="9344"/>
                </a:lnTo>
                <a:lnTo>
                  <a:pt x="8274" y="9417"/>
                </a:lnTo>
                <a:lnTo>
                  <a:pt x="8249" y="9466"/>
                </a:lnTo>
                <a:lnTo>
                  <a:pt x="8201" y="9514"/>
                </a:lnTo>
                <a:lnTo>
                  <a:pt x="8079" y="9587"/>
                </a:lnTo>
                <a:lnTo>
                  <a:pt x="7933" y="9612"/>
                </a:lnTo>
                <a:lnTo>
                  <a:pt x="7738" y="9636"/>
                </a:lnTo>
                <a:lnTo>
                  <a:pt x="7568" y="9636"/>
                </a:lnTo>
                <a:lnTo>
                  <a:pt x="7422" y="9587"/>
                </a:lnTo>
                <a:lnTo>
                  <a:pt x="7325" y="9514"/>
                </a:lnTo>
                <a:lnTo>
                  <a:pt x="7276" y="9466"/>
                </a:lnTo>
                <a:lnTo>
                  <a:pt x="7252" y="9417"/>
                </a:lnTo>
                <a:lnTo>
                  <a:pt x="7252" y="9344"/>
                </a:lnTo>
                <a:lnTo>
                  <a:pt x="7227" y="9295"/>
                </a:lnTo>
                <a:lnTo>
                  <a:pt x="7179" y="9247"/>
                </a:lnTo>
                <a:lnTo>
                  <a:pt x="7130" y="9222"/>
                </a:lnTo>
                <a:lnTo>
                  <a:pt x="7081" y="9198"/>
                </a:lnTo>
                <a:lnTo>
                  <a:pt x="7008" y="9198"/>
                </a:lnTo>
                <a:lnTo>
                  <a:pt x="6960" y="9222"/>
                </a:lnTo>
                <a:lnTo>
                  <a:pt x="6887" y="9247"/>
                </a:lnTo>
                <a:lnTo>
                  <a:pt x="6765" y="9417"/>
                </a:lnTo>
                <a:lnTo>
                  <a:pt x="6643" y="9563"/>
                </a:lnTo>
                <a:lnTo>
                  <a:pt x="6570" y="9636"/>
                </a:lnTo>
                <a:lnTo>
                  <a:pt x="6449" y="9685"/>
                </a:lnTo>
                <a:lnTo>
                  <a:pt x="6327" y="9733"/>
                </a:lnTo>
                <a:lnTo>
                  <a:pt x="6205" y="9758"/>
                </a:lnTo>
                <a:lnTo>
                  <a:pt x="6084" y="9758"/>
                </a:lnTo>
                <a:lnTo>
                  <a:pt x="6035" y="9733"/>
                </a:lnTo>
                <a:lnTo>
                  <a:pt x="5986" y="9709"/>
                </a:lnTo>
                <a:lnTo>
                  <a:pt x="5962" y="9660"/>
                </a:lnTo>
                <a:lnTo>
                  <a:pt x="5938" y="9612"/>
                </a:lnTo>
                <a:lnTo>
                  <a:pt x="5938" y="9514"/>
                </a:lnTo>
                <a:lnTo>
                  <a:pt x="5962" y="9441"/>
                </a:lnTo>
                <a:lnTo>
                  <a:pt x="5962" y="9344"/>
                </a:lnTo>
                <a:lnTo>
                  <a:pt x="5938" y="9271"/>
                </a:lnTo>
                <a:lnTo>
                  <a:pt x="5865" y="9198"/>
                </a:lnTo>
                <a:lnTo>
                  <a:pt x="5792" y="9174"/>
                </a:lnTo>
                <a:lnTo>
                  <a:pt x="5646" y="9174"/>
                </a:lnTo>
                <a:lnTo>
                  <a:pt x="5573" y="9247"/>
                </a:lnTo>
                <a:lnTo>
                  <a:pt x="5548" y="9320"/>
                </a:lnTo>
                <a:lnTo>
                  <a:pt x="5500" y="9417"/>
                </a:lnTo>
                <a:lnTo>
                  <a:pt x="5451" y="9490"/>
                </a:lnTo>
                <a:lnTo>
                  <a:pt x="5378" y="9587"/>
                </a:lnTo>
                <a:lnTo>
                  <a:pt x="5305" y="9636"/>
                </a:lnTo>
                <a:lnTo>
                  <a:pt x="5183" y="9685"/>
                </a:lnTo>
                <a:lnTo>
                  <a:pt x="5086" y="9733"/>
                </a:lnTo>
                <a:lnTo>
                  <a:pt x="4843" y="9782"/>
                </a:lnTo>
                <a:lnTo>
                  <a:pt x="4624" y="9782"/>
                </a:lnTo>
                <a:lnTo>
                  <a:pt x="4502" y="9733"/>
                </a:lnTo>
                <a:lnTo>
                  <a:pt x="4405" y="9709"/>
                </a:lnTo>
                <a:lnTo>
                  <a:pt x="4332" y="9636"/>
                </a:lnTo>
                <a:lnTo>
                  <a:pt x="4259" y="9587"/>
                </a:lnTo>
                <a:lnTo>
                  <a:pt x="4210" y="9490"/>
                </a:lnTo>
                <a:lnTo>
                  <a:pt x="4161" y="9393"/>
                </a:lnTo>
                <a:lnTo>
                  <a:pt x="4161" y="9344"/>
                </a:lnTo>
                <a:lnTo>
                  <a:pt x="4137" y="9295"/>
                </a:lnTo>
                <a:lnTo>
                  <a:pt x="4040" y="9247"/>
                </a:lnTo>
                <a:lnTo>
                  <a:pt x="3942" y="9222"/>
                </a:lnTo>
                <a:lnTo>
                  <a:pt x="3869" y="9247"/>
                </a:lnTo>
                <a:lnTo>
                  <a:pt x="3602" y="9417"/>
                </a:lnTo>
                <a:lnTo>
                  <a:pt x="3407" y="9539"/>
                </a:lnTo>
                <a:lnTo>
                  <a:pt x="3212" y="9660"/>
                </a:lnTo>
                <a:lnTo>
                  <a:pt x="3018" y="9733"/>
                </a:lnTo>
                <a:lnTo>
                  <a:pt x="2872" y="9733"/>
                </a:lnTo>
                <a:lnTo>
                  <a:pt x="2823" y="9709"/>
                </a:lnTo>
                <a:lnTo>
                  <a:pt x="2774" y="9660"/>
                </a:lnTo>
                <a:lnTo>
                  <a:pt x="2774" y="9587"/>
                </a:lnTo>
                <a:lnTo>
                  <a:pt x="2774" y="9490"/>
                </a:lnTo>
                <a:lnTo>
                  <a:pt x="2774" y="9417"/>
                </a:lnTo>
                <a:lnTo>
                  <a:pt x="2750" y="9368"/>
                </a:lnTo>
                <a:lnTo>
                  <a:pt x="2726" y="9344"/>
                </a:lnTo>
                <a:lnTo>
                  <a:pt x="2677" y="9320"/>
                </a:lnTo>
                <a:lnTo>
                  <a:pt x="2653" y="9295"/>
                </a:lnTo>
                <a:lnTo>
                  <a:pt x="2604" y="9320"/>
                </a:lnTo>
                <a:lnTo>
                  <a:pt x="2555" y="9320"/>
                </a:lnTo>
                <a:lnTo>
                  <a:pt x="2507" y="9368"/>
                </a:lnTo>
                <a:lnTo>
                  <a:pt x="2458" y="9490"/>
                </a:lnTo>
                <a:lnTo>
                  <a:pt x="2434" y="9612"/>
                </a:lnTo>
                <a:lnTo>
                  <a:pt x="2434" y="9733"/>
                </a:lnTo>
                <a:lnTo>
                  <a:pt x="2458" y="9831"/>
                </a:lnTo>
                <a:lnTo>
                  <a:pt x="2531" y="9928"/>
                </a:lnTo>
                <a:lnTo>
                  <a:pt x="2604" y="10025"/>
                </a:lnTo>
                <a:lnTo>
                  <a:pt x="2726" y="10098"/>
                </a:lnTo>
                <a:lnTo>
                  <a:pt x="2847" y="10147"/>
                </a:lnTo>
                <a:lnTo>
                  <a:pt x="2969" y="10171"/>
                </a:lnTo>
                <a:lnTo>
                  <a:pt x="3115" y="10147"/>
                </a:lnTo>
                <a:lnTo>
                  <a:pt x="3237" y="10123"/>
                </a:lnTo>
                <a:lnTo>
                  <a:pt x="3358" y="10074"/>
                </a:lnTo>
                <a:lnTo>
                  <a:pt x="3626" y="9928"/>
                </a:lnTo>
                <a:lnTo>
                  <a:pt x="3845" y="9758"/>
                </a:lnTo>
                <a:lnTo>
                  <a:pt x="3918" y="9855"/>
                </a:lnTo>
                <a:lnTo>
                  <a:pt x="3991" y="9952"/>
                </a:lnTo>
                <a:lnTo>
                  <a:pt x="4088" y="10025"/>
                </a:lnTo>
                <a:lnTo>
                  <a:pt x="4186" y="10074"/>
                </a:lnTo>
                <a:lnTo>
                  <a:pt x="4429" y="10171"/>
                </a:lnTo>
                <a:lnTo>
                  <a:pt x="4672" y="10196"/>
                </a:lnTo>
                <a:lnTo>
                  <a:pt x="4940" y="10196"/>
                </a:lnTo>
                <a:lnTo>
                  <a:pt x="5208" y="10147"/>
                </a:lnTo>
                <a:lnTo>
                  <a:pt x="5427" y="10050"/>
                </a:lnTo>
                <a:lnTo>
                  <a:pt x="5646" y="9928"/>
                </a:lnTo>
                <a:lnTo>
                  <a:pt x="5743" y="10001"/>
                </a:lnTo>
                <a:lnTo>
                  <a:pt x="5840" y="10098"/>
                </a:lnTo>
                <a:lnTo>
                  <a:pt x="5986" y="10147"/>
                </a:lnTo>
                <a:lnTo>
                  <a:pt x="6132" y="10196"/>
                </a:lnTo>
                <a:lnTo>
                  <a:pt x="6278" y="10220"/>
                </a:lnTo>
                <a:lnTo>
                  <a:pt x="6424" y="10196"/>
                </a:lnTo>
                <a:lnTo>
                  <a:pt x="6546" y="10171"/>
                </a:lnTo>
                <a:lnTo>
                  <a:pt x="6643" y="10123"/>
                </a:lnTo>
                <a:lnTo>
                  <a:pt x="6741" y="10050"/>
                </a:lnTo>
                <a:lnTo>
                  <a:pt x="6838" y="9977"/>
                </a:lnTo>
                <a:lnTo>
                  <a:pt x="7008" y="9782"/>
                </a:lnTo>
                <a:lnTo>
                  <a:pt x="7130" y="9879"/>
                </a:lnTo>
                <a:lnTo>
                  <a:pt x="7300" y="9977"/>
                </a:lnTo>
                <a:lnTo>
                  <a:pt x="7471" y="10025"/>
                </a:lnTo>
                <a:lnTo>
                  <a:pt x="7665" y="10050"/>
                </a:lnTo>
                <a:lnTo>
                  <a:pt x="7860" y="10050"/>
                </a:lnTo>
                <a:lnTo>
                  <a:pt x="8030" y="10025"/>
                </a:lnTo>
                <a:lnTo>
                  <a:pt x="8225" y="9952"/>
                </a:lnTo>
                <a:lnTo>
                  <a:pt x="8371" y="9879"/>
                </a:lnTo>
                <a:lnTo>
                  <a:pt x="8493" y="9977"/>
                </a:lnTo>
                <a:lnTo>
                  <a:pt x="8639" y="10025"/>
                </a:lnTo>
                <a:lnTo>
                  <a:pt x="8785" y="10074"/>
                </a:lnTo>
                <a:lnTo>
                  <a:pt x="8955" y="10074"/>
                </a:lnTo>
                <a:lnTo>
                  <a:pt x="9125" y="10050"/>
                </a:lnTo>
                <a:lnTo>
                  <a:pt x="9320" y="10001"/>
                </a:lnTo>
                <a:lnTo>
                  <a:pt x="9466" y="9928"/>
                </a:lnTo>
                <a:lnTo>
                  <a:pt x="9636" y="9831"/>
                </a:lnTo>
                <a:lnTo>
                  <a:pt x="9734" y="9904"/>
                </a:lnTo>
                <a:lnTo>
                  <a:pt x="9855" y="9952"/>
                </a:lnTo>
                <a:lnTo>
                  <a:pt x="10001" y="9977"/>
                </a:lnTo>
                <a:lnTo>
                  <a:pt x="10147" y="10001"/>
                </a:lnTo>
                <a:lnTo>
                  <a:pt x="10293" y="10001"/>
                </a:lnTo>
                <a:lnTo>
                  <a:pt x="10439" y="9977"/>
                </a:lnTo>
                <a:lnTo>
                  <a:pt x="10561" y="9928"/>
                </a:lnTo>
                <a:lnTo>
                  <a:pt x="10682" y="9855"/>
                </a:lnTo>
                <a:lnTo>
                  <a:pt x="10780" y="9952"/>
                </a:lnTo>
                <a:lnTo>
                  <a:pt x="10901" y="10001"/>
                </a:lnTo>
                <a:lnTo>
                  <a:pt x="11193" y="10001"/>
                </a:lnTo>
                <a:lnTo>
                  <a:pt x="11339" y="9952"/>
                </a:lnTo>
                <a:lnTo>
                  <a:pt x="11510" y="9904"/>
                </a:lnTo>
                <a:lnTo>
                  <a:pt x="11656" y="9831"/>
                </a:lnTo>
                <a:lnTo>
                  <a:pt x="11802" y="9733"/>
                </a:lnTo>
                <a:lnTo>
                  <a:pt x="11850" y="9806"/>
                </a:lnTo>
                <a:lnTo>
                  <a:pt x="11923" y="9855"/>
                </a:lnTo>
                <a:lnTo>
                  <a:pt x="12069" y="9928"/>
                </a:lnTo>
                <a:lnTo>
                  <a:pt x="12240" y="9952"/>
                </a:lnTo>
                <a:lnTo>
                  <a:pt x="12434" y="9952"/>
                </a:lnTo>
                <a:lnTo>
                  <a:pt x="12629" y="9904"/>
                </a:lnTo>
                <a:lnTo>
                  <a:pt x="12824" y="9831"/>
                </a:lnTo>
                <a:lnTo>
                  <a:pt x="13018" y="9758"/>
                </a:lnTo>
                <a:lnTo>
                  <a:pt x="13164" y="9660"/>
                </a:lnTo>
                <a:lnTo>
                  <a:pt x="13237" y="9612"/>
                </a:lnTo>
                <a:lnTo>
                  <a:pt x="13262" y="9539"/>
                </a:lnTo>
                <a:lnTo>
                  <a:pt x="13262" y="9466"/>
                </a:lnTo>
                <a:lnTo>
                  <a:pt x="13237" y="9393"/>
                </a:lnTo>
                <a:lnTo>
                  <a:pt x="13189" y="9344"/>
                </a:lnTo>
                <a:lnTo>
                  <a:pt x="13116" y="9320"/>
                </a:lnTo>
                <a:lnTo>
                  <a:pt x="13067" y="9320"/>
                </a:lnTo>
                <a:lnTo>
                  <a:pt x="12994" y="9344"/>
                </a:lnTo>
                <a:lnTo>
                  <a:pt x="12775" y="9466"/>
                </a:lnTo>
                <a:lnTo>
                  <a:pt x="12605" y="9539"/>
                </a:lnTo>
                <a:lnTo>
                  <a:pt x="12459" y="9587"/>
                </a:lnTo>
                <a:lnTo>
                  <a:pt x="12288" y="9612"/>
                </a:lnTo>
                <a:lnTo>
                  <a:pt x="12167" y="9612"/>
                </a:lnTo>
                <a:lnTo>
                  <a:pt x="12118" y="9587"/>
                </a:lnTo>
                <a:lnTo>
                  <a:pt x="12094" y="9539"/>
                </a:lnTo>
                <a:lnTo>
                  <a:pt x="12069" y="9490"/>
                </a:lnTo>
                <a:lnTo>
                  <a:pt x="12069" y="9417"/>
                </a:lnTo>
                <a:lnTo>
                  <a:pt x="12069" y="9368"/>
                </a:lnTo>
                <a:lnTo>
                  <a:pt x="12045" y="9295"/>
                </a:lnTo>
                <a:lnTo>
                  <a:pt x="12021" y="9247"/>
                </a:lnTo>
                <a:lnTo>
                  <a:pt x="11972" y="9222"/>
                </a:lnTo>
                <a:lnTo>
                  <a:pt x="11875" y="9222"/>
                </a:lnTo>
                <a:lnTo>
                  <a:pt x="11826" y="9247"/>
                </a:lnTo>
                <a:lnTo>
                  <a:pt x="11777" y="9295"/>
                </a:lnTo>
                <a:lnTo>
                  <a:pt x="11704" y="9393"/>
                </a:lnTo>
                <a:lnTo>
                  <a:pt x="11583" y="9490"/>
                </a:lnTo>
                <a:lnTo>
                  <a:pt x="11437" y="9587"/>
                </a:lnTo>
                <a:lnTo>
                  <a:pt x="11266" y="9660"/>
                </a:lnTo>
                <a:lnTo>
                  <a:pt x="11120" y="9709"/>
                </a:lnTo>
                <a:lnTo>
                  <a:pt x="11072" y="9709"/>
                </a:lnTo>
                <a:lnTo>
                  <a:pt x="11023" y="9685"/>
                </a:lnTo>
                <a:lnTo>
                  <a:pt x="10974" y="9660"/>
                </a:lnTo>
                <a:lnTo>
                  <a:pt x="10950" y="9612"/>
                </a:lnTo>
                <a:lnTo>
                  <a:pt x="10950" y="9539"/>
                </a:lnTo>
                <a:lnTo>
                  <a:pt x="10974" y="9441"/>
                </a:lnTo>
                <a:lnTo>
                  <a:pt x="10974" y="9393"/>
                </a:lnTo>
                <a:lnTo>
                  <a:pt x="10950" y="9320"/>
                </a:lnTo>
                <a:lnTo>
                  <a:pt x="10926" y="9271"/>
                </a:lnTo>
                <a:lnTo>
                  <a:pt x="10853" y="9271"/>
                </a:lnTo>
                <a:lnTo>
                  <a:pt x="10804" y="9247"/>
                </a:lnTo>
                <a:lnTo>
                  <a:pt x="10755" y="9271"/>
                </a:lnTo>
                <a:lnTo>
                  <a:pt x="10682" y="9295"/>
                </a:lnTo>
                <a:lnTo>
                  <a:pt x="10658" y="9368"/>
                </a:lnTo>
                <a:lnTo>
                  <a:pt x="10585" y="9490"/>
                </a:lnTo>
                <a:lnTo>
                  <a:pt x="10463" y="9587"/>
                </a:lnTo>
                <a:lnTo>
                  <a:pt x="10342" y="9636"/>
                </a:lnTo>
                <a:lnTo>
                  <a:pt x="10025" y="9636"/>
                </a:lnTo>
                <a:lnTo>
                  <a:pt x="9928" y="9587"/>
                </a:lnTo>
                <a:lnTo>
                  <a:pt x="9855" y="9563"/>
                </a:lnTo>
                <a:lnTo>
                  <a:pt x="9904" y="9393"/>
                </a:lnTo>
                <a:lnTo>
                  <a:pt x="9904" y="9320"/>
                </a:lnTo>
                <a:lnTo>
                  <a:pt x="9879" y="9247"/>
                </a:lnTo>
                <a:lnTo>
                  <a:pt x="9831" y="9198"/>
                </a:lnTo>
                <a:lnTo>
                  <a:pt x="9782" y="9174"/>
                </a:lnTo>
                <a:lnTo>
                  <a:pt x="9734" y="9149"/>
                </a:lnTo>
                <a:close/>
                <a:moveTo>
                  <a:pt x="16522" y="9003"/>
                </a:moveTo>
                <a:lnTo>
                  <a:pt x="16522" y="9879"/>
                </a:lnTo>
                <a:lnTo>
                  <a:pt x="16401" y="9879"/>
                </a:lnTo>
                <a:lnTo>
                  <a:pt x="16279" y="9928"/>
                </a:lnTo>
                <a:lnTo>
                  <a:pt x="16182" y="9977"/>
                </a:lnTo>
                <a:lnTo>
                  <a:pt x="16084" y="10050"/>
                </a:lnTo>
                <a:lnTo>
                  <a:pt x="15914" y="10196"/>
                </a:lnTo>
                <a:lnTo>
                  <a:pt x="15744" y="10390"/>
                </a:lnTo>
                <a:lnTo>
                  <a:pt x="15598" y="10561"/>
                </a:lnTo>
                <a:lnTo>
                  <a:pt x="15598" y="10342"/>
                </a:lnTo>
                <a:lnTo>
                  <a:pt x="15646" y="10317"/>
                </a:lnTo>
                <a:lnTo>
                  <a:pt x="15671" y="10269"/>
                </a:lnTo>
                <a:lnTo>
                  <a:pt x="15890" y="9879"/>
                </a:lnTo>
                <a:lnTo>
                  <a:pt x="16011" y="9685"/>
                </a:lnTo>
                <a:lnTo>
                  <a:pt x="16133" y="9490"/>
                </a:lnTo>
                <a:lnTo>
                  <a:pt x="16328" y="9271"/>
                </a:lnTo>
                <a:lnTo>
                  <a:pt x="16522" y="9003"/>
                </a:lnTo>
                <a:close/>
                <a:moveTo>
                  <a:pt x="16522" y="10001"/>
                </a:moveTo>
                <a:lnTo>
                  <a:pt x="16522" y="10755"/>
                </a:lnTo>
                <a:lnTo>
                  <a:pt x="16352" y="10853"/>
                </a:lnTo>
                <a:lnTo>
                  <a:pt x="16230" y="10974"/>
                </a:lnTo>
                <a:lnTo>
                  <a:pt x="15987" y="11242"/>
                </a:lnTo>
                <a:lnTo>
                  <a:pt x="15792" y="11461"/>
                </a:lnTo>
                <a:lnTo>
                  <a:pt x="15598" y="11704"/>
                </a:lnTo>
                <a:lnTo>
                  <a:pt x="15598" y="11291"/>
                </a:lnTo>
                <a:lnTo>
                  <a:pt x="15768" y="10974"/>
                </a:lnTo>
                <a:lnTo>
                  <a:pt x="15963" y="10682"/>
                </a:lnTo>
                <a:lnTo>
                  <a:pt x="16255" y="10342"/>
                </a:lnTo>
                <a:lnTo>
                  <a:pt x="16522" y="10001"/>
                </a:lnTo>
                <a:close/>
                <a:moveTo>
                  <a:pt x="10244" y="11145"/>
                </a:moveTo>
                <a:lnTo>
                  <a:pt x="10171" y="11193"/>
                </a:lnTo>
                <a:lnTo>
                  <a:pt x="10123" y="11242"/>
                </a:lnTo>
                <a:lnTo>
                  <a:pt x="9928" y="11534"/>
                </a:lnTo>
                <a:lnTo>
                  <a:pt x="9831" y="11656"/>
                </a:lnTo>
                <a:lnTo>
                  <a:pt x="9709" y="11753"/>
                </a:lnTo>
                <a:lnTo>
                  <a:pt x="9636" y="11802"/>
                </a:lnTo>
                <a:lnTo>
                  <a:pt x="9539" y="11826"/>
                </a:lnTo>
                <a:lnTo>
                  <a:pt x="9320" y="11826"/>
                </a:lnTo>
                <a:lnTo>
                  <a:pt x="9223" y="11802"/>
                </a:lnTo>
                <a:lnTo>
                  <a:pt x="9150" y="11753"/>
                </a:lnTo>
                <a:lnTo>
                  <a:pt x="9077" y="11680"/>
                </a:lnTo>
                <a:lnTo>
                  <a:pt x="9052" y="11607"/>
                </a:lnTo>
                <a:lnTo>
                  <a:pt x="9125" y="11412"/>
                </a:lnTo>
                <a:lnTo>
                  <a:pt x="9125" y="11339"/>
                </a:lnTo>
                <a:lnTo>
                  <a:pt x="9101" y="11266"/>
                </a:lnTo>
                <a:lnTo>
                  <a:pt x="9052" y="11218"/>
                </a:lnTo>
                <a:lnTo>
                  <a:pt x="9004" y="11169"/>
                </a:lnTo>
                <a:lnTo>
                  <a:pt x="8882" y="11169"/>
                </a:lnTo>
                <a:lnTo>
                  <a:pt x="8809" y="11193"/>
                </a:lnTo>
                <a:lnTo>
                  <a:pt x="8760" y="11266"/>
                </a:lnTo>
                <a:lnTo>
                  <a:pt x="8687" y="11388"/>
                </a:lnTo>
                <a:lnTo>
                  <a:pt x="8663" y="11510"/>
                </a:lnTo>
                <a:lnTo>
                  <a:pt x="8566" y="11656"/>
                </a:lnTo>
                <a:lnTo>
                  <a:pt x="8395" y="11729"/>
                </a:lnTo>
                <a:lnTo>
                  <a:pt x="8298" y="11753"/>
                </a:lnTo>
                <a:lnTo>
                  <a:pt x="8176" y="11777"/>
                </a:lnTo>
                <a:lnTo>
                  <a:pt x="8103" y="11753"/>
                </a:lnTo>
                <a:lnTo>
                  <a:pt x="8055" y="11729"/>
                </a:lnTo>
                <a:lnTo>
                  <a:pt x="8055" y="11680"/>
                </a:lnTo>
                <a:lnTo>
                  <a:pt x="8055" y="11607"/>
                </a:lnTo>
                <a:lnTo>
                  <a:pt x="8079" y="11534"/>
                </a:lnTo>
                <a:lnTo>
                  <a:pt x="8079" y="11461"/>
                </a:lnTo>
                <a:lnTo>
                  <a:pt x="8055" y="11412"/>
                </a:lnTo>
                <a:lnTo>
                  <a:pt x="8006" y="11364"/>
                </a:lnTo>
                <a:lnTo>
                  <a:pt x="7957" y="11339"/>
                </a:lnTo>
                <a:lnTo>
                  <a:pt x="7884" y="11315"/>
                </a:lnTo>
                <a:lnTo>
                  <a:pt x="7811" y="11339"/>
                </a:lnTo>
                <a:lnTo>
                  <a:pt x="7763" y="11388"/>
                </a:lnTo>
                <a:lnTo>
                  <a:pt x="7544" y="11558"/>
                </a:lnTo>
                <a:lnTo>
                  <a:pt x="7325" y="11753"/>
                </a:lnTo>
                <a:lnTo>
                  <a:pt x="7179" y="11802"/>
                </a:lnTo>
                <a:lnTo>
                  <a:pt x="6984" y="11826"/>
                </a:lnTo>
                <a:lnTo>
                  <a:pt x="6887" y="11802"/>
                </a:lnTo>
                <a:lnTo>
                  <a:pt x="6765" y="11802"/>
                </a:lnTo>
                <a:lnTo>
                  <a:pt x="6692" y="11753"/>
                </a:lnTo>
                <a:lnTo>
                  <a:pt x="6643" y="11704"/>
                </a:lnTo>
                <a:lnTo>
                  <a:pt x="6668" y="11583"/>
                </a:lnTo>
                <a:lnTo>
                  <a:pt x="6668" y="11412"/>
                </a:lnTo>
                <a:lnTo>
                  <a:pt x="6643" y="11339"/>
                </a:lnTo>
                <a:lnTo>
                  <a:pt x="6595" y="11266"/>
                </a:lnTo>
                <a:lnTo>
                  <a:pt x="6546" y="11218"/>
                </a:lnTo>
                <a:lnTo>
                  <a:pt x="6473" y="11193"/>
                </a:lnTo>
                <a:lnTo>
                  <a:pt x="6400" y="11193"/>
                </a:lnTo>
                <a:lnTo>
                  <a:pt x="6327" y="11218"/>
                </a:lnTo>
                <a:lnTo>
                  <a:pt x="6254" y="11291"/>
                </a:lnTo>
                <a:lnTo>
                  <a:pt x="6205" y="11364"/>
                </a:lnTo>
                <a:lnTo>
                  <a:pt x="6181" y="11485"/>
                </a:lnTo>
                <a:lnTo>
                  <a:pt x="6157" y="11583"/>
                </a:lnTo>
                <a:lnTo>
                  <a:pt x="6084" y="11656"/>
                </a:lnTo>
                <a:lnTo>
                  <a:pt x="5986" y="11704"/>
                </a:lnTo>
                <a:lnTo>
                  <a:pt x="5767" y="11704"/>
                </a:lnTo>
                <a:lnTo>
                  <a:pt x="5670" y="11680"/>
                </a:lnTo>
                <a:lnTo>
                  <a:pt x="5573" y="11607"/>
                </a:lnTo>
                <a:lnTo>
                  <a:pt x="5475" y="11534"/>
                </a:lnTo>
                <a:lnTo>
                  <a:pt x="5427" y="11461"/>
                </a:lnTo>
                <a:lnTo>
                  <a:pt x="5378" y="11388"/>
                </a:lnTo>
                <a:lnTo>
                  <a:pt x="5305" y="11315"/>
                </a:lnTo>
                <a:lnTo>
                  <a:pt x="5232" y="11291"/>
                </a:lnTo>
                <a:lnTo>
                  <a:pt x="5159" y="11291"/>
                </a:lnTo>
                <a:lnTo>
                  <a:pt x="5062" y="11315"/>
                </a:lnTo>
                <a:lnTo>
                  <a:pt x="5013" y="11364"/>
                </a:lnTo>
                <a:lnTo>
                  <a:pt x="4964" y="11412"/>
                </a:lnTo>
                <a:lnTo>
                  <a:pt x="4964" y="11510"/>
                </a:lnTo>
                <a:lnTo>
                  <a:pt x="4964" y="11607"/>
                </a:lnTo>
                <a:lnTo>
                  <a:pt x="4964" y="11680"/>
                </a:lnTo>
                <a:lnTo>
                  <a:pt x="4940" y="11729"/>
                </a:lnTo>
                <a:lnTo>
                  <a:pt x="4891" y="11777"/>
                </a:lnTo>
                <a:lnTo>
                  <a:pt x="4818" y="11826"/>
                </a:lnTo>
                <a:lnTo>
                  <a:pt x="4697" y="11850"/>
                </a:lnTo>
                <a:lnTo>
                  <a:pt x="4599" y="11826"/>
                </a:lnTo>
                <a:lnTo>
                  <a:pt x="4502" y="11753"/>
                </a:lnTo>
                <a:lnTo>
                  <a:pt x="4453" y="11656"/>
                </a:lnTo>
                <a:lnTo>
                  <a:pt x="4453" y="11607"/>
                </a:lnTo>
                <a:lnTo>
                  <a:pt x="4453" y="11558"/>
                </a:lnTo>
                <a:lnTo>
                  <a:pt x="4478" y="11437"/>
                </a:lnTo>
                <a:lnTo>
                  <a:pt x="4429" y="11364"/>
                </a:lnTo>
                <a:lnTo>
                  <a:pt x="4380" y="11291"/>
                </a:lnTo>
                <a:lnTo>
                  <a:pt x="4307" y="11266"/>
                </a:lnTo>
                <a:lnTo>
                  <a:pt x="4210" y="11242"/>
                </a:lnTo>
                <a:lnTo>
                  <a:pt x="4113" y="11266"/>
                </a:lnTo>
                <a:lnTo>
                  <a:pt x="4040" y="11339"/>
                </a:lnTo>
                <a:lnTo>
                  <a:pt x="3991" y="11412"/>
                </a:lnTo>
                <a:lnTo>
                  <a:pt x="3942" y="11510"/>
                </a:lnTo>
                <a:lnTo>
                  <a:pt x="3894" y="11607"/>
                </a:lnTo>
                <a:lnTo>
                  <a:pt x="3796" y="11680"/>
                </a:lnTo>
                <a:lnTo>
                  <a:pt x="3723" y="11753"/>
                </a:lnTo>
                <a:lnTo>
                  <a:pt x="3529" y="11850"/>
                </a:lnTo>
                <a:lnTo>
                  <a:pt x="3431" y="11875"/>
                </a:lnTo>
                <a:lnTo>
                  <a:pt x="3310" y="11899"/>
                </a:lnTo>
                <a:lnTo>
                  <a:pt x="3261" y="11899"/>
                </a:lnTo>
                <a:lnTo>
                  <a:pt x="3212" y="11875"/>
                </a:lnTo>
                <a:lnTo>
                  <a:pt x="3139" y="11826"/>
                </a:lnTo>
                <a:lnTo>
                  <a:pt x="3115" y="11729"/>
                </a:lnTo>
                <a:lnTo>
                  <a:pt x="3066" y="11631"/>
                </a:lnTo>
                <a:lnTo>
                  <a:pt x="3018" y="11461"/>
                </a:lnTo>
                <a:lnTo>
                  <a:pt x="2993" y="11388"/>
                </a:lnTo>
                <a:lnTo>
                  <a:pt x="2969" y="11388"/>
                </a:lnTo>
                <a:lnTo>
                  <a:pt x="2969" y="11364"/>
                </a:lnTo>
                <a:lnTo>
                  <a:pt x="2945" y="11339"/>
                </a:lnTo>
                <a:lnTo>
                  <a:pt x="2896" y="11315"/>
                </a:lnTo>
                <a:lnTo>
                  <a:pt x="2847" y="11315"/>
                </a:lnTo>
                <a:lnTo>
                  <a:pt x="2799" y="11339"/>
                </a:lnTo>
                <a:lnTo>
                  <a:pt x="2750" y="11364"/>
                </a:lnTo>
                <a:lnTo>
                  <a:pt x="2701" y="11461"/>
                </a:lnTo>
                <a:lnTo>
                  <a:pt x="2677" y="11583"/>
                </a:lnTo>
                <a:lnTo>
                  <a:pt x="2677" y="11802"/>
                </a:lnTo>
                <a:lnTo>
                  <a:pt x="2701" y="11923"/>
                </a:lnTo>
                <a:lnTo>
                  <a:pt x="2726" y="12021"/>
                </a:lnTo>
                <a:lnTo>
                  <a:pt x="2799" y="12093"/>
                </a:lnTo>
                <a:lnTo>
                  <a:pt x="2847" y="12191"/>
                </a:lnTo>
                <a:lnTo>
                  <a:pt x="2945" y="12264"/>
                </a:lnTo>
                <a:lnTo>
                  <a:pt x="3042" y="12312"/>
                </a:lnTo>
                <a:lnTo>
                  <a:pt x="3188" y="12361"/>
                </a:lnTo>
                <a:lnTo>
                  <a:pt x="3480" y="12361"/>
                </a:lnTo>
                <a:lnTo>
                  <a:pt x="3626" y="12337"/>
                </a:lnTo>
                <a:lnTo>
                  <a:pt x="3748" y="12288"/>
                </a:lnTo>
                <a:lnTo>
                  <a:pt x="3869" y="12215"/>
                </a:lnTo>
                <a:lnTo>
                  <a:pt x="4015" y="12142"/>
                </a:lnTo>
                <a:lnTo>
                  <a:pt x="4113" y="12045"/>
                </a:lnTo>
                <a:lnTo>
                  <a:pt x="4259" y="12166"/>
                </a:lnTo>
                <a:lnTo>
                  <a:pt x="4405" y="12239"/>
                </a:lnTo>
                <a:lnTo>
                  <a:pt x="4575" y="12288"/>
                </a:lnTo>
                <a:lnTo>
                  <a:pt x="4745" y="12312"/>
                </a:lnTo>
                <a:lnTo>
                  <a:pt x="4916" y="12288"/>
                </a:lnTo>
                <a:lnTo>
                  <a:pt x="5086" y="12239"/>
                </a:lnTo>
                <a:lnTo>
                  <a:pt x="5232" y="12142"/>
                </a:lnTo>
                <a:lnTo>
                  <a:pt x="5354" y="12021"/>
                </a:lnTo>
                <a:lnTo>
                  <a:pt x="5475" y="12069"/>
                </a:lnTo>
                <a:lnTo>
                  <a:pt x="5597" y="12118"/>
                </a:lnTo>
                <a:lnTo>
                  <a:pt x="5743" y="12142"/>
                </a:lnTo>
                <a:lnTo>
                  <a:pt x="5889" y="12166"/>
                </a:lnTo>
                <a:lnTo>
                  <a:pt x="6011" y="12166"/>
                </a:lnTo>
                <a:lnTo>
                  <a:pt x="6157" y="12142"/>
                </a:lnTo>
                <a:lnTo>
                  <a:pt x="6278" y="12093"/>
                </a:lnTo>
                <a:lnTo>
                  <a:pt x="6376" y="12045"/>
                </a:lnTo>
                <a:lnTo>
                  <a:pt x="6546" y="12142"/>
                </a:lnTo>
                <a:lnTo>
                  <a:pt x="6716" y="12239"/>
                </a:lnTo>
                <a:lnTo>
                  <a:pt x="6862" y="12288"/>
                </a:lnTo>
                <a:lnTo>
                  <a:pt x="7008" y="12312"/>
                </a:lnTo>
                <a:lnTo>
                  <a:pt x="7154" y="12288"/>
                </a:lnTo>
                <a:lnTo>
                  <a:pt x="7276" y="12264"/>
                </a:lnTo>
                <a:lnTo>
                  <a:pt x="7398" y="12191"/>
                </a:lnTo>
                <a:lnTo>
                  <a:pt x="7519" y="12118"/>
                </a:lnTo>
                <a:lnTo>
                  <a:pt x="7763" y="11948"/>
                </a:lnTo>
                <a:lnTo>
                  <a:pt x="7836" y="12021"/>
                </a:lnTo>
                <a:lnTo>
                  <a:pt x="7909" y="12093"/>
                </a:lnTo>
                <a:lnTo>
                  <a:pt x="8030" y="12142"/>
                </a:lnTo>
                <a:lnTo>
                  <a:pt x="8347" y="12142"/>
                </a:lnTo>
                <a:lnTo>
                  <a:pt x="8493" y="12118"/>
                </a:lnTo>
                <a:lnTo>
                  <a:pt x="8663" y="12045"/>
                </a:lnTo>
                <a:lnTo>
                  <a:pt x="8785" y="11948"/>
                </a:lnTo>
                <a:lnTo>
                  <a:pt x="8882" y="12021"/>
                </a:lnTo>
                <a:lnTo>
                  <a:pt x="8955" y="12093"/>
                </a:lnTo>
                <a:lnTo>
                  <a:pt x="9174" y="12191"/>
                </a:lnTo>
                <a:lnTo>
                  <a:pt x="9320" y="12239"/>
                </a:lnTo>
                <a:lnTo>
                  <a:pt x="9466" y="12264"/>
                </a:lnTo>
                <a:lnTo>
                  <a:pt x="9588" y="12239"/>
                </a:lnTo>
                <a:lnTo>
                  <a:pt x="9709" y="12215"/>
                </a:lnTo>
                <a:lnTo>
                  <a:pt x="9831" y="12166"/>
                </a:lnTo>
                <a:lnTo>
                  <a:pt x="9952" y="12093"/>
                </a:lnTo>
                <a:lnTo>
                  <a:pt x="10147" y="11899"/>
                </a:lnTo>
                <a:lnTo>
                  <a:pt x="10269" y="12021"/>
                </a:lnTo>
                <a:lnTo>
                  <a:pt x="10415" y="12093"/>
                </a:lnTo>
                <a:lnTo>
                  <a:pt x="10561" y="12142"/>
                </a:lnTo>
                <a:lnTo>
                  <a:pt x="10755" y="12166"/>
                </a:lnTo>
                <a:lnTo>
                  <a:pt x="10926" y="12191"/>
                </a:lnTo>
                <a:lnTo>
                  <a:pt x="11096" y="12166"/>
                </a:lnTo>
                <a:lnTo>
                  <a:pt x="11266" y="12093"/>
                </a:lnTo>
                <a:lnTo>
                  <a:pt x="11412" y="12021"/>
                </a:lnTo>
                <a:lnTo>
                  <a:pt x="11558" y="12093"/>
                </a:lnTo>
                <a:lnTo>
                  <a:pt x="11704" y="12142"/>
                </a:lnTo>
                <a:lnTo>
                  <a:pt x="12045" y="12142"/>
                </a:lnTo>
                <a:lnTo>
                  <a:pt x="12215" y="12118"/>
                </a:lnTo>
                <a:lnTo>
                  <a:pt x="12410" y="12069"/>
                </a:lnTo>
                <a:lnTo>
                  <a:pt x="12580" y="11996"/>
                </a:lnTo>
                <a:lnTo>
                  <a:pt x="12726" y="11899"/>
                </a:lnTo>
                <a:lnTo>
                  <a:pt x="12799" y="11948"/>
                </a:lnTo>
                <a:lnTo>
                  <a:pt x="12921" y="11972"/>
                </a:lnTo>
                <a:lnTo>
                  <a:pt x="13043" y="11972"/>
                </a:lnTo>
                <a:lnTo>
                  <a:pt x="13164" y="11948"/>
                </a:lnTo>
                <a:lnTo>
                  <a:pt x="13237" y="11899"/>
                </a:lnTo>
                <a:lnTo>
                  <a:pt x="13286" y="11850"/>
                </a:lnTo>
                <a:lnTo>
                  <a:pt x="13310" y="11777"/>
                </a:lnTo>
                <a:lnTo>
                  <a:pt x="13310" y="11704"/>
                </a:lnTo>
                <a:lnTo>
                  <a:pt x="13286" y="11631"/>
                </a:lnTo>
                <a:lnTo>
                  <a:pt x="13262" y="11583"/>
                </a:lnTo>
                <a:lnTo>
                  <a:pt x="13189" y="11558"/>
                </a:lnTo>
                <a:lnTo>
                  <a:pt x="13116" y="11534"/>
                </a:lnTo>
                <a:lnTo>
                  <a:pt x="13043" y="11558"/>
                </a:lnTo>
                <a:lnTo>
                  <a:pt x="12970" y="11534"/>
                </a:lnTo>
                <a:lnTo>
                  <a:pt x="12897" y="11437"/>
                </a:lnTo>
                <a:lnTo>
                  <a:pt x="12799" y="11388"/>
                </a:lnTo>
                <a:lnTo>
                  <a:pt x="12751" y="11364"/>
                </a:lnTo>
                <a:lnTo>
                  <a:pt x="12702" y="11364"/>
                </a:lnTo>
                <a:lnTo>
                  <a:pt x="12653" y="11388"/>
                </a:lnTo>
                <a:lnTo>
                  <a:pt x="12605" y="11437"/>
                </a:lnTo>
                <a:lnTo>
                  <a:pt x="12532" y="11485"/>
                </a:lnTo>
                <a:lnTo>
                  <a:pt x="12410" y="11558"/>
                </a:lnTo>
                <a:lnTo>
                  <a:pt x="12264" y="11631"/>
                </a:lnTo>
                <a:lnTo>
                  <a:pt x="12094" y="11704"/>
                </a:lnTo>
                <a:lnTo>
                  <a:pt x="11948" y="11729"/>
                </a:lnTo>
                <a:lnTo>
                  <a:pt x="11753" y="11729"/>
                </a:lnTo>
                <a:lnTo>
                  <a:pt x="11729" y="11704"/>
                </a:lnTo>
                <a:lnTo>
                  <a:pt x="11704" y="11656"/>
                </a:lnTo>
                <a:lnTo>
                  <a:pt x="11680" y="11607"/>
                </a:lnTo>
                <a:lnTo>
                  <a:pt x="11704" y="11485"/>
                </a:lnTo>
                <a:lnTo>
                  <a:pt x="11704" y="11412"/>
                </a:lnTo>
                <a:lnTo>
                  <a:pt x="11656" y="11339"/>
                </a:lnTo>
                <a:lnTo>
                  <a:pt x="11607" y="11291"/>
                </a:lnTo>
                <a:lnTo>
                  <a:pt x="11534" y="11266"/>
                </a:lnTo>
                <a:lnTo>
                  <a:pt x="11461" y="11291"/>
                </a:lnTo>
                <a:lnTo>
                  <a:pt x="11388" y="11315"/>
                </a:lnTo>
                <a:lnTo>
                  <a:pt x="11315" y="11364"/>
                </a:lnTo>
                <a:lnTo>
                  <a:pt x="11291" y="11437"/>
                </a:lnTo>
                <a:lnTo>
                  <a:pt x="11266" y="11558"/>
                </a:lnTo>
                <a:lnTo>
                  <a:pt x="11218" y="11607"/>
                </a:lnTo>
                <a:lnTo>
                  <a:pt x="11169" y="11656"/>
                </a:lnTo>
                <a:lnTo>
                  <a:pt x="11047" y="11729"/>
                </a:lnTo>
                <a:lnTo>
                  <a:pt x="10901" y="11753"/>
                </a:lnTo>
                <a:lnTo>
                  <a:pt x="10755" y="11753"/>
                </a:lnTo>
                <a:lnTo>
                  <a:pt x="10609" y="11729"/>
                </a:lnTo>
                <a:lnTo>
                  <a:pt x="10488" y="11656"/>
                </a:lnTo>
                <a:lnTo>
                  <a:pt x="10463" y="11631"/>
                </a:lnTo>
                <a:lnTo>
                  <a:pt x="10439" y="11583"/>
                </a:lnTo>
                <a:lnTo>
                  <a:pt x="10439" y="11510"/>
                </a:lnTo>
                <a:lnTo>
                  <a:pt x="10463" y="11461"/>
                </a:lnTo>
                <a:lnTo>
                  <a:pt x="10512" y="11364"/>
                </a:lnTo>
                <a:lnTo>
                  <a:pt x="10488" y="11291"/>
                </a:lnTo>
                <a:lnTo>
                  <a:pt x="10463" y="11218"/>
                </a:lnTo>
                <a:lnTo>
                  <a:pt x="10390" y="11169"/>
                </a:lnTo>
                <a:lnTo>
                  <a:pt x="10317" y="11145"/>
                </a:lnTo>
                <a:close/>
                <a:moveTo>
                  <a:pt x="16498" y="11193"/>
                </a:moveTo>
                <a:lnTo>
                  <a:pt x="16498" y="11948"/>
                </a:lnTo>
                <a:lnTo>
                  <a:pt x="16255" y="12093"/>
                </a:lnTo>
                <a:lnTo>
                  <a:pt x="16011" y="12312"/>
                </a:lnTo>
                <a:lnTo>
                  <a:pt x="15792" y="12556"/>
                </a:lnTo>
                <a:lnTo>
                  <a:pt x="15598" y="12823"/>
                </a:lnTo>
                <a:lnTo>
                  <a:pt x="15598" y="12775"/>
                </a:lnTo>
                <a:lnTo>
                  <a:pt x="15598" y="12434"/>
                </a:lnTo>
                <a:lnTo>
                  <a:pt x="15622" y="12385"/>
                </a:lnTo>
                <a:lnTo>
                  <a:pt x="15914" y="11923"/>
                </a:lnTo>
                <a:lnTo>
                  <a:pt x="16060" y="11680"/>
                </a:lnTo>
                <a:lnTo>
                  <a:pt x="16206" y="11461"/>
                </a:lnTo>
                <a:lnTo>
                  <a:pt x="16352" y="11339"/>
                </a:lnTo>
                <a:lnTo>
                  <a:pt x="16498" y="11193"/>
                </a:lnTo>
                <a:close/>
                <a:moveTo>
                  <a:pt x="16498" y="12288"/>
                </a:moveTo>
                <a:lnTo>
                  <a:pt x="16498" y="13140"/>
                </a:lnTo>
                <a:lnTo>
                  <a:pt x="16303" y="13213"/>
                </a:lnTo>
                <a:lnTo>
                  <a:pt x="16157" y="13334"/>
                </a:lnTo>
                <a:lnTo>
                  <a:pt x="16011" y="13456"/>
                </a:lnTo>
                <a:lnTo>
                  <a:pt x="15890" y="13602"/>
                </a:lnTo>
                <a:lnTo>
                  <a:pt x="15719" y="13797"/>
                </a:lnTo>
                <a:lnTo>
                  <a:pt x="15573" y="14016"/>
                </a:lnTo>
                <a:lnTo>
                  <a:pt x="15573" y="13602"/>
                </a:lnTo>
                <a:lnTo>
                  <a:pt x="15792" y="13213"/>
                </a:lnTo>
                <a:lnTo>
                  <a:pt x="16036" y="12848"/>
                </a:lnTo>
                <a:lnTo>
                  <a:pt x="16255" y="12556"/>
                </a:lnTo>
                <a:lnTo>
                  <a:pt x="16498" y="12288"/>
                </a:lnTo>
                <a:close/>
                <a:moveTo>
                  <a:pt x="2847" y="13286"/>
                </a:moveTo>
                <a:lnTo>
                  <a:pt x="2799" y="13310"/>
                </a:lnTo>
                <a:lnTo>
                  <a:pt x="2774" y="13334"/>
                </a:lnTo>
                <a:lnTo>
                  <a:pt x="2580" y="13675"/>
                </a:lnTo>
                <a:lnTo>
                  <a:pt x="2507" y="13870"/>
                </a:lnTo>
                <a:lnTo>
                  <a:pt x="2458" y="14064"/>
                </a:lnTo>
                <a:lnTo>
                  <a:pt x="2434" y="14259"/>
                </a:lnTo>
                <a:lnTo>
                  <a:pt x="2458" y="14332"/>
                </a:lnTo>
                <a:lnTo>
                  <a:pt x="2507" y="14405"/>
                </a:lnTo>
                <a:lnTo>
                  <a:pt x="2555" y="14478"/>
                </a:lnTo>
                <a:lnTo>
                  <a:pt x="2628" y="14527"/>
                </a:lnTo>
                <a:lnTo>
                  <a:pt x="2750" y="14551"/>
                </a:lnTo>
                <a:lnTo>
                  <a:pt x="3018" y="14551"/>
                </a:lnTo>
                <a:lnTo>
                  <a:pt x="3164" y="14527"/>
                </a:lnTo>
                <a:lnTo>
                  <a:pt x="3285" y="14478"/>
                </a:lnTo>
                <a:lnTo>
                  <a:pt x="3431" y="14429"/>
                </a:lnTo>
                <a:lnTo>
                  <a:pt x="3699" y="14283"/>
                </a:lnTo>
                <a:lnTo>
                  <a:pt x="3942" y="14089"/>
                </a:lnTo>
                <a:lnTo>
                  <a:pt x="4015" y="14186"/>
                </a:lnTo>
                <a:lnTo>
                  <a:pt x="4137" y="14259"/>
                </a:lnTo>
                <a:lnTo>
                  <a:pt x="4234" y="14332"/>
                </a:lnTo>
                <a:lnTo>
                  <a:pt x="4380" y="14381"/>
                </a:lnTo>
                <a:lnTo>
                  <a:pt x="4551" y="14429"/>
                </a:lnTo>
                <a:lnTo>
                  <a:pt x="4867" y="14429"/>
                </a:lnTo>
                <a:lnTo>
                  <a:pt x="5037" y="14405"/>
                </a:lnTo>
                <a:lnTo>
                  <a:pt x="5183" y="14356"/>
                </a:lnTo>
                <a:lnTo>
                  <a:pt x="5329" y="14283"/>
                </a:lnTo>
                <a:lnTo>
                  <a:pt x="5475" y="14186"/>
                </a:lnTo>
                <a:lnTo>
                  <a:pt x="5597" y="14089"/>
                </a:lnTo>
                <a:lnTo>
                  <a:pt x="5719" y="14186"/>
                </a:lnTo>
                <a:lnTo>
                  <a:pt x="5889" y="14235"/>
                </a:lnTo>
                <a:lnTo>
                  <a:pt x="6084" y="14259"/>
                </a:lnTo>
                <a:lnTo>
                  <a:pt x="6278" y="14259"/>
                </a:lnTo>
                <a:lnTo>
                  <a:pt x="6814" y="14235"/>
                </a:lnTo>
                <a:lnTo>
                  <a:pt x="7325" y="14259"/>
                </a:lnTo>
                <a:lnTo>
                  <a:pt x="7665" y="14283"/>
                </a:lnTo>
                <a:lnTo>
                  <a:pt x="8030" y="14259"/>
                </a:lnTo>
                <a:lnTo>
                  <a:pt x="8225" y="14235"/>
                </a:lnTo>
                <a:lnTo>
                  <a:pt x="8395" y="14186"/>
                </a:lnTo>
                <a:lnTo>
                  <a:pt x="8541" y="14113"/>
                </a:lnTo>
                <a:lnTo>
                  <a:pt x="8687" y="13991"/>
                </a:lnTo>
                <a:lnTo>
                  <a:pt x="8712" y="13943"/>
                </a:lnTo>
                <a:lnTo>
                  <a:pt x="8712" y="13894"/>
                </a:lnTo>
                <a:lnTo>
                  <a:pt x="8687" y="13845"/>
                </a:lnTo>
                <a:lnTo>
                  <a:pt x="8639" y="13821"/>
                </a:lnTo>
                <a:lnTo>
                  <a:pt x="8420" y="13772"/>
                </a:lnTo>
                <a:lnTo>
                  <a:pt x="8225" y="13797"/>
                </a:lnTo>
                <a:lnTo>
                  <a:pt x="7787" y="13845"/>
                </a:lnTo>
                <a:lnTo>
                  <a:pt x="7373" y="13845"/>
                </a:lnTo>
                <a:lnTo>
                  <a:pt x="6935" y="13797"/>
                </a:lnTo>
                <a:lnTo>
                  <a:pt x="6716" y="13797"/>
                </a:lnTo>
                <a:lnTo>
                  <a:pt x="6376" y="13821"/>
                </a:lnTo>
                <a:lnTo>
                  <a:pt x="6059" y="13821"/>
                </a:lnTo>
                <a:lnTo>
                  <a:pt x="5962" y="13797"/>
                </a:lnTo>
                <a:lnTo>
                  <a:pt x="5938" y="13797"/>
                </a:lnTo>
                <a:lnTo>
                  <a:pt x="5938" y="13772"/>
                </a:lnTo>
                <a:lnTo>
                  <a:pt x="5962" y="13699"/>
                </a:lnTo>
                <a:lnTo>
                  <a:pt x="5938" y="13602"/>
                </a:lnTo>
                <a:lnTo>
                  <a:pt x="5913" y="13553"/>
                </a:lnTo>
                <a:lnTo>
                  <a:pt x="5865" y="13480"/>
                </a:lnTo>
                <a:lnTo>
                  <a:pt x="5816" y="13456"/>
                </a:lnTo>
                <a:lnTo>
                  <a:pt x="5743" y="13432"/>
                </a:lnTo>
                <a:lnTo>
                  <a:pt x="5670" y="13456"/>
                </a:lnTo>
                <a:lnTo>
                  <a:pt x="5597" y="13505"/>
                </a:lnTo>
                <a:lnTo>
                  <a:pt x="5354" y="13748"/>
                </a:lnTo>
                <a:lnTo>
                  <a:pt x="5062" y="13943"/>
                </a:lnTo>
                <a:lnTo>
                  <a:pt x="4964" y="13991"/>
                </a:lnTo>
                <a:lnTo>
                  <a:pt x="4818" y="14016"/>
                </a:lnTo>
                <a:lnTo>
                  <a:pt x="4672" y="14016"/>
                </a:lnTo>
                <a:lnTo>
                  <a:pt x="4526" y="13991"/>
                </a:lnTo>
                <a:lnTo>
                  <a:pt x="4405" y="13943"/>
                </a:lnTo>
                <a:lnTo>
                  <a:pt x="4307" y="13870"/>
                </a:lnTo>
                <a:lnTo>
                  <a:pt x="4283" y="13821"/>
                </a:lnTo>
                <a:lnTo>
                  <a:pt x="4283" y="13748"/>
                </a:lnTo>
                <a:lnTo>
                  <a:pt x="4283" y="13675"/>
                </a:lnTo>
                <a:lnTo>
                  <a:pt x="4307" y="13578"/>
                </a:lnTo>
                <a:lnTo>
                  <a:pt x="4307" y="13505"/>
                </a:lnTo>
                <a:lnTo>
                  <a:pt x="4307" y="13432"/>
                </a:lnTo>
                <a:lnTo>
                  <a:pt x="4259" y="13383"/>
                </a:lnTo>
                <a:lnTo>
                  <a:pt x="4186" y="13334"/>
                </a:lnTo>
                <a:lnTo>
                  <a:pt x="4113" y="13310"/>
                </a:lnTo>
                <a:lnTo>
                  <a:pt x="4040" y="13334"/>
                </a:lnTo>
                <a:lnTo>
                  <a:pt x="3967" y="13359"/>
                </a:lnTo>
                <a:lnTo>
                  <a:pt x="3918" y="13432"/>
                </a:lnTo>
                <a:lnTo>
                  <a:pt x="3845" y="13529"/>
                </a:lnTo>
                <a:lnTo>
                  <a:pt x="3772" y="13602"/>
                </a:lnTo>
                <a:lnTo>
                  <a:pt x="3602" y="13772"/>
                </a:lnTo>
                <a:lnTo>
                  <a:pt x="3407" y="13918"/>
                </a:lnTo>
                <a:lnTo>
                  <a:pt x="3212" y="14016"/>
                </a:lnTo>
                <a:lnTo>
                  <a:pt x="3091" y="14089"/>
                </a:lnTo>
                <a:lnTo>
                  <a:pt x="2945" y="14113"/>
                </a:lnTo>
                <a:lnTo>
                  <a:pt x="2896" y="14113"/>
                </a:lnTo>
                <a:lnTo>
                  <a:pt x="2847" y="14089"/>
                </a:lnTo>
                <a:lnTo>
                  <a:pt x="2847" y="14016"/>
                </a:lnTo>
                <a:lnTo>
                  <a:pt x="2847" y="13918"/>
                </a:lnTo>
                <a:lnTo>
                  <a:pt x="2969" y="13456"/>
                </a:lnTo>
                <a:lnTo>
                  <a:pt x="2969" y="13407"/>
                </a:lnTo>
                <a:lnTo>
                  <a:pt x="2969" y="13359"/>
                </a:lnTo>
                <a:lnTo>
                  <a:pt x="2920" y="13310"/>
                </a:lnTo>
                <a:lnTo>
                  <a:pt x="2872" y="13286"/>
                </a:lnTo>
                <a:close/>
                <a:moveTo>
                  <a:pt x="16498" y="13286"/>
                </a:moveTo>
                <a:lnTo>
                  <a:pt x="16474" y="14137"/>
                </a:lnTo>
                <a:lnTo>
                  <a:pt x="16425" y="14137"/>
                </a:lnTo>
                <a:lnTo>
                  <a:pt x="16328" y="14210"/>
                </a:lnTo>
                <a:lnTo>
                  <a:pt x="16206" y="14283"/>
                </a:lnTo>
                <a:lnTo>
                  <a:pt x="15987" y="14478"/>
                </a:lnTo>
                <a:lnTo>
                  <a:pt x="15792" y="14697"/>
                </a:lnTo>
                <a:lnTo>
                  <a:pt x="15622" y="14916"/>
                </a:lnTo>
                <a:lnTo>
                  <a:pt x="15525" y="15038"/>
                </a:lnTo>
                <a:lnTo>
                  <a:pt x="15549" y="14673"/>
                </a:lnTo>
                <a:lnTo>
                  <a:pt x="15573" y="14673"/>
                </a:lnTo>
                <a:lnTo>
                  <a:pt x="15695" y="14502"/>
                </a:lnTo>
                <a:lnTo>
                  <a:pt x="15817" y="14332"/>
                </a:lnTo>
                <a:lnTo>
                  <a:pt x="16011" y="13967"/>
                </a:lnTo>
                <a:lnTo>
                  <a:pt x="16230" y="13602"/>
                </a:lnTo>
                <a:lnTo>
                  <a:pt x="16352" y="13432"/>
                </a:lnTo>
                <a:lnTo>
                  <a:pt x="16498" y="13286"/>
                </a:lnTo>
                <a:close/>
                <a:moveTo>
                  <a:pt x="16474" y="14332"/>
                </a:moveTo>
                <a:lnTo>
                  <a:pt x="16449" y="15208"/>
                </a:lnTo>
                <a:lnTo>
                  <a:pt x="16352" y="15232"/>
                </a:lnTo>
                <a:lnTo>
                  <a:pt x="16230" y="15305"/>
                </a:lnTo>
                <a:lnTo>
                  <a:pt x="15987" y="15500"/>
                </a:lnTo>
                <a:lnTo>
                  <a:pt x="15768" y="15719"/>
                </a:lnTo>
                <a:lnTo>
                  <a:pt x="15622" y="15889"/>
                </a:lnTo>
                <a:lnTo>
                  <a:pt x="15476" y="16035"/>
                </a:lnTo>
                <a:lnTo>
                  <a:pt x="15476" y="15743"/>
                </a:lnTo>
                <a:lnTo>
                  <a:pt x="15549" y="15695"/>
                </a:lnTo>
                <a:lnTo>
                  <a:pt x="15598" y="15646"/>
                </a:lnTo>
                <a:lnTo>
                  <a:pt x="15671" y="15500"/>
                </a:lnTo>
                <a:lnTo>
                  <a:pt x="15817" y="15257"/>
                </a:lnTo>
                <a:lnTo>
                  <a:pt x="16011" y="15013"/>
                </a:lnTo>
                <a:lnTo>
                  <a:pt x="16279" y="14697"/>
                </a:lnTo>
                <a:lnTo>
                  <a:pt x="16376" y="14502"/>
                </a:lnTo>
                <a:lnTo>
                  <a:pt x="16474" y="14332"/>
                </a:lnTo>
                <a:close/>
                <a:moveTo>
                  <a:pt x="16449" y="15622"/>
                </a:moveTo>
                <a:lnTo>
                  <a:pt x="16425" y="16376"/>
                </a:lnTo>
                <a:lnTo>
                  <a:pt x="16328" y="16425"/>
                </a:lnTo>
                <a:lnTo>
                  <a:pt x="16230" y="16522"/>
                </a:lnTo>
                <a:lnTo>
                  <a:pt x="16036" y="16692"/>
                </a:lnTo>
                <a:lnTo>
                  <a:pt x="15719" y="17082"/>
                </a:lnTo>
                <a:lnTo>
                  <a:pt x="15427" y="17422"/>
                </a:lnTo>
                <a:lnTo>
                  <a:pt x="15427" y="17106"/>
                </a:lnTo>
                <a:lnTo>
                  <a:pt x="15452" y="16960"/>
                </a:lnTo>
                <a:lnTo>
                  <a:pt x="15452" y="16887"/>
                </a:lnTo>
                <a:lnTo>
                  <a:pt x="15476" y="16765"/>
                </a:lnTo>
                <a:lnTo>
                  <a:pt x="15525" y="16644"/>
                </a:lnTo>
                <a:lnTo>
                  <a:pt x="15598" y="16522"/>
                </a:lnTo>
                <a:lnTo>
                  <a:pt x="15695" y="16400"/>
                </a:lnTo>
                <a:lnTo>
                  <a:pt x="15890" y="16181"/>
                </a:lnTo>
                <a:lnTo>
                  <a:pt x="16060" y="15987"/>
                </a:lnTo>
                <a:lnTo>
                  <a:pt x="16255" y="15816"/>
                </a:lnTo>
                <a:lnTo>
                  <a:pt x="16449" y="15622"/>
                </a:lnTo>
                <a:close/>
                <a:moveTo>
                  <a:pt x="16401" y="16984"/>
                </a:moveTo>
                <a:lnTo>
                  <a:pt x="16401" y="17641"/>
                </a:lnTo>
                <a:lnTo>
                  <a:pt x="16157" y="17763"/>
                </a:lnTo>
                <a:lnTo>
                  <a:pt x="15938" y="17933"/>
                </a:lnTo>
                <a:lnTo>
                  <a:pt x="15719" y="18104"/>
                </a:lnTo>
                <a:lnTo>
                  <a:pt x="15549" y="18323"/>
                </a:lnTo>
                <a:lnTo>
                  <a:pt x="15403" y="18493"/>
                </a:lnTo>
                <a:lnTo>
                  <a:pt x="15403" y="18347"/>
                </a:lnTo>
                <a:lnTo>
                  <a:pt x="15452" y="18298"/>
                </a:lnTo>
                <a:lnTo>
                  <a:pt x="15476" y="18250"/>
                </a:lnTo>
                <a:lnTo>
                  <a:pt x="15525" y="18104"/>
                </a:lnTo>
                <a:lnTo>
                  <a:pt x="15598" y="17982"/>
                </a:lnTo>
                <a:lnTo>
                  <a:pt x="15768" y="17714"/>
                </a:lnTo>
                <a:lnTo>
                  <a:pt x="15963" y="17471"/>
                </a:lnTo>
                <a:lnTo>
                  <a:pt x="16157" y="17252"/>
                </a:lnTo>
                <a:lnTo>
                  <a:pt x="16401" y="16984"/>
                </a:lnTo>
                <a:close/>
                <a:moveTo>
                  <a:pt x="14405" y="1533"/>
                </a:moveTo>
                <a:lnTo>
                  <a:pt x="14722" y="1558"/>
                </a:lnTo>
                <a:lnTo>
                  <a:pt x="14819" y="1582"/>
                </a:lnTo>
                <a:lnTo>
                  <a:pt x="14892" y="1606"/>
                </a:lnTo>
                <a:lnTo>
                  <a:pt x="14965" y="1655"/>
                </a:lnTo>
                <a:lnTo>
                  <a:pt x="14965" y="1874"/>
                </a:lnTo>
                <a:lnTo>
                  <a:pt x="14989" y="2093"/>
                </a:lnTo>
                <a:lnTo>
                  <a:pt x="15062" y="2531"/>
                </a:lnTo>
                <a:lnTo>
                  <a:pt x="15062" y="3188"/>
                </a:lnTo>
                <a:lnTo>
                  <a:pt x="15038" y="3821"/>
                </a:lnTo>
                <a:lnTo>
                  <a:pt x="15014" y="5183"/>
                </a:lnTo>
                <a:lnTo>
                  <a:pt x="15014" y="6546"/>
                </a:lnTo>
                <a:lnTo>
                  <a:pt x="15038" y="9563"/>
                </a:lnTo>
                <a:lnTo>
                  <a:pt x="15038" y="12580"/>
                </a:lnTo>
                <a:lnTo>
                  <a:pt x="15038" y="13651"/>
                </a:lnTo>
                <a:lnTo>
                  <a:pt x="14989" y="14697"/>
                </a:lnTo>
                <a:lnTo>
                  <a:pt x="14941" y="15768"/>
                </a:lnTo>
                <a:lnTo>
                  <a:pt x="14892" y="16814"/>
                </a:lnTo>
                <a:lnTo>
                  <a:pt x="14868" y="18420"/>
                </a:lnTo>
                <a:lnTo>
                  <a:pt x="14843" y="19077"/>
                </a:lnTo>
                <a:lnTo>
                  <a:pt x="14843" y="19296"/>
                </a:lnTo>
                <a:lnTo>
                  <a:pt x="14819" y="19393"/>
                </a:lnTo>
                <a:lnTo>
                  <a:pt x="14868" y="19296"/>
                </a:lnTo>
                <a:lnTo>
                  <a:pt x="14843" y="19369"/>
                </a:lnTo>
                <a:lnTo>
                  <a:pt x="14843" y="19442"/>
                </a:lnTo>
                <a:lnTo>
                  <a:pt x="14503" y="19491"/>
                </a:lnTo>
                <a:lnTo>
                  <a:pt x="13505" y="19491"/>
                </a:lnTo>
                <a:lnTo>
                  <a:pt x="12580" y="19515"/>
                </a:lnTo>
                <a:lnTo>
                  <a:pt x="11680" y="19539"/>
                </a:lnTo>
                <a:lnTo>
                  <a:pt x="9636" y="19466"/>
                </a:lnTo>
                <a:lnTo>
                  <a:pt x="7592" y="19418"/>
                </a:lnTo>
                <a:lnTo>
                  <a:pt x="6570" y="19393"/>
                </a:lnTo>
                <a:lnTo>
                  <a:pt x="2653" y="19393"/>
                </a:lnTo>
                <a:lnTo>
                  <a:pt x="1777" y="19466"/>
                </a:lnTo>
                <a:lnTo>
                  <a:pt x="1266" y="19491"/>
                </a:lnTo>
                <a:lnTo>
                  <a:pt x="731" y="19515"/>
                </a:lnTo>
                <a:lnTo>
                  <a:pt x="731" y="19491"/>
                </a:lnTo>
                <a:lnTo>
                  <a:pt x="682" y="18955"/>
                </a:lnTo>
                <a:lnTo>
                  <a:pt x="658" y="18420"/>
                </a:lnTo>
                <a:lnTo>
                  <a:pt x="633" y="17349"/>
                </a:lnTo>
                <a:lnTo>
                  <a:pt x="658" y="16279"/>
                </a:lnTo>
                <a:lnTo>
                  <a:pt x="633" y="15743"/>
                </a:lnTo>
                <a:lnTo>
                  <a:pt x="609" y="15208"/>
                </a:lnTo>
                <a:lnTo>
                  <a:pt x="560" y="14648"/>
                </a:lnTo>
                <a:lnTo>
                  <a:pt x="560" y="14113"/>
                </a:lnTo>
                <a:lnTo>
                  <a:pt x="560" y="13553"/>
                </a:lnTo>
                <a:lnTo>
                  <a:pt x="560" y="13018"/>
                </a:lnTo>
                <a:lnTo>
                  <a:pt x="633" y="11923"/>
                </a:lnTo>
                <a:lnTo>
                  <a:pt x="682" y="10828"/>
                </a:lnTo>
                <a:lnTo>
                  <a:pt x="731" y="9685"/>
                </a:lnTo>
                <a:lnTo>
                  <a:pt x="731" y="8541"/>
                </a:lnTo>
                <a:lnTo>
                  <a:pt x="682" y="7422"/>
                </a:lnTo>
                <a:lnTo>
                  <a:pt x="658" y="6278"/>
                </a:lnTo>
                <a:lnTo>
                  <a:pt x="585" y="4015"/>
                </a:lnTo>
                <a:lnTo>
                  <a:pt x="560" y="2847"/>
                </a:lnTo>
                <a:lnTo>
                  <a:pt x="560" y="2239"/>
                </a:lnTo>
                <a:lnTo>
                  <a:pt x="512" y="1655"/>
                </a:lnTo>
                <a:lnTo>
                  <a:pt x="852" y="1679"/>
                </a:lnTo>
                <a:lnTo>
                  <a:pt x="1193" y="1704"/>
                </a:lnTo>
                <a:lnTo>
                  <a:pt x="1874" y="1679"/>
                </a:lnTo>
                <a:lnTo>
                  <a:pt x="1874" y="1679"/>
                </a:lnTo>
                <a:lnTo>
                  <a:pt x="1753" y="1850"/>
                </a:lnTo>
                <a:lnTo>
                  <a:pt x="1631" y="2020"/>
                </a:lnTo>
                <a:lnTo>
                  <a:pt x="1558" y="2190"/>
                </a:lnTo>
                <a:lnTo>
                  <a:pt x="1534" y="2409"/>
                </a:lnTo>
                <a:lnTo>
                  <a:pt x="1534" y="2507"/>
                </a:lnTo>
                <a:lnTo>
                  <a:pt x="1558" y="2628"/>
                </a:lnTo>
                <a:lnTo>
                  <a:pt x="1607" y="2872"/>
                </a:lnTo>
                <a:lnTo>
                  <a:pt x="1728" y="3066"/>
                </a:lnTo>
                <a:lnTo>
                  <a:pt x="1874" y="3261"/>
                </a:lnTo>
                <a:lnTo>
                  <a:pt x="2069" y="3407"/>
                </a:lnTo>
                <a:lnTo>
                  <a:pt x="2288" y="3529"/>
                </a:lnTo>
                <a:lnTo>
                  <a:pt x="2385" y="3553"/>
                </a:lnTo>
                <a:lnTo>
                  <a:pt x="2507" y="3577"/>
                </a:lnTo>
                <a:lnTo>
                  <a:pt x="2750" y="3577"/>
                </a:lnTo>
                <a:lnTo>
                  <a:pt x="2896" y="3529"/>
                </a:lnTo>
                <a:lnTo>
                  <a:pt x="3042" y="3480"/>
                </a:lnTo>
                <a:lnTo>
                  <a:pt x="3164" y="3407"/>
                </a:lnTo>
                <a:lnTo>
                  <a:pt x="3285" y="3310"/>
                </a:lnTo>
                <a:lnTo>
                  <a:pt x="3407" y="3188"/>
                </a:lnTo>
                <a:lnTo>
                  <a:pt x="3504" y="3066"/>
                </a:lnTo>
                <a:lnTo>
                  <a:pt x="3577" y="2945"/>
                </a:lnTo>
                <a:lnTo>
                  <a:pt x="3650" y="2799"/>
                </a:lnTo>
                <a:lnTo>
                  <a:pt x="3699" y="2653"/>
                </a:lnTo>
                <a:lnTo>
                  <a:pt x="3748" y="2482"/>
                </a:lnTo>
                <a:lnTo>
                  <a:pt x="3772" y="2336"/>
                </a:lnTo>
                <a:lnTo>
                  <a:pt x="3772" y="2190"/>
                </a:lnTo>
                <a:lnTo>
                  <a:pt x="3748" y="2044"/>
                </a:lnTo>
                <a:lnTo>
                  <a:pt x="3723" y="1923"/>
                </a:lnTo>
                <a:lnTo>
                  <a:pt x="3675" y="1801"/>
                </a:lnTo>
                <a:lnTo>
                  <a:pt x="3577" y="1679"/>
                </a:lnTo>
                <a:lnTo>
                  <a:pt x="5378" y="1679"/>
                </a:lnTo>
                <a:lnTo>
                  <a:pt x="5281" y="1777"/>
                </a:lnTo>
                <a:lnTo>
                  <a:pt x="5208" y="1874"/>
                </a:lnTo>
                <a:lnTo>
                  <a:pt x="5086" y="2069"/>
                </a:lnTo>
                <a:lnTo>
                  <a:pt x="5013" y="2288"/>
                </a:lnTo>
                <a:lnTo>
                  <a:pt x="4989" y="2507"/>
                </a:lnTo>
                <a:lnTo>
                  <a:pt x="5013" y="2726"/>
                </a:lnTo>
                <a:lnTo>
                  <a:pt x="5110" y="2920"/>
                </a:lnTo>
                <a:lnTo>
                  <a:pt x="5232" y="3091"/>
                </a:lnTo>
                <a:lnTo>
                  <a:pt x="5402" y="3261"/>
                </a:lnTo>
                <a:lnTo>
                  <a:pt x="5597" y="3358"/>
                </a:lnTo>
                <a:lnTo>
                  <a:pt x="5840" y="3431"/>
                </a:lnTo>
                <a:lnTo>
                  <a:pt x="6059" y="3456"/>
                </a:lnTo>
                <a:lnTo>
                  <a:pt x="6303" y="3431"/>
                </a:lnTo>
                <a:lnTo>
                  <a:pt x="6497" y="3358"/>
                </a:lnTo>
                <a:lnTo>
                  <a:pt x="6716" y="3237"/>
                </a:lnTo>
                <a:lnTo>
                  <a:pt x="6862" y="3091"/>
                </a:lnTo>
                <a:lnTo>
                  <a:pt x="7008" y="2896"/>
                </a:lnTo>
                <a:lnTo>
                  <a:pt x="7081" y="2653"/>
                </a:lnTo>
                <a:lnTo>
                  <a:pt x="7106" y="2531"/>
                </a:lnTo>
                <a:lnTo>
                  <a:pt x="7106" y="2409"/>
                </a:lnTo>
                <a:lnTo>
                  <a:pt x="7081" y="2142"/>
                </a:lnTo>
                <a:lnTo>
                  <a:pt x="7057" y="1996"/>
                </a:lnTo>
                <a:lnTo>
                  <a:pt x="7008" y="1874"/>
                </a:lnTo>
                <a:lnTo>
                  <a:pt x="6935" y="1777"/>
                </a:lnTo>
                <a:lnTo>
                  <a:pt x="6862" y="1679"/>
                </a:lnTo>
                <a:lnTo>
                  <a:pt x="8614" y="1631"/>
                </a:lnTo>
                <a:lnTo>
                  <a:pt x="8639" y="1631"/>
                </a:lnTo>
                <a:lnTo>
                  <a:pt x="8541" y="1801"/>
                </a:lnTo>
                <a:lnTo>
                  <a:pt x="8444" y="1971"/>
                </a:lnTo>
                <a:lnTo>
                  <a:pt x="8420" y="2142"/>
                </a:lnTo>
                <a:lnTo>
                  <a:pt x="8395" y="2336"/>
                </a:lnTo>
                <a:lnTo>
                  <a:pt x="8420" y="2458"/>
                </a:lnTo>
                <a:lnTo>
                  <a:pt x="8444" y="2580"/>
                </a:lnTo>
                <a:lnTo>
                  <a:pt x="8493" y="2677"/>
                </a:lnTo>
                <a:lnTo>
                  <a:pt x="8541" y="2774"/>
                </a:lnTo>
                <a:lnTo>
                  <a:pt x="8712" y="2969"/>
                </a:lnTo>
                <a:lnTo>
                  <a:pt x="8906" y="3115"/>
                </a:lnTo>
                <a:lnTo>
                  <a:pt x="9125" y="3237"/>
                </a:lnTo>
                <a:lnTo>
                  <a:pt x="9369" y="3310"/>
                </a:lnTo>
                <a:lnTo>
                  <a:pt x="9588" y="3310"/>
                </a:lnTo>
                <a:lnTo>
                  <a:pt x="9709" y="3285"/>
                </a:lnTo>
                <a:lnTo>
                  <a:pt x="9831" y="3237"/>
                </a:lnTo>
                <a:lnTo>
                  <a:pt x="9977" y="3139"/>
                </a:lnTo>
                <a:lnTo>
                  <a:pt x="10098" y="3018"/>
                </a:lnTo>
                <a:lnTo>
                  <a:pt x="10171" y="2872"/>
                </a:lnTo>
                <a:lnTo>
                  <a:pt x="10244" y="2701"/>
                </a:lnTo>
                <a:lnTo>
                  <a:pt x="10293" y="2507"/>
                </a:lnTo>
                <a:lnTo>
                  <a:pt x="10293" y="2336"/>
                </a:lnTo>
                <a:lnTo>
                  <a:pt x="10293" y="2142"/>
                </a:lnTo>
                <a:lnTo>
                  <a:pt x="10293" y="1971"/>
                </a:lnTo>
                <a:lnTo>
                  <a:pt x="10220" y="1777"/>
                </a:lnTo>
                <a:lnTo>
                  <a:pt x="10123" y="1582"/>
                </a:lnTo>
                <a:lnTo>
                  <a:pt x="11169" y="1558"/>
                </a:lnTo>
                <a:lnTo>
                  <a:pt x="12215" y="1533"/>
                </a:lnTo>
                <a:lnTo>
                  <a:pt x="12069" y="1631"/>
                </a:lnTo>
                <a:lnTo>
                  <a:pt x="11948" y="1728"/>
                </a:lnTo>
                <a:lnTo>
                  <a:pt x="11850" y="1850"/>
                </a:lnTo>
                <a:lnTo>
                  <a:pt x="11753" y="1996"/>
                </a:lnTo>
                <a:lnTo>
                  <a:pt x="11656" y="2190"/>
                </a:lnTo>
                <a:lnTo>
                  <a:pt x="11631" y="2409"/>
                </a:lnTo>
                <a:lnTo>
                  <a:pt x="11631" y="2604"/>
                </a:lnTo>
                <a:lnTo>
                  <a:pt x="11704" y="2799"/>
                </a:lnTo>
                <a:lnTo>
                  <a:pt x="11802" y="2969"/>
                </a:lnTo>
                <a:lnTo>
                  <a:pt x="11948" y="3115"/>
                </a:lnTo>
                <a:lnTo>
                  <a:pt x="12118" y="3237"/>
                </a:lnTo>
                <a:lnTo>
                  <a:pt x="12313" y="3310"/>
                </a:lnTo>
                <a:lnTo>
                  <a:pt x="12532" y="3358"/>
                </a:lnTo>
                <a:lnTo>
                  <a:pt x="12751" y="3383"/>
                </a:lnTo>
                <a:lnTo>
                  <a:pt x="12970" y="3358"/>
                </a:lnTo>
                <a:lnTo>
                  <a:pt x="13213" y="3310"/>
                </a:lnTo>
                <a:lnTo>
                  <a:pt x="13432" y="3237"/>
                </a:lnTo>
                <a:lnTo>
                  <a:pt x="13602" y="3115"/>
                </a:lnTo>
                <a:lnTo>
                  <a:pt x="13773" y="2969"/>
                </a:lnTo>
                <a:lnTo>
                  <a:pt x="13821" y="2872"/>
                </a:lnTo>
                <a:lnTo>
                  <a:pt x="13870" y="2774"/>
                </a:lnTo>
                <a:lnTo>
                  <a:pt x="13919" y="2628"/>
                </a:lnTo>
                <a:lnTo>
                  <a:pt x="13919" y="2458"/>
                </a:lnTo>
                <a:lnTo>
                  <a:pt x="13894" y="2288"/>
                </a:lnTo>
                <a:lnTo>
                  <a:pt x="13846" y="2117"/>
                </a:lnTo>
                <a:lnTo>
                  <a:pt x="13773" y="1947"/>
                </a:lnTo>
                <a:lnTo>
                  <a:pt x="13675" y="1801"/>
                </a:lnTo>
                <a:lnTo>
                  <a:pt x="13554" y="1655"/>
                </a:lnTo>
                <a:lnTo>
                  <a:pt x="13432" y="1558"/>
                </a:lnTo>
                <a:lnTo>
                  <a:pt x="13870" y="1533"/>
                </a:lnTo>
                <a:close/>
                <a:moveTo>
                  <a:pt x="2628" y="19904"/>
                </a:moveTo>
                <a:lnTo>
                  <a:pt x="2507" y="20002"/>
                </a:lnTo>
                <a:lnTo>
                  <a:pt x="2385" y="20099"/>
                </a:lnTo>
                <a:lnTo>
                  <a:pt x="2190" y="20318"/>
                </a:lnTo>
                <a:lnTo>
                  <a:pt x="1996" y="20464"/>
                </a:lnTo>
                <a:lnTo>
                  <a:pt x="1996" y="20196"/>
                </a:lnTo>
                <a:lnTo>
                  <a:pt x="1996" y="19953"/>
                </a:lnTo>
                <a:lnTo>
                  <a:pt x="2628" y="19904"/>
                </a:lnTo>
                <a:close/>
                <a:moveTo>
                  <a:pt x="16449" y="20220"/>
                </a:moveTo>
                <a:lnTo>
                  <a:pt x="16425" y="20658"/>
                </a:lnTo>
                <a:lnTo>
                  <a:pt x="16376" y="21121"/>
                </a:lnTo>
                <a:lnTo>
                  <a:pt x="16230" y="21145"/>
                </a:lnTo>
                <a:lnTo>
                  <a:pt x="16328" y="20683"/>
                </a:lnTo>
                <a:lnTo>
                  <a:pt x="16449" y="20220"/>
                </a:lnTo>
                <a:close/>
                <a:moveTo>
                  <a:pt x="16425" y="18955"/>
                </a:moveTo>
                <a:lnTo>
                  <a:pt x="16449" y="19880"/>
                </a:lnTo>
                <a:lnTo>
                  <a:pt x="16303" y="19977"/>
                </a:lnTo>
                <a:lnTo>
                  <a:pt x="16206" y="20099"/>
                </a:lnTo>
                <a:lnTo>
                  <a:pt x="16109" y="20245"/>
                </a:lnTo>
                <a:lnTo>
                  <a:pt x="16011" y="20415"/>
                </a:lnTo>
                <a:lnTo>
                  <a:pt x="15890" y="20780"/>
                </a:lnTo>
                <a:lnTo>
                  <a:pt x="15792" y="21194"/>
                </a:lnTo>
                <a:lnTo>
                  <a:pt x="15744" y="21194"/>
                </a:lnTo>
                <a:lnTo>
                  <a:pt x="15817" y="20926"/>
                </a:lnTo>
                <a:lnTo>
                  <a:pt x="15865" y="20658"/>
                </a:lnTo>
                <a:lnTo>
                  <a:pt x="15987" y="20172"/>
                </a:lnTo>
                <a:lnTo>
                  <a:pt x="16206" y="19564"/>
                </a:lnTo>
                <a:lnTo>
                  <a:pt x="16425" y="18955"/>
                </a:lnTo>
                <a:close/>
                <a:moveTo>
                  <a:pt x="16401" y="17787"/>
                </a:moveTo>
                <a:lnTo>
                  <a:pt x="16425" y="18517"/>
                </a:lnTo>
                <a:lnTo>
                  <a:pt x="16303" y="18663"/>
                </a:lnTo>
                <a:lnTo>
                  <a:pt x="16206" y="18834"/>
                </a:lnTo>
                <a:lnTo>
                  <a:pt x="16011" y="19174"/>
                </a:lnTo>
                <a:lnTo>
                  <a:pt x="15865" y="19564"/>
                </a:lnTo>
                <a:lnTo>
                  <a:pt x="15744" y="19929"/>
                </a:lnTo>
                <a:lnTo>
                  <a:pt x="15500" y="20537"/>
                </a:lnTo>
                <a:lnTo>
                  <a:pt x="15379" y="20877"/>
                </a:lnTo>
                <a:lnTo>
                  <a:pt x="15306" y="21218"/>
                </a:lnTo>
                <a:lnTo>
                  <a:pt x="14892" y="21242"/>
                </a:lnTo>
                <a:lnTo>
                  <a:pt x="15038" y="20926"/>
                </a:lnTo>
                <a:lnTo>
                  <a:pt x="15135" y="20585"/>
                </a:lnTo>
                <a:lnTo>
                  <a:pt x="15184" y="20220"/>
                </a:lnTo>
                <a:lnTo>
                  <a:pt x="15184" y="19856"/>
                </a:lnTo>
                <a:lnTo>
                  <a:pt x="15257" y="19831"/>
                </a:lnTo>
                <a:lnTo>
                  <a:pt x="15330" y="19807"/>
                </a:lnTo>
                <a:lnTo>
                  <a:pt x="15379" y="19758"/>
                </a:lnTo>
                <a:lnTo>
                  <a:pt x="15403" y="19710"/>
                </a:lnTo>
                <a:lnTo>
                  <a:pt x="15427" y="19661"/>
                </a:lnTo>
                <a:lnTo>
                  <a:pt x="15427" y="19539"/>
                </a:lnTo>
                <a:lnTo>
                  <a:pt x="15379" y="19418"/>
                </a:lnTo>
                <a:lnTo>
                  <a:pt x="15403" y="19296"/>
                </a:lnTo>
                <a:lnTo>
                  <a:pt x="15403" y="19150"/>
                </a:lnTo>
                <a:lnTo>
                  <a:pt x="15500" y="19053"/>
                </a:lnTo>
                <a:lnTo>
                  <a:pt x="15598" y="18931"/>
                </a:lnTo>
                <a:lnTo>
                  <a:pt x="15768" y="18663"/>
                </a:lnTo>
                <a:lnTo>
                  <a:pt x="16084" y="18225"/>
                </a:lnTo>
                <a:lnTo>
                  <a:pt x="16230" y="18006"/>
                </a:lnTo>
                <a:lnTo>
                  <a:pt x="16401" y="17787"/>
                </a:lnTo>
                <a:close/>
                <a:moveTo>
                  <a:pt x="3431" y="19904"/>
                </a:moveTo>
                <a:lnTo>
                  <a:pt x="3285" y="20002"/>
                </a:lnTo>
                <a:lnTo>
                  <a:pt x="3164" y="20123"/>
                </a:lnTo>
                <a:lnTo>
                  <a:pt x="2920" y="20342"/>
                </a:lnTo>
                <a:lnTo>
                  <a:pt x="2628" y="20683"/>
                </a:lnTo>
                <a:lnTo>
                  <a:pt x="2336" y="21023"/>
                </a:lnTo>
                <a:lnTo>
                  <a:pt x="2093" y="21291"/>
                </a:lnTo>
                <a:lnTo>
                  <a:pt x="2044" y="20902"/>
                </a:lnTo>
                <a:lnTo>
                  <a:pt x="2190" y="20853"/>
                </a:lnTo>
                <a:lnTo>
                  <a:pt x="2312" y="20756"/>
                </a:lnTo>
                <a:lnTo>
                  <a:pt x="2531" y="20585"/>
                </a:lnTo>
                <a:lnTo>
                  <a:pt x="2677" y="20464"/>
                </a:lnTo>
                <a:lnTo>
                  <a:pt x="2823" y="20318"/>
                </a:lnTo>
                <a:lnTo>
                  <a:pt x="2945" y="20172"/>
                </a:lnTo>
                <a:lnTo>
                  <a:pt x="2969" y="20075"/>
                </a:lnTo>
                <a:lnTo>
                  <a:pt x="2993" y="20002"/>
                </a:lnTo>
                <a:lnTo>
                  <a:pt x="2969" y="19953"/>
                </a:lnTo>
                <a:lnTo>
                  <a:pt x="2945" y="19904"/>
                </a:lnTo>
                <a:close/>
                <a:moveTo>
                  <a:pt x="10050" y="19977"/>
                </a:moveTo>
                <a:lnTo>
                  <a:pt x="9879" y="20148"/>
                </a:lnTo>
                <a:lnTo>
                  <a:pt x="9734" y="20293"/>
                </a:lnTo>
                <a:lnTo>
                  <a:pt x="9588" y="20537"/>
                </a:lnTo>
                <a:lnTo>
                  <a:pt x="9442" y="20756"/>
                </a:lnTo>
                <a:lnTo>
                  <a:pt x="9296" y="20975"/>
                </a:lnTo>
                <a:lnTo>
                  <a:pt x="9223" y="21072"/>
                </a:lnTo>
                <a:lnTo>
                  <a:pt x="9198" y="21194"/>
                </a:lnTo>
                <a:lnTo>
                  <a:pt x="9198" y="21242"/>
                </a:lnTo>
                <a:lnTo>
                  <a:pt x="9198" y="21291"/>
                </a:lnTo>
                <a:lnTo>
                  <a:pt x="8493" y="21291"/>
                </a:lnTo>
                <a:lnTo>
                  <a:pt x="8663" y="21072"/>
                </a:lnTo>
                <a:lnTo>
                  <a:pt x="8833" y="20853"/>
                </a:lnTo>
                <a:lnTo>
                  <a:pt x="9028" y="20537"/>
                </a:lnTo>
                <a:lnTo>
                  <a:pt x="9247" y="20245"/>
                </a:lnTo>
                <a:lnTo>
                  <a:pt x="9393" y="20099"/>
                </a:lnTo>
                <a:lnTo>
                  <a:pt x="9563" y="19977"/>
                </a:lnTo>
                <a:close/>
                <a:moveTo>
                  <a:pt x="10780" y="20002"/>
                </a:moveTo>
                <a:lnTo>
                  <a:pt x="10585" y="20342"/>
                </a:lnTo>
                <a:lnTo>
                  <a:pt x="10366" y="20731"/>
                </a:lnTo>
                <a:lnTo>
                  <a:pt x="10147" y="21145"/>
                </a:lnTo>
                <a:lnTo>
                  <a:pt x="10123" y="21218"/>
                </a:lnTo>
                <a:lnTo>
                  <a:pt x="10147" y="21291"/>
                </a:lnTo>
                <a:lnTo>
                  <a:pt x="9417" y="21291"/>
                </a:lnTo>
                <a:lnTo>
                  <a:pt x="9515" y="21242"/>
                </a:lnTo>
                <a:lnTo>
                  <a:pt x="9588" y="21169"/>
                </a:lnTo>
                <a:lnTo>
                  <a:pt x="9734" y="20975"/>
                </a:lnTo>
                <a:lnTo>
                  <a:pt x="9977" y="20610"/>
                </a:lnTo>
                <a:lnTo>
                  <a:pt x="10050" y="20512"/>
                </a:lnTo>
                <a:lnTo>
                  <a:pt x="10147" y="20415"/>
                </a:lnTo>
                <a:lnTo>
                  <a:pt x="10366" y="20220"/>
                </a:lnTo>
                <a:lnTo>
                  <a:pt x="10463" y="20123"/>
                </a:lnTo>
                <a:lnTo>
                  <a:pt x="10512" y="20002"/>
                </a:lnTo>
                <a:close/>
                <a:moveTo>
                  <a:pt x="11534" y="20026"/>
                </a:moveTo>
                <a:lnTo>
                  <a:pt x="11364" y="20269"/>
                </a:lnTo>
                <a:lnTo>
                  <a:pt x="11218" y="20512"/>
                </a:lnTo>
                <a:lnTo>
                  <a:pt x="11120" y="20683"/>
                </a:lnTo>
                <a:lnTo>
                  <a:pt x="11023" y="20877"/>
                </a:lnTo>
                <a:lnTo>
                  <a:pt x="10950" y="21096"/>
                </a:lnTo>
                <a:lnTo>
                  <a:pt x="10901" y="21291"/>
                </a:lnTo>
                <a:lnTo>
                  <a:pt x="10488" y="21291"/>
                </a:lnTo>
                <a:lnTo>
                  <a:pt x="10609" y="21145"/>
                </a:lnTo>
                <a:lnTo>
                  <a:pt x="10707" y="20975"/>
                </a:lnTo>
                <a:lnTo>
                  <a:pt x="10901" y="20658"/>
                </a:lnTo>
                <a:lnTo>
                  <a:pt x="11120" y="20342"/>
                </a:lnTo>
                <a:lnTo>
                  <a:pt x="11218" y="20196"/>
                </a:lnTo>
                <a:lnTo>
                  <a:pt x="11315" y="20026"/>
                </a:lnTo>
                <a:close/>
                <a:moveTo>
                  <a:pt x="14843" y="19953"/>
                </a:moveTo>
                <a:lnTo>
                  <a:pt x="14746" y="20220"/>
                </a:lnTo>
                <a:lnTo>
                  <a:pt x="14697" y="20512"/>
                </a:lnTo>
                <a:lnTo>
                  <a:pt x="14624" y="20780"/>
                </a:lnTo>
                <a:lnTo>
                  <a:pt x="14576" y="20926"/>
                </a:lnTo>
                <a:lnTo>
                  <a:pt x="14527" y="21048"/>
                </a:lnTo>
                <a:lnTo>
                  <a:pt x="14503" y="21121"/>
                </a:lnTo>
                <a:lnTo>
                  <a:pt x="14503" y="21169"/>
                </a:lnTo>
                <a:lnTo>
                  <a:pt x="14527" y="21267"/>
                </a:lnTo>
                <a:lnTo>
                  <a:pt x="14211" y="21291"/>
                </a:lnTo>
                <a:lnTo>
                  <a:pt x="14284" y="20999"/>
                </a:lnTo>
                <a:lnTo>
                  <a:pt x="14381" y="20658"/>
                </a:lnTo>
                <a:lnTo>
                  <a:pt x="14454" y="20293"/>
                </a:lnTo>
                <a:lnTo>
                  <a:pt x="14454" y="20123"/>
                </a:lnTo>
                <a:lnTo>
                  <a:pt x="14478" y="19977"/>
                </a:lnTo>
                <a:lnTo>
                  <a:pt x="14843" y="19953"/>
                </a:lnTo>
                <a:close/>
                <a:moveTo>
                  <a:pt x="12337" y="20026"/>
                </a:moveTo>
                <a:lnTo>
                  <a:pt x="12215" y="20220"/>
                </a:lnTo>
                <a:lnTo>
                  <a:pt x="12142" y="20391"/>
                </a:lnTo>
                <a:lnTo>
                  <a:pt x="11948" y="20829"/>
                </a:lnTo>
                <a:lnTo>
                  <a:pt x="11875" y="21072"/>
                </a:lnTo>
                <a:lnTo>
                  <a:pt x="11826" y="21315"/>
                </a:lnTo>
                <a:lnTo>
                  <a:pt x="11364" y="21291"/>
                </a:lnTo>
                <a:lnTo>
                  <a:pt x="11412" y="21121"/>
                </a:lnTo>
                <a:lnTo>
                  <a:pt x="11485" y="20950"/>
                </a:lnTo>
                <a:lnTo>
                  <a:pt x="11656" y="20634"/>
                </a:lnTo>
                <a:lnTo>
                  <a:pt x="11826" y="20342"/>
                </a:lnTo>
                <a:lnTo>
                  <a:pt x="11899" y="20196"/>
                </a:lnTo>
                <a:lnTo>
                  <a:pt x="11948" y="20026"/>
                </a:lnTo>
                <a:close/>
                <a:moveTo>
                  <a:pt x="13335" y="20002"/>
                </a:moveTo>
                <a:lnTo>
                  <a:pt x="13213" y="20148"/>
                </a:lnTo>
                <a:lnTo>
                  <a:pt x="13140" y="20293"/>
                </a:lnTo>
                <a:lnTo>
                  <a:pt x="12970" y="20585"/>
                </a:lnTo>
                <a:lnTo>
                  <a:pt x="12799" y="20950"/>
                </a:lnTo>
                <a:lnTo>
                  <a:pt x="12751" y="21121"/>
                </a:lnTo>
                <a:lnTo>
                  <a:pt x="12702" y="21315"/>
                </a:lnTo>
                <a:lnTo>
                  <a:pt x="12264" y="21315"/>
                </a:lnTo>
                <a:lnTo>
                  <a:pt x="12337" y="21023"/>
                </a:lnTo>
                <a:lnTo>
                  <a:pt x="12410" y="20756"/>
                </a:lnTo>
                <a:lnTo>
                  <a:pt x="12507" y="20366"/>
                </a:lnTo>
                <a:lnTo>
                  <a:pt x="12580" y="20172"/>
                </a:lnTo>
                <a:lnTo>
                  <a:pt x="12629" y="20075"/>
                </a:lnTo>
                <a:lnTo>
                  <a:pt x="12702" y="20026"/>
                </a:lnTo>
                <a:lnTo>
                  <a:pt x="13335" y="20002"/>
                </a:lnTo>
                <a:close/>
                <a:moveTo>
                  <a:pt x="14113" y="20002"/>
                </a:moveTo>
                <a:lnTo>
                  <a:pt x="14065" y="20196"/>
                </a:lnTo>
                <a:lnTo>
                  <a:pt x="14016" y="20366"/>
                </a:lnTo>
                <a:lnTo>
                  <a:pt x="13870" y="20804"/>
                </a:lnTo>
                <a:lnTo>
                  <a:pt x="13748" y="21242"/>
                </a:lnTo>
                <a:lnTo>
                  <a:pt x="13748" y="21291"/>
                </a:lnTo>
                <a:lnTo>
                  <a:pt x="13164" y="21315"/>
                </a:lnTo>
                <a:lnTo>
                  <a:pt x="13262" y="21023"/>
                </a:lnTo>
                <a:lnTo>
                  <a:pt x="13383" y="20731"/>
                </a:lnTo>
                <a:lnTo>
                  <a:pt x="13578" y="20391"/>
                </a:lnTo>
                <a:lnTo>
                  <a:pt x="13651" y="20196"/>
                </a:lnTo>
                <a:lnTo>
                  <a:pt x="13700" y="20002"/>
                </a:lnTo>
                <a:close/>
                <a:moveTo>
                  <a:pt x="8979" y="19953"/>
                </a:moveTo>
                <a:lnTo>
                  <a:pt x="8833" y="20148"/>
                </a:lnTo>
                <a:lnTo>
                  <a:pt x="8736" y="20318"/>
                </a:lnTo>
                <a:lnTo>
                  <a:pt x="8395" y="20804"/>
                </a:lnTo>
                <a:lnTo>
                  <a:pt x="8225" y="21048"/>
                </a:lnTo>
                <a:lnTo>
                  <a:pt x="8079" y="21315"/>
                </a:lnTo>
                <a:lnTo>
                  <a:pt x="7446" y="21340"/>
                </a:lnTo>
                <a:lnTo>
                  <a:pt x="7446" y="21340"/>
                </a:lnTo>
                <a:lnTo>
                  <a:pt x="7592" y="21194"/>
                </a:lnTo>
                <a:lnTo>
                  <a:pt x="7714" y="21023"/>
                </a:lnTo>
                <a:lnTo>
                  <a:pt x="7957" y="20683"/>
                </a:lnTo>
                <a:lnTo>
                  <a:pt x="8055" y="20561"/>
                </a:lnTo>
                <a:lnTo>
                  <a:pt x="8152" y="20464"/>
                </a:lnTo>
                <a:lnTo>
                  <a:pt x="8371" y="20293"/>
                </a:lnTo>
                <a:lnTo>
                  <a:pt x="8614" y="20123"/>
                </a:lnTo>
                <a:lnTo>
                  <a:pt x="8833" y="19953"/>
                </a:lnTo>
                <a:close/>
                <a:moveTo>
                  <a:pt x="5646" y="19929"/>
                </a:moveTo>
                <a:lnTo>
                  <a:pt x="5548" y="19977"/>
                </a:lnTo>
                <a:lnTo>
                  <a:pt x="4818" y="20658"/>
                </a:lnTo>
                <a:lnTo>
                  <a:pt x="4478" y="20975"/>
                </a:lnTo>
                <a:lnTo>
                  <a:pt x="4332" y="21145"/>
                </a:lnTo>
                <a:lnTo>
                  <a:pt x="4259" y="21242"/>
                </a:lnTo>
                <a:lnTo>
                  <a:pt x="4210" y="21340"/>
                </a:lnTo>
                <a:lnTo>
                  <a:pt x="4210" y="21364"/>
                </a:lnTo>
                <a:lnTo>
                  <a:pt x="4234" y="21364"/>
                </a:lnTo>
                <a:lnTo>
                  <a:pt x="4332" y="21340"/>
                </a:lnTo>
                <a:lnTo>
                  <a:pt x="4453" y="21291"/>
                </a:lnTo>
                <a:lnTo>
                  <a:pt x="4648" y="21194"/>
                </a:lnTo>
                <a:lnTo>
                  <a:pt x="5013" y="20926"/>
                </a:lnTo>
                <a:lnTo>
                  <a:pt x="5427" y="20610"/>
                </a:lnTo>
                <a:lnTo>
                  <a:pt x="5816" y="20245"/>
                </a:lnTo>
                <a:lnTo>
                  <a:pt x="5865" y="20172"/>
                </a:lnTo>
                <a:lnTo>
                  <a:pt x="5865" y="20075"/>
                </a:lnTo>
                <a:lnTo>
                  <a:pt x="5816" y="19977"/>
                </a:lnTo>
                <a:lnTo>
                  <a:pt x="5743" y="19929"/>
                </a:lnTo>
                <a:close/>
                <a:moveTo>
                  <a:pt x="8225" y="19929"/>
                </a:moveTo>
                <a:lnTo>
                  <a:pt x="7982" y="20123"/>
                </a:lnTo>
                <a:lnTo>
                  <a:pt x="7763" y="20342"/>
                </a:lnTo>
                <a:lnTo>
                  <a:pt x="7568" y="20585"/>
                </a:lnTo>
                <a:lnTo>
                  <a:pt x="7373" y="20829"/>
                </a:lnTo>
                <a:lnTo>
                  <a:pt x="7033" y="21364"/>
                </a:lnTo>
                <a:lnTo>
                  <a:pt x="6668" y="21388"/>
                </a:lnTo>
                <a:lnTo>
                  <a:pt x="6668" y="21388"/>
                </a:lnTo>
                <a:lnTo>
                  <a:pt x="6838" y="21169"/>
                </a:lnTo>
                <a:lnTo>
                  <a:pt x="6984" y="20950"/>
                </a:lnTo>
                <a:lnTo>
                  <a:pt x="7227" y="20585"/>
                </a:lnTo>
                <a:lnTo>
                  <a:pt x="7495" y="20220"/>
                </a:lnTo>
                <a:lnTo>
                  <a:pt x="7690" y="20050"/>
                </a:lnTo>
                <a:lnTo>
                  <a:pt x="7860" y="19929"/>
                </a:lnTo>
                <a:close/>
                <a:moveTo>
                  <a:pt x="4526" y="19904"/>
                </a:moveTo>
                <a:lnTo>
                  <a:pt x="4356" y="20050"/>
                </a:lnTo>
                <a:lnTo>
                  <a:pt x="4186" y="20196"/>
                </a:lnTo>
                <a:lnTo>
                  <a:pt x="3869" y="20512"/>
                </a:lnTo>
                <a:lnTo>
                  <a:pt x="3285" y="21023"/>
                </a:lnTo>
                <a:lnTo>
                  <a:pt x="3115" y="21194"/>
                </a:lnTo>
                <a:lnTo>
                  <a:pt x="3042" y="21267"/>
                </a:lnTo>
                <a:lnTo>
                  <a:pt x="2969" y="21315"/>
                </a:lnTo>
                <a:lnTo>
                  <a:pt x="2920" y="21364"/>
                </a:lnTo>
                <a:lnTo>
                  <a:pt x="2920" y="21388"/>
                </a:lnTo>
                <a:lnTo>
                  <a:pt x="2945" y="21437"/>
                </a:lnTo>
                <a:lnTo>
                  <a:pt x="2969" y="21461"/>
                </a:lnTo>
                <a:lnTo>
                  <a:pt x="2872" y="21461"/>
                </a:lnTo>
                <a:lnTo>
                  <a:pt x="2458" y="21413"/>
                </a:lnTo>
                <a:lnTo>
                  <a:pt x="2580" y="21315"/>
                </a:lnTo>
                <a:lnTo>
                  <a:pt x="2701" y="21169"/>
                </a:lnTo>
                <a:lnTo>
                  <a:pt x="2896" y="20950"/>
                </a:lnTo>
                <a:lnTo>
                  <a:pt x="3188" y="20683"/>
                </a:lnTo>
                <a:lnTo>
                  <a:pt x="3480" y="20415"/>
                </a:lnTo>
                <a:lnTo>
                  <a:pt x="3602" y="20318"/>
                </a:lnTo>
                <a:lnTo>
                  <a:pt x="3723" y="20245"/>
                </a:lnTo>
                <a:lnTo>
                  <a:pt x="3991" y="20148"/>
                </a:lnTo>
                <a:lnTo>
                  <a:pt x="4040" y="20099"/>
                </a:lnTo>
                <a:lnTo>
                  <a:pt x="4064" y="20026"/>
                </a:lnTo>
                <a:lnTo>
                  <a:pt x="4064" y="19977"/>
                </a:lnTo>
                <a:lnTo>
                  <a:pt x="4064" y="19904"/>
                </a:lnTo>
                <a:close/>
                <a:moveTo>
                  <a:pt x="7349" y="19904"/>
                </a:moveTo>
                <a:lnTo>
                  <a:pt x="7154" y="20148"/>
                </a:lnTo>
                <a:lnTo>
                  <a:pt x="7008" y="20366"/>
                </a:lnTo>
                <a:lnTo>
                  <a:pt x="6546" y="21072"/>
                </a:lnTo>
                <a:lnTo>
                  <a:pt x="6400" y="21242"/>
                </a:lnTo>
                <a:lnTo>
                  <a:pt x="6254" y="21413"/>
                </a:lnTo>
                <a:lnTo>
                  <a:pt x="5451" y="21461"/>
                </a:lnTo>
                <a:lnTo>
                  <a:pt x="5621" y="21315"/>
                </a:lnTo>
                <a:lnTo>
                  <a:pt x="5792" y="21145"/>
                </a:lnTo>
                <a:lnTo>
                  <a:pt x="6084" y="20829"/>
                </a:lnTo>
                <a:lnTo>
                  <a:pt x="6303" y="20634"/>
                </a:lnTo>
                <a:lnTo>
                  <a:pt x="6522" y="20415"/>
                </a:lnTo>
                <a:lnTo>
                  <a:pt x="6619" y="20293"/>
                </a:lnTo>
                <a:lnTo>
                  <a:pt x="6716" y="20172"/>
                </a:lnTo>
                <a:lnTo>
                  <a:pt x="6741" y="20026"/>
                </a:lnTo>
                <a:lnTo>
                  <a:pt x="6765" y="19904"/>
                </a:lnTo>
                <a:close/>
                <a:moveTo>
                  <a:pt x="6424" y="19904"/>
                </a:moveTo>
                <a:lnTo>
                  <a:pt x="6278" y="20026"/>
                </a:lnTo>
                <a:lnTo>
                  <a:pt x="5986" y="20318"/>
                </a:lnTo>
                <a:lnTo>
                  <a:pt x="5694" y="20610"/>
                </a:lnTo>
                <a:lnTo>
                  <a:pt x="5500" y="20804"/>
                </a:lnTo>
                <a:lnTo>
                  <a:pt x="5281" y="20999"/>
                </a:lnTo>
                <a:lnTo>
                  <a:pt x="5110" y="21242"/>
                </a:lnTo>
                <a:lnTo>
                  <a:pt x="5037" y="21364"/>
                </a:lnTo>
                <a:lnTo>
                  <a:pt x="4989" y="21486"/>
                </a:lnTo>
                <a:lnTo>
                  <a:pt x="4575" y="21510"/>
                </a:lnTo>
                <a:lnTo>
                  <a:pt x="3845" y="21510"/>
                </a:lnTo>
                <a:lnTo>
                  <a:pt x="3139" y="21486"/>
                </a:lnTo>
                <a:lnTo>
                  <a:pt x="3237" y="21437"/>
                </a:lnTo>
                <a:lnTo>
                  <a:pt x="3334" y="21388"/>
                </a:lnTo>
                <a:lnTo>
                  <a:pt x="3529" y="21242"/>
                </a:lnTo>
                <a:lnTo>
                  <a:pt x="3796" y="20999"/>
                </a:lnTo>
                <a:lnTo>
                  <a:pt x="4161" y="20683"/>
                </a:lnTo>
                <a:lnTo>
                  <a:pt x="4526" y="20342"/>
                </a:lnTo>
                <a:lnTo>
                  <a:pt x="4745" y="20123"/>
                </a:lnTo>
                <a:lnTo>
                  <a:pt x="4843" y="20026"/>
                </a:lnTo>
                <a:lnTo>
                  <a:pt x="4916" y="19904"/>
                </a:lnTo>
                <a:close/>
                <a:moveTo>
                  <a:pt x="6132" y="0"/>
                </a:moveTo>
                <a:lnTo>
                  <a:pt x="6059" y="49"/>
                </a:lnTo>
                <a:lnTo>
                  <a:pt x="6011" y="98"/>
                </a:lnTo>
                <a:lnTo>
                  <a:pt x="5986" y="146"/>
                </a:lnTo>
                <a:lnTo>
                  <a:pt x="5938" y="317"/>
                </a:lnTo>
                <a:lnTo>
                  <a:pt x="5913" y="487"/>
                </a:lnTo>
                <a:lnTo>
                  <a:pt x="5938" y="828"/>
                </a:lnTo>
                <a:lnTo>
                  <a:pt x="5913" y="1047"/>
                </a:lnTo>
                <a:lnTo>
                  <a:pt x="5913" y="1241"/>
                </a:lnTo>
                <a:lnTo>
                  <a:pt x="4745" y="1266"/>
                </a:lnTo>
                <a:lnTo>
                  <a:pt x="2969" y="1266"/>
                </a:lnTo>
                <a:lnTo>
                  <a:pt x="2945" y="1144"/>
                </a:lnTo>
                <a:lnTo>
                  <a:pt x="2945" y="901"/>
                </a:lnTo>
                <a:lnTo>
                  <a:pt x="2945" y="633"/>
                </a:lnTo>
                <a:lnTo>
                  <a:pt x="2945" y="365"/>
                </a:lnTo>
                <a:lnTo>
                  <a:pt x="2920" y="122"/>
                </a:lnTo>
                <a:lnTo>
                  <a:pt x="2896" y="73"/>
                </a:lnTo>
                <a:lnTo>
                  <a:pt x="2847" y="25"/>
                </a:lnTo>
                <a:lnTo>
                  <a:pt x="2799" y="25"/>
                </a:lnTo>
                <a:lnTo>
                  <a:pt x="2726" y="49"/>
                </a:lnTo>
                <a:lnTo>
                  <a:pt x="2653" y="122"/>
                </a:lnTo>
                <a:lnTo>
                  <a:pt x="2580" y="219"/>
                </a:lnTo>
                <a:lnTo>
                  <a:pt x="2531" y="317"/>
                </a:lnTo>
                <a:lnTo>
                  <a:pt x="2507" y="438"/>
                </a:lnTo>
                <a:lnTo>
                  <a:pt x="2482" y="682"/>
                </a:lnTo>
                <a:lnTo>
                  <a:pt x="2482" y="925"/>
                </a:lnTo>
                <a:lnTo>
                  <a:pt x="2482" y="1266"/>
                </a:lnTo>
                <a:lnTo>
                  <a:pt x="877" y="1266"/>
                </a:lnTo>
                <a:lnTo>
                  <a:pt x="366" y="1339"/>
                </a:lnTo>
                <a:lnTo>
                  <a:pt x="317" y="1363"/>
                </a:lnTo>
                <a:lnTo>
                  <a:pt x="268" y="1387"/>
                </a:lnTo>
                <a:lnTo>
                  <a:pt x="244" y="1460"/>
                </a:lnTo>
                <a:lnTo>
                  <a:pt x="195" y="1485"/>
                </a:lnTo>
                <a:lnTo>
                  <a:pt x="171" y="1558"/>
                </a:lnTo>
                <a:lnTo>
                  <a:pt x="98" y="2069"/>
                </a:lnTo>
                <a:lnTo>
                  <a:pt x="49" y="2628"/>
                </a:lnTo>
                <a:lnTo>
                  <a:pt x="25" y="3164"/>
                </a:lnTo>
                <a:lnTo>
                  <a:pt x="25" y="3723"/>
                </a:lnTo>
                <a:lnTo>
                  <a:pt x="49" y="4818"/>
                </a:lnTo>
                <a:lnTo>
                  <a:pt x="98" y="5913"/>
                </a:lnTo>
                <a:lnTo>
                  <a:pt x="171" y="8273"/>
                </a:lnTo>
                <a:lnTo>
                  <a:pt x="171" y="9441"/>
                </a:lnTo>
                <a:lnTo>
                  <a:pt x="147" y="10634"/>
                </a:lnTo>
                <a:lnTo>
                  <a:pt x="98" y="11777"/>
                </a:lnTo>
                <a:lnTo>
                  <a:pt x="25" y="12921"/>
                </a:lnTo>
                <a:lnTo>
                  <a:pt x="1" y="14064"/>
                </a:lnTo>
                <a:lnTo>
                  <a:pt x="1" y="14624"/>
                </a:lnTo>
                <a:lnTo>
                  <a:pt x="49" y="15208"/>
                </a:lnTo>
                <a:lnTo>
                  <a:pt x="49" y="15743"/>
                </a:lnTo>
                <a:lnTo>
                  <a:pt x="49" y="16279"/>
                </a:lnTo>
                <a:lnTo>
                  <a:pt x="25" y="17398"/>
                </a:lnTo>
                <a:lnTo>
                  <a:pt x="25" y="17933"/>
                </a:lnTo>
                <a:lnTo>
                  <a:pt x="49" y="18493"/>
                </a:lnTo>
                <a:lnTo>
                  <a:pt x="98" y="19028"/>
                </a:lnTo>
                <a:lnTo>
                  <a:pt x="195" y="19564"/>
                </a:lnTo>
                <a:lnTo>
                  <a:pt x="244" y="19661"/>
                </a:lnTo>
                <a:lnTo>
                  <a:pt x="293" y="19710"/>
                </a:lnTo>
                <a:lnTo>
                  <a:pt x="390" y="19734"/>
                </a:lnTo>
                <a:lnTo>
                  <a:pt x="487" y="19758"/>
                </a:lnTo>
                <a:lnTo>
                  <a:pt x="585" y="19856"/>
                </a:lnTo>
                <a:lnTo>
                  <a:pt x="682" y="19904"/>
                </a:lnTo>
                <a:lnTo>
                  <a:pt x="804" y="19953"/>
                </a:lnTo>
                <a:lnTo>
                  <a:pt x="950" y="19977"/>
                </a:lnTo>
                <a:lnTo>
                  <a:pt x="1485" y="19977"/>
                </a:lnTo>
                <a:lnTo>
                  <a:pt x="1485" y="20342"/>
                </a:lnTo>
                <a:lnTo>
                  <a:pt x="1485" y="20634"/>
                </a:lnTo>
                <a:lnTo>
                  <a:pt x="1509" y="20950"/>
                </a:lnTo>
                <a:lnTo>
                  <a:pt x="1558" y="21534"/>
                </a:lnTo>
                <a:lnTo>
                  <a:pt x="1558" y="21607"/>
                </a:lnTo>
                <a:lnTo>
                  <a:pt x="1582" y="21705"/>
                </a:lnTo>
                <a:lnTo>
                  <a:pt x="1655" y="21753"/>
                </a:lnTo>
                <a:lnTo>
                  <a:pt x="1728" y="21802"/>
                </a:lnTo>
                <a:lnTo>
                  <a:pt x="1898" y="21802"/>
                </a:lnTo>
                <a:lnTo>
                  <a:pt x="1971" y="21778"/>
                </a:lnTo>
                <a:lnTo>
                  <a:pt x="2385" y="21851"/>
                </a:lnTo>
                <a:lnTo>
                  <a:pt x="2799" y="21899"/>
                </a:lnTo>
                <a:lnTo>
                  <a:pt x="3626" y="21948"/>
                </a:lnTo>
                <a:lnTo>
                  <a:pt x="4478" y="21948"/>
                </a:lnTo>
                <a:lnTo>
                  <a:pt x="5305" y="21924"/>
                </a:lnTo>
                <a:lnTo>
                  <a:pt x="7008" y="21826"/>
                </a:lnTo>
                <a:lnTo>
                  <a:pt x="7836" y="21778"/>
                </a:lnTo>
                <a:lnTo>
                  <a:pt x="8687" y="21753"/>
                </a:lnTo>
                <a:lnTo>
                  <a:pt x="9515" y="21729"/>
                </a:lnTo>
                <a:lnTo>
                  <a:pt x="10342" y="21753"/>
                </a:lnTo>
                <a:lnTo>
                  <a:pt x="12021" y="21778"/>
                </a:lnTo>
                <a:lnTo>
                  <a:pt x="13700" y="21778"/>
                </a:lnTo>
                <a:lnTo>
                  <a:pt x="14527" y="21753"/>
                </a:lnTo>
                <a:lnTo>
                  <a:pt x="15354" y="21680"/>
                </a:lnTo>
                <a:lnTo>
                  <a:pt x="15427" y="21705"/>
                </a:lnTo>
                <a:lnTo>
                  <a:pt x="15500" y="21680"/>
                </a:lnTo>
                <a:lnTo>
                  <a:pt x="16425" y="21583"/>
                </a:lnTo>
                <a:lnTo>
                  <a:pt x="16498" y="21559"/>
                </a:lnTo>
                <a:lnTo>
                  <a:pt x="16620" y="21607"/>
                </a:lnTo>
                <a:lnTo>
                  <a:pt x="16717" y="21607"/>
                </a:lnTo>
                <a:lnTo>
                  <a:pt x="16766" y="21583"/>
                </a:lnTo>
                <a:lnTo>
                  <a:pt x="16814" y="21534"/>
                </a:lnTo>
                <a:lnTo>
                  <a:pt x="16863" y="21486"/>
                </a:lnTo>
                <a:lnTo>
                  <a:pt x="16863" y="21413"/>
                </a:lnTo>
                <a:lnTo>
                  <a:pt x="16936" y="20902"/>
                </a:lnTo>
                <a:lnTo>
                  <a:pt x="16985" y="20391"/>
                </a:lnTo>
                <a:lnTo>
                  <a:pt x="16985" y="19880"/>
                </a:lnTo>
                <a:lnTo>
                  <a:pt x="16985" y="19369"/>
                </a:lnTo>
                <a:lnTo>
                  <a:pt x="16936" y="18323"/>
                </a:lnTo>
                <a:lnTo>
                  <a:pt x="16936" y="17812"/>
                </a:lnTo>
                <a:lnTo>
                  <a:pt x="16936" y="17301"/>
                </a:lnTo>
                <a:lnTo>
                  <a:pt x="17009" y="14867"/>
                </a:lnTo>
                <a:lnTo>
                  <a:pt x="17033" y="13651"/>
                </a:lnTo>
                <a:lnTo>
                  <a:pt x="17033" y="12458"/>
                </a:lnTo>
                <a:lnTo>
                  <a:pt x="17058" y="10025"/>
                </a:lnTo>
                <a:lnTo>
                  <a:pt x="17082" y="8809"/>
                </a:lnTo>
                <a:lnTo>
                  <a:pt x="17082" y="7592"/>
                </a:lnTo>
                <a:lnTo>
                  <a:pt x="17082" y="6984"/>
                </a:lnTo>
                <a:lnTo>
                  <a:pt x="17082" y="6375"/>
                </a:lnTo>
                <a:lnTo>
                  <a:pt x="17106" y="5791"/>
                </a:lnTo>
                <a:lnTo>
                  <a:pt x="17082" y="5183"/>
                </a:lnTo>
                <a:lnTo>
                  <a:pt x="17033" y="4696"/>
                </a:lnTo>
                <a:lnTo>
                  <a:pt x="16960" y="4210"/>
                </a:lnTo>
                <a:lnTo>
                  <a:pt x="16766" y="3237"/>
                </a:lnTo>
                <a:lnTo>
                  <a:pt x="16839" y="3115"/>
                </a:lnTo>
                <a:lnTo>
                  <a:pt x="16839" y="2993"/>
                </a:lnTo>
                <a:lnTo>
                  <a:pt x="16814" y="2945"/>
                </a:lnTo>
                <a:lnTo>
                  <a:pt x="16790" y="2896"/>
                </a:lnTo>
                <a:lnTo>
                  <a:pt x="16717" y="2847"/>
                </a:lnTo>
                <a:lnTo>
                  <a:pt x="16644" y="2847"/>
                </a:lnTo>
                <a:lnTo>
                  <a:pt x="16157" y="2774"/>
                </a:lnTo>
                <a:lnTo>
                  <a:pt x="15865" y="2774"/>
                </a:lnTo>
                <a:lnTo>
                  <a:pt x="15622" y="2799"/>
                </a:lnTo>
                <a:lnTo>
                  <a:pt x="15598" y="2434"/>
                </a:lnTo>
                <a:lnTo>
                  <a:pt x="15549" y="2069"/>
                </a:lnTo>
                <a:lnTo>
                  <a:pt x="15500" y="1898"/>
                </a:lnTo>
                <a:lnTo>
                  <a:pt x="15452" y="1728"/>
                </a:lnTo>
                <a:lnTo>
                  <a:pt x="15403" y="1582"/>
                </a:lnTo>
                <a:lnTo>
                  <a:pt x="15306" y="1436"/>
                </a:lnTo>
                <a:lnTo>
                  <a:pt x="15306" y="1339"/>
                </a:lnTo>
                <a:lnTo>
                  <a:pt x="15233" y="1241"/>
                </a:lnTo>
                <a:lnTo>
                  <a:pt x="15160" y="1193"/>
                </a:lnTo>
                <a:lnTo>
                  <a:pt x="15087" y="1144"/>
                </a:lnTo>
                <a:lnTo>
                  <a:pt x="14892" y="1095"/>
                </a:lnTo>
                <a:lnTo>
                  <a:pt x="13262" y="1095"/>
                </a:lnTo>
                <a:lnTo>
                  <a:pt x="13018" y="1120"/>
                </a:lnTo>
                <a:lnTo>
                  <a:pt x="13043" y="560"/>
                </a:lnTo>
                <a:lnTo>
                  <a:pt x="13043" y="268"/>
                </a:lnTo>
                <a:lnTo>
                  <a:pt x="13018" y="146"/>
                </a:lnTo>
                <a:lnTo>
                  <a:pt x="12970" y="25"/>
                </a:lnTo>
                <a:lnTo>
                  <a:pt x="12945" y="0"/>
                </a:lnTo>
                <a:lnTo>
                  <a:pt x="12897" y="0"/>
                </a:lnTo>
                <a:lnTo>
                  <a:pt x="12799" y="98"/>
                </a:lnTo>
                <a:lnTo>
                  <a:pt x="12702" y="219"/>
                </a:lnTo>
                <a:lnTo>
                  <a:pt x="12653" y="341"/>
                </a:lnTo>
                <a:lnTo>
                  <a:pt x="12605" y="463"/>
                </a:lnTo>
                <a:lnTo>
                  <a:pt x="12556" y="755"/>
                </a:lnTo>
                <a:lnTo>
                  <a:pt x="12556" y="1047"/>
                </a:lnTo>
                <a:lnTo>
                  <a:pt x="12532" y="1120"/>
                </a:lnTo>
                <a:lnTo>
                  <a:pt x="11145" y="1144"/>
                </a:lnTo>
                <a:lnTo>
                  <a:pt x="9734" y="1168"/>
                </a:lnTo>
                <a:lnTo>
                  <a:pt x="9734" y="195"/>
                </a:lnTo>
                <a:lnTo>
                  <a:pt x="9734" y="146"/>
                </a:lnTo>
                <a:lnTo>
                  <a:pt x="9709" y="98"/>
                </a:lnTo>
                <a:lnTo>
                  <a:pt x="9636" y="25"/>
                </a:lnTo>
                <a:lnTo>
                  <a:pt x="9466" y="25"/>
                </a:lnTo>
                <a:lnTo>
                  <a:pt x="9417" y="73"/>
                </a:lnTo>
                <a:lnTo>
                  <a:pt x="9344" y="171"/>
                </a:lnTo>
                <a:lnTo>
                  <a:pt x="9296" y="317"/>
                </a:lnTo>
                <a:lnTo>
                  <a:pt x="9247" y="438"/>
                </a:lnTo>
                <a:lnTo>
                  <a:pt x="9223" y="609"/>
                </a:lnTo>
                <a:lnTo>
                  <a:pt x="9198" y="901"/>
                </a:lnTo>
                <a:lnTo>
                  <a:pt x="9198" y="1193"/>
                </a:lnTo>
                <a:lnTo>
                  <a:pt x="9150" y="1193"/>
                </a:lnTo>
                <a:lnTo>
                  <a:pt x="7811" y="1217"/>
                </a:lnTo>
                <a:lnTo>
                  <a:pt x="6449" y="1241"/>
                </a:lnTo>
                <a:lnTo>
                  <a:pt x="6449" y="706"/>
                </a:lnTo>
                <a:lnTo>
                  <a:pt x="6424" y="414"/>
                </a:lnTo>
                <a:lnTo>
                  <a:pt x="6376" y="146"/>
                </a:lnTo>
                <a:lnTo>
                  <a:pt x="6351" y="73"/>
                </a:lnTo>
                <a:lnTo>
                  <a:pt x="6303" y="25"/>
                </a:lnTo>
                <a:lnTo>
                  <a:pt x="6254" y="0"/>
                </a:lnTo>
                <a:close/>
              </a:path>
            </a:pathLst>
          </a:custGeom>
          <a:solidFill>
            <a:srgbClr val="65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52653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sp>
        <p:nvSpPr>
          <p:cNvPr id="4" name="Title 1"/>
          <p:cNvSpPr txBox="1">
            <a:spLocks/>
          </p:cNvSpPr>
          <p:nvPr/>
        </p:nvSpPr>
        <p:spPr>
          <a:xfrm>
            <a:off x="266882" y="9180"/>
            <a:ext cx="6133918" cy="754083"/>
          </a:xfrm>
          <a:prstGeom prst="rect">
            <a:avLst/>
          </a:prstGeom>
          <a:effectLst/>
        </p:spPr>
        <p:txBody>
          <a:bodyPr anchor="b">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dirty="0" smtClean="0">
                <a:solidFill>
                  <a:srgbClr val="FFC000"/>
                </a:solidFill>
                <a:latin typeface="Shadows Into Light Two" panose="020B0604020202020204" charset="0"/>
              </a:rPr>
              <a:t>On-Site: Entrance Conference</a:t>
            </a:r>
            <a:endParaRPr lang="en-US" sz="3200" b="1" dirty="0">
              <a:solidFill>
                <a:srgbClr val="FFC000"/>
              </a:solidFill>
              <a:latin typeface="Shadows Into Light Two" panose="020B0604020202020204" charset="0"/>
            </a:endParaRPr>
          </a:p>
        </p:txBody>
      </p:sp>
      <p:graphicFrame>
        <p:nvGraphicFramePr>
          <p:cNvPr id="5" name="Content Placeholder 12"/>
          <p:cNvGraphicFramePr>
            <a:graphicFrameLocks/>
          </p:cNvGraphicFramePr>
          <p:nvPr>
            <p:extLst>
              <p:ext uri="{D42A27DB-BD31-4B8C-83A1-F6EECF244321}">
                <p14:modId xmlns:p14="http://schemas.microsoft.com/office/powerpoint/2010/main" val="3715487068"/>
              </p:ext>
            </p:extLst>
          </p:nvPr>
        </p:nvGraphicFramePr>
        <p:xfrm>
          <a:off x="462620" y="928005"/>
          <a:ext cx="6376253" cy="36878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07051" y="3016064"/>
            <a:ext cx="2731822" cy="2127436"/>
          </a:xfrm>
          <a:prstGeom prst="rect">
            <a:avLst/>
          </a:prstGeom>
        </p:spPr>
      </p:pic>
    </p:spTree>
    <p:extLst>
      <p:ext uri="{BB962C8B-B14F-4D97-AF65-F5344CB8AC3E}">
        <p14:creationId xmlns:p14="http://schemas.microsoft.com/office/powerpoint/2010/main" val="1786853202"/>
      </p:ext>
    </p:extLst>
  </p:cSld>
  <p:clrMapOvr>
    <a:masterClrMapping/>
  </p:clrMapOvr>
  <p:timing>
    <p:tnLst>
      <p:par>
        <p:cTn id="1" dur="indefinite" restart="never" nodeType="tmRoot"/>
      </p:par>
    </p:tnLst>
  </p:timing>
</p:sld>
</file>

<file path=ppt/theme/theme1.xml><?xml version="1.0" encoding="utf-8"?>
<a:theme xmlns:a="http://schemas.openxmlformats.org/drawingml/2006/main" name="Aumerl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me1">
  <a:themeElements>
    <a:clrScheme name="Custom 6">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4C0C9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837313D7-E240-4183-9E74-05F125788302}" vid="{9CCA57EE-3025-4747-AFD7-D1255EA15504}"/>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2985</TotalTime>
  <Words>3453</Words>
  <Application>Microsoft Office PowerPoint</Application>
  <PresentationFormat>On-screen Show (16:9)</PresentationFormat>
  <Paragraphs>388</Paragraphs>
  <Slides>21</Slides>
  <Notes>21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Shadows Into Light Two</vt:lpstr>
      <vt:lpstr>Arial</vt:lpstr>
      <vt:lpstr>Impact</vt:lpstr>
      <vt:lpstr>Times New Roman</vt:lpstr>
      <vt:lpstr>Chivo Light</vt:lpstr>
      <vt:lpstr>Wingdings 3</vt:lpstr>
      <vt:lpstr>Trebuchet MS</vt:lpstr>
      <vt:lpstr>Aumerle template</vt:lpstr>
      <vt:lpstr>Theme1</vt:lpstr>
      <vt:lpstr>Preparing for a Program Review</vt:lpstr>
      <vt:lpstr>PowerPoint Presentation</vt:lpstr>
      <vt:lpstr>Purpose</vt:lpstr>
      <vt:lpstr>Requirements</vt:lpstr>
      <vt:lpstr>Requirements</vt:lpstr>
      <vt:lpstr>PowerPoint Presentation</vt:lpstr>
      <vt:lpstr>PowerPoint Presentation</vt:lpstr>
      <vt:lpstr>PowerPoint Presentation</vt:lpstr>
      <vt:lpstr>PowerPoint Presentation</vt:lpstr>
      <vt:lpstr>PowerPoint Presentation</vt:lpstr>
      <vt:lpstr>PowerPoint Presentation</vt:lpstr>
      <vt:lpstr>Exit Conference</vt:lpstr>
      <vt:lpstr>PowerPoint Presentation</vt:lpstr>
      <vt:lpstr>name the TOP FIVE most common technical assistance?</vt:lpstr>
      <vt:lpstr>PowerPoint Presentation</vt:lpstr>
      <vt:lpstr>PowerPoint Presentation</vt:lpstr>
      <vt:lpstr>PowerPoint Presentation</vt:lpstr>
      <vt:lpstr>Elephant in the Room</vt:lpstr>
      <vt:lpstr>Unannounced and/or Follow-Up Reviews</vt:lpstr>
      <vt:lpstr>References</vt:lpstr>
      <vt:lpstr>Questions? Contact Us!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Yonaitis, Conchetta (VDH)</dc:creator>
  <cp:lastModifiedBy>Beck, Meredith (VDH)</cp:lastModifiedBy>
  <cp:revision>154</cp:revision>
  <dcterms:modified xsi:type="dcterms:W3CDTF">2019-07-29T15:46:00Z</dcterms:modified>
</cp:coreProperties>
</file>