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14"/>
  </p:notesMasterIdLst>
  <p:sldIdLst>
    <p:sldId id="350" r:id="rId2"/>
    <p:sldId id="357" r:id="rId3"/>
    <p:sldId id="359" r:id="rId4"/>
    <p:sldId id="358" r:id="rId5"/>
    <p:sldId id="362" r:id="rId6"/>
    <p:sldId id="360" r:id="rId7"/>
    <p:sldId id="361" r:id="rId8"/>
    <p:sldId id="356" r:id="rId9"/>
    <p:sldId id="354" r:id="rId10"/>
    <p:sldId id="375" r:id="rId11"/>
    <p:sldId id="353" r:id="rId12"/>
    <p:sldId id="355" r:id="rId13"/>
  </p:sldIdLst>
  <p:sldSz cx="9144000" cy="5143500" type="screen16x9"/>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542F"/>
    <a:srgbClr val="222D22"/>
    <a:srgbClr val="D8D27C"/>
    <a:srgbClr val="B9B683"/>
    <a:srgbClr val="DED9E0"/>
    <a:srgbClr val="B47109"/>
    <a:srgbClr val="CE5913"/>
    <a:srgbClr val="D4CA5C"/>
    <a:srgbClr val="63750D"/>
    <a:srgbClr val="DC8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3344" autoAdjust="0"/>
    <p:restoredTop sz="94025" autoAdjust="0"/>
  </p:normalViewPr>
  <p:slideViewPr>
    <p:cSldViewPr>
      <p:cViewPr varScale="1">
        <p:scale>
          <a:sx n="85" d="100"/>
          <a:sy n="85" d="100"/>
        </p:scale>
        <p:origin x="53" y="4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80027496562928"/>
          <c:y val="5.0525492824035297E-2"/>
          <c:w val="0.79182702162229723"/>
          <c:h val="0.88153620503319452"/>
        </c:manualLayout>
      </c:layout>
      <c:barChart>
        <c:barDir val="col"/>
        <c:grouping val="clustered"/>
        <c:varyColors val="0"/>
        <c:ser>
          <c:idx val="0"/>
          <c:order val="0"/>
          <c:tx>
            <c:strRef>
              <c:f>Sheet1!$B$1</c:f>
              <c:strCache>
                <c:ptCount val="1"/>
                <c:pt idx="0">
                  <c:v>Surveys</c:v>
                </c:pt>
              </c:strCache>
            </c:strRef>
          </c:tx>
          <c:invertIfNegative val="0"/>
          <c:dPt>
            <c:idx val="0"/>
            <c:invertIfNegative val="0"/>
            <c:bubble3D val="0"/>
            <c:spPr>
              <a:solidFill>
                <a:srgbClr val="76C5EF"/>
              </a:solidFill>
            </c:spPr>
            <c:extLst>
              <c:ext xmlns:c16="http://schemas.microsoft.com/office/drawing/2014/chart" uri="{C3380CC4-5D6E-409C-BE32-E72D297353CC}">
                <c16:uniqueId val="{00000001-003E-4F72-AC28-AA83C5A8AE27}"/>
              </c:ext>
            </c:extLst>
          </c:dPt>
          <c:dPt>
            <c:idx val="1"/>
            <c:invertIfNegative val="0"/>
            <c:bubble3D val="0"/>
            <c:spPr>
              <a:solidFill>
                <a:srgbClr val="FEA022"/>
              </a:solidFill>
            </c:spPr>
            <c:extLst>
              <c:ext xmlns:c16="http://schemas.microsoft.com/office/drawing/2014/chart" uri="{C3380CC4-5D6E-409C-BE32-E72D297353CC}">
                <c16:uniqueId val="{00000003-003E-4F72-AC28-AA83C5A8AE27}"/>
              </c:ext>
            </c:extLst>
          </c:dPt>
          <c:dPt>
            <c:idx val="2"/>
            <c:invertIfNegative val="0"/>
            <c:bubble3D val="0"/>
            <c:spPr>
              <a:solidFill>
                <a:srgbClr val="FF6700"/>
              </a:solidFill>
            </c:spPr>
            <c:extLst>
              <c:ext xmlns:c16="http://schemas.microsoft.com/office/drawing/2014/chart" uri="{C3380CC4-5D6E-409C-BE32-E72D297353CC}">
                <c16:uniqueId val="{00000005-003E-4F72-AC28-AA83C5A8AE27}"/>
              </c:ext>
            </c:extLst>
          </c:dPt>
          <c:dPt>
            <c:idx val="3"/>
            <c:invertIfNegative val="0"/>
            <c:bubble3D val="0"/>
            <c:spPr>
              <a:solidFill>
                <a:srgbClr val="70A525"/>
              </a:solidFill>
            </c:spPr>
            <c:extLst>
              <c:ext xmlns:c16="http://schemas.microsoft.com/office/drawing/2014/chart" uri="{C3380CC4-5D6E-409C-BE32-E72D297353CC}">
                <c16:uniqueId val="{00000007-003E-4F72-AC28-AA83C5A8AE27}"/>
              </c:ext>
            </c:extLst>
          </c:dPt>
          <c:dPt>
            <c:idx val="4"/>
            <c:invertIfNegative val="0"/>
            <c:bubble3D val="0"/>
            <c:spPr>
              <a:solidFill>
                <a:srgbClr val="A5D848"/>
              </a:solidFill>
            </c:spPr>
            <c:extLst>
              <c:ext xmlns:c16="http://schemas.microsoft.com/office/drawing/2014/chart" uri="{C3380CC4-5D6E-409C-BE32-E72D297353CC}">
                <c16:uniqueId val="{00000009-003E-4F72-AC28-AA83C5A8AE27}"/>
              </c:ext>
            </c:extLst>
          </c:dPt>
          <c:dLbls>
            <c:dLbl>
              <c:idx val="2"/>
              <c:layout>
                <c:manualLayout>
                  <c:x val="-9.5238095238095247E-3"/>
                  <c:y val="0"/>
                </c:manualLayout>
              </c:layou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003E-4F72-AC28-AA83C5A8AE27}"/>
                </c:ext>
              </c:extLst>
            </c:dLbl>
            <c:spPr>
              <a:noFill/>
              <a:ln>
                <a:noFill/>
              </a:ln>
              <a:effectLst/>
            </c:spPr>
            <c:txPr>
              <a:bodyPr/>
              <a:lstStyle/>
              <a:p>
                <a:pPr>
                  <a:defRPr>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0"/>
              </c:ext>
            </c:extLst>
          </c:dLbls>
          <c:cat>
            <c:strRef>
              <c:f>Sheet1!$A$2:$A$7</c:f>
              <c:strCache>
                <c:ptCount val="6"/>
                <c:pt idx="0">
                  <c:v>Albemarle</c:v>
                </c:pt>
                <c:pt idx="1">
                  <c:v>Charlottesville</c:v>
                </c:pt>
                <c:pt idx="2">
                  <c:v>Fluvanna</c:v>
                </c:pt>
                <c:pt idx="3">
                  <c:v>Greene</c:v>
                </c:pt>
                <c:pt idx="4">
                  <c:v>Louisa</c:v>
                </c:pt>
                <c:pt idx="5">
                  <c:v>Nelson</c:v>
                </c:pt>
              </c:strCache>
            </c:strRef>
          </c:cat>
          <c:val>
            <c:numRef>
              <c:f>Sheet1!$B$2:$B$7</c:f>
              <c:numCache>
                <c:formatCode>General</c:formatCode>
                <c:ptCount val="6"/>
                <c:pt idx="0">
                  <c:v>695</c:v>
                </c:pt>
                <c:pt idx="1">
                  <c:v>650</c:v>
                </c:pt>
                <c:pt idx="2">
                  <c:v>405</c:v>
                </c:pt>
                <c:pt idx="3">
                  <c:v>312</c:v>
                </c:pt>
                <c:pt idx="4">
                  <c:v>464</c:v>
                </c:pt>
                <c:pt idx="5">
                  <c:v>359</c:v>
                </c:pt>
              </c:numCache>
            </c:numRef>
          </c:val>
          <c:extLst>
            <c:ext xmlns:c16="http://schemas.microsoft.com/office/drawing/2014/chart" uri="{C3380CC4-5D6E-409C-BE32-E72D297353CC}">
              <c16:uniqueId val="{0000000A-003E-4F72-AC28-AA83C5A8AE27}"/>
            </c:ext>
          </c:extLst>
        </c:ser>
        <c:dLbls>
          <c:showLegendKey val="0"/>
          <c:showVal val="0"/>
          <c:showCatName val="0"/>
          <c:showSerName val="0"/>
          <c:showPercent val="0"/>
          <c:showBubbleSize val="0"/>
        </c:dLbls>
        <c:gapWidth val="150"/>
        <c:axId val="107847680"/>
        <c:axId val="107837696"/>
      </c:barChart>
      <c:valAx>
        <c:axId val="107837696"/>
        <c:scaling>
          <c:orientation val="minMax"/>
        </c:scaling>
        <c:delete val="0"/>
        <c:axPos val="l"/>
        <c:majorGridlines>
          <c:spPr>
            <a:ln>
              <a:noFill/>
            </a:ln>
          </c:spPr>
        </c:majorGridlines>
        <c:numFmt formatCode="General" sourceLinked="1"/>
        <c:majorTickMark val="out"/>
        <c:minorTickMark val="none"/>
        <c:tickLblPos val="nextTo"/>
        <c:txPr>
          <a:bodyPr/>
          <a:lstStyle/>
          <a:p>
            <a:pPr>
              <a:defRPr sz="1400"/>
            </a:pPr>
            <a:endParaRPr lang="en-US"/>
          </a:p>
        </c:txPr>
        <c:crossAx val="107847680"/>
        <c:crosses val="autoZero"/>
        <c:crossBetween val="between"/>
      </c:valAx>
      <c:catAx>
        <c:axId val="107847680"/>
        <c:scaling>
          <c:orientation val="minMax"/>
        </c:scaling>
        <c:delete val="0"/>
        <c:axPos val="b"/>
        <c:numFmt formatCode="General" sourceLinked="0"/>
        <c:majorTickMark val="out"/>
        <c:minorTickMark val="none"/>
        <c:tickLblPos val="nextTo"/>
        <c:txPr>
          <a:bodyPr/>
          <a:lstStyle/>
          <a:p>
            <a:pPr>
              <a:defRPr sz="1200"/>
            </a:pPr>
            <a:endParaRPr lang="en-US"/>
          </a:p>
        </c:txPr>
        <c:crossAx val="107837696"/>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D4D0E-85D3-43CE-8C01-A4E41C073092}" type="doc">
      <dgm:prSet loTypeId="urn:microsoft.com/office/officeart/2005/8/layout/hProcess7" loCatId="list" qsTypeId="urn:microsoft.com/office/officeart/2005/8/quickstyle/simple1" qsCatId="simple" csTypeId="urn:microsoft.com/office/officeart/2005/8/colors/colorful5" csCatId="colorful" phldr="1"/>
      <dgm:spPr/>
      <dgm:t>
        <a:bodyPr/>
        <a:lstStyle/>
        <a:p>
          <a:endParaRPr lang="en-US"/>
        </a:p>
      </dgm:t>
    </dgm:pt>
    <dgm:pt modelId="{6C6B4DBC-7FCC-4480-81DD-6022063D0649}">
      <dgm:prSet phldrT="[Text]"/>
      <dgm:spPr/>
      <dgm:t>
        <a:bodyPr/>
        <a:lstStyle/>
        <a:p>
          <a:r>
            <a:rPr lang="en-US" dirty="0" smtClean="0"/>
            <a:t>Cville/</a:t>
          </a:r>
          <a:r>
            <a:rPr lang="en-US" dirty="0" err="1" smtClean="0"/>
            <a:t>Albe</a:t>
          </a:r>
          <a:endParaRPr lang="en-US" dirty="0"/>
        </a:p>
      </dgm:t>
    </dgm:pt>
    <dgm:pt modelId="{F3F9E3FF-F101-42D7-A2AB-60C8FAEF563F}" type="parTrans" cxnId="{D7E89EB1-7F9D-47B7-8988-89B8A4FAA136}">
      <dgm:prSet/>
      <dgm:spPr/>
      <dgm:t>
        <a:bodyPr/>
        <a:lstStyle/>
        <a:p>
          <a:endParaRPr lang="en-US"/>
        </a:p>
      </dgm:t>
    </dgm:pt>
    <dgm:pt modelId="{420447C7-42CB-4002-9429-408748B9406C}" type="sibTrans" cxnId="{D7E89EB1-7F9D-47B7-8988-89B8A4FAA136}">
      <dgm:prSet/>
      <dgm:spPr/>
      <dgm:t>
        <a:bodyPr/>
        <a:lstStyle/>
        <a:p>
          <a:endParaRPr lang="en-US"/>
        </a:p>
      </dgm:t>
    </dgm:pt>
    <dgm:pt modelId="{8FA15A0B-3251-449B-AB8B-2C4132170E25}">
      <dgm:prSet phldrT="[Text]"/>
      <dgm:spPr/>
      <dgm:t>
        <a:bodyPr/>
        <a:lstStyle/>
        <a:p>
          <a:r>
            <a:rPr lang="en-US" dirty="0" smtClean="0"/>
            <a:t>2008</a:t>
          </a:r>
          <a:endParaRPr lang="en-US" dirty="0"/>
        </a:p>
      </dgm:t>
    </dgm:pt>
    <dgm:pt modelId="{F83678B2-4CC7-4C8E-9277-79D303FE5425}" type="parTrans" cxnId="{1B5FC3F9-1021-4188-A971-E3A9068C56C4}">
      <dgm:prSet/>
      <dgm:spPr/>
      <dgm:t>
        <a:bodyPr/>
        <a:lstStyle/>
        <a:p>
          <a:endParaRPr lang="en-US"/>
        </a:p>
      </dgm:t>
    </dgm:pt>
    <dgm:pt modelId="{034F2492-8DD9-4BDE-AE6C-940D9F3A2D8A}" type="sibTrans" cxnId="{1B5FC3F9-1021-4188-A971-E3A9068C56C4}">
      <dgm:prSet/>
      <dgm:spPr/>
      <dgm:t>
        <a:bodyPr/>
        <a:lstStyle/>
        <a:p>
          <a:endParaRPr lang="en-US"/>
        </a:p>
      </dgm:t>
    </dgm:pt>
    <dgm:pt modelId="{FFBC92F7-ADE4-4AEA-B62F-642A2C62C895}">
      <dgm:prSet phldrT="[Text]"/>
      <dgm:spPr/>
      <dgm:t>
        <a:bodyPr/>
        <a:lstStyle/>
        <a:p>
          <a:r>
            <a:rPr lang="en-US" dirty="0" smtClean="0"/>
            <a:t>Health District</a:t>
          </a:r>
          <a:endParaRPr lang="en-US" dirty="0"/>
        </a:p>
      </dgm:t>
    </dgm:pt>
    <dgm:pt modelId="{A31EE58D-5853-42F3-A5FB-760304933F7B}" type="parTrans" cxnId="{70215C87-3D13-4612-A0A9-0CD592CBE411}">
      <dgm:prSet/>
      <dgm:spPr/>
      <dgm:t>
        <a:bodyPr/>
        <a:lstStyle/>
        <a:p>
          <a:endParaRPr lang="en-US"/>
        </a:p>
      </dgm:t>
    </dgm:pt>
    <dgm:pt modelId="{18A01EDA-1DC4-44A8-9F49-51CDDAB32190}" type="sibTrans" cxnId="{70215C87-3D13-4612-A0A9-0CD592CBE411}">
      <dgm:prSet/>
      <dgm:spPr/>
      <dgm:t>
        <a:bodyPr/>
        <a:lstStyle/>
        <a:p>
          <a:endParaRPr lang="en-US"/>
        </a:p>
      </dgm:t>
    </dgm:pt>
    <dgm:pt modelId="{83ABC63A-024A-4EF5-AF6F-E0F75DA0FB31}">
      <dgm:prSet phldrT="[Text]"/>
      <dgm:spPr/>
      <dgm:t>
        <a:bodyPr/>
        <a:lstStyle/>
        <a:p>
          <a:r>
            <a:rPr lang="en-US" dirty="0" smtClean="0"/>
            <a:t>2012</a:t>
          </a:r>
          <a:endParaRPr lang="en-US" dirty="0"/>
        </a:p>
      </dgm:t>
    </dgm:pt>
    <dgm:pt modelId="{FC34B259-E4D5-46FC-8390-0EAE612F8AC9}" type="parTrans" cxnId="{3EB264E9-55DD-4219-9452-06C5E9BDBC59}">
      <dgm:prSet/>
      <dgm:spPr/>
      <dgm:t>
        <a:bodyPr/>
        <a:lstStyle/>
        <a:p>
          <a:endParaRPr lang="en-US"/>
        </a:p>
      </dgm:t>
    </dgm:pt>
    <dgm:pt modelId="{D9B7DDE0-4CDE-4EA8-8319-E546028A10F1}" type="sibTrans" cxnId="{3EB264E9-55DD-4219-9452-06C5E9BDBC59}">
      <dgm:prSet/>
      <dgm:spPr/>
      <dgm:t>
        <a:bodyPr/>
        <a:lstStyle/>
        <a:p>
          <a:endParaRPr lang="en-US"/>
        </a:p>
      </dgm:t>
    </dgm:pt>
    <dgm:pt modelId="{82C8436E-9DFD-404F-8F75-816803DC34C5}">
      <dgm:prSet phldrT="[Text]"/>
      <dgm:spPr/>
      <dgm:t>
        <a:bodyPr/>
        <a:lstStyle/>
        <a:p>
          <a:r>
            <a:rPr lang="en-US" dirty="0" smtClean="0"/>
            <a:t>Health District</a:t>
          </a:r>
          <a:endParaRPr lang="en-US" dirty="0"/>
        </a:p>
      </dgm:t>
    </dgm:pt>
    <dgm:pt modelId="{EBA0492B-4F93-4059-8DEB-AB8A50C25E47}" type="parTrans" cxnId="{28D0B728-D32A-417A-BFDA-76EAE021E3EF}">
      <dgm:prSet/>
      <dgm:spPr/>
      <dgm:t>
        <a:bodyPr/>
        <a:lstStyle/>
        <a:p>
          <a:endParaRPr lang="en-US"/>
        </a:p>
      </dgm:t>
    </dgm:pt>
    <dgm:pt modelId="{E36EF5B1-787B-482F-B6CF-81724463977D}" type="sibTrans" cxnId="{28D0B728-D32A-417A-BFDA-76EAE021E3EF}">
      <dgm:prSet/>
      <dgm:spPr/>
      <dgm:t>
        <a:bodyPr/>
        <a:lstStyle/>
        <a:p>
          <a:endParaRPr lang="en-US"/>
        </a:p>
      </dgm:t>
    </dgm:pt>
    <dgm:pt modelId="{69B5E4F4-0D96-4E0B-A857-057F911BBF06}">
      <dgm:prSet phldrT="[Text]"/>
      <dgm:spPr/>
      <dgm:t>
        <a:bodyPr/>
        <a:lstStyle/>
        <a:p>
          <a:r>
            <a:rPr lang="en-US" dirty="0" smtClean="0"/>
            <a:t>2016</a:t>
          </a:r>
          <a:endParaRPr lang="en-US" dirty="0"/>
        </a:p>
      </dgm:t>
    </dgm:pt>
    <dgm:pt modelId="{357098B6-656D-4983-AF4A-121B4858D3FE}" type="parTrans" cxnId="{434F185F-16B9-4124-9767-C4537967EC45}">
      <dgm:prSet/>
      <dgm:spPr/>
      <dgm:t>
        <a:bodyPr/>
        <a:lstStyle/>
        <a:p>
          <a:endParaRPr lang="en-US"/>
        </a:p>
      </dgm:t>
    </dgm:pt>
    <dgm:pt modelId="{84E3E0EB-089B-43FD-95AF-C04C1F0850A8}" type="sibTrans" cxnId="{434F185F-16B9-4124-9767-C4537967EC45}">
      <dgm:prSet/>
      <dgm:spPr/>
      <dgm:t>
        <a:bodyPr/>
        <a:lstStyle/>
        <a:p>
          <a:endParaRPr lang="en-US"/>
        </a:p>
      </dgm:t>
    </dgm:pt>
    <dgm:pt modelId="{43BC1635-15FB-4DD9-9970-588D6B9D578A}">
      <dgm:prSet/>
      <dgm:spPr/>
      <dgm:t>
        <a:bodyPr/>
        <a:lstStyle/>
        <a:p>
          <a:r>
            <a:rPr lang="en-US" dirty="0" smtClean="0"/>
            <a:t>Health District</a:t>
          </a:r>
          <a:endParaRPr lang="en-US" dirty="0"/>
        </a:p>
      </dgm:t>
    </dgm:pt>
    <dgm:pt modelId="{51BCA522-52EC-45AB-99BF-480C6633D917}" type="parTrans" cxnId="{15F755B1-D345-4C04-B421-8006E2D3169A}">
      <dgm:prSet/>
      <dgm:spPr/>
      <dgm:t>
        <a:bodyPr/>
        <a:lstStyle/>
        <a:p>
          <a:endParaRPr lang="en-US"/>
        </a:p>
      </dgm:t>
    </dgm:pt>
    <dgm:pt modelId="{B6CB5EAB-AC3F-4F91-8A74-BAB46715CFD5}" type="sibTrans" cxnId="{15F755B1-D345-4C04-B421-8006E2D3169A}">
      <dgm:prSet/>
      <dgm:spPr/>
      <dgm:t>
        <a:bodyPr/>
        <a:lstStyle/>
        <a:p>
          <a:endParaRPr lang="en-US"/>
        </a:p>
      </dgm:t>
    </dgm:pt>
    <dgm:pt modelId="{1F525656-9286-42BC-B6A6-8DC971DF9282}" type="pres">
      <dgm:prSet presAssocID="{B4BD4D0E-85D3-43CE-8C01-A4E41C073092}" presName="Name0" presStyleCnt="0">
        <dgm:presLayoutVars>
          <dgm:dir/>
          <dgm:animLvl val="lvl"/>
          <dgm:resizeHandles val="exact"/>
        </dgm:presLayoutVars>
      </dgm:prSet>
      <dgm:spPr/>
      <dgm:t>
        <a:bodyPr/>
        <a:lstStyle/>
        <a:p>
          <a:endParaRPr lang="en-US"/>
        </a:p>
      </dgm:t>
    </dgm:pt>
    <dgm:pt modelId="{BD9E2628-680C-4F9D-B3FF-188962149AAE}" type="pres">
      <dgm:prSet presAssocID="{6C6B4DBC-7FCC-4480-81DD-6022063D0649}" presName="compositeNode" presStyleCnt="0">
        <dgm:presLayoutVars>
          <dgm:bulletEnabled val="1"/>
        </dgm:presLayoutVars>
      </dgm:prSet>
      <dgm:spPr/>
      <dgm:t>
        <a:bodyPr/>
        <a:lstStyle/>
        <a:p>
          <a:endParaRPr lang="en-US"/>
        </a:p>
      </dgm:t>
    </dgm:pt>
    <dgm:pt modelId="{24141783-D692-4C02-B95F-A0EF16D960A9}" type="pres">
      <dgm:prSet presAssocID="{6C6B4DBC-7FCC-4480-81DD-6022063D0649}" presName="bgRect" presStyleLbl="node1" presStyleIdx="0" presStyleCnt="4"/>
      <dgm:spPr/>
      <dgm:t>
        <a:bodyPr/>
        <a:lstStyle/>
        <a:p>
          <a:endParaRPr lang="en-US"/>
        </a:p>
      </dgm:t>
    </dgm:pt>
    <dgm:pt modelId="{8F9ACE98-AA5E-46DD-8D9F-C94CE32FE153}" type="pres">
      <dgm:prSet presAssocID="{6C6B4DBC-7FCC-4480-81DD-6022063D0649}" presName="parentNode" presStyleLbl="node1" presStyleIdx="0" presStyleCnt="4">
        <dgm:presLayoutVars>
          <dgm:chMax val="0"/>
          <dgm:bulletEnabled val="1"/>
        </dgm:presLayoutVars>
      </dgm:prSet>
      <dgm:spPr/>
      <dgm:t>
        <a:bodyPr/>
        <a:lstStyle/>
        <a:p>
          <a:endParaRPr lang="en-US"/>
        </a:p>
      </dgm:t>
    </dgm:pt>
    <dgm:pt modelId="{DF3878D4-2FBE-46CA-AEE6-10A9F4D8D5B7}" type="pres">
      <dgm:prSet presAssocID="{6C6B4DBC-7FCC-4480-81DD-6022063D0649}" presName="childNode" presStyleLbl="node1" presStyleIdx="0" presStyleCnt="4">
        <dgm:presLayoutVars>
          <dgm:bulletEnabled val="1"/>
        </dgm:presLayoutVars>
      </dgm:prSet>
      <dgm:spPr/>
      <dgm:t>
        <a:bodyPr/>
        <a:lstStyle/>
        <a:p>
          <a:endParaRPr lang="en-US"/>
        </a:p>
      </dgm:t>
    </dgm:pt>
    <dgm:pt modelId="{ECE321D1-A147-4ED5-A1FE-F49BF0BB8236}" type="pres">
      <dgm:prSet presAssocID="{420447C7-42CB-4002-9429-408748B9406C}" presName="hSp" presStyleCnt="0"/>
      <dgm:spPr/>
      <dgm:t>
        <a:bodyPr/>
        <a:lstStyle/>
        <a:p>
          <a:endParaRPr lang="en-US"/>
        </a:p>
      </dgm:t>
    </dgm:pt>
    <dgm:pt modelId="{707D5B2C-21B6-4FA3-BE75-E795537F442F}" type="pres">
      <dgm:prSet presAssocID="{420447C7-42CB-4002-9429-408748B9406C}" presName="vProcSp" presStyleCnt="0"/>
      <dgm:spPr/>
      <dgm:t>
        <a:bodyPr/>
        <a:lstStyle/>
        <a:p>
          <a:endParaRPr lang="en-US"/>
        </a:p>
      </dgm:t>
    </dgm:pt>
    <dgm:pt modelId="{7B121275-7256-4135-ABB2-C48CB03A20A4}" type="pres">
      <dgm:prSet presAssocID="{420447C7-42CB-4002-9429-408748B9406C}" presName="vSp1" presStyleCnt="0"/>
      <dgm:spPr/>
      <dgm:t>
        <a:bodyPr/>
        <a:lstStyle/>
        <a:p>
          <a:endParaRPr lang="en-US"/>
        </a:p>
      </dgm:t>
    </dgm:pt>
    <dgm:pt modelId="{D23A53C4-F891-475B-B1CB-92770EAA64C7}" type="pres">
      <dgm:prSet presAssocID="{420447C7-42CB-4002-9429-408748B9406C}" presName="simulatedConn" presStyleLbl="solidFgAcc1" presStyleIdx="0" presStyleCnt="3"/>
      <dgm:spPr/>
      <dgm:t>
        <a:bodyPr/>
        <a:lstStyle/>
        <a:p>
          <a:endParaRPr lang="en-US"/>
        </a:p>
      </dgm:t>
    </dgm:pt>
    <dgm:pt modelId="{9C1D3FE1-893F-4110-AEA1-78720B493A45}" type="pres">
      <dgm:prSet presAssocID="{420447C7-42CB-4002-9429-408748B9406C}" presName="vSp2" presStyleCnt="0"/>
      <dgm:spPr/>
      <dgm:t>
        <a:bodyPr/>
        <a:lstStyle/>
        <a:p>
          <a:endParaRPr lang="en-US"/>
        </a:p>
      </dgm:t>
    </dgm:pt>
    <dgm:pt modelId="{67D2CFD0-A2B3-41BC-A90F-30FDE6C7B467}" type="pres">
      <dgm:prSet presAssocID="{420447C7-42CB-4002-9429-408748B9406C}" presName="sibTrans" presStyleCnt="0"/>
      <dgm:spPr/>
      <dgm:t>
        <a:bodyPr/>
        <a:lstStyle/>
        <a:p>
          <a:endParaRPr lang="en-US"/>
        </a:p>
      </dgm:t>
    </dgm:pt>
    <dgm:pt modelId="{D9F4C23F-FF56-450C-A715-B08DA3335B6B}" type="pres">
      <dgm:prSet presAssocID="{FFBC92F7-ADE4-4AEA-B62F-642A2C62C895}" presName="compositeNode" presStyleCnt="0">
        <dgm:presLayoutVars>
          <dgm:bulletEnabled val="1"/>
        </dgm:presLayoutVars>
      </dgm:prSet>
      <dgm:spPr/>
      <dgm:t>
        <a:bodyPr/>
        <a:lstStyle/>
        <a:p>
          <a:endParaRPr lang="en-US"/>
        </a:p>
      </dgm:t>
    </dgm:pt>
    <dgm:pt modelId="{2C1EF900-A21B-42A4-A85D-1E354ECB102A}" type="pres">
      <dgm:prSet presAssocID="{FFBC92F7-ADE4-4AEA-B62F-642A2C62C895}" presName="bgRect" presStyleLbl="node1" presStyleIdx="1" presStyleCnt="4"/>
      <dgm:spPr/>
      <dgm:t>
        <a:bodyPr/>
        <a:lstStyle/>
        <a:p>
          <a:endParaRPr lang="en-US"/>
        </a:p>
      </dgm:t>
    </dgm:pt>
    <dgm:pt modelId="{BFC5098B-52AE-4B0C-820B-33E9A6933060}" type="pres">
      <dgm:prSet presAssocID="{FFBC92F7-ADE4-4AEA-B62F-642A2C62C895}" presName="parentNode" presStyleLbl="node1" presStyleIdx="1" presStyleCnt="4">
        <dgm:presLayoutVars>
          <dgm:chMax val="0"/>
          <dgm:bulletEnabled val="1"/>
        </dgm:presLayoutVars>
      </dgm:prSet>
      <dgm:spPr/>
      <dgm:t>
        <a:bodyPr/>
        <a:lstStyle/>
        <a:p>
          <a:endParaRPr lang="en-US"/>
        </a:p>
      </dgm:t>
    </dgm:pt>
    <dgm:pt modelId="{CD943EC5-54CC-4E4E-B824-A85D7020209C}" type="pres">
      <dgm:prSet presAssocID="{FFBC92F7-ADE4-4AEA-B62F-642A2C62C895}" presName="childNode" presStyleLbl="node1" presStyleIdx="1" presStyleCnt="4">
        <dgm:presLayoutVars>
          <dgm:bulletEnabled val="1"/>
        </dgm:presLayoutVars>
      </dgm:prSet>
      <dgm:spPr/>
      <dgm:t>
        <a:bodyPr/>
        <a:lstStyle/>
        <a:p>
          <a:endParaRPr lang="en-US"/>
        </a:p>
      </dgm:t>
    </dgm:pt>
    <dgm:pt modelId="{08F699DD-C1A1-4AB6-8C87-E89BA984B808}" type="pres">
      <dgm:prSet presAssocID="{18A01EDA-1DC4-44A8-9F49-51CDDAB32190}" presName="hSp" presStyleCnt="0"/>
      <dgm:spPr/>
      <dgm:t>
        <a:bodyPr/>
        <a:lstStyle/>
        <a:p>
          <a:endParaRPr lang="en-US"/>
        </a:p>
      </dgm:t>
    </dgm:pt>
    <dgm:pt modelId="{C6BDA5F3-684A-4028-BED3-AF74C929A1EB}" type="pres">
      <dgm:prSet presAssocID="{18A01EDA-1DC4-44A8-9F49-51CDDAB32190}" presName="vProcSp" presStyleCnt="0"/>
      <dgm:spPr/>
      <dgm:t>
        <a:bodyPr/>
        <a:lstStyle/>
        <a:p>
          <a:endParaRPr lang="en-US"/>
        </a:p>
      </dgm:t>
    </dgm:pt>
    <dgm:pt modelId="{FED980F5-836E-4DB1-83C6-FFF9A60108EE}" type="pres">
      <dgm:prSet presAssocID="{18A01EDA-1DC4-44A8-9F49-51CDDAB32190}" presName="vSp1" presStyleCnt="0"/>
      <dgm:spPr/>
      <dgm:t>
        <a:bodyPr/>
        <a:lstStyle/>
        <a:p>
          <a:endParaRPr lang="en-US"/>
        </a:p>
      </dgm:t>
    </dgm:pt>
    <dgm:pt modelId="{4578C7B1-0255-410D-9ED0-94B8B07569F3}" type="pres">
      <dgm:prSet presAssocID="{18A01EDA-1DC4-44A8-9F49-51CDDAB32190}" presName="simulatedConn" presStyleLbl="solidFgAcc1" presStyleIdx="1" presStyleCnt="3"/>
      <dgm:spPr/>
      <dgm:t>
        <a:bodyPr/>
        <a:lstStyle/>
        <a:p>
          <a:endParaRPr lang="en-US"/>
        </a:p>
      </dgm:t>
    </dgm:pt>
    <dgm:pt modelId="{4244C26F-A4A1-46D2-9F19-BB59E31502EF}" type="pres">
      <dgm:prSet presAssocID="{18A01EDA-1DC4-44A8-9F49-51CDDAB32190}" presName="vSp2" presStyleCnt="0"/>
      <dgm:spPr/>
      <dgm:t>
        <a:bodyPr/>
        <a:lstStyle/>
        <a:p>
          <a:endParaRPr lang="en-US"/>
        </a:p>
      </dgm:t>
    </dgm:pt>
    <dgm:pt modelId="{707D3C60-3672-4194-AE55-B8780EDDBC11}" type="pres">
      <dgm:prSet presAssocID="{18A01EDA-1DC4-44A8-9F49-51CDDAB32190}" presName="sibTrans" presStyleCnt="0"/>
      <dgm:spPr/>
      <dgm:t>
        <a:bodyPr/>
        <a:lstStyle/>
        <a:p>
          <a:endParaRPr lang="en-US"/>
        </a:p>
      </dgm:t>
    </dgm:pt>
    <dgm:pt modelId="{8BCBCFAB-D18E-446B-A010-DF6748AEA073}" type="pres">
      <dgm:prSet presAssocID="{82C8436E-9DFD-404F-8F75-816803DC34C5}" presName="compositeNode" presStyleCnt="0">
        <dgm:presLayoutVars>
          <dgm:bulletEnabled val="1"/>
        </dgm:presLayoutVars>
      </dgm:prSet>
      <dgm:spPr/>
      <dgm:t>
        <a:bodyPr/>
        <a:lstStyle/>
        <a:p>
          <a:endParaRPr lang="en-US"/>
        </a:p>
      </dgm:t>
    </dgm:pt>
    <dgm:pt modelId="{1CF0F585-8C3A-4BD2-BFBF-E9DDD6202978}" type="pres">
      <dgm:prSet presAssocID="{82C8436E-9DFD-404F-8F75-816803DC34C5}" presName="bgRect" presStyleLbl="node1" presStyleIdx="2" presStyleCnt="4"/>
      <dgm:spPr/>
      <dgm:t>
        <a:bodyPr/>
        <a:lstStyle/>
        <a:p>
          <a:endParaRPr lang="en-US"/>
        </a:p>
      </dgm:t>
    </dgm:pt>
    <dgm:pt modelId="{D539081D-32A0-4E16-A111-6AC17B92CC69}" type="pres">
      <dgm:prSet presAssocID="{82C8436E-9DFD-404F-8F75-816803DC34C5}" presName="parentNode" presStyleLbl="node1" presStyleIdx="2" presStyleCnt="4">
        <dgm:presLayoutVars>
          <dgm:chMax val="0"/>
          <dgm:bulletEnabled val="1"/>
        </dgm:presLayoutVars>
      </dgm:prSet>
      <dgm:spPr/>
      <dgm:t>
        <a:bodyPr/>
        <a:lstStyle/>
        <a:p>
          <a:endParaRPr lang="en-US"/>
        </a:p>
      </dgm:t>
    </dgm:pt>
    <dgm:pt modelId="{C71CEA7C-F050-4764-B4E4-DB1F67D15F79}" type="pres">
      <dgm:prSet presAssocID="{82C8436E-9DFD-404F-8F75-816803DC34C5}" presName="childNode" presStyleLbl="node1" presStyleIdx="2" presStyleCnt="4">
        <dgm:presLayoutVars>
          <dgm:bulletEnabled val="1"/>
        </dgm:presLayoutVars>
      </dgm:prSet>
      <dgm:spPr/>
      <dgm:t>
        <a:bodyPr/>
        <a:lstStyle/>
        <a:p>
          <a:endParaRPr lang="en-US"/>
        </a:p>
      </dgm:t>
    </dgm:pt>
    <dgm:pt modelId="{B0D7A40E-192B-4E2E-BD90-5B2A6E8BC3A6}" type="pres">
      <dgm:prSet presAssocID="{E36EF5B1-787B-482F-B6CF-81724463977D}" presName="hSp" presStyleCnt="0"/>
      <dgm:spPr/>
      <dgm:t>
        <a:bodyPr/>
        <a:lstStyle/>
        <a:p>
          <a:endParaRPr lang="en-US"/>
        </a:p>
      </dgm:t>
    </dgm:pt>
    <dgm:pt modelId="{8BB21F44-23E4-4F5B-8EC3-C5ACAA6CE9F6}" type="pres">
      <dgm:prSet presAssocID="{E36EF5B1-787B-482F-B6CF-81724463977D}" presName="vProcSp" presStyleCnt="0"/>
      <dgm:spPr/>
      <dgm:t>
        <a:bodyPr/>
        <a:lstStyle/>
        <a:p>
          <a:endParaRPr lang="en-US"/>
        </a:p>
      </dgm:t>
    </dgm:pt>
    <dgm:pt modelId="{23CE912A-18AF-4E0A-AB40-C0F880E80AC2}" type="pres">
      <dgm:prSet presAssocID="{E36EF5B1-787B-482F-B6CF-81724463977D}" presName="vSp1" presStyleCnt="0"/>
      <dgm:spPr/>
      <dgm:t>
        <a:bodyPr/>
        <a:lstStyle/>
        <a:p>
          <a:endParaRPr lang="en-US"/>
        </a:p>
      </dgm:t>
    </dgm:pt>
    <dgm:pt modelId="{5210EAFD-A660-4F81-9E1A-90FA9993B6E5}" type="pres">
      <dgm:prSet presAssocID="{E36EF5B1-787B-482F-B6CF-81724463977D}" presName="simulatedConn" presStyleLbl="solidFgAcc1" presStyleIdx="2" presStyleCnt="3"/>
      <dgm:spPr/>
      <dgm:t>
        <a:bodyPr/>
        <a:lstStyle/>
        <a:p>
          <a:endParaRPr lang="en-US"/>
        </a:p>
      </dgm:t>
    </dgm:pt>
    <dgm:pt modelId="{59AD2BC5-309A-4CF2-8D0A-CC081E7A43AA}" type="pres">
      <dgm:prSet presAssocID="{E36EF5B1-787B-482F-B6CF-81724463977D}" presName="vSp2" presStyleCnt="0"/>
      <dgm:spPr/>
      <dgm:t>
        <a:bodyPr/>
        <a:lstStyle/>
        <a:p>
          <a:endParaRPr lang="en-US"/>
        </a:p>
      </dgm:t>
    </dgm:pt>
    <dgm:pt modelId="{6BD502DC-1FDF-4E61-A791-622692672078}" type="pres">
      <dgm:prSet presAssocID="{E36EF5B1-787B-482F-B6CF-81724463977D}" presName="sibTrans" presStyleCnt="0"/>
      <dgm:spPr/>
      <dgm:t>
        <a:bodyPr/>
        <a:lstStyle/>
        <a:p>
          <a:endParaRPr lang="en-US"/>
        </a:p>
      </dgm:t>
    </dgm:pt>
    <dgm:pt modelId="{A5625F91-6F57-4323-8B43-4A750A4466BA}" type="pres">
      <dgm:prSet presAssocID="{43BC1635-15FB-4DD9-9970-588D6B9D578A}" presName="compositeNode" presStyleCnt="0">
        <dgm:presLayoutVars>
          <dgm:bulletEnabled val="1"/>
        </dgm:presLayoutVars>
      </dgm:prSet>
      <dgm:spPr/>
      <dgm:t>
        <a:bodyPr/>
        <a:lstStyle/>
        <a:p>
          <a:endParaRPr lang="en-US"/>
        </a:p>
      </dgm:t>
    </dgm:pt>
    <dgm:pt modelId="{C21CA914-6FE7-4C3D-AA48-ED66A883E1A8}" type="pres">
      <dgm:prSet presAssocID="{43BC1635-15FB-4DD9-9970-588D6B9D578A}" presName="bgRect" presStyleLbl="node1" presStyleIdx="3" presStyleCnt="4"/>
      <dgm:spPr/>
      <dgm:t>
        <a:bodyPr/>
        <a:lstStyle/>
        <a:p>
          <a:endParaRPr lang="en-US"/>
        </a:p>
      </dgm:t>
    </dgm:pt>
    <dgm:pt modelId="{6CC34FAE-F9EF-4C40-805B-AA24C770983C}" type="pres">
      <dgm:prSet presAssocID="{43BC1635-15FB-4DD9-9970-588D6B9D578A}" presName="parentNode" presStyleLbl="node1" presStyleIdx="3" presStyleCnt="4">
        <dgm:presLayoutVars>
          <dgm:chMax val="0"/>
          <dgm:bulletEnabled val="1"/>
        </dgm:presLayoutVars>
      </dgm:prSet>
      <dgm:spPr/>
      <dgm:t>
        <a:bodyPr/>
        <a:lstStyle/>
        <a:p>
          <a:endParaRPr lang="en-US"/>
        </a:p>
      </dgm:t>
    </dgm:pt>
  </dgm:ptLst>
  <dgm:cxnLst>
    <dgm:cxn modelId="{3EB264E9-55DD-4219-9452-06C5E9BDBC59}" srcId="{FFBC92F7-ADE4-4AEA-B62F-642A2C62C895}" destId="{83ABC63A-024A-4EF5-AF6F-E0F75DA0FB31}" srcOrd="0" destOrd="0" parTransId="{FC34B259-E4D5-46FC-8390-0EAE612F8AC9}" sibTransId="{D9B7DDE0-4CDE-4EA8-8319-E546028A10F1}"/>
    <dgm:cxn modelId="{519777AC-BAEC-4C58-8525-5CD7B3D7F564}" type="presOf" srcId="{8FA15A0B-3251-449B-AB8B-2C4132170E25}" destId="{DF3878D4-2FBE-46CA-AEE6-10A9F4D8D5B7}" srcOrd="0" destOrd="0" presId="urn:microsoft.com/office/officeart/2005/8/layout/hProcess7"/>
    <dgm:cxn modelId="{286E4707-8200-4920-B56F-6AC60D1A3781}" type="presOf" srcId="{FFBC92F7-ADE4-4AEA-B62F-642A2C62C895}" destId="{2C1EF900-A21B-42A4-A85D-1E354ECB102A}" srcOrd="0" destOrd="0" presId="urn:microsoft.com/office/officeart/2005/8/layout/hProcess7"/>
    <dgm:cxn modelId="{70215C87-3D13-4612-A0A9-0CD592CBE411}" srcId="{B4BD4D0E-85D3-43CE-8C01-A4E41C073092}" destId="{FFBC92F7-ADE4-4AEA-B62F-642A2C62C895}" srcOrd="1" destOrd="0" parTransId="{A31EE58D-5853-42F3-A5FB-760304933F7B}" sibTransId="{18A01EDA-1DC4-44A8-9F49-51CDDAB32190}"/>
    <dgm:cxn modelId="{07612DAD-4E32-43D1-9AF6-152196EE109B}" type="presOf" srcId="{43BC1635-15FB-4DD9-9970-588D6B9D578A}" destId="{C21CA914-6FE7-4C3D-AA48-ED66A883E1A8}" srcOrd="0" destOrd="0" presId="urn:microsoft.com/office/officeart/2005/8/layout/hProcess7"/>
    <dgm:cxn modelId="{15F755B1-D345-4C04-B421-8006E2D3169A}" srcId="{B4BD4D0E-85D3-43CE-8C01-A4E41C073092}" destId="{43BC1635-15FB-4DD9-9970-588D6B9D578A}" srcOrd="3" destOrd="0" parTransId="{51BCA522-52EC-45AB-99BF-480C6633D917}" sibTransId="{B6CB5EAB-AC3F-4F91-8A74-BAB46715CFD5}"/>
    <dgm:cxn modelId="{E81D1CCB-C824-48D3-9DBB-669954C5E48F}" type="presOf" srcId="{6C6B4DBC-7FCC-4480-81DD-6022063D0649}" destId="{8F9ACE98-AA5E-46DD-8D9F-C94CE32FE153}" srcOrd="1" destOrd="0" presId="urn:microsoft.com/office/officeart/2005/8/layout/hProcess7"/>
    <dgm:cxn modelId="{639A29A8-4A2F-4CE7-848E-821C0AB70FC1}" type="presOf" srcId="{FFBC92F7-ADE4-4AEA-B62F-642A2C62C895}" destId="{BFC5098B-52AE-4B0C-820B-33E9A6933060}" srcOrd="1" destOrd="0" presId="urn:microsoft.com/office/officeart/2005/8/layout/hProcess7"/>
    <dgm:cxn modelId="{D7E89EB1-7F9D-47B7-8988-89B8A4FAA136}" srcId="{B4BD4D0E-85D3-43CE-8C01-A4E41C073092}" destId="{6C6B4DBC-7FCC-4480-81DD-6022063D0649}" srcOrd="0" destOrd="0" parTransId="{F3F9E3FF-F101-42D7-A2AB-60C8FAEF563F}" sibTransId="{420447C7-42CB-4002-9429-408748B9406C}"/>
    <dgm:cxn modelId="{1B5FC3F9-1021-4188-A971-E3A9068C56C4}" srcId="{6C6B4DBC-7FCC-4480-81DD-6022063D0649}" destId="{8FA15A0B-3251-449B-AB8B-2C4132170E25}" srcOrd="0" destOrd="0" parTransId="{F83678B2-4CC7-4C8E-9277-79D303FE5425}" sibTransId="{034F2492-8DD9-4BDE-AE6C-940D9F3A2D8A}"/>
    <dgm:cxn modelId="{089A9DFD-A7F3-4F8A-8B08-DAA143A78292}" type="presOf" srcId="{83ABC63A-024A-4EF5-AF6F-E0F75DA0FB31}" destId="{CD943EC5-54CC-4E4E-B824-A85D7020209C}" srcOrd="0" destOrd="0" presId="urn:microsoft.com/office/officeart/2005/8/layout/hProcess7"/>
    <dgm:cxn modelId="{4BF79BDE-EA4D-417F-9F08-DE418FB51639}" type="presOf" srcId="{6C6B4DBC-7FCC-4480-81DD-6022063D0649}" destId="{24141783-D692-4C02-B95F-A0EF16D960A9}" srcOrd="0" destOrd="0" presId="urn:microsoft.com/office/officeart/2005/8/layout/hProcess7"/>
    <dgm:cxn modelId="{4E34100A-06CF-42E6-9517-D2BC6D561D33}" type="presOf" srcId="{82C8436E-9DFD-404F-8F75-816803DC34C5}" destId="{D539081D-32A0-4E16-A111-6AC17B92CC69}" srcOrd="1" destOrd="0" presId="urn:microsoft.com/office/officeart/2005/8/layout/hProcess7"/>
    <dgm:cxn modelId="{6270EAE9-3F13-4915-959B-6D736BCF98C5}" type="presOf" srcId="{43BC1635-15FB-4DD9-9970-588D6B9D578A}" destId="{6CC34FAE-F9EF-4C40-805B-AA24C770983C}" srcOrd="1" destOrd="0" presId="urn:microsoft.com/office/officeart/2005/8/layout/hProcess7"/>
    <dgm:cxn modelId="{28D0B728-D32A-417A-BFDA-76EAE021E3EF}" srcId="{B4BD4D0E-85D3-43CE-8C01-A4E41C073092}" destId="{82C8436E-9DFD-404F-8F75-816803DC34C5}" srcOrd="2" destOrd="0" parTransId="{EBA0492B-4F93-4059-8DEB-AB8A50C25E47}" sibTransId="{E36EF5B1-787B-482F-B6CF-81724463977D}"/>
    <dgm:cxn modelId="{E5AA804E-DF3E-4373-BFD0-F96EB5EE68D3}" type="presOf" srcId="{B4BD4D0E-85D3-43CE-8C01-A4E41C073092}" destId="{1F525656-9286-42BC-B6A6-8DC971DF9282}" srcOrd="0" destOrd="0" presId="urn:microsoft.com/office/officeart/2005/8/layout/hProcess7"/>
    <dgm:cxn modelId="{A7118BB6-9B18-4744-944C-E593A3BE3546}" type="presOf" srcId="{82C8436E-9DFD-404F-8F75-816803DC34C5}" destId="{1CF0F585-8C3A-4BD2-BFBF-E9DDD6202978}" srcOrd="0" destOrd="0" presId="urn:microsoft.com/office/officeart/2005/8/layout/hProcess7"/>
    <dgm:cxn modelId="{434F185F-16B9-4124-9767-C4537967EC45}" srcId="{82C8436E-9DFD-404F-8F75-816803DC34C5}" destId="{69B5E4F4-0D96-4E0B-A857-057F911BBF06}" srcOrd="0" destOrd="0" parTransId="{357098B6-656D-4983-AF4A-121B4858D3FE}" sibTransId="{84E3E0EB-089B-43FD-95AF-C04C1F0850A8}"/>
    <dgm:cxn modelId="{BD00C24D-000E-4B85-9B72-FD289BE818D4}" type="presOf" srcId="{69B5E4F4-0D96-4E0B-A857-057F911BBF06}" destId="{C71CEA7C-F050-4764-B4E4-DB1F67D15F79}" srcOrd="0" destOrd="0" presId="urn:microsoft.com/office/officeart/2005/8/layout/hProcess7"/>
    <dgm:cxn modelId="{F70C9364-B728-4FD3-8CD8-879424FB2219}" type="presParOf" srcId="{1F525656-9286-42BC-B6A6-8DC971DF9282}" destId="{BD9E2628-680C-4F9D-B3FF-188962149AAE}" srcOrd="0" destOrd="0" presId="urn:microsoft.com/office/officeart/2005/8/layout/hProcess7"/>
    <dgm:cxn modelId="{38AC3F90-C20F-4D25-AC57-D057555E0A4C}" type="presParOf" srcId="{BD9E2628-680C-4F9D-B3FF-188962149AAE}" destId="{24141783-D692-4C02-B95F-A0EF16D960A9}" srcOrd="0" destOrd="0" presId="urn:microsoft.com/office/officeart/2005/8/layout/hProcess7"/>
    <dgm:cxn modelId="{23BBE980-A935-4678-9058-0355B91037AA}" type="presParOf" srcId="{BD9E2628-680C-4F9D-B3FF-188962149AAE}" destId="{8F9ACE98-AA5E-46DD-8D9F-C94CE32FE153}" srcOrd="1" destOrd="0" presId="urn:microsoft.com/office/officeart/2005/8/layout/hProcess7"/>
    <dgm:cxn modelId="{11903661-C03D-440F-BB07-F12B2D73763F}" type="presParOf" srcId="{BD9E2628-680C-4F9D-B3FF-188962149AAE}" destId="{DF3878D4-2FBE-46CA-AEE6-10A9F4D8D5B7}" srcOrd="2" destOrd="0" presId="urn:microsoft.com/office/officeart/2005/8/layout/hProcess7"/>
    <dgm:cxn modelId="{D5984F83-F33A-4F27-8A23-6B5CBE09F024}" type="presParOf" srcId="{1F525656-9286-42BC-B6A6-8DC971DF9282}" destId="{ECE321D1-A147-4ED5-A1FE-F49BF0BB8236}" srcOrd="1" destOrd="0" presId="urn:microsoft.com/office/officeart/2005/8/layout/hProcess7"/>
    <dgm:cxn modelId="{231FBF1A-D301-48A0-827C-4BA14005FF6D}" type="presParOf" srcId="{1F525656-9286-42BC-B6A6-8DC971DF9282}" destId="{707D5B2C-21B6-4FA3-BE75-E795537F442F}" srcOrd="2" destOrd="0" presId="urn:microsoft.com/office/officeart/2005/8/layout/hProcess7"/>
    <dgm:cxn modelId="{8EBD3A84-72FC-4D42-B369-7B7EAF649DBB}" type="presParOf" srcId="{707D5B2C-21B6-4FA3-BE75-E795537F442F}" destId="{7B121275-7256-4135-ABB2-C48CB03A20A4}" srcOrd="0" destOrd="0" presId="urn:microsoft.com/office/officeart/2005/8/layout/hProcess7"/>
    <dgm:cxn modelId="{CC817494-A122-44CD-A667-02198BA79393}" type="presParOf" srcId="{707D5B2C-21B6-4FA3-BE75-E795537F442F}" destId="{D23A53C4-F891-475B-B1CB-92770EAA64C7}" srcOrd="1" destOrd="0" presId="urn:microsoft.com/office/officeart/2005/8/layout/hProcess7"/>
    <dgm:cxn modelId="{12ECE096-8A4A-4B60-9051-91C54961632C}" type="presParOf" srcId="{707D5B2C-21B6-4FA3-BE75-E795537F442F}" destId="{9C1D3FE1-893F-4110-AEA1-78720B493A45}" srcOrd="2" destOrd="0" presId="urn:microsoft.com/office/officeart/2005/8/layout/hProcess7"/>
    <dgm:cxn modelId="{750C417B-16B0-4BD6-8F40-CEFE339649FB}" type="presParOf" srcId="{1F525656-9286-42BC-B6A6-8DC971DF9282}" destId="{67D2CFD0-A2B3-41BC-A90F-30FDE6C7B467}" srcOrd="3" destOrd="0" presId="urn:microsoft.com/office/officeart/2005/8/layout/hProcess7"/>
    <dgm:cxn modelId="{F6C2CCFF-4644-4E53-897B-7FF6569379AF}" type="presParOf" srcId="{1F525656-9286-42BC-B6A6-8DC971DF9282}" destId="{D9F4C23F-FF56-450C-A715-B08DA3335B6B}" srcOrd="4" destOrd="0" presId="urn:microsoft.com/office/officeart/2005/8/layout/hProcess7"/>
    <dgm:cxn modelId="{8DC23D83-C18D-43EA-A7C2-F4B2D2BC9524}" type="presParOf" srcId="{D9F4C23F-FF56-450C-A715-B08DA3335B6B}" destId="{2C1EF900-A21B-42A4-A85D-1E354ECB102A}" srcOrd="0" destOrd="0" presId="urn:microsoft.com/office/officeart/2005/8/layout/hProcess7"/>
    <dgm:cxn modelId="{9CBE7531-8EF1-4A83-A44B-19533A8E634C}" type="presParOf" srcId="{D9F4C23F-FF56-450C-A715-B08DA3335B6B}" destId="{BFC5098B-52AE-4B0C-820B-33E9A6933060}" srcOrd="1" destOrd="0" presId="urn:microsoft.com/office/officeart/2005/8/layout/hProcess7"/>
    <dgm:cxn modelId="{C2E67ED2-5128-4295-9FD1-650BF099E47F}" type="presParOf" srcId="{D9F4C23F-FF56-450C-A715-B08DA3335B6B}" destId="{CD943EC5-54CC-4E4E-B824-A85D7020209C}" srcOrd="2" destOrd="0" presId="urn:microsoft.com/office/officeart/2005/8/layout/hProcess7"/>
    <dgm:cxn modelId="{AF9C826E-89FD-4AFE-8866-5988A7148AA7}" type="presParOf" srcId="{1F525656-9286-42BC-B6A6-8DC971DF9282}" destId="{08F699DD-C1A1-4AB6-8C87-E89BA984B808}" srcOrd="5" destOrd="0" presId="urn:microsoft.com/office/officeart/2005/8/layout/hProcess7"/>
    <dgm:cxn modelId="{A5FBB5A8-6900-4A11-9A4E-CF16E2065548}" type="presParOf" srcId="{1F525656-9286-42BC-B6A6-8DC971DF9282}" destId="{C6BDA5F3-684A-4028-BED3-AF74C929A1EB}" srcOrd="6" destOrd="0" presId="urn:microsoft.com/office/officeart/2005/8/layout/hProcess7"/>
    <dgm:cxn modelId="{6AF07522-D0B4-451A-A529-89E0721F0625}" type="presParOf" srcId="{C6BDA5F3-684A-4028-BED3-AF74C929A1EB}" destId="{FED980F5-836E-4DB1-83C6-FFF9A60108EE}" srcOrd="0" destOrd="0" presId="urn:microsoft.com/office/officeart/2005/8/layout/hProcess7"/>
    <dgm:cxn modelId="{10E9431C-6DD2-406C-A9C7-D96A1D6022E5}" type="presParOf" srcId="{C6BDA5F3-684A-4028-BED3-AF74C929A1EB}" destId="{4578C7B1-0255-410D-9ED0-94B8B07569F3}" srcOrd="1" destOrd="0" presId="urn:microsoft.com/office/officeart/2005/8/layout/hProcess7"/>
    <dgm:cxn modelId="{B8E888C6-0447-43D5-80C8-0BB767FA3F07}" type="presParOf" srcId="{C6BDA5F3-684A-4028-BED3-AF74C929A1EB}" destId="{4244C26F-A4A1-46D2-9F19-BB59E31502EF}" srcOrd="2" destOrd="0" presId="urn:microsoft.com/office/officeart/2005/8/layout/hProcess7"/>
    <dgm:cxn modelId="{0C36733A-AFF9-4628-A293-CE030057A160}" type="presParOf" srcId="{1F525656-9286-42BC-B6A6-8DC971DF9282}" destId="{707D3C60-3672-4194-AE55-B8780EDDBC11}" srcOrd="7" destOrd="0" presId="urn:microsoft.com/office/officeart/2005/8/layout/hProcess7"/>
    <dgm:cxn modelId="{58D61D46-C7E9-4D1E-9781-B9EDE54F8EE0}" type="presParOf" srcId="{1F525656-9286-42BC-B6A6-8DC971DF9282}" destId="{8BCBCFAB-D18E-446B-A010-DF6748AEA073}" srcOrd="8" destOrd="0" presId="urn:microsoft.com/office/officeart/2005/8/layout/hProcess7"/>
    <dgm:cxn modelId="{7747964D-AA2B-4830-ACFE-E48F11B40E98}" type="presParOf" srcId="{8BCBCFAB-D18E-446B-A010-DF6748AEA073}" destId="{1CF0F585-8C3A-4BD2-BFBF-E9DDD6202978}" srcOrd="0" destOrd="0" presId="urn:microsoft.com/office/officeart/2005/8/layout/hProcess7"/>
    <dgm:cxn modelId="{D186D2B8-4134-4F8B-A095-0BC66A34958C}" type="presParOf" srcId="{8BCBCFAB-D18E-446B-A010-DF6748AEA073}" destId="{D539081D-32A0-4E16-A111-6AC17B92CC69}" srcOrd="1" destOrd="0" presId="urn:microsoft.com/office/officeart/2005/8/layout/hProcess7"/>
    <dgm:cxn modelId="{ACF9D16B-C2AB-4911-8336-321946F929D0}" type="presParOf" srcId="{8BCBCFAB-D18E-446B-A010-DF6748AEA073}" destId="{C71CEA7C-F050-4764-B4E4-DB1F67D15F79}" srcOrd="2" destOrd="0" presId="urn:microsoft.com/office/officeart/2005/8/layout/hProcess7"/>
    <dgm:cxn modelId="{C9BCB0A4-E09B-474E-9C13-DF07C83AED21}" type="presParOf" srcId="{1F525656-9286-42BC-B6A6-8DC971DF9282}" destId="{B0D7A40E-192B-4E2E-BD90-5B2A6E8BC3A6}" srcOrd="9" destOrd="0" presId="urn:microsoft.com/office/officeart/2005/8/layout/hProcess7"/>
    <dgm:cxn modelId="{892F8873-372A-4E9A-B6F0-0653EFD92815}" type="presParOf" srcId="{1F525656-9286-42BC-B6A6-8DC971DF9282}" destId="{8BB21F44-23E4-4F5B-8EC3-C5ACAA6CE9F6}" srcOrd="10" destOrd="0" presId="urn:microsoft.com/office/officeart/2005/8/layout/hProcess7"/>
    <dgm:cxn modelId="{009BC5AE-CFB2-41B8-A0ED-89B39E6CC3FE}" type="presParOf" srcId="{8BB21F44-23E4-4F5B-8EC3-C5ACAA6CE9F6}" destId="{23CE912A-18AF-4E0A-AB40-C0F880E80AC2}" srcOrd="0" destOrd="0" presId="urn:microsoft.com/office/officeart/2005/8/layout/hProcess7"/>
    <dgm:cxn modelId="{F50E7AEF-62CF-417A-BA9D-F8A7BD8B6EF5}" type="presParOf" srcId="{8BB21F44-23E4-4F5B-8EC3-C5ACAA6CE9F6}" destId="{5210EAFD-A660-4F81-9E1A-90FA9993B6E5}" srcOrd="1" destOrd="0" presId="urn:microsoft.com/office/officeart/2005/8/layout/hProcess7"/>
    <dgm:cxn modelId="{D4472207-F1B6-41BC-9E2C-5F94BCE98F7B}" type="presParOf" srcId="{8BB21F44-23E4-4F5B-8EC3-C5ACAA6CE9F6}" destId="{59AD2BC5-309A-4CF2-8D0A-CC081E7A43AA}" srcOrd="2" destOrd="0" presId="urn:microsoft.com/office/officeart/2005/8/layout/hProcess7"/>
    <dgm:cxn modelId="{A38AD64A-E9DC-4723-B3AE-D6903203E99C}" type="presParOf" srcId="{1F525656-9286-42BC-B6A6-8DC971DF9282}" destId="{6BD502DC-1FDF-4E61-A791-622692672078}" srcOrd="11" destOrd="0" presId="urn:microsoft.com/office/officeart/2005/8/layout/hProcess7"/>
    <dgm:cxn modelId="{FA199883-1CDE-4EC9-80FD-E530AC50FD00}" type="presParOf" srcId="{1F525656-9286-42BC-B6A6-8DC971DF9282}" destId="{A5625F91-6F57-4323-8B43-4A750A4466BA}" srcOrd="12" destOrd="0" presId="urn:microsoft.com/office/officeart/2005/8/layout/hProcess7"/>
    <dgm:cxn modelId="{7AB90766-028E-4E42-AA23-839520DDD4D8}" type="presParOf" srcId="{A5625F91-6F57-4323-8B43-4A750A4466BA}" destId="{C21CA914-6FE7-4C3D-AA48-ED66A883E1A8}" srcOrd="0" destOrd="0" presId="urn:microsoft.com/office/officeart/2005/8/layout/hProcess7"/>
    <dgm:cxn modelId="{B82A4BC2-2219-4641-B6B4-F4B9372CB4C6}" type="presParOf" srcId="{A5625F91-6F57-4323-8B43-4A750A4466BA}" destId="{6CC34FAE-F9EF-4C40-805B-AA24C770983C}"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FFBFE6-E125-410A-98DC-AA114FACA54C}" type="doc">
      <dgm:prSet loTypeId="urn:microsoft.com/office/officeart/2005/8/layout/hList7" loCatId="list" qsTypeId="urn:microsoft.com/office/officeart/2005/8/quickstyle/simple1" qsCatId="simple" csTypeId="urn:microsoft.com/office/officeart/2005/8/colors/colorful5" csCatId="colorful" phldr="1"/>
      <dgm:spPr/>
    </dgm:pt>
    <dgm:pt modelId="{5559AE75-2473-4F51-AD1E-95C3A4490D91}">
      <dgm:prSet phldrT="[Text]"/>
      <dgm:spPr/>
      <dgm:t>
        <a:bodyPr/>
        <a:lstStyle/>
        <a:p>
          <a:r>
            <a:rPr lang="en-US" b="1" dirty="0" smtClean="0"/>
            <a:t>Promoting Healthy Eating and Active Living</a:t>
          </a:r>
          <a:endParaRPr lang="en-US" b="1" dirty="0"/>
        </a:p>
      </dgm:t>
    </dgm:pt>
    <dgm:pt modelId="{BB1B73B7-1222-428B-88B6-27FAE3299D48}" type="parTrans" cxnId="{9E8FE050-410F-49AF-AF3A-D57A44D2DF7E}">
      <dgm:prSet/>
      <dgm:spPr/>
      <dgm:t>
        <a:bodyPr/>
        <a:lstStyle/>
        <a:p>
          <a:endParaRPr lang="en-US"/>
        </a:p>
      </dgm:t>
    </dgm:pt>
    <dgm:pt modelId="{E46AF949-6F30-46B3-BBC3-DF00EE59F68C}" type="sibTrans" cxnId="{9E8FE050-410F-49AF-AF3A-D57A44D2DF7E}">
      <dgm:prSet/>
      <dgm:spPr/>
      <dgm:t>
        <a:bodyPr/>
        <a:lstStyle/>
        <a:p>
          <a:endParaRPr lang="en-US"/>
        </a:p>
      </dgm:t>
    </dgm:pt>
    <dgm:pt modelId="{340C44D4-1490-4004-9D12-565A2DDA1D9C}">
      <dgm:prSet phldrT="[Text]"/>
      <dgm:spPr/>
      <dgm:t>
        <a:bodyPr/>
        <a:lstStyle/>
        <a:p>
          <a:r>
            <a:rPr lang="en-US" b="1" dirty="0" smtClean="0"/>
            <a:t>Addressing Mental Health and Substance Use</a:t>
          </a:r>
          <a:endParaRPr lang="en-US" b="1" dirty="0"/>
        </a:p>
      </dgm:t>
    </dgm:pt>
    <dgm:pt modelId="{FEA8ECE3-A712-4158-826C-70A8C418A19D}" type="parTrans" cxnId="{D7EFC7EF-456D-4976-BE38-28490C72A277}">
      <dgm:prSet/>
      <dgm:spPr/>
      <dgm:t>
        <a:bodyPr/>
        <a:lstStyle/>
        <a:p>
          <a:endParaRPr lang="en-US"/>
        </a:p>
      </dgm:t>
    </dgm:pt>
    <dgm:pt modelId="{609CC03B-3608-4AEC-9521-64F61F9D2BA4}" type="sibTrans" cxnId="{D7EFC7EF-456D-4976-BE38-28490C72A277}">
      <dgm:prSet/>
      <dgm:spPr/>
      <dgm:t>
        <a:bodyPr/>
        <a:lstStyle/>
        <a:p>
          <a:endParaRPr lang="en-US"/>
        </a:p>
      </dgm:t>
    </dgm:pt>
    <dgm:pt modelId="{C2440564-2D1F-4DBE-A058-59B0BB49A2B8}">
      <dgm:prSet phldrT="[Text]"/>
      <dgm:spPr/>
      <dgm:t>
        <a:bodyPr/>
        <a:lstStyle/>
        <a:p>
          <a:r>
            <a:rPr lang="en-US" b="1" dirty="0" smtClean="0"/>
            <a:t>Reducing Health Disparities and Improving Access to Care</a:t>
          </a:r>
          <a:endParaRPr lang="en-US" b="1" dirty="0"/>
        </a:p>
      </dgm:t>
    </dgm:pt>
    <dgm:pt modelId="{9AE82521-850B-4823-BCB4-7B0C7C05C93A}" type="parTrans" cxnId="{E92A9E48-0039-4517-B6C8-F581D2D8A2E8}">
      <dgm:prSet/>
      <dgm:spPr/>
      <dgm:t>
        <a:bodyPr/>
        <a:lstStyle/>
        <a:p>
          <a:endParaRPr lang="en-US"/>
        </a:p>
      </dgm:t>
    </dgm:pt>
    <dgm:pt modelId="{4591DBFA-A623-4FCE-B12E-014CBE7D35DE}" type="sibTrans" cxnId="{E92A9E48-0039-4517-B6C8-F581D2D8A2E8}">
      <dgm:prSet/>
      <dgm:spPr/>
      <dgm:t>
        <a:bodyPr/>
        <a:lstStyle/>
        <a:p>
          <a:endParaRPr lang="en-US"/>
        </a:p>
      </dgm:t>
    </dgm:pt>
    <dgm:pt modelId="{4A3C4ABF-57E9-432B-9875-E3EF1F26297C}">
      <dgm:prSet phldrT="[Text]"/>
      <dgm:spPr/>
      <dgm:t>
        <a:bodyPr/>
        <a:lstStyle/>
        <a:p>
          <a:r>
            <a:rPr lang="en-US" b="1" dirty="0" smtClean="0"/>
            <a:t>Fostering a Healthy and Connected Community across the Lifespan</a:t>
          </a:r>
          <a:endParaRPr lang="en-US" b="1" dirty="0"/>
        </a:p>
      </dgm:t>
    </dgm:pt>
    <dgm:pt modelId="{BA6AB369-A909-4CBE-9184-C7ABD083DC63}" type="parTrans" cxnId="{FCD3EA7E-CCFF-4D58-96CB-0E8B7EE43B03}">
      <dgm:prSet/>
      <dgm:spPr/>
      <dgm:t>
        <a:bodyPr/>
        <a:lstStyle/>
        <a:p>
          <a:endParaRPr lang="en-US"/>
        </a:p>
      </dgm:t>
    </dgm:pt>
    <dgm:pt modelId="{DDE4A57E-4794-4DA2-A707-7BBA988B2A27}" type="sibTrans" cxnId="{FCD3EA7E-CCFF-4D58-96CB-0E8B7EE43B03}">
      <dgm:prSet/>
      <dgm:spPr/>
      <dgm:t>
        <a:bodyPr/>
        <a:lstStyle/>
        <a:p>
          <a:endParaRPr lang="en-US"/>
        </a:p>
      </dgm:t>
    </dgm:pt>
    <dgm:pt modelId="{07655B0C-C712-4804-978B-DC417768A366}" type="pres">
      <dgm:prSet presAssocID="{ACFFBFE6-E125-410A-98DC-AA114FACA54C}" presName="Name0" presStyleCnt="0">
        <dgm:presLayoutVars>
          <dgm:dir/>
          <dgm:resizeHandles val="exact"/>
        </dgm:presLayoutVars>
      </dgm:prSet>
      <dgm:spPr/>
    </dgm:pt>
    <dgm:pt modelId="{CC32A1F6-CFAE-49B8-8D98-BADC8DFF002F}" type="pres">
      <dgm:prSet presAssocID="{ACFFBFE6-E125-410A-98DC-AA114FACA54C}" presName="fgShape" presStyleLbl="fgShp" presStyleIdx="0" presStyleCnt="1"/>
      <dgm:spPr/>
    </dgm:pt>
    <dgm:pt modelId="{D2D52CE7-8384-4ADB-92FC-3CAD9B329CF1}" type="pres">
      <dgm:prSet presAssocID="{ACFFBFE6-E125-410A-98DC-AA114FACA54C}" presName="linComp" presStyleCnt="0"/>
      <dgm:spPr/>
    </dgm:pt>
    <dgm:pt modelId="{8CEAB954-712A-487A-A629-4020D511EF17}" type="pres">
      <dgm:prSet presAssocID="{5559AE75-2473-4F51-AD1E-95C3A4490D91}" presName="compNode" presStyleCnt="0"/>
      <dgm:spPr/>
    </dgm:pt>
    <dgm:pt modelId="{5158764C-19AE-455B-AC5E-C4C56F25321A}" type="pres">
      <dgm:prSet presAssocID="{5559AE75-2473-4F51-AD1E-95C3A4490D91}" presName="bkgdShape" presStyleLbl="node1" presStyleIdx="0" presStyleCnt="4"/>
      <dgm:spPr/>
      <dgm:t>
        <a:bodyPr/>
        <a:lstStyle/>
        <a:p>
          <a:endParaRPr lang="en-US"/>
        </a:p>
      </dgm:t>
    </dgm:pt>
    <dgm:pt modelId="{BFFECE38-10D8-4341-A7E7-8364F0381B69}" type="pres">
      <dgm:prSet presAssocID="{5559AE75-2473-4F51-AD1E-95C3A4490D91}" presName="nodeTx" presStyleLbl="node1" presStyleIdx="0" presStyleCnt="4">
        <dgm:presLayoutVars>
          <dgm:bulletEnabled val="1"/>
        </dgm:presLayoutVars>
      </dgm:prSet>
      <dgm:spPr/>
      <dgm:t>
        <a:bodyPr/>
        <a:lstStyle/>
        <a:p>
          <a:endParaRPr lang="en-US"/>
        </a:p>
      </dgm:t>
    </dgm:pt>
    <dgm:pt modelId="{8ADD5E82-1001-4E61-8763-38FEF5D48C65}" type="pres">
      <dgm:prSet presAssocID="{5559AE75-2473-4F51-AD1E-95C3A4490D91}" presName="invisiNode" presStyleLbl="node1" presStyleIdx="0" presStyleCnt="4"/>
      <dgm:spPr/>
    </dgm:pt>
    <dgm:pt modelId="{72A14B1C-027A-40C3-86BE-753EFF1A2221}" type="pres">
      <dgm:prSet presAssocID="{5559AE75-2473-4F51-AD1E-95C3A4490D91}" presName="imagNode" presStyleLbl="fgImgPlace1" presStyleIdx="0" presStyleCnt="4"/>
      <dgm:spPr>
        <a:blipFill rotWithShape="1">
          <a:blip xmlns:r="http://schemas.openxmlformats.org/officeDocument/2006/relationships" r:embed="rId1"/>
          <a:stretch>
            <a:fillRect/>
          </a:stretch>
        </a:blipFill>
      </dgm:spPr>
      <dgm:t>
        <a:bodyPr/>
        <a:lstStyle/>
        <a:p>
          <a:endParaRPr lang="en-US"/>
        </a:p>
      </dgm:t>
    </dgm:pt>
    <dgm:pt modelId="{ADFA6ECA-1C33-459E-ACF2-2C738D4CA00F}" type="pres">
      <dgm:prSet presAssocID="{E46AF949-6F30-46B3-BBC3-DF00EE59F68C}" presName="sibTrans" presStyleLbl="sibTrans2D1" presStyleIdx="0" presStyleCnt="0"/>
      <dgm:spPr/>
      <dgm:t>
        <a:bodyPr/>
        <a:lstStyle/>
        <a:p>
          <a:endParaRPr lang="en-US"/>
        </a:p>
      </dgm:t>
    </dgm:pt>
    <dgm:pt modelId="{2C7294DB-BCB9-417D-98B0-319742320525}" type="pres">
      <dgm:prSet presAssocID="{340C44D4-1490-4004-9D12-565A2DDA1D9C}" presName="compNode" presStyleCnt="0"/>
      <dgm:spPr/>
    </dgm:pt>
    <dgm:pt modelId="{6D33987C-F190-4087-A59F-85C93D79293E}" type="pres">
      <dgm:prSet presAssocID="{340C44D4-1490-4004-9D12-565A2DDA1D9C}" presName="bkgdShape" presStyleLbl="node1" presStyleIdx="1" presStyleCnt="4"/>
      <dgm:spPr/>
      <dgm:t>
        <a:bodyPr/>
        <a:lstStyle/>
        <a:p>
          <a:endParaRPr lang="en-US"/>
        </a:p>
      </dgm:t>
    </dgm:pt>
    <dgm:pt modelId="{A882F73F-446B-4112-83E2-238D5AF7E04D}" type="pres">
      <dgm:prSet presAssocID="{340C44D4-1490-4004-9D12-565A2DDA1D9C}" presName="nodeTx" presStyleLbl="node1" presStyleIdx="1" presStyleCnt="4">
        <dgm:presLayoutVars>
          <dgm:bulletEnabled val="1"/>
        </dgm:presLayoutVars>
      </dgm:prSet>
      <dgm:spPr/>
      <dgm:t>
        <a:bodyPr/>
        <a:lstStyle/>
        <a:p>
          <a:endParaRPr lang="en-US"/>
        </a:p>
      </dgm:t>
    </dgm:pt>
    <dgm:pt modelId="{2C08E13E-7F0F-433C-A161-27586257791A}" type="pres">
      <dgm:prSet presAssocID="{340C44D4-1490-4004-9D12-565A2DDA1D9C}" presName="invisiNode" presStyleLbl="node1" presStyleIdx="1" presStyleCnt="4"/>
      <dgm:spPr/>
    </dgm:pt>
    <dgm:pt modelId="{5D9A34E8-36E9-42DA-9F47-1564F56B8657}" type="pres">
      <dgm:prSet presAssocID="{340C44D4-1490-4004-9D12-565A2DDA1D9C}" presName="imagNode" presStyleLbl="fgImgPlace1" presStyleIdx="1" presStyleCnt="4"/>
      <dgm:spPr>
        <a:blipFill rotWithShape="1">
          <a:blip xmlns:r="http://schemas.openxmlformats.org/officeDocument/2006/relationships" r:embed="rId2"/>
          <a:stretch>
            <a:fillRect/>
          </a:stretch>
        </a:blipFill>
      </dgm:spPr>
      <dgm:t>
        <a:bodyPr/>
        <a:lstStyle/>
        <a:p>
          <a:endParaRPr lang="en-US"/>
        </a:p>
      </dgm:t>
    </dgm:pt>
    <dgm:pt modelId="{68D1F79D-11D1-4C1E-9FED-B8FDCA1D857F}" type="pres">
      <dgm:prSet presAssocID="{609CC03B-3608-4AEC-9521-64F61F9D2BA4}" presName="sibTrans" presStyleLbl="sibTrans2D1" presStyleIdx="0" presStyleCnt="0"/>
      <dgm:spPr/>
      <dgm:t>
        <a:bodyPr/>
        <a:lstStyle/>
        <a:p>
          <a:endParaRPr lang="en-US"/>
        </a:p>
      </dgm:t>
    </dgm:pt>
    <dgm:pt modelId="{D9067BDD-820E-4F90-80FE-A94044589E2B}" type="pres">
      <dgm:prSet presAssocID="{C2440564-2D1F-4DBE-A058-59B0BB49A2B8}" presName="compNode" presStyleCnt="0"/>
      <dgm:spPr/>
    </dgm:pt>
    <dgm:pt modelId="{918C511D-DB42-406C-BB84-3EAD43CA517D}" type="pres">
      <dgm:prSet presAssocID="{C2440564-2D1F-4DBE-A058-59B0BB49A2B8}" presName="bkgdShape" presStyleLbl="node1" presStyleIdx="2" presStyleCnt="4"/>
      <dgm:spPr/>
      <dgm:t>
        <a:bodyPr/>
        <a:lstStyle/>
        <a:p>
          <a:endParaRPr lang="en-US"/>
        </a:p>
      </dgm:t>
    </dgm:pt>
    <dgm:pt modelId="{CC9294EA-E009-4C95-9D90-D042E2A45806}" type="pres">
      <dgm:prSet presAssocID="{C2440564-2D1F-4DBE-A058-59B0BB49A2B8}" presName="nodeTx" presStyleLbl="node1" presStyleIdx="2" presStyleCnt="4">
        <dgm:presLayoutVars>
          <dgm:bulletEnabled val="1"/>
        </dgm:presLayoutVars>
      </dgm:prSet>
      <dgm:spPr/>
      <dgm:t>
        <a:bodyPr/>
        <a:lstStyle/>
        <a:p>
          <a:endParaRPr lang="en-US"/>
        </a:p>
      </dgm:t>
    </dgm:pt>
    <dgm:pt modelId="{6D0893C4-7E1D-4BA5-911A-EDE35225FFD8}" type="pres">
      <dgm:prSet presAssocID="{C2440564-2D1F-4DBE-A058-59B0BB49A2B8}" presName="invisiNode" presStyleLbl="node1" presStyleIdx="2" presStyleCnt="4"/>
      <dgm:spPr/>
    </dgm:pt>
    <dgm:pt modelId="{C68C039C-B9F6-4815-B053-C90C4A5BF7CB}" type="pres">
      <dgm:prSet presAssocID="{C2440564-2D1F-4DBE-A058-59B0BB49A2B8}" presName="imagNode" presStyleLbl="fgImgPlace1" presStyleIdx="2" presStyleCnt="4"/>
      <dgm:spPr>
        <a:blipFill rotWithShape="1">
          <a:blip xmlns:r="http://schemas.openxmlformats.org/officeDocument/2006/relationships" r:embed="rId3"/>
          <a:stretch>
            <a:fillRect/>
          </a:stretch>
        </a:blipFill>
      </dgm:spPr>
      <dgm:t>
        <a:bodyPr/>
        <a:lstStyle/>
        <a:p>
          <a:endParaRPr lang="en-US"/>
        </a:p>
      </dgm:t>
    </dgm:pt>
    <dgm:pt modelId="{88FCCC0A-1789-4656-AD5D-6347B3019EF8}" type="pres">
      <dgm:prSet presAssocID="{4591DBFA-A623-4FCE-B12E-014CBE7D35DE}" presName="sibTrans" presStyleLbl="sibTrans2D1" presStyleIdx="0" presStyleCnt="0"/>
      <dgm:spPr/>
      <dgm:t>
        <a:bodyPr/>
        <a:lstStyle/>
        <a:p>
          <a:endParaRPr lang="en-US"/>
        </a:p>
      </dgm:t>
    </dgm:pt>
    <dgm:pt modelId="{A35729B4-8E88-4472-89EC-FFD7E64EA631}" type="pres">
      <dgm:prSet presAssocID="{4A3C4ABF-57E9-432B-9875-E3EF1F26297C}" presName="compNode" presStyleCnt="0"/>
      <dgm:spPr/>
    </dgm:pt>
    <dgm:pt modelId="{4806F05B-205D-4F14-B135-FE439B5CDEB8}" type="pres">
      <dgm:prSet presAssocID="{4A3C4ABF-57E9-432B-9875-E3EF1F26297C}" presName="bkgdShape" presStyleLbl="node1" presStyleIdx="3" presStyleCnt="4"/>
      <dgm:spPr/>
      <dgm:t>
        <a:bodyPr/>
        <a:lstStyle/>
        <a:p>
          <a:endParaRPr lang="en-US"/>
        </a:p>
      </dgm:t>
    </dgm:pt>
    <dgm:pt modelId="{2DDA41EE-5ED9-4460-A4DF-E7F88E5757A9}" type="pres">
      <dgm:prSet presAssocID="{4A3C4ABF-57E9-432B-9875-E3EF1F26297C}" presName="nodeTx" presStyleLbl="node1" presStyleIdx="3" presStyleCnt="4">
        <dgm:presLayoutVars>
          <dgm:bulletEnabled val="1"/>
        </dgm:presLayoutVars>
      </dgm:prSet>
      <dgm:spPr/>
      <dgm:t>
        <a:bodyPr/>
        <a:lstStyle/>
        <a:p>
          <a:endParaRPr lang="en-US"/>
        </a:p>
      </dgm:t>
    </dgm:pt>
    <dgm:pt modelId="{98CA511D-E2B4-4042-9C4C-B557D9909FE2}" type="pres">
      <dgm:prSet presAssocID="{4A3C4ABF-57E9-432B-9875-E3EF1F26297C}" presName="invisiNode" presStyleLbl="node1" presStyleIdx="3" presStyleCnt="4"/>
      <dgm:spPr/>
    </dgm:pt>
    <dgm:pt modelId="{3656D6CB-1AB6-45F2-B6E4-962EE5DFDC9B}" type="pres">
      <dgm:prSet presAssocID="{4A3C4ABF-57E9-432B-9875-E3EF1F26297C}" presName="imagNode" presStyleLbl="fgImgPlace1" presStyleIdx="3" presStyleCnt="4"/>
      <dgm:spPr>
        <a:blipFill rotWithShape="1">
          <a:blip xmlns:r="http://schemas.openxmlformats.org/officeDocument/2006/relationships" r:embed="rId4"/>
          <a:stretch>
            <a:fillRect/>
          </a:stretch>
        </a:blipFill>
      </dgm:spPr>
      <dgm:t>
        <a:bodyPr/>
        <a:lstStyle/>
        <a:p>
          <a:endParaRPr lang="en-US"/>
        </a:p>
      </dgm:t>
    </dgm:pt>
  </dgm:ptLst>
  <dgm:cxnLst>
    <dgm:cxn modelId="{AEBAAF94-B45F-4F76-8ADF-6CBD2D4D1504}" type="presOf" srcId="{4A3C4ABF-57E9-432B-9875-E3EF1F26297C}" destId="{4806F05B-205D-4F14-B135-FE439B5CDEB8}" srcOrd="0" destOrd="0" presId="urn:microsoft.com/office/officeart/2005/8/layout/hList7"/>
    <dgm:cxn modelId="{D39A2A3A-500D-4806-B47A-255DEA3FF384}" type="presOf" srcId="{5559AE75-2473-4F51-AD1E-95C3A4490D91}" destId="{5158764C-19AE-455B-AC5E-C4C56F25321A}" srcOrd="0" destOrd="0" presId="urn:microsoft.com/office/officeart/2005/8/layout/hList7"/>
    <dgm:cxn modelId="{25A3C7F8-6A88-4605-AB9F-D8A7A52CAC0B}" type="presOf" srcId="{4591DBFA-A623-4FCE-B12E-014CBE7D35DE}" destId="{88FCCC0A-1789-4656-AD5D-6347B3019EF8}" srcOrd="0" destOrd="0" presId="urn:microsoft.com/office/officeart/2005/8/layout/hList7"/>
    <dgm:cxn modelId="{FCD3EA7E-CCFF-4D58-96CB-0E8B7EE43B03}" srcId="{ACFFBFE6-E125-410A-98DC-AA114FACA54C}" destId="{4A3C4ABF-57E9-432B-9875-E3EF1F26297C}" srcOrd="3" destOrd="0" parTransId="{BA6AB369-A909-4CBE-9184-C7ABD083DC63}" sibTransId="{DDE4A57E-4794-4DA2-A707-7BBA988B2A27}"/>
    <dgm:cxn modelId="{9609BA7B-3BF0-4993-AD80-C5BDC4E6B09A}" type="presOf" srcId="{609CC03B-3608-4AEC-9521-64F61F9D2BA4}" destId="{68D1F79D-11D1-4C1E-9FED-B8FDCA1D857F}" srcOrd="0" destOrd="0" presId="urn:microsoft.com/office/officeart/2005/8/layout/hList7"/>
    <dgm:cxn modelId="{BE2F3855-EF09-41BA-97E4-865DCABC588D}" type="presOf" srcId="{4A3C4ABF-57E9-432B-9875-E3EF1F26297C}" destId="{2DDA41EE-5ED9-4460-A4DF-E7F88E5757A9}" srcOrd="1" destOrd="0" presId="urn:microsoft.com/office/officeart/2005/8/layout/hList7"/>
    <dgm:cxn modelId="{95D2302E-BF9D-4AB2-B949-6B77E537571A}" type="presOf" srcId="{340C44D4-1490-4004-9D12-565A2DDA1D9C}" destId="{6D33987C-F190-4087-A59F-85C93D79293E}" srcOrd="0" destOrd="0" presId="urn:microsoft.com/office/officeart/2005/8/layout/hList7"/>
    <dgm:cxn modelId="{34B93D9B-9C90-49A2-BA25-1680865E96CD}" type="presOf" srcId="{5559AE75-2473-4F51-AD1E-95C3A4490D91}" destId="{BFFECE38-10D8-4341-A7E7-8364F0381B69}" srcOrd="1" destOrd="0" presId="urn:microsoft.com/office/officeart/2005/8/layout/hList7"/>
    <dgm:cxn modelId="{F7448CDE-41C3-456D-9B89-A558E0F6C9C9}" type="presOf" srcId="{E46AF949-6F30-46B3-BBC3-DF00EE59F68C}" destId="{ADFA6ECA-1C33-459E-ACF2-2C738D4CA00F}" srcOrd="0" destOrd="0" presId="urn:microsoft.com/office/officeart/2005/8/layout/hList7"/>
    <dgm:cxn modelId="{10449DB6-96DF-4E7A-9279-7147D5A29522}" type="presOf" srcId="{340C44D4-1490-4004-9D12-565A2DDA1D9C}" destId="{A882F73F-446B-4112-83E2-238D5AF7E04D}" srcOrd="1" destOrd="0" presId="urn:microsoft.com/office/officeart/2005/8/layout/hList7"/>
    <dgm:cxn modelId="{D7EFC7EF-456D-4976-BE38-28490C72A277}" srcId="{ACFFBFE6-E125-410A-98DC-AA114FACA54C}" destId="{340C44D4-1490-4004-9D12-565A2DDA1D9C}" srcOrd="1" destOrd="0" parTransId="{FEA8ECE3-A712-4158-826C-70A8C418A19D}" sibTransId="{609CC03B-3608-4AEC-9521-64F61F9D2BA4}"/>
    <dgm:cxn modelId="{DFB0D813-6C91-43AC-81B1-D5D232646FBA}" type="presOf" srcId="{C2440564-2D1F-4DBE-A058-59B0BB49A2B8}" destId="{CC9294EA-E009-4C95-9D90-D042E2A45806}" srcOrd="1" destOrd="0" presId="urn:microsoft.com/office/officeart/2005/8/layout/hList7"/>
    <dgm:cxn modelId="{3AD859A9-D7BF-4BE8-B16C-8D0F6F5824ED}" type="presOf" srcId="{ACFFBFE6-E125-410A-98DC-AA114FACA54C}" destId="{07655B0C-C712-4804-978B-DC417768A366}" srcOrd="0" destOrd="0" presId="urn:microsoft.com/office/officeart/2005/8/layout/hList7"/>
    <dgm:cxn modelId="{3BC3BC6B-3448-48F2-B554-66072EB55DCA}" type="presOf" srcId="{C2440564-2D1F-4DBE-A058-59B0BB49A2B8}" destId="{918C511D-DB42-406C-BB84-3EAD43CA517D}" srcOrd="0" destOrd="0" presId="urn:microsoft.com/office/officeart/2005/8/layout/hList7"/>
    <dgm:cxn modelId="{E92A9E48-0039-4517-B6C8-F581D2D8A2E8}" srcId="{ACFFBFE6-E125-410A-98DC-AA114FACA54C}" destId="{C2440564-2D1F-4DBE-A058-59B0BB49A2B8}" srcOrd="2" destOrd="0" parTransId="{9AE82521-850B-4823-BCB4-7B0C7C05C93A}" sibTransId="{4591DBFA-A623-4FCE-B12E-014CBE7D35DE}"/>
    <dgm:cxn modelId="{9E8FE050-410F-49AF-AF3A-D57A44D2DF7E}" srcId="{ACFFBFE6-E125-410A-98DC-AA114FACA54C}" destId="{5559AE75-2473-4F51-AD1E-95C3A4490D91}" srcOrd="0" destOrd="0" parTransId="{BB1B73B7-1222-428B-88B6-27FAE3299D48}" sibTransId="{E46AF949-6F30-46B3-BBC3-DF00EE59F68C}"/>
    <dgm:cxn modelId="{4511FA8B-A4E3-41DE-9751-082764581903}" type="presParOf" srcId="{07655B0C-C712-4804-978B-DC417768A366}" destId="{CC32A1F6-CFAE-49B8-8D98-BADC8DFF002F}" srcOrd="0" destOrd="0" presId="urn:microsoft.com/office/officeart/2005/8/layout/hList7"/>
    <dgm:cxn modelId="{20FC82C0-B01E-446D-BCD7-06B473B197AC}" type="presParOf" srcId="{07655B0C-C712-4804-978B-DC417768A366}" destId="{D2D52CE7-8384-4ADB-92FC-3CAD9B329CF1}" srcOrd="1" destOrd="0" presId="urn:microsoft.com/office/officeart/2005/8/layout/hList7"/>
    <dgm:cxn modelId="{F71C2932-4FD7-4F4C-B30B-AA3D8D24C02D}" type="presParOf" srcId="{D2D52CE7-8384-4ADB-92FC-3CAD9B329CF1}" destId="{8CEAB954-712A-487A-A629-4020D511EF17}" srcOrd="0" destOrd="0" presId="urn:microsoft.com/office/officeart/2005/8/layout/hList7"/>
    <dgm:cxn modelId="{052EC8AB-E9FB-4DCB-B26D-7C14379ED58D}" type="presParOf" srcId="{8CEAB954-712A-487A-A629-4020D511EF17}" destId="{5158764C-19AE-455B-AC5E-C4C56F25321A}" srcOrd="0" destOrd="0" presId="urn:microsoft.com/office/officeart/2005/8/layout/hList7"/>
    <dgm:cxn modelId="{DAE932CE-491C-4EFA-93AA-AA4E63018D60}" type="presParOf" srcId="{8CEAB954-712A-487A-A629-4020D511EF17}" destId="{BFFECE38-10D8-4341-A7E7-8364F0381B69}" srcOrd="1" destOrd="0" presId="urn:microsoft.com/office/officeart/2005/8/layout/hList7"/>
    <dgm:cxn modelId="{E28D646A-6A49-402E-81FB-80D99591CE88}" type="presParOf" srcId="{8CEAB954-712A-487A-A629-4020D511EF17}" destId="{8ADD5E82-1001-4E61-8763-38FEF5D48C65}" srcOrd="2" destOrd="0" presId="urn:microsoft.com/office/officeart/2005/8/layout/hList7"/>
    <dgm:cxn modelId="{A074D9B2-2D1A-4FF2-A573-1060281FB2CB}" type="presParOf" srcId="{8CEAB954-712A-487A-A629-4020D511EF17}" destId="{72A14B1C-027A-40C3-86BE-753EFF1A2221}" srcOrd="3" destOrd="0" presId="urn:microsoft.com/office/officeart/2005/8/layout/hList7"/>
    <dgm:cxn modelId="{711CFB97-BC11-423E-B65D-61258093930D}" type="presParOf" srcId="{D2D52CE7-8384-4ADB-92FC-3CAD9B329CF1}" destId="{ADFA6ECA-1C33-459E-ACF2-2C738D4CA00F}" srcOrd="1" destOrd="0" presId="urn:microsoft.com/office/officeart/2005/8/layout/hList7"/>
    <dgm:cxn modelId="{9D0102C4-E6D8-4FE4-9BE3-4F9584C3B02E}" type="presParOf" srcId="{D2D52CE7-8384-4ADB-92FC-3CAD9B329CF1}" destId="{2C7294DB-BCB9-417D-98B0-319742320525}" srcOrd="2" destOrd="0" presId="urn:microsoft.com/office/officeart/2005/8/layout/hList7"/>
    <dgm:cxn modelId="{2CA12D12-57C0-4A15-A265-24E36BF12682}" type="presParOf" srcId="{2C7294DB-BCB9-417D-98B0-319742320525}" destId="{6D33987C-F190-4087-A59F-85C93D79293E}" srcOrd="0" destOrd="0" presId="urn:microsoft.com/office/officeart/2005/8/layout/hList7"/>
    <dgm:cxn modelId="{56FB002D-DE3A-4975-A562-3C6453BBF09C}" type="presParOf" srcId="{2C7294DB-BCB9-417D-98B0-319742320525}" destId="{A882F73F-446B-4112-83E2-238D5AF7E04D}" srcOrd="1" destOrd="0" presId="urn:microsoft.com/office/officeart/2005/8/layout/hList7"/>
    <dgm:cxn modelId="{A90028AB-E839-447E-9AA5-B36EC269E777}" type="presParOf" srcId="{2C7294DB-BCB9-417D-98B0-319742320525}" destId="{2C08E13E-7F0F-433C-A161-27586257791A}" srcOrd="2" destOrd="0" presId="urn:microsoft.com/office/officeart/2005/8/layout/hList7"/>
    <dgm:cxn modelId="{67C952A0-85E5-43D1-8DA2-D9E7036096FF}" type="presParOf" srcId="{2C7294DB-BCB9-417D-98B0-319742320525}" destId="{5D9A34E8-36E9-42DA-9F47-1564F56B8657}" srcOrd="3" destOrd="0" presId="urn:microsoft.com/office/officeart/2005/8/layout/hList7"/>
    <dgm:cxn modelId="{25881D74-E5A5-4FF3-891F-03D6FCF15645}" type="presParOf" srcId="{D2D52CE7-8384-4ADB-92FC-3CAD9B329CF1}" destId="{68D1F79D-11D1-4C1E-9FED-B8FDCA1D857F}" srcOrd="3" destOrd="0" presId="urn:microsoft.com/office/officeart/2005/8/layout/hList7"/>
    <dgm:cxn modelId="{7BD6B8EB-0A79-4F71-9FBA-AF696DB0D16D}" type="presParOf" srcId="{D2D52CE7-8384-4ADB-92FC-3CAD9B329CF1}" destId="{D9067BDD-820E-4F90-80FE-A94044589E2B}" srcOrd="4" destOrd="0" presId="urn:microsoft.com/office/officeart/2005/8/layout/hList7"/>
    <dgm:cxn modelId="{8AB8F050-2DEB-4853-98EB-4CF31372DA33}" type="presParOf" srcId="{D9067BDD-820E-4F90-80FE-A94044589E2B}" destId="{918C511D-DB42-406C-BB84-3EAD43CA517D}" srcOrd="0" destOrd="0" presId="urn:microsoft.com/office/officeart/2005/8/layout/hList7"/>
    <dgm:cxn modelId="{8B66F20A-A58D-41EF-A189-68CFD4B1DF85}" type="presParOf" srcId="{D9067BDD-820E-4F90-80FE-A94044589E2B}" destId="{CC9294EA-E009-4C95-9D90-D042E2A45806}" srcOrd="1" destOrd="0" presId="urn:microsoft.com/office/officeart/2005/8/layout/hList7"/>
    <dgm:cxn modelId="{8FE73E9E-FBF6-4EE7-95F1-E9D1DDB26B28}" type="presParOf" srcId="{D9067BDD-820E-4F90-80FE-A94044589E2B}" destId="{6D0893C4-7E1D-4BA5-911A-EDE35225FFD8}" srcOrd="2" destOrd="0" presId="urn:microsoft.com/office/officeart/2005/8/layout/hList7"/>
    <dgm:cxn modelId="{45C53689-E128-4505-987D-B48957A75B87}" type="presParOf" srcId="{D9067BDD-820E-4F90-80FE-A94044589E2B}" destId="{C68C039C-B9F6-4815-B053-C90C4A5BF7CB}" srcOrd="3" destOrd="0" presId="urn:microsoft.com/office/officeart/2005/8/layout/hList7"/>
    <dgm:cxn modelId="{59E3CC3B-7737-4742-BA5F-6ECDCC9007EC}" type="presParOf" srcId="{D2D52CE7-8384-4ADB-92FC-3CAD9B329CF1}" destId="{88FCCC0A-1789-4656-AD5D-6347B3019EF8}" srcOrd="5" destOrd="0" presId="urn:microsoft.com/office/officeart/2005/8/layout/hList7"/>
    <dgm:cxn modelId="{1544C0A3-FBEC-44F0-A857-17425FAE74D8}" type="presParOf" srcId="{D2D52CE7-8384-4ADB-92FC-3CAD9B329CF1}" destId="{A35729B4-8E88-4472-89EC-FFD7E64EA631}" srcOrd="6" destOrd="0" presId="urn:microsoft.com/office/officeart/2005/8/layout/hList7"/>
    <dgm:cxn modelId="{F4FEB364-830C-473C-BB7C-9969C6AEF1E7}" type="presParOf" srcId="{A35729B4-8E88-4472-89EC-FFD7E64EA631}" destId="{4806F05B-205D-4F14-B135-FE439B5CDEB8}" srcOrd="0" destOrd="0" presId="urn:microsoft.com/office/officeart/2005/8/layout/hList7"/>
    <dgm:cxn modelId="{2653450F-FFA0-4B31-B22E-0FFDE1162964}" type="presParOf" srcId="{A35729B4-8E88-4472-89EC-FFD7E64EA631}" destId="{2DDA41EE-5ED9-4460-A4DF-E7F88E5757A9}" srcOrd="1" destOrd="0" presId="urn:microsoft.com/office/officeart/2005/8/layout/hList7"/>
    <dgm:cxn modelId="{994E7909-9532-4878-AA25-350FDE445C05}" type="presParOf" srcId="{A35729B4-8E88-4472-89EC-FFD7E64EA631}" destId="{98CA511D-E2B4-4042-9C4C-B557D9909FE2}" srcOrd="2" destOrd="0" presId="urn:microsoft.com/office/officeart/2005/8/layout/hList7"/>
    <dgm:cxn modelId="{D3605EB1-5213-408E-9B29-5EE9B7999A86}" type="presParOf" srcId="{A35729B4-8E88-4472-89EC-FFD7E64EA631}" destId="{3656D6CB-1AB6-45F2-B6E4-962EE5DFDC9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64C6C6-7A37-4ECB-9D59-0017B86A0A50}" type="doc">
      <dgm:prSet loTypeId="urn:microsoft.com/office/officeart/2005/8/layout/hChevron3" loCatId="process" qsTypeId="urn:microsoft.com/office/officeart/2005/8/quickstyle/simple1" qsCatId="simple" csTypeId="urn:microsoft.com/office/officeart/2005/8/colors/colorful5" csCatId="colorful" phldr="1"/>
      <dgm:spPr/>
    </dgm:pt>
    <dgm:pt modelId="{E5E7B79D-CADE-4351-B7C7-98A359431F5E}">
      <dgm:prSet phldrT="[Text]"/>
      <dgm:spPr/>
      <dgm:t>
        <a:bodyPr/>
        <a:lstStyle/>
        <a:p>
          <a:r>
            <a:rPr lang="en-US" dirty="0" smtClean="0"/>
            <a:t>Community Coalitions</a:t>
          </a:r>
          <a:endParaRPr lang="en-US" dirty="0"/>
        </a:p>
      </dgm:t>
    </dgm:pt>
    <dgm:pt modelId="{E38D333C-8C8E-4859-995D-47E2DD7B4DA0}" type="parTrans" cxnId="{74FB6542-3419-4779-8EC3-D788740FAF56}">
      <dgm:prSet/>
      <dgm:spPr/>
      <dgm:t>
        <a:bodyPr/>
        <a:lstStyle/>
        <a:p>
          <a:endParaRPr lang="en-US"/>
        </a:p>
      </dgm:t>
    </dgm:pt>
    <dgm:pt modelId="{410F87A4-C2AE-435B-9F58-0A37A68F9693}" type="sibTrans" cxnId="{74FB6542-3419-4779-8EC3-D788740FAF56}">
      <dgm:prSet/>
      <dgm:spPr/>
      <dgm:t>
        <a:bodyPr/>
        <a:lstStyle/>
        <a:p>
          <a:endParaRPr lang="en-US"/>
        </a:p>
      </dgm:t>
    </dgm:pt>
    <dgm:pt modelId="{D37BED62-CED8-4E51-8412-C56290104B86}">
      <dgm:prSet phldrT="[Text]"/>
      <dgm:spPr/>
      <dgm:t>
        <a:bodyPr/>
        <a:lstStyle/>
        <a:p>
          <a:r>
            <a:rPr lang="en-US" dirty="0" smtClean="0"/>
            <a:t>MAPP Partners and Organizations</a:t>
          </a:r>
          <a:endParaRPr lang="en-US" dirty="0"/>
        </a:p>
      </dgm:t>
    </dgm:pt>
    <dgm:pt modelId="{66060F4D-D1E1-41DD-85C3-A118BDADACE5}" type="parTrans" cxnId="{1E666EF0-F2B7-4C4B-92D5-9A0FD051485B}">
      <dgm:prSet/>
      <dgm:spPr/>
      <dgm:t>
        <a:bodyPr/>
        <a:lstStyle/>
        <a:p>
          <a:endParaRPr lang="en-US"/>
        </a:p>
      </dgm:t>
    </dgm:pt>
    <dgm:pt modelId="{CA85A31F-1FD9-48CA-BDAD-8F3595B7E65C}" type="sibTrans" cxnId="{1E666EF0-F2B7-4C4B-92D5-9A0FD051485B}">
      <dgm:prSet/>
      <dgm:spPr/>
      <dgm:t>
        <a:bodyPr/>
        <a:lstStyle/>
        <a:p>
          <a:endParaRPr lang="en-US"/>
        </a:p>
      </dgm:t>
    </dgm:pt>
    <dgm:pt modelId="{07669C08-3E52-4F09-AD16-01512CAD392B}">
      <dgm:prSet phldrT="[Text]"/>
      <dgm:spPr/>
      <dgm:t>
        <a:bodyPr/>
        <a:lstStyle/>
        <a:p>
          <a:r>
            <a:rPr lang="en-US" dirty="0" smtClean="0"/>
            <a:t>Community Groups (businesses, churches)</a:t>
          </a:r>
          <a:endParaRPr lang="en-US" dirty="0"/>
        </a:p>
      </dgm:t>
    </dgm:pt>
    <dgm:pt modelId="{C3D517C8-F01A-4DDC-BFE7-A9996B598F49}" type="parTrans" cxnId="{6899A6E8-5DE5-4150-AB7A-2D9ACFD23B7E}">
      <dgm:prSet/>
      <dgm:spPr/>
      <dgm:t>
        <a:bodyPr/>
        <a:lstStyle/>
        <a:p>
          <a:endParaRPr lang="en-US"/>
        </a:p>
      </dgm:t>
    </dgm:pt>
    <dgm:pt modelId="{3EBE49AD-2641-4CE3-B2B0-4BAE485947FC}" type="sibTrans" cxnId="{6899A6E8-5DE5-4150-AB7A-2D9ACFD23B7E}">
      <dgm:prSet/>
      <dgm:spPr/>
      <dgm:t>
        <a:bodyPr/>
        <a:lstStyle/>
        <a:p>
          <a:endParaRPr lang="en-US"/>
        </a:p>
      </dgm:t>
    </dgm:pt>
    <dgm:pt modelId="{113AFD8F-10CF-43C5-82D8-E0261FB33275}">
      <dgm:prSet/>
      <dgm:spPr/>
      <dgm:t>
        <a:bodyPr/>
        <a:lstStyle/>
        <a:p>
          <a:r>
            <a:rPr lang="en-US" dirty="0" smtClean="0"/>
            <a:t>Community Members</a:t>
          </a:r>
          <a:endParaRPr lang="en-US" dirty="0"/>
        </a:p>
      </dgm:t>
    </dgm:pt>
    <dgm:pt modelId="{2A9700D5-F58D-410D-9575-772F3403BA2C}" type="parTrans" cxnId="{B4779315-45A2-4A81-AFE0-FA68B0973BD2}">
      <dgm:prSet/>
      <dgm:spPr/>
      <dgm:t>
        <a:bodyPr/>
        <a:lstStyle/>
        <a:p>
          <a:endParaRPr lang="en-US"/>
        </a:p>
      </dgm:t>
    </dgm:pt>
    <dgm:pt modelId="{F2B871DF-1ABC-46A5-8FAA-EBDE021AC185}" type="sibTrans" cxnId="{B4779315-45A2-4A81-AFE0-FA68B0973BD2}">
      <dgm:prSet/>
      <dgm:spPr/>
      <dgm:t>
        <a:bodyPr/>
        <a:lstStyle/>
        <a:p>
          <a:endParaRPr lang="en-US"/>
        </a:p>
      </dgm:t>
    </dgm:pt>
    <dgm:pt modelId="{EDCBDB44-ED1C-4046-9453-8A0251BB9A10}">
      <dgm:prSet/>
      <dgm:spPr/>
      <dgm:t>
        <a:bodyPr/>
        <a:lstStyle/>
        <a:p>
          <a:r>
            <a:rPr lang="en-US" dirty="0" err="1" smtClean="0"/>
            <a:t>MAPP</a:t>
          </a:r>
          <a:r>
            <a:rPr lang="en-US" dirty="0" smtClean="0"/>
            <a:t> Core Group + County Councils</a:t>
          </a:r>
          <a:endParaRPr lang="en-US" dirty="0"/>
        </a:p>
      </dgm:t>
    </dgm:pt>
    <dgm:pt modelId="{28251E5E-3024-429B-B89C-03382171FF20}" type="parTrans" cxnId="{6C4A8752-222B-410F-B743-ECCB88EC629F}">
      <dgm:prSet/>
      <dgm:spPr/>
      <dgm:t>
        <a:bodyPr/>
        <a:lstStyle/>
        <a:p>
          <a:endParaRPr lang="en-US"/>
        </a:p>
      </dgm:t>
    </dgm:pt>
    <dgm:pt modelId="{0DB74BED-6FBA-4AC6-84EF-71E9B618AEE4}" type="sibTrans" cxnId="{6C4A8752-222B-410F-B743-ECCB88EC629F}">
      <dgm:prSet/>
      <dgm:spPr/>
      <dgm:t>
        <a:bodyPr/>
        <a:lstStyle/>
        <a:p>
          <a:endParaRPr lang="en-US"/>
        </a:p>
      </dgm:t>
    </dgm:pt>
    <dgm:pt modelId="{3B61F1DB-8016-4B4D-8FC1-5EC4A0C732BE}" type="pres">
      <dgm:prSet presAssocID="{6864C6C6-7A37-4ECB-9D59-0017B86A0A50}" presName="Name0" presStyleCnt="0">
        <dgm:presLayoutVars>
          <dgm:dir/>
          <dgm:resizeHandles val="exact"/>
        </dgm:presLayoutVars>
      </dgm:prSet>
      <dgm:spPr/>
    </dgm:pt>
    <dgm:pt modelId="{900BEF64-F216-4C28-8412-3A371D076368}" type="pres">
      <dgm:prSet presAssocID="{EDCBDB44-ED1C-4046-9453-8A0251BB9A10}" presName="parTxOnly" presStyleLbl="node1" presStyleIdx="0" presStyleCnt="5">
        <dgm:presLayoutVars>
          <dgm:bulletEnabled val="1"/>
        </dgm:presLayoutVars>
      </dgm:prSet>
      <dgm:spPr/>
      <dgm:t>
        <a:bodyPr/>
        <a:lstStyle/>
        <a:p>
          <a:endParaRPr lang="en-US"/>
        </a:p>
      </dgm:t>
    </dgm:pt>
    <dgm:pt modelId="{4EFE2AC6-550B-4B10-B5E0-A9402DF88019}" type="pres">
      <dgm:prSet presAssocID="{0DB74BED-6FBA-4AC6-84EF-71E9B618AEE4}" presName="parSpace" presStyleCnt="0"/>
      <dgm:spPr/>
    </dgm:pt>
    <dgm:pt modelId="{72D053F5-7010-4FAF-9053-761A3F6FBAFD}" type="pres">
      <dgm:prSet presAssocID="{E5E7B79D-CADE-4351-B7C7-98A359431F5E}" presName="parTxOnly" presStyleLbl="node1" presStyleIdx="1" presStyleCnt="5">
        <dgm:presLayoutVars>
          <dgm:bulletEnabled val="1"/>
        </dgm:presLayoutVars>
      </dgm:prSet>
      <dgm:spPr/>
      <dgm:t>
        <a:bodyPr/>
        <a:lstStyle/>
        <a:p>
          <a:endParaRPr lang="en-US"/>
        </a:p>
      </dgm:t>
    </dgm:pt>
    <dgm:pt modelId="{76AB04FA-1F33-460B-A74B-019AD78BC961}" type="pres">
      <dgm:prSet presAssocID="{410F87A4-C2AE-435B-9F58-0A37A68F9693}" presName="parSpace" presStyleCnt="0"/>
      <dgm:spPr/>
    </dgm:pt>
    <dgm:pt modelId="{2D512A3E-D01B-4BA8-9EDE-E255593AF827}" type="pres">
      <dgm:prSet presAssocID="{D37BED62-CED8-4E51-8412-C56290104B86}" presName="parTxOnly" presStyleLbl="node1" presStyleIdx="2" presStyleCnt="5">
        <dgm:presLayoutVars>
          <dgm:bulletEnabled val="1"/>
        </dgm:presLayoutVars>
      </dgm:prSet>
      <dgm:spPr/>
      <dgm:t>
        <a:bodyPr/>
        <a:lstStyle/>
        <a:p>
          <a:endParaRPr lang="en-US"/>
        </a:p>
      </dgm:t>
    </dgm:pt>
    <dgm:pt modelId="{1E665D5A-4836-4AA1-ADCF-A4470362480F}" type="pres">
      <dgm:prSet presAssocID="{CA85A31F-1FD9-48CA-BDAD-8F3595B7E65C}" presName="parSpace" presStyleCnt="0"/>
      <dgm:spPr/>
    </dgm:pt>
    <dgm:pt modelId="{E9D5B2B3-5834-41C4-9C14-C0AFA059DC20}" type="pres">
      <dgm:prSet presAssocID="{07669C08-3E52-4F09-AD16-01512CAD392B}" presName="parTxOnly" presStyleLbl="node1" presStyleIdx="3" presStyleCnt="5">
        <dgm:presLayoutVars>
          <dgm:bulletEnabled val="1"/>
        </dgm:presLayoutVars>
      </dgm:prSet>
      <dgm:spPr/>
      <dgm:t>
        <a:bodyPr/>
        <a:lstStyle/>
        <a:p>
          <a:endParaRPr lang="en-US"/>
        </a:p>
      </dgm:t>
    </dgm:pt>
    <dgm:pt modelId="{203F59D2-4C39-4E38-B047-4FBA35C30117}" type="pres">
      <dgm:prSet presAssocID="{3EBE49AD-2641-4CE3-B2B0-4BAE485947FC}" presName="parSpace" presStyleCnt="0"/>
      <dgm:spPr/>
    </dgm:pt>
    <dgm:pt modelId="{ED8020A9-B7EE-4260-BE11-AD8658CE3FF8}" type="pres">
      <dgm:prSet presAssocID="{113AFD8F-10CF-43C5-82D8-E0261FB33275}" presName="parTxOnly" presStyleLbl="node1" presStyleIdx="4" presStyleCnt="5">
        <dgm:presLayoutVars>
          <dgm:bulletEnabled val="1"/>
        </dgm:presLayoutVars>
      </dgm:prSet>
      <dgm:spPr/>
      <dgm:t>
        <a:bodyPr/>
        <a:lstStyle/>
        <a:p>
          <a:endParaRPr lang="en-US"/>
        </a:p>
      </dgm:t>
    </dgm:pt>
  </dgm:ptLst>
  <dgm:cxnLst>
    <dgm:cxn modelId="{94EE7E0D-228D-4D2F-AA4B-A6FA50410ADF}" type="presOf" srcId="{EDCBDB44-ED1C-4046-9453-8A0251BB9A10}" destId="{900BEF64-F216-4C28-8412-3A371D076368}" srcOrd="0" destOrd="0" presId="urn:microsoft.com/office/officeart/2005/8/layout/hChevron3"/>
    <dgm:cxn modelId="{12BEC90A-72C3-4B73-98B4-8A867C9CCD6B}" type="presOf" srcId="{E5E7B79D-CADE-4351-B7C7-98A359431F5E}" destId="{72D053F5-7010-4FAF-9053-761A3F6FBAFD}" srcOrd="0" destOrd="0" presId="urn:microsoft.com/office/officeart/2005/8/layout/hChevron3"/>
    <dgm:cxn modelId="{B4779315-45A2-4A81-AFE0-FA68B0973BD2}" srcId="{6864C6C6-7A37-4ECB-9D59-0017B86A0A50}" destId="{113AFD8F-10CF-43C5-82D8-E0261FB33275}" srcOrd="4" destOrd="0" parTransId="{2A9700D5-F58D-410D-9575-772F3403BA2C}" sibTransId="{F2B871DF-1ABC-46A5-8FAA-EBDE021AC185}"/>
    <dgm:cxn modelId="{1E666EF0-F2B7-4C4B-92D5-9A0FD051485B}" srcId="{6864C6C6-7A37-4ECB-9D59-0017B86A0A50}" destId="{D37BED62-CED8-4E51-8412-C56290104B86}" srcOrd="2" destOrd="0" parTransId="{66060F4D-D1E1-41DD-85C3-A118BDADACE5}" sibTransId="{CA85A31F-1FD9-48CA-BDAD-8F3595B7E65C}"/>
    <dgm:cxn modelId="{6C4A8752-222B-410F-B743-ECCB88EC629F}" srcId="{6864C6C6-7A37-4ECB-9D59-0017B86A0A50}" destId="{EDCBDB44-ED1C-4046-9453-8A0251BB9A10}" srcOrd="0" destOrd="0" parTransId="{28251E5E-3024-429B-B89C-03382171FF20}" sibTransId="{0DB74BED-6FBA-4AC6-84EF-71E9B618AEE4}"/>
    <dgm:cxn modelId="{CD1CFBCA-F935-41D2-8555-6D9615B20ACC}" type="presOf" srcId="{6864C6C6-7A37-4ECB-9D59-0017B86A0A50}" destId="{3B61F1DB-8016-4B4D-8FC1-5EC4A0C732BE}" srcOrd="0" destOrd="0" presId="urn:microsoft.com/office/officeart/2005/8/layout/hChevron3"/>
    <dgm:cxn modelId="{783B4518-1640-451D-A6D2-6D3BFB5741E9}" type="presOf" srcId="{07669C08-3E52-4F09-AD16-01512CAD392B}" destId="{E9D5B2B3-5834-41C4-9C14-C0AFA059DC20}" srcOrd="0" destOrd="0" presId="urn:microsoft.com/office/officeart/2005/8/layout/hChevron3"/>
    <dgm:cxn modelId="{6899A6E8-5DE5-4150-AB7A-2D9ACFD23B7E}" srcId="{6864C6C6-7A37-4ECB-9D59-0017B86A0A50}" destId="{07669C08-3E52-4F09-AD16-01512CAD392B}" srcOrd="3" destOrd="0" parTransId="{C3D517C8-F01A-4DDC-BFE7-A9996B598F49}" sibTransId="{3EBE49AD-2641-4CE3-B2B0-4BAE485947FC}"/>
    <dgm:cxn modelId="{74FB6542-3419-4779-8EC3-D788740FAF56}" srcId="{6864C6C6-7A37-4ECB-9D59-0017B86A0A50}" destId="{E5E7B79D-CADE-4351-B7C7-98A359431F5E}" srcOrd="1" destOrd="0" parTransId="{E38D333C-8C8E-4859-995D-47E2DD7B4DA0}" sibTransId="{410F87A4-C2AE-435B-9F58-0A37A68F9693}"/>
    <dgm:cxn modelId="{71781E7D-6D9A-42AF-8215-A73F7B5A1E1F}" type="presOf" srcId="{113AFD8F-10CF-43C5-82D8-E0261FB33275}" destId="{ED8020A9-B7EE-4260-BE11-AD8658CE3FF8}" srcOrd="0" destOrd="0" presId="urn:microsoft.com/office/officeart/2005/8/layout/hChevron3"/>
    <dgm:cxn modelId="{A9CF038D-D417-4BAF-AB1C-697C77942A80}" type="presOf" srcId="{D37BED62-CED8-4E51-8412-C56290104B86}" destId="{2D512A3E-D01B-4BA8-9EDE-E255593AF827}" srcOrd="0" destOrd="0" presId="urn:microsoft.com/office/officeart/2005/8/layout/hChevron3"/>
    <dgm:cxn modelId="{0560F3BA-7F60-4E11-AA14-41BD42313C52}" type="presParOf" srcId="{3B61F1DB-8016-4B4D-8FC1-5EC4A0C732BE}" destId="{900BEF64-F216-4C28-8412-3A371D076368}" srcOrd="0" destOrd="0" presId="urn:microsoft.com/office/officeart/2005/8/layout/hChevron3"/>
    <dgm:cxn modelId="{F19527BF-D9B4-4654-8965-16127C44D9ED}" type="presParOf" srcId="{3B61F1DB-8016-4B4D-8FC1-5EC4A0C732BE}" destId="{4EFE2AC6-550B-4B10-B5E0-A9402DF88019}" srcOrd="1" destOrd="0" presId="urn:microsoft.com/office/officeart/2005/8/layout/hChevron3"/>
    <dgm:cxn modelId="{0B7F9D29-D3EE-403E-A725-D6085E56A9B7}" type="presParOf" srcId="{3B61F1DB-8016-4B4D-8FC1-5EC4A0C732BE}" destId="{72D053F5-7010-4FAF-9053-761A3F6FBAFD}" srcOrd="2" destOrd="0" presId="urn:microsoft.com/office/officeart/2005/8/layout/hChevron3"/>
    <dgm:cxn modelId="{FC582E94-EE13-4E22-8BC5-72736B558EF5}" type="presParOf" srcId="{3B61F1DB-8016-4B4D-8FC1-5EC4A0C732BE}" destId="{76AB04FA-1F33-460B-A74B-019AD78BC961}" srcOrd="3" destOrd="0" presId="urn:microsoft.com/office/officeart/2005/8/layout/hChevron3"/>
    <dgm:cxn modelId="{605CF3DD-968F-4F9B-BC5D-B7ED5139F46E}" type="presParOf" srcId="{3B61F1DB-8016-4B4D-8FC1-5EC4A0C732BE}" destId="{2D512A3E-D01B-4BA8-9EDE-E255593AF827}" srcOrd="4" destOrd="0" presId="urn:microsoft.com/office/officeart/2005/8/layout/hChevron3"/>
    <dgm:cxn modelId="{DA4E20F7-89FB-4192-8809-69F09D207264}" type="presParOf" srcId="{3B61F1DB-8016-4B4D-8FC1-5EC4A0C732BE}" destId="{1E665D5A-4836-4AA1-ADCF-A4470362480F}" srcOrd="5" destOrd="0" presId="urn:microsoft.com/office/officeart/2005/8/layout/hChevron3"/>
    <dgm:cxn modelId="{BD2CDD9E-7E64-493F-AAF2-B51666CD7E77}" type="presParOf" srcId="{3B61F1DB-8016-4B4D-8FC1-5EC4A0C732BE}" destId="{E9D5B2B3-5834-41C4-9C14-C0AFA059DC20}" srcOrd="6" destOrd="0" presId="urn:microsoft.com/office/officeart/2005/8/layout/hChevron3"/>
    <dgm:cxn modelId="{29A1390C-9E80-4DC0-81AD-9B8A9F9C7D4C}" type="presParOf" srcId="{3B61F1DB-8016-4B4D-8FC1-5EC4A0C732BE}" destId="{203F59D2-4C39-4E38-B047-4FBA35C30117}" srcOrd="7" destOrd="0" presId="urn:microsoft.com/office/officeart/2005/8/layout/hChevron3"/>
    <dgm:cxn modelId="{A2276C57-1E4B-4CA5-886D-D3539933B090}" type="presParOf" srcId="{3B61F1DB-8016-4B4D-8FC1-5EC4A0C732BE}" destId="{ED8020A9-B7EE-4260-BE11-AD8658CE3FF8}" srcOrd="8"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ADD30F-7388-4789-B9E3-81125E296417}" type="doc">
      <dgm:prSet loTypeId="urn:microsoft.com/office/officeart/2005/8/layout/architecture" loCatId="relationship" qsTypeId="urn:microsoft.com/office/officeart/2005/8/quickstyle/simple1" qsCatId="simple" csTypeId="urn:microsoft.com/office/officeart/2005/8/colors/colorful5" csCatId="colorful" phldr="1"/>
      <dgm:spPr/>
      <dgm:t>
        <a:bodyPr/>
        <a:lstStyle/>
        <a:p>
          <a:endParaRPr lang="en-US"/>
        </a:p>
      </dgm:t>
    </dgm:pt>
    <dgm:pt modelId="{17EA2FAB-CDA7-4467-A62A-56EEFE413E43}">
      <dgm:prSet phldrT="[Text]" custT="1"/>
      <dgm:spPr>
        <a:solidFill>
          <a:schemeClr val="accent1"/>
        </a:solidFill>
      </dgm:spPr>
      <dgm:t>
        <a:bodyPr/>
        <a:lstStyle/>
        <a:p>
          <a:r>
            <a:rPr lang="en-US" sz="2400" dirty="0" smtClean="0"/>
            <a:t>Leadership Council* </a:t>
          </a:r>
        </a:p>
      </dgm:t>
    </dgm:pt>
    <dgm:pt modelId="{E3F00DA9-42AE-4720-9F5F-64DF1BB1F7C9}" type="parTrans" cxnId="{5D1A1E77-08C5-495A-8FDB-B97F94E665BA}">
      <dgm:prSet/>
      <dgm:spPr/>
      <dgm:t>
        <a:bodyPr/>
        <a:lstStyle/>
        <a:p>
          <a:endParaRPr lang="en-US"/>
        </a:p>
      </dgm:t>
    </dgm:pt>
    <dgm:pt modelId="{899F3D60-F343-4D27-BA24-F41B5CB86B67}" type="sibTrans" cxnId="{5D1A1E77-08C5-495A-8FDB-B97F94E665BA}">
      <dgm:prSet/>
      <dgm:spPr/>
      <dgm:t>
        <a:bodyPr/>
        <a:lstStyle/>
        <a:p>
          <a:endParaRPr lang="en-US"/>
        </a:p>
      </dgm:t>
    </dgm:pt>
    <dgm:pt modelId="{6C3B98CD-34EF-4482-9033-9CB83680F1C1}">
      <dgm:prSet phldrT="[Text]"/>
      <dgm:spPr>
        <a:solidFill>
          <a:schemeClr val="accent2"/>
        </a:solidFill>
      </dgm:spPr>
      <dgm:t>
        <a:bodyPr/>
        <a:lstStyle/>
        <a:p>
          <a:r>
            <a:rPr lang="en-US" dirty="0" smtClean="0"/>
            <a:t>Charlottesville/Albemarle MAPP Council</a:t>
          </a:r>
          <a:endParaRPr lang="en-US" dirty="0"/>
        </a:p>
      </dgm:t>
    </dgm:pt>
    <dgm:pt modelId="{BE19FB26-0DDD-4E97-8078-B19CF736704A}" type="parTrans" cxnId="{BE24BE85-8A30-4E4C-9697-E9554843C492}">
      <dgm:prSet/>
      <dgm:spPr/>
      <dgm:t>
        <a:bodyPr/>
        <a:lstStyle/>
        <a:p>
          <a:endParaRPr lang="en-US"/>
        </a:p>
      </dgm:t>
    </dgm:pt>
    <dgm:pt modelId="{D948E41C-8106-40C6-BC2A-4D06653E28BD}" type="sibTrans" cxnId="{BE24BE85-8A30-4E4C-9697-E9554843C492}">
      <dgm:prSet/>
      <dgm:spPr/>
      <dgm:t>
        <a:bodyPr/>
        <a:lstStyle/>
        <a:p>
          <a:endParaRPr lang="en-US"/>
        </a:p>
      </dgm:t>
    </dgm:pt>
    <dgm:pt modelId="{7D39BAAD-0E80-4AFD-B8CB-AC3802C9C2EE}">
      <dgm:prSet phldrT="[Text]"/>
      <dgm:spPr>
        <a:solidFill>
          <a:schemeClr val="accent3"/>
        </a:solidFill>
      </dgm:spPr>
      <dgm:t>
        <a:bodyPr/>
        <a:lstStyle/>
        <a:p>
          <a:r>
            <a:rPr lang="en-US" dirty="0" smtClean="0"/>
            <a:t>Fluvanna Interagency Council</a:t>
          </a:r>
          <a:endParaRPr lang="en-US" dirty="0"/>
        </a:p>
      </dgm:t>
    </dgm:pt>
    <dgm:pt modelId="{0E06CDB1-E709-4A6D-BE3B-DDED351CA961}" type="parTrans" cxnId="{FCF33C7D-C29A-4CC2-B13B-492F2EDCF5A1}">
      <dgm:prSet/>
      <dgm:spPr/>
      <dgm:t>
        <a:bodyPr/>
        <a:lstStyle/>
        <a:p>
          <a:endParaRPr lang="en-US"/>
        </a:p>
      </dgm:t>
    </dgm:pt>
    <dgm:pt modelId="{B66AA010-FCF9-425B-9113-ABA0E1361322}" type="sibTrans" cxnId="{FCF33C7D-C29A-4CC2-B13B-492F2EDCF5A1}">
      <dgm:prSet/>
      <dgm:spPr/>
      <dgm:t>
        <a:bodyPr/>
        <a:lstStyle/>
        <a:p>
          <a:endParaRPr lang="en-US"/>
        </a:p>
      </dgm:t>
    </dgm:pt>
    <dgm:pt modelId="{AEC2BE60-00BC-4934-AC48-DC98955A1567}">
      <dgm:prSet phldrT="[Text]"/>
      <dgm:spPr>
        <a:solidFill>
          <a:schemeClr val="accent4"/>
        </a:solidFill>
      </dgm:spPr>
      <dgm:t>
        <a:bodyPr/>
        <a:lstStyle/>
        <a:p>
          <a:r>
            <a:rPr lang="en-US" dirty="0" smtClean="0"/>
            <a:t>Greene Agencies Coming Together</a:t>
          </a:r>
          <a:endParaRPr lang="en-US" dirty="0"/>
        </a:p>
      </dgm:t>
    </dgm:pt>
    <dgm:pt modelId="{54733F90-64AC-49FA-8D7D-325DD8F64EAB}" type="parTrans" cxnId="{638F7274-CCEC-445F-85A9-09110C1A274A}">
      <dgm:prSet/>
      <dgm:spPr/>
      <dgm:t>
        <a:bodyPr/>
        <a:lstStyle/>
        <a:p>
          <a:endParaRPr lang="en-US"/>
        </a:p>
      </dgm:t>
    </dgm:pt>
    <dgm:pt modelId="{E8C0278E-B1EF-4EAF-919C-D3DAB8F74B51}" type="sibTrans" cxnId="{638F7274-CCEC-445F-85A9-09110C1A274A}">
      <dgm:prSet/>
      <dgm:spPr/>
      <dgm:t>
        <a:bodyPr/>
        <a:lstStyle/>
        <a:p>
          <a:endParaRPr lang="en-US"/>
        </a:p>
      </dgm:t>
    </dgm:pt>
    <dgm:pt modelId="{9251146D-CD9D-43FA-9401-A34A3E6CD740}">
      <dgm:prSet phldrT="[Text]"/>
      <dgm:spPr/>
      <dgm:t>
        <a:bodyPr/>
        <a:lstStyle/>
        <a:p>
          <a:r>
            <a:rPr lang="en-US" dirty="0" smtClean="0"/>
            <a:t>Nelson Interagency Council</a:t>
          </a:r>
          <a:endParaRPr lang="en-US" dirty="0"/>
        </a:p>
      </dgm:t>
    </dgm:pt>
    <dgm:pt modelId="{5F3ED824-1237-484F-B5AF-0D3877248338}" type="parTrans" cxnId="{31F28031-7F5B-4E20-8197-2AB1FE371F80}">
      <dgm:prSet/>
      <dgm:spPr/>
      <dgm:t>
        <a:bodyPr/>
        <a:lstStyle/>
        <a:p>
          <a:endParaRPr lang="en-US"/>
        </a:p>
      </dgm:t>
    </dgm:pt>
    <dgm:pt modelId="{BEA63FE3-8204-4A6B-BCC3-B94059381FA2}" type="sibTrans" cxnId="{31F28031-7F5B-4E20-8197-2AB1FE371F80}">
      <dgm:prSet/>
      <dgm:spPr/>
      <dgm:t>
        <a:bodyPr/>
        <a:lstStyle/>
        <a:p>
          <a:endParaRPr lang="en-US"/>
        </a:p>
      </dgm:t>
    </dgm:pt>
    <dgm:pt modelId="{46EFDE6B-02B7-4BE0-A746-7D6032E5A800}">
      <dgm:prSet phldrT="[Text]"/>
      <dgm:spPr>
        <a:solidFill>
          <a:schemeClr val="accent5"/>
        </a:solidFill>
      </dgm:spPr>
      <dgm:t>
        <a:bodyPr/>
        <a:lstStyle/>
        <a:p>
          <a:r>
            <a:rPr lang="en-US" dirty="0" smtClean="0"/>
            <a:t>Louisa Interagency Council</a:t>
          </a:r>
          <a:endParaRPr lang="en-US" dirty="0"/>
        </a:p>
      </dgm:t>
    </dgm:pt>
    <dgm:pt modelId="{B34C95C7-8779-4D0D-A281-9BDAA2CFCAFC}" type="parTrans" cxnId="{7A710485-8CD3-4184-9FEE-98CE6DD2F0BC}">
      <dgm:prSet/>
      <dgm:spPr/>
      <dgm:t>
        <a:bodyPr/>
        <a:lstStyle/>
        <a:p>
          <a:endParaRPr lang="en-US"/>
        </a:p>
      </dgm:t>
    </dgm:pt>
    <dgm:pt modelId="{51A7A98E-1087-46C7-B53F-E00138CD5639}" type="sibTrans" cxnId="{7A710485-8CD3-4184-9FEE-98CE6DD2F0BC}">
      <dgm:prSet/>
      <dgm:spPr/>
      <dgm:t>
        <a:bodyPr/>
        <a:lstStyle/>
        <a:p>
          <a:endParaRPr lang="en-US"/>
        </a:p>
      </dgm:t>
    </dgm:pt>
    <dgm:pt modelId="{6F453CD6-3E49-4B94-A868-603611E52CAC}" type="pres">
      <dgm:prSet presAssocID="{17ADD30F-7388-4789-B9E3-81125E296417}" presName="Name0" presStyleCnt="0">
        <dgm:presLayoutVars>
          <dgm:chPref val="1"/>
          <dgm:dir/>
          <dgm:animOne val="branch"/>
          <dgm:animLvl val="lvl"/>
          <dgm:resizeHandles/>
        </dgm:presLayoutVars>
      </dgm:prSet>
      <dgm:spPr/>
      <dgm:t>
        <a:bodyPr/>
        <a:lstStyle/>
        <a:p>
          <a:endParaRPr lang="en-US"/>
        </a:p>
      </dgm:t>
    </dgm:pt>
    <dgm:pt modelId="{389CFCDF-CC0D-446A-B084-1ECF83979785}" type="pres">
      <dgm:prSet presAssocID="{17EA2FAB-CDA7-4467-A62A-56EEFE413E43}" presName="vertOne" presStyleCnt="0"/>
      <dgm:spPr/>
      <dgm:t>
        <a:bodyPr/>
        <a:lstStyle/>
        <a:p>
          <a:endParaRPr lang="en-US"/>
        </a:p>
      </dgm:t>
    </dgm:pt>
    <dgm:pt modelId="{94EB0BF6-BE88-488B-AB14-0CB21A28E143}" type="pres">
      <dgm:prSet presAssocID="{17EA2FAB-CDA7-4467-A62A-56EEFE413E43}" presName="txOne" presStyleLbl="node0" presStyleIdx="0" presStyleCnt="1">
        <dgm:presLayoutVars>
          <dgm:chPref val="3"/>
        </dgm:presLayoutVars>
      </dgm:prSet>
      <dgm:spPr/>
      <dgm:t>
        <a:bodyPr/>
        <a:lstStyle/>
        <a:p>
          <a:endParaRPr lang="en-US"/>
        </a:p>
      </dgm:t>
    </dgm:pt>
    <dgm:pt modelId="{33F75CBA-7968-4B7F-AFA3-C524E4164739}" type="pres">
      <dgm:prSet presAssocID="{17EA2FAB-CDA7-4467-A62A-56EEFE413E43}" presName="parTransOne" presStyleCnt="0"/>
      <dgm:spPr/>
      <dgm:t>
        <a:bodyPr/>
        <a:lstStyle/>
        <a:p>
          <a:endParaRPr lang="en-US"/>
        </a:p>
      </dgm:t>
    </dgm:pt>
    <dgm:pt modelId="{5B86FF62-0035-4738-8ADD-0132475051F6}" type="pres">
      <dgm:prSet presAssocID="{17EA2FAB-CDA7-4467-A62A-56EEFE413E43}" presName="horzOne" presStyleCnt="0"/>
      <dgm:spPr/>
      <dgm:t>
        <a:bodyPr/>
        <a:lstStyle/>
        <a:p>
          <a:endParaRPr lang="en-US"/>
        </a:p>
      </dgm:t>
    </dgm:pt>
    <dgm:pt modelId="{ADAF72D9-CAA4-4506-99C0-4E7C348A7A76}" type="pres">
      <dgm:prSet presAssocID="{6C3B98CD-34EF-4482-9033-9CB83680F1C1}" presName="vertTwo" presStyleCnt="0"/>
      <dgm:spPr/>
      <dgm:t>
        <a:bodyPr/>
        <a:lstStyle/>
        <a:p>
          <a:endParaRPr lang="en-US"/>
        </a:p>
      </dgm:t>
    </dgm:pt>
    <dgm:pt modelId="{0FA0AC58-8535-4477-BCBA-12B2B889A388}" type="pres">
      <dgm:prSet presAssocID="{6C3B98CD-34EF-4482-9033-9CB83680F1C1}" presName="txTwo" presStyleLbl="node2" presStyleIdx="0" presStyleCnt="2">
        <dgm:presLayoutVars>
          <dgm:chPref val="3"/>
        </dgm:presLayoutVars>
      </dgm:prSet>
      <dgm:spPr/>
      <dgm:t>
        <a:bodyPr/>
        <a:lstStyle/>
        <a:p>
          <a:endParaRPr lang="en-US"/>
        </a:p>
      </dgm:t>
    </dgm:pt>
    <dgm:pt modelId="{DA2F3BCC-FE46-4817-9BAD-083FF56D8D9D}" type="pres">
      <dgm:prSet presAssocID="{6C3B98CD-34EF-4482-9033-9CB83680F1C1}" presName="parTransTwo" presStyleCnt="0"/>
      <dgm:spPr/>
      <dgm:t>
        <a:bodyPr/>
        <a:lstStyle/>
        <a:p>
          <a:endParaRPr lang="en-US"/>
        </a:p>
      </dgm:t>
    </dgm:pt>
    <dgm:pt modelId="{B945661A-3683-4EBD-9B65-8B2C6BF28A50}" type="pres">
      <dgm:prSet presAssocID="{6C3B98CD-34EF-4482-9033-9CB83680F1C1}" presName="horzTwo" presStyleCnt="0"/>
      <dgm:spPr/>
      <dgm:t>
        <a:bodyPr/>
        <a:lstStyle/>
        <a:p>
          <a:endParaRPr lang="en-US"/>
        </a:p>
      </dgm:t>
    </dgm:pt>
    <dgm:pt modelId="{14388FA3-2B06-483D-A627-DDABE89D8A4C}" type="pres">
      <dgm:prSet presAssocID="{7D39BAAD-0E80-4AFD-B8CB-AC3802C9C2EE}" presName="vertThree" presStyleCnt="0"/>
      <dgm:spPr/>
      <dgm:t>
        <a:bodyPr/>
        <a:lstStyle/>
        <a:p>
          <a:endParaRPr lang="en-US"/>
        </a:p>
      </dgm:t>
    </dgm:pt>
    <dgm:pt modelId="{085F980F-76F4-4484-B562-1936777A4262}" type="pres">
      <dgm:prSet presAssocID="{7D39BAAD-0E80-4AFD-B8CB-AC3802C9C2EE}" presName="txThree" presStyleLbl="node3" presStyleIdx="0" presStyleCnt="3">
        <dgm:presLayoutVars>
          <dgm:chPref val="3"/>
        </dgm:presLayoutVars>
      </dgm:prSet>
      <dgm:spPr/>
      <dgm:t>
        <a:bodyPr/>
        <a:lstStyle/>
        <a:p>
          <a:endParaRPr lang="en-US"/>
        </a:p>
      </dgm:t>
    </dgm:pt>
    <dgm:pt modelId="{A5D9A394-7F9B-4CCF-BCAB-5338AE712067}" type="pres">
      <dgm:prSet presAssocID="{7D39BAAD-0E80-4AFD-B8CB-AC3802C9C2EE}" presName="horzThree" presStyleCnt="0"/>
      <dgm:spPr/>
      <dgm:t>
        <a:bodyPr/>
        <a:lstStyle/>
        <a:p>
          <a:endParaRPr lang="en-US"/>
        </a:p>
      </dgm:t>
    </dgm:pt>
    <dgm:pt modelId="{953B34CD-D29E-4E23-8032-8B6A207C00CE}" type="pres">
      <dgm:prSet presAssocID="{B66AA010-FCF9-425B-9113-ABA0E1361322}" presName="sibSpaceThree" presStyleCnt="0"/>
      <dgm:spPr/>
      <dgm:t>
        <a:bodyPr/>
        <a:lstStyle/>
        <a:p>
          <a:endParaRPr lang="en-US"/>
        </a:p>
      </dgm:t>
    </dgm:pt>
    <dgm:pt modelId="{C8CCEA71-5FB4-4855-AB31-35C8F75E2D0D}" type="pres">
      <dgm:prSet presAssocID="{AEC2BE60-00BC-4934-AC48-DC98955A1567}" presName="vertThree" presStyleCnt="0"/>
      <dgm:spPr/>
      <dgm:t>
        <a:bodyPr/>
        <a:lstStyle/>
        <a:p>
          <a:endParaRPr lang="en-US"/>
        </a:p>
      </dgm:t>
    </dgm:pt>
    <dgm:pt modelId="{50D7B292-11B4-4EAE-A506-4E0FD81CEAA0}" type="pres">
      <dgm:prSet presAssocID="{AEC2BE60-00BC-4934-AC48-DC98955A1567}" presName="txThree" presStyleLbl="node3" presStyleIdx="1" presStyleCnt="3">
        <dgm:presLayoutVars>
          <dgm:chPref val="3"/>
        </dgm:presLayoutVars>
      </dgm:prSet>
      <dgm:spPr/>
      <dgm:t>
        <a:bodyPr/>
        <a:lstStyle/>
        <a:p>
          <a:endParaRPr lang="en-US"/>
        </a:p>
      </dgm:t>
    </dgm:pt>
    <dgm:pt modelId="{6F89C1DF-1040-4CD8-872B-5BEA198C4303}" type="pres">
      <dgm:prSet presAssocID="{AEC2BE60-00BC-4934-AC48-DC98955A1567}" presName="horzThree" presStyleCnt="0"/>
      <dgm:spPr/>
      <dgm:t>
        <a:bodyPr/>
        <a:lstStyle/>
        <a:p>
          <a:endParaRPr lang="en-US"/>
        </a:p>
      </dgm:t>
    </dgm:pt>
    <dgm:pt modelId="{E8695722-195E-4CC8-ADB0-F68587B176C6}" type="pres">
      <dgm:prSet presAssocID="{D948E41C-8106-40C6-BC2A-4D06653E28BD}" presName="sibSpaceTwo" presStyleCnt="0"/>
      <dgm:spPr/>
      <dgm:t>
        <a:bodyPr/>
        <a:lstStyle/>
        <a:p>
          <a:endParaRPr lang="en-US"/>
        </a:p>
      </dgm:t>
    </dgm:pt>
    <dgm:pt modelId="{649C1985-0B73-4D3F-AAC8-3D6DCDA23D57}" type="pres">
      <dgm:prSet presAssocID="{9251146D-CD9D-43FA-9401-A34A3E6CD740}" presName="vertTwo" presStyleCnt="0"/>
      <dgm:spPr/>
      <dgm:t>
        <a:bodyPr/>
        <a:lstStyle/>
        <a:p>
          <a:endParaRPr lang="en-US"/>
        </a:p>
      </dgm:t>
    </dgm:pt>
    <dgm:pt modelId="{893F7A2F-E550-4454-B0B7-5079B49498D1}" type="pres">
      <dgm:prSet presAssocID="{9251146D-CD9D-43FA-9401-A34A3E6CD740}" presName="txTwo" presStyleLbl="node2" presStyleIdx="1" presStyleCnt="2">
        <dgm:presLayoutVars>
          <dgm:chPref val="3"/>
        </dgm:presLayoutVars>
      </dgm:prSet>
      <dgm:spPr/>
      <dgm:t>
        <a:bodyPr/>
        <a:lstStyle/>
        <a:p>
          <a:endParaRPr lang="en-US"/>
        </a:p>
      </dgm:t>
    </dgm:pt>
    <dgm:pt modelId="{6F34FE20-9226-4179-AD12-5157510DD674}" type="pres">
      <dgm:prSet presAssocID="{9251146D-CD9D-43FA-9401-A34A3E6CD740}" presName="parTransTwo" presStyleCnt="0"/>
      <dgm:spPr/>
      <dgm:t>
        <a:bodyPr/>
        <a:lstStyle/>
        <a:p>
          <a:endParaRPr lang="en-US"/>
        </a:p>
      </dgm:t>
    </dgm:pt>
    <dgm:pt modelId="{9CF81607-65BE-4AFC-9CCD-21E2426E320A}" type="pres">
      <dgm:prSet presAssocID="{9251146D-CD9D-43FA-9401-A34A3E6CD740}" presName="horzTwo" presStyleCnt="0"/>
      <dgm:spPr/>
      <dgm:t>
        <a:bodyPr/>
        <a:lstStyle/>
        <a:p>
          <a:endParaRPr lang="en-US"/>
        </a:p>
      </dgm:t>
    </dgm:pt>
    <dgm:pt modelId="{03A3669F-C1E9-40F7-8184-41205279F38D}" type="pres">
      <dgm:prSet presAssocID="{46EFDE6B-02B7-4BE0-A746-7D6032E5A800}" presName="vertThree" presStyleCnt="0"/>
      <dgm:spPr/>
      <dgm:t>
        <a:bodyPr/>
        <a:lstStyle/>
        <a:p>
          <a:endParaRPr lang="en-US"/>
        </a:p>
      </dgm:t>
    </dgm:pt>
    <dgm:pt modelId="{BB46C86F-B2A9-4DF2-AA5F-2257898A3403}" type="pres">
      <dgm:prSet presAssocID="{46EFDE6B-02B7-4BE0-A746-7D6032E5A800}" presName="txThree" presStyleLbl="node3" presStyleIdx="2" presStyleCnt="3">
        <dgm:presLayoutVars>
          <dgm:chPref val="3"/>
        </dgm:presLayoutVars>
      </dgm:prSet>
      <dgm:spPr/>
      <dgm:t>
        <a:bodyPr/>
        <a:lstStyle/>
        <a:p>
          <a:endParaRPr lang="en-US"/>
        </a:p>
      </dgm:t>
    </dgm:pt>
    <dgm:pt modelId="{14E7B883-2BAE-4071-884D-049DD962B8EA}" type="pres">
      <dgm:prSet presAssocID="{46EFDE6B-02B7-4BE0-A746-7D6032E5A800}" presName="horzThree" presStyleCnt="0"/>
      <dgm:spPr/>
      <dgm:t>
        <a:bodyPr/>
        <a:lstStyle/>
        <a:p>
          <a:endParaRPr lang="en-US"/>
        </a:p>
      </dgm:t>
    </dgm:pt>
  </dgm:ptLst>
  <dgm:cxnLst>
    <dgm:cxn modelId="{220E5F94-F907-4CBE-9C00-34ACB783A342}" type="presOf" srcId="{7D39BAAD-0E80-4AFD-B8CB-AC3802C9C2EE}" destId="{085F980F-76F4-4484-B562-1936777A4262}" srcOrd="0" destOrd="0" presId="urn:microsoft.com/office/officeart/2005/8/layout/architecture"/>
    <dgm:cxn modelId="{24006393-FDFB-4A5E-A9DE-C20E6BA2F1A4}" type="presOf" srcId="{AEC2BE60-00BC-4934-AC48-DC98955A1567}" destId="{50D7B292-11B4-4EAE-A506-4E0FD81CEAA0}" srcOrd="0" destOrd="0" presId="urn:microsoft.com/office/officeart/2005/8/layout/architecture"/>
    <dgm:cxn modelId="{CE489FB2-8D17-4B0B-A074-8869DCB4074B}" type="presOf" srcId="{17EA2FAB-CDA7-4467-A62A-56EEFE413E43}" destId="{94EB0BF6-BE88-488B-AB14-0CB21A28E143}" srcOrd="0" destOrd="0" presId="urn:microsoft.com/office/officeart/2005/8/layout/architecture"/>
    <dgm:cxn modelId="{540BC222-4021-44D5-AE32-5BD38F639ED2}" type="presOf" srcId="{17ADD30F-7388-4789-B9E3-81125E296417}" destId="{6F453CD6-3E49-4B94-A868-603611E52CAC}" srcOrd="0" destOrd="0" presId="urn:microsoft.com/office/officeart/2005/8/layout/architecture"/>
    <dgm:cxn modelId="{BE24BE85-8A30-4E4C-9697-E9554843C492}" srcId="{17EA2FAB-CDA7-4467-A62A-56EEFE413E43}" destId="{6C3B98CD-34EF-4482-9033-9CB83680F1C1}" srcOrd="0" destOrd="0" parTransId="{BE19FB26-0DDD-4E97-8078-B19CF736704A}" sibTransId="{D948E41C-8106-40C6-BC2A-4D06653E28BD}"/>
    <dgm:cxn modelId="{638F7274-CCEC-445F-85A9-09110C1A274A}" srcId="{6C3B98CD-34EF-4482-9033-9CB83680F1C1}" destId="{AEC2BE60-00BC-4934-AC48-DC98955A1567}" srcOrd="1" destOrd="0" parTransId="{54733F90-64AC-49FA-8D7D-325DD8F64EAB}" sibTransId="{E8C0278E-B1EF-4EAF-919C-D3DAB8F74B51}"/>
    <dgm:cxn modelId="{79F32584-D47C-4926-89F6-B0C58E635266}" type="presOf" srcId="{46EFDE6B-02B7-4BE0-A746-7D6032E5A800}" destId="{BB46C86F-B2A9-4DF2-AA5F-2257898A3403}" srcOrd="0" destOrd="0" presId="urn:microsoft.com/office/officeart/2005/8/layout/architecture"/>
    <dgm:cxn modelId="{5D1A1E77-08C5-495A-8FDB-B97F94E665BA}" srcId="{17ADD30F-7388-4789-B9E3-81125E296417}" destId="{17EA2FAB-CDA7-4467-A62A-56EEFE413E43}" srcOrd="0" destOrd="0" parTransId="{E3F00DA9-42AE-4720-9F5F-64DF1BB1F7C9}" sibTransId="{899F3D60-F343-4D27-BA24-F41B5CB86B67}"/>
    <dgm:cxn modelId="{31F28031-7F5B-4E20-8197-2AB1FE371F80}" srcId="{17EA2FAB-CDA7-4467-A62A-56EEFE413E43}" destId="{9251146D-CD9D-43FA-9401-A34A3E6CD740}" srcOrd="1" destOrd="0" parTransId="{5F3ED824-1237-484F-B5AF-0D3877248338}" sibTransId="{BEA63FE3-8204-4A6B-BCC3-B94059381FA2}"/>
    <dgm:cxn modelId="{21E1582B-FD09-443A-A054-687A4B91E594}" type="presOf" srcId="{9251146D-CD9D-43FA-9401-A34A3E6CD740}" destId="{893F7A2F-E550-4454-B0B7-5079B49498D1}" srcOrd="0" destOrd="0" presId="urn:microsoft.com/office/officeart/2005/8/layout/architecture"/>
    <dgm:cxn modelId="{7A710485-8CD3-4184-9FEE-98CE6DD2F0BC}" srcId="{9251146D-CD9D-43FA-9401-A34A3E6CD740}" destId="{46EFDE6B-02B7-4BE0-A746-7D6032E5A800}" srcOrd="0" destOrd="0" parTransId="{B34C95C7-8779-4D0D-A281-9BDAA2CFCAFC}" sibTransId="{51A7A98E-1087-46C7-B53F-E00138CD5639}"/>
    <dgm:cxn modelId="{FCF33C7D-C29A-4CC2-B13B-492F2EDCF5A1}" srcId="{6C3B98CD-34EF-4482-9033-9CB83680F1C1}" destId="{7D39BAAD-0E80-4AFD-B8CB-AC3802C9C2EE}" srcOrd="0" destOrd="0" parTransId="{0E06CDB1-E709-4A6D-BE3B-DDED351CA961}" sibTransId="{B66AA010-FCF9-425B-9113-ABA0E1361322}"/>
    <dgm:cxn modelId="{0FA89F6A-011E-4E95-9D82-91C09B8A0F86}" type="presOf" srcId="{6C3B98CD-34EF-4482-9033-9CB83680F1C1}" destId="{0FA0AC58-8535-4477-BCBA-12B2B889A388}" srcOrd="0" destOrd="0" presId="urn:microsoft.com/office/officeart/2005/8/layout/architecture"/>
    <dgm:cxn modelId="{95B2F9D4-7504-4E5E-9475-3E6CED26287F}" type="presParOf" srcId="{6F453CD6-3E49-4B94-A868-603611E52CAC}" destId="{389CFCDF-CC0D-446A-B084-1ECF83979785}" srcOrd="0" destOrd="0" presId="urn:microsoft.com/office/officeart/2005/8/layout/architecture"/>
    <dgm:cxn modelId="{1F5A1303-9766-4AF2-B319-0142F274CED9}" type="presParOf" srcId="{389CFCDF-CC0D-446A-B084-1ECF83979785}" destId="{94EB0BF6-BE88-488B-AB14-0CB21A28E143}" srcOrd="0" destOrd="0" presId="urn:microsoft.com/office/officeart/2005/8/layout/architecture"/>
    <dgm:cxn modelId="{567076DA-260E-44F1-901F-BCECEE7A33DF}" type="presParOf" srcId="{389CFCDF-CC0D-446A-B084-1ECF83979785}" destId="{33F75CBA-7968-4B7F-AFA3-C524E4164739}" srcOrd="1" destOrd="0" presId="urn:microsoft.com/office/officeart/2005/8/layout/architecture"/>
    <dgm:cxn modelId="{53488BF7-2EF5-452C-B246-8A79D9CAE036}" type="presParOf" srcId="{389CFCDF-CC0D-446A-B084-1ECF83979785}" destId="{5B86FF62-0035-4738-8ADD-0132475051F6}" srcOrd="2" destOrd="0" presId="urn:microsoft.com/office/officeart/2005/8/layout/architecture"/>
    <dgm:cxn modelId="{D62D9008-9385-4A7E-9BCF-01D4672DFB9D}" type="presParOf" srcId="{5B86FF62-0035-4738-8ADD-0132475051F6}" destId="{ADAF72D9-CAA4-4506-99C0-4E7C348A7A76}" srcOrd="0" destOrd="0" presId="urn:microsoft.com/office/officeart/2005/8/layout/architecture"/>
    <dgm:cxn modelId="{79010B65-7375-495B-9F0D-216B1BAF9AE2}" type="presParOf" srcId="{ADAF72D9-CAA4-4506-99C0-4E7C348A7A76}" destId="{0FA0AC58-8535-4477-BCBA-12B2B889A388}" srcOrd="0" destOrd="0" presId="urn:microsoft.com/office/officeart/2005/8/layout/architecture"/>
    <dgm:cxn modelId="{A7B167E2-6495-4BB1-8D9D-875F1D01EC1C}" type="presParOf" srcId="{ADAF72D9-CAA4-4506-99C0-4E7C348A7A76}" destId="{DA2F3BCC-FE46-4817-9BAD-083FF56D8D9D}" srcOrd="1" destOrd="0" presId="urn:microsoft.com/office/officeart/2005/8/layout/architecture"/>
    <dgm:cxn modelId="{E3FBBA34-BB18-4AA5-A411-2E709B8F2F46}" type="presParOf" srcId="{ADAF72D9-CAA4-4506-99C0-4E7C348A7A76}" destId="{B945661A-3683-4EBD-9B65-8B2C6BF28A50}" srcOrd="2" destOrd="0" presId="urn:microsoft.com/office/officeart/2005/8/layout/architecture"/>
    <dgm:cxn modelId="{5D6B7A06-7A9B-4279-8EA4-D603A39209FC}" type="presParOf" srcId="{B945661A-3683-4EBD-9B65-8B2C6BF28A50}" destId="{14388FA3-2B06-483D-A627-DDABE89D8A4C}" srcOrd="0" destOrd="0" presId="urn:microsoft.com/office/officeart/2005/8/layout/architecture"/>
    <dgm:cxn modelId="{3DBB54BD-EBDF-4A33-8AFC-8847D306C653}" type="presParOf" srcId="{14388FA3-2B06-483D-A627-DDABE89D8A4C}" destId="{085F980F-76F4-4484-B562-1936777A4262}" srcOrd="0" destOrd="0" presId="urn:microsoft.com/office/officeart/2005/8/layout/architecture"/>
    <dgm:cxn modelId="{DBE4D975-7698-4F27-8E16-29AC9E2D1FDA}" type="presParOf" srcId="{14388FA3-2B06-483D-A627-DDABE89D8A4C}" destId="{A5D9A394-7F9B-4CCF-BCAB-5338AE712067}" srcOrd="1" destOrd="0" presId="urn:microsoft.com/office/officeart/2005/8/layout/architecture"/>
    <dgm:cxn modelId="{086449A1-F83D-4C36-AC0D-60CE0B4054A1}" type="presParOf" srcId="{B945661A-3683-4EBD-9B65-8B2C6BF28A50}" destId="{953B34CD-D29E-4E23-8032-8B6A207C00CE}" srcOrd="1" destOrd="0" presId="urn:microsoft.com/office/officeart/2005/8/layout/architecture"/>
    <dgm:cxn modelId="{72B22C3E-C0EA-48BF-988C-713664B84C07}" type="presParOf" srcId="{B945661A-3683-4EBD-9B65-8B2C6BF28A50}" destId="{C8CCEA71-5FB4-4855-AB31-35C8F75E2D0D}" srcOrd="2" destOrd="0" presId="urn:microsoft.com/office/officeart/2005/8/layout/architecture"/>
    <dgm:cxn modelId="{1EE952F0-10CF-41C7-896B-584AD212B425}" type="presParOf" srcId="{C8CCEA71-5FB4-4855-AB31-35C8F75E2D0D}" destId="{50D7B292-11B4-4EAE-A506-4E0FD81CEAA0}" srcOrd="0" destOrd="0" presId="urn:microsoft.com/office/officeart/2005/8/layout/architecture"/>
    <dgm:cxn modelId="{C93D41E3-40D0-4844-BC15-5F2EDDD343CC}" type="presParOf" srcId="{C8CCEA71-5FB4-4855-AB31-35C8F75E2D0D}" destId="{6F89C1DF-1040-4CD8-872B-5BEA198C4303}" srcOrd="1" destOrd="0" presId="urn:microsoft.com/office/officeart/2005/8/layout/architecture"/>
    <dgm:cxn modelId="{8F9FA202-00B5-4A46-B7BD-931FCAA9357C}" type="presParOf" srcId="{5B86FF62-0035-4738-8ADD-0132475051F6}" destId="{E8695722-195E-4CC8-ADB0-F68587B176C6}" srcOrd="1" destOrd="0" presId="urn:microsoft.com/office/officeart/2005/8/layout/architecture"/>
    <dgm:cxn modelId="{36EA51FC-B103-4501-92E7-01D9573321F0}" type="presParOf" srcId="{5B86FF62-0035-4738-8ADD-0132475051F6}" destId="{649C1985-0B73-4D3F-AAC8-3D6DCDA23D57}" srcOrd="2" destOrd="0" presId="urn:microsoft.com/office/officeart/2005/8/layout/architecture"/>
    <dgm:cxn modelId="{0588C6FF-CE38-4580-9820-A10912D03034}" type="presParOf" srcId="{649C1985-0B73-4D3F-AAC8-3D6DCDA23D57}" destId="{893F7A2F-E550-4454-B0B7-5079B49498D1}" srcOrd="0" destOrd="0" presId="urn:microsoft.com/office/officeart/2005/8/layout/architecture"/>
    <dgm:cxn modelId="{B63BDEA3-9FBF-44ED-A074-03CEC3F3A139}" type="presParOf" srcId="{649C1985-0B73-4D3F-AAC8-3D6DCDA23D57}" destId="{6F34FE20-9226-4179-AD12-5157510DD674}" srcOrd="1" destOrd="0" presId="urn:microsoft.com/office/officeart/2005/8/layout/architecture"/>
    <dgm:cxn modelId="{3B6B96FB-D940-42D0-ACAE-C694AF87DC77}" type="presParOf" srcId="{649C1985-0B73-4D3F-AAC8-3D6DCDA23D57}" destId="{9CF81607-65BE-4AFC-9CCD-21E2426E320A}" srcOrd="2" destOrd="0" presId="urn:microsoft.com/office/officeart/2005/8/layout/architecture"/>
    <dgm:cxn modelId="{9577DD9D-4B77-4075-82C7-84E487DF06BB}" type="presParOf" srcId="{9CF81607-65BE-4AFC-9CCD-21E2426E320A}" destId="{03A3669F-C1E9-40F7-8184-41205279F38D}" srcOrd="0" destOrd="0" presId="urn:microsoft.com/office/officeart/2005/8/layout/architecture"/>
    <dgm:cxn modelId="{26FC8248-F72D-44DA-BB1D-1D4AF53677EE}" type="presParOf" srcId="{03A3669F-C1E9-40F7-8184-41205279F38D}" destId="{BB46C86F-B2A9-4DF2-AA5F-2257898A3403}" srcOrd="0" destOrd="0" presId="urn:microsoft.com/office/officeart/2005/8/layout/architecture"/>
    <dgm:cxn modelId="{FCD7CBF2-9FAF-4300-B98C-8F9F470B8D42}" type="presParOf" srcId="{03A3669F-C1E9-40F7-8184-41205279F38D}" destId="{14E7B883-2BAE-4071-884D-049DD962B8EA}"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9034C8-0477-4A89-B89C-2B4B6C3C15C4}"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CF53A4C8-96D8-470D-90D1-EE9B34D89B23}">
      <dgm:prSet phldrT="[Text]"/>
      <dgm:spPr/>
      <dgm:t>
        <a:bodyPr/>
        <a:lstStyle/>
        <a:p>
          <a:r>
            <a:rPr lang="en-US" dirty="0" smtClean="0"/>
            <a:t>Core Group</a:t>
          </a:r>
          <a:endParaRPr lang="en-US" dirty="0"/>
        </a:p>
      </dgm:t>
    </dgm:pt>
    <dgm:pt modelId="{EAD08EFA-D046-41A2-A8C3-A65F253F8273}" type="parTrans" cxnId="{5C08CB6A-701A-4450-BBE4-F6F886D72B99}">
      <dgm:prSet/>
      <dgm:spPr/>
      <dgm:t>
        <a:bodyPr/>
        <a:lstStyle/>
        <a:p>
          <a:endParaRPr lang="en-US"/>
        </a:p>
      </dgm:t>
    </dgm:pt>
    <dgm:pt modelId="{0422E0FA-D9BB-475D-9E4C-DE81B7C4DDBC}" type="sibTrans" cxnId="{5C08CB6A-701A-4450-BBE4-F6F886D72B99}">
      <dgm:prSet/>
      <dgm:spPr/>
      <dgm:t>
        <a:bodyPr/>
        <a:lstStyle/>
        <a:p>
          <a:endParaRPr lang="en-US"/>
        </a:p>
      </dgm:t>
    </dgm:pt>
    <dgm:pt modelId="{1D5FA93D-26EC-47A3-896F-7F0C03E00FFD}">
      <dgm:prSet phldrT="[Text]" custT="1"/>
      <dgm:spPr/>
      <dgm:t>
        <a:bodyPr/>
        <a:lstStyle/>
        <a:p>
          <a:r>
            <a:rPr lang="en-US" sz="1400" dirty="0" smtClean="0"/>
            <a:t>NEW Data &amp; </a:t>
          </a:r>
          <a:r>
            <a:rPr lang="en-US" sz="1400" dirty="0" err="1" smtClean="0"/>
            <a:t>Eval</a:t>
          </a:r>
          <a:r>
            <a:rPr lang="en-US" sz="1400" dirty="0" smtClean="0"/>
            <a:t>. Committee</a:t>
          </a:r>
          <a:endParaRPr lang="en-US" sz="1400" dirty="0"/>
        </a:p>
      </dgm:t>
    </dgm:pt>
    <dgm:pt modelId="{A9A60EAB-CBD5-45EF-9FFA-0F2426B94F2C}" type="parTrans" cxnId="{B1DC1C5D-CAE3-44DF-8FAD-6B79D38E389C}">
      <dgm:prSet/>
      <dgm:spPr/>
      <dgm:t>
        <a:bodyPr/>
        <a:lstStyle/>
        <a:p>
          <a:endParaRPr lang="en-US"/>
        </a:p>
      </dgm:t>
    </dgm:pt>
    <dgm:pt modelId="{3D968D98-CE6E-4F39-8483-0AE1C21939F4}" type="sibTrans" cxnId="{B1DC1C5D-CAE3-44DF-8FAD-6B79D38E389C}">
      <dgm:prSet/>
      <dgm:spPr/>
      <dgm:t>
        <a:bodyPr/>
        <a:lstStyle/>
        <a:p>
          <a:endParaRPr lang="en-US"/>
        </a:p>
      </dgm:t>
    </dgm:pt>
    <dgm:pt modelId="{8042197E-4FF8-4556-9504-BA3F839CD9D3}">
      <dgm:prSet phldrT="[Text]" custT="1"/>
      <dgm:spPr/>
      <dgm:t>
        <a:bodyPr/>
        <a:lstStyle/>
        <a:p>
          <a:r>
            <a:rPr lang="en-US" sz="1400" dirty="0" smtClean="0"/>
            <a:t>Leadership &amp; Interagency Councils</a:t>
          </a:r>
          <a:endParaRPr lang="en-US" sz="1400" dirty="0"/>
        </a:p>
      </dgm:t>
    </dgm:pt>
    <dgm:pt modelId="{603558A7-7AAB-411B-BE84-796D00B9920F}" type="parTrans" cxnId="{9E808596-E768-4B0A-BE28-FB01B31ACF67}">
      <dgm:prSet/>
      <dgm:spPr/>
      <dgm:t>
        <a:bodyPr/>
        <a:lstStyle/>
        <a:p>
          <a:endParaRPr lang="en-US"/>
        </a:p>
      </dgm:t>
    </dgm:pt>
    <dgm:pt modelId="{CF875366-EA98-4183-98CD-24D4D2809A21}" type="sibTrans" cxnId="{9E808596-E768-4B0A-BE28-FB01B31ACF67}">
      <dgm:prSet/>
      <dgm:spPr/>
      <dgm:t>
        <a:bodyPr/>
        <a:lstStyle/>
        <a:p>
          <a:endParaRPr lang="en-US"/>
        </a:p>
      </dgm:t>
    </dgm:pt>
    <dgm:pt modelId="{F28131BE-9210-48F3-A73E-3EF9E653D1C5}">
      <dgm:prSet phldrT="[Text]" custT="1"/>
      <dgm:spPr/>
      <dgm:t>
        <a:bodyPr/>
        <a:lstStyle/>
        <a:p>
          <a:r>
            <a:rPr lang="en-US" sz="1400" dirty="0" smtClean="0"/>
            <a:t>NEW Best Practices Work Group</a:t>
          </a:r>
          <a:endParaRPr lang="en-US" sz="1400" dirty="0"/>
        </a:p>
      </dgm:t>
    </dgm:pt>
    <dgm:pt modelId="{3F834DC6-5F4A-4080-9B34-5AB7292B5510}" type="parTrans" cxnId="{AF4EA520-FB9B-4E9D-A3BF-BDBD63C0B1B1}">
      <dgm:prSet/>
      <dgm:spPr/>
      <dgm:t>
        <a:bodyPr/>
        <a:lstStyle/>
        <a:p>
          <a:endParaRPr lang="en-US"/>
        </a:p>
      </dgm:t>
    </dgm:pt>
    <dgm:pt modelId="{5A7092B3-C72D-4F74-90B6-D7CC672A950C}" type="sibTrans" cxnId="{AF4EA520-FB9B-4E9D-A3BF-BDBD63C0B1B1}">
      <dgm:prSet/>
      <dgm:spPr/>
      <dgm:t>
        <a:bodyPr/>
        <a:lstStyle/>
        <a:p>
          <a:endParaRPr lang="en-US"/>
        </a:p>
      </dgm:t>
    </dgm:pt>
    <dgm:pt modelId="{F8618140-0B28-4E76-914C-76AB72364D23}">
      <dgm:prSet phldrT="[Text]" custT="1"/>
      <dgm:spPr/>
      <dgm:t>
        <a:bodyPr/>
        <a:lstStyle/>
        <a:p>
          <a:r>
            <a:rPr lang="en-US" sz="1400" dirty="0" smtClean="0"/>
            <a:t>Community input and engagement (projects, surveys, presentations)</a:t>
          </a:r>
          <a:endParaRPr lang="en-US" sz="1400" dirty="0"/>
        </a:p>
      </dgm:t>
    </dgm:pt>
    <dgm:pt modelId="{A6369382-91F9-4244-A205-6180156B54EF}" type="parTrans" cxnId="{D375760F-B709-40D5-9DF8-5388108E64BA}">
      <dgm:prSet/>
      <dgm:spPr/>
      <dgm:t>
        <a:bodyPr/>
        <a:lstStyle/>
        <a:p>
          <a:endParaRPr lang="en-US"/>
        </a:p>
      </dgm:t>
    </dgm:pt>
    <dgm:pt modelId="{495FF81B-2EBC-450F-A41D-70FE2AF884FB}" type="sibTrans" cxnId="{D375760F-B709-40D5-9DF8-5388108E64BA}">
      <dgm:prSet/>
      <dgm:spPr/>
      <dgm:t>
        <a:bodyPr/>
        <a:lstStyle/>
        <a:p>
          <a:endParaRPr lang="en-US"/>
        </a:p>
      </dgm:t>
    </dgm:pt>
    <dgm:pt modelId="{485EE15B-06A2-4C60-85BB-AA7334CA70F6}" type="pres">
      <dgm:prSet presAssocID="{829034C8-0477-4A89-B89C-2B4B6C3C15C4}" presName="cycle" presStyleCnt="0">
        <dgm:presLayoutVars>
          <dgm:chMax val="1"/>
          <dgm:dir/>
          <dgm:animLvl val="ctr"/>
          <dgm:resizeHandles val="exact"/>
        </dgm:presLayoutVars>
      </dgm:prSet>
      <dgm:spPr/>
      <dgm:t>
        <a:bodyPr/>
        <a:lstStyle/>
        <a:p>
          <a:endParaRPr lang="en-US"/>
        </a:p>
      </dgm:t>
    </dgm:pt>
    <dgm:pt modelId="{88504758-C620-4364-8E5E-BBC606A40EC1}" type="pres">
      <dgm:prSet presAssocID="{CF53A4C8-96D8-470D-90D1-EE9B34D89B23}" presName="centerShape" presStyleLbl="node0" presStyleIdx="0" presStyleCnt="1"/>
      <dgm:spPr/>
      <dgm:t>
        <a:bodyPr/>
        <a:lstStyle/>
        <a:p>
          <a:endParaRPr lang="en-US"/>
        </a:p>
      </dgm:t>
    </dgm:pt>
    <dgm:pt modelId="{F5986140-219C-4E2E-986D-FD957DB34063}" type="pres">
      <dgm:prSet presAssocID="{A9A60EAB-CBD5-45EF-9FFA-0F2426B94F2C}" presName="Name9" presStyleLbl="parChTrans1D2" presStyleIdx="0" presStyleCnt="4"/>
      <dgm:spPr/>
      <dgm:t>
        <a:bodyPr/>
        <a:lstStyle/>
        <a:p>
          <a:endParaRPr lang="en-US"/>
        </a:p>
      </dgm:t>
    </dgm:pt>
    <dgm:pt modelId="{F355F6CA-CCFA-4D68-918C-06C6B017C3F9}" type="pres">
      <dgm:prSet presAssocID="{A9A60EAB-CBD5-45EF-9FFA-0F2426B94F2C}" presName="connTx" presStyleLbl="parChTrans1D2" presStyleIdx="0" presStyleCnt="4"/>
      <dgm:spPr/>
      <dgm:t>
        <a:bodyPr/>
        <a:lstStyle/>
        <a:p>
          <a:endParaRPr lang="en-US"/>
        </a:p>
      </dgm:t>
    </dgm:pt>
    <dgm:pt modelId="{6E5ADA75-1C24-4A2F-95B5-E9042EDEAAB9}" type="pres">
      <dgm:prSet presAssocID="{1D5FA93D-26EC-47A3-896F-7F0C03E00FFD}" presName="node" presStyleLbl="node1" presStyleIdx="0" presStyleCnt="4" custScaleX="115314">
        <dgm:presLayoutVars>
          <dgm:bulletEnabled val="1"/>
        </dgm:presLayoutVars>
      </dgm:prSet>
      <dgm:spPr/>
      <dgm:t>
        <a:bodyPr/>
        <a:lstStyle/>
        <a:p>
          <a:endParaRPr lang="en-US"/>
        </a:p>
      </dgm:t>
    </dgm:pt>
    <dgm:pt modelId="{592DB4D2-95F4-43B7-9983-9B1C67E5AD4B}" type="pres">
      <dgm:prSet presAssocID="{603558A7-7AAB-411B-BE84-796D00B9920F}" presName="Name9" presStyleLbl="parChTrans1D2" presStyleIdx="1" presStyleCnt="4"/>
      <dgm:spPr/>
      <dgm:t>
        <a:bodyPr/>
        <a:lstStyle/>
        <a:p>
          <a:endParaRPr lang="en-US"/>
        </a:p>
      </dgm:t>
    </dgm:pt>
    <dgm:pt modelId="{BA2A636D-9E71-42E9-8C4E-8972C21C0B29}" type="pres">
      <dgm:prSet presAssocID="{603558A7-7AAB-411B-BE84-796D00B9920F}" presName="connTx" presStyleLbl="parChTrans1D2" presStyleIdx="1" presStyleCnt="4"/>
      <dgm:spPr/>
      <dgm:t>
        <a:bodyPr/>
        <a:lstStyle/>
        <a:p>
          <a:endParaRPr lang="en-US"/>
        </a:p>
      </dgm:t>
    </dgm:pt>
    <dgm:pt modelId="{8D3E9AD3-97C1-4457-BC07-6BDAF09D7A18}" type="pres">
      <dgm:prSet presAssocID="{8042197E-4FF8-4556-9504-BA3F839CD9D3}" presName="node" presStyleLbl="node1" presStyleIdx="1" presStyleCnt="4" custScaleX="121402">
        <dgm:presLayoutVars>
          <dgm:bulletEnabled val="1"/>
        </dgm:presLayoutVars>
      </dgm:prSet>
      <dgm:spPr/>
      <dgm:t>
        <a:bodyPr/>
        <a:lstStyle/>
        <a:p>
          <a:endParaRPr lang="en-US"/>
        </a:p>
      </dgm:t>
    </dgm:pt>
    <dgm:pt modelId="{2D539910-EC58-404C-9F00-814224F4A955}" type="pres">
      <dgm:prSet presAssocID="{3F834DC6-5F4A-4080-9B34-5AB7292B5510}" presName="Name9" presStyleLbl="parChTrans1D2" presStyleIdx="2" presStyleCnt="4"/>
      <dgm:spPr/>
      <dgm:t>
        <a:bodyPr/>
        <a:lstStyle/>
        <a:p>
          <a:endParaRPr lang="en-US"/>
        </a:p>
      </dgm:t>
    </dgm:pt>
    <dgm:pt modelId="{99BF2FFD-7C46-4B7F-8E24-70A04E92B523}" type="pres">
      <dgm:prSet presAssocID="{3F834DC6-5F4A-4080-9B34-5AB7292B5510}" presName="connTx" presStyleLbl="parChTrans1D2" presStyleIdx="2" presStyleCnt="4"/>
      <dgm:spPr/>
      <dgm:t>
        <a:bodyPr/>
        <a:lstStyle/>
        <a:p>
          <a:endParaRPr lang="en-US"/>
        </a:p>
      </dgm:t>
    </dgm:pt>
    <dgm:pt modelId="{DA37F78A-65C0-417B-99A2-3287A46D4334}" type="pres">
      <dgm:prSet presAssocID="{F28131BE-9210-48F3-A73E-3EF9E653D1C5}" presName="node" presStyleLbl="node1" presStyleIdx="2" presStyleCnt="4">
        <dgm:presLayoutVars>
          <dgm:bulletEnabled val="1"/>
        </dgm:presLayoutVars>
      </dgm:prSet>
      <dgm:spPr/>
      <dgm:t>
        <a:bodyPr/>
        <a:lstStyle/>
        <a:p>
          <a:endParaRPr lang="en-US"/>
        </a:p>
      </dgm:t>
    </dgm:pt>
    <dgm:pt modelId="{B6C6675D-0CA7-4510-8ADC-7A39C593F524}" type="pres">
      <dgm:prSet presAssocID="{A6369382-91F9-4244-A205-6180156B54EF}" presName="Name9" presStyleLbl="parChTrans1D2" presStyleIdx="3" presStyleCnt="4"/>
      <dgm:spPr/>
      <dgm:t>
        <a:bodyPr/>
        <a:lstStyle/>
        <a:p>
          <a:endParaRPr lang="en-US"/>
        </a:p>
      </dgm:t>
    </dgm:pt>
    <dgm:pt modelId="{758FBAAB-8497-45D9-96BD-E4F6DEAAF593}" type="pres">
      <dgm:prSet presAssocID="{A6369382-91F9-4244-A205-6180156B54EF}" presName="connTx" presStyleLbl="parChTrans1D2" presStyleIdx="3" presStyleCnt="4"/>
      <dgm:spPr/>
      <dgm:t>
        <a:bodyPr/>
        <a:lstStyle/>
        <a:p>
          <a:endParaRPr lang="en-US"/>
        </a:p>
      </dgm:t>
    </dgm:pt>
    <dgm:pt modelId="{4AFE22EE-2563-4445-AFD7-B09CD221BE8B}" type="pres">
      <dgm:prSet presAssocID="{F8618140-0B28-4E76-914C-76AB72364D23}" presName="node" presStyleLbl="node1" presStyleIdx="3" presStyleCnt="4" custScaleX="132519" custScaleY="132611">
        <dgm:presLayoutVars>
          <dgm:bulletEnabled val="1"/>
        </dgm:presLayoutVars>
      </dgm:prSet>
      <dgm:spPr/>
      <dgm:t>
        <a:bodyPr/>
        <a:lstStyle/>
        <a:p>
          <a:endParaRPr lang="en-US"/>
        </a:p>
      </dgm:t>
    </dgm:pt>
  </dgm:ptLst>
  <dgm:cxnLst>
    <dgm:cxn modelId="{484C6EA8-B0D9-4D75-9C49-09DFE63DF0DA}" type="presOf" srcId="{829034C8-0477-4A89-B89C-2B4B6C3C15C4}" destId="{485EE15B-06A2-4C60-85BB-AA7334CA70F6}" srcOrd="0" destOrd="0" presId="urn:microsoft.com/office/officeart/2005/8/layout/radial1"/>
    <dgm:cxn modelId="{5C08CB6A-701A-4450-BBE4-F6F886D72B99}" srcId="{829034C8-0477-4A89-B89C-2B4B6C3C15C4}" destId="{CF53A4C8-96D8-470D-90D1-EE9B34D89B23}" srcOrd="0" destOrd="0" parTransId="{EAD08EFA-D046-41A2-A8C3-A65F253F8273}" sibTransId="{0422E0FA-D9BB-475D-9E4C-DE81B7C4DDBC}"/>
    <dgm:cxn modelId="{013C46AF-9AD8-4F0A-8B4E-48B84F1CC49D}" type="presOf" srcId="{A6369382-91F9-4244-A205-6180156B54EF}" destId="{758FBAAB-8497-45D9-96BD-E4F6DEAAF593}" srcOrd="1" destOrd="0" presId="urn:microsoft.com/office/officeart/2005/8/layout/radial1"/>
    <dgm:cxn modelId="{E2DE3EDF-58D8-4131-B521-C4730E76687F}" type="presOf" srcId="{F8618140-0B28-4E76-914C-76AB72364D23}" destId="{4AFE22EE-2563-4445-AFD7-B09CD221BE8B}" srcOrd="0" destOrd="0" presId="urn:microsoft.com/office/officeart/2005/8/layout/radial1"/>
    <dgm:cxn modelId="{ECBE49BB-AE3F-4B47-9F89-CFD30D81DAA1}" type="presOf" srcId="{1D5FA93D-26EC-47A3-896F-7F0C03E00FFD}" destId="{6E5ADA75-1C24-4A2F-95B5-E9042EDEAAB9}" srcOrd="0" destOrd="0" presId="urn:microsoft.com/office/officeart/2005/8/layout/radial1"/>
    <dgm:cxn modelId="{F92B259C-5207-4A32-B1BF-7047CC94F15B}" type="presOf" srcId="{8042197E-4FF8-4556-9504-BA3F839CD9D3}" destId="{8D3E9AD3-97C1-4457-BC07-6BDAF09D7A18}" srcOrd="0" destOrd="0" presId="urn:microsoft.com/office/officeart/2005/8/layout/radial1"/>
    <dgm:cxn modelId="{D7E5EEA9-9655-4E10-AAD7-A7F083594373}" type="presOf" srcId="{CF53A4C8-96D8-470D-90D1-EE9B34D89B23}" destId="{88504758-C620-4364-8E5E-BBC606A40EC1}" srcOrd="0" destOrd="0" presId="urn:microsoft.com/office/officeart/2005/8/layout/radial1"/>
    <dgm:cxn modelId="{7462EEC5-0F92-4939-B3A3-A195D01D1E36}" type="presOf" srcId="{A9A60EAB-CBD5-45EF-9FFA-0F2426B94F2C}" destId="{F355F6CA-CCFA-4D68-918C-06C6B017C3F9}" srcOrd="1" destOrd="0" presId="urn:microsoft.com/office/officeart/2005/8/layout/radial1"/>
    <dgm:cxn modelId="{9C4493E4-A122-4C41-9E01-B6C93732AE5E}" type="presOf" srcId="{A9A60EAB-CBD5-45EF-9FFA-0F2426B94F2C}" destId="{F5986140-219C-4E2E-986D-FD957DB34063}" srcOrd="0" destOrd="0" presId="urn:microsoft.com/office/officeart/2005/8/layout/radial1"/>
    <dgm:cxn modelId="{511CCCBA-F5C7-44B3-AD5F-E43DE0399EC7}" type="presOf" srcId="{603558A7-7AAB-411B-BE84-796D00B9920F}" destId="{BA2A636D-9E71-42E9-8C4E-8972C21C0B29}" srcOrd="1" destOrd="0" presId="urn:microsoft.com/office/officeart/2005/8/layout/radial1"/>
    <dgm:cxn modelId="{9E808596-E768-4B0A-BE28-FB01B31ACF67}" srcId="{CF53A4C8-96D8-470D-90D1-EE9B34D89B23}" destId="{8042197E-4FF8-4556-9504-BA3F839CD9D3}" srcOrd="1" destOrd="0" parTransId="{603558A7-7AAB-411B-BE84-796D00B9920F}" sibTransId="{CF875366-EA98-4183-98CD-24D4D2809A21}"/>
    <dgm:cxn modelId="{B1DC1C5D-CAE3-44DF-8FAD-6B79D38E389C}" srcId="{CF53A4C8-96D8-470D-90D1-EE9B34D89B23}" destId="{1D5FA93D-26EC-47A3-896F-7F0C03E00FFD}" srcOrd="0" destOrd="0" parTransId="{A9A60EAB-CBD5-45EF-9FFA-0F2426B94F2C}" sibTransId="{3D968D98-CE6E-4F39-8483-0AE1C21939F4}"/>
    <dgm:cxn modelId="{4311AE2B-7319-4462-BBBC-2531014B6AE5}" type="presOf" srcId="{3F834DC6-5F4A-4080-9B34-5AB7292B5510}" destId="{2D539910-EC58-404C-9F00-814224F4A955}" srcOrd="0" destOrd="0" presId="urn:microsoft.com/office/officeart/2005/8/layout/radial1"/>
    <dgm:cxn modelId="{AF4EA520-FB9B-4E9D-A3BF-BDBD63C0B1B1}" srcId="{CF53A4C8-96D8-470D-90D1-EE9B34D89B23}" destId="{F28131BE-9210-48F3-A73E-3EF9E653D1C5}" srcOrd="2" destOrd="0" parTransId="{3F834DC6-5F4A-4080-9B34-5AB7292B5510}" sibTransId="{5A7092B3-C72D-4F74-90B6-D7CC672A950C}"/>
    <dgm:cxn modelId="{E647B942-356B-498C-B257-AE018F0F7E3C}" type="presOf" srcId="{A6369382-91F9-4244-A205-6180156B54EF}" destId="{B6C6675D-0CA7-4510-8ADC-7A39C593F524}" srcOrd="0" destOrd="0" presId="urn:microsoft.com/office/officeart/2005/8/layout/radial1"/>
    <dgm:cxn modelId="{D375760F-B709-40D5-9DF8-5388108E64BA}" srcId="{CF53A4C8-96D8-470D-90D1-EE9B34D89B23}" destId="{F8618140-0B28-4E76-914C-76AB72364D23}" srcOrd="3" destOrd="0" parTransId="{A6369382-91F9-4244-A205-6180156B54EF}" sibTransId="{495FF81B-2EBC-450F-A41D-70FE2AF884FB}"/>
    <dgm:cxn modelId="{77813D98-2EE0-4770-AAF1-D940547C6881}" type="presOf" srcId="{3F834DC6-5F4A-4080-9B34-5AB7292B5510}" destId="{99BF2FFD-7C46-4B7F-8E24-70A04E92B523}" srcOrd="1" destOrd="0" presId="urn:microsoft.com/office/officeart/2005/8/layout/radial1"/>
    <dgm:cxn modelId="{7780427A-1845-4412-8EC9-AFF30DBB40A4}" type="presOf" srcId="{F28131BE-9210-48F3-A73E-3EF9E653D1C5}" destId="{DA37F78A-65C0-417B-99A2-3287A46D4334}" srcOrd="0" destOrd="0" presId="urn:microsoft.com/office/officeart/2005/8/layout/radial1"/>
    <dgm:cxn modelId="{81B39CDF-656C-41C4-A7F4-1184B2239F21}" type="presOf" srcId="{603558A7-7AAB-411B-BE84-796D00B9920F}" destId="{592DB4D2-95F4-43B7-9983-9B1C67E5AD4B}" srcOrd="0" destOrd="0" presId="urn:microsoft.com/office/officeart/2005/8/layout/radial1"/>
    <dgm:cxn modelId="{A701B8CD-E70C-464D-9CEC-ED3567EDCFDF}" type="presParOf" srcId="{485EE15B-06A2-4C60-85BB-AA7334CA70F6}" destId="{88504758-C620-4364-8E5E-BBC606A40EC1}" srcOrd="0" destOrd="0" presId="urn:microsoft.com/office/officeart/2005/8/layout/radial1"/>
    <dgm:cxn modelId="{00F346A7-7DE3-4AC7-9021-55BFEF77DBBA}" type="presParOf" srcId="{485EE15B-06A2-4C60-85BB-AA7334CA70F6}" destId="{F5986140-219C-4E2E-986D-FD957DB34063}" srcOrd="1" destOrd="0" presId="urn:microsoft.com/office/officeart/2005/8/layout/radial1"/>
    <dgm:cxn modelId="{37B0D4E7-A8BA-43B9-ABE4-7A5AD187B5A5}" type="presParOf" srcId="{F5986140-219C-4E2E-986D-FD957DB34063}" destId="{F355F6CA-CCFA-4D68-918C-06C6B017C3F9}" srcOrd="0" destOrd="0" presId="urn:microsoft.com/office/officeart/2005/8/layout/radial1"/>
    <dgm:cxn modelId="{F5E8570B-C6B6-4935-A0E2-9FDE62C501F6}" type="presParOf" srcId="{485EE15B-06A2-4C60-85BB-AA7334CA70F6}" destId="{6E5ADA75-1C24-4A2F-95B5-E9042EDEAAB9}" srcOrd="2" destOrd="0" presId="urn:microsoft.com/office/officeart/2005/8/layout/radial1"/>
    <dgm:cxn modelId="{59A44BB0-A3A1-45FD-9E35-9D25D9B19605}" type="presParOf" srcId="{485EE15B-06A2-4C60-85BB-AA7334CA70F6}" destId="{592DB4D2-95F4-43B7-9983-9B1C67E5AD4B}" srcOrd="3" destOrd="0" presId="urn:microsoft.com/office/officeart/2005/8/layout/radial1"/>
    <dgm:cxn modelId="{6DC8BB15-050E-4F30-B263-D1067B44D525}" type="presParOf" srcId="{592DB4D2-95F4-43B7-9983-9B1C67E5AD4B}" destId="{BA2A636D-9E71-42E9-8C4E-8972C21C0B29}" srcOrd="0" destOrd="0" presId="urn:microsoft.com/office/officeart/2005/8/layout/radial1"/>
    <dgm:cxn modelId="{D0373672-ECF8-417C-AB35-EA6361FC1D02}" type="presParOf" srcId="{485EE15B-06A2-4C60-85BB-AA7334CA70F6}" destId="{8D3E9AD3-97C1-4457-BC07-6BDAF09D7A18}" srcOrd="4" destOrd="0" presId="urn:microsoft.com/office/officeart/2005/8/layout/radial1"/>
    <dgm:cxn modelId="{7ABD761B-B678-4037-989C-4D59AFB91C2B}" type="presParOf" srcId="{485EE15B-06A2-4C60-85BB-AA7334CA70F6}" destId="{2D539910-EC58-404C-9F00-814224F4A955}" srcOrd="5" destOrd="0" presId="urn:microsoft.com/office/officeart/2005/8/layout/radial1"/>
    <dgm:cxn modelId="{3B6A0C1E-5141-48C9-889C-2695C5A470A5}" type="presParOf" srcId="{2D539910-EC58-404C-9F00-814224F4A955}" destId="{99BF2FFD-7C46-4B7F-8E24-70A04E92B523}" srcOrd="0" destOrd="0" presId="urn:microsoft.com/office/officeart/2005/8/layout/radial1"/>
    <dgm:cxn modelId="{3FDAACE8-CC99-4C86-9DA1-73EC87E9B4A7}" type="presParOf" srcId="{485EE15B-06A2-4C60-85BB-AA7334CA70F6}" destId="{DA37F78A-65C0-417B-99A2-3287A46D4334}" srcOrd="6" destOrd="0" presId="urn:microsoft.com/office/officeart/2005/8/layout/radial1"/>
    <dgm:cxn modelId="{E8AD7923-4F37-47FC-BDFD-9B4047493F72}" type="presParOf" srcId="{485EE15B-06A2-4C60-85BB-AA7334CA70F6}" destId="{B6C6675D-0CA7-4510-8ADC-7A39C593F524}" srcOrd="7" destOrd="0" presId="urn:microsoft.com/office/officeart/2005/8/layout/radial1"/>
    <dgm:cxn modelId="{FE626842-46A6-49EB-BE89-76DBFE86CA9C}" type="presParOf" srcId="{B6C6675D-0CA7-4510-8ADC-7A39C593F524}" destId="{758FBAAB-8497-45D9-96BD-E4F6DEAAF593}" srcOrd="0" destOrd="0" presId="urn:microsoft.com/office/officeart/2005/8/layout/radial1"/>
    <dgm:cxn modelId="{8F21AD48-746A-43CF-8E83-936114D14BA1}" type="presParOf" srcId="{485EE15B-06A2-4C60-85BB-AA7334CA70F6}" destId="{4AFE22EE-2563-4445-AFD7-B09CD221BE8B}" srcOrd="8"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41783-D692-4C02-B95F-A0EF16D960A9}">
      <dsp:nvSpPr>
        <dsp:cNvPr id="0" name=""/>
        <dsp:cNvSpPr/>
      </dsp:nvSpPr>
      <dsp:spPr>
        <a:xfrm>
          <a:off x="2374" y="823320"/>
          <a:ext cx="1428173" cy="1713807"/>
        </a:xfrm>
        <a:prstGeom prst="roundRect">
          <a:avLst>
            <a:gd name="adj" fmla="val 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US" sz="1500" kern="1200" dirty="0" smtClean="0"/>
            <a:t>Cville/</a:t>
          </a:r>
          <a:r>
            <a:rPr lang="en-US" sz="1500" kern="1200" dirty="0" err="1" smtClean="0"/>
            <a:t>Albe</a:t>
          </a:r>
          <a:endParaRPr lang="en-US" sz="1500" kern="1200" dirty="0"/>
        </a:p>
      </dsp:txBody>
      <dsp:txXfrm rot="16200000">
        <a:off x="-557469" y="1383163"/>
        <a:ext cx="1405322" cy="285634"/>
      </dsp:txXfrm>
    </dsp:sp>
    <dsp:sp modelId="{DF3878D4-2FBE-46CA-AEE6-10A9F4D8D5B7}">
      <dsp:nvSpPr>
        <dsp:cNvPr id="0" name=""/>
        <dsp:cNvSpPr/>
      </dsp:nvSpPr>
      <dsp:spPr>
        <a:xfrm>
          <a:off x="288008" y="823320"/>
          <a:ext cx="1063989" cy="17138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6873" rIns="0" bIns="0" numCol="1" spcCol="1270" anchor="t" anchorCtr="0">
          <a:noAutofit/>
        </a:bodyPr>
        <a:lstStyle/>
        <a:p>
          <a:pPr lvl="0" algn="l" defTabSz="1644650">
            <a:lnSpc>
              <a:spcPct val="90000"/>
            </a:lnSpc>
            <a:spcBef>
              <a:spcPct val="0"/>
            </a:spcBef>
            <a:spcAft>
              <a:spcPct val="35000"/>
            </a:spcAft>
          </a:pPr>
          <a:r>
            <a:rPr lang="en-US" sz="3700" kern="1200" dirty="0" smtClean="0"/>
            <a:t>2008</a:t>
          </a:r>
          <a:endParaRPr lang="en-US" sz="3700" kern="1200" dirty="0"/>
        </a:p>
      </dsp:txBody>
      <dsp:txXfrm>
        <a:off x="288008" y="823320"/>
        <a:ext cx="1063989" cy="1713807"/>
      </dsp:txXfrm>
    </dsp:sp>
    <dsp:sp modelId="{2C1EF900-A21B-42A4-A85D-1E354ECB102A}">
      <dsp:nvSpPr>
        <dsp:cNvPr id="0" name=""/>
        <dsp:cNvSpPr/>
      </dsp:nvSpPr>
      <dsp:spPr>
        <a:xfrm>
          <a:off x="1480533" y="823320"/>
          <a:ext cx="1428173" cy="1713807"/>
        </a:xfrm>
        <a:prstGeom prst="roundRect">
          <a:avLst>
            <a:gd name="adj" fmla="val 5000"/>
          </a:avLst>
        </a:prstGeom>
        <a:solidFill>
          <a:schemeClr val="accent5">
            <a:hueOff val="2219444"/>
            <a:satOff val="-690"/>
            <a:lumOff val="-75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US" sz="1500" kern="1200" dirty="0" smtClean="0"/>
            <a:t>Health District</a:t>
          </a:r>
          <a:endParaRPr lang="en-US" sz="1500" kern="1200" dirty="0"/>
        </a:p>
      </dsp:txBody>
      <dsp:txXfrm rot="16200000">
        <a:off x="920689" y="1383163"/>
        <a:ext cx="1405322" cy="285634"/>
      </dsp:txXfrm>
    </dsp:sp>
    <dsp:sp modelId="{D23A53C4-F891-475B-B1CB-92770EAA64C7}">
      <dsp:nvSpPr>
        <dsp:cNvPr id="0" name=""/>
        <dsp:cNvSpPr/>
      </dsp:nvSpPr>
      <dsp:spPr>
        <a:xfrm rot="5400000">
          <a:off x="1361689" y="2186038"/>
          <a:ext cx="251971" cy="214225"/>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943EC5-54CC-4E4E-B824-A85D7020209C}">
      <dsp:nvSpPr>
        <dsp:cNvPr id="0" name=""/>
        <dsp:cNvSpPr/>
      </dsp:nvSpPr>
      <dsp:spPr>
        <a:xfrm>
          <a:off x="1766168" y="823320"/>
          <a:ext cx="1063989" cy="17138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6873" rIns="0" bIns="0" numCol="1" spcCol="1270" anchor="t" anchorCtr="0">
          <a:noAutofit/>
        </a:bodyPr>
        <a:lstStyle/>
        <a:p>
          <a:pPr lvl="0" algn="l" defTabSz="1644650">
            <a:lnSpc>
              <a:spcPct val="90000"/>
            </a:lnSpc>
            <a:spcBef>
              <a:spcPct val="0"/>
            </a:spcBef>
            <a:spcAft>
              <a:spcPct val="35000"/>
            </a:spcAft>
          </a:pPr>
          <a:r>
            <a:rPr lang="en-US" sz="3700" kern="1200" dirty="0" smtClean="0"/>
            <a:t>2012</a:t>
          </a:r>
          <a:endParaRPr lang="en-US" sz="3700" kern="1200" dirty="0"/>
        </a:p>
      </dsp:txBody>
      <dsp:txXfrm>
        <a:off x="1766168" y="823320"/>
        <a:ext cx="1063989" cy="1713807"/>
      </dsp:txXfrm>
    </dsp:sp>
    <dsp:sp modelId="{1CF0F585-8C3A-4BD2-BFBF-E9DDD6202978}">
      <dsp:nvSpPr>
        <dsp:cNvPr id="0" name=""/>
        <dsp:cNvSpPr/>
      </dsp:nvSpPr>
      <dsp:spPr>
        <a:xfrm>
          <a:off x="2958693" y="823320"/>
          <a:ext cx="1428173" cy="1713807"/>
        </a:xfrm>
        <a:prstGeom prst="roundRect">
          <a:avLst>
            <a:gd name="adj" fmla="val 5000"/>
          </a:avLst>
        </a:prstGeom>
        <a:solidFill>
          <a:schemeClr val="accent5">
            <a:hueOff val="4438889"/>
            <a:satOff val="-1381"/>
            <a:lumOff val="-151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US" sz="1500" kern="1200" dirty="0" smtClean="0"/>
            <a:t>Health District</a:t>
          </a:r>
          <a:endParaRPr lang="en-US" sz="1500" kern="1200" dirty="0"/>
        </a:p>
      </dsp:txBody>
      <dsp:txXfrm rot="16200000">
        <a:off x="2398849" y="1383163"/>
        <a:ext cx="1405322" cy="285634"/>
      </dsp:txXfrm>
    </dsp:sp>
    <dsp:sp modelId="{4578C7B1-0255-410D-9ED0-94B8B07569F3}">
      <dsp:nvSpPr>
        <dsp:cNvPr id="0" name=""/>
        <dsp:cNvSpPr/>
      </dsp:nvSpPr>
      <dsp:spPr>
        <a:xfrm rot="5400000">
          <a:off x="2839848" y="2186038"/>
          <a:ext cx="251971" cy="214225"/>
        </a:xfrm>
        <a:prstGeom prst="flowChartExtract">
          <a:avLst/>
        </a:prstGeom>
        <a:solidFill>
          <a:schemeClr val="lt1">
            <a:hueOff val="0"/>
            <a:satOff val="0"/>
            <a:lumOff val="0"/>
            <a:alphaOff val="0"/>
          </a:schemeClr>
        </a:solidFill>
        <a:ln w="12700" cap="flat" cmpd="sng" algn="ctr">
          <a:solidFill>
            <a:schemeClr val="accent5">
              <a:hueOff val="3329166"/>
              <a:satOff val="-1035"/>
              <a:lumOff val="-11373"/>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1CEA7C-F050-4764-B4E4-DB1F67D15F79}">
      <dsp:nvSpPr>
        <dsp:cNvPr id="0" name=""/>
        <dsp:cNvSpPr/>
      </dsp:nvSpPr>
      <dsp:spPr>
        <a:xfrm>
          <a:off x="3244327" y="823320"/>
          <a:ext cx="1063989" cy="17138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6873" rIns="0" bIns="0" numCol="1" spcCol="1270" anchor="t" anchorCtr="0">
          <a:noAutofit/>
        </a:bodyPr>
        <a:lstStyle/>
        <a:p>
          <a:pPr lvl="0" algn="l" defTabSz="1644650">
            <a:lnSpc>
              <a:spcPct val="90000"/>
            </a:lnSpc>
            <a:spcBef>
              <a:spcPct val="0"/>
            </a:spcBef>
            <a:spcAft>
              <a:spcPct val="35000"/>
            </a:spcAft>
          </a:pPr>
          <a:r>
            <a:rPr lang="en-US" sz="3700" kern="1200" dirty="0" smtClean="0"/>
            <a:t>2016</a:t>
          </a:r>
          <a:endParaRPr lang="en-US" sz="3700" kern="1200" dirty="0"/>
        </a:p>
      </dsp:txBody>
      <dsp:txXfrm>
        <a:off x="3244327" y="823320"/>
        <a:ext cx="1063989" cy="1713807"/>
      </dsp:txXfrm>
    </dsp:sp>
    <dsp:sp modelId="{C21CA914-6FE7-4C3D-AA48-ED66A883E1A8}">
      <dsp:nvSpPr>
        <dsp:cNvPr id="0" name=""/>
        <dsp:cNvSpPr/>
      </dsp:nvSpPr>
      <dsp:spPr>
        <a:xfrm>
          <a:off x="4436852" y="823320"/>
          <a:ext cx="1428173" cy="1713807"/>
        </a:xfrm>
        <a:prstGeom prst="roundRect">
          <a:avLst>
            <a:gd name="adj" fmla="val 5000"/>
          </a:avLst>
        </a:prstGeom>
        <a:solidFill>
          <a:schemeClr val="accent5">
            <a:hueOff val="6658332"/>
            <a:satOff val="-2071"/>
            <a:lumOff val="-2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US" sz="1500" kern="1200" dirty="0" smtClean="0"/>
            <a:t>Health District</a:t>
          </a:r>
          <a:endParaRPr lang="en-US" sz="1500" kern="1200" dirty="0"/>
        </a:p>
      </dsp:txBody>
      <dsp:txXfrm rot="16200000">
        <a:off x="3877008" y="1383163"/>
        <a:ext cx="1405322" cy="285634"/>
      </dsp:txXfrm>
    </dsp:sp>
    <dsp:sp modelId="{5210EAFD-A660-4F81-9E1A-90FA9993B6E5}">
      <dsp:nvSpPr>
        <dsp:cNvPr id="0" name=""/>
        <dsp:cNvSpPr/>
      </dsp:nvSpPr>
      <dsp:spPr>
        <a:xfrm rot="5400000">
          <a:off x="4318007" y="2186038"/>
          <a:ext cx="251971" cy="214225"/>
        </a:xfrm>
        <a:prstGeom prst="flowChartExtract">
          <a:avLst/>
        </a:prstGeom>
        <a:solidFill>
          <a:schemeClr val="lt1">
            <a:hueOff val="0"/>
            <a:satOff val="0"/>
            <a:lumOff val="0"/>
            <a:alphaOff val="0"/>
          </a:schemeClr>
        </a:solidFill>
        <a:ln w="12700" cap="flat" cmpd="sng" algn="ctr">
          <a:solidFill>
            <a:schemeClr val="accent5">
              <a:hueOff val="6658332"/>
              <a:satOff val="-2071"/>
              <a:lumOff val="-2274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8764C-19AE-455B-AC5E-C4C56F25321A}">
      <dsp:nvSpPr>
        <dsp:cNvPr id="0" name=""/>
        <dsp:cNvSpPr/>
      </dsp:nvSpPr>
      <dsp:spPr>
        <a:xfrm>
          <a:off x="1737" y="0"/>
          <a:ext cx="1821076" cy="292258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t>Promoting Healthy Eating and Active Living</a:t>
          </a:r>
          <a:endParaRPr lang="en-US" sz="1300" b="1" kern="1200" dirty="0"/>
        </a:p>
      </dsp:txBody>
      <dsp:txXfrm>
        <a:off x="1737" y="1169034"/>
        <a:ext cx="1821076" cy="1169034"/>
      </dsp:txXfrm>
    </dsp:sp>
    <dsp:sp modelId="{72A14B1C-027A-40C3-86BE-753EFF1A2221}">
      <dsp:nvSpPr>
        <dsp:cNvPr id="0" name=""/>
        <dsp:cNvSpPr/>
      </dsp:nvSpPr>
      <dsp:spPr>
        <a:xfrm>
          <a:off x="425664" y="175355"/>
          <a:ext cx="973221" cy="973221"/>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33987C-F190-4087-A59F-85C93D79293E}">
      <dsp:nvSpPr>
        <dsp:cNvPr id="0" name=""/>
        <dsp:cNvSpPr/>
      </dsp:nvSpPr>
      <dsp:spPr>
        <a:xfrm>
          <a:off x="1877445" y="0"/>
          <a:ext cx="1821076" cy="2922587"/>
        </a:xfrm>
        <a:prstGeom prst="roundRect">
          <a:avLst>
            <a:gd name="adj" fmla="val 10000"/>
          </a:avLst>
        </a:prstGeom>
        <a:solidFill>
          <a:schemeClr val="accent5">
            <a:hueOff val="2219444"/>
            <a:satOff val="-690"/>
            <a:lumOff val="-75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t>Addressing Mental Health and Substance Use</a:t>
          </a:r>
          <a:endParaRPr lang="en-US" sz="1300" b="1" kern="1200" dirty="0"/>
        </a:p>
      </dsp:txBody>
      <dsp:txXfrm>
        <a:off x="1877445" y="1169034"/>
        <a:ext cx="1821076" cy="1169034"/>
      </dsp:txXfrm>
    </dsp:sp>
    <dsp:sp modelId="{5D9A34E8-36E9-42DA-9F47-1564F56B8657}">
      <dsp:nvSpPr>
        <dsp:cNvPr id="0" name=""/>
        <dsp:cNvSpPr/>
      </dsp:nvSpPr>
      <dsp:spPr>
        <a:xfrm>
          <a:off x="2301373" y="175355"/>
          <a:ext cx="973221" cy="973221"/>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8C511D-DB42-406C-BB84-3EAD43CA517D}">
      <dsp:nvSpPr>
        <dsp:cNvPr id="0" name=""/>
        <dsp:cNvSpPr/>
      </dsp:nvSpPr>
      <dsp:spPr>
        <a:xfrm>
          <a:off x="3753154" y="0"/>
          <a:ext cx="1821076" cy="2922587"/>
        </a:xfrm>
        <a:prstGeom prst="roundRect">
          <a:avLst>
            <a:gd name="adj" fmla="val 10000"/>
          </a:avLst>
        </a:prstGeom>
        <a:solidFill>
          <a:schemeClr val="accent5">
            <a:hueOff val="4438889"/>
            <a:satOff val="-1381"/>
            <a:lumOff val="-151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t>Reducing Health Disparities and Improving Access to Care</a:t>
          </a:r>
          <a:endParaRPr lang="en-US" sz="1300" b="1" kern="1200" dirty="0"/>
        </a:p>
      </dsp:txBody>
      <dsp:txXfrm>
        <a:off x="3753154" y="1169034"/>
        <a:ext cx="1821076" cy="1169034"/>
      </dsp:txXfrm>
    </dsp:sp>
    <dsp:sp modelId="{C68C039C-B9F6-4815-B053-C90C4A5BF7CB}">
      <dsp:nvSpPr>
        <dsp:cNvPr id="0" name=""/>
        <dsp:cNvSpPr/>
      </dsp:nvSpPr>
      <dsp:spPr>
        <a:xfrm>
          <a:off x="4177081" y="175355"/>
          <a:ext cx="973221" cy="973221"/>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06F05B-205D-4F14-B135-FE439B5CDEB8}">
      <dsp:nvSpPr>
        <dsp:cNvPr id="0" name=""/>
        <dsp:cNvSpPr/>
      </dsp:nvSpPr>
      <dsp:spPr>
        <a:xfrm>
          <a:off x="5628862" y="0"/>
          <a:ext cx="1821076" cy="2922587"/>
        </a:xfrm>
        <a:prstGeom prst="roundRect">
          <a:avLst>
            <a:gd name="adj" fmla="val 10000"/>
          </a:avLst>
        </a:prstGeom>
        <a:solidFill>
          <a:schemeClr val="accent5">
            <a:hueOff val="6658332"/>
            <a:satOff val="-2071"/>
            <a:lumOff val="-2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t>Fostering a Healthy and Connected Community across the Lifespan</a:t>
          </a:r>
          <a:endParaRPr lang="en-US" sz="1300" b="1" kern="1200" dirty="0"/>
        </a:p>
      </dsp:txBody>
      <dsp:txXfrm>
        <a:off x="5628862" y="1169034"/>
        <a:ext cx="1821076" cy="1169034"/>
      </dsp:txXfrm>
    </dsp:sp>
    <dsp:sp modelId="{3656D6CB-1AB6-45F2-B6E4-962EE5DFDC9B}">
      <dsp:nvSpPr>
        <dsp:cNvPr id="0" name=""/>
        <dsp:cNvSpPr/>
      </dsp:nvSpPr>
      <dsp:spPr>
        <a:xfrm>
          <a:off x="6052789" y="175355"/>
          <a:ext cx="973221" cy="973221"/>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32A1F6-CFAE-49B8-8D98-BADC8DFF002F}">
      <dsp:nvSpPr>
        <dsp:cNvPr id="0" name=""/>
        <dsp:cNvSpPr/>
      </dsp:nvSpPr>
      <dsp:spPr>
        <a:xfrm>
          <a:off x="298067" y="2338069"/>
          <a:ext cx="6855541" cy="438388"/>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BEF64-F216-4C28-8412-3A371D076368}">
      <dsp:nvSpPr>
        <dsp:cNvPr id="0" name=""/>
        <dsp:cNvSpPr/>
      </dsp:nvSpPr>
      <dsp:spPr>
        <a:xfrm>
          <a:off x="1117" y="707204"/>
          <a:ext cx="2178977" cy="871590"/>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n-US" sz="1400" kern="1200" dirty="0" err="1" smtClean="0"/>
            <a:t>MAPP</a:t>
          </a:r>
          <a:r>
            <a:rPr lang="en-US" sz="1400" kern="1200" dirty="0" smtClean="0"/>
            <a:t> Core Group + County Councils</a:t>
          </a:r>
          <a:endParaRPr lang="en-US" sz="1400" kern="1200" dirty="0"/>
        </a:p>
      </dsp:txBody>
      <dsp:txXfrm>
        <a:off x="1117" y="707204"/>
        <a:ext cx="1961080" cy="871590"/>
      </dsp:txXfrm>
    </dsp:sp>
    <dsp:sp modelId="{72D053F5-7010-4FAF-9053-761A3F6FBAFD}">
      <dsp:nvSpPr>
        <dsp:cNvPr id="0" name=""/>
        <dsp:cNvSpPr/>
      </dsp:nvSpPr>
      <dsp:spPr>
        <a:xfrm>
          <a:off x="1744299" y="707204"/>
          <a:ext cx="2178977" cy="871590"/>
        </a:xfrm>
        <a:prstGeom prst="chevron">
          <a:avLst/>
        </a:prstGeom>
        <a:solidFill>
          <a:schemeClr val="accent5">
            <a:hueOff val="1664583"/>
            <a:satOff val="-518"/>
            <a:lumOff val="-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Community Coalitions</a:t>
          </a:r>
          <a:endParaRPr lang="en-US" sz="1400" kern="1200" dirty="0"/>
        </a:p>
      </dsp:txBody>
      <dsp:txXfrm>
        <a:off x="2180094" y="707204"/>
        <a:ext cx="1307387" cy="871590"/>
      </dsp:txXfrm>
    </dsp:sp>
    <dsp:sp modelId="{2D512A3E-D01B-4BA8-9EDE-E255593AF827}">
      <dsp:nvSpPr>
        <dsp:cNvPr id="0" name=""/>
        <dsp:cNvSpPr/>
      </dsp:nvSpPr>
      <dsp:spPr>
        <a:xfrm>
          <a:off x="3487480" y="707204"/>
          <a:ext cx="2178977" cy="871590"/>
        </a:xfrm>
        <a:prstGeom prst="chevron">
          <a:avLst/>
        </a:prstGeom>
        <a:solidFill>
          <a:schemeClr val="accent5">
            <a:hueOff val="3329166"/>
            <a:satOff val="-1035"/>
            <a:lumOff val="-1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MAPP Partners and Organizations</a:t>
          </a:r>
          <a:endParaRPr lang="en-US" sz="1400" kern="1200" dirty="0"/>
        </a:p>
      </dsp:txBody>
      <dsp:txXfrm>
        <a:off x="3923275" y="707204"/>
        <a:ext cx="1307387" cy="871590"/>
      </dsp:txXfrm>
    </dsp:sp>
    <dsp:sp modelId="{E9D5B2B3-5834-41C4-9C14-C0AFA059DC20}">
      <dsp:nvSpPr>
        <dsp:cNvPr id="0" name=""/>
        <dsp:cNvSpPr/>
      </dsp:nvSpPr>
      <dsp:spPr>
        <a:xfrm>
          <a:off x="5230662" y="707204"/>
          <a:ext cx="2178977" cy="871590"/>
        </a:xfrm>
        <a:prstGeom prst="chevron">
          <a:avLst/>
        </a:prstGeom>
        <a:solidFill>
          <a:schemeClr val="accent5">
            <a:hueOff val="4993749"/>
            <a:satOff val="-1553"/>
            <a:lumOff val="-1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Community Groups (businesses, churches)</a:t>
          </a:r>
          <a:endParaRPr lang="en-US" sz="1400" kern="1200" dirty="0"/>
        </a:p>
      </dsp:txBody>
      <dsp:txXfrm>
        <a:off x="5666457" y="707204"/>
        <a:ext cx="1307387" cy="871590"/>
      </dsp:txXfrm>
    </dsp:sp>
    <dsp:sp modelId="{ED8020A9-B7EE-4260-BE11-AD8658CE3FF8}">
      <dsp:nvSpPr>
        <dsp:cNvPr id="0" name=""/>
        <dsp:cNvSpPr/>
      </dsp:nvSpPr>
      <dsp:spPr>
        <a:xfrm>
          <a:off x="6973844" y="707204"/>
          <a:ext cx="2178977" cy="871590"/>
        </a:xfrm>
        <a:prstGeom prst="chevron">
          <a:avLst/>
        </a:prstGeom>
        <a:solidFill>
          <a:schemeClr val="accent5">
            <a:hueOff val="6658332"/>
            <a:satOff val="-2071"/>
            <a:lumOff val="-2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Community Members</a:t>
          </a:r>
          <a:endParaRPr lang="en-US" sz="1400" kern="1200" dirty="0"/>
        </a:p>
      </dsp:txBody>
      <dsp:txXfrm>
        <a:off x="7409639" y="707204"/>
        <a:ext cx="1307387" cy="8715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B0BF6-BE88-488B-AB14-0CB21A28E143}">
      <dsp:nvSpPr>
        <dsp:cNvPr id="0" name=""/>
        <dsp:cNvSpPr/>
      </dsp:nvSpPr>
      <dsp:spPr>
        <a:xfrm>
          <a:off x="406" y="1670663"/>
          <a:ext cx="3538626" cy="77210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Leadership Council* </a:t>
          </a:r>
        </a:p>
      </dsp:txBody>
      <dsp:txXfrm>
        <a:off x="23020" y="1693277"/>
        <a:ext cx="3493398" cy="726872"/>
      </dsp:txXfrm>
    </dsp:sp>
    <dsp:sp modelId="{0FA0AC58-8535-4477-BCBA-12B2B889A388}">
      <dsp:nvSpPr>
        <dsp:cNvPr id="0" name=""/>
        <dsp:cNvSpPr/>
      </dsp:nvSpPr>
      <dsp:spPr>
        <a:xfrm>
          <a:off x="406" y="835945"/>
          <a:ext cx="2311540" cy="772100"/>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Charlottesville/Albemarle MAPP Council</a:t>
          </a:r>
          <a:endParaRPr lang="en-US" sz="1200" kern="1200" dirty="0"/>
        </a:p>
      </dsp:txBody>
      <dsp:txXfrm>
        <a:off x="23020" y="858559"/>
        <a:ext cx="2266312" cy="726872"/>
      </dsp:txXfrm>
    </dsp:sp>
    <dsp:sp modelId="{085F980F-76F4-4484-B562-1936777A4262}">
      <dsp:nvSpPr>
        <dsp:cNvPr id="0" name=""/>
        <dsp:cNvSpPr/>
      </dsp:nvSpPr>
      <dsp:spPr>
        <a:xfrm>
          <a:off x="406" y="1226"/>
          <a:ext cx="1131998" cy="772100"/>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Fluvanna Interagency Council</a:t>
          </a:r>
          <a:endParaRPr lang="en-US" sz="1100" kern="1200" dirty="0"/>
        </a:p>
      </dsp:txBody>
      <dsp:txXfrm>
        <a:off x="23020" y="23840"/>
        <a:ext cx="1086770" cy="726872"/>
      </dsp:txXfrm>
    </dsp:sp>
    <dsp:sp modelId="{50D7B292-11B4-4EAE-A506-4E0FD81CEAA0}">
      <dsp:nvSpPr>
        <dsp:cNvPr id="0" name=""/>
        <dsp:cNvSpPr/>
      </dsp:nvSpPr>
      <dsp:spPr>
        <a:xfrm>
          <a:off x="1179948" y="1226"/>
          <a:ext cx="1131998" cy="77210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Greene Agencies Coming Together</a:t>
          </a:r>
          <a:endParaRPr lang="en-US" sz="1100" kern="1200" dirty="0"/>
        </a:p>
      </dsp:txBody>
      <dsp:txXfrm>
        <a:off x="1202562" y="23840"/>
        <a:ext cx="1086770" cy="726872"/>
      </dsp:txXfrm>
    </dsp:sp>
    <dsp:sp modelId="{893F7A2F-E550-4454-B0B7-5079B49498D1}">
      <dsp:nvSpPr>
        <dsp:cNvPr id="0" name=""/>
        <dsp:cNvSpPr/>
      </dsp:nvSpPr>
      <dsp:spPr>
        <a:xfrm>
          <a:off x="2407034" y="835945"/>
          <a:ext cx="1131998" cy="7721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Nelson Interagency Council</a:t>
          </a:r>
          <a:endParaRPr lang="en-US" sz="1200" kern="1200" dirty="0"/>
        </a:p>
      </dsp:txBody>
      <dsp:txXfrm>
        <a:off x="2429648" y="858559"/>
        <a:ext cx="1086770" cy="726872"/>
      </dsp:txXfrm>
    </dsp:sp>
    <dsp:sp modelId="{BB46C86F-B2A9-4DF2-AA5F-2257898A3403}">
      <dsp:nvSpPr>
        <dsp:cNvPr id="0" name=""/>
        <dsp:cNvSpPr/>
      </dsp:nvSpPr>
      <dsp:spPr>
        <a:xfrm>
          <a:off x="2407034" y="1226"/>
          <a:ext cx="1131998" cy="772100"/>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Louisa Interagency Council</a:t>
          </a:r>
          <a:endParaRPr lang="en-US" sz="1100" kern="1200" dirty="0"/>
        </a:p>
      </dsp:txBody>
      <dsp:txXfrm>
        <a:off x="2429648" y="23840"/>
        <a:ext cx="1086770" cy="7268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04758-C620-4364-8E5E-BBC606A40EC1}">
      <dsp:nvSpPr>
        <dsp:cNvPr id="0" name=""/>
        <dsp:cNvSpPr/>
      </dsp:nvSpPr>
      <dsp:spPr>
        <a:xfrm>
          <a:off x="2423928" y="1739497"/>
          <a:ext cx="1321605" cy="13216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Core Group</a:t>
          </a:r>
          <a:endParaRPr lang="en-US" sz="2200" kern="1200" dirty="0"/>
        </a:p>
      </dsp:txBody>
      <dsp:txXfrm>
        <a:off x="2617473" y="1933042"/>
        <a:ext cx="934515" cy="934515"/>
      </dsp:txXfrm>
    </dsp:sp>
    <dsp:sp modelId="{F5986140-219C-4E2E-986D-FD957DB34063}">
      <dsp:nvSpPr>
        <dsp:cNvPr id="0" name=""/>
        <dsp:cNvSpPr/>
      </dsp:nvSpPr>
      <dsp:spPr>
        <a:xfrm rot="16200000">
          <a:off x="2885234" y="1520489"/>
          <a:ext cx="398992" cy="39023"/>
        </a:xfrm>
        <a:custGeom>
          <a:avLst/>
          <a:gdLst/>
          <a:ahLst/>
          <a:cxnLst/>
          <a:rect l="0" t="0" r="0" b="0"/>
          <a:pathLst>
            <a:path>
              <a:moveTo>
                <a:pt x="0" y="19511"/>
              </a:moveTo>
              <a:lnTo>
                <a:pt x="398992" y="1951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74755" y="1530026"/>
        <a:ext cx="19949" cy="19949"/>
      </dsp:txXfrm>
    </dsp:sp>
    <dsp:sp modelId="{6E5ADA75-1C24-4A2F-95B5-E9042EDEAAB9}">
      <dsp:nvSpPr>
        <dsp:cNvPr id="0" name=""/>
        <dsp:cNvSpPr/>
      </dsp:nvSpPr>
      <dsp:spPr>
        <a:xfrm>
          <a:off x="2322732" y="18899"/>
          <a:ext cx="1523996" cy="132160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NEW Data &amp; </a:t>
          </a:r>
          <a:r>
            <a:rPr lang="en-US" sz="1400" kern="1200" dirty="0" err="1" smtClean="0"/>
            <a:t>Eval</a:t>
          </a:r>
          <a:r>
            <a:rPr lang="en-US" sz="1400" kern="1200" dirty="0" smtClean="0"/>
            <a:t>. Committee</a:t>
          </a:r>
          <a:endParaRPr lang="en-US" sz="1400" kern="1200" dirty="0"/>
        </a:p>
      </dsp:txBody>
      <dsp:txXfrm>
        <a:off x="2545916" y="212444"/>
        <a:ext cx="1077628" cy="934515"/>
      </dsp:txXfrm>
    </dsp:sp>
    <dsp:sp modelId="{592DB4D2-95F4-43B7-9983-9B1C67E5AD4B}">
      <dsp:nvSpPr>
        <dsp:cNvPr id="0" name=""/>
        <dsp:cNvSpPr/>
      </dsp:nvSpPr>
      <dsp:spPr>
        <a:xfrm>
          <a:off x="3745533" y="2380788"/>
          <a:ext cx="257567" cy="39023"/>
        </a:xfrm>
        <a:custGeom>
          <a:avLst/>
          <a:gdLst/>
          <a:ahLst/>
          <a:cxnLst/>
          <a:rect l="0" t="0" r="0" b="0"/>
          <a:pathLst>
            <a:path>
              <a:moveTo>
                <a:pt x="0" y="19511"/>
              </a:moveTo>
              <a:lnTo>
                <a:pt x="257567" y="1951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67877" y="2393860"/>
        <a:ext cx="12878" cy="12878"/>
      </dsp:txXfrm>
    </dsp:sp>
    <dsp:sp modelId="{8D3E9AD3-97C1-4457-BC07-6BDAF09D7A18}">
      <dsp:nvSpPr>
        <dsp:cNvPr id="0" name=""/>
        <dsp:cNvSpPr/>
      </dsp:nvSpPr>
      <dsp:spPr>
        <a:xfrm>
          <a:off x="4003100" y="1739497"/>
          <a:ext cx="1604455" cy="132160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Leadership &amp; Interagency Councils</a:t>
          </a:r>
          <a:endParaRPr lang="en-US" sz="1400" kern="1200" dirty="0"/>
        </a:p>
      </dsp:txBody>
      <dsp:txXfrm>
        <a:off x="4238067" y="1933042"/>
        <a:ext cx="1134521" cy="934515"/>
      </dsp:txXfrm>
    </dsp:sp>
    <dsp:sp modelId="{2D539910-EC58-404C-9F00-814224F4A955}">
      <dsp:nvSpPr>
        <dsp:cNvPr id="0" name=""/>
        <dsp:cNvSpPr/>
      </dsp:nvSpPr>
      <dsp:spPr>
        <a:xfrm rot="5400000">
          <a:off x="2885234" y="3241086"/>
          <a:ext cx="398992" cy="39023"/>
        </a:xfrm>
        <a:custGeom>
          <a:avLst/>
          <a:gdLst/>
          <a:ahLst/>
          <a:cxnLst/>
          <a:rect l="0" t="0" r="0" b="0"/>
          <a:pathLst>
            <a:path>
              <a:moveTo>
                <a:pt x="0" y="19511"/>
              </a:moveTo>
              <a:lnTo>
                <a:pt x="398992" y="1951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74755" y="3250623"/>
        <a:ext cx="19949" cy="19949"/>
      </dsp:txXfrm>
    </dsp:sp>
    <dsp:sp modelId="{DA37F78A-65C0-417B-99A2-3287A46D4334}">
      <dsp:nvSpPr>
        <dsp:cNvPr id="0" name=""/>
        <dsp:cNvSpPr/>
      </dsp:nvSpPr>
      <dsp:spPr>
        <a:xfrm>
          <a:off x="2423928" y="3460094"/>
          <a:ext cx="1321605" cy="132160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NEW Best Practices Work Group</a:t>
          </a:r>
          <a:endParaRPr lang="en-US" sz="1400" kern="1200" dirty="0"/>
        </a:p>
      </dsp:txBody>
      <dsp:txXfrm>
        <a:off x="2617473" y="3653639"/>
        <a:ext cx="934515" cy="934515"/>
      </dsp:txXfrm>
    </dsp:sp>
    <dsp:sp modelId="{B6C6675D-0CA7-4510-8ADC-7A39C593F524}">
      <dsp:nvSpPr>
        <dsp:cNvPr id="0" name=""/>
        <dsp:cNvSpPr/>
      </dsp:nvSpPr>
      <dsp:spPr>
        <a:xfrm rot="10800000">
          <a:off x="2239822" y="2380788"/>
          <a:ext cx="184105" cy="39023"/>
        </a:xfrm>
        <a:custGeom>
          <a:avLst/>
          <a:gdLst/>
          <a:ahLst/>
          <a:cxnLst/>
          <a:rect l="0" t="0" r="0" b="0"/>
          <a:pathLst>
            <a:path>
              <a:moveTo>
                <a:pt x="0" y="19511"/>
              </a:moveTo>
              <a:lnTo>
                <a:pt x="184105" y="1951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327272" y="2395697"/>
        <a:ext cx="9205" cy="9205"/>
      </dsp:txXfrm>
    </dsp:sp>
    <dsp:sp modelId="{4AFE22EE-2563-4445-AFD7-B09CD221BE8B}">
      <dsp:nvSpPr>
        <dsp:cNvPr id="0" name=""/>
        <dsp:cNvSpPr/>
      </dsp:nvSpPr>
      <dsp:spPr>
        <a:xfrm>
          <a:off x="488443" y="1524002"/>
          <a:ext cx="1751378" cy="175259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Community input and engagement (projects, surveys, presentations)</a:t>
          </a:r>
          <a:endParaRPr lang="en-US" sz="1400" kern="1200" dirty="0"/>
        </a:p>
      </dsp:txBody>
      <dsp:txXfrm>
        <a:off x="744926" y="1780663"/>
        <a:ext cx="1238412" cy="12392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47" tIns="48324" rIns="96647" bIns="48324" rtlCol="0"/>
          <a:lstStyle>
            <a:lvl1pPr algn="l">
              <a:defRPr sz="12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47" tIns="48324" rIns="96647" bIns="48324" rtlCol="0"/>
          <a:lstStyle>
            <a:lvl1pPr algn="r">
              <a:defRPr sz="1200"/>
            </a:lvl1pPr>
          </a:lstStyle>
          <a:p>
            <a:fld id="{83812CAA-8D47-45B7-AE76-44B9CF6C8549}" type="datetimeFigureOut">
              <a:rPr lang="en-US" smtClean="0"/>
              <a:t>11/30/2018</a:t>
            </a:fld>
            <a:endParaRPr lang="en-US"/>
          </a:p>
        </p:txBody>
      </p:sp>
      <p:sp>
        <p:nvSpPr>
          <p:cNvPr id="4" name="Slide Image Placeholder 3"/>
          <p:cNvSpPr>
            <a:spLocks noGrp="1" noRot="1" noChangeAspect="1"/>
          </p:cNvSpPr>
          <p:nvPr>
            <p:ph type="sldImg" idx="2"/>
          </p:nvPr>
        </p:nvSpPr>
        <p:spPr>
          <a:xfrm>
            <a:off x="2362200" y="547688"/>
            <a:ext cx="4876800" cy="2743200"/>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47" tIns="48324" rIns="96647" bIns="483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47" tIns="48324" rIns="96647" bIns="48324" rtlCol="0" anchor="b"/>
          <a:lstStyle>
            <a:lvl1pPr algn="l">
              <a:defRPr sz="12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47" tIns="48324" rIns="96647" bIns="48324" rtlCol="0" anchor="b"/>
          <a:lstStyle>
            <a:lvl1pPr algn="r">
              <a:defRPr sz="1200"/>
            </a:lvl1pPr>
          </a:lstStyle>
          <a:p>
            <a:fld id="{93A5A9F5-DCD5-4EF3-8D8F-F0669DDA1AE8}" type="slidenum">
              <a:rPr lang="en-US" smtClean="0"/>
              <a:t>‹#›</a:t>
            </a:fld>
            <a:endParaRPr lang="en-US"/>
          </a:p>
        </p:txBody>
      </p:sp>
    </p:spTree>
    <p:extLst>
      <p:ext uri="{BB962C8B-B14F-4D97-AF65-F5344CB8AC3E}">
        <p14:creationId xmlns:p14="http://schemas.microsoft.com/office/powerpoint/2010/main" val="39312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4" indent="-181214">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1</a:t>
            </a:fld>
            <a:endParaRPr lang="en-US"/>
          </a:p>
        </p:txBody>
      </p:sp>
    </p:spTree>
    <p:extLst>
      <p:ext uri="{BB962C8B-B14F-4D97-AF65-F5344CB8AC3E}">
        <p14:creationId xmlns:p14="http://schemas.microsoft.com/office/powerpoint/2010/main" val="3458712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aseline="0" dirty="0" smtClean="0">
                <a:sym typeface="Wingdings" panose="05000000000000000000" pitchFamily="2" charset="2"/>
              </a:rPr>
              <a:t> 5 indicators per priority available on </a:t>
            </a:r>
            <a:r>
              <a:rPr lang="en-US" baseline="0" dirty="0" err="1" smtClean="0">
                <a:sym typeface="Wingdings" panose="05000000000000000000" pitchFamily="2" charset="2"/>
              </a:rPr>
              <a:t>TJHD’s</a:t>
            </a:r>
            <a:r>
              <a:rPr lang="en-US" baseline="0" dirty="0" smtClean="0">
                <a:sym typeface="Wingdings" panose="05000000000000000000" pitchFamily="2" charset="2"/>
              </a:rPr>
              <a:t> Tableau Public page.</a:t>
            </a: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10</a:t>
            </a:fld>
            <a:endParaRPr lang="en-US"/>
          </a:p>
        </p:txBody>
      </p:sp>
    </p:spTree>
    <p:extLst>
      <p:ext uri="{BB962C8B-B14F-4D97-AF65-F5344CB8AC3E}">
        <p14:creationId xmlns:p14="http://schemas.microsoft.com/office/powerpoint/2010/main" val="3421936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4" indent="-181214" defTabSz="966475">
              <a:buFont typeface="Arial" panose="020B0604020202020204" pitchFamily="34" charset="0"/>
              <a:buChar char="•"/>
              <a:defRPr/>
            </a:pPr>
            <a:r>
              <a:rPr lang="en-US" b="1" dirty="0" err="1"/>
              <a:t>Photovoice</a:t>
            </a:r>
            <a:r>
              <a:rPr lang="en-US" dirty="0"/>
              <a:t> is meant to give people who typically don’t have a voice, one through photography. Intended to identify cultural and community assets that organizations can build on to improve health equity. IACs need to start thinking about a group in their community that they feel will best represent health inequities. </a:t>
            </a:r>
            <a:r>
              <a:rPr lang="en-US" i="1" dirty="0"/>
              <a:t>For example, older adults, mothers, the homeless, rural residents, faith communities, etc.</a:t>
            </a:r>
          </a:p>
          <a:p>
            <a:pPr marL="181214" indent="-181214" defTabSz="966475">
              <a:buFont typeface="Arial" panose="020B0604020202020204" pitchFamily="34" charset="0"/>
              <a:buChar char="•"/>
              <a:defRPr/>
            </a:pPr>
            <a:r>
              <a:rPr lang="en-US" b="1" dirty="0"/>
              <a:t>Funding </a:t>
            </a:r>
            <a:r>
              <a:rPr lang="en-US" dirty="0"/>
              <a:t>details still being worked out but there will be a grant(s) available for organizations/agencies within in each locality to implement one or more selected strategies.</a:t>
            </a:r>
            <a:endParaRPr lang="en-US" b="1" dirty="0"/>
          </a:p>
          <a:p>
            <a:pPr marL="181214" indent="-181214" defTabSz="966475">
              <a:buFont typeface="Arial" panose="020B0604020202020204" pitchFamily="34" charset="0"/>
              <a:buChar char="•"/>
              <a:defRPr/>
            </a:pPr>
            <a:endParaRPr lang="en-US" dirty="0"/>
          </a:p>
          <a:p>
            <a:pPr marL="181214" indent="-181214" defTabSz="966475">
              <a:buFont typeface="Arial" panose="020B0604020202020204" pitchFamily="34" charset="0"/>
              <a:buChar char="•"/>
              <a:defRPr/>
            </a:pPr>
            <a:endParaRPr lang="en-US" dirty="0"/>
          </a:p>
          <a:p>
            <a:pPr marL="181214" indent="-181214" defTabSz="966475">
              <a:buFont typeface="Arial" panose="020B0604020202020204" pitchFamily="34" charset="0"/>
              <a:buChar char="•"/>
              <a:defRPr/>
            </a:pPr>
            <a:endParaRPr lang="en-US" dirty="0"/>
          </a:p>
          <a:p>
            <a:pPr lvl="1"/>
            <a:endParaRPr lang="en-US" dirty="0"/>
          </a:p>
          <a:p>
            <a:pPr marL="181214" indent="-181214" defTabSz="966475">
              <a:buFont typeface="Arial" panose="020B0604020202020204" pitchFamily="34" charset="0"/>
              <a:buChar char="•"/>
              <a:defRPr/>
            </a:pPr>
            <a:endParaRPr lang="en-US" dirty="0"/>
          </a:p>
          <a:p>
            <a:pPr marL="181214" indent="-181214">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11</a:t>
            </a:fld>
            <a:endParaRPr lang="en-US"/>
          </a:p>
        </p:txBody>
      </p:sp>
    </p:spTree>
    <p:extLst>
      <p:ext uri="{BB962C8B-B14F-4D97-AF65-F5344CB8AC3E}">
        <p14:creationId xmlns:p14="http://schemas.microsoft.com/office/powerpoint/2010/main" val="4146466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4" indent="-181214">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12</a:t>
            </a:fld>
            <a:endParaRPr lang="en-US"/>
          </a:p>
        </p:txBody>
      </p:sp>
    </p:spTree>
    <p:extLst>
      <p:ext uri="{BB962C8B-B14F-4D97-AF65-F5344CB8AC3E}">
        <p14:creationId xmlns:p14="http://schemas.microsoft.com/office/powerpoint/2010/main" val="3375085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7688"/>
            <a:ext cx="4876800" cy="2743200"/>
          </a:xfrm>
        </p:spPr>
      </p:sp>
      <p:sp>
        <p:nvSpPr>
          <p:cNvPr id="3" name="Notes Placeholder 2"/>
          <p:cNvSpPr>
            <a:spLocks noGrp="1"/>
          </p:cNvSpPr>
          <p:nvPr>
            <p:ph type="body" idx="1"/>
          </p:nvPr>
        </p:nvSpPr>
        <p:spPr/>
        <p:txBody>
          <a:bodyPr/>
          <a:lstStyle/>
          <a:p>
            <a:pPr marL="274358" indent="-274358">
              <a:buFont typeface="Arial" panose="020B0604020202020204" pitchFamily="34" charset="0"/>
              <a:buChar char="•"/>
            </a:pPr>
            <a:r>
              <a:rPr lang="en-US" baseline="0" dirty="0" smtClean="0"/>
              <a:t>Great infographic from CDC’s Community Health Improvement Navigator on the process. I find it is the most succinct way of explaining the and understanding the idea of improving health and well-being for all.</a:t>
            </a:r>
          </a:p>
          <a:p>
            <a:pPr marL="274358" indent="-274358">
              <a:buFont typeface="Arial" panose="020B0604020202020204" pitchFamily="34" charset="0"/>
              <a:buChar char="•"/>
            </a:pPr>
            <a:r>
              <a:rPr lang="en-US" baseline="0" dirty="0" smtClean="0"/>
              <a:t>WHAT? Not just clinical!</a:t>
            </a:r>
          </a:p>
          <a:p>
            <a:pPr marL="274358" indent="-274358">
              <a:buFont typeface="Arial" panose="020B0604020202020204" pitchFamily="34" charset="0"/>
              <a:buChar char="•"/>
            </a:pPr>
            <a:r>
              <a:rPr lang="en-US" baseline="0" dirty="0" smtClean="0"/>
              <a:t>WHERE? Should be targeted to areas of greatest need, based on data</a:t>
            </a:r>
          </a:p>
          <a:p>
            <a:pPr marL="274358" indent="-274358">
              <a:buFont typeface="Arial" panose="020B0604020202020204" pitchFamily="34" charset="0"/>
              <a:buChar char="•"/>
            </a:pPr>
            <a:r>
              <a:rPr lang="en-US" baseline="0" dirty="0" smtClean="0"/>
              <a:t>WHO? </a:t>
            </a:r>
            <a:r>
              <a:rPr lang="en-US" u="sng" baseline="0" dirty="0" smtClean="0"/>
              <a:t>Must</a:t>
            </a:r>
            <a:r>
              <a:rPr lang="en-US" u="none" baseline="0" dirty="0" smtClean="0"/>
              <a:t> be collaborative</a:t>
            </a:r>
          </a:p>
          <a:p>
            <a:pPr marL="274358" indent="-274358">
              <a:buFont typeface="Arial" panose="020B0604020202020204" pitchFamily="34" charset="0"/>
              <a:buChar char="•"/>
            </a:pPr>
            <a:r>
              <a:rPr lang="en-US" u="none" baseline="0" dirty="0" smtClean="0"/>
              <a:t>HOW? After assessment, interventions should have a balanced portfolio for the greatest impact (just like your stock portfolio, right?) It’s interventions related to health behaviors, clinical care, social determinants of health, and more!</a:t>
            </a:r>
            <a:endParaRPr lang="en-US" baseline="0" dirty="0" smtClean="0"/>
          </a:p>
        </p:txBody>
      </p:sp>
    </p:spTree>
    <p:extLst>
      <p:ext uri="{BB962C8B-B14F-4D97-AF65-F5344CB8AC3E}">
        <p14:creationId xmlns:p14="http://schemas.microsoft.com/office/powerpoint/2010/main" val="215407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34425">
              <a:defRPr/>
            </a:pPr>
            <a:r>
              <a:rPr lang="en-US" sz="1200" b="1" u="sng" dirty="0" smtClean="0"/>
              <a:t>(</a:t>
            </a:r>
            <a:r>
              <a:rPr lang="en-US" sz="1200" b="1" u="sng" dirty="0" err="1" smtClean="0"/>
              <a:t>NACCHO</a:t>
            </a:r>
            <a:r>
              <a:rPr lang="en-US" sz="1200" b="1" u="sng" dirty="0" smtClean="0"/>
              <a:t>) </a:t>
            </a:r>
            <a:endParaRPr lang="en-US" sz="1200" dirty="0" smtClean="0"/>
          </a:p>
          <a:p>
            <a:pPr marL="275434" indent="-275434" defTabSz="1334425">
              <a:buFont typeface="Arial" panose="020B0604020202020204" pitchFamily="34" charset="0"/>
              <a:buChar char="•"/>
              <a:defRPr/>
            </a:pPr>
            <a:r>
              <a:rPr lang="en-US" sz="1200" dirty="0" smtClean="0"/>
              <a:t>The MAPP framework includes four assessments (arrows around the outside) where community partners gather to assess data, understand community needs, identify issues or priorities, formulate goals and strategies to address them, and then implement the plan.</a:t>
            </a:r>
          </a:p>
          <a:p>
            <a:pPr marL="275434" indent="-275434" defTabSz="1334425">
              <a:buFont typeface="Arial" panose="020B0604020202020204" pitchFamily="34" charset="0"/>
              <a:buChar char="•"/>
              <a:defRPr/>
            </a:pPr>
            <a:r>
              <a:rPr lang="en-US" sz="1200" dirty="0" smtClean="0"/>
              <a:t>community-wide strategic plan for health and well-being.</a:t>
            </a:r>
          </a:p>
          <a:p>
            <a:pPr marL="275434" indent="-275434" defTabSz="1334425">
              <a:buFont typeface="Arial" panose="020B0604020202020204" pitchFamily="34" charset="0"/>
              <a:buChar char="•"/>
              <a:defRPr/>
            </a:pPr>
            <a:r>
              <a:rPr lang="en-US" sz="1200" dirty="0" smtClean="0"/>
              <a:t>In the middle of the arrows are the steps involved from beginning (partnering) to end (developing, implementing, and evaluating your plan)</a:t>
            </a:r>
          </a:p>
          <a:p>
            <a:pPr marL="275434" indent="-275434" defTabSz="1334425">
              <a:buFont typeface="Arial" panose="020B0604020202020204" pitchFamily="34" charset="0"/>
              <a:buChar char="•"/>
              <a:defRPr/>
            </a:pPr>
            <a:r>
              <a:rPr lang="en-US" sz="1200" dirty="0" smtClean="0"/>
              <a:t>Has been used as the framework for our local process since the first assessment; we continue to use this framework and adjust as needed to fit the local process.</a:t>
            </a:r>
          </a:p>
          <a:p>
            <a:endParaRPr lang="en-US" dirty="0" smtClean="0"/>
          </a:p>
          <a:p>
            <a:endParaRPr lang="en-US" dirty="0" smtClean="0"/>
          </a:p>
          <a:p>
            <a:endParaRPr lang="en-US" dirty="0" smtClean="0"/>
          </a:p>
          <a:p>
            <a:r>
              <a:rPr lang="en-US" dirty="0" smtClean="0"/>
              <a:t>Bringing </a:t>
            </a:r>
            <a:r>
              <a:rPr lang="en-US" dirty="0"/>
              <a:t>health systems, community agencies and organizations, and community representatives together to:</a:t>
            </a:r>
          </a:p>
          <a:p>
            <a:pPr marL="291120" indent="-291120">
              <a:buFont typeface="Arial" panose="020B0604020202020204" pitchFamily="34" charset="0"/>
              <a:buChar char="•"/>
            </a:pPr>
            <a:r>
              <a:rPr lang="en-US" dirty="0"/>
              <a:t>Better </a:t>
            </a:r>
            <a:r>
              <a:rPr lang="en-US" b="1" dirty="0">
                <a:solidFill>
                  <a:schemeClr val="accent1">
                    <a:lumMod val="60000"/>
                    <a:lumOff val="40000"/>
                  </a:schemeClr>
                </a:solidFill>
              </a:rPr>
              <a:t>understand the health of our community </a:t>
            </a:r>
            <a:r>
              <a:rPr lang="en-US" dirty="0"/>
              <a:t>by reviewing data and having discussions</a:t>
            </a:r>
          </a:p>
          <a:p>
            <a:pPr marL="291120" indent="-291120">
              <a:buFont typeface="Arial" panose="020B0604020202020204" pitchFamily="34" charset="0"/>
              <a:buChar char="•"/>
            </a:pPr>
            <a:r>
              <a:rPr lang="en-US" dirty="0"/>
              <a:t>Identify key health priorities to address together in order to </a:t>
            </a:r>
            <a:r>
              <a:rPr lang="en-US" b="1" dirty="0">
                <a:solidFill>
                  <a:schemeClr val="accent3">
                    <a:lumMod val="60000"/>
                    <a:lumOff val="40000"/>
                  </a:schemeClr>
                </a:solidFill>
              </a:rPr>
              <a:t>improve the health and well-being for all members </a:t>
            </a:r>
            <a:r>
              <a:rPr lang="en-US" dirty="0"/>
              <a:t>of our </a:t>
            </a:r>
            <a:r>
              <a:rPr lang="en-US" dirty="0" smtClean="0"/>
              <a:t>community</a:t>
            </a:r>
          </a:p>
          <a:p>
            <a:pPr marL="291120" indent="-291120">
              <a:buFont typeface="Arial" panose="020B0604020202020204" pitchFamily="34" charset="0"/>
              <a:buChar char="•"/>
            </a:pPr>
            <a:endParaRPr lang="en-US" dirty="0" smtClean="0"/>
          </a:p>
          <a:p>
            <a:r>
              <a:rPr lang="en-US" i="1" dirty="0"/>
              <a:t>Mobilizing for Action through Planning and Partnerships </a:t>
            </a:r>
            <a:r>
              <a:rPr lang="en-US" dirty="0"/>
              <a:t>(MAPP) is a strategic framework to engage community stakeholders, key organizations, and citizens to come together to review health indicators and determine community health priorities for focus and improvement. In the 2016 MAPP process, 105 community partners and 10 community coalitions reviewed and discussed quantitative and qualitative data and 2,885 community members provided feedback on strengths and areas for improvement. These discussions led to the adoption of four priorities, described in the 2016 MAPP2Health Report: </a:t>
            </a:r>
          </a:p>
          <a:p>
            <a:r>
              <a:rPr lang="en-US" dirty="0"/>
              <a:t> Promote Healthy Eating and Active Living </a:t>
            </a:r>
          </a:p>
          <a:p>
            <a:r>
              <a:rPr lang="en-US" dirty="0"/>
              <a:t> Address Mental Health and Substance Use </a:t>
            </a:r>
          </a:p>
          <a:p>
            <a:r>
              <a:rPr lang="en-US" dirty="0"/>
              <a:t> Reduce Health Disparities and Improve Access to Care </a:t>
            </a:r>
          </a:p>
          <a:p>
            <a:r>
              <a:rPr lang="en-US" dirty="0"/>
              <a:t> Foster a Healthy and Connected Community for All Ages </a:t>
            </a:r>
          </a:p>
          <a:p>
            <a:pPr marL="291120" indent="-291120">
              <a:buFont typeface="Arial" panose="020B0604020202020204" pitchFamily="34" charset="0"/>
              <a:buChar char="•"/>
            </a:pPr>
            <a:endParaRPr lang="en-US" dirty="0"/>
          </a:p>
        </p:txBody>
      </p:sp>
    </p:spTree>
    <p:extLst>
      <p:ext uri="{BB962C8B-B14F-4D97-AF65-F5344CB8AC3E}">
        <p14:creationId xmlns:p14="http://schemas.microsoft.com/office/powerpoint/2010/main" val="867964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982663" y="1452563"/>
            <a:ext cx="6972301" cy="3922712"/>
          </a:xfrm>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For</a:t>
            </a:r>
            <a:r>
              <a:rPr lang="en-US" baseline="0" dirty="0" smtClean="0"/>
              <a:t> </a:t>
            </a:r>
            <a:r>
              <a:rPr lang="en-US" baseline="0" dirty="0" err="1" smtClean="0"/>
              <a:t>MAPP</a:t>
            </a:r>
            <a:r>
              <a:rPr lang="en-US" baseline="0" dirty="0" smtClean="0"/>
              <a:t> purposes, how is the community defined?</a:t>
            </a:r>
          </a:p>
          <a:p>
            <a:pPr>
              <a:spcBef>
                <a:spcPct val="0"/>
              </a:spcBef>
            </a:pPr>
            <a:endParaRPr lang="en-US" baseline="0" dirty="0" smtClean="0"/>
          </a:p>
          <a:p>
            <a:pPr>
              <a:spcBef>
                <a:spcPct val="0"/>
              </a:spcBef>
            </a:pPr>
            <a:r>
              <a:rPr lang="en-US" baseline="0" dirty="0" smtClean="0"/>
              <a:t>Per online resident training:</a:t>
            </a:r>
          </a:p>
          <a:p>
            <a:pPr marL="165261" indent="-165261">
              <a:buFont typeface="Arial" panose="020B0604020202020204" pitchFamily="34" charset="0"/>
              <a:buChar char="•"/>
            </a:pPr>
            <a:r>
              <a:rPr lang="en-US" dirty="0" smtClean="0"/>
              <a:t>“members of a community have some characteristics in common; usually where they live”</a:t>
            </a:r>
          </a:p>
          <a:p>
            <a:r>
              <a:rPr lang="en-US" dirty="0" smtClean="0"/>
              <a:t>--Duke Community and Family Medicine, </a:t>
            </a:r>
            <a:r>
              <a:rPr lang="en-US" i="1" dirty="0" smtClean="0"/>
              <a:t>Community Health Training: Partnering with the Community to Improve Health</a:t>
            </a:r>
          </a:p>
          <a:p>
            <a:endParaRPr lang="en-US" i="1" dirty="0" smtClean="0"/>
          </a:p>
          <a:p>
            <a:r>
              <a:rPr lang="en-US" i="0" dirty="0" smtClean="0"/>
              <a:t>The</a:t>
            </a:r>
            <a:r>
              <a:rPr lang="en-US" i="0" baseline="0" dirty="0" smtClean="0"/>
              <a:t> Thomas Jefferson Health District (TJHD) is the same as Planning District 10 (PD10) and the Region Ten Community Services Board area (R10)</a:t>
            </a:r>
          </a:p>
          <a:p>
            <a:pPr marL="165261" indent="-165261">
              <a:buFont typeface="Arial" panose="020B0604020202020204" pitchFamily="34" charset="0"/>
              <a:buChar char="•"/>
            </a:pPr>
            <a:r>
              <a:rPr lang="en-US" i="0" baseline="0" dirty="0" smtClean="0"/>
              <a:t>Albemarle, Fluvanna, Greene, Louisa, and Nelson counties</a:t>
            </a:r>
          </a:p>
          <a:p>
            <a:pPr marL="165261" indent="-165261">
              <a:buFont typeface="Arial" panose="020B0604020202020204" pitchFamily="34" charset="0"/>
              <a:buChar char="•"/>
            </a:pPr>
            <a:r>
              <a:rPr lang="en-US" i="0" baseline="0" dirty="0" smtClean="0"/>
              <a:t>City of Charlottesville</a:t>
            </a:r>
          </a:p>
          <a:p>
            <a:pPr marL="165261" indent="-165261">
              <a:buFont typeface="Arial" panose="020B0604020202020204" pitchFamily="34" charset="0"/>
              <a:buChar char="•"/>
            </a:pPr>
            <a:r>
              <a:rPr lang="en-US" i="0" baseline="0" dirty="0" smtClean="0"/>
              <a:t>Administrative geographic area</a:t>
            </a:r>
          </a:p>
          <a:p>
            <a:pPr marL="165261" indent="-165261">
              <a:buFont typeface="Arial" panose="020B0604020202020204" pitchFamily="34" charset="0"/>
              <a:buChar char="•"/>
            </a:pPr>
            <a:r>
              <a:rPr lang="en-US" i="0" baseline="0" dirty="0" smtClean="0"/>
              <a:t>Also the same area as the Thomas Jefferson Planning District Commission (</a:t>
            </a:r>
            <a:r>
              <a:rPr lang="en-US" i="0" baseline="0" dirty="0" err="1" smtClean="0"/>
              <a:t>TJPDC</a:t>
            </a:r>
            <a:r>
              <a:rPr lang="en-US" i="0" baseline="0" dirty="0" smtClean="0"/>
              <a:t>), Jefferson Area Board for Aging (</a:t>
            </a:r>
            <a:r>
              <a:rPr lang="en-US" i="0" baseline="0" dirty="0" err="1" smtClean="0"/>
              <a:t>JABA</a:t>
            </a:r>
            <a:r>
              <a:rPr lang="en-US" i="0" baseline="0" dirty="0" smtClean="0"/>
              <a:t>), and others</a:t>
            </a:r>
            <a:endParaRPr lang="en-US" i="0" dirty="0" smtClean="0"/>
          </a:p>
          <a:p>
            <a:pPr>
              <a:spcBef>
                <a:spcPct val="0"/>
              </a:spcBef>
            </a:pPr>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a:lstStyle/>
          <a:p>
            <a:fld id="{24858342-A057-4C9C-AEF8-7BC8BB04D16C}" type="slidenum">
              <a:rPr lang="en-US"/>
              <a:pPr/>
              <a:t>4</a:t>
            </a:fld>
            <a:endParaRPr lang="en-US"/>
          </a:p>
        </p:txBody>
      </p:sp>
    </p:spTree>
    <p:extLst>
      <p:ext uri="{BB962C8B-B14F-4D97-AF65-F5344CB8AC3E}">
        <p14:creationId xmlns:p14="http://schemas.microsoft.com/office/powerpoint/2010/main" val="165663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 typeface="Arial" panose="020B0604020202020204" pitchFamily="34" charset="0"/>
              <a:buChar char="•"/>
            </a:pPr>
            <a:r>
              <a:rPr lang="en-US" dirty="0" smtClean="0"/>
              <a:t>Thi</a:t>
            </a:r>
            <a:r>
              <a:rPr lang="en-US" baseline="0" dirty="0" smtClean="0"/>
              <a:t>s is information from the 2016 process but I wanted to share as it has informed planning for the 2019 process.</a:t>
            </a:r>
          </a:p>
          <a:p>
            <a:pPr marL="165261" indent="-165261">
              <a:buFont typeface="Arial" panose="020B0604020202020204" pitchFamily="34" charset="0"/>
              <a:buChar char="•"/>
            </a:pPr>
            <a:r>
              <a:rPr lang="en-US" baseline="0" dirty="0" smtClean="0"/>
              <a:t>Survey was simple and non-identifiable. Two main questions: healthy strengths and areas for improvement to assist with the prioritization process.</a:t>
            </a:r>
            <a:endParaRPr lang="en-US" dirty="0"/>
          </a:p>
        </p:txBody>
      </p:sp>
      <p:sp>
        <p:nvSpPr>
          <p:cNvPr id="4" name="Slide Number Placeholder 3"/>
          <p:cNvSpPr>
            <a:spLocks noGrp="1"/>
          </p:cNvSpPr>
          <p:nvPr>
            <p:ph type="sldNum" sz="quarter" idx="10"/>
          </p:nvPr>
        </p:nvSpPr>
        <p:spPr/>
        <p:txBody>
          <a:bodyPr/>
          <a:lstStyle/>
          <a:p>
            <a:fld id="{93A5A9F5-DCD5-4EF3-8D8F-F0669DDA1AE8}" type="slidenum">
              <a:rPr lang="en-US" smtClean="0"/>
              <a:t>5</a:t>
            </a:fld>
            <a:endParaRPr lang="en-US"/>
          </a:p>
        </p:txBody>
      </p:sp>
    </p:spTree>
    <p:extLst>
      <p:ext uri="{BB962C8B-B14F-4D97-AF65-F5344CB8AC3E}">
        <p14:creationId xmlns:p14="http://schemas.microsoft.com/office/powerpoint/2010/main" val="3708901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0338" y="904875"/>
            <a:ext cx="8042275" cy="4524375"/>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a:xfrm>
            <a:off x="7612698" y="11464104"/>
            <a:ext cx="5825945" cy="603916"/>
          </a:xfrm>
          <a:prstGeom prst="rect">
            <a:avLst/>
          </a:prstGeom>
        </p:spPr>
        <p:txBody>
          <a:bodyPr lIns="146316" tIns="73158" rIns="146316" bIns="73158"/>
          <a:lstStyle/>
          <a:p>
            <a:fld id="{6DE586F8-9500-49FD-A44A-95A777001E9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40523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871538"/>
            <a:ext cx="7747001" cy="4357687"/>
          </a:xfrm>
        </p:spPr>
      </p:sp>
      <p:sp>
        <p:nvSpPr>
          <p:cNvPr id="3" name="Notes Placeholder 2"/>
          <p:cNvSpPr>
            <a:spLocks noGrp="1"/>
          </p:cNvSpPr>
          <p:nvPr>
            <p:ph type="body" idx="1"/>
          </p:nvPr>
        </p:nvSpPr>
        <p:spPr/>
        <p:txBody>
          <a:bodyPr/>
          <a:lstStyle/>
          <a:p>
            <a:r>
              <a:rPr lang="en-US" dirty="0" smtClean="0"/>
              <a:t>Community engagement and input builds on the 2016 process. Last time, we got input from almost</a:t>
            </a:r>
            <a:r>
              <a:rPr lang="en-US" baseline="0" dirty="0" smtClean="0"/>
              <a:t> 3,000 residents on areas of strength and areas in need of improvement to help with prioritization.</a:t>
            </a:r>
          </a:p>
          <a:p>
            <a:endParaRPr lang="en-US" baseline="0" dirty="0" smtClean="0"/>
          </a:p>
          <a:p>
            <a:r>
              <a:rPr lang="en-US" baseline="0" dirty="0" smtClean="0"/>
              <a:t>For 2019 process, look for more in-depth information on areas of strength and community + cultural assets (Photovoice)</a:t>
            </a:r>
          </a:p>
          <a:p>
            <a:pPr marL="165261" indent="-165261">
              <a:buFont typeface="Arial" panose="020B0604020202020204" pitchFamily="34" charset="0"/>
              <a:buChar char="•"/>
            </a:pPr>
            <a:r>
              <a:rPr lang="en-US" b="1" baseline="0" dirty="0" smtClean="0"/>
              <a:t>Photovoice projects</a:t>
            </a:r>
          </a:p>
          <a:p>
            <a:pPr marL="165261" indent="-165261">
              <a:buFont typeface="Arial" panose="020B0604020202020204" pitchFamily="34" charset="0"/>
              <a:buChar char="•"/>
            </a:pPr>
            <a:r>
              <a:rPr lang="en-US" b="1" baseline="0" dirty="0" smtClean="0"/>
              <a:t>TJHD Community Health Survey (~1,000 respondents) + updated data indicators for each priority to better understand each priority</a:t>
            </a:r>
          </a:p>
          <a:p>
            <a:pPr marL="165261" indent="-165261">
              <a:buFont typeface="Arial" panose="020B0604020202020204" pitchFamily="34" charset="0"/>
              <a:buChar char="•"/>
            </a:pPr>
            <a:r>
              <a:rPr lang="en-US" b="0" baseline="0" dirty="0" smtClean="0"/>
              <a:t>Under health disparities, had a work group. Diabetes is one of selected health disparities. Putting together a community-based </a:t>
            </a:r>
            <a:r>
              <a:rPr lang="en-US" b="1" baseline="0" dirty="0" smtClean="0"/>
              <a:t>Diabetes Steering Committee </a:t>
            </a:r>
            <a:r>
              <a:rPr lang="en-US" b="0" baseline="0" dirty="0" smtClean="0"/>
              <a:t>with people of color (African American + Latino) to provide input and guide organizational response.</a:t>
            </a:r>
            <a:endParaRPr lang="en-US" b="0" dirty="0"/>
          </a:p>
        </p:txBody>
      </p:sp>
      <p:sp>
        <p:nvSpPr>
          <p:cNvPr id="4" name="Slide Number Placeholder 3"/>
          <p:cNvSpPr>
            <a:spLocks noGrp="1"/>
          </p:cNvSpPr>
          <p:nvPr>
            <p:ph type="sldNum" sz="quarter" idx="10"/>
          </p:nvPr>
        </p:nvSpPr>
        <p:spPr/>
        <p:txBody>
          <a:bodyPr/>
          <a:lstStyle/>
          <a:p>
            <a:fld id="{03E00465-D795-46E2-B10A-28E7C3846E9D}" type="slidenum">
              <a:rPr lang="en-US" smtClean="0"/>
              <a:t>7</a:t>
            </a:fld>
            <a:endParaRPr lang="en-US"/>
          </a:p>
        </p:txBody>
      </p:sp>
    </p:spTree>
    <p:extLst>
      <p:ext uri="{BB962C8B-B14F-4D97-AF65-F5344CB8AC3E}">
        <p14:creationId xmlns:p14="http://schemas.microsoft.com/office/powerpoint/2010/main" val="3695259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4" indent="-181214">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8</a:t>
            </a:fld>
            <a:endParaRPr lang="en-US"/>
          </a:p>
        </p:txBody>
      </p:sp>
    </p:spTree>
    <p:extLst>
      <p:ext uri="{BB962C8B-B14F-4D97-AF65-F5344CB8AC3E}">
        <p14:creationId xmlns:p14="http://schemas.microsoft.com/office/powerpoint/2010/main" val="1274206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4" indent="-181214" defTabSz="966475">
              <a:buFont typeface="Arial" panose="020B0604020202020204" pitchFamily="34" charset="0"/>
              <a:buChar char="•"/>
              <a:defRPr/>
            </a:pPr>
            <a:r>
              <a:rPr lang="en-US" dirty="0"/>
              <a:t>The MAPP2Health </a:t>
            </a:r>
            <a:r>
              <a:rPr lang="en-US" b="1" dirty="0"/>
              <a:t>Best Practices Work Group </a:t>
            </a:r>
            <a:r>
              <a:rPr lang="en-US" dirty="0"/>
              <a:t>will convene subject matter experts across the four (4) </a:t>
            </a:r>
            <a:r>
              <a:rPr lang="en-US" dirty="0" err="1"/>
              <a:t>MAPP</a:t>
            </a:r>
            <a:r>
              <a:rPr lang="en-US" dirty="0"/>
              <a:t> priorities and related social determinants of health to review current MAPP2Health strategies by priority, research evidence-based best practices, and recommend a variety of strategies to address each </a:t>
            </a:r>
            <a:r>
              <a:rPr lang="en-US" dirty="0" err="1"/>
              <a:t>MAPP</a:t>
            </a:r>
            <a:r>
              <a:rPr lang="en-US" dirty="0"/>
              <a:t> priority.</a:t>
            </a:r>
          </a:p>
          <a:p>
            <a:pPr marL="181214" indent="-181214" defTabSz="966475">
              <a:buFont typeface="Arial" panose="020B0604020202020204" pitchFamily="34" charset="0"/>
              <a:buChar char="•"/>
              <a:defRPr/>
            </a:pPr>
            <a:r>
              <a:rPr lang="en-US" dirty="0"/>
              <a:t>The MAPP2Health </a:t>
            </a:r>
            <a:r>
              <a:rPr lang="en-US" b="1" dirty="0"/>
              <a:t>Data and Evaluation Committee </a:t>
            </a:r>
            <a:r>
              <a:rPr lang="en-US" dirty="0"/>
              <a:t>will convene data partners to review current MAPP2Health community indicators, strengthen local data partnerships, and provide evaluation support and planning for the strategies contained in the MAPP2Health Report.</a:t>
            </a:r>
            <a:r>
              <a:rPr lang="en-US" b="1" dirty="0"/>
              <a:t> </a:t>
            </a:r>
            <a:endParaRPr lang="en-US" dirty="0"/>
          </a:p>
          <a:p>
            <a:pPr marL="181214" indent="-181214" defTabSz="966475">
              <a:buFont typeface="Arial" panose="020B0604020202020204" pitchFamily="34" charset="0"/>
              <a:buChar char="•"/>
              <a:defRPr/>
            </a:pPr>
            <a:endParaRPr lang="en-US" dirty="0"/>
          </a:p>
          <a:p>
            <a:pPr marL="181214" indent="-181214">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9</a:t>
            </a:fld>
            <a:endParaRPr lang="en-US"/>
          </a:p>
        </p:txBody>
      </p:sp>
    </p:spTree>
    <p:extLst>
      <p:ext uri="{BB962C8B-B14F-4D97-AF65-F5344CB8AC3E}">
        <p14:creationId xmlns:p14="http://schemas.microsoft.com/office/powerpoint/2010/main" val="41695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232007375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5198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303411482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ubtitle Layout">
    <p:spTree>
      <p:nvGrpSpPr>
        <p:cNvPr id="1" name="Shape 32"/>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70891"/>
          <a:stretch/>
        </p:blipFill>
        <p:spPr>
          <a:xfrm>
            <a:off x="-28576" y="4232229"/>
            <a:ext cx="9248775" cy="911271"/>
          </a:xfrm>
          <a:prstGeom prst="rect">
            <a:avLst/>
          </a:prstGeom>
        </p:spPr>
      </p:pic>
    </p:spTree>
    <p:extLst>
      <p:ext uri="{BB962C8B-B14F-4D97-AF65-F5344CB8AC3E}">
        <p14:creationId xmlns:p14="http://schemas.microsoft.com/office/powerpoint/2010/main" val="3864307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phs_no mountains">
    <p:spTree>
      <p:nvGrpSpPr>
        <p:cNvPr id="1" name="Shape 32"/>
        <p:cNvGrpSpPr/>
        <p:nvPr/>
      </p:nvGrpSpPr>
      <p:grpSpPr>
        <a:xfrm>
          <a:off x="0" y="0"/>
          <a:ext cx="0" cy="0"/>
          <a:chOff x="0" y="0"/>
          <a:chExt cx="0" cy="0"/>
        </a:xfrm>
      </p:grpSpPr>
      <p:sp>
        <p:nvSpPr>
          <p:cNvPr id="73" name="Shape 287"/>
          <p:cNvSpPr txBox="1">
            <a:spLocks noGrp="1"/>
          </p:cNvSpPr>
          <p:nvPr>
            <p:ph type="title"/>
          </p:nvPr>
        </p:nvSpPr>
        <p:spPr>
          <a:xfrm>
            <a:off x="1102275" y="361950"/>
            <a:ext cx="6996600" cy="715800"/>
          </a:xfrm>
          <a:prstGeom prst="rect">
            <a:avLst/>
          </a:prstGeom>
        </p:spPr>
        <p:txBody>
          <a:bodyPr lIns="91425" tIns="91425" rIns="91425" bIns="91425" anchor="b" anchorCtr="0"/>
          <a:lstStyle>
            <a:lvl1pPr lvl="0">
              <a:spcBef>
                <a:spcPts val="0"/>
              </a:spcBef>
              <a:defRPr sz="3200">
                <a:solidFill>
                  <a:srgbClr val="3C78D8"/>
                </a:solidFill>
                <a:latin typeface="Trebuchet MS" panose="020B0603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2628220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73474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5D4FDA-17A0-489C-A4E8-E206E19745F3}"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218042756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5D4FDA-17A0-489C-A4E8-E206E19745F3}"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351659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5D4FDA-17A0-489C-A4E8-E206E19745F3}" type="datetimeFigureOut">
              <a:rPr lang="en-US" smtClean="0"/>
              <a:t>11/30/2018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71314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5D4FDA-17A0-489C-A4E8-E206E19745F3}" type="datetimeFigureOut">
              <a:rPr lang="en-US" smtClean="0"/>
              <a:t>11/30/2018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15379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D4FDA-17A0-489C-A4E8-E206E19745F3}" type="datetimeFigureOut">
              <a:rPr lang="en-US" smtClean="0"/>
              <a:t>11/30/2018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84888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85D4FDA-17A0-489C-A4E8-E206E19745F3}"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70862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85D4FDA-17A0-489C-A4E8-E206E19745F3}"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51535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85D4FDA-17A0-489C-A4E8-E206E19745F3}" type="datetimeFigureOut">
              <a:rPr lang="en-US" smtClean="0"/>
              <a:t>11/30/2018</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A82E337-41A2-4DD0-B6BD-C8174D9C09A4}" type="slidenum">
              <a:rPr lang="en-US" smtClean="0"/>
              <a:t>‹#›</a:t>
            </a:fld>
            <a:endParaRPr lang="en-US"/>
          </a:p>
        </p:txBody>
      </p:sp>
    </p:spTree>
    <p:extLst>
      <p:ext uri="{BB962C8B-B14F-4D97-AF65-F5344CB8AC3E}">
        <p14:creationId xmlns:p14="http://schemas.microsoft.com/office/powerpoint/2010/main" val="1112733459"/>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4" r:id="rId12"/>
    <p:sldLayoutId id="214748384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public.tableau.com/profile/thomas.jefferson.health.district#!/"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mailto:putnam.ivey@vdh.virgini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7" y="-30837"/>
            <a:ext cx="7753078" cy="5174337"/>
          </a:xfrm>
          <a:prstGeom prst="rect">
            <a:avLst/>
          </a:prstGeom>
        </p:spPr>
      </p:pic>
      <p:sp>
        <p:nvSpPr>
          <p:cNvPr id="10" name="Title 9"/>
          <p:cNvSpPr>
            <a:spLocks noGrp="1"/>
          </p:cNvSpPr>
          <p:nvPr>
            <p:ph type="title"/>
          </p:nvPr>
        </p:nvSpPr>
        <p:spPr>
          <a:xfrm>
            <a:off x="1485900" y="4248150"/>
            <a:ext cx="6172200" cy="1056447"/>
          </a:xfrm>
        </p:spPr>
        <p:txBody>
          <a:bodyPr>
            <a:normAutofit/>
          </a:bodyPr>
          <a:lstStyle/>
          <a:p>
            <a:pPr algn="r"/>
            <a:r>
              <a:rPr lang="en-US" b="1" dirty="0" smtClean="0">
                <a:solidFill>
                  <a:schemeClr val="accent6"/>
                </a:solidFill>
              </a:rPr>
              <a:t>2019 MAPP2Health</a:t>
            </a:r>
            <a:endParaRPr lang="en-US" b="1" dirty="0">
              <a:solidFill>
                <a:schemeClr val="accent6"/>
              </a:solidFill>
            </a:endParaRPr>
          </a:p>
        </p:txBody>
      </p:sp>
    </p:spTree>
    <p:extLst>
      <p:ext uri="{BB962C8B-B14F-4D97-AF65-F5344CB8AC3E}">
        <p14:creationId xmlns:p14="http://schemas.microsoft.com/office/powerpoint/2010/main" val="3896638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841" y="273844"/>
            <a:ext cx="7886700" cy="747842"/>
          </a:xfrm>
        </p:spPr>
        <p:txBody>
          <a:bodyPr>
            <a:noAutofit/>
          </a:bodyPr>
          <a:lstStyle/>
          <a:p>
            <a:r>
              <a:rPr lang="en-US" sz="2600" b="1" dirty="0" smtClean="0"/>
              <a:t>Local </a:t>
            </a:r>
            <a:r>
              <a:rPr lang="en-US" sz="2600" b="1" dirty="0" smtClean="0"/>
              <a:t>Data: Priority Indicators Available Online</a:t>
            </a:r>
            <a:endParaRPr lang="en-US" sz="2600" b="1" dirty="0"/>
          </a:p>
        </p:txBody>
      </p:sp>
      <p:sp>
        <p:nvSpPr>
          <p:cNvPr id="15" name="Text Placeholder 14"/>
          <p:cNvSpPr>
            <a:spLocks noGrp="1"/>
          </p:cNvSpPr>
          <p:nvPr>
            <p:ph type="body" idx="1"/>
          </p:nvPr>
        </p:nvSpPr>
        <p:spPr>
          <a:xfrm>
            <a:off x="634191" y="4390090"/>
            <a:ext cx="3868340" cy="478387"/>
          </a:xfrm>
        </p:spPr>
        <p:txBody>
          <a:bodyPr>
            <a:normAutofit fontScale="92500" lnSpcReduction="10000"/>
          </a:bodyPr>
          <a:lstStyle/>
          <a:p>
            <a:r>
              <a:rPr lang="en-US" sz="1600" b="0" i="1" dirty="0" smtClean="0"/>
              <a:t>Mapping the Prevalence of Obesity in </a:t>
            </a:r>
            <a:r>
              <a:rPr lang="en-US" sz="1600" b="0" i="1" dirty="0" err="1" smtClean="0"/>
              <a:t>TJHD</a:t>
            </a:r>
            <a:r>
              <a:rPr lang="en-US" sz="1600" b="0" i="1" dirty="0" smtClean="0"/>
              <a:t> (2014-2016)</a:t>
            </a:r>
            <a:endParaRPr lang="en-US" sz="1600" b="0" i="1" dirty="0"/>
          </a:p>
        </p:txBody>
      </p:sp>
      <p:pic>
        <p:nvPicPr>
          <p:cNvPr id="19" name="Content Placeholder 1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3993" y="1660943"/>
            <a:ext cx="3868737" cy="2729147"/>
          </a:xfrm>
        </p:spPr>
      </p:pic>
      <p:sp>
        <p:nvSpPr>
          <p:cNvPr id="17" name="Text Placeholder 16"/>
          <p:cNvSpPr>
            <a:spLocks noGrp="1"/>
          </p:cNvSpPr>
          <p:nvPr>
            <p:ph type="body" sz="quarter" idx="3"/>
          </p:nvPr>
        </p:nvSpPr>
        <p:spPr>
          <a:xfrm>
            <a:off x="4800600" y="4390090"/>
            <a:ext cx="3887391" cy="504160"/>
          </a:xfrm>
        </p:spPr>
        <p:txBody>
          <a:bodyPr>
            <a:normAutofit lnSpcReduction="10000"/>
          </a:bodyPr>
          <a:lstStyle/>
          <a:p>
            <a:r>
              <a:rPr lang="en-US" sz="1600" b="0" i="1" dirty="0" smtClean="0"/>
              <a:t>Life Expectancy Estimates at Birth by Census Tract (2008-2012)</a:t>
            </a:r>
            <a:endParaRPr lang="en-US" sz="1600" b="0" i="1" dirty="0"/>
          </a:p>
        </p:txBody>
      </p:sp>
      <p:pic>
        <p:nvPicPr>
          <p:cNvPr id="21" name="Content Placeholder 20"/>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800600" y="1661667"/>
            <a:ext cx="3276600" cy="2728423"/>
          </a:xfrm>
        </p:spPr>
      </p:pic>
      <p:sp>
        <p:nvSpPr>
          <p:cNvPr id="6" name="TextBox 5"/>
          <p:cNvSpPr txBox="1"/>
          <p:nvPr/>
        </p:nvSpPr>
        <p:spPr>
          <a:xfrm>
            <a:off x="566533" y="1021686"/>
            <a:ext cx="7950008" cy="338554"/>
          </a:xfrm>
          <a:prstGeom prst="rect">
            <a:avLst/>
          </a:prstGeom>
          <a:noFill/>
        </p:spPr>
        <p:txBody>
          <a:bodyPr wrap="square" rtlCol="0">
            <a:spAutoFit/>
          </a:bodyPr>
          <a:lstStyle/>
          <a:p>
            <a:r>
              <a:rPr lang="en-US" sz="1600" b="1" dirty="0" smtClean="0">
                <a:hlinkClick r:id="rId5"/>
              </a:rPr>
              <a:t>https://public.tableau.com/profile/thomas.jefferson.health.district#!/</a:t>
            </a:r>
            <a:endParaRPr lang="en-US" sz="1600" b="1" dirty="0"/>
          </a:p>
        </p:txBody>
      </p:sp>
    </p:spTree>
    <p:extLst>
      <p:ext uri="{BB962C8B-B14F-4D97-AF65-F5344CB8AC3E}">
        <p14:creationId xmlns:p14="http://schemas.microsoft.com/office/powerpoint/2010/main" val="881169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pPr algn="ctr"/>
            <a:r>
              <a:rPr lang="en-US" sz="2800" b="1" dirty="0" smtClean="0">
                <a:solidFill>
                  <a:schemeClr val="accent6"/>
                </a:solidFill>
              </a:rPr>
              <a:t>2019 MAPP2 Health: What’s New</a:t>
            </a:r>
            <a:endParaRPr lang="en-US" sz="2800" b="1" dirty="0">
              <a:solidFill>
                <a:schemeClr val="accent6"/>
              </a:solidFill>
            </a:endParaRPr>
          </a:p>
        </p:txBody>
      </p:sp>
      <p:sp>
        <p:nvSpPr>
          <p:cNvPr id="2" name="Content Placeholder 1"/>
          <p:cNvSpPr>
            <a:spLocks noGrp="1"/>
          </p:cNvSpPr>
          <p:nvPr>
            <p:ph sz="half" idx="1"/>
          </p:nvPr>
        </p:nvSpPr>
        <p:spPr/>
        <p:txBody>
          <a:bodyPr/>
          <a:lstStyle/>
          <a:p>
            <a:r>
              <a:rPr lang="en-US" smtClean="0"/>
              <a:t>Photovoice Projects</a:t>
            </a:r>
            <a:endParaRPr lang="en-US" dirty="0"/>
          </a:p>
        </p:txBody>
      </p:sp>
      <p:sp>
        <p:nvSpPr>
          <p:cNvPr id="3" name="Content Placeholder 2"/>
          <p:cNvSpPr>
            <a:spLocks noGrp="1"/>
          </p:cNvSpPr>
          <p:nvPr>
            <p:ph sz="half" idx="2"/>
          </p:nvPr>
        </p:nvSpPr>
        <p:spPr/>
        <p:txBody>
          <a:bodyPr/>
          <a:lstStyle/>
          <a:p>
            <a:r>
              <a:rPr lang="en-US" dirty="0" smtClean="0"/>
              <a:t>Funding for Localities</a:t>
            </a:r>
            <a:endParaRPr lang="en-US" dirty="0"/>
          </a:p>
        </p:txBody>
      </p:sp>
      <p:grpSp>
        <p:nvGrpSpPr>
          <p:cNvPr id="14" name="Shape 760"/>
          <p:cNvGrpSpPr/>
          <p:nvPr/>
        </p:nvGrpSpPr>
        <p:grpSpPr>
          <a:xfrm>
            <a:off x="914399" y="2038350"/>
            <a:ext cx="3036669" cy="2449540"/>
            <a:chOff x="1244325" y="314425"/>
            <a:chExt cx="444525" cy="370050"/>
          </a:xfrm>
          <a:solidFill>
            <a:schemeClr val="accent6"/>
          </a:solidFill>
        </p:grpSpPr>
        <p:sp>
          <p:nvSpPr>
            <p:cNvPr id="15" name="Shape 761"/>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16" name="Shape 762"/>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grpFill/>
            <a:ln>
              <a:noFill/>
            </a:ln>
          </p:spPr>
          <p:txBody>
            <a:bodyPr lIns="91425" tIns="91425" rIns="91425" bIns="91425" anchor="ctr" anchorCtr="0">
              <a:noAutofit/>
            </a:bodyPr>
            <a:lstStyle/>
            <a:p>
              <a:pPr lvl="0">
                <a:spcBef>
                  <a:spcPts val="0"/>
                </a:spcBef>
                <a:buNone/>
              </a:pPr>
              <a:endParaRPr/>
            </a:p>
          </p:txBody>
        </p:sp>
      </p:grpSp>
      <p:grpSp>
        <p:nvGrpSpPr>
          <p:cNvPr id="17" name="Shape 919"/>
          <p:cNvGrpSpPr/>
          <p:nvPr/>
        </p:nvGrpSpPr>
        <p:grpSpPr>
          <a:xfrm>
            <a:off x="4800599" y="1972327"/>
            <a:ext cx="3295650" cy="2601940"/>
            <a:chOff x="1241275" y="3718400"/>
            <a:chExt cx="450650" cy="302875"/>
          </a:xfrm>
          <a:solidFill>
            <a:schemeClr val="accent6"/>
          </a:solidFill>
        </p:grpSpPr>
        <p:sp>
          <p:nvSpPr>
            <p:cNvPr id="18" name="Shape 920"/>
            <p:cNvSpPr/>
            <p:nvPr/>
          </p:nvSpPr>
          <p:spPr>
            <a:xfrm>
              <a:off x="1241275" y="3718400"/>
              <a:ext cx="450650" cy="302875"/>
            </a:xfrm>
            <a:custGeom>
              <a:avLst/>
              <a:gdLst/>
              <a:ahLst/>
              <a:cxnLst/>
              <a:rect l="0" t="0" r="0" b="0"/>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19" name="Shape 921"/>
            <p:cNvSpPr/>
            <p:nvPr/>
          </p:nvSpPr>
          <p:spPr>
            <a:xfrm>
              <a:off x="1293175" y="3895475"/>
              <a:ext cx="174050" cy="12225"/>
            </a:xfrm>
            <a:custGeom>
              <a:avLst/>
              <a:gdLst/>
              <a:ahLst/>
              <a:cxnLst/>
              <a:rect l="0" t="0" r="0" b="0"/>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20" name="Shape 922"/>
            <p:cNvSpPr/>
            <p:nvPr/>
          </p:nvSpPr>
          <p:spPr>
            <a:xfrm>
              <a:off x="1293175" y="3935775"/>
              <a:ext cx="122750" cy="12225"/>
            </a:xfrm>
            <a:custGeom>
              <a:avLst/>
              <a:gdLst/>
              <a:ahLst/>
              <a:cxnLst/>
              <a:rect l="0" t="0" r="0" b="0"/>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21" name="Shape 923"/>
            <p:cNvSpPr/>
            <p:nvPr/>
          </p:nvSpPr>
          <p:spPr>
            <a:xfrm>
              <a:off x="1570375" y="3901575"/>
              <a:ext cx="62300" cy="40325"/>
            </a:xfrm>
            <a:custGeom>
              <a:avLst/>
              <a:gdLst/>
              <a:ahLst/>
              <a:cxnLst/>
              <a:rect l="0" t="0" r="0" b="0"/>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grpFill/>
            <a:ln>
              <a:noFill/>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487779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858"/>
          <a:stretch/>
        </p:blipFill>
        <p:spPr>
          <a:xfrm>
            <a:off x="0" y="0"/>
            <a:ext cx="7298871" cy="5174337"/>
          </a:xfrm>
          <a:prstGeom prst="rect">
            <a:avLst/>
          </a:prstGeom>
        </p:spPr>
      </p:pic>
      <p:sp>
        <p:nvSpPr>
          <p:cNvPr id="10" name="Title 9"/>
          <p:cNvSpPr>
            <a:spLocks noGrp="1"/>
          </p:cNvSpPr>
          <p:nvPr>
            <p:ph type="title"/>
          </p:nvPr>
        </p:nvSpPr>
        <p:spPr>
          <a:xfrm>
            <a:off x="990600" y="4262296"/>
            <a:ext cx="6172200" cy="1056447"/>
          </a:xfrm>
        </p:spPr>
        <p:txBody>
          <a:bodyPr>
            <a:normAutofit/>
          </a:bodyPr>
          <a:lstStyle/>
          <a:p>
            <a:pPr algn="r"/>
            <a:r>
              <a:rPr lang="en-US" b="1" dirty="0" smtClean="0">
                <a:solidFill>
                  <a:schemeClr val="accent6"/>
                </a:solidFill>
              </a:rPr>
              <a:t>2019 MAPP2Health</a:t>
            </a:r>
            <a:endParaRPr lang="en-US" b="1" dirty="0">
              <a:solidFill>
                <a:schemeClr val="accent6"/>
              </a:solidFill>
            </a:endParaRPr>
          </a:p>
        </p:txBody>
      </p:sp>
      <p:sp>
        <p:nvSpPr>
          <p:cNvPr id="2" name="Rectangle 1"/>
          <p:cNvSpPr/>
          <p:nvPr/>
        </p:nvSpPr>
        <p:spPr>
          <a:xfrm>
            <a:off x="6096000" y="135061"/>
            <a:ext cx="3048001" cy="1200329"/>
          </a:xfrm>
          <a:prstGeom prst="rect">
            <a:avLst/>
          </a:prstGeom>
        </p:spPr>
        <p:txBody>
          <a:bodyPr wrap="square">
            <a:spAutoFit/>
          </a:bodyPr>
          <a:lstStyle/>
          <a:p>
            <a:r>
              <a:rPr lang="en-US" sz="1600" b="1" dirty="0"/>
              <a:t>Putnam </a:t>
            </a:r>
            <a:r>
              <a:rPr lang="en-US" sz="1600" b="1" dirty="0" smtClean="0"/>
              <a:t>Ivey, </a:t>
            </a:r>
            <a:r>
              <a:rPr lang="en-US" sz="1400" b="1" i="1" dirty="0" smtClean="0"/>
              <a:t>Healthy </a:t>
            </a:r>
            <a:r>
              <a:rPr lang="en-US" sz="1400" b="1" i="1" dirty="0"/>
              <a:t>Communities Coordinator</a:t>
            </a:r>
          </a:p>
          <a:p>
            <a:r>
              <a:rPr lang="en-US" sz="1400" b="1" dirty="0"/>
              <a:t>Thomas Jefferson Health District</a:t>
            </a:r>
          </a:p>
          <a:p>
            <a:r>
              <a:rPr lang="en-US" sz="1400" b="1" dirty="0"/>
              <a:t>434-972-6241</a:t>
            </a:r>
          </a:p>
          <a:p>
            <a:r>
              <a:rPr lang="en-US" sz="1400" b="1" dirty="0">
                <a:hlinkClick r:id="rId4"/>
              </a:rPr>
              <a:t>putnam.ivey@vdh.virginia.gov</a:t>
            </a:r>
            <a:r>
              <a:rPr lang="en-US" sz="1400" b="1" dirty="0"/>
              <a:t> </a:t>
            </a:r>
            <a:endParaRPr lang="en-US" b="1" dirty="0"/>
          </a:p>
        </p:txBody>
      </p:sp>
      <p:sp>
        <p:nvSpPr>
          <p:cNvPr id="6" name="Shape 817"/>
          <p:cNvSpPr/>
          <p:nvPr/>
        </p:nvSpPr>
        <p:spPr>
          <a:xfrm flipH="1">
            <a:off x="3733800" y="133940"/>
            <a:ext cx="2057400" cy="840372"/>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6"/>
          </a:solidFill>
          <a:ln>
            <a:noFill/>
          </a:ln>
        </p:spPr>
        <p:txBody>
          <a:bodyPr lIns="91425" tIns="91425" rIns="91425" bIns="91425" anchor="ctr" anchorCtr="0">
            <a:noAutofit/>
          </a:bodyPr>
          <a:lstStyle/>
          <a:p>
            <a:pPr lvl="0">
              <a:spcBef>
                <a:spcPts val="0"/>
              </a:spcBef>
              <a:buNone/>
            </a:pPr>
            <a:endParaRPr dirty="0"/>
          </a:p>
        </p:txBody>
      </p:sp>
      <p:sp>
        <p:nvSpPr>
          <p:cNvPr id="3" name="TextBox 2"/>
          <p:cNvSpPr txBox="1"/>
          <p:nvPr/>
        </p:nvSpPr>
        <p:spPr>
          <a:xfrm>
            <a:off x="4038600" y="342361"/>
            <a:ext cx="1447800" cy="369332"/>
          </a:xfrm>
          <a:prstGeom prst="rect">
            <a:avLst/>
          </a:prstGeom>
          <a:noFill/>
        </p:spPr>
        <p:txBody>
          <a:bodyPr wrap="square" rtlCol="0">
            <a:spAutoFit/>
          </a:bodyPr>
          <a:lstStyle/>
          <a:p>
            <a:r>
              <a:rPr lang="en-US" dirty="0" smtClean="0"/>
              <a:t>Questions?</a:t>
            </a:r>
            <a:endParaRPr lang="en-US" dirty="0"/>
          </a:p>
        </p:txBody>
      </p:sp>
    </p:spTree>
    <p:extLst>
      <p:ext uri="{BB962C8B-B14F-4D97-AF65-F5344CB8AC3E}">
        <p14:creationId xmlns:p14="http://schemas.microsoft.com/office/powerpoint/2010/main" val="1290387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0"/>
            <a:ext cx="6656013" cy="5143500"/>
          </a:xfrm>
          <a:prstGeom prst="rect">
            <a:avLst/>
          </a:prstGeom>
        </p:spPr>
      </p:pic>
      <p:sp>
        <p:nvSpPr>
          <p:cNvPr id="3" name="TextBox 2"/>
          <p:cNvSpPr txBox="1"/>
          <p:nvPr/>
        </p:nvSpPr>
        <p:spPr>
          <a:xfrm>
            <a:off x="0" y="-23532"/>
            <a:ext cx="2227729" cy="5262979"/>
          </a:xfrm>
          <a:prstGeom prst="rect">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endParaRPr lang="en-US" sz="1800" b="1" dirty="0" smtClean="0">
              <a:solidFill>
                <a:schemeClr val="accent2"/>
              </a:solidFill>
              <a:latin typeface="Trebuchet MS" panose="020B0603020202020204" pitchFamily="34" charset="0"/>
            </a:endParaRPr>
          </a:p>
          <a:p>
            <a:endParaRPr lang="en-US" sz="1800" b="1" dirty="0">
              <a:latin typeface="Trebuchet MS" panose="020B0603020202020204" pitchFamily="34" charset="0"/>
            </a:endParaRPr>
          </a:p>
          <a:p>
            <a:endParaRPr lang="en-US" sz="2400" b="1" dirty="0" smtClean="0">
              <a:latin typeface="Trebuchet MS" panose="020B0603020202020204" pitchFamily="34" charset="0"/>
            </a:endParaRPr>
          </a:p>
          <a:p>
            <a:endParaRPr lang="en-US" sz="2400" b="1" dirty="0" smtClean="0">
              <a:latin typeface="Trebuchet MS" panose="020B0603020202020204" pitchFamily="34" charset="0"/>
            </a:endParaRPr>
          </a:p>
          <a:p>
            <a:r>
              <a:rPr lang="en-US" sz="2400" b="1" dirty="0" smtClean="0">
                <a:latin typeface="Trebuchet MS" panose="020B0603020202020204" pitchFamily="34" charset="0"/>
              </a:rPr>
              <a:t>The Big Picture: How to Assess and Improve Community Health</a:t>
            </a:r>
          </a:p>
          <a:p>
            <a:endParaRPr lang="en-US" sz="1800" b="1" dirty="0" smtClean="0">
              <a:latin typeface="Trebuchet MS" panose="020B0603020202020204" pitchFamily="34" charset="0"/>
            </a:endParaRPr>
          </a:p>
          <a:p>
            <a:endParaRPr lang="en-US" sz="1800" b="1" dirty="0" smtClean="0">
              <a:latin typeface="Trebuchet MS" panose="020B0603020202020204" pitchFamily="34" charset="0"/>
            </a:endParaRPr>
          </a:p>
          <a:p>
            <a:endParaRPr lang="en-US" sz="1800" b="1" dirty="0" smtClean="0">
              <a:latin typeface="Trebuchet MS" panose="020B0603020202020204" pitchFamily="34" charset="0"/>
            </a:endParaRPr>
          </a:p>
          <a:p>
            <a:endParaRPr lang="en-US" sz="1800" b="1" dirty="0">
              <a:latin typeface="Trebuchet MS" panose="020B0603020202020204" pitchFamily="34" charset="0"/>
            </a:endParaRPr>
          </a:p>
          <a:p>
            <a:endParaRPr lang="en-US" sz="1800" b="1" dirty="0" smtClean="0">
              <a:latin typeface="Trebuchet MS" panose="020B0603020202020204" pitchFamily="34" charset="0"/>
            </a:endParaRPr>
          </a:p>
          <a:p>
            <a:endParaRPr lang="en-US" sz="1800" b="1" dirty="0">
              <a:latin typeface="Trebuchet MS" panose="020B0603020202020204" pitchFamily="34" charset="0"/>
            </a:endParaRPr>
          </a:p>
        </p:txBody>
      </p:sp>
    </p:spTree>
    <p:extLst>
      <p:ext uri="{BB962C8B-B14F-4D97-AF65-F5344CB8AC3E}">
        <p14:creationId xmlns:p14="http://schemas.microsoft.com/office/powerpoint/2010/main" val="1095067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491"/>
          <p:cNvSpPr txBox="1">
            <a:spLocks/>
          </p:cNvSpPr>
          <p:nvPr/>
        </p:nvSpPr>
        <p:spPr>
          <a:xfrm>
            <a:off x="2365130" y="209550"/>
            <a:ext cx="4663692" cy="19050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EF6"/>
              </a:buClr>
              <a:buSzPct val="100000"/>
              <a:buFont typeface="Oswald"/>
              <a:buNone/>
              <a:defRPr sz="2000" b="1" i="0" u="none" strike="noStrike" cap="none">
                <a:solidFill>
                  <a:srgbClr val="00CEF6"/>
                </a:solidFill>
                <a:latin typeface="Oswald"/>
                <a:ea typeface="Oswald"/>
                <a:cs typeface="Oswald"/>
                <a:sym typeface="Oswald"/>
              </a:defRPr>
            </a:lvl1pPr>
            <a:lvl2pPr lvl="1" algn="ctr">
              <a:spcBef>
                <a:spcPts val="0"/>
              </a:spcBef>
              <a:buClr>
                <a:srgbClr val="00CEF6"/>
              </a:buClr>
              <a:buSzPct val="100000"/>
              <a:buFont typeface="Oswald"/>
              <a:buNone/>
              <a:defRPr sz="2000" b="1">
                <a:solidFill>
                  <a:srgbClr val="00CEF6"/>
                </a:solidFill>
                <a:latin typeface="Oswald"/>
                <a:ea typeface="Oswald"/>
                <a:cs typeface="Oswald"/>
                <a:sym typeface="Oswald"/>
              </a:defRPr>
            </a:lvl2pPr>
            <a:lvl3pPr lvl="2" algn="ctr">
              <a:spcBef>
                <a:spcPts val="0"/>
              </a:spcBef>
              <a:buClr>
                <a:srgbClr val="00CEF6"/>
              </a:buClr>
              <a:buSzPct val="100000"/>
              <a:buFont typeface="Oswald"/>
              <a:buNone/>
              <a:defRPr sz="2000" b="1">
                <a:solidFill>
                  <a:srgbClr val="00CEF6"/>
                </a:solidFill>
                <a:latin typeface="Oswald"/>
                <a:ea typeface="Oswald"/>
                <a:cs typeface="Oswald"/>
                <a:sym typeface="Oswald"/>
              </a:defRPr>
            </a:lvl3pPr>
            <a:lvl4pPr lvl="3" algn="ctr">
              <a:spcBef>
                <a:spcPts val="0"/>
              </a:spcBef>
              <a:buClr>
                <a:srgbClr val="00CEF6"/>
              </a:buClr>
              <a:buSzPct val="100000"/>
              <a:buFont typeface="Oswald"/>
              <a:buNone/>
              <a:defRPr sz="2000" b="1">
                <a:solidFill>
                  <a:srgbClr val="00CEF6"/>
                </a:solidFill>
                <a:latin typeface="Oswald"/>
                <a:ea typeface="Oswald"/>
                <a:cs typeface="Oswald"/>
                <a:sym typeface="Oswald"/>
              </a:defRPr>
            </a:lvl4pPr>
            <a:lvl5pPr lvl="4" algn="ctr">
              <a:spcBef>
                <a:spcPts val="0"/>
              </a:spcBef>
              <a:buClr>
                <a:srgbClr val="00CEF6"/>
              </a:buClr>
              <a:buSzPct val="100000"/>
              <a:buFont typeface="Oswald"/>
              <a:buNone/>
              <a:defRPr sz="2000" b="1">
                <a:solidFill>
                  <a:srgbClr val="00CEF6"/>
                </a:solidFill>
                <a:latin typeface="Oswald"/>
                <a:ea typeface="Oswald"/>
                <a:cs typeface="Oswald"/>
                <a:sym typeface="Oswald"/>
              </a:defRPr>
            </a:lvl5pPr>
            <a:lvl6pPr lvl="5" algn="ctr">
              <a:spcBef>
                <a:spcPts val="0"/>
              </a:spcBef>
              <a:buClr>
                <a:srgbClr val="00CEF6"/>
              </a:buClr>
              <a:buSzPct val="100000"/>
              <a:buFont typeface="Oswald"/>
              <a:buNone/>
              <a:defRPr sz="2000" b="1">
                <a:solidFill>
                  <a:srgbClr val="00CEF6"/>
                </a:solidFill>
                <a:latin typeface="Oswald"/>
                <a:ea typeface="Oswald"/>
                <a:cs typeface="Oswald"/>
                <a:sym typeface="Oswald"/>
              </a:defRPr>
            </a:lvl6pPr>
            <a:lvl7pPr lvl="6" algn="ctr">
              <a:spcBef>
                <a:spcPts val="0"/>
              </a:spcBef>
              <a:buClr>
                <a:srgbClr val="00CEF6"/>
              </a:buClr>
              <a:buSzPct val="100000"/>
              <a:buFont typeface="Oswald"/>
              <a:buNone/>
              <a:defRPr sz="2000" b="1">
                <a:solidFill>
                  <a:srgbClr val="00CEF6"/>
                </a:solidFill>
                <a:latin typeface="Oswald"/>
                <a:ea typeface="Oswald"/>
                <a:cs typeface="Oswald"/>
                <a:sym typeface="Oswald"/>
              </a:defRPr>
            </a:lvl7pPr>
            <a:lvl8pPr lvl="7" algn="ctr">
              <a:spcBef>
                <a:spcPts val="0"/>
              </a:spcBef>
              <a:buClr>
                <a:srgbClr val="00CEF6"/>
              </a:buClr>
              <a:buSzPct val="100000"/>
              <a:buFont typeface="Oswald"/>
              <a:buNone/>
              <a:defRPr sz="2000" b="1">
                <a:solidFill>
                  <a:srgbClr val="00CEF6"/>
                </a:solidFill>
                <a:latin typeface="Oswald"/>
                <a:ea typeface="Oswald"/>
                <a:cs typeface="Oswald"/>
                <a:sym typeface="Oswald"/>
              </a:defRPr>
            </a:lvl8pPr>
            <a:lvl9pPr lvl="8" algn="ctr">
              <a:spcBef>
                <a:spcPts val="0"/>
              </a:spcBef>
              <a:buClr>
                <a:srgbClr val="00CEF6"/>
              </a:buClr>
              <a:buSzPct val="100000"/>
              <a:buFont typeface="Oswald"/>
              <a:buNone/>
              <a:defRPr sz="2000" b="1">
                <a:solidFill>
                  <a:srgbClr val="00CEF6"/>
                </a:solidFill>
                <a:latin typeface="Oswald"/>
                <a:ea typeface="Oswald"/>
                <a:cs typeface="Oswald"/>
                <a:sym typeface="Oswald"/>
              </a:defRPr>
            </a:lvl9pPr>
          </a:lstStyle>
          <a:p>
            <a:r>
              <a:rPr lang="en-US" sz="1800" b="0" i="1" dirty="0">
                <a:solidFill>
                  <a:schemeClr val="tx1"/>
                </a:solidFill>
              </a:rPr>
              <a:t>Mobilizing for Action through Planning and Partnerships (MAPP</a:t>
            </a:r>
            <a:r>
              <a:rPr lang="en-US" sz="1800" b="0" i="1" dirty="0" smtClean="0">
                <a:solidFill>
                  <a:schemeClr val="tx1"/>
                </a:solidFill>
              </a:rPr>
              <a:t>)</a:t>
            </a:r>
          </a:p>
          <a:p>
            <a:r>
              <a:rPr lang="en-US" b="0" i="1" dirty="0">
                <a:solidFill>
                  <a:schemeClr val="tx1"/>
                </a:solidFill>
              </a:rPr>
              <a:t/>
            </a:r>
            <a:br>
              <a:rPr lang="en-US" b="0" i="1" dirty="0">
                <a:solidFill>
                  <a:schemeClr val="tx1"/>
                </a:solidFill>
              </a:rPr>
            </a:br>
            <a:r>
              <a:rPr lang="en-US" sz="2800" dirty="0" smtClean="0">
                <a:solidFill>
                  <a:schemeClr val="tx1"/>
                </a:solidFill>
                <a:sym typeface="Wingdings" panose="05000000000000000000" pitchFamily="2" charset="2"/>
              </a:rPr>
              <a:t>MAPP2Health History &amp; Framework</a:t>
            </a:r>
            <a:endParaRPr lang="en" sz="2400" dirty="0">
              <a:solidFill>
                <a:schemeClr val="tx1"/>
              </a:solidFill>
              <a:latin typeface="+mj-lt"/>
            </a:endParaRPr>
          </a:p>
        </p:txBody>
      </p:sp>
      <p:grpSp>
        <p:nvGrpSpPr>
          <p:cNvPr id="5" name="Group 4"/>
          <p:cNvGrpSpPr/>
          <p:nvPr/>
        </p:nvGrpSpPr>
        <p:grpSpPr>
          <a:xfrm>
            <a:off x="762000" y="1745580"/>
            <a:ext cx="5867400" cy="3360448"/>
            <a:chOff x="537266" y="1352550"/>
            <a:chExt cx="5867400" cy="3360448"/>
          </a:xfrm>
        </p:grpSpPr>
        <p:graphicFrame>
          <p:nvGraphicFramePr>
            <p:cNvPr id="2" name="Diagram 1"/>
            <p:cNvGraphicFramePr/>
            <p:nvPr>
              <p:extLst/>
            </p:nvPr>
          </p:nvGraphicFramePr>
          <p:xfrm>
            <a:off x="537266" y="1352550"/>
            <a:ext cx="5867400" cy="3360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207039" y="2190750"/>
              <a:ext cx="1192306" cy="630942"/>
            </a:xfrm>
            <a:prstGeom prst="rect">
              <a:avLst/>
            </a:prstGeom>
            <a:noFill/>
          </p:spPr>
          <p:txBody>
            <a:bodyPr wrap="square" rtlCol="0">
              <a:spAutoFit/>
            </a:bodyPr>
            <a:lstStyle/>
            <a:p>
              <a:r>
                <a:rPr lang="en-US" sz="3500" dirty="0" smtClean="0"/>
                <a:t>2019</a:t>
              </a:r>
              <a:endParaRPr lang="en-US" sz="3500" dirty="0"/>
            </a:p>
          </p:txBody>
        </p:sp>
      </p:grpSp>
      <p:sp>
        <p:nvSpPr>
          <p:cNvPr id="6" name="TextBox 5"/>
          <p:cNvSpPr txBox="1"/>
          <p:nvPr/>
        </p:nvSpPr>
        <p:spPr>
          <a:xfrm>
            <a:off x="7239000" y="-19050"/>
            <a:ext cx="1905001" cy="5940088"/>
          </a:xfrm>
          <a:prstGeom prst="rect">
            <a:avLst/>
          </a:prstGeom>
          <a:solidFill>
            <a:srgbClr val="26AC75"/>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endParaRPr lang="en-US" sz="1600" b="1" kern="0" dirty="0" smtClean="0">
              <a:solidFill>
                <a:prstClr val="white"/>
              </a:solidFill>
              <a:cs typeface="Arial"/>
              <a:sym typeface="Arial"/>
            </a:endParaRPr>
          </a:p>
          <a:p>
            <a:pPr algn="ctr"/>
            <a:endParaRPr lang="en-US" sz="1600" b="1" dirty="0" smtClean="0">
              <a:solidFill>
                <a:prstClr val="white"/>
              </a:solidFill>
            </a:endParaRPr>
          </a:p>
          <a:p>
            <a:pPr algn="ctr"/>
            <a:r>
              <a:rPr lang="en-US" sz="1800" kern="0" dirty="0" smtClean="0">
                <a:solidFill>
                  <a:prstClr val="white"/>
                </a:solidFill>
                <a:cs typeface="Arial"/>
                <a:sym typeface="Arial"/>
              </a:rPr>
              <a:t>2016 MAPP included participation from</a:t>
            </a:r>
          </a:p>
          <a:p>
            <a:pPr algn="ctr"/>
            <a:endParaRPr lang="en-US" sz="2400" b="1" kern="0" dirty="0" smtClean="0">
              <a:solidFill>
                <a:prstClr val="white"/>
              </a:solidFill>
              <a:cs typeface="Arial"/>
              <a:sym typeface="Arial"/>
            </a:endParaRPr>
          </a:p>
          <a:p>
            <a:pPr algn="ctr"/>
            <a:r>
              <a:rPr lang="en-US" sz="2400" b="1" kern="0" dirty="0" smtClean="0">
                <a:solidFill>
                  <a:schemeClr val="accent5"/>
                </a:solidFill>
                <a:cs typeface="Arial"/>
                <a:sym typeface="Arial"/>
              </a:rPr>
              <a:t>105</a:t>
            </a:r>
            <a:r>
              <a:rPr lang="en-US" sz="2000" b="1" kern="0" dirty="0" smtClean="0">
                <a:solidFill>
                  <a:schemeClr val="accent5"/>
                </a:solidFill>
                <a:cs typeface="Arial"/>
                <a:sym typeface="Arial"/>
              </a:rPr>
              <a:t> </a:t>
            </a:r>
            <a:r>
              <a:rPr lang="en-US" sz="1800" kern="0" dirty="0" smtClean="0">
                <a:solidFill>
                  <a:schemeClr val="bg1"/>
                </a:solidFill>
                <a:cs typeface="Arial"/>
                <a:sym typeface="Arial"/>
              </a:rPr>
              <a:t>community partners </a:t>
            </a:r>
            <a:r>
              <a:rPr lang="en-US" sz="1800" kern="0" dirty="0" smtClean="0">
                <a:solidFill>
                  <a:schemeClr val="tx1"/>
                </a:solidFill>
                <a:cs typeface="Arial"/>
                <a:sym typeface="Arial"/>
              </a:rPr>
              <a:t>and</a:t>
            </a:r>
          </a:p>
          <a:p>
            <a:pPr algn="ctr"/>
            <a:r>
              <a:rPr lang="en-US" sz="1800" kern="0" dirty="0" smtClean="0">
                <a:solidFill>
                  <a:prstClr val="white"/>
                </a:solidFill>
                <a:cs typeface="Arial"/>
                <a:sym typeface="Arial"/>
              </a:rPr>
              <a:t> </a:t>
            </a:r>
          </a:p>
          <a:p>
            <a:pPr algn="ctr"/>
            <a:r>
              <a:rPr lang="en-US" sz="2800" b="1" kern="0" dirty="0" smtClean="0">
                <a:solidFill>
                  <a:schemeClr val="accent5"/>
                </a:solidFill>
                <a:cs typeface="Arial"/>
                <a:sym typeface="Arial"/>
              </a:rPr>
              <a:t>10</a:t>
            </a:r>
            <a:r>
              <a:rPr lang="en-US" sz="2400" b="1" kern="0" dirty="0" smtClean="0">
                <a:solidFill>
                  <a:schemeClr val="accent5"/>
                </a:solidFill>
                <a:cs typeface="Arial"/>
                <a:sym typeface="Arial"/>
              </a:rPr>
              <a:t> </a:t>
            </a:r>
            <a:r>
              <a:rPr lang="en-US" sz="1800" kern="0" dirty="0" smtClean="0">
                <a:solidFill>
                  <a:schemeClr val="bg1"/>
                </a:solidFill>
                <a:cs typeface="Arial"/>
                <a:sym typeface="Arial"/>
              </a:rPr>
              <a:t>community coalitions</a:t>
            </a:r>
          </a:p>
          <a:p>
            <a:pPr algn="ctr"/>
            <a:endParaRPr lang="en-US" sz="1800" dirty="0">
              <a:solidFill>
                <a:schemeClr val="bg1"/>
              </a:solidFill>
              <a:cs typeface="Arial"/>
            </a:endParaRPr>
          </a:p>
          <a:p>
            <a:pPr algn="ctr"/>
            <a:endParaRPr lang="en-US" sz="1800" kern="0" dirty="0" smtClean="0">
              <a:solidFill>
                <a:schemeClr val="bg1"/>
              </a:solidFill>
              <a:cs typeface="Arial"/>
              <a:sym typeface="Arial"/>
            </a:endParaRPr>
          </a:p>
          <a:p>
            <a:pPr algn="ctr"/>
            <a:endParaRPr lang="en-US" sz="1800" b="1" dirty="0">
              <a:solidFill>
                <a:schemeClr val="bg1"/>
              </a:solidFill>
              <a:cs typeface="Arial"/>
            </a:endParaRPr>
          </a:p>
          <a:p>
            <a:pPr algn="ctr"/>
            <a:endParaRPr lang="en-US" sz="2800" b="1" kern="0" dirty="0" smtClean="0">
              <a:solidFill>
                <a:prstClr val="white"/>
              </a:solidFill>
              <a:cs typeface="Arial"/>
              <a:sym typeface="Arial"/>
            </a:endParaRPr>
          </a:p>
          <a:p>
            <a:pPr algn="ctr"/>
            <a:endParaRPr lang="en-US" sz="2800" b="1" kern="0" dirty="0" smtClean="0">
              <a:solidFill>
                <a:prstClr val="white"/>
              </a:solidFill>
              <a:cs typeface="Arial"/>
              <a:sym typeface="Arial"/>
            </a:endParaRPr>
          </a:p>
        </p:txBody>
      </p:sp>
      <p:pic>
        <p:nvPicPr>
          <p:cNvPr id="7" name="Picture 5"/>
          <p:cNvPicPr>
            <a:picLocks noChangeArrowheads="1"/>
          </p:cNvPicPr>
          <p:nvPr/>
        </p:nvPicPr>
        <p:blipFill>
          <a:blip r:embed="rId8" cstate="print"/>
          <a:stretch>
            <a:fillRect/>
          </a:stretch>
        </p:blipFill>
        <p:spPr bwMode="auto">
          <a:xfrm rot="20807903">
            <a:off x="-9654" y="-6859"/>
            <a:ext cx="2362200" cy="2190750"/>
          </a:xfrm>
          <a:prstGeom prst="rect">
            <a:avLst/>
          </a:prstGeom>
          <a:ln>
            <a:noFill/>
          </a:ln>
          <a:effectLst>
            <a:softEdge rad="112500"/>
          </a:effectLst>
        </p:spPr>
      </p:pic>
    </p:spTree>
    <p:extLst>
      <p:ext uri="{BB962C8B-B14F-4D97-AF65-F5344CB8AC3E}">
        <p14:creationId xmlns:p14="http://schemas.microsoft.com/office/powerpoint/2010/main" val="724459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71900" y="3943350"/>
            <a:ext cx="2228850"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aphicFrame>
        <p:nvGraphicFramePr>
          <p:cNvPr id="8" name="Table 7"/>
          <p:cNvGraphicFramePr>
            <a:graphicFrameLocks noGrp="1"/>
          </p:cNvGraphicFramePr>
          <p:nvPr>
            <p:extLst>
              <p:ext uri="{D42A27DB-BD31-4B8C-83A1-F6EECF244321}">
                <p14:modId xmlns:p14="http://schemas.microsoft.com/office/powerpoint/2010/main" val="3844201283"/>
              </p:ext>
            </p:extLst>
          </p:nvPr>
        </p:nvGraphicFramePr>
        <p:xfrm>
          <a:off x="6242510" y="438150"/>
          <a:ext cx="2672890" cy="4270177"/>
        </p:xfrm>
        <a:graphic>
          <a:graphicData uri="http://schemas.openxmlformats.org/drawingml/2006/table">
            <a:tbl>
              <a:tblPr firstRow="1" bandRow="1">
                <a:tableStyleId>{08FB837D-C827-4EFA-A057-4D05807E0F7C}</a:tableStyleId>
              </a:tblPr>
              <a:tblGrid>
                <a:gridCol w="1478508">
                  <a:extLst>
                    <a:ext uri="{9D8B030D-6E8A-4147-A177-3AD203B41FA5}">
                      <a16:colId xmlns:a16="http://schemas.microsoft.com/office/drawing/2014/main" val="20001"/>
                    </a:ext>
                  </a:extLst>
                </a:gridCol>
                <a:gridCol w="1194382">
                  <a:extLst>
                    <a:ext uri="{9D8B030D-6E8A-4147-A177-3AD203B41FA5}">
                      <a16:colId xmlns:a16="http://schemas.microsoft.com/office/drawing/2014/main" val="20002"/>
                    </a:ext>
                  </a:extLst>
                </a:gridCol>
              </a:tblGrid>
              <a:tr h="307777">
                <a:tc>
                  <a:txBody>
                    <a:bodyPr/>
                    <a:lstStyle/>
                    <a:p>
                      <a:pPr algn="l"/>
                      <a:r>
                        <a:rPr lang="en-US" sz="1400" dirty="0" smtClean="0"/>
                        <a:t>Locality</a:t>
                      </a:r>
                      <a:endParaRPr lang="en-US" sz="1400" dirty="0">
                        <a:latin typeface="Trebuchet MS" panose="020B0603020202020204" pitchFamily="34" charset="0"/>
                      </a:endParaRPr>
                    </a:p>
                  </a:txBody>
                  <a:tcPr marL="68580" marR="68580" marT="34290" marB="34290"/>
                </a:tc>
                <a:tc>
                  <a:txBody>
                    <a:bodyPr/>
                    <a:lstStyle/>
                    <a:p>
                      <a:pPr algn="l"/>
                      <a:r>
                        <a:rPr lang="en-US" sz="1400" dirty="0" smtClean="0"/>
                        <a:t>Population</a:t>
                      </a:r>
                      <a:endParaRPr lang="en-US" sz="1400" dirty="0">
                        <a:latin typeface="Trebuchet MS" panose="020B0603020202020204" pitchFamily="34" charset="0"/>
                      </a:endParaRPr>
                    </a:p>
                  </a:txBody>
                  <a:tcPr marL="68580" marR="68580" marT="34290" marB="34290"/>
                </a:tc>
                <a:extLst>
                  <a:ext uri="{0D108BD9-81ED-4DB2-BD59-A6C34878D82A}">
                    <a16:rowId xmlns:a16="http://schemas.microsoft.com/office/drawing/2014/main" val="10000"/>
                  </a:ext>
                </a:extLst>
              </a:tr>
              <a:tr h="583572">
                <a:tc>
                  <a:txBody>
                    <a:bodyPr/>
                    <a:lstStyle/>
                    <a:p>
                      <a:pPr algn="l"/>
                      <a:r>
                        <a:rPr lang="en-US" sz="1100" dirty="0" smtClean="0"/>
                        <a:t>Albemarle</a:t>
                      </a:r>
                      <a:r>
                        <a:rPr lang="en-US" sz="1100" baseline="0" dirty="0" smtClean="0"/>
                        <a:t> County</a:t>
                      </a:r>
                      <a:endParaRPr lang="en-US" sz="1100" b="1" dirty="0">
                        <a:latin typeface="Trebuchet MS" panose="020B0603020202020204" pitchFamily="34" charset="0"/>
                      </a:endParaRPr>
                    </a:p>
                  </a:txBody>
                  <a:tcPr marL="68580" marR="68580" marT="34290" marB="34290" anchor="ctr"/>
                </a:tc>
                <a:tc>
                  <a:txBody>
                    <a:bodyPr/>
                    <a:lstStyle/>
                    <a:p>
                      <a:pPr algn="l"/>
                      <a:r>
                        <a:rPr lang="en-US" sz="1100" dirty="0" smtClean="0"/>
                        <a:t>107,697</a:t>
                      </a:r>
                      <a:endParaRPr lang="en-US" sz="1100" b="1" dirty="0">
                        <a:latin typeface="Trebuchet MS" panose="020B0603020202020204" pitchFamily="34" charset="0"/>
                      </a:endParaRPr>
                    </a:p>
                  </a:txBody>
                  <a:tcPr marL="68580" marR="68580" marT="34290" marB="34290" anchor="ctr"/>
                </a:tc>
                <a:extLst>
                  <a:ext uri="{0D108BD9-81ED-4DB2-BD59-A6C34878D82A}">
                    <a16:rowId xmlns:a16="http://schemas.microsoft.com/office/drawing/2014/main" val="10001"/>
                  </a:ext>
                </a:extLst>
              </a:tr>
              <a:tr h="583572">
                <a:tc>
                  <a:txBody>
                    <a:bodyPr/>
                    <a:lstStyle/>
                    <a:p>
                      <a:pPr algn="l"/>
                      <a:r>
                        <a:rPr lang="en-US" sz="1100" dirty="0" smtClean="0"/>
                        <a:t>Charlottesville</a:t>
                      </a:r>
                      <a:r>
                        <a:rPr lang="en-US" sz="1100" baseline="0" dirty="0" smtClean="0"/>
                        <a:t> City</a:t>
                      </a:r>
                      <a:endParaRPr lang="en-US" sz="1100" b="1" dirty="0">
                        <a:latin typeface="Trebuchet MS" panose="020B0603020202020204" pitchFamily="34" charset="0"/>
                      </a:endParaRPr>
                    </a:p>
                  </a:txBody>
                  <a:tcPr marL="68580" marR="68580" marT="34290" marB="34290" anchor="ctr"/>
                </a:tc>
                <a:tc>
                  <a:txBody>
                    <a:bodyPr/>
                    <a:lstStyle/>
                    <a:p>
                      <a:pPr algn="l"/>
                      <a:r>
                        <a:rPr lang="en-US" sz="1100" dirty="0" smtClean="0"/>
                        <a:t>49,132</a:t>
                      </a:r>
                      <a:endParaRPr lang="en-US" sz="1100" b="1" dirty="0">
                        <a:latin typeface="Trebuchet MS" panose="020B0603020202020204" pitchFamily="34" charset="0"/>
                      </a:endParaRPr>
                    </a:p>
                  </a:txBody>
                  <a:tcPr marL="68580" marR="68580" marT="34290" marB="34290" anchor="ctr"/>
                </a:tc>
                <a:extLst>
                  <a:ext uri="{0D108BD9-81ED-4DB2-BD59-A6C34878D82A}">
                    <a16:rowId xmlns:a16="http://schemas.microsoft.com/office/drawing/2014/main" val="10002"/>
                  </a:ext>
                </a:extLst>
              </a:tr>
              <a:tr h="583572">
                <a:tc>
                  <a:txBody>
                    <a:bodyPr/>
                    <a:lstStyle/>
                    <a:p>
                      <a:pPr algn="l"/>
                      <a:r>
                        <a:rPr lang="en-US" sz="1100" dirty="0" smtClean="0"/>
                        <a:t>Louisa County</a:t>
                      </a:r>
                      <a:endParaRPr lang="en-US" sz="1100" b="1" dirty="0">
                        <a:latin typeface="Trebuchet MS" panose="020B0603020202020204" pitchFamily="34" charset="0"/>
                      </a:endParaRPr>
                    </a:p>
                  </a:txBody>
                  <a:tcPr marL="68580" marR="68580" marT="34290" marB="34290" anchor="ctr"/>
                </a:tc>
                <a:tc>
                  <a:txBody>
                    <a:bodyPr/>
                    <a:lstStyle/>
                    <a:p>
                      <a:pPr algn="l"/>
                      <a:r>
                        <a:rPr lang="en-US" sz="1100" dirty="0" smtClean="0"/>
                        <a:t>35,035</a:t>
                      </a:r>
                      <a:endParaRPr lang="en-US" sz="1100" b="1" dirty="0">
                        <a:latin typeface="Trebuchet MS" panose="020B0603020202020204" pitchFamily="34" charset="0"/>
                      </a:endParaRPr>
                    </a:p>
                  </a:txBody>
                  <a:tcPr marL="68580" marR="68580" marT="34290" marB="34290" anchor="ctr"/>
                </a:tc>
                <a:extLst>
                  <a:ext uri="{0D108BD9-81ED-4DB2-BD59-A6C34878D82A}">
                    <a16:rowId xmlns:a16="http://schemas.microsoft.com/office/drawing/2014/main" val="10003"/>
                  </a:ext>
                </a:extLst>
              </a:tr>
              <a:tr h="583572">
                <a:tc>
                  <a:txBody>
                    <a:bodyPr/>
                    <a:lstStyle/>
                    <a:p>
                      <a:pPr algn="l"/>
                      <a:r>
                        <a:rPr lang="en-US" sz="1100" dirty="0" smtClean="0"/>
                        <a:t>Fluvanna County</a:t>
                      </a:r>
                      <a:endParaRPr lang="en-US" sz="1100" b="1" dirty="0">
                        <a:latin typeface="Trebuchet MS" panose="020B0603020202020204" pitchFamily="34" charset="0"/>
                      </a:endParaRPr>
                    </a:p>
                  </a:txBody>
                  <a:tcPr marL="68580" marR="68580" marT="34290" marB="34290" anchor="ctr"/>
                </a:tc>
                <a:tc>
                  <a:txBody>
                    <a:bodyPr/>
                    <a:lstStyle/>
                    <a:p>
                      <a:pPr algn="l"/>
                      <a:r>
                        <a:rPr lang="en-US" sz="1100" dirty="0" smtClean="0"/>
                        <a:t>26,467</a:t>
                      </a:r>
                      <a:endParaRPr lang="en-US" sz="1100" b="1" dirty="0">
                        <a:latin typeface="Trebuchet MS" panose="020B0603020202020204" pitchFamily="34" charset="0"/>
                      </a:endParaRPr>
                    </a:p>
                  </a:txBody>
                  <a:tcPr marL="68580" marR="68580" marT="34290" marB="34290" anchor="ctr"/>
                </a:tc>
                <a:extLst>
                  <a:ext uri="{0D108BD9-81ED-4DB2-BD59-A6C34878D82A}">
                    <a16:rowId xmlns:a16="http://schemas.microsoft.com/office/drawing/2014/main" val="10004"/>
                  </a:ext>
                </a:extLst>
              </a:tr>
              <a:tr h="583572">
                <a:tc>
                  <a:txBody>
                    <a:bodyPr/>
                    <a:lstStyle/>
                    <a:p>
                      <a:pPr algn="l"/>
                      <a:r>
                        <a:rPr lang="en-US" sz="1100" dirty="0" smtClean="0"/>
                        <a:t>Greene County</a:t>
                      </a:r>
                      <a:endParaRPr lang="en-US" sz="1100" b="1" dirty="0">
                        <a:latin typeface="Trebuchet MS" panose="020B0603020202020204" pitchFamily="34" charset="0"/>
                      </a:endParaRPr>
                    </a:p>
                  </a:txBody>
                  <a:tcPr marL="68580" marR="68580" marT="34290" marB="34290" anchor="ctr"/>
                </a:tc>
                <a:tc>
                  <a:txBody>
                    <a:bodyPr/>
                    <a:lstStyle/>
                    <a:p>
                      <a:pPr algn="l"/>
                      <a:r>
                        <a:rPr lang="en-US" sz="1100" dirty="0" smtClean="0"/>
                        <a:t>19,985</a:t>
                      </a:r>
                      <a:endParaRPr lang="en-US" sz="1100" b="1" dirty="0">
                        <a:latin typeface="Trebuchet MS" panose="020B0603020202020204" pitchFamily="34" charset="0"/>
                      </a:endParaRPr>
                    </a:p>
                  </a:txBody>
                  <a:tcPr marL="68580" marR="68580" marT="34290" marB="34290" anchor="ctr"/>
                </a:tc>
                <a:extLst>
                  <a:ext uri="{0D108BD9-81ED-4DB2-BD59-A6C34878D82A}">
                    <a16:rowId xmlns:a16="http://schemas.microsoft.com/office/drawing/2014/main" val="10005"/>
                  </a:ext>
                </a:extLst>
              </a:tr>
              <a:tr h="5835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Nelson County</a:t>
                      </a:r>
                      <a:endParaRPr lang="en-US" sz="1100" b="1" dirty="0">
                        <a:latin typeface="Trebuchet MS" panose="020B0603020202020204" pitchFamily="34" charset="0"/>
                      </a:endParaRPr>
                    </a:p>
                  </a:txBody>
                  <a:tcPr marL="68580" marR="68580" marT="34290" marB="34290" anchor="ctr"/>
                </a:tc>
                <a:tc>
                  <a:txBody>
                    <a:bodyPr/>
                    <a:lstStyle/>
                    <a:p>
                      <a:pPr algn="l"/>
                      <a:r>
                        <a:rPr lang="en-US" sz="1100" dirty="0" smtClean="0"/>
                        <a:t>14,858</a:t>
                      </a:r>
                      <a:endParaRPr lang="en-US" sz="1100" b="1" dirty="0">
                        <a:latin typeface="Trebuchet MS" panose="020B0603020202020204" pitchFamily="34" charset="0"/>
                      </a:endParaRPr>
                    </a:p>
                  </a:txBody>
                  <a:tcPr marL="68580" marR="68580" marT="34290" marB="34290" anchor="ctr"/>
                </a:tc>
                <a:extLst>
                  <a:ext uri="{0D108BD9-81ED-4DB2-BD59-A6C34878D82A}">
                    <a16:rowId xmlns:a16="http://schemas.microsoft.com/office/drawing/2014/main" val="10006"/>
                  </a:ext>
                </a:extLst>
              </a:tr>
              <a:tr h="460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TJHD</a:t>
                      </a:r>
                      <a:endParaRPr lang="en-US" sz="1200" b="1" i="1" dirty="0" smtClean="0">
                        <a:latin typeface="Trebuchet MS" panose="020B0603020202020204" pitchFamily="34" charset="0"/>
                      </a:endParaRPr>
                    </a:p>
                  </a:txBody>
                  <a:tcPr marL="68580" marR="68580" marT="34290" marB="34290" anchor="ctr"/>
                </a:tc>
                <a:tc>
                  <a:txBody>
                    <a:bodyPr/>
                    <a:lstStyle/>
                    <a:p>
                      <a:pPr algn="l"/>
                      <a:r>
                        <a:rPr lang="en-US" sz="1200" dirty="0" smtClean="0"/>
                        <a:t>253,174</a:t>
                      </a:r>
                      <a:endParaRPr lang="en-US" sz="1200" b="1" i="1" dirty="0">
                        <a:latin typeface="Trebuchet MS" panose="020B0603020202020204" pitchFamily="34" charset="0"/>
                      </a:endParaRPr>
                    </a:p>
                  </a:txBody>
                  <a:tcPr marL="68580" marR="68580" marT="34290" marB="34290" anchor="ctr"/>
                </a:tc>
                <a:extLst>
                  <a:ext uri="{0D108BD9-81ED-4DB2-BD59-A6C34878D82A}">
                    <a16:rowId xmlns:a16="http://schemas.microsoft.com/office/drawing/2014/main" val="10007"/>
                  </a:ext>
                </a:extLst>
              </a:tr>
            </a:tbl>
          </a:graphicData>
        </a:graphic>
      </p:graphicFrame>
      <p:sp>
        <p:nvSpPr>
          <p:cNvPr id="7" name="Rectangle 6"/>
          <p:cNvSpPr/>
          <p:nvPr/>
        </p:nvSpPr>
        <p:spPr>
          <a:xfrm>
            <a:off x="3028950" y="3943350"/>
            <a:ext cx="1028700"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1" name="Content Placeholder 10"/>
          <p:cNvPicPr>
            <a:picLocks noGrp="1" noChangeAspect="1"/>
          </p:cNvPicPr>
          <p:nvPr>
            <p:ph idx="4294967295"/>
          </p:nvPr>
        </p:nvPicPr>
        <p:blipFill>
          <a:blip r:embed="rId3">
            <a:extLst>
              <a:ext uri="{BEBA8EAE-BF5A-486C-A8C5-ECC9F3942E4B}">
                <a14:imgProps xmlns:a14="http://schemas.microsoft.com/office/drawing/2010/main">
                  <a14:imgLayer r:embed="rId4">
                    <a14:imgEffect>
                      <a14:backgroundRemoval t="9988" b="96917" l="9974" r="89939">
                        <a14:backgroundMark x1="47441" y1="11714" x2="11275" y2="62392"/>
                      </a14:backgroundRemoval>
                    </a14:imgEffect>
                  </a14:imgLayer>
                </a14:imgProps>
              </a:ext>
              <a:ext uri="{28A0092B-C50C-407E-A947-70E740481C1C}">
                <a14:useLocalDpi xmlns:a14="http://schemas.microsoft.com/office/drawing/2010/main" val="0"/>
              </a:ext>
            </a:extLst>
          </a:blip>
          <a:stretch>
            <a:fillRect/>
          </a:stretch>
        </p:blipFill>
        <p:spPr>
          <a:xfrm>
            <a:off x="-13816" y="606815"/>
            <a:ext cx="6241382" cy="4389437"/>
          </a:xfrm>
        </p:spPr>
      </p:pic>
      <p:sp>
        <p:nvSpPr>
          <p:cNvPr id="3" name="Title 2"/>
          <p:cNvSpPr>
            <a:spLocks noGrp="1"/>
          </p:cNvSpPr>
          <p:nvPr>
            <p:ph type="title" idx="4294967295"/>
          </p:nvPr>
        </p:nvSpPr>
        <p:spPr>
          <a:xfrm>
            <a:off x="228600" y="144382"/>
            <a:ext cx="5867400" cy="715963"/>
          </a:xfrm>
        </p:spPr>
        <p:txBody>
          <a:bodyPr>
            <a:noAutofit/>
          </a:bodyPr>
          <a:lstStyle/>
          <a:p>
            <a:pPr algn="ctr"/>
            <a:r>
              <a:rPr lang="en-US" sz="2400" b="1" dirty="0" smtClean="0">
                <a:solidFill>
                  <a:schemeClr val="tx1"/>
                </a:solidFill>
              </a:rPr>
              <a:t>Planning District 10 / Thomas Jefferson Health District</a:t>
            </a:r>
            <a:endParaRPr lang="en-US" sz="2400" b="1" dirty="0">
              <a:solidFill>
                <a:schemeClr val="tx1"/>
              </a:solidFill>
            </a:endParaRPr>
          </a:p>
        </p:txBody>
      </p:sp>
      <p:sp>
        <p:nvSpPr>
          <p:cNvPr id="2" name="TextBox 1"/>
          <p:cNvSpPr txBox="1"/>
          <p:nvPr/>
        </p:nvSpPr>
        <p:spPr>
          <a:xfrm>
            <a:off x="3028950" y="1189666"/>
            <a:ext cx="1380257" cy="369332"/>
          </a:xfrm>
          <a:prstGeom prst="rect">
            <a:avLst/>
          </a:prstGeom>
          <a:noFill/>
        </p:spPr>
        <p:txBody>
          <a:bodyPr wrap="square" rtlCol="0">
            <a:spAutoFit/>
          </a:bodyPr>
          <a:lstStyle/>
          <a:p>
            <a:pPr algn="ctr"/>
            <a:r>
              <a:rPr lang="en-US" dirty="0" smtClean="0">
                <a:latin typeface="Trebuchet MS" panose="020B0603020202020204" pitchFamily="34" charset="0"/>
              </a:rPr>
              <a:t>Greene</a:t>
            </a:r>
            <a:endParaRPr lang="en-US" dirty="0">
              <a:latin typeface="Trebuchet MS" panose="020B0603020202020204" pitchFamily="34" charset="0"/>
            </a:endParaRPr>
          </a:p>
        </p:txBody>
      </p:sp>
      <p:sp>
        <p:nvSpPr>
          <p:cNvPr id="13" name="TextBox 12"/>
          <p:cNvSpPr txBox="1"/>
          <p:nvPr/>
        </p:nvSpPr>
        <p:spPr>
          <a:xfrm>
            <a:off x="545588" y="1998266"/>
            <a:ext cx="1517525" cy="369332"/>
          </a:xfrm>
          <a:prstGeom prst="rect">
            <a:avLst/>
          </a:prstGeom>
          <a:noFill/>
        </p:spPr>
        <p:txBody>
          <a:bodyPr wrap="square" rtlCol="0">
            <a:spAutoFit/>
          </a:bodyPr>
          <a:lstStyle/>
          <a:p>
            <a:pPr algn="ctr"/>
            <a:r>
              <a:rPr lang="en-US" dirty="0" smtClean="0">
                <a:latin typeface="Trebuchet MS" panose="020B0603020202020204" pitchFamily="34" charset="0"/>
              </a:rPr>
              <a:t>Albemarle</a:t>
            </a:r>
            <a:endParaRPr lang="en-US" dirty="0">
              <a:latin typeface="Trebuchet MS" panose="020B0603020202020204" pitchFamily="34" charset="0"/>
            </a:endParaRPr>
          </a:p>
        </p:txBody>
      </p:sp>
      <p:sp>
        <p:nvSpPr>
          <p:cNvPr id="14" name="TextBox 13"/>
          <p:cNvSpPr txBox="1"/>
          <p:nvPr/>
        </p:nvSpPr>
        <p:spPr>
          <a:xfrm>
            <a:off x="170876" y="4264826"/>
            <a:ext cx="1133475" cy="307777"/>
          </a:xfrm>
          <a:prstGeom prst="rect">
            <a:avLst/>
          </a:prstGeom>
          <a:noFill/>
        </p:spPr>
        <p:txBody>
          <a:bodyPr wrap="square" rtlCol="0">
            <a:spAutoFit/>
          </a:bodyPr>
          <a:lstStyle/>
          <a:p>
            <a:pPr algn="ctr"/>
            <a:r>
              <a:rPr lang="en-US" dirty="0" smtClean="0">
                <a:latin typeface="Trebuchet MS" panose="020B0603020202020204" pitchFamily="34" charset="0"/>
              </a:rPr>
              <a:t>Nelson</a:t>
            </a:r>
            <a:endParaRPr lang="en-US" dirty="0">
              <a:latin typeface="Trebuchet MS" panose="020B0603020202020204" pitchFamily="34" charset="0"/>
            </a:endParaRPr>
          </a:p>
        </p:txBody>
      </p:sp>
      <p:sp>
        <p:nvSpPr>
          <p:cNvPr id="15" name="TextBox 14"/>
          <p:cNvSpPr txBox="1"/>
          <p:nvPr/>
        </p:nvSpPr>
        <p:spPr>
          <a:xfrm>
            <a:off x="4572000" y="2059821"/>
            <a:ext cx="828675" cy="307777"/>
          </a:xfrm>
          <a:prstGeom prst="rect">
            <a:avLst/>
          </a:prstGeom>
          <a:noFill/>
        </p:spPr>
        <p:txBody>
          <a:bodyPr wrap="square" rtlCol="0">
            <a:spAutoFit/>
          </a:bodyPr>
          <a:lstStyle/>
          <a:p>
            <a:pPr algn="ctr"/>
            <a:r>
              <a:rPr lang="en-US" dirty="0" smtClean="0">
                <a:latin typeface="Trebuchet MS" panose="020B0603020202020204" pitchFamily="34" charset="0"/>
              </a:rPr>
              <a:t>Louisa</a:t>
            </a:r>
            <a:endParaRPr lang="en-US" dirty="0">
              <a:latin typeface="Trebuchet MS" panose="020B0603020202020204" pitchFamily="34" charset="0"/>
            </a:endParaRPr>
          </a:p>
        </p:txBody>
      </p:sp>
      <p:sp>
        <p:nvSpPr>
          <p:cNvPr id="16" name="TextBox 15"/>
          <p:cNvSpPr txBox="1"/>
          <p:nvPr/>
        </p:nvSpPr>
        <p:spPr>
          <a:xfrm>
            <a:off x="3043894" y="4203271"/>
            <a:ext cx="1365313" cy="369332"/>
          </a:xfrm>
          <a:prstGeom prst="rect">
            <a:avLst/>
          </a:prstGeom>
          <a:noFill/>
        </p:spPr>
        <p:txBody>
          <a:bodyPr wrap="square" rtlCol="0">
            <a:spAutoFit/>
          </a:bodyPr>
          <a:lstStyle/>
          <a:p>
            <a:pPr algn="ctr"/>
            <a:r>
              <a:rPr lang="en-US" dirty="0" smtClean="0">
                <a:latin typeface="Trebuchet MS" panose="020B0603020202020204" pitchFamily="34" charset="0"/>
              </a:rPr>
              <a:t>Fluvanna</a:t>
            </a:r>
            <a:endParaRPr lang="en-US" dirty="0">
              <a:latin typeface="Trebuchet MS" panose="020B0603020202020204" pitchFamily="34" charset="0"/>
            </a:endParaRPr>
          </a:p>
        </p:txBody>
      </p:sp>
      <p:sp>
        <p:nvSpPr>
          <p:cNvPr id="17" name="TextBox 16"/>
          <p:cNvSpPr txBox="1"/>
          <p:nvPr/>
        </p:nvSpPr>
        <p:spPr>
          <a:xfrm>
            <a:off x="1690007" y="2825611"/>
            <a:ext cx="1891393" cy="369332"/>
          </a:xfrm>
          <a:prstGeom prst="rect">
            <a:avLst/>
          </a:prstGeom>
          <a:noFill/>
        </p:spPr>
        <p:txBody>
          <a:bodyPr wrap="square" rtlCol="0">
            <a:spAutoFit/>
          </a:bodyPr>
          <a:lstStyle/>
          <a:p>
            <a:pPr algn="ctr"/>
            <a:r>
              <a:rPr lang="en-US" dirty="0" smtClean="0">
                <a:latin typeface="Trebuchet MS" panose="020B0603020202020204" pitchFamily="34" charset="0"/>
              </a:rPr>
              <a:t>Charlottesville</a:t>
            </a:r>
            <a:endParaRPr lang="en-US" dirty="0">
              <a:latin typeface="Trebuchet MS" panose="020B0603020202020204" pitchFamily="34" charset="0"/>
            </a:endParaRPr>
          </a:p>
        </p:txBody>
      </p:sp>
    </p:spTree>
    <p:extLst>
      <p:ext uri="{BB962C8B-B14F-4D97-AF65-F5344CB8AC3E}">
        <p14:creationId xmlns:p14="http://schemas.microsoft.com/office/powerpoint/2010/main" val="118942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1295400" y="0"/>
          <a:ext cx="7772400" cy="493395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idx="4294967295"/>
          </p:nvPr>
        </p:nvSpPr>
        <p:spPr>
          <a:xfrm>
            <a:off x="76200" y="3105150"/>
            <a:ext cx="1905000" cy="1891952"/>
          </a:xfrm>
        </p:spPr>
        <p:txBody>
          <a:bodyPr>
            <a:noAutofit/>
          </a:bodyPr>
          <a:lstStyle/>
          <a:p>
            <a:r>
              <a:rPr lang="en-US" sz="2000" b="1" dirty="0" smtClean="0"/>
              <a:t>2016 Community </a:t>
            </a:r>
            <a:r>
              <a:rPr lang="en-US" sz="2000" b="1" dirty="0"/>
              <a:t>Themes and Strength </a:t>
            </a:r>
            <a:r>
              <a:rPr lang="en-US" sz="2000" b="1" dirty="0" smtClean="0"/>
              <a:t>Responses</a:t>
            </a:r>
            <a:endParaRPr lang="en-US" sz="3200" b="1" dirty="0"/>
          </a:p>
        </p:txBody>
      </p:sp>
      <p:sp>
        <p:nvSpPr>
          <p:cNvPr id="2" name="Explosion 1 1"/>
          <p:cNvSpPr/>
          <p:nvPr/>
        </p:nvSpPr>
        <p:spPr>
          <a:xfrm rot="21159804">
            <a:off x="85246" y="426486"/>
            <a:ext cx="2077874" cy="2057757"/>
          </a:xfrm>
          <a:prstGeom prst="irregularSeal1">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 sz="1600" dirty="0" smtClean="0">
              <a:solidFill>
                <a:schemeClr val="bg1"/>
              </a:solidFill>
            </a:endParaRPr>
          </a:p>
          <a:p>
            <a:pPr algn="ctr"/>
            <a:r>
              <a:rPr lang="en" dirty="0" smtClean="0">
                <a:solidFill>
                  <a:schemeClr val="tx1"/>
                </a:solidFill>
              </a:rPr>
              <a:t>2,885</a:t>
            </a:r>
            <a:r>
              <a:rPr lang="en" sz="2000" dirty="0" smtClean="0">
                <a:solidFill>
                  <a:schemeClr val="tx1"/>
                </a:solidFill>
              </a:rPr>
              <a:t> </a:t>
            </a:r>
            <a:r>
              <a:rPr lang="en" sz="1400" dirty="0">
                <a:solidFill>
                  <a:schemeClr val="tx1"/>
                </a:solidFill>
              </a:rPr>
              <a:t>survey responses</a:t>
            </a:r>
            <a:endParaRPr lang="en" sz="2000" dirty="0">
              <a:solidFill>
                <a:schemeClr val="tx1"/>
              </a:solidFill>
            </a:endParaRPr>
          </a:p>
          <a:p>
            <a:pPr algn="ctr"/>
            <a:endParaRPr lang="en-US" sz="2000" dirty="0">
              <a:solidFill>
                <a:schemeClr val="tx1"/>
              </a:solidFill>
            </a:endParaRPr>
          </a:p>
        </p:txBody>
      </p:sp>
    </p:spTree>
    <p:extLst>
      <p:ext uri="{BB962C8B-B14F-4D97-AF65-F5344CB8AC3E}">
        <p14:creationId xmlns:p14="http://schemas.microsoft.com/office/powerpoint/2010/main" val="3312686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3350"/>
            <a:ext cx="9144000" cy="715963"/>
          </a:xfrm>
        </p:spPr>
        <p:txBody>
          <a:bodyPr/>
          <a:lstStyle/>
          <a:p>
            <a:pPr algn="ctr"/>
            <a:r>
              <a:rPr lang="en-US" sz="3200" b="1" dirty="0" smtClean="0">
                <a:latin typeface="+mj-lt"/>
              </a:rPr>
              <a:t>2016 MAPP2Health Priorities &amp; </a:t>
            </a:r>
            <a:r>
              <a:rPr lang="en-US" sz="3200" b="1" dirty="0" err="1" smtClean="0">
                <a:latin typeface="+mj-lt"/>
              </a:rPr>
              <a:t>RoadMAPP</a:t>
            </a:r>
            <a:endParaRPr lang="en-US" sz="3200" b="1" dirty="0">
              <a:latin typeface="+mj-lt"/>
            </a:endParaRPr>
          </a:p>
        </p:txBody>
      </p:sp>
      <p:graphicFrame>
        <p:nvGraphicFramePr>
          <p:cNvPr id="5" name="Diagram 4"/>
          <p:cNvGraphicFramePr/>
          <p:nvPr>
            <p:extLst/>
          </p:nvPr>
        </p:nvGraphicFramePr>
        <p:xfrm>
          <a:off x="816345" y="971550"/>
          <a:ext cx="7451676" cy="2922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nvPr>
        </p:nvGraphicFramePr>
        <p:xfrm>
          <a:off x="-9939" y="3580248"/>
          <a:ext cx="9153939" cy="228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42917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200400" y="238125"/>
            <a:ext cx="5943600" cy="714375"/>
          </a:xfrm>
          <a:noFill/>
        </p:spPr>
        <p:txBody>
          <a:bodyPr>
            <a:normAutofit/>
          </a:bodyPr>
          <a:lstStyle/>
          <a:p>
            <a:pPr algn="ctr"/>
            <a:r>
              <a:rPr lang="en-US" sz="3000" b="1" dirty="0">
                <a:solidFill>
                  <a:schemeClr val="tx1"/>
                </a:solidFill>
              </a:rPr>
              <a:t>2019 MAPP Structure</a:t>
            </a:r>
          </a:p>
        </p:txBody>
      </p:sp>
      <p:graphicFrame>
        <p:nvGraphicFramePr>
          <p:cNvPr id="7" name="Diagram 6"/>
          <p:cNvGraphicFramePr/>
          <p:nvPr>
            <p:extLst/>
          </p:nvPr>
        </p:nvGraphicFramePr>
        <p:xfrm>
          <a:off x="5410200" y="2640204"/>
          <a:ext cx="3539439" cy="2443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 name="Diagram 25"/>
          <p:cNvGraphicFramePr/>
          <p:nvPr>
            <p:extLst/>
          </p:nvPr>
        </p:nvGraphicFramePr>
        <p:xfrm>
          <a:off x="-228600" y="209550"/>
          <a:ext cx="6096000" cy="480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angle 1"/>
          <p:cNvSpPr/>
          <p:nvPr/>
        </p:nvSpPr>
        <p:spPr>
          <a:xfrm>
            <a:off x="4191000" y="952500"/>
            <a:ext cx="4572000" cy="646331"/>
          </a:xfrm>
          <a:prstGeom prst="rect">
            <a:avLst/>
          </a:prstGeom>
        </p:spPr>
        <p:txBody>
          <a:bodyPr>
            <a:spAutoFit/>
          </a:bodyPr>
          <a:lstStyle/>
          <a:p>
            <a:r>
              <a:rPr lang="en-US" b="1" dirty="0"/>
              <a:t>4 Priorities through the lens of </a:t>
            </a:r>
            <a:r>
              <a:rPr lang="en-US" b="1" dirty="0" smtClean="0">
                <a:solidFill>
                  <a:schemeClr val="accent3">
                    <a:lumMod val="75000"/>
                  </a:schemeClr>
                </a:solidFill>
              </a:rPr>
              <a:t>health equity</a:t>
            </a:r>
            <a:endParaRPr lang="en-US" dirty="0"/>
          </a:p>
        </p:txBody>
      </p:sp>
    </p:spTree>
    <p:extLst>
      <p:ext uri="{BB962C8B-B14F-4D97-AF65-F5344CB8AC3E}">
        <p14:creationId xmlns:p14="http://schemas.microsoft.com/office/powerpoint/2010/main" val="204095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pPr algn="ctr"/>
            <a:r>
              <a:rPr lang="en-US" sz="2800" b="1" dirty="0" smtClean="0">
                <a:solidFill>
                  <a:schemeClr val="accent6"/>
                </a:solidFill>
              </a:rPr>
              <a:t>2019 MAPP2 Health: What’s New</a:t>
            </a:r>
            <a:endParaRPr lang="en-US" sz="2800" b="1" dirty="0">
              <a:solidFill>
                <a:schemeClr val="accent6"/>
              </a:solidFill>
            </a:endParaRPr>
          </a:p>
        </p:txBody>
      </p:sp>
      <p:sp>
        <p:nvSpPr>
          <p:cNvPr id="2" name="Content Placeholder 1"/>
          <p:cNvSpPr>
            <a:spLocks noGrp="1"/>
          </p:cNvSpPr>
          <p:nvPr>
            <p:ph type="body" idx="1"/>
          </p:nvPr>
        </p:nvSpPr>
        <p:spPr>
          <a:xfrm>
            <a:off x="629841" y="1247881"/>
            <a:ext cx="3868340" cy="617934"/>
          </a:xfrm>
        </p:spPr>
        <p:txBody>
          <a:bodyPr/>
          <a:lstStyle/>
          <a:p>
            <a:r>
              <a:rPr lang="en-US" dirty="0" smtClean="0"/>
              <a:t>3 meetings per Council</a:t>
            </a:r>
          </a:p>
        </p:txBody>
      </p:sp>
      <p:sp>
        <p:nvSpPr>
          <p:cNvPr id="35" name="Text Placeholder 34"/>
          <p:cNvSpPr>
            <a:spLocks noGrp="1"/>
          </p:cNvSpPr>
          <p:nvPr>
            <p:ph type="body" sz="quarter" idx="3"/>
          </p:nvPr>
        </p:nvSpPr>
        <p:spPr>
          <a:xfrm>
            <a:off x="4421590" y="1247881"/>
            <a:ext cx="4094952" cy="617934"/>
          </a:xfrm>
        </p:spPr>
        <p:txBody>
          <a:bodyPr/>
          <a:lstStyle/>
          <a:p>
            <a:r>
              <a:rPr lang="en-US" dirty="0" smtClean="0"/>
              <a:t>2019 Meeting </a:t>
            </a:r>
            <a:r>
              <a:rPr lang="en-US" dirty="0" smtClean="0"/>
              <a:t>Schedule</a:t>
            </a:r>
            <a:endParaRPr lang="en-US" dirty="0"/>
          </a:p>
        </p:txBody>
      </p:sp>
      <p:sp>
        <p:nvSpPr>
          <p:cNvPr id="36" name="Content Placeholder 35"/>
          <p:cNvSpPr>
            <a:spLocks noGrp="1"/>
          </p:cNvSpPr>
          <p:nvPr>
            <p:ph sz="quarter" idx="4"/>
          </p:nvPr>
        </p:nvSpPr>
        <p:spPr>
          <a:xfrm>
            <a:off x="4421590" y="1878806"/>
            <a:ext cx="4094952" cy="2978944"/>
          </a:xfrm>
        </p:spPr>
        <p:txBody>
          <a:bodyPr>
            <a:normAutofit/>
          </a:bodyPr>
          <a:lstStyle/>
          <a:p>
            <a:r>
              <a:rPr lang="en-US" b="1" dirty="0" smtClean="0"/>
              <a:t>January 21: </a:t>
            </a:r>
            <a:r>
              <a:rPr lang="en-US" dirty="0" smtClean="0"/>
              <a:t>MAPP Overview, Unnatural Causes &amp; Equity Discussion, Photovoice</a:t>
            </a:r>
            <a:endParaRPr lang="en-US" dirty="0" smtClean="0"/>
          </a:p>
          <a:p>
            <a:r>
              <a:rPr lang="en-US" b="1" dirty="0" smtClean="0"/>
              <a:t>March 19: </a:t>
            </a:r>
            <a:r>
              <a:rPr lang="en-US" dirty="0" smtClean="0"/>
              <a:t>Nelson County </a:t>
            </a:r>
            <a:r>
              <a:rPr lang="en-US" dirty="0" smtClean="0"/>
              <a:t>Data Profile </a:t>
            </a:r>
            <a:r>
              <a:rPr lang="en-US" dirty="0" smtClean="0"/>
              <a:t>+ Equity Discussion</a:t>
            </a:r>
            <a:endParaRPr lang="en-US" dirty="0" smtClean="0"/>
          </a:p>
          <a:p>
            <a:r>
              <a:rPr lang="en-US" b="1" dirty="0" smtClean="0"/>
              <a:t>May 20: </a:t>
            </a:r>
            <a:r>
              <a:rPr lang="en-US" dirty="0" smtClean="0"/>
              <a:t>Photovoice Results, </a:t>
            </a:r>
            <a:r>
              <a:rPr lang="en-US" dirty="0" smtClean="0"/>
              <a:t>Strategy Selection, &amp; Grant Planning</a:t>
            </a:r>
            <a:endParaRPr lang="en-US" dirty="0"/>
          </a:p>
        </p:txBody>
      </p:sp>
      <p:grpSp>
        <p:nvGrpSpPr>
          <p:cNvPr id="14" name="Shape 778"/>
          <p:cNvGrpSpPr/>
          <p:nvPr/>
        </p:nvGrpSpPr>
        <p:grpSpPr>
          <a:xfrm>
            <a:off x="647586" y="1878806"/>
            <a:ext cx="2667000" cy="2695576"/>
            <a:chOff x="5983625" y="301625"/>
            <a:chExt cx="403000" cy="395050"/>
          </a:xfrm>
          <a:solidFill>
            <a:schemeClr val="accent6"/>
          </a:solidFill>
        </p:grpSpPr>
        <p:sp>
          <p:nvSpPr>
            <p:cNvPr id="15" name="Shape 779"/>
            <p:cNvSpPr/>
            <p:nvPr/>
          </p:nvSpPr>
          <p:spPr>
            <a:xfrm>
              <a:off x="5983625" y="319925"/>
              <a:ext cx="403000" cy="67200"/>
            </a:xfrm>
            <a:custGeom>
              <a:avLst/>
              <a:gdLst/>
              <a:ahLst/>
              <a:cxnLst/>
              <a:rect l="0" t="0" r="0" b="0"/>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16" name="Shape 780"/>
            <p:cNvSpPr/>
            <p:nvPr/>
          </p:nvSpPr>
          <p:spPr>
            <a:xfrm>
              <a:off x="5983625" y="664900"/>
              <a:ext cx="403000" cy="31775"/>
            </a:xfrm>
            <a:custGeom>
              <a:avLst/>
              <a:gdLst/>
              <a:ahLst/>
              <a:cxnLst/>
              <a:rect l="0" t="0" r="0" b="0"/>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17" name="Shape 781"/>
            <p:cNvSpPr/>
            <p:nvPr/>
          </p:nvSpPr>
          <p:spPr>
            <a:xfrm>
              <a:off x="6041025" y="301625"/>
              <a:ext cx="29325" cy="63500"/>
            </a:xfrm>
            <a:custGeom>
              <a:avLst/>
              <a:gdLst/>
              <a:ahLst/>
              <a:cxnLst/>
              <a:rect l="0" t="0" r="0" b="0"/>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18" name="Shape 782"/>
            <p:cNvSpPr/>
            <p:nvPr/>
          </p:nvSpPr>
          <p:spPr>
            <a:xfrm>
              <a:off x="6297450" y="3016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19" name="Shape 783"/>
            <p:cNvSpPr/>
            <p:nvPr/>
          </p:nvSpPr>
          <p:spPr>
            <a:xfrm>
              <a:off x="6097200" y="509200"/>
              <a:ext cx="50700" cy="53775"/>
            </a:xfrm>
            <a:custGeom>
              <a:avLst/>
              <a:gdLst/>
              <a:ahLst/>
              <a:cxnLst/>
              <a:rect l="0" t="0" r="0" b="0"/>
              <a:pathLst>
                <a:path w="2028" h="2151" extrusionOk="0">
                  <a:moveTo>
                    <a:pt x="0" y="1"/>
                  </a:moveTo>
                  <a:lnTo>
                    <a:pt x="0" y="2150"/>
                  </a:lnTo>
                  <a:lnTo>
                    <a:pt x="2027" y="2150"/>
                  </a:lnTo>
                  <a:lnTo>
                    <a:pt x="2027"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20" name="Shape 784"/>
            <p:cNvSpPr/>
            <p:nvPr/>
          </p:nvSpPr>
          <p:spPr>
            <a:xfrm>
              <a:off x="6097200" y="448150"/>
              <a:ext cx="50700" cy="48875"/>
            </a:xfrm>
            <a:custGeom>
              <a:avLst/>
              <a:gdLst/>
              <a:ahLst/>
              <a:cxnLst/>
              <a:rect l="0" t="0" r="0" b="0"/>
              <a:pathLst>
                <a:path w="2028" h="1955" extrusionOk="0">
                  <a:moveTo>
                    <a:pt x="0" y="1"/>
                  </a:moveTo>
                  <a:lnTo>
                    <a:pt x="0" y="1954"/>
                  </a:lnTo>
                  <a:lnTo>
                    <a:pt x="2027" y="1954"/>
                  </a:lnTo>
                  <a:lnTo>
                    <a:pt x="2027"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21" name="Shape 785"/>
            <p:cNvSpPr/>
            <p:nvPr/>
          </p:nvSpPr>
          <p:spPr>
            <a:xfrm>
              <a:off x="6097200" y="575150"/>
              <a:ext cx="50700" cy="48875"/>
            </a:xfrm>
            <a:custGeom>
              <a:avLst/>
              <a:gdLst/>
              <a:ahLst/>
              <a:cxnLst/>
              <a:rect l="0" t="0" r="0" b="0"/>
              <a:pathLst>
                <a:path w="2028" h="1955" extrusionOk="0">
                  <a:moveTo>
                    <a:pt x="0" y="1"/>
                  </a:moveTo>
                  <a:lnTo>
                    <a:pt x="0" y="1954"/>
                  </a:lnTo>
                  <a:lnTo>
                    <a:pt x="2027" y="1954"/>
                  </a:lnTo>
                  <a:lnTo>
                    <a:pt x="2027"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22" name="Shape 786"/>
            <p:cNvSpPr/>
            <p:nvPr/>
          </p:nvSpPr>
          <p:spPr>
            <a:xfrm>
              <a:off x="6160075" y="575150"/>
              <a:ext cx="50100" cy="48875"/>
            </a:xfrm>
            <a:custGeom>
              <a:avLst/>
              <a:gdLst/>
              <a:ahLst/>
              <a:cxnLst/>
              <a:rect l="0" t="0" r="0" b="0"/>
              <a:pathLst>
                <a:path w="2004" h="1955" extrusionOk="0">
                  <a:moveTo>
                    <a:pt x="1" y="1"/>
                  </a:moveTo>
                  <a:lnTo>
                    <a:pt x="1" y="1954"/>
                  </a:lnTo>
                  <a:lnTo>
                    <a:pt x="2003" y="1954"/>
                  </a:lnTo>
                  <a:lnTo>
                    <a:pt x="2003"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23" name="Shape 787"/>
            <p:cNvSpPr/>
            <p:nvPr/>
          </p:nvSpPr>
          <p:spPr>
            <a:xfrm>
              <a:off x="6034300" y="509200"/>
              <a:ext cx="50700" cy="53775"/>
            </a:xfrm>
            <a:custGeom>
              <a:avLst/>
              <a:gdLst/>
              <a:ahLst/>
              <a:cxnLst/>
              <a:rect l="0" t="0" r="0" b="0"/>
              <a:pathLst>
                <a:path w="2028" h="2151" extrusionOk="0">
                  <a:moveTo>
                    <a:pt x="1" y="1"/>
                  </a:moveTo>
                  <a:lnTo>
                    <a:pt x="1"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24" name="Shape 788"/>
            <p:cNvSpPr/>
            <p:nvPr/>
          </p:nvSpPr>
          <p:spPr>
            <a:xfrm>
              <a:off x="6034300" y="575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25" name="Shape 789"/>
            <p:cNvSpPr/>
            <p:nvPr/>
          </p:nvSpPr>
          <p:spPr>
            <a:xfrm>
              <a:off x="6034300" y="448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26" name="Shape 790"/>
            <p:cNvSpPr/>
            <p:nvPr/>
          </p:nvSpPr>
          <p:spPr>
            <a:xfrm>
              <a:off x="6160075" y="509200"/>
              <a:ext cx="50100" cy="53775"/>
            </a:xfrm>
            <a:custGeom>
              <a:avLst/>
              <a:gdLst/>
              <a:ahLst/>
              <a:cxnLst/>
              <a:rect l="0" t="0" r="0" b="0"/>
              <a:pathLst>
                <a:path w="2004" h="2151" extrusionOk="0">
                  <a:moveTo>
                    <a:pt x="1" y="1"/>
                  </a:moveTo>
                  <a:lnTo>
                    <a:pt x="1" y="2150"/>
                  </a:lnTo>
                  <a:lnTo>
                    <a:pt x="2003" y="2150"/>
                  </a:lnTo>
                  <a:lnTo>
                    <a:pt x="2003"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27" name="Shape 791"/>
            <p:cNvSpPr/>
            <p:nvPr/>
          </p:nvSpPr>
          <p:spPr>
            <a:xfrm>
              <a:off x="5983625" y="399300"/>
              <a:ext cx="403000" cy="272950"/>
            </a:xfrm>
            <a:custGeom>
              <a:avLst/>
              <a:gdLst/>
              <a:ahLst/>
              <a:cxnLst/>
              <a:rect l="0" t="0" r="0" b="0"/>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28" name="Shape 792"/>
            <p:cNvSpPr/>
            <p:nvPr/>
          </p:nvSpPr>
          <p:spPr>
            <a:xfrm>
              <a:off x="6285250" y="575150"/>
              <a:ext cx="50700" cy="48875"/>
            </a:xfrm>
            <a:custGeom>
              <a:avLst/>
              <a:gdLst/>
              <a:ahLst/>
              <a:cxnLst/>
              <a:rect l="0" t="0" r="0" b="0"/>
              <a:pathLst>
                <a:path w="2028" h="1955" extrusionOk="0">
                  <a:moveTo>
                    <a:pt x="0" y="1"/>
                  </a:moveTo>
                  <a:lnTo>
                    <a:pt x="0"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29" name="Shape 793"/>
            <p:cNvSpPr/>
            <p:nvPr/>
          </p:nvSpPr>
          <p:spPr>
            <a:xfrm>
              <a:off x="6285250" y="509200"/>
              <a:ext cx="50700" cy="53775"/>
            </a:xfrm>
            <a:custGeom>
              <a:avLst/>
              <a:gdLst/>
              <a:ahLst/>
              <a:cxnLst/>
              <a:rect l="0" t="0" r="0" b="0"/>
              <a:pathLst>
                <a:path w="2028" h="2151" extrusionOk="0">
                  <a:moveTo>
                    <a:pt x="0" y="1"/>
                  </a:moveTo>
                  <a:lnTo>
                    <a:pt x="0"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30" name="Shape 794"/>
            <p:cNvSpPr/>
            <p:nvPr/>
          </p:nvSpPr>
          <p:spPr>
            <a:xfrm>
              <a:off x="6285250" y="448150"/>
              <a:ext cx="50700" cy="48875"/>
            </a:xfrm>
            <a:custGeom>
              <a:avLst/>
              <a:gdLst/>
              <a:ahLst/>
              <a:cxnLst/>
              <a:rect l="0" t="0" r="0" b="0"/>
              <a:pathLst>
                <a:path w="2028" h="1955" extrusionOk="0">
                  <a:moveTo>
                    <a:pt x="0" y="1"/>
                  </a:moveTo>
                  <a:lnTo>
                    <a:pt x="0"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31" name="Shape 795"/>
            <p:cNvSpPr/>
            <p:nvPr/>
          </p:nvSpPr>
          <p:spPr>
            <a:xfrm>
              <a:off x="6222350" y="575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32" name="Shape 796"/>
            <p:cNvSpPr/>
            <p:nvPr/>
          </p:nvSpPr>
          <p:spPr>
            <a:xfrm>
              <a:off x="6160075" y="448150"/>
              <a:ext cx="50100" cy="48875"/>
            </a:xfrm>
            <a:custGeom>
              <a:avLst/>
              <a:gdLst/>
              <a:ahLst/>
              <a:cxnLst/>
              <a:rect l="0" t="0" r="0" b="0"/>
              <a:pathLst>
                <a:path w="2004" h="1955" extrusionOk="0">
                  <a:moveTo>
                    <a:pt x="1" y="1"/>
                  </a:moveTo>
                  <a:lnTo>
                    <a:pt x="1" y="1954"/>
                  </a:lnTo>
                  <a:lnTo>
                    <a:pt x="2003" y="1954"/>
                  </a:lnTo>
                  <a:lnTo>
                    <a:pt x="2003"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33" name="Shape 797"/>
            <p:cNvSpPr/>
            <p:nvPr/>
          </p:nvSpPr>
          <p:spPr>
            <a:xfrm>
              <a:off x="6222350" y="509200"/>
              <a:ext cx="50700" cy="53775"/>
            </a:xfrm>
            <a:custGeom>
              <a:avLst/>
              <a:gdLst/>
              <a:ahLst/>
              <a:cxnLst/>
              <a:rect l="0" t="0" r="0" b="0"/>
              <a:pathLst>
                <a:path w="2028" h="2151" extrusionOk="0">
                  <a:moveTo>
                    <a:pt x="1" y="1"/>
                  </a:moveTo>
                  <a:lnTo>
                    <a:pt x="1"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34" name="Shape 798"/>
            <p:cNvSpPr/>
            <p:nvPr/>
          </p:nvSpPr>
          <p:spPr>
            <a:xfrm>
              <a:off x="6222350" y="448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2253928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pPr algn="ctr"/>
            <a:r>
              <a:rPr lang="en-US" sz="2800" b="1" dirty="0" smtClean="0">
                <a:solidFill>
                  <a:schemeClr val="accent6"/>
                </a:solidFill>
              </a:rPr>
              <a:t>2019 MAPP2 Health: What’s New</a:t>
            </a:r>
            <a:endParaRPr lang="en-US" sz="2800" b="1" dirty="0">
              <a:solidFill>
                <a:schemeClr val="accent6"/>
              </a:solidFill>
            </a:endParaRPr>
          </a:p>
        </p:txBody>
      </p:sp>
      <p:sp>
        <p:nvSpPr>
          <p:cNvPr id="2" name="Content Placeholder 1"/>
          <p:cNvSpPr>
            <a:spLocks noGrp="1"/>
          </p:cNvSpPr>
          <p:nvPr>
            <p:ph sz="half" idx="1"/>
          </p:nvPr>
        </p:nvSpPr>
        <p:spPr/>
        <p:txBody>
          <a:bodyPr/>
          <a:lstStyle/>
          <a:p>
            <a:r>
              <a:rPr lang="en-US" dirty="0" smtClean="0"/>
              <a:t>Data and Evaluation Committee</a:t>
            </a:r>
            <a:endParaRPr lang="en-US" dirty="0"/>
          </a:p>
        </p:txBody>
      </p:sp>
      <p:sp>
        <p:nvSpPr>
          <p:cNvPr id="3" name="Content Placeholder 2"/>
          <p:cNvSpPr>
            <a:spLocks noGrp="1"/>
          </p:cNvSpPr>
          <p:nvPr>
            <p:ph sz="half" idx="2"/>
          </p:nvPr>
        </p:nvSpPr>
        <p:spPr/>
        <p:txBody>
          <a:bodyPr/>
          <a:lstStyle/>
          <a:p>
            <a:r>
              <a:rPr lang="en-US" dirty="0" smtClean="0"/>
              <a:t>Best Practices Work Group</a:t>
            </a:r>
            <a:endParaRPr lang="en-US" dirty="0"/>
          </a:p>
        </p:txBody>
      </p:sp>
      <p:grpSp>
        <p:nvGrpSpPr>
          <p:cNvPr id="6" name="Shape 935"/>
          <p:cNvGrpSpPr/>
          <p:nvPr/>
        </p:nvGrpSpPr>
        <p:grpSpPr>
          <a:xfrm>
            <a:off x="914400" y="2266950"/>
            <a:ext cx="2667000" cy="2057400"/>
            <a:chOff x="3936375" y="3703750"/>
            <a:chExt cx="453050" cy="332175"/>
          </a:xfrm>
          <a:solidFill>
            <a:schemeClr val="accent6"/>
          </a:solidFill>
        </p:grpSpPr>
        <p:sp>
          <p:nvSpPr>
            <p:cNvPr id="7" name="Shape 936"/>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8" name="Shape 937"/>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9" name="Shape 938"/>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11" name="Shape 939"/>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12" name="Shape 940"/>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25" tIns="91425" rIns="91425" bIns="91425" anchor="ctr" anchorCtr="0">
              <a:noAutofit/>
            </a:bodyPr>
            <a:lstStyle/>
            <a:p>
              <a:pPr lvl="0">
                <a:spcBef>
                  <a:spcPts val="0"/>
                </a:spcBef>
                <a:buNone/>
              </a:pPr>
              <a:endParaRPr/>
            </a:p>
          </p:txBody>
        </p:sp>
      </p:grpSp>
      <p:sp>
        <p:nvSpPr>
          <p:cNvPr id="13" name="Shape 968"/>
          <p:cNvSpPr/>
          <p:nvPr/>
        </p:nvSpPr>
        <p:spPr>
          <a:xfrm>
            <a:off x="5307230" y="1952127"/>
            <a:ext cx="2530039" cy="2535763"/>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accent6"/>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886385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2016 MAPP">
      <a:dk1>
        <a:sysClr val="windowText" lastClr="000000"/>
      </a:dk1>
      <a:lt1>
        <a:sysClr val="window" lastClr="FFFFFF"/>
      </a:lt1>
      <a:dk2>
        <a:srgbClr val="1F497D"/>
      </a:dk2>
      <a:lt2>
        <a:srgbClr val="EEECE1"/>
      </a:lt2>
      <a:accent1>
        <a:srgbClr val="76C5EF"/>
      </a:accent1>
      <a:accent2>
        <a:srgbClr val="FEA022"/>
      </a:accent2>
      <a:accent3>
        <a:srgbClr val="FF6700"/>
      </a:accent3>
      <a:accent4>
        <a:srgbClr val="70A525"/>
      </a:accent4>
      <a:accent5>
        <a:srgbClr val="A5D848"/>
      </a:accent5>
      <a:accent6>
        <a:srgbClr val="20768C"/>
      </a:accent6>
      <a:hlink>
        <a:srgbClr val="E60069"/>
      </a:hlink>
      <a:folHlink>
        <a:srgbClr val="EA7DB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TM03457503[[fn=Quotable]]</Template>
  <TotalTime>2219</TotalTime>
  <Words>1208</Words>
  <Application>Microsoft Office PowerPoint</Application>
  <PresentationFormat>On-screen Show (16:9)</PresentationFormat>
  <Paragraphs>162</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Century Gothic</vt:lpstr>
      <vt:lpstr>Oswald</vt:lpstr>
      <vt:lpstr>Trebuchet MS</vt:lpstr>
      <vt:lpstr>Wingdings</vt:lpstr>
      <vt:lpstr>Office Theme</vt:lpstr>
      <vt:lpstr>2019 MAPP2Health</vt:lpstr>
      <vt:lpstr>PowerPoint Presentation</vt:lpstr>
      <vt:lpstr>PowerPoint Presentation</vt:lpstr>
      <vt:lpstr>Planning District 10 / Thomas Jefferson Health District</vt:lpstr>
      <vt:lpstr>2016 Community Themes and Strength Responses</vt:lpstr>
      <vt:lpstr>2016 MAPP2Health Priorities &amp; RoadMAPP</vt:lpstr>
      <vt:lpstr>2019 MAPP Structure</vt:lpstr>
      <vt:lpstr>2019 MAPP2 Health: What’s New</vt:lpstr>
      <vt:lpstr>2019 MAPP2 Health: What’s New</vt:lpstr>
      <vt:lpstr>Local Data: Priority Indicators Available Online</vt:lpstr>
      <vt:lpstr>2019 MAPP2 Health: What’s New</vt:lpstr>
      <vt:lpstr>2019 MAPP2Health</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 Farmacy and  Harvest of the Month</dc:title>
  <dc:creator>Tiffany Neal</dc:creator>
  <cp:lastModifiedBy>Ivey, Putnam (VDH)</cp:lastModifiedBy>
  <cp:revision>186</cp:revision>
  <cp:lastPrinted>2018-11-06T15:33:04Z</cp:lastPrinted>
  <dcterms:created xsi:type="dcterms:W3CDTF">2017-02-16T17:56:26Z</dcterms:created>
  <dcterms:modified xsi:type="dcterms:W3CDTF">2018-11-30T21:05:21Z</dcterms:modified>
</cp:coreProperties>
</file>