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 id="2147483848" r:id="rId2"/>
  </p:sldMasterIdLst>
  <p:notesMasterIdLst>
    <p:notesMasterId r:id="rId18"/>
  </p:notesMasterIdLst>
  <p:handoutMasterIdLst>
    <p:handoutMasterId r:id="rId19"/>
  </p:handoutMasterIdLst>
  <p:sldIdLst>
    <p:sldId id="350" r:id="rId3"/>
    <p:sldId id="394" r:id="rId4"/>
    <p:sldId id="395" r:id="rId5"/>
    <p:sldId id="423" r:id="rId6"/>
    <p:sldId id="420" r:id="rId7"/>
    <p:sldId id="397" r:id="rId8"/>
    <p:sldId id="422" r:id="rId9"/>
    <p:sldId id="405" r:id="rId10"/>
    <p:sldId id="357" r:id="rId11"/>
    <p:sldId id="396" r:id="rId12"/>
    <p:sldId id="418" r:id="rId13"/>
    <p:sldId id="416" r:id="rId14"/>
    <p:sldId id="417" r:id="rId15"/>
    <p:sldId id="390" r:id="rId16"/>
    <p:sldId id="355" r:id="rId17"/>
  </p:sldIdLst>
  <p:sldSz cx="9144000" cy="5143500" type="screen16x9"/>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ey, Putnam (VDH)" initials="IP(" lastIdx="1" clrIdx="0">
    <p:extLst>
      <p:ext uri="{19B8F6BF-5375-455C-9EA6-DF929625EA0E}">
        <p15:presenceInfo xmlns:p15="http://schemas.microsoft.com/office/powerpoint/2012/main" userId="S-1-5-21-3102109963-2641124013-111641105-6825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A5D848"/>
    <a:srgbClr val="4ED231"/>
    <a:srgbClr val="2ABC53"/>
    <a:srgbClr val="008B99"/>
    <a:srgbClr val="005E68"/>
    <a:srgbClr val="BFE2E5"/>
    <a:srgbClr val="45542F"/>
    <a:srgbClr val="222D22"/>
    <a:srgbClr val="D8D2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157" autoAdjust="0"/>
  </p:normalViewPr>
  <p:slideViewPr>
    <p:cSldViewPr>
      <p:cViewPr varScale="1">
        <p:scale>
          <a:sx n="68" d="100"/>
          <a:sy n="68" d="100"/>
        </p:scale>
        <p:origin x="1258" y="53"/>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36904-04AC-4BF4-A4C4-C6D67A6FF134}" type="doc">
      <dgm:prSet loTypeId="urn:microsoft.com/office/officeart/2005/8/layout/hProcess9" loCatId="process" qsTypeId="urn:microsoft.com/office/officeart/2005/8/quickstyle/simple1" qsCatId="simple" csTypeId="urn:microsoft.com/office/officeart/2005/8/colors/colorful1" csCatId="colorful" phldr="1"/>
      <dgm:spPr/>
    </dgm:pt>
    <dgm:pt modelId="{9A49A87C-D7AE-4E59-9788-CDE4DE6F0DDE}">
      <dgm:prSet phldrT="[Text]"/>
      <dgm:spPr/>
      <dgm:t>
        <a:bodyPr/>
        <a:lstStyle/>
        <a:p>
          <a:r>
            <a:rPr lang="en-US" dirty="0" smtClean="0"/>
            <a:t>Change Policies</a:t>
          </a:r>
          <a:endParaRPr lang="en-US" dirty="0"/>
        </a:p>
      </dgm:t>
    </dgm:pt>
    <dgm:pt modelId="{834B7CBF-37C3-405C-B2E5-E637FEA0545D}" type="parTrans" cxnId="{AFD7505C-C477-4A1E-B849-19EA64E89895}">
      <dgm:prSet/>
      <dgm:spPr/>
      <dgm:t>
        <a:bodyPr/>
        <a:lstStyle/>
        <a:p>
          <a:endParaRPr lang="en-US"/>
        </a:p>
      </dgm:t>
    </dgm:pt>
    <dgm:pt modelId="{554F3CD2-E72C-46B7-AEED-BB48BA0D8745}" type="sibTrans" cxnId="{AFD7505C-C477-4A1E-B849-19EA64E89895}">
      <dgm:prSet/>
      <dgm:spPr/>
      <dgm:t>
        <a:bodyPr/>
        <a:lstStyle/>
        <a:p>
          <a:endParaRPr lang="en-US"/>
        </a:p>
      </dgm:t>
    </dgm:pt>
    <dgm:pt modelId="{2D8EDA4A-1CF8-4F35-8BAD-7D2DAF3A19EC}">
      <dgm:prSet phldrT="[Text]"/>
      <dgm:spPr/>
      <dgm:t>
        <a:bodyPr/>
        <a:lstStyle/>
        <a:p>
          <a:r>
            <a:rPr lang="en-US" dirty="0" smtClean="0"/>
            <a:t>Change Systems and How They Work </a:t>
          </a:r>
          <a:endParaRPr lang="en-US" dirty="0"/>
        </a:p>
      </dgm:t>
    </dgm:pt>
    <dgm:pt modelId="{B19C01CD-024D-4324-9519-476FEBB4F02A}" type="parTrans" cxnId="{9DB3C1C7-D587-4913-B493-315367B2F69F}">
      <dgm:prSet/>
      <dgm:spPr/>
      <dgm:t>
        <a:bodyPr/>
        <a:lstStyle/>
        <a:p>
          <a:endParaRPr lang="en-US"/>
        </a:p>
      </dgm:t>
    </dgm:pt>
    <dgm:pt modelId="{F55AE99B-733D-4B0F-B987-7C1D7782CC6E}" type="sibTrans" cxnId="{9DB3C1C7-D587-4913-B493-315367B2F69F}">
      <dgm:prSet/>
      <dgm:spPr/>
      <dgm:t>
        <a:bodyPr/>
        <a:lstStyle/>
        <a:p>
          <a:endParaRPr lang="en-US"/>
        </a:p>
      </dgm:t>
    </dgm:pt>
    <dgm:pt modelId="{ED06D837-841C-4F46-BF31-3745FCDC52A8}">
      <dgm:prSet phldrT="[Text]"/>
      <dgm:spPr/>
      <dgm:t>
        <a:bodyPr/>
        <a:lstStyle/>
        <a:p>
          <a:r>
            <a:rPr lang="en-US" dirty="0" smtClean="0"/>
            <a:t>Change the Environment around You</a:t>
          </a:r>
          <a:endParaRPr lang="en-US" dirty="0"/>
        </a:p>
      </dgm:t>
    </dgm:pt>
    <dgm:pt modelId="{C8919BD5-5DA8-4A21-90BC-1B345C3FB2D4}" type="parTrans" cxnId="{6ADF3A6E-C119-44A3-BCF0-41EB534F87B7}">
      <dgm:prSet/>
      <dgm:spPr/>
      <dgm:t>
        <a:bodyPr/>
        <a:lstStyle/>
        <a:p>
          <a:endParaRPr lang="en-US"/>
        </a:p>
      </dgm:t>
    </dgm:pt>
    <dgm:pt modelId="{300FFBF3-620D-4FF8-8EE1-571E13047AB9}" type="sibTrans" cxnId="{6ADF3A6E-C119-44A3-BCF0-41EB534F87B7}">
      <dgm:prSet/>
      <dgm:spPr/>
      <dgm:t>
        <a:bodyPr/>
        <a:lstStyle/>
        <a:p>
          <a:endParaRPr lang="en-US"/>
        </a:p>
      </dgm:t>
    </dgm:pt>
    <dgm:pt modelId="{D95E97E5-8015-4A8B-97F8-AC46CA3399E9}" type="pres">
      <dgm:prSet presAssocID="{63336904-04AC-4BF4-A4C4-C6D67A6FF134}" presName="CompostProcess" presStyleCnt="0">
        <dgm:presLayoutVars>
          <dgm:dir/>
          <dgm:resizeHandles val="exact"/>
        </dgm:presLayoutVars>
      </dgm:prSet>
      <dgm:spPr/>
    </dgm:pt>
    <dgm:pt modelId="{D911E297-55AB-4890-85D1-1324772E35B8}" type="pres">
      <dgm:prSet presAssocID="{63336904-04AC-4BF4-A4C4-C6D67A6FF134}" presName="arrow" presStyleLbl="bgShp" presStyleIdx="0" presStyleCnt="1" custLinFactNeighborX="-2941" custLinFactNeighborY="-4957"/>
      <dgm:spPr/>
      <dgm:t>
        <a:bodyPr/>
        <a:lstStyle/>
        <a:p>
          <a:endParaRPr lang="en-US"/>
        </a:p>
      </dgm:t>
    </dgm:pt>
    <dgm:pt modelId="{3ED66D54-29A3-4D09-A75E-DFC01AB75659}" type="pres">
      <dgm:prSet presAssocID="{63336904-04AC-4BF4-A4C4-C6D67A6FF134}" presName="linearProcess" presStyleCnt="0"/>
      <dgm:spPr/>
    </dgm:pt>
    <dgm:pt modelId="{DA30A372-D98E-4753-A6EA-3FDC6C1C6F4C}" type="pres">
      <dgm:prSet presAssocID="{9A49A87C-D7AE-4E59-9788-CDE4DE6F0DDE}" presName="textNode" presStyleLbl="node1" presStyleIdx="0" presStyleCnt="3">
        <dgm:presLayoutVars>
          <dgm:bulletEnabled val="1"/>
        </dgm:presLayoutVars>
      </dgm:prSet>
      <dgm:spPr/>
      <dgm:t>
        <a:bodyPr/>
        <a:lstStyle/>
        <a:p>
          <a:endParaRPr lang="en-US"/>
        </a:p>
      </dgm:t>
    </dgm:pt>
    <dgm:pt modelId="{441F6CEC-9065-472E-91A1-CFED1856327E}" type="pres">
      <dgm:prSet presAssocID="{554F3CD2-E72C-46B7-AEED-BB48BA0D8745}" presName="sibTrans" presStyleCnt="0"/>
      <dgm:spPr/>
    </dgm:pt>
    <dgm:pt modelId="{552DE35B-8245-4CD8-A1B7-3A1577628039}" type="pres">
      <dgm:prSet presAssocID="{2D8EDA4A-1CF8-4F35-8BAD-7D2DAF3A19EC}" presName="textNode" presStyleLbl="node1" presStyleIdx="1" presStyleCnt="3">
        <dgm:presLayoutVars>
          <dgm:bulletEnabled val="1"/>
        </dgm:presLayoutVars>
      </dgm:prSet>
      <dgm:spPr/>
      <dgm:t>
        <a:bodyPr/>
        <a:lstStyle/>
        <a:p>
          <a:endParaRPr lang="en-US"/>
        </a:p>
      </dgm:t>
    </dgm:pt>
    <dgm:pt modelId="{189F1AB6-04E5-454D-898A-AF75B09FB7BF}" type="pres">
      <dgm:prSet presAssocID="{F55AE99B-733D-4B0F-B987-7C1D7782CC6E}" presName="sibTrans" presStyleCnt="0"/>
      <dgm:spPr/>
    </dgm:pt>
    <dgm:pt modelId="{84ACC40B-0C87-479A-86B0-37890E1E0DF3}" type="pres">
      <dgm:prSet presAssocID="{ED06D837-841C-4F46-BF31-3745FCDC52A8}" presName="textNode" presStyleLbl="node1" presStyleIdx="2" presStyleCnt="3" custLinFactNeighborX="64849" custLinFactNeighborY="-3919">
        <dgm:presLayoutVars>
          <dgm:bulletEnabled val="1"/>
        </dgm:presLayoutVars>
      </dgm:prSet>
      <dgm:spPr/>
      <dgm:t>
        <a:bodyPr/>
        <a:lstStyle/>
        <a:p>
          <a:endParaRPr lang="en-US"/>
        </a:p>
      </dgm:t>
    </dgm:pt>
  </dgm:ptLst>
  <dgm:cxnLst>
    <dgm:cxn modelId="{6ADF3A6E-C119-44A3-BCF0-41EB534F87B7}" srcId="{63336904-04AC-4BF4-A4C4-C6D67A6FF134}" destId="{ED06D837-841C-4F46-BF31-3745FCDC52A8}" srcOrd="2" destOrd="0" parTransId="{C8919BD5-5DA8-4A21-90BC-1B345C3FB2D4}" sibTransId="{300FFBF3-620D-4FF8-8EE1-571E13047AB9}"/>
    <dgm:cxn modelId="{9DB3C1C7-D587-4913-B493-315367B2F69F}" srcId="{63336904-04AC-4BF4-A4C4-C6D67A6FF134}" destId="{2D8EDA4A-1CF8-4F35-8BAD-7D2DAF3A19EC}" srcOrd="1" destOrd="0" parTransId="{B19C01CD-024D-4324-9519-476FEBB4F02A}" sibTransId="{F55AE99B-733D-4B0F-B987-7C1D7782CC6E}"/>
    <dgm:cxn modelId="{9D079B89-D3F5-417E-8F8F-1CC1B26F5917}" type="presOf" srcId="{ED06D837-841C-4F46-BF31-3745FCDC52A8}" destId="{84ACC40B-0C87-479A-86B0-37890E1E0DF3}" srcOrd="0" destOrd="0" presId="urn:microsoft.com/office/officeart/2005/8/layout/hProcess9"/>
    <dgm:cxn modelId="{91612B5A-8960-4196-B8C4-ADE5D40B1A3F}" type="presOf" srcId="{2D8EDA4A-1CF8-4F35-8BAD-7D2DAF3A19EC}" destId="{552DE35B-8245-4CD8-A1B7-3A1577628039}" srcOrd="0" destOrd="0" presId="urn:microsoft.com/office/officeart/2005/8/layout/hProcess9"/>
    <dgm:cxn modelId="{AFD7505C-C477-4A1E-B849-19EA64E89895}" srcId="{63336904-04AC-4BF4-A4C4-C6D67A6FF134}" destId="{9A49A87C-D7AE-4E59-9788-CDE4DE6F0DDE}" srcOrd="0" destOrd="0" parTransId="{834B7CBF-37C3-405C-B2E5-E637FEA0545D}" sibTransId="{554F3CD2-E72C-46B7-AEED-BB48BA0D8745}"/>
    <dgm:cxn modelId="{B6A2682A-2520-490F-97FD-1B8B716CBCB3}" type="presOf" srcId="{9A49A87C-D7AE-4E59-9788-CDE4DE6F0DDE}" destId="{DA30A372-D98E-4753-A6EA-3FDC6C1C6F4C}" srcOrd="0" destOrd="0" presId="urn:microsoft.com/office/officeart/2005/8/layout/hProcess9"/>
    <dgm:cxn modelId="{2E7E54CE-DB64-4CB9-A5A5-F546FD2E48A3}" type="presOf" srcId="{63336904-04AC-4BF4-A4C4-C6D67A6FF134}" destId="{D95E97E5-8015-4A8B-97F8-AC46CA3399E9}" srcOrd="0" destOrd="0" presId="urn:microsoft.com/office/officeart/2005/8/layout/hProcess9"/>
    <dgm:cxn modelId="{8BB34A01-0B25-48F9-AB1E-C8FF27ACC87E}" type="presParOf" srcId="{D95E97E5-8015-4A8B-97F8-AC46CA3399E9}" destId="{D911E297-55AB-4890-85D1-1324772E35B8}" srcOrd="0" destOrd="0" presId="urn:microsoft.com/office/officeart/2005/8/layout/hProcess9"/>
    <dgm:cxn modelId="{A1276384-C2B7-4181-BC1A-2F28483B4AB8}" type="presParOf" srcId="{D95E97E5-8015-4A8B-97F8-AC46CA3399E9}" destId="{3ED66D54-29A3-4D09-A75E-DFC01AB75659}" srcOrd="1" destOrd="0" presId="urn:microsoft.com/office/officeart/2005/8/layout/hProcess9"/>
    <dgm:cxn modelId="{C3F6F809-56CE-48A6-A33D-F6955E596CC9}" type="presParOf" srcId="{3ED66D54-29A3-4D09-A75E-DFC01AB75659}" destId="{DA30A372-D98E-4753-A6EA-3FDC6C1C6F4C}" srcOrd="0" destOrd="0" presId="urn:microsoft.com/office/officeart/2005/8/layout/hProcess9"/>
    <dgm:cxn modelId="{F0340A3A-263B-4852-9B4C-CA1B0C5A8E1F}" type="presParOf" srcId="{3ED66D54-29A3-4D09-A75E-DFC01AB75659}" destId="{441F6CEC-9065-472E-91A1-CFED1856327E}" srcOrd="1" destOrd="0" presId="urn:microsoft.com/office/officeart/2005/8/layout/hProcess9"/>
    <dgm:cxn modelId="{93C455A4-0E64-4AF9-A49C-C4E32674AE2E}" type="presParOf" srcId="{3ED66D54-29A3-4D09-A75E-DFC01AB75659}" destId="{552DE35B-8245-4CD8-A1B7-3A1577628039}" srcOrd="2" destOrd="0" presId="urn:microsoft.com/office/officeart/2005/8/layout/hProcess9"/>
    <dgm:cxn modelId="{3A4DCA06-FC8F-455A-A297-9F4FBAA0B4B1}" type="presParOf" srcId="{3ED66D54-29A3-4D09-A75E-DFC01AB75659}" destId="{189F1AB6-04E5-454D-898A-AF75B09FB7BF}" srcOrd="3" destOrd="0" presId="urn:microsoft.com/office/officeart/2005/8/layout/hProcess9"/>
    <dgm:cxn modelId="{2BB24A56-84AA-4E79-A921-1C89ED0BC588}" type="presParOf" srcId="{3ED66D54-29A3-4D09-A75E-DFC01AB75659}" destId="{84ACC40B-0C87-479A-86B0-37890E1E0DF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1E297-55AB-4890-85D1-1324772E35B8}">
      <dsp:nvSpPr>
        <dsp:cNvPr id="0" name=""/>
        <dsp:cNvSpPr/>
      </dsp:nvSpPr>
      <dsp:spPr>
        <a:xfrm>
          <a:off x="327669" y="0"/>
          <a:ext cx="5570220" cy="25908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30A372-D98E-4753-A6EA-3FDC6C1C6F4C}">
      <dsp:nvSpPr>
        <dsp:cNvPr id="0" name=""/>
        <dsp:cNvSpPr/>
      </dsp:nvSpPr>
      <dsp:spPr>
        <a:xfrm>
          <a:off x="222066" y="777240"/>
          <a:ext cx="1965960" cy="1036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Change Policies</a:t>
          </a:r>
          <a:endParaRPr lang="en-US" sz="1800" kern="1200" dirty="0"/>
        </a:p>
      </dsp:txBody>
      <dsp:txXfrm>
        <a:off x="272655" y="827829"/>
        <a:ext cx="1864782" cy="935142"/>
      </dsp:txXfrm>
    </dsp:sp>
    <dsp:sp modelId="{552DE35B-8245-4CD8-A1B7-3A1577628039}">
      <dsp:nvSpPr>
        <dsp:cNvPr id="0" name=""/>
        <dsp:cNvSpPr/>
      </dsp:nvSpPr>
      <dsp:spPr>
        <a:xfrm>
          <a:off x="2293620" y="777240"/>
          <a:ext cx="1965960" cy="1036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Change Systems and How They Work </a:t>
          </a:r>
          <a:endParaRPr lang="en-US" sz="1800" kern="1200" dirty="0"/>
        </a:p>
      </dsp:txBody>
      <dsp:txXfrm>
        <a:off x="2344209" y="827829"/>
        <a:ext cx="1864782" cy="935142"/>
      </dsp:txXfrm>
    </dsp:sp>
    <dsp:sp modelId="{84ACC40B-0C87-479A-86B0-37890E1E0DF3}">
      <dsp:nvSpPr>
        <dsp:cNvPr id="0" name=""/>
        <dsp:cNvSpPr/>
      </dsp:nvSpPr>
      <dsp:spPr>
        <a:xfrm>
          <a:off x="4433649" y="736626"/>
          <a:ext cx="1965960" cy="1036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Change the Environment around You</a:t>
          </a:r>
          <a:endParaRPr lang="en-US" sz="1800" kern="1200" dirty="0"/>
        </a:p>
      </dsp:txBody>
      <dsp:txXfrm>
        <a:off x="4484238" y="787215"/>
        <a:ext cx="1864782" cy="9351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155F1C73-6E92-4CA8-A29C-5234A4DA6CC8}" type="datetimeFigureOut">
              <a:rPr lang="en-US" smtClean="0"/>
              <a:t>3/13/2019</a:t>
            </a:fld>
            <a:endParaRPr lang="en-US"/>
          </a:p>
        </p:txBody>
      </p:sp>
      <p:sp>
        <p:nvSpPr>
          <p:cNvPr id="4" name="Footer Placeholder 3"/>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B0AD71E7-6740-4BF0-A787-97F9D47978CF}" type="slidenum">
              <a:rPr lang="en-US" smtClean="0"/>
              <a:t>‹#›</a:t>
            </a:fld>
            <a:endParaRPr lang="en-US"/>
          </a:p>
        </p:txBody>
      </p:sp>
    </p:spTree>
    <p:extLst>
      <p:ext uri="{BB962C8B-B14F-4D97-AF65-F5344CB8AC3E}">
        <p14:creationId xmlns:p14="http://schemas.microsoft.com/office/powerpoint/2010/main" val="2149322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58" tIns="46580" rIns="93158" bIns="46580" rtlCol="0"/>
          <a:lstStyle>
            <a:lvl1pPr algn="r">
              <a:defRPr sz="1200"/>
            </a:lvl1pPr>
          </a:lstStyle>
          <a:p>
            <a:fld id="{83812CAA-8D47-45B7-AE76-44B9CF6C8549}" type="datetimeFigureOut">
              <a:rPr lang="en-US" smtClean="0"/>
              <a:t>3/13/2019</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58" tIns="46580" rIns="93158"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58" tIns="46580" rIns="93158" bIns="46580" rtlCol="0" anchor="b"/>
          <a:lstStyle>
            <a:lvl1pPr algn="r">
              <a:defRPr sz="1200"/>
            </a:lvl1pPr>
          </a:lstStyle>
          <a:p>
            <a:fld id="{93A5A9F5-DCD5-4EF3-8D8F-F0669DDA1AE8}" type="slidenum">
              <a:rPr lang="en-US" smtClean="0"/>
              <a:t>‹#›</a:t>
            </a:fld>
            <a:endParaRPr lang="en-US"/>
          </a:p>
        </p:txBody>
      </p:sp>
    </p:spTree>
    <p:extLst>
      <p:ext uri="{BB962C8B-B14F-4D97-AF65-F5344CB8AC3E}">
        <p14:creationId xmlns:p14="http://schemas.microsoft.com/office/powerpoint/2010/main" val="39312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ountyhealthrankings.org/intervention-planning-matri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2" indent="-174672">
              <a:buFont typeface="Arial" panose="020B0604020202020204" pitchFamily="34" charset="0"/>
              <a:buChar char="•"/>
            </a:pPr>
            <a:r>
              <a:rPr lang="en-US" dirty="0" smtClean="0"/>
              <a:t>In the first meeting, we discussed a variety of public</a:t>
            </a:r>
            <a:r>
              <a:rPr lang="en-US" baseline="0" dirty="0" smtClean="0"/>
              <a:t> and community health frameworks intended to frame community health improvement work and community health programming. In addition to the frameworks presented in the first meeting, wanted to share several more frameworks provided by members of this group.</a:t>
            </a: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1</a:t>
            </a:fld>
            <a:endParaRPr lang="en-US"/>
          </a:p>
        </p:txBody>
      </p:sp>
    </p:spTree>
    <p:extLst>
      <p:ext uri="{BB962C8B-B14F-4D97-AF65-F5344CB8AC3E}">
        <p14:creationId xmlns:p14="http://schemas.microsoft.com/office/powerpoint/2010/main" val="3458712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0C987AE-B2BC-4A19-B1A9-B8B9CD194BFC}" type="slidenum">
              <a:rPr lang="en-US"/>
              <a:pPr/>
              <a:t>11</a:t>
            </a:fld>
            <a:endParaRPr lang="en-US"/>
          </a:p>
        </p:txBody>
      </p:sp>
      <p:sp>
        <p:nvSpPr>
          <p:cNvPr id="73730" name="Rectangle 7"/>
          <p:cNvSpPr txBox="1">
            <a:spLocks noGrp="1" noChangeArrowheads="1"/>
          </p:cNvSpPr>
          <p:nvPr/>
        </p:nvSpPr>
        <p:spPr bwMode="auto">
          <a:xfrm>
            <a:off x="3844877" y="8462040"/>
            <a:ext cx="2941401" cy="445453"/>
          </a:xfrm>
          <a:prstGeom prst="rect">
            <a:avLst/>
          </a:prstGeom>
          <a:noFill/>
          <a:ln w="9525">
            <a:noFill/>
            <a:miter lim="800000"/>
            <a:headEnd/>
            <a:tailEnd/>
          </a:ln>
        </p:spPr>
        <p:txBody>
          <a:bodyPr lIns="91499" tIns="45750" rIns="91499" bIns="45750" anchor="b"/>
          <a:lstStyle/>
          <a:p>
            <a:pPr algn="r" defTabSz="912420"/>
            <a:fld id="{6CB16BD7-19AD-4487-8643-095451802606}" type="slidenum">
              <a:rPr lang="en-US" sz="1200"/>
              <a:pPr algn="r" defTabSz="912420"/>
              <a:t>11</a:t>
            </a:fld>
            <a:endParaRPr lang="en-US" sz="1200" dirty="0"/>
          </a:p>
        </p:txBody>
      </p:sp>
      <p:sp>
        <p:nvSpPr>
          <p:cNvPr id="73731" name="Rectangle 2"/>
          <p:cNvSpPr>
            <a:spLocks noGrp="1" noRot="1" noChangeAspect="1" noChangeArrowheads="1" noTextEdit="1"/>
          </p:cNvSpPr>
          <p:nvPr>
            <p:ph type="sldImg"/>
          </p:nvPr>
        </p:nvSpPr>
        <p:spPr>
          <a:xfrm>
            <a:off x="439738" y="665163"/>
            <a:ext cx="5910262" cy="3324225"/>
          </a:xfrm>
          <a:ln/>
        </p:spPr>
      </p:sp>
      <p:sp>
        <p:nvSpPr>
          <p:cNvPr id="73732" name="Rectangle 3"/>
          <p:cNvSpPr>
            <a:spLocks noGrp="1" noChangeArrowheads="1"/>
          </p:cNvSpPr>
          <p:nvPr>
            <p:ph type="body" idx="1"/>
          </p:nvPr>
        </p:nvSpPr>
        <p:spPr>
          <a:xfrm>
            <a:off x="905047" y="4211552"/>
            <a:ext cx="4977755" cy="4062028"/>
          </a:xfrm>
        </p:spPr>
        <p:txBody>
          <a:bodyPr/>
          <a:lstStyle/>
          <a:p>
            <a:r>
              <a:rPr lang="en-US" dirty="0"/>
              <a:t>Traditional approach: education and counseling for individual behavior change. Per </a:t>
            </a:r>
            <a:r>
              <a:rPr lang="en-US" dirty="0" err="1"/>
              <a:t>RWJF</a:t>
            </a:r>
            <a:r>
              <a:rPr lang="en-US" dirty="0"/>
              <a:t>, policy, systems and environmental change approaches seek to go beyond programming and into the systems that create the structures in which we work, live and play. These approaches often work hand‐in‐hand where, for example, an environmental change may be furthered by a policy or system change. Similarly a policy could be put in place that results in additional environmental changes. The process is not linear. At the end of the day, an effective PSE approach should seek to reach populations and uncover strategies for impact that are sustainable. Efforts may accelerate the adoption or implementation of effective interventions by effectively integrating approaches into existing infrastructures. Such approaches often include advocates, decision and policy makers. Characteristics:</a:t>
            </a:r>
          </a:p>
          <a:p>
            <a:pPr marL="165261" indent="-165261">
              <a:buFont typeface="Arial" panose="020B0604020202020204" pitchFamily="34" charset="0"/>
              <a:buChar char="•"/>
            </a:pPr>
            <a:r>
              <a:rPr lang="en-US" dirty="0"/>
              <a:t>Ongoing 	</a:t>
            </a:r>
          </a:p>
          <a:p>
            <a:pPr marL="165261" indent="-165261">
              <a:buFont typeface="Arial" panose="020B0604020202020204" pitchFamily="34" charset="0"/>
              <a:buChar char="•"/>
            </a:pPr>
            <a:r>
              <a:rPr lang="en-US" dirty="0"/>
              <a:t>Foundational: often produces behavior change over time 	</a:t>
            </a:r>
          </a:p>
          <a:p>
            <a:pPr marL="165261" indent="-165261">
              <a:buFont typeface="Arial" panose="020B0604020202020204" pitchFamily="34" charset="0"/>
              <a:buChar char="•"/>
            </a:pPr>
            <a:r>
              <a:rPr lang="en-US" dirty="0"/>
              <a:t>Community/Population level 	</a:t>
            </a:r>
          </a:p>
          <a:p>
            <a:pPr marL="165261" indent="-165261">
              <a:buFont typeface="Arial" panose="020B0604020202020204" pitchFamily="34" charset="0"/>
              <a:buChar char="•"/>
            </a:pPr>
            <a:r>
              <a:rPr lang="en-US" dirty="0"/>
              <a:t>Part of an ongoing plan 	</a:t>
            </a:r>
          </a:p>
          <a:p>
            <a:pPr marL="165261" indent="-165261">
              <a:buFont typeface="Arial" panose="020B0604020202020204" pitchFamily="34" charset="0"/>
              <a:buChar char="•"/>
            </a:pPr>
            <a:r>
              <a:rPr lang="en-US" dirty="0"/>
              <a:t>Long term</a:t>
            </a:r>
          </a:p>
          <a:p>
            <a:pPr marL="165261" indent="-165261">
              <a:buFont typeface="Arial" panose="020B0604020202020204" pitchFamily="34" charset="0"/>
              <a:buChar char="•"/>
            </a:pPr>
            <a:r>
              <a:rPr lang="en-US" dirty="0"/>
              <a:t>Sustaining 	</a:t>
            </a:r>
          </a:p>
        </p:txBody>
      </p:sp>
    </p:spTree>
    <p:extLst>
      <p:ext uri="{BB962C8B-B14F-4D97-AF65-F5344CB8AC3E}">
        <p14:creationId xmlns:p14="http://schemas.microsoft.com/office/powerpoint/2010/main" val="1148962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ad0b6d0df_2_6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ad0b6d0df_2_68:notes"/>
          <p:cNvSpPr txBox="1">
            <a:spLocks noGrp="1"/>
          </p:cNvSpPr>
          <p:nvPr>
            <p:ph type="body" idx="1"/>
          </p:nvPr>
        </p:nvSpPr>
        <p:spPr>
          <a:xfrm>
            <a:off x="701040" y="4415790"/>
            <a:ext cx="5608320" cy="4183380"/>
          </a:xfrm>
          <a:prstGeom prst="rect">
            <a:avLst/>
          </a:prstGeom>
          <a:noFill/>
          <a:ln>
            <a:noFill/>
          </a:ln>
        </p:spPr>
        <p:txBody>
          <a:bodyPr spcFirstLastPara="1" wrap="square" lIns="92977" tIns="46464" rIns="92977" bIns="46464" anchor="t" anchorCtr="0">
            <a:noAutofit/>
          </a:bodyPr>
          <a:lstStyle/>
          <a:p>
            <a:pPr marL="0" indent="0"/>
            <a:r>
              <a:rPr lang="en-US" dirty="0"/>
              <a:t>The intervention planning matrix helps you consider the range of possible approaches that could be used to address your identified health issue at the individual, organization/institution, and community levels. Some approaches may fit more than one box, just decide which is the best fit. The goal isn’t to fill out every box. </a:t>
            </a:r>
            <a:endParaRPr lang="en-US" dirty="0" smtClean="0"/>
          </a:p>
          <a:p>
            <a:pPr marL="0" indent="0"/>
            <a:endParaRPr lang="en-US" dirty="0" smtClean="0"/>
          </a:p>
          <a:p>
            <a:pPr marL="188051" indent="-188051">
              <a:spcBef>
                <a:spcPts val="0"/>
              </a:spcBef>
            </a:pPr>
            <a:r>
              <a:rPr lang="en-US" dirty="0" smtClean="0"/>
              <a:t>This tool can help you brainstorm strategies and work toward the “sweet spot” of policy changes with greater impact</a:t>
            </a:r>
          </a:p>
          <a:p>
            <a:pPr marL="188051" indent="-188051"/>
            <a:r>
              <a:rPr lang="en-US" dirty="0" smtClean="0"/>
              <a:t>Consider </a:t>
            </a:r>
          </a:p>
          <a:p>
            <a:pPr marL="393196" lvl="1" indent="-188051"/>
            <a:r>
              <a:rPr lang="en-US" dirty="0" smtClean="0"/>
              <a:t>Will the strategies you’re considering have the impact you’re hoping for? </a:t>
            </a:r>
          </a:p>
          <a:p>
            <a:pPr marL="393196" lvl="1" indent="-188051"/>
            <a:r>
              <a:rPr lang="en-US" dirty="0" smtClean="0"/>
              <a:t>Are the strategies you’re considering programmatic or are they on the policy spectrum? </a:t>
            </a:r>
          </a:p>
          <a:p>
            <a:pPr marL="393196" lvl="1" indent="-188051"/>
            <a:endParaRPr lang="en-US" dirty="0" smtClean="0"/>
          </a:p>
          <a:p>
            <a:pPr marL="188050" indent="-188050"/>
            <a:r>
              <a:rPr lang="en-US" dirty="0" smtClean="0"/>
              <a:t>Developed by the Healthy Wisconsin Leadership Institute</a:t>
            </a:r>
          </a:p>
          <a:p>
            <a:pPr marL="188050" indent="-188050"/>
            <a:r>
              <a:rPr lang="en-US" dirty="0" smtClean="0"/>
              <a:t>Download the tool here: </a:t>
            </a:r>
            <a:r>
              <a:rPr lang="en-US" u="sng" dirty="0" smtClean="0">
                <a:solidFill>
                  <a:schemeClr val="hlink"/>
                </a:solidFill>
                <a:hlinkClick r:id="rId3"/>
              </a:rPr>
              <a:t>http://www.countyhealthrankings.org/intervention-planning-matrix</a:t>
            </a:r>
            <a:r>
              <a:rPr lang="en-US" dirty="0" smtClean="0"/>
              <a:t> </a:t>
            </a:r>
          </a:p>
          <a:p>
            <a:pPr marL="0" indent="0"/>
            <a:endParaRPr dirty="0"/>
          </a:p>
        </p:txBody>
      </p:sp>
      <p:sp>
        <p:nvSpPr>
          <p:cNvPr id="174" name="Google Shape;174;g3ad0b6d0df_2_68:notes"/>
          <p:cNvSpPr txBox="1">
            <a:spLocks noGrp="1"/>
          </p:cNvSpPr>
          <p:nvPr>
            <p:ph type="sldNum" idx="12"/>
          </p:nvPr>
        </p:nvSpPr>
        <p:spPr>
          <a:xfrm>
            <a:off x="3970938" y="8829967"/>
            <a:ext cx="3037840" cy="464820"/>
          </a:xfrm>
          <a:prstGeom prst="rect">
            <a:avLst/>
          </a:prstGeom>
          <a:noFill/>
          <a:ln>
            <a:noFill/>
          </a:ln>
        </p:spPr>
        <p:txBody>
          <a:bodyPr spcFirstLastPara="1" wrap="square" lIns="92977" tIns="46464" rIns="92977" bIns="46464" anchor="b" anchorCtr="0">
            <a:noAutofit/>
          </a:bodyPr>
          <a:lstStyle/>
          <a:p>
            <a:pPr algn="r"/>
            <a:fld id="{00000000-1234-1234-1234-123412341234}" type="slidenum">
              <a:rPr lang="en-US" sz="1300">
                <a:solidFill>
                  <a:schemeClr val="dk1"/>
                </a:solidFill>
                <a:latin typeface="Calibri"/>
                <a:ea typeface="Calibri"/>
                <a:cs typeface="Calibri"/>
                <a:sym typeface="Calibri"/>
              </a:rPr>
              <a:pPr algn="r"/>
              <a:t>12</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5635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2" indent="-174672">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15</a:t>
            </a:fld>
            <a:endParaRPr lang="en-US"/>
          </a:p>
        </p:txBody>
      </p:sp>
    </p:spTree>
    <p:extLst>
      <p:ext uri="{BB962C8B-B14F-4D97-AF65-F5344CB8AC3E}">
        <p14:creationId xmlns:p14="http://schemas.microsoft.com/office/powerpoint/2010/main" val="337508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Pyramid</a:t>
            </a:r>
            <a:r>
              <a:rPr lang="en-US" baseline="0" dirty="0" smtClean="0"/>
              <a:t> of optimal mix of services for mental health. Framework provided by the World Health Organization. Thanks to Rebecca Kendall of the Community Health and Wellness Coalition for sharing.</a:t>
            </a:r>
            <a:endParaRPr lang="en-US" dirty="0"/>
          </a:p>
        </p:txBody>
      </p:sp>
      <p:sp>
        <p:nvSpPr>
          <p:cNvPr id="4" name="Slide Number Placeholder 3"/>
          <p:cNvSpPr>
            <a:spLocks noGrp="1"/>
          </p:cNvSpPr>
          <p:nvPr>
            <p:ph type="sldNum" sz="quarter" idx="10"/>
          </p:nvPr>
        </p:nvSpPr>
        <p:spPr/>
        <p:txBody>
          <a:bodyPr/>
          <a:lstStyle/>
          <a:p>
            <a:fld id="{93A5A9F5-DCD5-4EF3-8D8F-F0669DDA1AE8}" type="slidenum">
              <a:rPr lang="en-US" smtClean="0"/>
              <a:t>2</a:t>
            </a:fld>
            <a:endParaRPr lang="en-US"/>
          </a:p>
        </p:txBody>
      </p:sp>
    </p:spTree>
    <p:extLst>
      <p:ext uri="{BB962C8B-B14F-4D97-AF65-F5344CB8AC3E}">
        <p14:creationId xmlns:p14="http://schemas.microsoft.com/office/powerpoint/2010/main" val="3334089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first</a:t>
            </a:r>
            <a:r>
              <a:rPr lang="en-US" baseline="0" dirty="0" smtClean="0"/>
              <a:t> meeting, talked about the importance of trauma-informed care. Pyramid depicting the impact of adverse childhood </a:t>
            </a:r>
            <a:r>
              <a:rPr lang="en-US" baseline="0" dirty="0" smtClean="0"/>
              <a:t>experiences (ACEs). In addition, highly encouraged to watch this excellent </a:t>
            </a:r>
            <a:r>
              <a:rPr lang="en-US" baseline="0" dirty="0" smtClean="0"/>
              <a:t>TedTalk by Dr. Burke Harris on </a:t>
            </a:r>
            <a:r>
              <a:rPr lang="en-US" baseline="0" dirty="0" smtClean="0"/>
              <a:t>ACEs. Thanks to Alicia Lenahan of the Trauma Informed Community Network (</a:t>
            </a:r>
            <a:r>
              <a:rPr lang="en-US" baseline="0" dirty="0" err="1" smtClean="0"/>
              <a:t>TICN</a:t>
            </a:r>
            <a:r>
              <a:rPr lang="en-US" baseline="0" dirty="0" smtClean="0"/>
              <a:t>) for sharing.</a:t>
            </a:r>
            <a:endParaRPr lang="en-US" dirty="0"/>
          </a:p>
        </p:txBody>
      </p:sp>
      <p:sp>
        <p:nvSpPr>
          <p:cNvPr id="4" name="Slide Number Placeholder 3"/>
          <p:cNvSpPr>
            <a:spLocks noGrp="1"/>
          </p:cNvSpPr>
          <p:nvPr>
            <p:ph type="sldNum" sz="quarter" idx="10"/>
          </p:nvPr>
        </p:nvSpPr>
        <p:spPr/>
        <p:txBody>
          <a:bodyPr/>
          <a:lstStyle/>
          <a:p>
            <a:fld id="{93A5A9F5-DCD5-4EF3-8D8F-F0669DDA1AE8}" type="slidenum">
              <a:rPr lang="en-US" smtClean="0"/>
              <a:t>3</a:t>
            </a:fld>
            <a:endParaRPr lang="en-US"/>
          </a:p>
        </p:txBody>
      </p:sp>
    </p:spTree>
    <p:extLst>
      <p:ext uri="{BB962C8B-B14F-4D97-AF65-F5344CB8AC3E}">
        <p14:creationId xmlns:p14="http://schemas.microsoft.com/office/powerpoint/2010/main" val="276902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first meeting,</a:t>
            </a:r>
            <a:r>
              <a:rPr lang="en-US" baseline="0" dirty="0" smtClean="0"/>
              <a:t> we broke into smaller groups arranged by MAPP priority (+ a social determinants of health category) to brainstorm </a:t>
            </a:r>
            <a:r>
              <a:rPr lang="en-US" b="1" baseline="0" dirty="0" smtClean="0"/>
              <a:t>current practices </a:t>
            </a:r>
            <a:r>
              <a:rPr lang="en-US" b="0" baseline="0" dirty="0" smtClean="0"/>
              <a:t>(community programming, activities, and initiatives) and where they might fall on the health impact pyramid. Then, brainstormed </a:t>
            </a:r>
            <a:r>
              <a:rPr lang="en-US" b="1" baseline="0" dirty="0" smtClean="0"/>
              <a:t>best practices </a:t>
            </a:r>
            <a:r>
              <a:rPr lang="en-US" b="0" baseline="0" dirty="0" smtClean="0"/>
              <a:t>(either currently occurring here/elsewhere and/or promising practices) that are either policy, systems, or environmental changes. Posters are wall reflect the work from the work meeting. Walk around and review the work from each group and use the dots to highlight the three categories (pink, green, yellow).</a:t>
            </a:r>
            <a:endParaRPr lang="en-US" dirty="0"/>
          </a:p>
        </p:txBody>
      </p:sp>
      <p:sp>
        <p:nvSpPr>
          <p:cNvPr id="4" name="Slide Number Placeholder 3"/>
          <p:cNvSpPr>
            <a:spLocks noGrp="1"/>
          </p:cNvSpPr>
          <p:nvPr>
            <p:ph type="sldNum" sz="quarter" idx="10"/>
          </p:nvPr>
        </p:nvSpPr>
        <p:spPr/>
        <p:txBody>
          <a:bodyPr/>
          <a:lstStyle/>
          <a:p>
            <a:fld id="{93A5A9F5-DCD5-4EF3-8D8F-F0669DDA1AE8}" type="slidenum">
              <a:rPr lang="en-US" smtClean="0"/>
              <a:t>4</a:t>
            </a:fld>
            <a:endParaRPr lang="en-US"/>
          </a:p>
        </p:txBody>
      </p:sp>
    </p:spTree>
    <p:extLst>
      <p:ext uri="{BB962C8B-B14F-4D97-AF65-F5344CB8AC3E}">
        <p14:creationId xmlns:p14="http://schemas.microsoft.com/office/powerpoint/2010/main" val="90441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2" indent="-174672">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5</a:t>
            </a:fld>
            <a:endParaRPr lang="en-US"/>
          </a:p>
        </p:txBody>
      </p:sp>
    </p:spTree>
    <p:extLst>
      <p:ext uri="{BB962C8B-B14F-4D97-AF65-F5344CB8AC3E}">
        <p14:creationId xmlns:p14="http://schemas.microsoft.com/office/powerpoint/2010/main" val="1096287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5A9F5-DCD5-4EF3-8D8F-F0669DDA1AE8}" type="slidenum">
              <a:rPr lang="en-US" smtClean="0"/>
              <a:t>6</a:t>
            </a:fld>
            <a:endParaRPr lang="en-US"/>
          </a:p>
        </p:txBody>
      </p:sp>
    </p:spTree>
    <p:extLst>
      <p:ext uri="{BB962C8B-B14F-4D97-AF65-F5344CB8AC3E}">
        <p14:creationId xmlns:p14="http://schemas.microsoft.com/office/powerpoint/2010/main" val="156139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t>
            </a:r>
            <a:r>
              <a:rPr lang="en-US" sz="1200" i="1" dirty="0" smtClean="0"/>
              <a:t>30 minutes) </a:t>
            </a:r>
            <a:r>
              <a:rPr lang="en-US" sz="1200" dirty="0" smtClean="0"/>
              <a:t>As a group, review the MAPP </a:t>
            </a:r>
            <a:r>
              <a:rPr lang="en-US" sz="1200" dirty="0" smtClean="0"/>
              <a:t>handout from </a:t>
            </a:r>
            <a:r>
              <a:rPr lang="en-US" sz="1200" dirty="0" err="1" smtClean="0"/>
              <a:t>NACCHO’s</a:t>
            </a:r>
            <a:r>
              <a:rPr lang="en-US" sz="1200" dirty="0" smtClean="0"/>
              <a:t> MAPP user handbook (p.88a) </a:t>
            </a:r>
            <a:r>
              <a:rPr lang="en-US" sz="1200" dirty="0" smtClean="0"/>
              <a:t>“Identifying Strategic Issues to Address Health Equity.” In the context of your group’s priority/topic, discuss the following questions. You can take notes on the paper at your table, if you’d like.</a:t>
            </a:r>
            <a:endParaRPr lang="en-US" dirty="0"/>
          </a:p>
        </p:txBody>
      </p:sp>
      <p:sp>
        <p:nvSpPr>
          <p:cNvPr id="4" name="Slide Number Placeholder 3"/>
          <p:cNvSpPr>
            <a:spLocks noGrp="1"/>
          </p:cNvSpPr>
          <p:nvPr>
            <p:ph type="sldNum" sz="quarter" idx="10"/>
          </p:nvPr>
        </p:nvSpPr>
        <p:spPr/>
        <p:txBody>
          <a:bodyPr/>
          <a:lstStyle/>
          <a:p>
            <a:fld id="{93A5A9F5-DCD5-4EF3-8D8F-F0669DDA1AE8}" type="slidenum">
              <a:rPr lang="en-US" smtClean="0"/>
              <a:t>7</a:t>
            </a:fld>
            <a:endParaRPr lang="en-US"/>
          </a:p>
        </p:txBody>
      </p:sp>
    </p:spTree>
    <p:extLst>
      <p:ext uri="{BB962C8B-B14F-4D97-AF65-F5344CB8AC3E}">
        <p14:creationId xmlns:p14="http://schemas.microsoft.com/office/powerpoint/2010/main" val="27575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2" indent="-174672">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8</a:t>
            </a:fld>
            <a:endParaRPr lang="en-US"/>
          </a:p>
        </p:txBody>
      </p:sp>
    </p:spTree>
    <p:extLst>
      <p:ext uri="{BB962C8B-B14F-4D97-AF65-F5344CB8AC3E}">
        <p14:creationId xmlns:p14="http://schemas.microsoft.com/office/powerpoint/2010/main" val="807378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b="0" u="none" baseline="0" dirty="0" smtClean="0"/>
              <a:t>Goal of this work group is to recommend best practices for use by MAPP Councils in each locality that will positively affect health in our district’s communities through a “balanced” portfolio of interventions as suggested by this CDC framework we reviewed in the first meeting.</a:t>
            </a:r>
          </a:p>
        </p:txBody>
      </p:sp>
    </p:spTree>
    <p:extLst>
      <p:ext uri="{BB962C8B-B14F-4D97-AF65-F5344CB8AC3E}">
        <p14:creationId xmlns:p14="http://schemas.microsoft.com/office/powerpoint/2010/main" val="215407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232007375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5198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303411482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ubtitle Layout">
    <p:spTree>
      <p:nvGrpSpPr>
        <p:cNvPr id="1" name="Shape 32"/>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70891"/>
          <a:stretch/>
        </p:blipFill>
        <p:spPr>
          <a:xfrm>
            <a:off x="-28576" y="4232229"/>
            <a:ext cx="9248775" cy="911271"/>
          </a:xfrm>
          <a:prstGeom prst="rect">
            <a:avLst/>
          </a:prstGeom>
        </p:spPr>
      </p:pic>
    </p:spTree>
    <p:extLst>
      <p:ext uri="{BB962C8B-B14F-4D97-AF65-F5344CB8AC3E}">
        <p14:creationId xmlns:p14="http://schemas.microsoft.com/office/powerpoint/2010/main" val="3864307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s_no mountains">
    <p:spTree>
      <p:nvGrpSpPr>
        <p:cNvPr id="1" name="Shape 32"/>
        <p:cNvGrpSpPr/>
        <p:nvPr/>
      </p:nvGrpSpPr>
      <p:grpSpPr>
        <a:xfrm>
          <a:off x="0" y="0"/>
          <a:ext cx="0" cy="0"/>
          <a:chOff x="0" y="0"/>
          <a:chExt cx="0" cy="0"/>
        </a:xfrm>
      </p:grpSpPr>
      <p:sp>
        <p:nvSpPr>
          <p:cNvPr id="73" name="Shape 287"/>
          <p:cNvSpPr txBox="1">
            <a:spLocks noGrp="1"/>
          </p:cNvSpPr>
          <p:nvPr>
            <p:ph type="title"/>
          </p:nvPr>
        </p:nvSpPr>
        <p:spPr>
          <a:xfrm>
            <a:off x="1102275" y="361950"/>
            <a:ext cx="6996600" cy="715800"/>
          </a:xfrm>
          <a:prstGeom prst="rect">
            <a:avLst/>
          </a:prstGeom>
        </p:spPr>
        <p:txBody>
          <a:bodyPr lIns="91425" tIns="91425" rIns="91425" bIns="91425" anchor="b" anchorCtr="0"/>
          <a:lstStyle>
            <a:lvl1pPr lvl="0">
              <a:spcBef>
                <a:spcPts val="0"/>
              </a:spcBef>
              <a:defRPr sz="3200">
                <a:solidFill>
                  <a:srgbClr val="3C78D8"/>
                </a:solidFill>
                <a:latin typeface="Trebuchet MS" panose="020B0603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2628220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89"/>
        <p:cNvGrpSpPr/>
        <p:nvPr/>
      </p:nvGrpSpPr>
      <p:grpSpPr>
        <a:xfrm>
          <a:off x="0" y="0"/>
          <a:ext cx="0" cy="0"/>
          <a:chOff x="0" y="0"/>
          <a:chExt cx="0" cy="0"/>
        </a:xfrm>
      </p:grpSpPr>
      <p:sp>
        <p:nvSpPr>
          <p:cNvPr id="90" name="Google Shape;90;p17"/>
          <p:cNvSpPr/>
          <p:nvPr/>
        </p:nvSpPr>
        <p:spPr>
          <a:xfrm>
            <a:off x="0" y="813127"/>
            <a:ext cx="9144000" cy="4330373"/>
          </a:xfrm>
          <a:prstGeom prst="rect">
            <a:avLst/>
          </a:prstGeom>
          <a:solidFill>
            <a:srgbClr val="F1EDEA"/>
          </a:solidFill>
          <a:ln>
            <a:noFill/>
          </a:ln>
        </p:spPr>
        <p:txBody>
          <a:bodyPr spcFirstLastPara="1" wrap="square" lIns="61519" tIns="30769" rIns="61519" bIns="30769" anchor="ctr" anchorCtr="0">
            <a:noAutofit/>
          </a:bodyPr>
          <a:lstStyle/>
          <a:p>
            <a:pPr marL="0" marR="0" lvl="0" indent="0" algn="ctr" rtl="0">
              <a:spcBef>
                <a:spcPts val="0"/>
              </a:spcBef>
              <a:spcAft>
                <a:spcPts val="0"/>
              </a:spcAft>
              <a:buNone/>
            </a:pPr>
            <a:endParaRPr sz="750" b="0" i="0" u="none" strike="noStrike" cap="none">
              <a:solidFill>
                <a:srgbClr val="003763"/>
              </a:solidFill>
              <a:latin typeface="Calibri"/>
              <a:ea typeface="Calibri"/>
              <a:cs typeface="Calibri"/>
              <a:sym typeface="Calibri"/>
            </a:endParaRPr>
          </a:p>
        </p:txBody>
      </p:sp>
      <p:sp>
        <p:nvSpPr>
          <p:cNvPr id="91" name="Google Shape;91;p17"/>
          <p:cNvSpPr txBox="1">
            <a:spLocks noGrp="1"/>
          </p:cNvSpPr>
          <p:nvPr>
            <p:ph type="title"/>
          </p:nvPr>
        </p:nvSpPr>
        <p:spPr>
          <a:xfrm>
            <a:off x="418369" y="1818355"/>
            <a:ext cx="8304711" cy="1022187"/>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3225" b="1" i="0" u="none" strike="noStrike" cap="none">
                <a:solidFill>
                  <a:srgbClr val="003763"/>
                </a:solidFill>
                <a:latin typeface="Calibri"/>
                <a:ea typeface="Calibri"/>
                <a:cs typeface="Calibri"/>
                <a:sym typeface="Calibri"/>
              </a:defRPr>
            </a:lvl1pPr>
            <a:lvl2pPr marR="0" lvl="1" algn="l" rtl="0">
              <a:spcBef>
                <a:spcPts val="0"/>
              </a:spcBef>
              <a:spcAft>
                <a:spcPts val="0"/>
              </a:spcAft>
              <a:buSzPts val="1400"/>
              <a:buNone/>
              <a:defRPr sz="1350" b="1" i="0" u="none" strike="noStrike" cap="none">
                <a:solidFill>
                  <a:schemeClr val="accent1"/>
                </a:solidFill>
                <a:latin typeface="Arial"/>
                <a:ea typeface="Arial"/>
                <a:cs typeface="Arial"/>
                <a:sym typeface="Arial"/>
              </a:defRPr>
            </a:lvl2pPr>
            <a:lvl3pPr marR="0" lvl="2" algn="l" rtl="0">
              <a:spcBef>
                <a:spcPts val="0"/>
              </a:spcBef>
              <a:spcAft>
                <a:spcPts val="0"/>
              </a:spcAft>
              <a:buSzPts val="1400"/>
              <a:buNone/>
              <a:defRPr sz="1350" b="1" i="0" u="none" strike="noStrike" cap="none">
                <a:solidFill>
                  <a:schemeClr val="accent1"/>
                </a:solidFill>
                <a:latin typeface="Arial"/>
                <a:ea typeface="Arial"/>
                <a:cs typeface="Arial"/>
                <a:sym typeface="Arial"/>
              </a:defRPr>
            </a:lvl3pPr>
            <a:lvl4pPr marR="0" lvl="3" algn="l" rtl="0">
              <a:spcBef>
                <a:spcPts val="0"/>
              </a:spcBef>
              <a:spcAft>
                <a:spcPts val="0"/>
              </a:spcAft>
              <a:buSzPts val="1400"/>
              <a:buNone/>
              <a:defRPr sz="1350" b="1" i="0" u="none" strike="noStrike" cap="none">
                <a:solidFill>
                  <a:schemeClr val="accent1"/>
                </a:solidFill>
                <a:latin typeface="Arial"/>
                <a:ea typeface="Arial"/>
                <a:cs typeface="Arial"/>
                <a:sym typeface="Arial"/>
              </a:defRPr>
            </a:lvl4pPr>
            <a:lvl5pPr marR="0" lvl="4" algn="l" rtl="0">
              <a:spcBef>
                <a:spcPts val="0"/>
              </a:spcBef>
              <a:spcAft>
                <a:spcPts val="0"/>
              </a:spcAft>
              <a:buSzPts val="1400"/>
              <a:buNone/>
              <a:defRPr sz="1350" b="1" i="0" u="none" strike="noStrike" cap="none">
                <a:solidFill>
                  <a:schemeClr val="accent1"/>
                </a:solidFill>
                <a:latin typeface="Arial"/>
                <a:ea typeface="Arial"/>
                <a:cs typeface="Arial"/>
                <a:sym typeface="Arial"/>
              </a:defRPr>
            </a:lvl5pPr>
            <a:lvl6pPr marR="0" lvl="5" algn="l" rtl="0">
              <a:spcBef>
                <a:spcPts val="0"/>
              </a:spcBef>
              <a:spcAft>
                <a:spcPts val="0"/>
              </a:spcAft>
              <a:buSzPts val="1400"/>
              <a:buNone/>
              <a:defRPr sz="1350" b="1" i="0" u="none" strike="noStrike" cap="none">
                <a:solidFill>
                  <a:schemeClr val="accent1"/>
                </a:solidFill>
                <a:latin typeface="Arial"/>
                <a:ea typeface="Arial"/>
                <a:cs typeface="Arial"/>
                <a:sym typeface="Arial"/>
              </a:defRPr>
            </a:lvl6pPr>
            <a:lvl7pPr marR="0" lvl="6" algn="l" rtl="0">
              <a:spcBef>
                <a:spcPts val="0"/>
              </a:spcBef>
              <a:spcAft>
                <a:spcPts val="0"/>
              </a:spcAft>
              <a:buSzPts val="1400"/>
              <a:buNone/>
              <a:defRPr sz="1350" b="1" i="0" u="none" strike="noStrike" cap="none">
                <a:solidFill>
                  <a:schemeClr val="accent1"/>
                </a:solidFill>
                <a:latin typeface="Arial"/>
                <a:ea typeface="Arial"/>
                <a:cs typeface="Arial"/>
                <a:sym typeface="Arial"/>
              </a:defRPr>
            </a:lvl7pPr>
            <a:lvl8pPr marR="0" lvl="7" algn="l" rtl="0">
              <a:spcBef>
                <a:spcPts val="0"/>
              </a:spcBef>
              <a:spcAft>
                <a:spcPts val="0"/>
              </a:spcAft>
              <a:buSzPts val="1400"/>
              <a:buNone/>
              <a:defRPr sz="1350" b="1" i="0" u="none" strike="noStrike" cap="none">
                <a:solidFill>
                  <a:schemeClr val="accent1"/>
                </a:solidFill>
                <a:latin typeface="Arial"/>
                <a:ea typeface="Arial"/>
                <a:cs typeface="Arial"/>
                <a:sym typeface="Arial"/>
              </a:defRPr>
            </a:lvl8pPr>
            <a:lvl9pPr marR="0" lvl="8" algn="l" rtl="0">
              <a:spcBef>
                <a:spcPts val="0"/>
              </a:spcBef>
              <a:spcAft>
                <a:spcPts val="0"/>
              </a:spcAft>
              <a:buSzPts val="1400"/>
              <a:buNone/>
              <a:defRPr sz="1350" b="1" i="0" u="none" strike="noStrike" cap="none">
                <a:solidFill>
                  <a:schemeClr val="accent1"/>
                </a:solidFill>
                <a:latin typeface="Arial"/>
                <a:ea typeface="Arial"/>
                <a:cs typeface="Arial"/>
                <a:sym typeface="Arial"/>
              </a:defRPr>
            </a:lvl9pPr>
          </a:lstStyle>
          <a:p>
            <a:endParaRPr/>
          </a:p>
        </p:txBody>
      </p:sp>
      <p:cxnSp>
        <p:nvCxnSpPr>
          <p:cNvPr id="92" name="Google Shape;92;p17"/>
          <p:cNvCxnSpPr/>
          <p:nvPr/>
        </p:nvCxnSpPr>
        <p:spPr>
          <a:xfrm>
            <a:off x="418525" y="2917368"/>
            <a:ext cx="8306955" cy="0"/>
          </a:xfrm>
          <a:prstGeom prst="straightConnector1">
            <a:avLst/>
          </a:prstGeom>
          <a:noFill/>
          <a:ln w="12700" cap="flat" cmpd="sng">
            <a:solidFill>
              <a:schemeClr val="dk2"/>
            </a:solidFill>
            <a:prstDash val="solid"/>
            <a:round/>
            <a:headEnd type="none" w="med" len="med"/>
            <a:tailEnd type="none" w="med" len="med"/>
          </a:ln>
        </p:spPr>
      </p:cxnSp>
      <p:sp>
        <p:nvSpPr>
          <p:cNvPr id="93" name="Google Shape;93;p17"/>
          <p:cNvSpPr txBox="1">
            <a:spLocks noGrp="1"/>
          </p:cNvSpPr>
          <p:nvPr>
            <p:ph type="body" idx="1"/>
          </p:nvPr>
        </p:nvSpPr>
        <p:spPr>
          <a:xfrm>
            <a:off x="425993" y="2992900"/>
            <a:ext cx="8295184" cy="605118"/>
          </a:xfrm>
          <a:prstGeom prst="rect">
            <a:avLst/>
          </a:prstGeom>
          <a:noFill/>
          <a:ln>
            <a:noFill/>
          </a:ln>
        </p:spPr>
        <p:txBody>
          <a:bodyPr spcFirstLastPara="1" wrap="square" lIns="0" tIns="0" rIns="0" bIns="0" anchor="t" anchorCtr="0"/>
          <a:lstStyle>
            <a:lvl1pPr marL="342900" marR="0" lvl="0" indent="-171450" algn="l" rtl="0">
              <a:spcBef>
                <a:spcPts val="1211"/>
              </a:spcBef>
              <a:spcAft>
                <a:spcPts val="0"/>
              </a:spcAft>
              <a:buClr>
                <a:schemeClr val="dk2"/>
              </a:buClr>
              <a:buSzPts val="3200"/>
              <a:buFont typeface="Merriweather Sans"/>
              <a:buNone/>
              <a:defRPr sz="2400" b="0" i="1" u="none" strike="noStrike" cap="none">
                <a:solidFill>
                  <a:srgbClr val="003763"/>
                </a:solidFill>
                <a:latin typeface="Calibri"/>
                <a:ea typeface="Calibri"/>
                <a:cs typeface="Calibri"/>
                <a:sym typeface="Calibri"/>
              </a:defRPr>
            </a:lvl1pPr>
            <a:lvl2pPr marL="685800" marR="0" lvl="1" indent="-260747" algn="l" rtl="0">
              <a:spcBef>
                <a:spcPts val="1211"/>
              </a:spcBef>
              <a:spcAft>
                <a:spcPts val="0"/>
              </a:spcAft>
              <a:buClr>
                <a:schemeClr val="dk2"/>
              </a:buClr>
              <a:buSzPts val="1875"/>
              <a:buFont typeface="Arial"/>
              <a:buChar char="–"/>
              <a:defRPr sz="1875" b="0" i="0" u="none" strike="noStrike" cap="none">
                <a:solidFill>
                  <a:schemeClr val="dk1"/>
                </a:solidFill>
                <a:latin typeface="Calibri"/>
                <a:ea typeface="Calibri"/>
                <a:cs typeface="Calibri"/>
                <a:sym typeface="Calibri"/>
              </a:defRPr>
            </a:lvl2pPr>
            <a:lvl3pPr marL="1028700" marR="0" lvl="2" indent="-255270" algn="l" rtl="0">
              <a:spcBef>
                <a:spcPts val="1211"/>
              </a:spcBef>
              <a:spcAft>
                <a:spcPts val="0"/>
              </a:spcAft>
              <a:buClr>
                <a:schemeClr val="accent1"/>
              </a:buClr>
              <a:buSzPts val="1760"/>
              <a:buFont typeface="Merriweather Sans"/>
              <a:buChar char="‣"/>
              <a:defRPr sz="1650" b="0" i="0" u="none" strike="noStrike" cap="none">
                <a:solidFill>
                  <a:schemeClr val="dk1"/>
                </a:solidFill>
                <a:latin typeface="Calibri"/>
                <a:ea typeface="Calibri"/>
                <a:cs typeface="Calibri"/>
                <a:sym typeface="Calibri"/>
              </a:defRPr>
            </a:lvl3pPr>
            <a:lvl4pPr marL="1371600" marR="0" lvl="3" indent="-217884" algn="l" rtl="0">
              <a:spcBef>
                <a:spcPts val="808"/>
              </a:spcBef>
              <a:spcAft>
                <a:spcPts val="0"/>
              </a:spcAft>
              <a:buClr>
                <a:schemeClr val="accent1"/>
              </a:buClr>
              <a:buSzPts val="975"/>
              <a:buFont typeface="Merriweather Sans"/>
              <a:buChar char="-"/>
              <a:defRPr sz="975" b="0" i="0" u="none" strike="noStrike" cap="none">
                <a:solidFill>
                  <a:schemeClr val="dk1"/>
                </a:solidFill>
                <a:latin typeface="Calibri"/>
                <a:ea typeface="Calibri"/>
                <a:cs typeface="Calibri"/>
                <a:sym typeface="Calibri"/>
              </a:defRPr>
            </a:lvl4pPr>
            <a:lvl5pPr marL="1714500" marR="0" lvl="4" indent="-220979" algn="l" rtl="0">
              <a:spcBef>
                <a:spcPts val="808"/>
              </a:spcBef>
              <a:spcAft>
                <a:spcPts val="0"/>
              </a:spcAft>
              <a:buClr>
                <a:schemeClr val="lt2"/>
              </a:buClr>
              <a:buSzPts val="1040"/>
              <a:buFont typeface="Merriweather Sans"/>
              <a:buChar char="‣"/>
              <a:defRPr sz="975" b="0" i="0" u="none" strike="noStrike" cap="none">
                <a:solidFill>
                  <a:schemeClr val="dk1"/>
                </a:solidFill>
                <a:latin typeface="Calibri"/>
                <a:ea typeface="Calibri"/>
                <a:cs typeface="Calibri"/>
                <a:sym typeface="Calibri"/>
              </a:defRPr>
            </a:lvl5pPr>
            <a:lvl6pPr marL="2057400" marR="0" lvl="5"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6pPr>
            <a:lvl7pPr marL="2400300" marR="0" lvl="6"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7pPr>
            <a:lvl8pPr marL="2743200" marR="0" lvl="7"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8pPr>
            <a:lvl9pPr marL="3086100" marR="0" lvl="8"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9pPr>
          </a:lstStyle>
          <a:p>
            <a:endParaRPr/>
          </a:p>
        </p:txBody>
      </p:sp>
      <p:sp>
        <p:nvSpPr>
          <p:cNvPr id="94" name="Google Shape;94;p17"/>
          <p:cNvSpPr txBox="1">
            <a:spLocks noGrp="1"/>
          </p:cNvSpPr>
          <p:nvPr>
            <p:ph type="body" idx="2"/>
          </p:nvPr>
        </p:nvSpPr>
        <p:spPr>
          <a:xfrm>
            <a:off x="212814" y="4805748"/>
            <a:ext cx="2955636" cy="184897"/>
          </a:xfrm>
          <a:prstGeom prst="rect">
            <a:avLst/>
          </a:prstGeom>
          <a:noFill/>
          <a:ln>
            <a:noFill/>
          </a:ln>
        </p:spPr>
        <p:txBody>
          <a:bodyPr spcFirstLastPara="1" wrap="square" lIns="0" tIns="0" rIns="0" bIns="0" anchor="t" anchorCtr="0"/>
          <a:lstStyle>
            <a:lvl1pPr marL="342900" marR="0" lvl="0" indent="-171450" algn="l" rtl="0">
              <a:spcBef>
                <a:spcPts val="1211"/>
              </a:spcBef>
              <a:spcAft>
                <a:spcPts val="0"/>
              </a:spcAft>
              <a:buClr>
                <a:schemeClr val="dk2"/>
              </a:buClr>
              <a:buSzPts val="1800"/>
              <a:buFont typeface="Merriweather Sans"/>
              <a:buNone/>
              <a:defRPr sz="1350" b="0" i="1" u="none" strike="noStrike" cap="none">
                <a:solidFill>
                  <a:srgbClr val="CA6F06"/>
                </a:solidFill>
                <a:latin typeface="Calibri"/>
                <a:ea typeface="Calibri"/>
                <a:cs typeface="Calibri"/>
                <a:sym typeface="Calibri"/>
              </a:defRPr>
            </a:lvl1pPr>
            <a:lvl2pPr marL="685800" marR="0" lvl="1" indent="-171450" algn="l" rtl="0">
              <a:spcBef>
                <a:spcPts val="1211"/>
              </a:spcBef>
              <a:spcAft>
                <a:spcPts val="0"/>
              </a:spcAft>
              <a:buClr>
                <a:schemeClr val="dk2"/>
              </a:buClr>
              <a:buSzPts val="1875"/>
              <a:buFont typeface="Arial"/>
              <a:buNone/>
              <a:defRPr sz="1875" b="0" i="0" u="none" strike="noStrike" cap="none">
                <a:solidFill>
                  <a:schemeClr val="dk1"/>
                </a:solidFill>
                <a:latin typeface="Calibri"/>
                <a:ea typeface="Calibri"/>
                <a:cs typeface="Calibri"/>
                <a:sym typeface="Calibri"/>
              </a:defRPr>
            </a:lvl2pPr>
            <a:lvl3pPr marL="1028700" marR="0" lvl="2" indent="-171450" algn="l" rtl="0">
              <a:spcBef>
                <a:spcPts val="1211"/>
              </a:spcBef>
              <a:spcAft>
                <a:spcPts val="0"/>
              </a:spcAft>
              <a:buClr>
                <a:schemeClr val="accent1"/>
              </a:buClr>
              <a:buSzPts val="1760"/>
              <a:buFont typeface="Merriweather Sans"/>
              <a:buNone/>
              <a:defRPr sz="1650" b="0" i="0" u="none" strike="noStrike" cap="none">
                <a:solidFill>
                  <a:schemeClr val="dk1"/>
                </a:solidFill>
                <a:latin typeface="Calibri"/>
                <a:ea typeface="Calibri"/>
                <a:cs typeface="Calibri"/>
                <a:sym typeface="Calibri"/>
              </a:defRPr>
            </a:lvl3pPr>
            <a:lvl4pPr marL="1371600" marR="0" lvl="3" indent="-171450" algn="l" rtl="0">
              <a:spcBef>
                <a:spcPts val="808"/>
              </a:spcBef>
              <a:spcAft>
                <a:spcPts val="0"/>
              </a:spcAft>
              <a:buClr>
                <a:schemeClr val="accent1"/>
              </a:buClr>
              <a:buSzPts val="975"/>
              <a:buFont typeface="Merriweather Sans"/>
              <a:buNone/>
              <a:defRPr sz="975" b="0" i="0" u="none" strike="noStrike" cap="none">
                <a:solidFill>
                  <a:schemeClr val="dk1"/>
                </a:solidFill>
                <a:latin typeface="Calibri"/>
                <a:ea typeface="Calibri"/>
                <a:cs typeface="Calibri"/>
                <a:sym typeface="Calibri"/>
              </a:defRPr>
            </a:lvl4pPr>
            <a:lvl5pPr marL="1714500" marR="0" lvl="4" indent="-171450" algn="l" rtl="0">
              <a:spcBef>
                <a:spcPts val="808"/>
              </a:spcBef>
              <a:spcAft>
                <a:spcPts val="0"/>
              </a:spcAft>
              <a:buClr>
                <a:schemeClr val="lt2"/>
              </a:buClr>
              <a:buSzPts val="1040"/>
              <a:buFont typeface="Merriweather Sans"/>
              <a:buNone/>
              <a:defRPr sz="975" b="0" i="0" u="none" strike="noStrike" cap="none">
                <a:solidFill>
                  <a:schemeClr val="dk1"/>
                </a:solidFill>
                <a:latin typeface="Calibri"/>
                <a:ea typeface="Calibri"/>
                <a:cs typeface="Calibri"/>
                <a:sym typeface="Calibri"/>
              </a:defRPr>
            </a:lvl5pPr>
            <a:lvl6pPr marL="2057400" marR="0" lvl="5"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6pPr>
            <a:lvl7pPr marL="2400300" marR="0" lvl="6"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7pPr>
            <a:lvl8pPr marL="2743200" marR="0" lvl="7"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8pPr>
            <a:lvl9pPr marL="3086100" marR="0" lvl="8"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9pPr>
          </a:lstStyle>
          <a:p>
            <a:endParaRPr/>
          </a:p>
        </p:txBody>
      </p:sp>
      <p:pic>
        <p:nvPicPr>
          <p:cNvPr id="95" name="Google Shape;95;p17"/>
          <p:cNvPicPr preferRelativeResize="0"/>
          <p:nvPr/>
        </p:nvPicPr>
        <p:blipFill rotWithShape="1">
          <a:blip r:embed="rId2">
            <a:alphaModFix/>
          </a:blip>
          <a:srcRect/>
          <a:stretch/>
        </p:blipFill>
        <p:spPr>
          <a:xfrm>
            <a:off x="0" y="-24622"/>
            <a:ext cx="9144000" cy="1121485"/>
          </a:xfrm>
          <a:prstGeom prst="rect">
            <a:avLst/>
          </a:prstGeom>
          <a:noFill/>
          <a:ln>
            <a:noFill/>
          </a:ln>
        </p:spPr>
      </p:pic>
      <p:pic>
        <p:nvPicPr>
          <p:cNvPr id="96" name="Google Shape;96;p17"/>
          <p:cNvPicPr preferRelativeResize="0"/>
          <p:nvPr/>
        </p:nvPicPr>
        <p:blipFill rotWithShape="1">
          <a:blip r:embed="rId3">
            <a:alphaModFix/>
          </a:blip>
          <a:srcRect/>
          <a:stretch/>
        </p:blipFill>
        <p:spPr>
          <a:xfrm>
            <a:off x="4584811" y="4374199"/>
            <a:ext cx="4563696" cy="770342"/>
          </a:xfrm>
          <a:prstGeom prst="rect">
            <a:avLst/>
          </a:prstGeom>
          <a:noFill/>
          <a:ln>
            <a:noFill/>
          </a:ln>
        </p:spPr>
      </p:pic>
    </p:spTree>
    <p:extLst>
      <p:ext uri="{BB962C8B-B14F-4D97-AF65-F5344CB8AC3E}">
        <p14:creationId xmlns:p14="http://schemas.microsoft.com/office/powerpoint/2010/main" val="2347349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97"/>
        <p:cNvGrpSpPr/>
        <p:nvPr/>
      </p:nvGrpSpPr>
      <p:grpSpPr>
        <a:xfrm>
          <a:off x="0" y="0"/>
          <a:ext cx="0" cy="0"/>
          <a:chOff x="0" y="0"/>
          <a:chExt cx="0" cy="0"/>
        </a:xfrm>
      </p:grpSpPr>
      <p:sp>
        <p:nvSpPr>
          <p:cNvPr id="98" name="Google Shape;98;p18"/>
          <p:cNvSpPr/>
          <p:nvPr/>
        </p:nvSpPr>
        <p:spPr>
          <a:xfrm>
            <a:off x="0" y="813127"/>
            <a:ext cx="9144000" cy="4330373"/>
          </a:xfrm>
          <a:prstGeom prst="rect">
            <a:avLst/>
          </a:prstGeom>
          <a:solidFill>
            <a:srgbClr val="F1EDEA"/>
          </a:solidFill>
          <a:ln>
            <a:noFill/>
          </a:ln>
        </p:spPr>
        <p:txBody>
          <a:bodyPr spcFirstLastPara="1" wrap="square" lIns="61519" tIns="30769" rIns="61519" bIns="30769" anchor="ctr" anchorCtr="0">
            <a:noAutofit/>
          </a:bodyPr>
          <a:lstStyle/>
          <a:p>
            <a:pPr marL="0" marR="0" lvl="0" indent="0" algn="ctr" rtl="0">
              <a:spcBef>
                <a:spcPts val="0"/>
              </a:spcBef>
              <a:spcAft>
                <a:spcPts val="0"/>
              </a:spcAft>
              <a:buNone/>
            </a:pPr>
            <a:endParaRPr sz="750">
              <a:solidFill>
                <a:srgbClr val="003763"/>
              </a:solidFill>
              <a:latin typeface="Calibri"/>
              <a:ea typeface="Calibri"/>
              <a:cs typeface="Calibri"/>
              <a:sym typeface="Calibri"/>
            </a:endParaRPr>
          </a:p>
        </p:txBody>
      </p:sp>
      <p:sp>
        <p:nvSpPr>
          <p:cNvPr id="99" name="Google Shape;99;p18"/>
          <p:cNvSpPr txBox="1">
            <a:spLocks noGrp="1"/>
          </p:cNvSpPr>
          <p:nvPr>
            <p:ph type="body" idx="1"/>
          </p:nvPr>
        </p:nvSpPr>
        <p:spPr>
          <a:xfrm>
            <a:off x="425993" y="2992900"/>
            <a:ext cx="8295184" cy="605118"/>
          </a:xfrm>
          <a:prstGeom prst="rect">
            <a:avLst/>
          </a:prstGeom>
          <a:noFill/>
          <a:ln>
            <a:noFill/>
          </a:ln>
        </p:spPr>
        <p:txBody>
          <a:bodyPr spcFirstLastPara="1" wrap="square" lIns="0" tIns="0" rIns="0" bIns="0" anchor="t" anchorCtr="0"/>
          <a:lstStyle>
            <a:lvl1pPr marL="342900" marR="0" lvl="0" indent="-171450" algn="l" rtl="0">
              <a:spcBef>
                <a:spcPts val="1211"/>
              </a:spcBef>
              <a:spcAft>
                <a:spcPts val="0"/>
              </a:spcAft>
              <a:buClr>
                <a:schemeClr val="dk2"/>
              </a:buClr>
              <a:buSzPts val="2900"/>
              <a:buFont typeface="Merriweather Sans"/>
              <a:buNone/>
              <a:defRPr sz="2175" b="0" i="0" u="none" strike="noStrike" cap="none">
                <a:solidFill>
                  <a:srgbClr val="003763"/>
                </a:solidFill>
                <a:latin typeface="Calibri"/>
                <a:ea typeface="Calibri"/>
                <a:cs typeface="Calibri"/>
                <a:sym typeface="Calibri"/>
              </a:defRPr>
            </a:lvl1pPr>
            <a:lvl2pPr marL="685800" marR="0" lvl="1" indent="-260747" algn="l" rtl="0">
              <a:spcBef>
                <a:spcPts val="1211"/>
              </a:spcBef>
              <a:spcAft>
                <a:spcPts val="0"/>
              </a:spcAft>
              <a:buClr>
                <a:schemeClr val="dk2"/>
              </a:buClr>
              <a:buSzPts val="1875"/>
              <a:buFont typeface="Arial"/>
              <a:buChar char="–"/>
              <a:defRPr sz="1875" b="0" i="0" u="none" strike="noStrike" cap="none">
                <a:solidFill>
                  <a:schemeClr val="dk1"/>
                </a:solidFill>
                <a:latin typeface="Calibri"/>
                <a:ea typeface="Calibri"/>
                <a:cs typeface="Calibri"/>
                <a:sym typeface="Calibri"/>
              </a:defRPr>
            </a:lvl2pPr>
            <a:lvl3pPr marL="1028700" marR="0" lvl="2" indent="-255270" algn="l" rtl="0">
              <a:spcBef>
                <a:spcPts val="1211"/>
              </a:spcBef>
              <a:spcAft>
                <a:spcPts val="0"/>
              </a:spcAft>
              <a:buClr>
                <a:schemeClr val="accent1"/>
              </a:buClr>
              <a:buSzPts val="1760"/>
              <a:buFont typeface="Merriweather Sans"/>
              <a:buChar char="‣"/>
              <a:defRPr sz="1650" b="0" i="0" u="none" strike="noStrike" cap="none">
                <a:solidFill>
                  <a:schemeClr val="dk1"/>
                </a:solidFill>
                <a:latin typeface="Calibri"/>
                <a:ea typeface="Calibri"/>
                <a:cs typeface="Calibri"/>
                <a:sym typeface="Calibri"/>
              </a:defRPr>
            </a:lvl3pPr>
            <a:lvl4pPr marL="1371600" marR="0" lvl="3" indent="-217884" algn="l" rtl="0">
              <a:spcBef>
                <a:spcPts val="808"/>
              </a:spcBef>
              <a:spcAft>
                <a:spcPts val="0"/>
              </a:spcAft>
              <a:buClr>
                <a:schemeClr val="accent1"/>
              </a:buClr>
              <a:buSzPts val="975"/>
              <a:buFont typeface="Merriweather Sans"/>
              <a:buChar char="-"/>
              <a:defRPr sz="975" b="0" i="0" u="none" strike="noStrike" cap="none">
                <a:solidFill>
                  <a:schemeClr val="dk1"/>
                </a:solidFill>
                <a:latin typeface="Calibri"/>
                <a:ea typeface="Calibri"/>
                <a:cs typeface="Calibri"/>
                <a:sym typeface="Calibri"/>
              </a:defRPr>
            </a:lvl4pPr>
            <a:lvl5pPr marL="1714500" marR="0" lvl="4" indent="-220979" algn="l" rtl="0">
              <a:spcBef>
                <a:spcPts val="808"/>
              </a:spcBef>
              <a:spcAft>
                <a:spcPts val="0"/>
              </a:spcAft>
              <a:buClr>
                <a:schemeClr val="lt2"/>
              </a:buClr>
              <a:buSzPts val="1040"/>
              <a:buFont typeface="Merriweather Sans"/>
              <a:buChar char="‣"/>
              <a:defRPr sz="975" b="0" i="0" u="none" strike="noStrike" cap="none">
                <a:solidFill>
                  <a:schemeClr val="dk1"/>
                </a:solidFill>
                <a:latin typeface="Calibri"/>
                <a:ea typeface="Calibri"/>
                <a:cs typeface="Calibri"/>
                <a:sym typeface="Calibri"/>
              </a:defRPr>
            </a:lvl5pPr>
            <a:lvl6pPr marL="2057400" marR="0" lvl="5"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6pPr>
            <a:lvl7pPr marL="2400300" marR="0" lvl="6"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7pPr>
            <a:lvl8pPr marL="2743200" marR="0" lvl="7"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8pPr>
            <a:lvl9pPr marL="3086100" marR="0" lvl="8"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9pPr>
          </a:lstStyle>
          <a:p>
            <a:endParaRPr/>
          </a:p>
        </p:txBody>
      </p:sp>
      <p:pic>
        <p:nvPicPr>
          <p:cNvPr id="100" name="Google Shape;100;p18"/>
          <p:cNvPicPr preferRelativeResize="0"/>
          <p:nvPr/>
        </p:nvPicPr>
        <p:blipFill rotWithShape="1">
          <a:blip r:embed="rId2">
            <a:alphaModFix/>
          </a:blip>
          <a:srcRect/>
          <a:stretch/>
        </p:blipFill>
        <p:spPr>
          <a:xfrm>
            <a:off x="0" y="-24622"/>
            <a:ext cx="9144000" cy="1121485"/>
          </a:xfrm>
          <a:prstGeom prst="rect">
            <a:avLst/>
          </a:prstGeom>
          <a:noFill/>
          <a:ln>
            <a:noFill/>
          </a:ln>
        </p:spPr>
      </p:pic>
    </p:spTree>
    <p:extLst>
      <p:ext uri="{BB962C8B-B14F-4D97-AF65-F5344CB8AC3E}">
        <p14:creationId xmlns:p14="http://schemas.microsoft.com/office/powerpoint/2010/main" val="769598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417082" y="1134120"/>
            <a:ext cx="8308397" cy="408930"/>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2100" b="1" i="0" u="none" strike="noStrike" cap="none">
                <a:solidFill>
                  <a:schemeClr val="accent4"/>
                </a:solidFill>
                <a:latin typeface="Calibri"/>
                <a:ea typeface="Calibri"/>
                <a:cs typeface="Calibri"/>
                <a:sym typeface="Calibri"/>
              </a:defRPr>
            </a:lvl1pPr>
            <a:lvl2pPr marR="0" lvl="1" algn="l" rtl="0">
              <a:spcBef>
                <a:spcPts val="0"/>
              </a:spcBef>
              <a:spcAft>
                <a:spcPts val="0"/>
              </a:spcAft>
              <a:buSzPts val="1400"/>
              <a:buNone/>
              <a:defRPr sz="1350" b="1" i="0" u="none" strike="noStrike" cap="none">
                <a:solidFill>
                  <a:schemeClr val="accent1"/>
                </a:solidFill>
                <a:latin typeface="Arial"/>
                <a:ea typeface="Arial"/>
                <a:cs typeface="Arial"/>
                <a:sym typeface="Arial"/>
              </a:defRPr>
            </a:lvl2pPr>
            <a:lvl3pPr marR="0" lvl="2" algn="l" rtl="0">
              <a:spcBef>
                <a:spcPts val="0"/>
              </a:spcBef>
              <a:spcAft>
                <a:spcPts val="0"/>
              </a:spcAft>
              <a:buSzPts val="1400"/>
              <a:buNone/>
              <a:defRPr sz="1350" b="1" i="0" u="none" strike="noStrike" cap="none">
                <a:solidFill>
                  <a:schemeClr val="accent1"/>
                </a:solidFill>
                <a:latin typeface="Arial"/>
                <a:ea typeface="Arial"/>
                <a:cs typeface="Arial"/>
                <a:sym typeface="Arial"/>
              </a:defRPr>
            </a:lvl3pPr>
            <a:lvl4pPr marR="0" lvl="3" algn="l" rtl="0">
              <a:spcBef>
                <a:spcPts val="0"/>
              </a:spcBef>
              <a:spcAft>
                <a:spcPts val="0"/>
              </a:spcAft>
              <a:buSzPts val="1400"/>
              <a:buNone/>
              <a:defRPr sz="1350" b="1" i="0" u="none" strike="noStrike" cap="none">
                <a:solidFill>
                  <a:schemeClr val="accent1"/>
                </a:solidFill>
                <a:latin typeface="Arial"/>
                <a:ea typeface="Arial"/>
                <a:cs typeface="Arial"/>
                <a:sym typeface="Arial"/>
              </a:defRPr>
            </a:lvl4pPr>
            <a:lvl5pPr marR="0" lvl="4" algn="l" rtl="0">
              <a:spcBef>
                <a:spcPts val="0"/>
              </a:spcBef>
              <a:spcAft>
                <a:spcPts val="0"/>
              </a:spcAft>
              <a:buSzPts val="1400"/>
              <a:buNone/>
              <a:defRPr sz="1350" b="1" i="0" u="none" strike="noStrike" cap="none">
                <a:solidFill>
                  <a:schemeClr val="accent1"/>
                </a:solidFill>
                <a:latin typeface="Arial"/>
                <a:ea typeface="Arial"/>
                <a:cs typeface="Arial"/>
                <a:sym typeface="Arial"/>
              </a:defRPr>
            </a:lvl5pPr>
            <a:lvl6pPr marR="0" lvl="5" algn="l" rtl="0">
              <a:spcBef>
                <a:spcPts val="0"/>
              </a:spcBef>
              <a:spcAft>
                <a:spcPts val="0"/>
              </a:spcAft>
              <a:buSzPts val="1400"/>
              <a:buNone/>
              <a:defRPr sz="1350" b="1" i="0" u="none" strike="noStrike" cap="none">
                <a:solidFill>
                  <a:schemeClr val="accent1"/>
                </a:solidFill>
                <a:latin typeface="Arial"/>
                <a:ea typeface="Arial"/>
                <a:cs typeface="Arial"/>
                <a:sym typeface="Arial"/>
              </a:defRPr>
            </a:lvl6pPr>
            <a:lvl7pPr marR="0" lvl="6" algn="l" rtl="0">
              <a:spcBef>
                <a:spcPts val="0"/>
              </a:spcBef>
              <a:spcAft>
                <a:spcPts val="0"/>
              </a:spcAft>
              <a:buSzPts val="1400"/>
              <a:buNone/>
              <a:defRPr sz="1350" b="1" i="0" u="none" strike="noStrike" cap="none">
                <a:solidFill>
                  <a:schemeClr val="accent1"/>
                </a:solidFill>
                <a:latin typeface="Arial"/>
                <a:ea typeface="Arial"/>
                <a:cs typeface="Arial"/>
                <a:sym typeface="Arial"/>
              </a:defRPr>
            </a:lvl7pPr>
            <a:lvl8pPr marR="0" lvl="7" algn="l" rtl="0">
              <a:spcBef>
                <a:spcPts val="0"/>
              </a:spcBef>
              <a:spcAft>
                <a:spcPts val="0"/>
              </a:spcAft>
              <a:buSzPts val="1400"/>
              <a:buNone/>
              <a:defRPr sz="1350" b="1" i="0" u="none" strike="noStrike" cap="none">
                <a:solidFill>
                  <a:schemeClr val="accent1"/>
                </a:solidFill>
                <a:latin typeface="Arial"/>
                <a:ea typeface="Arial"/>
                <a:cs typeface="Arial"/>
                <a:sym typeface="Arial"/>
              </a:defRPr>
            </a:lvl8pPr>
            <a:lvl9pPr marR="0" lvl="8" algn="l" rtl="0">
              <a:spcBef>
                <a:spcPts val="0"/>
              </a:spcBef>
              <a:spcAft>
                <a:spcPts val="0"/>
              </a:spcAft>
              <a:buSzPts val="1400"/>
              <a:buNone/>
              <a:defRPr sz="1350" b="1" i="0" u="none" strike="noStrike" cap="none">
                <a:solidFill>
                  <a:schemeClr val="accent1"/>
                </a:solidFill>
                <a:latin typeface="Arial"/>
                <a:ea typeface="Arial"/>
                <a:cs typeface="Arial"/>
                <a:sym typeface="Arial"/>
              </a:defRPr>
            </a:lvl9pPr>
          </a:lstStyle>
          <a:p>
            <a:endParaRPr/>
          </a:p>
        </p:txBody>
      </p:sp>
      <p:sp>
        <p:nvSpPr>
          <p:cNvPr id="103" name="Google Shape;103;p19"/>
          <p:cNvSpPr txBox="1">
            <a:spLocks noGrp="1"/>
          </p:cNvSpPr>
          <p:nvPr>
            <p:ph type="body" idx="1"/>
          </p:nvPr>
        </p:nvSpPr>
        <p:spPr>
          <a:xfrm>
            <a:off x="419968" y="1752403"/>
            <a:ext cx="8304068" cy="3100521"/>
          </a:xfrm>
          <a:prstGeom prst="rect">
            <a:avLst/>
          </a:prstGeom>
          <a:noFill/>
          <a:ln>
            <a:noFill/>
          </a:ln>
        </p:spPr>
        <p:txBody>
          <a:bodyPr spcFirstLastPara="1" wrap="square" lIns="0" tIns="0" rIns="0" bIns="0" anchor="t" anchorCtr="0"/>
          <a:lstStyle>
            <a:lvl1pPr marL="342900" marR="0" lvl="0" indent="-300038" algn="l" rtl="0">
              <a:spcBef>
                <a:spcPts val="1211"/>
              </a:spcBef>
              <a:spcAft>
                <a:spcPts val="0"/>
              </a:spcAft>
              <a:buClr>
                <a:schemeClr val="dk2"/>
              </a:buClr>
              <a:buSzPts val="2700"/>
              <a:buFont typeface="Merriweather Sans"/>
              <a:buChar char="‣"/>
              <a:defRPr sz="2025" b="0" i="0" u="none" strike="noStrike" cap="none">
                <a:solidFill>
                  <a:schemeClr val="dk1"/>
                </a:solidFill>
                <a:latin typeface="Calibri"/>
                <a:ea typeface="Calibri"/>
                <a:cs typeface="Calibri"/>
                <a:sym typeface="Calibri"/>
              </a:defRPr>
            </a:lvl1pPr>
            <a:lvl2pPr marL="685800" marR="0" lvl="1" indent="-260747" algn="l" rtl="0">
              <a:spcBef>
                <a:spcPts val="1211"/>
              </a:spcBef>
              <a:spcAft>
                <a:spcPts val="0"/>
              </a:spcAft>
              <a:buClr>
                <a:schemeClr val="dk2"/>
              </a:buClr>
              <a:buSzPts val="1875"/>
              <a:buFont typeface="Arial"/>
              <a:buChar char="–"/>
              <a:defRPr sz="1875" b="0" i="0" u="none" strike="noStrike" cap="none">
                <a:solidFill>
                  <a:schemeClr val="dk1"/>
                </a:solidFill>
                <a:latin typeface="Calibri"/>
                <a:ea typeface="Calibri"/>
                <a:cs typeface="Calibri"/>
                <a:sym typeface="Calibri"/>
              </a:defRPr>
            </a:lvl2pPr>
            <a:lvl3pPr marL="1028700" marR="0" lvl="2" indent="-255270" algn="l" rtl="0">
              <a:spcBef>
                <a:spcPts val="1211"/>
              </a:spcBef>
              <a:spcAft>
                <a:spcPts val="0"/>
              </a:spcAft>
              <a:buClr>
                <a:schemeClr val="accent1"/>
              </a:buClr>
              <a:buSzPts val="1760"/>
              <a:buFont typeface="Merriweather Sans"/>
              <a:buChar char="‣"/>
              <a:defRPr sz="1650" b="0" i="0" u="none" strike="noStrike" cap="none">
                <a:solidFill>
                  <a:schemeClr val="dk1"/>
                </a:solidFill>
                <a:latin typeface="Calibri"/>
                <a:ea typeface="Calibri"/>
                <a:cs typeface="Calibri"/>
                <a:sym typeface="Calibri"/>
              </a:defRPr>
            </a:lvl3pPr>
            <a:lvl4pPr marL="1371600" marR="0" lvl="3" indent="-217884" algn="l" rtl="0">
              <a:spcBef>
                <a:spcPts val="808"/>
              </a:spcBef>
              <a:spcAft>
                <a:spcPts val="0"/>
              </a:spcAft>
              <a:buClr>
                <a:schemeClr val="accent1"/>
              </a:buClr>
              <a:buSzPts val="975"/>
              <a:buFont typeface="Merriweather Sans"/>
              <a:buChar char="-"/>
              <a:defRPr sz="975" b="0" i="0" u="none" strike="noStrike" cap="none">
                <a:solidFill>
                  <a:schemeClr val="dk1"/>
                </a:solidFill>
                <a:latin typeface="Calibri"/>
                <a:ea typeface="Calibri"/>
                <a:cs typeface="Calibri"/>
                <a:sym typeface="Calibri"/>
              </a:defRPr>
            </a:lvl4pPr>
            <a:lvl5pPr marL="1714500" marR="0" lvl="4" indent="-220979" algn="l" rtl="0">
              <a:spcBef>
                <a:spcPts val="808"/>
              </a:spcBef>
              <a:spcAft>
                <a:spcPts val="0"/>
              </a:spcAft>
              <a:buClr>
                <a:schemeClr val="lt2"/>
              </a:buClr>
              <a:buSzPts val="1040"/>
              <a:buFont typeface="Merriweather Sans"/>
              <a:buChar char="‣"/>
              <a:defRPr sz="975" b="0" i="0" u="none" strike="noStrike" cap="none">
                <a:solidFill>
                  <a:schemeClr val="dk1"/>
                </a:solidFill>
                <a:latin typeface="Calibri"/>
                <a:ea typeface="Calibri"/>
                <a:cs typeface="Calibri"/>
                <a:sym typeface="Calibri"/>
              </a:defRPr>
            </a:lvl5pPr>
            <a:lvl6pPr marL="2057400" marR="0" lvl="5"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6pPr>
            <a:lvl7pPr marL="2400300" marR="0" lvl="6"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7pPr>
            <a:lvl8pPr marL="2743200" marR="0" lvl="7"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8pPr>
            <a:lvl9pPr marL="3086100" marR="0" lvl="8"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9pPr>
          </a:lstStyle>
          <a:p>
            <a:endParaRPr/>
          </a:p>
        </p:txBody>
      </p:sp>
      <p:cxnSp>
        <p:nvCxnSpPr>
          <p:cNvPr id="104" name="Google Shape;104;p19"/>
          <p:cNvCxnSpPr/>
          <p:nvPr/>
        </p:nvCxnSpPr>
        <p:spPr>
          <a:xfrm>
            <a:off x="418525" y="1553262"/>
            <a:ext cx="8306955" cy="0"/>
          </a:xfrm>
          <a:prstGeom prst="straightConnector1">
            <a:avLst/>
          </a:prstGeom>
          <a:noFill/>
          <a:ln w="1270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808527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Tree>
    <p:extLst>
      <p:ext uri="{BB962C8B-B14F-4D97-AF65-F5344CB8AC3E}">
        <p14:creationId xmlns:p14="http://schemas.microsoft.com/office/powerpoint/2010/main" val="3789213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417082" y="1161580"/>
            <a:ext cx="8308397" cy="41076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2100" b="1" i="0" u="none" strike="noStrike" cap="none">
                <a:solidFill>
                  <a:schemeClr val="accent4"/>
                </a:solidFill>
                <a:latin typeface="Calibri"/>
                <a:ea typeface="Calibri"/>
                <a:cs typeface="Calibri"/>
                <a:sym typeface="Calibri"/>
              </a:defRPr>
            </a:lvl1pPr>
            <a:lvl2pPr marR="0" lvl="1" algn="l" rtl="0">
              <a:spcBef>
                <a:spcPts val="0"/>
              </a:spcBef>
              <a:spcAft>
                <a:spcPts val="0"/>
              </a:spcAft>
              <a:buSzPts val="1400"/>
              <a:buNone/>
              <a:defRPr sz="1350" b="1" i="0" u="none" strike="noStrike" cap="none">
                <a:solidFill>
                  <a:schemeClr val="accent1"/>
                </a:solidFill>
                <a:latin typeface="Arial"/>
                <a:ea typeface="Arial"/>
                <a:cs typeface="Arial"/>
                <a:sym typeface="Arial"/>
              </a:defRPr>
            </a:lvl2pPr>
            <a:lvl3pPr marR="0" lvl="2" algn="l" rtl="0">
              <a:spcBef>
                <a:spcPts val="0"/>
              </a:spcBef>
              <a:spcAft>
                <a:spcPts val="0"/>
              </a:spcAft>
              <a:buSzPts val="1400"/>
              <a:buNone/>
              <a:defRPr sz="1350" b="1" i="0" u="none" strike="noStrike" cap="none">
                <a:solidFill>
                  <a:schemeClr val="accent1"/>
                </a:solidFill>
                <a:latin typeface="Arial"/>
                <a:ea typeface="Arial"/>
                <a:cs typeface="Arial"/>
                <a:sym typeface="Arial"/>
              </a:defRPr>
            </a:lvl3pPr>
            <a:lvl4pPr marR="0" lvl="3" algn="l" rtl="0">
              <a:spcBef>
                <a:spcPts val="0"/>
              </a:spcBef>
              <a:spcAft>
                <a:spcPts val="0"/>
              </a:spcAft>
              <a:buSzPts val="1400"/>
              <a:buNone/>
              <a:defRPr sz="1350" b="1" i="0" u="none" strike="noStrike" cap="none">
                <a:solidFill>
                  <a:schemeClr val="accent1"/>
                </a:solidFill>
                <a:latin typeface="Arial"/>
                <a:ea typeface="Arial"/>
                <a:cs typeface="Arial"/>
                <a:sym typeface="Arial"/>
              </a:defRPr>
            </a:lvl4pPr>
            <a:lvl5pPr marR="0" lvl="4" algn="l" rtl="0">
              <a:spcBef>
                <a:spcPts val="0"/>
              </a:spcBef>
              <a:spcAft>
                <a:spcPts val="0"/>
              </a:spcAft>
              <a:buSzPts val="1400"/>
              <a:buNone/>
              <a:defRPr sz="1350" b="1" i="0" u="none" strike="noStrike" cap="none">
                <a:solidFill>
                  <a:schemeClr val="accent1"/>
                </a:solidFill>
                <a:latin typeface="Arial"/>
                <a:ea typeface="Arial"/>
                <a:cs typeface="Arial"/>
                <a:sym typeface="Arial"/>
              </a:defRPr>
            </a:lvl5pPr>
            <a:lvl6pPr marR="0" lvl="5" algn="l" rtl="0">
              <a:spcBef>
                <a:spcPts val="0"/>
              </a:spcBef>
              <a:spcAft>
                <a:spcPts val="0"/>
              </a:spcAft>
              <a:buSzPts val="1400"/>
              <a:buNone/>
              <a:defRPr sz="1350" b="1" i="0" u="none" strike="noStrike" cap="none">
                <a:solidFill>
                  <a:schemeClr val="accent1"/>
                </a:solidFill>
                <a:latin typeface="Arial"/>
                <a:ea typeface="Arial"/>
                <a:cs typeface="Arial"/>
                <a:sym typeface="Arial"/>
              </a:defRPr>
            </a:lvl6pPr>
            <a:lvl7pPr marR="0" lvl="6" algn="l" rtl="0">
              <a:spcBef>
                <a:spcPts val="0"/>
              </a:spcBef>
              <a:spcAft>
                <a:spcPts val="0"/>
              </a:spcAft>
              <a:buSzPts val="1400"/>
              <a:buNone/>
              <a:defRPr sz="1350" b="1" i="0" u="none" strike="noStrike" cap="none">
                <a:solidFill>
                  <a:schemeClr val="accent1"/>
                </a:solidFill>
                <a:latin typeface="Arial"/>
                <a:ea typeface="Arial"/>
                <a:cs typeface="Arial"/>
                <a:sym typeface="Arial"/>
              </a:defRPr>
            </a:lvl7pPr>
            <a:lvl8pPr marR="0" lvl="7" algn="l" rtl="0">
              <a:spcBef>
                <a:spcPts val="0"/>
              </a:spcBef>
              <a:spcAft>
                <a:spcPts val="0"/>
              </a:spcAft>
              <a:buSzPts val="1400"/>
              <a:buNone/>
              <a:defRPr sz="1350" b="1" i="0" u="none" strike="noStrike" cap="none">
                <a:solidFill>
                  <a:schemeClr val="accent1"/>
                </a:solidFill>
                <a:latin typeface="Arial"/>
                <a:ea typeface="Arial"/>
                <a:cs typeface="Arial"/>
                <a:sym typeface="Arial"/>
              </a:defRPr>
            </a:lvl8pPr>
            <a:lvl9pPr marR="0" lvl="8" algn="l" rtl="0">
              <a:spcBef>
                <a:spcPts val="0"/>
              </a:spcBef>
              <a:spcAft>
                <a:spcPts val="0"/>
              </a:spcAft>
              <a:buSzPts val="1400"/>
              <a:buNone/>
              <a:defRPr sz="1350" b="1" i="0" u="none" strike="noStrike" cap="none">
                <a:solidFill>
                  <a:schemeClr val="accent1"/>
                </a:solidFill>
                <a:latin typeface="Arial"/>
                <a:ea typeface="Arial"/>
                <a:cs typeface="Arial"/>
                <a:sym typeface="Arial"/>
              </a:defRPr>
            </a:lvl9pPr>
          </a:lstStyle>
          <a:p>
            <a:endParaRPr/>
          </a:p>
        </p:txBody>
      </p:sp>
      <p:cxnSp>
        <p:nvCxnSpPr>
          <p:cNvPr id="113" name="Google Shape;113;p22"/>
          <p:cNvCxnSpPr/>
          <p:nvPr/>
        </p:nvCxnSpPr>
        <p:spPr>
          <a:xfrm>
            <a:off x="418525" y="1600709"/>
            <a:ext cx="8306955" cy="0"/>
          </a:xfrm>
          <a:prstGeom prst="straightConnector1">
            <a:avLst/>
          </a:prstGeom>
          <a:noFill/>
          <a:ln w="1270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140694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747397" y="4114800"/>
            <a:ext cx="7664671" cy="425473"/>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2400" b="1" i="0" u="none" strike="noStrike" cap="none">
                <a:solidFill>
                  <a:schemeClr val="accent4"/>
                </a:solidFill>
                <a:latin typeface="Calibri"/>
                <a:ea typeface="Calibri"/>
                <a:cs typeface="Calibri"/>
                <a:sym typeface="Calibri"/>
              </a:defRPr>
            </a:lvl1pPr>
            <a:lvl2pPr marR="0" lvl="1" algn="l" rtl="0">
              <a:spcBef>
                <a:spcPts val="0"/>
              </a:spcBef>
              <a:spcAft>
                <a:spcPts val="0"/>
              </a:spcAft>
              <a:buSzPts val="1400"/>
              <a:buNone/>
              <a:defRPr sz="1350" b="1" i="0" u="none" strike="noStrike" cap="none">
                <a:solidFill>
                  <a:schemeClr val="accent1"/>
                </a:solidFill>
                <a:latin typeface="Arial"/>
                <a:ea typeface="Arial"/>
                <a:cs typeface="Arial"/>
                <a:sym typeface="Arial"/>
              </a:defRPr>
            </a:lvl2pPr>
            <a:lvl3pPr marR="0" lvl="2" algn="l" rtl="0">
              <a:spcBef>
                <a:spcPts val="0"/>
              </a:spcBef>
              <a:spcAft>
                <a:spcPts val="0"/>
              </a:spcAft>
              <a:buSzPts val="1400"/>
              <a:buNone/>
              <a:defRPr sz="1350" b="1" i="0" u="none" strike="noStrike" cap="none">
                <a:solidFill>
                  <a:schemeClr val="accent1"/>
                </a:solidFill>
                <a:latin typeface="Arial"/>
                <a:ea typeface="Arial"/>
                <a:cs typeface="Arial"/>
                <a:sym typeface="Arial"/>
              </a:defRPr>
            </a:lvl3pPr>
            <a:lvl4pPr marR="0" lvl="3" algn="l" rtl="0">
              <a:spcBef>
                <a:spcPts val="0"/>
              </a:spcBef>
              <a:spcAft>
                <a:spcPts val="0"/>
              </a:spcAft>
              <a:buSzPts val="1400"/>
              <a:buNone/>
              <a:defRPr sz="1350" b="1" i="0" u="none" strike="noStrike" cap="none">
                <a:solidFill>
                  <a:schemeClr val="accent1"/>
                </a:solidFill>
                <a:latin typeface="Arial"/>
                <a:ea typeface="Arial"/>
                <a:cs typeface="Arial"/>
                <a:sym typeface="Arial"/>
              </a:defRPr>
            </a:lvl4pPr>
            <a:lvl5pPr marR="0" lvl="4" algn="l" rtl="0">
              <a:spcBef>
                <a:spcPts val="0"/>
              </a:spcBef>
              <a:spcAft>
                <a:spcPts val="0"/>
              </a:spcAft>
              <a:buSzPts val="1400"/>
              <a:buNone/>
              <a:defRPr sz="1350" b="1" i="0" u="none" strike="noStrike" cap="none">
                <a:solidFill>
                  <a:schemeClr val="accent1"/>
                </a:solidFill>
                <a:latin typeface="Arial"/>
                <a:ea typeface="Arial"/>
                <a:cs typeface="Arial"/>
                <a:sym typeface="Arial"/>
              </a:defRPr>
            </a:lvl5pPr>
            <a:lvl6pPr marR="0" lvl="5" algn="l" rtl="0">
              <a:spcBef>
                <a:spcPts val="0"/>
              </a:spcBef>
              <a:spcAft>
                <a:spcPts val="0"/>
              </a:spcAft>
              <a:buSzPts val="1400"/>
              <a:buNone/>
              <a:defRPr sz="1350" b="1" i="0" u="none" strike="noStrike" cap="none">
                <a:solidFill>
                  <a:schemeClr val="accent1"/>
                </a:solidFill>
                <a:latin typeface="Arial"/>
                <a:ea typeface="Arial"/>
                <a:cs typeface="Arial"/>
                <a:sym typeface="Arial"/>
              </a:defRPr>
            </a:lvl6pPr>
            <a:lvl7pPr marR="0" lvl="6" algn="l" rtl="0">
              <a:spcBef>
                <a:spcPts val="0"/>
              </a:spcBef>
              <a:spcAft>
                <a:spcPts val="0"/>
              </a:spcAft>
              <a:buSzPts val="1400"/>
              <a:buNone/>
              <a:defRPr sz="1350" b="1" i="0" u="none" strike="noStrike" cap="none">
                <a:solidFill>
                  <a:schemeClr val="accent1"/>
                </a:solidFill>
                <a:latin typeface="Arial"/>
                <a:ea typeface="Arial"/>
                <a:cs typeface="Arial"/>
                <a:sym typeface="Arial"/>
              </a:defRPr>
            </a:lvl7pPr>
            <a:lvl8pPr marR="0" lvl="7" algn="l" rtl="0">
              <a:spcBef>
                <a:spcPts val="0"/>
              </a:spcBef>
              <a:spcAft>
                <a:spcPts val="0"/>
              </a:spcAft>
              <a:buSzPts val="1400"/>
              <a:buNone/>
              <a:defRPr sz="1350" b="1" i="0" u="none" strike="noStrike" cap="none">
                <a:solidFill>
                  <a:schemeClr val="accent1"/>
                </a:solidFill>
                <a:latin typeface="Arial"/>
                <a:ea typeface="Arial"/>
                <a:cs typeface="Arial"/>
                <a:sym typeface="Arial"/>
              </a:defRPr>
            </a:lvl8pPr>
            <a:lvl9pPr marR="0" lvl="8" algn="l" rtl="0">
              <a:spcBef>
                <a:spcPts val="0"/>
              </a:spcBef>
              <a:spcAft>
                <a:spcPts val="0"/>
              </a:spcAft>
              <a:buSzPts val="1400"/>
              <a:buNone/>
              <a:defRPr sz="1350" b="1" i="0" u="none" strike="noStrike" cap="none">
                <a:solidFill>
                  <a:schemeClr val="accent1"/>
                </a:solidFill>
                <a:latin typeface="Arial"/>
                <a:ea typeface="Arial"/>
                <a:cs typeface="Arial"/>
                <a:sym typeface="Arial"/>
              </a:defRPr>
            </a:lvl9pPr>
          </a:lstStyle>
          <a:p>
            <a:endParaRPr/>
          </a:p>
        </p:txBody>
      </p:sp>
      <p:sp>
        <p:nvSpPr>
          <p:cNvPr id="116" name="Google Shape;116;p23"/>
          <p:cNvSpPr>
            <a:spLocks noGrp="1"/>
          </p:cNvSpPr>
          <p:nvPr>
            <p:ph type="pic" idx="2"/>
          </p:nvPr>
        </p:nvSpPr>
        <p:spPr>
          <a:xfrm>
            <a:off x="747398" y="1156667"/>
            <a:ext cx="7649208" cy="2915271"/>
          </a:xfrm>
          <a:prstGeom prst="rect">
            <a:avLst/>
          </a:prstGeom>
          <a:noFill/>
          <a:ln>
            <a:noFill/>
          </a:ln>
        </p:spPr>
        <p:txBody>
          <a:bodyPr spcFirstLastPara="1" wrap="square" lIns="0" tIns="0" rIns="0" bIns="0" anchor="t" anchorCtr="0"/>
          <a:lstStyle>
            <a:lvl1pPr marR="0" lvl="0" algn="l" rtl="0">
              <a:spcBef>
                <a:spcPts val="1211"/>
              </a:spcBef>
              <a:spcAft>
                <a:spcPts val="0"/>
              </a:spcAft>
              <a:buClr>
                <a:schemeClr val="dk2"/>
              </a:buClr>
              <a:buSzPts val="2900"/>
              <a:buFont typeface="Merriweather Sans"/>
              <a:buNone/>
              <a:defRPr sz="2175" b="0" i="0" u="none" strike="noStrike" cap="none">
                <a:solidFill>
                  <a:schemeClr val="dk1"/>
                </a:solidFill>
                <a:latin typeface="Calibri"/>
                <a:ea typeface="Calibri"/>
                <a:cs typeface="Calibri"/>
                <a:sym typeface="Calibri"/>
              </a:defRPr>
            </a:lvl1pPr>
            <a:lvl2pPr marR="0" lvl="1" algn="l" rtl="0">
              <a:spcBef>
                <a:spcPts val="1211"/>
              </a:spcBef>
              <a:spcAft>
                <a:spcPts val="0"/>
              </a:spcAft>
              <a:buClr>
                <a:schemeClr val="dk2"/>
              </a:buClr>
              <a:buSzPts val="1875"/>
              <a:buFont typeface="Arial"/>
              <a:buNone/>
              <a:defRPr sz="1875" b="0" i="0" u="none" strike="noStrike" cap="none">
                <a:solidFill>
                  <a:schemeClr val="dk1"/>
                </a:solidFill>
                <a:latin typeface="Calibri"/>
                <a:ea typeface="Calibri"/>
                <a:cs typeface="Calibri"/>
                <a:sym typeface="Calibri"/>
              </a:defRPr>
            </a:lvl2pPr>
            <a:lvl3pPr marR="0" lvl="2" algn="l" rtl="0">
              <a:spcBef>
                <a:spcPts val="1211"/>
              </a:spcBef>
              <a:spcAft>
                <a:spcPts val="0"/>
              </a:spcAft>
              <a:buClr>
                <a:schemeClr val="accent1"/>
              </a:buClr>
              <a:buSzPts val="1760"/>
              <a:buFont typeface="Merriweather Sans"/>
              <a:buNone/>
              <a:defRPr sz="1650" b="0" i="0" u="none" strike="noStrike" cap="none">
                <a:solidFill>
                  <a:schemeClr val="dk1"/>
                </a:solidFill>
                <a:latin typeface="Calibri"/>
                <a:ea typeface="Calibri"/>
                <a:cs typeface="Calibri"/>
                <a:sym typeface="Calibri"/>
              </a:defRPr>
            </a:lvl3pPr>
            <a:lvl4pPr marR="0" lvl="3" algn="l" rtl="0">
              <a:spcBef>
                <a:spcPts val="808"/>
              </a:spcBef>
              <a:spcAft>
                <a:spcPts val="0"/>
              </a:spcAft>
              <a:buClr>
                <a:schemeClr val="accent1"/>
              </a:buClr>
              <a:buSzPts val="1350"/>
              <a:buFont typeface="Merriweather Sans"/>
              <a:buNone/>
              <a:defRPr sz="1350" b="0" i="0" u="none" strike="noStrike" cap="none">
                <a:solidFill>
                  <a:schemeClr val="dk1"/>
                </a:solidFill>
                <a:latin typeface="Calibri"/>
                <a:ea typeface="Calibri"/>
                <a:cs typeface="Calibri"/>
                <a:sym typeface="Calibri"/>
              </a:defRPr>
            </a:lvl4pPr>
            <a:lvl5pPr marR="0" lvl="4" algn="l" rtl="0">
              <a:spcBef>
                <a:spcPts val="808"/>
              </a:spcBef>
              <a:spcAft>
                <a:spcPts val="0"/>
              </a:spcAft>
              <a:buClr>
                <a:schemeClr val="lt2"/>
              </a:buClr>
              <a:buSzPts val="1440"/>
              <a:buFont typeface="Merriweather Sans"/>
              <a:buNone/>
              <a:defRPr sz="1350" b="0" i="0" u="none" strike="noStrike" cap="none">
                <a:solidFill>
                  <a:schemeClr val="dk1"/>
                </a:solidFill>
                <a:latin typeface="Calibri"/>
                <a:ea typeface="Calibri"/>
                <a:cs typeface="Calibri"/>
                <a:sym typeface="Calibri"/>
              </a:defRPr>
            </a:lvl5pPr>
            <a:lvl6pPr marR="0" lvl="5" algn="l" rtl="0">
              <a:spcBef>
                <a:spcPts val="472"/>
              </a:spcBef>
              <a:spcAft>
                <a:spcPts val="0"/>
              </a:spcAft>
              <a:buClr>
                <a:srgbClr val="6D6E71"/>
              </a:buClr>
              <a:buSzPts val="1350"/>
              <a:buFont typeface="Noto Sans Symbols"/>
              <a:buNone/>
              <a:defRPr sz="1350" b="0" i="0" u="none" strike="noStrike" cap="none">
                <a:solidFill>
                  <a:schemeClr val="dk1"/>
                </a:solidFill>
                <a:latin typeface="Calibri"/>
                <a:ea typeface="Calibri"/>
                <a:cs typeface="Calibri"/>
                <a:sym typeface="Calibri"/>
              </a:defRPr>
            </a:lvl6pPr>
            <a:lvl7pPr marR="0" lvl="6" algn="l" rtl="0">
              <a:spcBef>
                <a:spcPts val="472"/>
              </a:spcBef>
              <a:spcAft>
                <a:spcPts val="0"/>
              </a:spcAft>
              <a:buClr>
                <a:srgbClr val="6D6E71"/>
              </a:buClr>
              <a:buSzPts val="1350"/>
              <a:buFont typeface="Noto Sans Symbols"/>
              <a:buNone/>
              <a:defRPr sz="1350" b="0" i="0" u="none" strike="noStrike" cap="none">
                <a:solidFill>
                  <a:schemeClr val="dk1"/>
                </a:solidFill>
                <a:latin typeface="Calibri"/>
                <a:ea typeface="Calibri"/>
                <a:cs typeface="Calibri"/>
                <a:sym typeface="Calibri"/>
              </a:defRPr>
            </a:lvl7pPr>
            <a:lvl8pPr marR="0" lvl="7" algn="l" rtl="0">
              <a:spcBef>
                <a:spcPts val="472"/>
              </a:spcBef>
              <a:spcAft>
                <a:spcPts val="0"/>
              </a:spcAft>
              <a:buClr>
                <a:srgbClr val="6D6E71"/>
              </a:buClr>
              <a:buSzPts val="1350"/>
              <a:buFont typeface="Noto Sans Symbols"/>
              <a:buNone/>
              <a:defRPr sz="1350" b="0" i="0" u="none" strike="noStrike" cap="none">
                <a:solidFill>
                  <a:schemeClr val="dk1"/>
                </a:solidFill>
                <a:latin typeface="Calibri"/>
                <a:ea typeface="Calibri"/>
                <a:cs typeface="Calibri"/>
                <a:sym typeface="Calibri"/>
              </a:defRPr>
            </a:lvl8pPr>
            <a:lvl9pPr marR="0" lvl="8" algn="l" rtl="0">
              <a:spcBef>
                <a:spcPts val="472"/>
              </a:spcBef>
              <a:spcAft>
                <a:spcPts val="0"/>
              </a:spcAft>
              <a:buClr>
                <a:srgbClr val="6D6E71"/>
              </a:buClr>
              <a:buSzPts val="1350"/>
              <a:buFont typeface="Noto Sans Symbols"/>
              <a:buNone/>
              <a:defRPr sz="135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body" idx="1"/>
          </p:nvPr>
        </p:nvSpPr>
        <p:spPr>
          <a:xfrm>
            <a:off x="747396" y="4585182"/>
            <a:ext cx="7674980" cy="444018"/>
          </a:xfrm>
          <a:prstGeom prst="rect">
            <a:avLst/>
          </a:prstGeom>
          <a:noFill/>
          <a:ln>
            <a:noFill/>
          </a:ln>
        </p:spPr>
        <p:txBody>
          <a:bodyPr spcFirstLastPara="1" wrap="square" lIns="0" tIns="0" rIns="0" bIns="0" anchor="t" anchorCtr="0"/>
          <a:lstStyle>
            <a:lvl1pPr marL="342900" marR="0" lvl="0" indent="-171450" algn="l" rtl="0">
              <a:spcBef>
                <a:spcPts val="1211"/>
              </a:spcBef>
              <a:spcAft>
                <a:spcPts val="0"/>
              </a:spcAft>
              <a:buClr>
                <a:schemeClr val="dk2"/>
              </a:buClr>
              <a:buSzPts val="2700"/>
              <a:buFont typeface="Merriweather Sans"/>
              <a:buNone/>
              <a:defRPr sz="2025" b="0" i="0" u="none" strike="noStrike" cap="none">
                <a:solidFill>
                  <a:schemeClr val="dk1"/>
                </a:solidFill>
                <a:latin typeface="Calibri"/>
                <a:ea typeface="Calibri"/>
                <a:cs typeface="Calibri"/>
                <a:sym typeface="Calibri"/>
              </a:defRPr>
            </a:lvl1pPr>
            <a:lvl2pPr marL="685800" marR="0" lvl="1" indent="-171450" algn="l" rtl="0">
              <a:spcBef>
                <a:spcPts val="1211"/>
              </a:spcBef>
              <a:spcAft>
                <a:spcPts val="0"/>
              </a:spcAft>
              <a:buClr>
                <a:schemeClr val="dk2"/>
              </a:buClr>
              <a:buSzPts val="825"/>
              <a:buFont typeface="Arial"/>
              <a:buNone/>
              <a:defRPr sz="825" b="0" i="0" u="none" strike="noStrike" cap="none">
                <a:solidFill>
                  <a:schemeClr val="dk1"/>
                </a:solidFill>
                <a:latin typeface="Calibri"/>
                <a:ea typeface="Calibri"/>
                <a:cs typeface="Calibri"/>
                <a:sym typeface="Calibri"/>
              </a:defRPr>
            </a:lvl2pPr>
            <a:lvl3pPr marL="1028700" marR="0" lvl="2" indent="-171450" algn="l" rtl="0">
              <a:spcBef>
                <a:spcPts val="1211"/>
              </a:spcBef>
              <a:spcAft>
                <a:spcPts val="0"/>
              </a:spcAft>
              <a:buClr>
                <a:schemeClr val="accent1"/>
              </a:buClr>
              <a:buSzPts val="720"/>
              <a:buFont typeface="Merriweather Sans"/>
              <a:buNone/>
              <a:defRPr sz="675" b="0" i="0" u="none" strike="noStrike" cap="none">
                <a:solidFill>
                  <a:schemeClr val="dk1"/>
                </a:solidFill>
                <a:latin typeface="Calibri"/>
                <a:ea typeface="Calibri"/>
                <a:cs typeface="Calibri"/>
                <a:sym typeface="Calibri"/>
              </a:defRPr>
            </a:lvl3pPr>
            <a:lvl4pPr marL="1371600" marR="0" lvl="3" indent="-171450" algn="l" rtl="0">
              <a:spcBef>
                <a:spcPts val="808"/>
              </a:spcBef>
              <a:spcAft>
                <a:spcPts val="0"/>
              </a:spcAft>
              <a:buClr>
                <a:schemeClr val="accent1"/>
              </a:buClr>
              <a:buSzPts val="600"/>
              <a:buFont typeface="Merriweather Sans"/>
              <a:buNone/>
              <a:defRPr sz="600" b="0" i="0" u="none" strike="noStrike" cap="none">
                <a:solidFill>
                  <a:schemeClr val="dk1"/>
                </a:solidFill>
                <a:latin typeface="Calibri"/>
                <a:ea typeface="Calibri"/>
                <a:cs typeface="Calibri"/>
                <a:sym typeface="Calibri"/>
              </a:defRPr>
            </a:lvl4pPr>
            <a:lvl5pPr marL="1714500" marR="0" lvl="4" indent="-171450" algn="l" rtl="0">
              <a:spcBef>
                <a:spcPts val="808"/>
              </a:spcBef>
              <a:spcAft>
                <a:spcPts val="0"/>
              </a:spcAft>
              <a:buClr>
                <a:schemeClr val="lt2"/>
              </a:buClr>
              <a:buSzPts val="640"/>
              <a:buFont typeface="Merriweather Sans"/>
              <a:buNone/>
              <a:defRPr sz="600" b="0" i="0" u="none" strike="noStrike" cap="none">
                <a:solidFill>
                  <a:schemeClr val="dk1"/>
                </a:solidFill>
                <a:latin typeface="Calibri"/>
                <a:ea typeface="Calibri"/>
                <a:cs typeface="Calibri"/>
                <a:sym typeface="Calibri"/>
              </a:defRPr>
            </a:lvl5pPr>
            <a:lvl6pPr marL="2057400" marR="0" lvl="5" indent="-171450" algn="l" rtl="0">
              <a:spcBef>
                <a:spcPts val="210"/>
              </a:spcBef>
              <a:spcAft>
                <a:spcPts val="0"/>
              </a:spcAft>
              <a:buClr>
                <a:srgbClr val="6D6E71"/>
              </a:buClr>
              <a:buSzPts val="600"/>
              <a:buFont typeface="Noto Sans Symbols"/>
              <a:buNone/>
              <a:defRPr sz="600" b="0" i="0" u="none" strike="noStrike" cap="none">
                <a:solidFill>
                  <a:schemeClr val="dk1"/>
                </a:solidFill>
                <a:latin typeface="Calibri"/>
                <a:ea typeface="Calibri"/>
                <a:cs typeface="Calibri"/>
                <a:sym typeface="Calibri"/>
              </a:defRPr>
            </a:lvl6pPr>
            <a:lvl7pPr marL="2400300" marR="0" lvl="6" indent="-171450" algn="l" rtl="0">
              <a:spcBef>
                <a:spcPts val="210"/>
              </a:spcBef>
              <a:spcAft>
                <a:spcPts val="0"/>
              </a:spcAft>
              <a:buClr>
                <a:srgbClr val="6D6E71"/>
              </a:buClr>
              <a:buSzPts val="600"/>
              <a:buFont typeface="Noto Sans Symbols"/>
              <a:buNone/>
              <a:defRPr sz="600" b="0" i="0" u="none" strike="noStrike" cap="none">
                <a:solidFill>
                  <a:schemeClr val="dk1"/>
                </a:solidFill>
                <a:latin typeface="Calibri"/>
                <a:ea typeface="Calibri"/>
                <a:cs typeface="Calibri"/>
                <a:sym typeface="Calibri"/>
              </a:defRPr>
            </a:lvl7pPr>
            <a:lvl8pPr marL="2743200" marR="0" lvl="7" indent="-171450" algn="l" rtl="0">
              <a:spcBef>
                <a:spcPts val="210"/>
              </a:spcBef>
              <a:spcAft>
                <a:spcPts val="0"/>
              </a:spcAft>
              <a:buClr>
                <a:srgbClr val="6D6E71"/>
              </a:buClr>
              <a:buSzPts val="600"/>
              <a:buFont typeface="Noto Sans Symbols"/>
              <a:buNone/>
              <a:defRPr sz="600" b="0" i="0" u="none" strike="noStrike" cap="none">
                <a:solidFill>
                  <a:schemeClr val="dk1"/>
                </a:solidFill>
                <a:latin typeface="Calibri"/>
                <a:ea typeface="Calibri"/>
                <a:cs typeface="Calibri"/>
                <a:sym typeface="Calibri"/>
              </a:defRPr>
            </a:lvl8pPr>
            <a:lvl9pPr marL="3086100" marR="0" lvl="8" indent="-171450" algn="l" rtl="0">
              <a:spcBef>
                <a:spcPts val="210"/>
              </a:spcBef>
              <a:spcAft>
                <a:spcPts val="0"/>
              </a:spcAft>
              <a:buClr>
                <a:srgbClr val="6D6E71"/>
              </a:buClr>
              <a:buSzPts val="600"/>
              <a:buFont typeface="Noto Sans Symbols"/>
              <a:buNone/>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252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734747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723036" y="2127879"/>
            <a:ext cx="7771534" cy="1022187"/>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2700" b="1" i="0" u="none" strike="noStrike" cap="none">
                <a:solidFill>
                  <a:schemeClr val="accent4"/>
                </a:solidFill>
                <a:latin typeface="Calibri"/>
                <a:ea typeface="Calibri"/>
                <a:cs typeface="Calibri"/>
                <a:sym typeface="Calibri"/>
              </a:defRPr>
            </a:lvl1pPr>
            <a:lvl2pPr marR="0" lvl="1" algn="l" rtl="0">
              <a:spcBef>
                <a:spcPts val="0"/>
              </a:spcBef>
              <a:spcAft>
                <a:spcPts val="0"/>
              </a:spcAft>
              <a:buSzPts val="1400"/>
              <a:buNone/>
              <a:defRPr sz="1350" b="1" i="0" u="none" strike="noStrike" cap="none">
                <a:solidFill>
                  <a:schemeClr val="accent1"/>
                </a:solidFill>
                <a:latin typeface="Arial"/>
                <a:ea typeface="Arial"/>
                <a:cs typeface="Arial"/>
                <a:sym typeface="Arial"/>
              </a:defRPr>
            </a:lvl2pPr>
            <a:lvl3pPr marR="0" lvl="2" algn="l" rtl="0">
              <a:spcBef>
                <a:spcPts val="0"/>
              </a:spcBef>
              <a:spcAft>
                <a:spcPts val="0"/>
              </a:spcAft>
              <a:buSzPts val="1400"/>
              <a:buNone/>
              <a:defRPr sz="1350" b="1" i="0" u="none" strike="noStrike" cap="none">
                <a:solidFill>
                  <a:schemeClr val="accent1"/>
                </a:solidFill>
                <a:latin typeface="Arial"/>
                <a:ea typeface="Arial"/>
                <a:cs typeface="Arial"/>
                <a:sym typeface="Arial"/>
              </a:defRPr>
            </a:lvl3pPr>
            <a:lvl4pPr marR="0" lvl="3" algn="l" rtl="0">
              <a:spcBef>
                <a:spcPts val="0"/>
              </a:spcBef>
              <a:spcAft>
                <a:spcPts val="0"/>
              </a:spcAft>
              <a:buSzPts val="1400"/>
              <a:buNone/>
              <a:defRPr sz="1350" b="1" i="0" u="none" strike="noStrike" cap="none">
                <a:solidFill>
                  <a:schemeClr val="accent1"/>
                </a:solidFill>
                <a:latin typeface="Arial"/>
                <a:ea typeface="Arial"/>
                <a:cs typeface="Arial"/>
                <a:sym typeface="Arial"/>
              </a:defRPr>
            </a:lvl4pPr>
            <a:lvl5pPr marR="0" lvl="4" algn="l" rtl="0">
              <a:spcBef>
                <a:spcPts val="0"/>
              </a:spcBef>
              <a:spcAft>
                <a:spcPts val="0"/>
              </a:spcAft>
              <a:buSzPts val="1400"/>
              <a:buNone/>
              <a:defRPr sz="1350" b="1" i="0" u="none" strike="noStrike" cap="none">
                <a:solidFill>
                  <a:schemeClr val="accent1"/>
                </a:solidFill>
                <a:latin typeface="Arial"/>
                <a:ea typeface="Arial"/>
                <a:cs typeface="Arial"/>
                <a:sym typeface="Arial"/>
              </a:defRPr>
            </a:lvl5pPr>
            <a:lvl6pPr marR="0" lvl="5" algn="l" rtl="0">
              <a:spcBef>
                <a:spcPts val="0"/>
              </a:spcBef>
              <a:spcAft>
                <a:spcPts val="0"/>
              </a:spcAft>
              <a:buSzPts val="1400"/>
              <a:buNone/>
              <a:defRPr sz="1350" b="1" i="0" u="none" strike="noStrike" cap="none">
                <a:solidFill>
                  <a:schemeClr val="accent1"/>
                </a:solidFill>
                <a:latin typeface="Arial"/>
                <a:ea typeface="Arial"/>
                <a:cs typeface="Arial"/>
                <a:sym typeface="Arial"/>
              </a:defRPr>
            </a:lvl6pPr>
            <a:lvl7pPr marR="0" lvl="6" algn="l" rtl="0">
              <a:spcBef>
                <a:spcPts val="0"/>
              </a:spcBef>
              <a:spcAft>
                <a:spcPts val="0"/>
              </a:spcAft>
              <a:buSzPts val="1400"/>
              <a:buNone/>
              <a:defRPr sz="1350" b="1" i="0" u="none" strike="noStrike" cap="none">
                <a:solidFill>
                  <a:schemeClr val="accent1"/>
                </a:solidFill>
                <a:latin typeface="Arial"/>
                <a:ea typeface="Arial"/>
                <a:cs typeface="Arial"/>
                <a:sym typeface="Arial"/>
              </a:defRPr>
            </a:lvl7pPr>
            <a:lvl8pPr marR="0" lvl="7" algn="l" rtl="0">
              <a:spcBef>
                <a:spcPts val="0"/>
              </a:spcBef>
              <a:spcAft>
                <a:spcPts val="0"/>
              </a:spcAft>
              <a:buSzPts val="1400"/>
              <a:buNone/>
              <a:defRPr sz="1350" b="1" i="0" u="none" strike="noStrike" cap="none">
                <a:solidFill>
                  <a:schemeClr val="accent1"/>
                </a:solidFill>
                <a:latin typeface="Arial"/>
                <a:ea typeface="Arial"/>
                <a:cs typeface="Arial"/>
                <a:sym typeface="Arial"/>
              </a:defRPr>
            </a:lvl8pPr>
            <a:lvl9pPr marR="0" lvl="8" algn="l" rtl="0">
              <a:spcBef>
                <a:spcPts val="0"/>
              </a:spcBef>
              <a:spcAft>
                <a:spcPts val="0"/>
              </a:spcAft>
              <a:buSzPts val="1400"/>
              <a:buNone/>
              <a:defRPr sz="1350" b="1" i="0" u="none" strike="noStrike" cap="none">
                <a:solidFill>
                  <a:schemeClr val="accent1"/>
                </a:solidFill>
                <a:latin typeface="Arial"/>
                <a:ea typeface="Arial"/>
                <a:cs typeface="Arial"/>
                <a:sym typeface="Arial"/>
              </a:defRPr>
            </a:lvl9pPr>
          </a:lstStyle>
          <a:p>
            <a:endParaRPr/>
          </a:p>
        </p:txBody>
      </p:sp>
    </p:spTree>
    <p:extLst>
      <p:ext uri="{BB962C8B-B14F-4D97-AF65-F5344CB8AC3E}">
        <p14:creationId xmlns:p14="http://schemas.microsoft.com/office/powerpoint/2010/main" val="369718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0"/>
        <p:cNvGrpSpPr/>
        <p:nvPr/>
      </p:nvGrpSpPr>
      <p:grpSpPr>
        <a:xfrm>
          <a:off x="0" y="0"/>
          <a:ext cx="0" cy="0"/>
          <a:chOff x="0" y="0"/>
          <a:chExt cx="0" cy="0"/>
        </a:xfrm>
      </p:grpSpPr>
      <p:sp>
        <p:nvSpPr>
          <p:cNvPr id="121" name="Google Shape;121;p25"/>
          <p:cNvSpPr txBox="1">
            <a:spLocks noGrp="1"/>
          </p:cNvSpPr>
          <p:nvPr>
            <p:ph type="body" idx="1"/>
          </p:nvPr>
        </p:nvSpPr>
        <p:spPr>
          <a:xfrm>
            <a:off x="448831" y="1767075"/>
            <a:ext cx="4039465" cy="201541"/>
          </a:xfrm>
          <a:prstGeom prst="rect">
            <a:avLst/>
          </a:prstGeom>
          <a:noFill/>
          <a:ln>
            <a:noFill/>
          </a:ln>
        </p:spPr>
        <p:txBody>
          <a:bodyPr spcFirstLastPara="1" wrap="square" lIns="0" tIns="0" rIns="0" bIns="0" anchor="t" anchorCtr="0"/>
          <a:lstStyle>
            <a:lvl1pPr marL="342900" marR="0" lvl="0" indent="-171450" algn="l" rtl="0">
              <a:spcBef>
                <a:spcPts val="1211"/>
              </a:spcBef>
              <a:spcAft>
                <a:spcPts val="0"/>
              </a:spcAft>
              <a:buClr>
                <a:schemeClr val="dk2"/>
              </a:buClr>
              <a:buSzPts val="2200"/>
              <a:buFont typeface="Merriweather Sans"/>
              <a:buNone/>
              <a:defRPr sz="1650" b="0" i="1" u="none" strike="noStrike" cap="none">
                <a:solidFill>
                  <a:srgbClr val="F8931F"/>
                </a:solidFill>
                <a:latin typeface="Calibri"/>
                <a:ea typeface="Calibri"/>
                <a:cs typeface="Calibri"/>
                <a:sym typeface="Calibri"/>
              </a:defRPr>
            </a:lvl1pPr>
            <a:lvl2pPr marL="685800" marR="0" lvl="1" indent="-171450" algn="l" rtl="0">
              <a:spcBef>
                <a:spcPts val="1211"/>
              </a:spcBef>
              <a:spcAft>
                <a:spcPts val="0"/>
              </a:spcAft>
              <a:buClr>
                <a:schemeClr val="dk2"/>
              </a:buClr>
              <a:buSzPts val="1350"/>
              <a:buFont typeface="Arial"/>
              <a:buNone/>
              <a:defRPr sz="1350" b="1" i="0" u="none" strike="noStrike" cap="none">
                <a:solidFill>
                  <a:schemeClr val="dk1"/>
                </a:solidFill>
                <a:latin typeface="Calibri"/>
                <a:ea typeface="Calibri"/>
                <a:cs typeface="Calibri"/>
                <a:sym typeface="Calibri"/>
              </a:defRPr>
            </a:lvl2pPr>
            <a:lvl3pPr marL="1028700" marR="0" lvl="2" indent="-171450" algn="l" rtl="0">
              <a:spcBef>
                <a:spcPts val="1211"/>
              </a:spcBef>
              <a:spcAft>
                <a:spcPts val="0"/>
              </a:spcAft>
              <a:buClr>
                <a:schemeClr val="accent1"/>
              </a:buClr>
              <a:buSzPts val="1280"/>
              <a:buFont typeface="Merriweather Sans"/>
              <a:buNone/>
              <a:defRPr sz="1200" b="1" i="0" u="none" strike="noStrike" cap="none">
                <a:solidFill>
                  <a:schemeClr val="dk1"/>
                </a:solidFill>
                <a:latin typeface="Calibri"/>
                <a:ea typeface="Calibri"/>
                <a:cs typeface="Calibri"/>
                <a:sym typeface="Calibri"/>
              </a:defRPr>
            </a:lvl3pPr>
            <a:lvl4pPr marL="1371600" marR="0" lvl="3" indent="-171450" algn="l" rtl="0">
              <a:spcBef>
                <a:spcPts val="808"/>
              </a:spcBef>
              <a:spcAft>
                <a:spcPts val="0"/>
              </a:spcAft>
              <a:buClr>
                <a:schemeClr val="accent1"/>
              </a:buClr>
              <a:buSzPts val="1050"/>
              <a:buFont typeface="Merriweather Sans"/>
              <a:buNone/>
              <a:defRPr sz="1050" b="1" i="0" u="none" strike="noStrike" cap="none">
                <a:solidFill>
                  <a:schemeClr val="dk1"/>
                </a:solidFill>
                <a:latin typeface="Calibri"/>
                <a:ea typeface="Calibri"/>
                <a:cs typeface="Calibri"/>
                <a:sym typeface="Calibri"/>
              </a:defRPr>
            </a:lvl4pPr>
            <a:lvl5pPr marL="1714500" marR="0" lvl="4" indent="-171450" algn="l" rtl="0">
              <a:spcBef>
                <a:spcPts val="808"/>
              </a:spcBef>
              <a:spcAft>
                <a:spcPts val="0"/>
              </a:spcAft>
              <a:buClr>
                <a:schemeClr val="lt2"/>
              </a:buClr>
              <a:buSzPts val="1120"/>
              <a:buFont typeface="Merriweather Sans"/>
              <a:buNone/>
              <a:defRPr sz="1050" b="1" i="0" u="none" strike="noStrike" cap="none">
                <a:solidFill>
                  <a:schemeClr val="dk1"/>
                </a:solidFill>
                <a:latin typeface="Calibri"/>
                <a:ea typeface="Calibri"/>
                <a:cs typeface="Calibri"/>
                <a:sym typeface="Calibri"/>
              </a:defRPr>
            </a:lvl5pPr>
            <a:lvl6pPr marL="2057400" marR="0" lvl="5" indent="-171450" algn="l" rtl="0">
              <a:spcBef>
                <a:spcPts val="368"/>
              </a:spcBef>
              <a:spcAft>
                <a:spcPts val="0"/>
              </a:spcAft>
              <a:buClr>
                <a:srgbClr val="6D6E71"/>
              </a:buClr>
              <a:buSzPts val="1050"/>
              <a:buFont typeface="Noto Sans Symbols"/>
              <a:buNone/>
              <a:defRPr sz="1050" b="1" i="0" u="none" strike="noStrike" cap="none">
                <a:solidFill>
                  <a:schemeClr val="dk1"/>
                </a:solidFill>
                <a:latin typeface="Calibri"/>
                <a:ea typeface="Calibri"/>
                <a:cs typeface="Calibri"/>
                <a:sym typeface="Calibri"/>
              </a:defRPr>
            </a:lvl6pPr>
            <a:lvl7pPr marL="2400300" marR="0" lvl="6" indent="-171450" algn="l" rtl="0">
              <a:spcBef>
                <a:spcPts val="368"/>
              </a:spcBef>
              <a:spcAft>
                <a:spcPts val="0"/>
              </a:spcAft>
              <a:buClr>
                <a:srgbClr val="6D6E71"/>
              </a:buClr>
              <a:buSzPts val="1050"/>
              <a:buFont typeface="Noto Sans Symbols"/>
              <a:buNone/>
              <a:defRPr sz="1050" b="1" i="0" u="none" strike="noStrike" cap="none">
                <a:solidFill>
                  <a:schemeClr val="dk1"/>
                </a:solidFill>
                <a:latin typeface="Calibri"/>
                <a:ea typeface="Calibri"/>
                <a:cs typeface="Calibri"/>
                <a:sym typeface="Calibri"/>
              </a:defRPr>
            </a:lvl7pPr>
            <a:lvl8pPr marL="2743200" marR="0" lvl="7" indent="-171450" algn="l" rtl="0">
              <a:spcBef>
                <a:spcPts val="368"/>
              </a:spcBef>
              <a:spcAft>
                <a:spcPts val="0"/>
              </a:spcAft>
              <a:buClr>
                <a:srgbClr val="6D6E71"/>
              </a:buClr>
              <a:buSzPts val="1050"/>
              <a:buFont typeface="Noto Sans Symbols"/>
              <a:buNone/>
              <a:defRPr sz="1050" b="1" i="0" u="none" strike="noStrike" cap="none">
                <a:solidFill>
                  <a:schemeClr val="dk1"/>
                </a:solidFill>
                <a:latin typeface="Calibri"/>
                <a:ea typeface="Calibri"/>
                <a:cs typeface="Calibri"/>
                <a:sym typeface="Calibri"/>
              </a:defRPr>
            </a:lvl8pPr>
            <a:lvl9pPr marL="3086100" marR="0" lvl="8" indent="-171450" algn="l" rtl="0">
              <a:spcBef>
                <a:spcPts val="368"/>
              </a:spcBef>
              <a:spcAft>
                <a:spcPts val="0"/>
              </a:spcAft>
              <a:buClr>
                <a:srgbClr val="6D6E71"/>
              </a:buClr>
              <a:buSzPts val="1050"/>
              <a:buFont typeface="Noto Sans Symbols"/>
              <a:buNone/>
              <a:defRPr sz="1050" b="1" i="0" u="none" strike="noStrike" cap="none">
                <a:solidFill>
                  <a:schemeClr val="dk1"/>
                </a:solidFill>
                <a:latin typeface="Calibri"/>
                <a:ea typeface="Calibri"/>
                <a:cs typeface="Calibri"/>
                <a:sym typeface="Calibri"/>
              </a:defRPr>
            </a:lvl9pPr>
          </a:lstStyle>
          <a:p>
            <a:endParaRPr/>
          </a:p>
        </p:txBody>
      </p:sp>
      <p:sp>
        <p:nvSpPr>
          <p:cNvPr id="122" name="Google Shape;122;p25"/>
          <p:cNvSpPr txBox="1">
            <a:spLocks noGrp="1"/>
          </p:cNvSpPr>
          <p:nvPr>
            <p:ph type="body" idx="2"/>
          </p:nvPr>
        </p:nvSpPr>
        <p:spPr>
          <a:xfrm>
            <a:off x="448831" y="2102859"/>
            <a:ext cx="4039465" cy="2963606"/>
          </a:xfrm>
          <a:prstGeom prst="rect">
            <a:avLst/>
          </a:prstGeom>
          <a:noFill/>
          <a:ln>
            <a:noFill/>
          </a:ln>
        </p:spPr>
        <p:txBody>
          <a:bodyPr spcFirstLastPara="1" wrap="square" lIns="0" tIns="0" rIns="0" bIns="0" anchor="t" anchorCtr="0"/>
          <a:lstStyle>
            <a:lvl1pPr marL="342900" marR="0" lvl="0" indent="-257175" algn="l" rtl="0">
              <a:spcBef>
                <a:spcPts val="1211"/>
              </a:spcBef>
              <a:spcAft>
                <a:spcPts val="0"/>
              </a:spcAft>
              <a:buClr>
                <a:schemeClr val="dk2"/>
              </a:buClr>
              <a:buSzPts val="1800"/>
              <a:buFont typeface="Merriweather Sans"/>
              <a:buChar char="‣"/>
              <a:defRPr sz="1350" b="0" i="0" u="none" strike="noStrike" cap="none">
                <a:solidFill>
                  <a:schemeClr val="dk1"/>
                </a:solidFill>
                <a:latin typeface="Calibri"/>
                <a:ea typeface="Calibri"/>
                <a:cs typeface="Calibri"/>
                <a:sym typeface="Calibri"/>
              </a:defRPr>
            </a:lvl1pPr>
            <a:lvl2pPr marL="685800" marR="0" lvl="1" indent="-225028" algn="l" rtl="0">
              <a:spcBef>
                <a:spcPts val="1211"/>
              </a:spcBef>
              <a:spcAft>
                <a:spcPts val="0"/>
              </a:spcAft>
              <a:buClr>
                <a:schemeClr val="dk2"/>
              </a:buClr>
              <a:buSzPts val="1125"/>
              <a:buFont typeface="Arial"/>
              <a:buChar char="–"/>
              <a:defRPr sz="1125" b="0" i="0" u="none" strike="noStrike" cap="none">
                <a:solidFill>
                  <a:schemeClr val="dk1"/>
                </a:solidFill>
                <a:latin typeface="Calibri"/>
                <a:ea typeface="Calibri"/>
                <a:cs typeface="Calibri"/>
                <a:sym typeface="Calibri"/>
              </a:defRPr>
            </a:lvl2pPr>
            <a:lvl3pPr marL="1028700" marR="0" lvl="2" indent="-228600" algn="l" rtl="0">
              <a:spcBef>
                <a:spcPts val="1211"/>
              </a:spcBef>
              <a:spcAft>
                <a:spcPts val="0"/>
              </a:spcAft>
              <a:buClr>
                <a:schemeClr val="accent1"/>
              </a:buClr>
              <a:buSzPts val="1200"/>
              <a:buFont typeface="Merriweather Sans"/>
              <a:buChar char="‣"/>
              <a:defRPr sz="1125" b="0" i="0" u="none" strike="noStrike" cap="none">
                <a:solidFill>
                  <a:schemeClr val="dk1"/>
                </a:solidFill>
                <a:latin typeface="Calibri"/>
                <a:ea typeface="Calibri"/>
                <a:cs typeface="Calibri"/>
                <a:sym typeface="Calibri"/>
              </a:defRPr>
            </a:lvl3pPr>
            <a:lvl4pPr marL="1371600" marR="0" lvl="3" indent="-217884" algn="l" rtl="0">
              <a:spcBef>
                <a:spcPts val="808"/>
              </a:spcBef>
              <a:spcAft>
                <a:spcPts val="0"/>
              </a:spcAft>
              <a:buClr>
                <a:schemeClr val="accent1"/>
              </a:buClr>
              <a:buSzPts val="975"/>
              <a:buFont typeface="Merriweather Sans"/>
              <a:buChar char="-"/>
              <a:defRPr sz="975" b="0" i="0" u="none" strike="noStrike" cap="none">
                <a:solidFill>
                  <a:schemeClr val="dk1"/>
                </a:solidFill>
                <a:latin typeface="Calibri"/>
                <a:ea typeface="Calibri"/>
                <a:cs typeface="Calibri"/>
                <a:sym typeface="Calibri"/>
              </a:defRPr>
            </a:lvl4pPr>
            <a:lvl5pPr marL="1714500" marR="0" lvl="4" indent="-220979" algn="l" rtl="0">
              <a:spcBef>
                <a:spcPts val="808"/>
              </a:spcBef>
              <a:spcAft>
                <a:spcPts val="0"/>
              </a:spcAft>
              <a:buClr>
                <a:schemeClr val="lt2"/>
              </a:buClr>
              <a:buSzPts val="1040"/>
              <a:buFont typeface="Merriweather Sans"/>
              <a:buChar char="‣"/>
              <a:defRPr sz="975" b="0" i="0" u="none" strike="noStrike" cap="none">
                <a:solidFill>
                  <a:schemeClr val="dk1"/>
                </a:solidFill>
                <a:latin typeface="Calibri"/>
                <a:ea typeface="Calibri"/>
                <a:cs typeface="Calibri"/>
                <a:sym typeface="Calibri"/>
              </a:defRPr>
            </a:lvl5pPr>
            <a:lvl6pPr marL="2057400" marR="0" lvl="5" indent="-221456" algn="l" rtl="0">
              <a:spcBef>
                <a:spcPts val="368"/>
              </a:spcBef>
              <a:spcAft>
                <a:spcPts val="0"/>
              </a:spcAft>
              <a:buClr>
                <a:srgbClr val="6D6E71"/>
              </a:buClr>
              <a:buSzPts val="1050"/>
              <a:buFont typeface="Noto Sans Symbols"/>
              <a:buChar char="▪"/>
              <a:defRPr sz="1050" b="0" i="0" u="none" strike="noStrike" cap="none">
                <a:solidFill>
                  <a:schemeClr val="dk1"/>
                </a:solidFill>
                <a:latin typeface="Calibri"/>
                <a:ea typeface="Calibri"/>
                <a:cs typeface="Calibri"/>
                <a:sym typeface="Calibri"/>
              </a:defRPr>
            </a:lvl6pPr>
            <a:lvl7pPr marL="2400300" marR="0" lvl="6" indent="-221456" algn="l" rtl="0">
              <a:spcBef>
                <a:spcPts val="368"/>
              </a:spcBef>
              <a:spcAft>
                <a:spcPts val="0"/>
              </a:spcAft>
              <a:buClr>
                <a:srgbClr val="6D6E71"/>
              </a:buClr>
              <a:buSzPts val="1050"/>
              <a:buFont typeface="Noto Sans Symbols"/>
              <a:buChar char="▪"/>
              <a:defRPr sz="1050" b="0" i="0" u="none" strike="noStrike" cap="none">
                <a:solidFill>
                  <a:schemeClr val="dk1"/>
                </a:solidFill>
                <a:latin typeface="Calibri"/>
                <a:ea typeface="Calibri"/>
                <a:cs typeface="Calibri"/>
                <a:sym typeface="Calibri"/>
              </a:defRPr>
            </a:lvl7pPr>
            <a:lvl8pPr marL="2743200" marR="0" lvl="7" indent="-221456" algn="l" rtl="0">
              <a:spcBef>
                <a:spcPts val="368"/>
              </a:spcBef>
              <a:spcAft>
                <a:spcPts val="0"/>
              </a:spcAft>
              <a:buClr>
                <a:srgbClr val="6D6E71"/>
              </a:buClr>
              <a:buSzPts val="1050"/>
              <a:buFont typeface="Noto Sans Symbols"/>
              <a:buChar char="▪"/>
              <a:defRPr sz="1050" b="0" i="0" u="none" strike="noStrike" cap="none">
                <a:solidFill>
                  <a:schemeClr val="dk1"/>
                </a:solidFill>
                <a:latin typeface="Calibri"/>
                <a:ea typeface="Calibri"/>
                <a:cs typeface="Calibri"/>
                <a:sym typeface="Calibri"/>
              </a:defRPr>
            </a:lvl8pPr>
            <a:lvl9pPr marL="3086100" marR="0" lvl="8" indent="-221456" algn="l" rtl="0">
              <a:spcBef>
                <a:spcPts val="368"/>
              </a:spcBef>
              <a:spcAft>
                <a:spcPts val="0"/>
              </a:spcAft>
              <a:buClr>
                <a:srgbClr val="6D6E71"/>
              </a:buClr>
              <a:buSzPts val="1050"/>
              <a:buFont typeface="Noto Sans Symbols"/>
              <a:buChar char="▪"/>
              <a:defRPr sz="1050" b="0" i="0" u="none" strike="noStrike" cap="none">
                <a:solidFill>
                  <a:schemeClr val="dk1"/>
                </a:solidFill>
                <a:latin typeface="Calibri"/>
                <a:ea typeface="Calibri"/>
                <a:cs typeface="Calibri"/>
                <a:sym typeface="Calibri"/>
              </a:defRPr>
            </a:lvl9pPr>
          </a:lstStyle>
          <a:p>
            <a:endParaRPr/>
          </a:p>
        </p:txBody>
      </p:sp>
      <p:sp>
        <p:nvSpPr>
          <p:cNvPr id="123" name="Google Shape;123;p25"/>
          <p:cNvSpPr txBox="1">
            <a:spLocks noGrp="1"/>
          </p:cNvSpPr>
          <p:nvPr>
            <p:ph type="body" idx="3"/>
          </p:nvPr>
        </p:nvSpPr>
        <p:spPr>
          <a:xfrm>
            <a:off x="4674072" y="1761241"/>
            <a:ext cx="4039465" cy="207377"/>
          </a:xfrm>
          <a:prstGeom prst="rect">
            <a:avLst/>
          </a:prstGeom>
          <a:noFill/>
          <a:ln>
            <a:noFill/>
          </a:ln>
        </p:spPr>
        <p:txBody>
          <a:bodyPr spcFirstLastPara="1" wrap="square" lIns="0" tIns="0" rIns="0" bIns="0" anchor="t" anchorCtr="0"/>
          <a:lstStyle>
            <a:lvl1pPr marL="342900" marR="0" lvl="0" indent="-171450" algn="l" rtl="0">
              <a:spcBef>
                <a:spcPts val="1211"/>
              </a:spcBef>
              <a:spcAft>
                <a:spcPts val="0"/>
              </a:spcAft>
              <a:buClr>
                <a:schemeClr val="dk2"/>
              </a:buClr>
              <a:buSzPts val="2200"/>
              <a:buFont typeface="Merriweather Sans"/>
              <a:buNone/>
              <a:defRPr sz="1650" b="0" i="1" u="none" strike="noStrike" cap="none">
                <a:solidFill>
                  <a:srgbClr val="F8931F"/>
                </a:solidFill>
                <a:latin typeface="Calibri"/>
                <a:ea typeface="Calibri"/>
                <a:cs typeface="Calibri"/>
                <a:sym typeface="Calibri"/>
              </a:defRPr>
            </a:lvl1pPr>
            <a:lvl2pPr marL="685800" marR="0" lvl="1" indent="-171450" algn="l" rtl="0">
              <a:spcBef>
                <a:spcPts val="1211"/>
              </a:spcBef>
              <a:spcAft>
                <a:spcPts val="0"/>
              </a:spcAft>
              <a:buClr>
                <a:schemeClr val="dk2"/>
              </a:buClr>
              <a:buSzPts val="1350"/>
              <a:buFont typeface="Arial"/>
              <a:buNone/>
              <a:defRPr sz="1350" b="1" i="0" u="none" strike="noStrike" cap="none">
                <a:solidFill>
                  <a:schemeClr val="dk1"/>
                </a:solidFill>
                <a:latin typeface="Calibri"/>
                <a:ea typeface="Calibri"/>
                <a:cs typeface="Calibri"/>
                <a:sym typeface="Calibri"/>
              </a:defRPr>
            </a:lvl2pPr>
            <a:lvl3pPr marL="1028700" marR="0" lvl="2" indent="-171450" algn="l" rtl="0">
              <a:spcBef>
                <a:spcPts val="1211"/>
              </a:spcBef>
              <a:spcAft>
                <a:spcPts val="0"/>
              </a:spcAft>
              <a:buClr>
                <a:schemeClr val="accent1"/>
              </a:buClr>
              <a:buSzPts val="1280"/>
              <a:buFont typeface="Merriweather Sans"/>
              <a:buNone/>
              <a:defRPr sz="1200" b="1" i="0" u="none" strike="noStrike" cap="none">
                <a:solidFill>
                  <a:schemeClr val="dk1"/>
                </a:solidFill>
                <a:latin typeface="Calibri"/>
                <a:ea typeface="Calibri"/>
                <a:cs typeface="Calibri"/>
                <a:sym typeface="Calibri"/>
              </a:defRPr>
            </a:lvl3pPr>
            <a:lvl4pPr marL="1371600" marR="0" lvl="3" indent="-171450" algn="l" rtl="0">
              <a:spcBef>
                <a:spcPts val="808"/>
              </a:spcBef>
              <a:spcAft>
                <a:spcPts val="0"/>
              </a:spcAft>
              <a:buClr>
                <a:schemeClr val="accent1"/>
              </a:buClr>
              <a:buSzPts val="1050"/>
              <a:buFont typeface="Merriweather Sans"/>
              <a:buNone/>
              <a:defRPr sz="1050" b="1" i="0" u="none" strike="noStrike" cap="none">
                <a:solidFill>
                  <a:schemeClr val="dk1"/>
                </a:solidFill>
                <a:latin typeface="Calibri"/>
                <a:ea typeface="Calibri"/>
                <a:cs typeface="Calibri"/>
                <a:sym typeface="Calibri"/>
              </a:defRPr>
            </a:lvl4pPr>
            <a:lvl5pPr marL="1714500" marR="0" lvl="4" indent="-171450" algn="l" rtl="0">
              <a:spcBef>
                <a:spcPts val="808"/>
              </a:spcBef>
              <a:spcAft>
                <a:spcPts val="0"/>
              </a:spcAft>
              <a:buClr>
                <a:schemeClr val="lt2"/>
              </a:buClr>
              <a:buSzPts val="1120"/>
              <a:buFont typeface="Merriweather Sans"/>
              <a:buNone/>
              <a:defRPr sz="1050" b="1" i="0" u="none" strike="noStrike" cap="none">
                <a:solidFill>
                  <a:schemeClr val="dk1"/>
                </a:solidFill>
                <a:latin typeface="Calibri"/>
                <a:ea typeface="Calibri"/>
                <a:cs typeface="Calibri"/>
                <a:sym typeface="Calibri"/>
              </a:defRPr>
            </a:lvl5pPr>
            <a:lvl6pPr marL="2057400" marR="0" lvl="5" indent="-171450" algn="l" rtl="0">
              <a:spcBef>
                <a:spcPts val="368"/>
              </a:spcBef>
              <a:spcAft>
                <a:spcPts val="0"/>
              </a:spcAft>
              <a:buClr>
                <a:srgbClr val="6D6E71"/>
              </a:buClr>
              <a:buSzPts val="1050"/>
              <a:buFont typeface="Noto Sans Symbols"/>
              <a:buNone/>
              <a:defRPr sz="1050" b="1" i="0" u="none" strike="noStrike" cap="none">
                <a:solidFill>
                  <a:schemeClr val="dk1"/>
                </a:solidFill>
                <a:latin typeface="Calibri"/>
                <a:ea typeface="Calibri"/>
                <a:cs typeface="Calibri"/>
                <a:sym typeface="Calibri"/>
              </a:defRPr>
            </a:lvl6pPr>
            <a:lvl7pPr marL="2400300" marR="0" lvl="6" indent="-171450" algn="l" rtl="0">
              <a:spcBef>
                <a:spcPts val="368"/>
              </a:spcBef>
              <a:spcAft>
                <a:spcPts val="0"/>
              </a:spcAft>
              <a:buClr>
                <a:srgbClr val="6D6E71"/>
              </a:buClr>
              <a:buSzPts val="1050"/>
              <a:buFont typeface="Noto Sans Symbols"/>
              <a:buNone/>
              <a:defRPr sz="1050" b="1" i="0" u="none" strike="noStrike" cap="none">
                <a:solidFill>
                  <a:schemeClr val="dk1"/>
                </a:solidFill>
                <a:latin typeface="Calibri"/>
                <a:ea typeface="Calibri"/>
                <a:cs typeface="Calibri"/>
                <a:sym typeface="Calibri"/>
              </a:defRPr>
            </a:lvl7pPr>
            <a:lvl8pPr marL="2743200" marR="0" lvl="7" indent="-171450" algn="l" rtl="0">
              <a:spcBef>
                <a:spcPts val="368"/>
              </a:spcBef>
              <a:spcAft>
                <a:spcPts val="0"/>
              </a:spcAft>
              <a:buClr>
                <a:srgbClr val="6D6E71"/>
              </a:buClr>
              <a:buSzPts val="1050"/>
              <a:buFont typeface="Noto Sans Symbols"/>
              <a:buNone/>
              <a:defRPr sz="1050" b="1" i="0" u="none" strike="noStrike" cap="none">
                <a:solidFill>
                  <a:schemeClr val="dk1"/>
                </a:solidFill>
                <a:latin typeface="Calibri"/>
                <a:ea typeface="Calibri"/>
                <a:cs typeface="Calibri"/>
                <a:sym typeface="Calibri"/>
              </a:defRPr>
            </a:lvl8pPr>
            <a:lvl9pPr marL="3086100" marR="0" lvl="8" indent="-171450" algn="l" rtl="0">
              <a:spcBef>
                <a:spcPts val="368"/>
              </a:spcBef>
              <a:spcAft>
                <a:spcPts val="0"/>
              </a:spcAft>
              <a:buClr>
                <a:srgbClr val="6D6E71"/>
              </a:buClr>
              <a:buSzPts val="1050"/>
              <a:buFont typeface="Noto Sans Symbols"/>
              <a:buNone/>
              <a:defRPr sz="1050" b="1" i="0" u="none" strike="noStrike" cap="none">
                <a:solidFill>
                  <a:schemeClr val="dk1"/>
                </a:solidFill>
                <a:latin typeface="Calibri"/>
                <a:ea typeface="Calibri"/>
                <a:cs typeface="Calibri"/>
                <a:sym typeface="Calibri"/>
              </a:defRPr>
            </a:lvl9pPr>
          </a:lstStyle>
          <a:p>
            <a:endParaRPr/>
          </a:p>
        </p:txBody>
      </p:sp>
      <p:sp>
        <p:nvSpPr>
          <p:cNvPr id="124" name="Google Shape;124;p25"/>
          <p:cNvSpPr txBox="1">
            <a:spLocks noGrp="1"/>
          </p:cNvSpPr>
          <p:nvPr>
            <p:ph type="body" idx="4"/>
          </p:nvPr>
        </p:nvSpPr>
        <p:spPr>
          <a:xfrm>
            <a:off x="4674072" y="2102859"/>
            <a:ext cx="4039465" cy="2963606"/>
          </a:xfrm>
          <a:prstGeom prst="rect">
            <a:avLst/>
          </a:prstGeom>
          <a:noFill/>
          <a:ln>
            <a:noFill/>
          </a:ln>
        </p:spPr>
        <p:txBody>
          <a:bodyPr spcFirstLastPara="1" wrap="square" lIns="0" tIns="0" rIns="0" bIns="0" anchor="t" anchorCtr="0"/>
          <a:lstStyle>
            <a:lvl1pPr marL="342900" marR="0" lvl="0" indent="-257175" algn="l" rtl="0">
              <a:spcBef>
                <a:spcPts val="1211"/>
              </a:spcBef>
              <a:spcAft>
                <a:spcPts val="0"/>
              </a:spcAft>
              <a:buClr>
                <a:schemeClr val="dk2"/>
              </a:buClr>
              <a:buSzPts val="1800"/>
              <a:buFont typeface="Merriweather Sans"/>
              <a:buChar char="‣"/>
              <a:defRPr sz="1350" b="0" i="0" u="none" strike="noStrike" cap="none">
                <a:solidFill>
                  <a:schemeClr val="dk1"/>
                </a:solidFill>
                <a:latin typeface="Calibri"/>
                <a:ea typeface="Calibri"/>
                <a:cs typeface="Calibri"/>
                <a:sym typeface="Calibri"/>
              </a:defRPr>
            </a:lvl1pPr>
            <a:lvl2pPr marL="685800" marR="0" lvl="1" indent="-225028" algn="l" rtl="0">
              <a:spcBef>
                <a:spcPts val="1211"/>
              </a:spcBef>
              <a:spcAft>
                <a:spcPts val="0"/>
              </a:spcAft>
              <a:buClr>
                <a:schemeClr val="dk2"/>
              </a:buClr>
              <a:buSzPts val="1125"/>
              <a:buFont typeface="Arial"/>
              <a:buChar char="–"/>
              <a:defRPr sz="1125" b="0" i="0" u="none" strike="noStrike" cap="none">
                <a:solidFill>
                  <a:schemeClr val="dk1"/>
                </a:solidFill>
                <a:latin typeface="Calibri"/>
                <a:ea typeface="Calibri"/>
                <a:cs typeface="Calibri"/>
                <a:sym typeface="Calibri"/>
              </a:defRPr>
            </a:lvl2pPr>
            <a:lvl3pPr marL="1028700" marR="0" lvl="2" indent="-228600" algn="l" rtl="0">
              <a:spcBef>
                <a:spcPts val="1211"/>
              </a:spcBef>
              <a:spcAft>
                <a:spcPts val="0"/>
              </a:spcAft>
              <a:buClr>
                <a:schemeClr val="accent1"/>
              </a:buClr>
              <a:buSzPts val="1200"/>
              <a:buFont typeface="Merriweather Sans"/>
              <a:buChar char="‣"/>
              <a:defRPr sz="1125" b="0" i="0" u="none" strike="noStrike" cap="none">
                <a:solidFill>
                  <a:schemeClr val="dk1"/>
                </a:solidFill>
                <a:latin typeface="Calibri"/>
                <a:ea typeface="Calibri"/>
                <a:cs typeface="Calibri"/>
                <a:sym typeface="Calibri"/>
              </a:defRPr>
            </a:lvl3pPr>
            <a:lvl4pPr marL="1371600" marR="0" lvl="3" indent="-217884" algn="l" rtl="0">
              <a:spcBef>
                <a:spcPts val="808"/>
              </a:spcBef>
              <a:spcAft>
                <a:spcPts val="0"/>
              </a:spcAft>
              <a:buClr>
                <a:schemeClr val="accent1"/>
              </a:buClr>
              <a:buSzPts val="975"/>
              <a:buFont typeface="Merriweather Sans"/>
              <a:buChar char="-"/>
              <a:defRPr sz="975" b="0" i="0" u="none" strike="noStrike" cap="none">
                <a:solidFill>
                  <a:schemeClr val="dk1"/>
                </a:solidFill>
                <a:latin typeface="Calibri"/>
                <a:ea typeface="Calibri"/>
                <a:cs typeface="Calibri"/>
                <a:sym typeface="Calibri"/>
              </a:defRPr>
            </a:lvl4pPr>
            <a:lvl5pPr marL="1714500" marR="0" lvl="4" indent="-220979" algn="l" rtl="0">
              <a:spcBef>
                <a:spcPts val="808"/>
              </a:spcBef>
              <a:spcAft>
                <a:spcPts val="0"/>
              </a:spcAft>
              <a:buClr>
                <a:schemeClr val="lt2"/>
              </a:buClr>
              <a:buSzPts val="1040"/>
              <a:buFont typeface="Merriweather Sans"/>
              <a:buChar char="‣"/>
              <a:defRPr sz="975" b="0" i="0" u="none" strike="noStrike" cap="none">
                <a:solidFill>
                  <a:schemeClr val="dk1"/>
                </a:solidFill>
                <a:latin typeface="Calibri"/>
                <a:ea typeface="Calibri"/>
                <a:cs typeface="Calibri"/>
                <a:sym typeface="Calibri"/>
              </a:defRPr>
            </a:lvl5pPr>
            <a:lvl6pPr marL="2057400" marR="0" lvl="5" indent="-221456" algn="l" rtl="0">
              <a:spcBef>
                <a:spcPts val="368"/>
              </a:spcBef>
              <a:spcAft>
                <a:spcPts val="0"/>
              </a:spcAft>
              <a:buClr>
                <a:srgbClr val="6D6E71"/>
              </a:buClr>
              <a:buSzPts val="1050"/>
              <a:buFont typeface="Noto Sans Symbols"/>
              <a:buChar char="▪"/>
              <a:defRPr sz="1050" b="0" i="0" u="none" strike="noStrike" cap="none">
                <a:solidFill>
                  <a:schemeClr val="dk1"/>
                </a:solidFill>
                <a:latin typeface="Calibri"/>
                <a:ea typeface="Calibri"/>
                <a:cs typeface="Calibri"/>
                <a:sym typeface="Calibri"/>
              </a:defRPr>
            </a:lvl6pPr>
            <a:lvl7pPr marL="2400300" marR="0" lvl="6" indent="-221456" algn="l" rtl="0">
              <a:spcBef>
                <a:spcPts val="368"/>
              </a:spcBef>
              <a:spcAft>
                <a:spcPts val="0"/>
              </a:spcAft>
              <a:buClr>
                <a:srgbClr val="6D6E71"/>
              </a:buClr>
              <a:buSzPts val="1050"/>
              <a:buFont typeface="Noto Sans Symbols"/>
              <a:buChar char="▪"/>
              <a:defRPr sz="1050" b="0" i="0" u="none" strike="noStrike" cap="none">
                <a:solidFill>
                  <a:schemeClr val="dk1"/>
                </a:solidFill>
                <a:latin typeface="Calibri"/>
                <a:ea typeface="Calibri"/>
                <a:cs typeface="Calibri"/>
                <a:sym typeface="Calibri"/>
              </a:defRPr>
            </a:lvl7pPr>
            <a:lvl8pPr marL="2743200" marR="0" lvl="7" indent="-221456" algn="l" rtl="0">
              <a:spcBef>
                <a:spcPts val="368"/>
              </a:spcBef>
              <a:spcAft>
                <a:spcPts val="0"/>
              </a:spcAft>
              <a:buClr>
                <a:srgbClr val="6D6E71"/>
              </a:buClr>
              <a:buSzPts val="1050"/>
              <a:buFont typeface="Noto Sans Symbols"/>
              <a:buChar char="▪"/>
              <a:defRPr sz="1050" b="0" i="0" u="none" strike="noStrike" cap="none">
                <a:solidFill>
                  <a:schemeClr val="dk1"/>
                </a:solidFill>
                <a:latin typeface="Calibri"/>
                <a:ea typeface="Calibri"/>
                <a:cs typeface="Calibri"/>
                <a:sym typeface="Calibri"/>
              </a:defRPr>
            </a:lvl8pPr>
            <a:lvl9pPr marL="3086100" marR="0" lvl="8" indent="-221456" algn="l" rtl="0">
              <a:spcBef>
                <a:spcPts val="368"/>
              </a:spcBef>
              <a:spcAft>
                <a:spcPts val="0"/>
              </a:spcAft>
              <a:buClr>
                <a:srgbClr val="6D6E71"/>
              </a:buClr>
              <a:buSzPts val="1050"/>
              <a:buFont typeface="Noto Sans Symbols"/>
              <a:buChar char="▪"/>
              <a:defRPr sz="1050" b="0" i="0" u="none" strike="noStrike" cap="none">
                <a:solidFill>
                  <a:schemeClr val="dk1"/>
                </a:solidFill>
                <a:latin typeface="Calibri"/>
                <a:ea typeface="Calibri"/>
                <a:cs typeface="Calibri"/>
                <a:sym typeface="Calibri"/>
              </a:defRPr>
            </a:lvl9pPr>
          </a:lstStyle>
          <a:p>
            <a:endParaRPr/>
          </a:p>
        </p:txBody>
      </p:sp>
      <p:sp>
        <p:nvSpPr>
          <p:cNvPr id="125" name="Google Shape;125;p25"/>
          <p:cNvSpPr txBox="1">
            <a:spLocks noGrp="1"/>
          </p:cNvSpPr>
          <p:nvPr>
            <p:ph type="title"/>
          </p:nvPr>
        </p:nvSpPr>
        <p:spPr>
          <a:xfrm>
            <a:off x="408424" y="1189435"/>
            <a:ext cx="8308397" cy="41076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2100" b="1" i="0" u="none" strike="noStrike" cap="none">
                <a:solidFill>
                  <a:schemeClr val="accent4"/>
                </a:solidFill>
                <a:latin typeface="Calibri"/>
                <a:ea typeface="Calibri"/>
                <a:cs typeface="Calibri"/>
                <a:sym typeface="Calibri"/>
              </a:defRPr>
            </a:lvl1pPr>
            <a:lvl2pPr marR="0" lvl="1" algn="l" rtl="0">
              <a:spcBef>
                <a:spcPts val="0"/>
              </a:spcBef>
              <a:spcAft>
                <a:spcPts val="0"/>
              </a:spcAft>
              <a:buSzPts val="1400"/>
              <a:buNone/>
              <a:defRPr sz="1350" b="1" i="0" u="none" strike="noStrike" cap="none">
                <a:solidFill>
                  <a:schemeClr val="accent1"/>
                </a:solidFill>
                <a:latin typeface="Arial"/>
                <a:ea typeface="Arial"/>
                <a:cs typeface="Arial"/>
                <a:sym typeface="Arial"/>
              </a:defRPr>
            </a:lvl2pPr>
            <a:lvl3pPr marR="0" lvl="2" algn="l" rtl="0">
              <a:spcBef>
                <a:spcPts val="0"/>
              </a:spcBef>
              <a:spcAft>
                <a:spcPts val="0"/>
              </a:spcAft>
              <a:buSzPts val="1400"/>
              <a:buNone/>
              <a:defRPr sz="1350" b="1" i="0" u="none" strike="noStrike" cap="none">
                <a:solidFill>
                  <a:schemeClr val="accent1"/>
                </a:solidFill>
                <a:latin typeface="Arial"/>
                <a:ea typeface="Arial"/>
                <a:cs typeface="Arial"/>
                <a:sym typeface="Arial"/>
              </a:defRPr>
            </a:lvl3pPr>
            <a:lvl4pPr marR="0" lvl="3" algn="l" rtl="0">
              <a:spcBef>
                <a:spcPts val="0"/>
              </a:spcBef>
              <a:spcAft>
                <a:spcPts val="0"/>
              </a:spcAft>
              <a:buSzPts val="1400"/>
              <a:buNone/>
              <a:defRPr sz="1350" b="1" i="0" u="none" strike="noStrike" cap="none">
                <a:solidFill>
                  <a:schemeClr val="accent1"/>
                </a:solidFill>
                <a:latin typeface="Arial"/>
                <a:ea typeface="Arial"/>
                <a:cs typeface="Arial"/>
                <a:sym typeface="Arial"/>
              </a:defRPr>
            </a:lvl4pPr>
            <a:lvl5pPr marR="0" lvl="4" algn="l" rtl="0">
              <a:spcBef>
                <a:spcPts val="0"/>
              </a:spcBef>
              <a:spcAft>
                <a:spcPts val="0"/>
              </a:spcAft>
              <a:buSzPts val="1400"/>
              <a:buNone/>
              <a:defRPr sz="1350" b="1" i="0" u="none" strike="noStrike" cap="none">
                <a:solidFill>
                  <a:schemeClr val="accent1"/>
                </a:solidFill>
                <a:latin typeface="Arial"/>
                <a:ea typeface="Arial"/>
                <a:cs typeface="Arial"/>
                <a:sym typeface="Arial"/>
              </a:defRPr>
            </a:lvl5pPr>
            <a:lvl6pPr marR="0" lvl="5" algn="l" rtl="0">
              <a:spcBef>
                <a:spcPts val="0"/>
              </a:spcBef>
              <a:spcAft>
                <a:spcPts val="0"/>
              </a:spcAft>
              <a:buSzPts val="1400"/>
              <a:buNone/>
              <a:defRPr sz="1350" b="1" i="0" u="none" strike="noStrike" cap="none">
                <a:solidFill>
                  <a:schemeClr val="accent1"/>
                </a:solidFill>
                <a:latin typeface="Arial"/>
                <a:ea typeface="Arial"/>
                <a:cs typeface="Arial"/>
                <a:sym typeface="Arial"/>
              </a:defRPr>
            </a:lvl6pPr>
            <a:lvl7pPr marR="0" lvl="6" algn="l" rtl="0">
              <a:spcBef>
                <a:spcPts val="0"/>
              </a:spcBef>
              <a:spcAft>
                <a:spcPts val="0"/>
              </a:spcAft>
              <a:buSzPts val="1400"/>
              <a:buNone/>
              <a:defRPr sz="1350" b="1" i="0" u="none" strike="noStrike" cap="none">
                <a:solidFill>
                  <a:schemeClr val="accent1"/>
                </a:solidFill>
                <a:latin typeface="Arial"/>
                <a:ea typeface="Arial"/>
                <a:cs typeface="Arial"/>
                <a:sym typeface="Arial"/>
              </a:defRPr>
            </a:lvl7pPr>
            <a:lvl8pPr marR="0" lvl="7" algn="l" rtl="0">
              <a:spcBef>
                <a:spcPts val="0"/>
              </a:spcBef>
              <a:spcAft>
                <a:spcPts val="0"/>
              </a:spcAft>
              <a:buSzPts val="1400"/>
              <a:buNone/>
              <a:defRPr sz="1350" b="1" i="0" u="none" strike="noStrike" cap="none">
                <a:solidFill>
                  <a:schemeClr val="accent1"/>
                </a:solidFill>
                <a:latin typeface="Arial"/>
                <a:ea typeface="Arial"/>
                <a:cs typeface="Arial"/>
                <a:sym typeface="Arial"/>
              </a:defRPr>
            </a:lvl8pPr>
            <a:lvl9pPr marR="0" lvl="8" algn="l" rtl="0">
              <a:spcBef>
                <a:spcPts val="0"/>
              </a:spcBef>
              <a:spcAft>
                <a:spcPts val="0"/>
              </a:spcAft>
              <a:buSzPts val="1400"/>
              <a:buNone/>
              <a:defRPr sz="1350" b="1" i="0" u="none" strike="noStrike" cap="none">
                <a:solidFill>
                  <a:schemeClr val="accent1"/>
                </a:solidFill>
                <a:latin typeface="Arial"/>
                <a:ea typeface="Arial"/>
                <a:cs typeface="Arial"/>
                <a:sym typeface="Arial"/>
              </a:defRPr>
            </a:lvl9pPr>
          </a:lstStyle>
          <a:p>
            <a:endParaRPr/>
          </a:p>
        </p:txBody>
      </p:sp>
      <p:cxnSp>
        <p:nvCxnSpPr>
          <p:cNvPr id="126" name="Google Shape;126;p25"/>
          <p:cNvCxnSpPr/>
          <p:nvPr/>
        </p:nvCxnSpPr>
        <p:spPr>
          <a:xfrm>
            <a:off x="409865" y="1594405"/>
            <a:ext cx="8306955" cy="0"/>
          </a:xfrm>
          <a:prstGeom prst="straightConnector1">
            <a:avLst/>
          </a:prstGeom>
          <a:noFill/>
          <a:ln w="1270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699818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7"/>
        <p:cNvGrpSpPr/>
        <p:nvPr/>
      </p:nvGrpSpPr>
      <p:grpSpPr>
        <a:xfrm>
          <a:off x="0" y="0"/>
          <a:ext cx="0" cy="0"/>
          <a:chOff x="0" y="0"/>
          <a:chExt cx="0" cy="0"/>
        </a:xfrm>
      </p:grpSpPr>
      <p:sp>
        <p:nvSpPr>
          <p:cNvPr id="128" name="Google Shape;128;p26"/>
          <p:cNvSpPr txBox="1">
            <a:spLocks noGrp="1"/>
          </p:cNvSpPr>
          <p:nvPr>
            <p:ph type="body" idx="1"/>
          </p:nvPr>
        </p:nvSpPr>
        <p:spPr>
          <a:xfrm rot="5400000">
            <a:off x="3044884" y="-812997"/>
            <a:ext cx="3054236" cy="8304068"/>
          </a:xfrm>
          <a:prstGeom prst="rect">
            <a:avLst/>
          </a:prstGeom>
          <a:noFill/>
          <a:ln>
            <a:noFill/>
          </a:ln>
        </p:spPr>
        <p:txBody>
          <a:bodyPr spcFirstLastPara="1" wrap="square" lIns="0" tIns="0" rIns="0" bIns="0" anchor="t" anchorCtr="0"/>
          <a:lstStyle>
            <a:lvl1pPr marL="342900" marR="0" lvl="0" indent="-300038" algn="l" rtl="0">
              <a:spcBef>
                <a:spcPts val="1211"/>
              </a:spcBef>
              <a:spcAft>
                <a:spcPts val="0"/>
              </a:spcAft>
              <a:buClr>
                <a:schemeClr val="dk2"/>
              </a:buClr>
              <a:buSzPts val="2700"/>
              <a:buFont typeface="Merriweather Sans"/>
              <a:buChar char="‣"/>
              <a:defRPr sz="2025" b="0" i="0" u="none" strike="noStrike" cap="none">
                <a:solidFill>
                  <a:schemeClr val="dk1"/>
                </a:solidFill>
                <a:latin typeface="Calibri"/>
                <a:ea typeface="Calibri"/>
                <a:cs typeface="Calibri"/>
                <a:sym typeface="Calibri"/>
              </a:defRPr>
            </a:lvl1pPr>
            <a:lvl2pPr marL="685800" marR="0" lvl="1" indent="-260747" algn="l" rtl="0">
              <a:spcBef>
                <a:spcPts val="1211"/>
              </a:spcBef>
              <a:spcAft>
                <a:spcPts val="0"/>
              </a:spcAft>
              <a:buClr>
                <a:schemeClr val="dk2"/>
              </a:buClr>
              <a:buSzPts val="1875"/>
              <a:buFont typeface="Arial"/>
              <a:buChar char="–"/>
              <a:defRPr sz="1875" b="0" i="0" u="none" strike="noStrike" cap="none">
                <a:solidFill>
                  <a:schemeClr val="dk1"/>
                </a:solidFill>
                <a:latin typeface="Calibri"/>
                <a:ea typeface="Calibri"/>
                <a:cs typeface="Calibri"/>
                <a:sym typeface="Calibri"/>
              </a:defRPr>
            </a:lvl2pPr>
            <a:lvl3pPr marL="1028700" marR="0" lvl="2" indent="-255270" algn="l" rtl="0">
              <a:spcBef>
                <a:spcPts val="1211"/>
              </a:spcBef>
              <a:spcAft>
                <a:spcPts val="0"/>
              </a:spcAft>
              <a:buClr>
                <a:schemeClr val="accent1"/>
              </a:buClr>
              <a:buSzPts val="1760"/>
              <a:buFont typeface="Merriweather Sans"/>
              <a:buChar char="‣"/>
              <a:defRPr sz="1650" b="0" i="0" u="none" strike="noStrike" cap="none">
                <a:solidFill>
                  <a:schemeClr val="dk1"/>
                </a:solidFill>
                <a:latin typeface="Calibri"/>
                <a:ea typeface="Calibri"/>
                <a:cs typeface="Calibri"/>
                <a:sym typeface="Calibri"/>
              </a:defRPr>
            </a:lvl3pPr>
            <a:lvl4pPr marL="1371600" marR="0" lvl="3" indent="-217884" algn="l" rtl="0">
              <a:spcBef>
                <a:spcPts val="808"/>
              </a:spcBef>
              <a:spcAft>
                <a:spcPts val="0"/>
              </a:spcAft>
              <a:buClr>
                <a:schemeClr val="accent1"/>
              </a:buClr>
              <a:buSzPts val="975"/>
              <a:buFont typeface="Merriweather Sans"/>
              <a:buChar char="-"/>
              <a:defRPr sz="975" b="0" i="0" u="none" strike="noStrike" cap="none">
                <a:solidFill>
                  <a:schemeClr val="dk1"/>
                </a:solidFill>
                <a:latin typeface="Calibri"/>
                <a:ea typeface="Calibri"/>
                <a:cs typeface="Calibri"/>
                <a:sym typeface="Calibri"/>
              </a:defRPr>
            </a:lvl4pPr>
            <a:lvl5pPr marL="1714500" marR="0" lvl="4" indent="-220979" algn="l" rtl="0">
              <a:spcBef>
                <a:spcPts val="808"/>
              </a:spcBef>
              <a:spcAft>
                <a:spcPts val="0"/>
              </a:spcAft>
              <a:buClr>
                <a:schemeClr val="lt2"/>
              </a:buClr>
              <a:buSzPts val="1040"/>
              <a:buFont typeface="Merriweather Sans"/>
              <a:buChar char="‣"/>
              <a:defRPr sz="975" b="0" i="0" u="none" strike="noStrike" cap="none">
                <a:solidFill>
                  <a:schemeClr val="dk1"/>
                </a:solidFill>
                <a:latin typeface="Calibri"/>
                <a:ea typeface="Calibri"/>
                <a:cs typeface="Calibri"/>
                <a:sym typeface="Calibri"/>
              </a:defRPr>
            </a:lvl5pPr>
            <a:lvl6pPr marL="2057400" marR="0" lvl="5"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6pPr>
            <a:lvl7pPr marL="2400300" marR="0" lvl="6"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7pPr>
            <a:lvl8pPr marL="2743200" marR="0" lvl="7"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8pPr>
            <a:lvl9pPr marL="3086100" marR="0" lvl="8"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9pPr>
          </a:lstStyle>
          <a:p>
            <a:endParaRPr/>
          </a:p>
        </p:txBody>
      </p:sp>
      <p:sp>
        <p:nvSpPr>
          <p:cNvPr id="129" name="Google Shape;129;p26"/>
          <p:cNvSpPr txBox="1">
            <a:spLocks noGrp="1"/>
          </p:cNvSpPr>
          <p:nvPr>
            <p:ph type="title"/>
          </p:nvPr>
        </p:nvSpPr>
        <p:spPr>
          <a:xfrm>
            <a:off x="417082" y="1155277"/>
            <a:ext cx="8308397" cy="41076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2400" b="1" i="0" u="none" strike="noStrike" cap="none">
                <a:solidFill>
                  <a:schemeClr val="accent4"/>
                </a:solidFill>
                <a:latin typeface="Calibri"/>
                <a:ea typeface="Calibri"/>
                <a:cs typeface="Calibri"/>
                <a:sym typeface="Calibri"/>
              </a:defRPr>
            </a:lvl1pPr>
            <a:lvl2pPr marR="0" lvl="1" algn="l" rtl="0">
              <a:spcBef>
                <a:spcPts val="0"/>
              </a:spcBef>
              <a:spcAft>
                <a:spcPts val="0"/>
              </a:spcAft>
              <a:buSzPts val="1400"/>
              <a:buNone/>
              <a:defRPr sz="1350" b="1" i="0" u="none" strike="noStrike" cap="none">
                <a:solidFill>
                  <a:schemeClr val="accent1"/>
                </a:solidFill>
                <a:latin typeface="Arial"/>
                <a:ea typeface="Arial"/>
                <a:cs typeface="Arial"/>
                <a:sym typeface="Arial"/>
              </a:defRPr>
            </a:lvl2pPr>
            <a:lvl3pPr marR="0" lvl="2" algn="l" rtl="0">
              <a:spcBef>
                <a:spcPts val="0"/>
              </a:spcBef>
              <a:spcAft>
                <a:spcPts val="0"/>
              </a:spcAft>
              <a:buSzPts val="1400"/>
              <a:buNone/>
              <a:defRPr sz="1350" b="1" i="0" u="none" strike="noStrike" cap="none">
                <a:solidFill>
                  <a:schemeClr val="accent1"/>
                </a:solidFill>
                <a:latin typeface="Arial"/>
                <a:ea typeface="Arial"/>
                <a:cs typeface="Arial"/>
                <a:sym typeface="Arial"/>
              </a:defRPr>
            </a:lvl3pPr>
            <a:lvl4pPr marR="0" lvl="3" algn="l" rtl="0">
              <a:spcBef>
                <a:spcPts val="0"/>
              </a:spcBef>
              <a:spcAft>
                <a:spcPts val="0"/>
              </a:spcAft>
              <a:buSzPts val="1400"/>
              <a:buNone/>
              <a:defRPr sz="1350" b="1" i="0" u="none" strike="noStrike" cap="none">
                <a:solidFill>
                  <a:schemeClr val="accent1"/>
                </a:solidFill>
                <a:latin typeface="Arial"/>
                <a:ea typeface="Arial"/>
                <a:cs typeface="Arial"/>
                <a:sym typeface="Arial"/>
              </a:defRPr>
            </a:lvl4pPr>
            <a:lvl5pPr marR="0" lvl="4" algn="l" rtl="0">
              <a:spcBef>
                <a:spcPts val="0"/>
              </a:spcBef>
              <a:spcAft>
                <a:spcPts val="0"/>
              </a:spcAft>
              <a:buSzPts val="1400"/>
              <a:buNone/>
              <a:defRPr sz="1350" b="1" i="0" u="none" strike="noStrike" cap="none">
                <a:solidFill>
                  <a:schemeClr val="accent1"/>
                </a:solidFill>
                <a:latin typeface="Arial"/>
                <a:ea typeface="Arial"/>
                <a:cs typeface="Arial"/>
                <a:sym typeface="Arial"/>
              </a:defRPr>
            </a:lvl5pPr>
            <a:lvl6pPr marR="0" lvl="5" algn="l" rtl="0">
              <a:spcBef>
                <a:spcPts val="0"/>
              </a:spcBef>
              <a:spcAft>
                <a:spcPts val="0"/>
              </a:spcAft>
              <a:buSzPts val="1400"/>
              <a:buNone/>
              <a:defRPr sz="1350" b="1" i="0" u="none" strike="noStrike" cap="none">
                <a:solidFill>
                  <a:schemeClr val="accent1"/>
                </a:solidFill>
                <a:latin typeface="Arial"/>
                <a:ea typeface="Arial"/>
                <a:cs typeface="Arial"/>
                <a:sym typeface="Arial"/>
              </a:defRPr>
            </a:lvl6pPr>
            <a:lvl7pPr marR="0" lvl="6" algn="l" rtl="0">
              <a:spcBef>
                <a:spcPts val="0"/>
              </a:spcBef>
              <a:spcAft>
                <a:spcPts val="0"/>
              </a:spcAft>
              <a:buSzPts val="1400"/>
              <a:buNone/>
              <a:defRPr sz="1350" b="1" i="0" u="none" strike="noStrike" cap="none">
                <a:solidFill>
                  <a:schemeClr val="accent1"/>
                </a:solidFill>
                <a:latin typeface="Arial"/>
                <a:ea typeface="Arial"/>
                <a:cs typeface="Arial"/>
                <a:sym typeface="Arial"/>
              </a:defRPr>
            </a:lvl7pPr>
            <a:lvl8pPr marR="0" lvl="7" algn="l" rtl="0">
              <a:spcBef>
                <a:spcPts val="0"/>
              </a:spcBef>
              <a:spcAft>
                <a:spcPts val="0"/>
              </a:spcAft>
              <a:buSzPts val="1400"/>
              <a:buNone/>
              <a:defRPr sz="1350" b="1" i="0" u="none" strike="noStrike" cap="none">
                <a:solidFill>
                  <a:schemeClr val="accent1"/>
                </a:solidFill>
                <a:latin typeface="Arial"/>
                <a:ea typeface="Arial"/>
                <a:cs typeface="Arial"/>
                <a:sym typeface="Arial"/>
              </a:defRPr>
            </a:lvl8pPr>
            <a:lvl9pPr marR="0" lvl="8" algn="l" rtl="0">
              <a:spcBef>
                <a:spcPts val="0"/>
              </a:spcBef>
              <a:spcAft>
                <a:spcPts val="0"/>
              </a:spcAft>
              <a:buSzPts val="1400"/>
              <a:buNone/>
              <a:defRPr sz="1350" b="1" i="0" u="none" strike="noStrike" cap="none">
                <a:solidFill>
                  <a:schemeClr val="accent1"/>
                </a:solidFill>
                <a:latin typeface="Arial"/>
                <a:ea typeface="Arial"/>
                <a:cs typeface="Arial"/>
                <a:sym typeface="Arial"/>
              </a:defRPr>
            </a:lvl9pPr>
          </a:lstStyle>
          <a:p>
            <a:endParaRPr/>
          </a:p>
        </p:txBody>
      </p:sp>
      <p:cxnSp>
        <p:nvCxnSpPr>
          <p:cNvPr id="130" name="Google Shape;130;p26"/>
          <p:cNvCxnSpPr/>
          <p:nvPr/>
        </p:nvCxnSpPr>
        <p:spPr>
          <a:xfrm>
            <a:off x="418525" y="1594405"/>
            <a:ext cx="8306955" cy="0"/>
          </a:xfrm>
          <a:prstGeom prst="straightConnector1">
            <a:avLst/>
          </a:prstGeom>
          <a:noFill/>
          <a:ln w="1270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558240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xfrm rot="5400000">
            <a:off x="5821329" y="1984784"/>
            <a:ext cx="3731559" cy="2076738"/>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2400" b="1" i="0" u="none" strike="noStrike" cap="none">
                <a:solidFill>
                  <a:schemeClr val="accent4"/>
                </a:solidFill>
                <a:latin typeface="Calibri"/>
                <a:ea typeface="Calibri"/>
                <a:cs typeface="Calibri"/>
                <a:sym typeface="Calibri"/>
              </a:defRPr>
            </a:lvl1pPr>
            <a:lvl2pPr marR="0" lvl="1" algn="l" rtl="0">
              <a:spcBef>
                <a:spcPts val="0"/>
              </a:spcBef>
              <a:spcAft>
                <a:spcPts val="0"/>
              </a:spcAft>
              <a:buSzPts val="1400"/>
              <a:buNone/>
              <a:defRPr sz="1350" b="1" i="0" u="none" strike="noStrike" cap="none">
                <a:solidFill>
                  <a:schemeClr val="accent1"/>
                </a:solidFill>
                <a:latin typeface="Arial"/>
                <a:ea typeface="Arial"/>
                <a:cs typeface="Arial"/>
                <a:sym typeface="Arial"/>
              </a:defRPr>
            </a:lvl2pPr>
            <a:lvl3pPr marR="0" lvl="2" algn="l" rtl="0">
              <a:spcBef>
                <a:spcPts val="0"/>
              </a:spcBef>
              <a:spcAft>
                <a:spcPts val="0"/>
              </a:spcAft>
              <a:buSzPts val="1400"/>
              <a:buNone/>
              <a:defRPr sz="1350" b="1" i="0" u="none" strike="noStrike" cap="none">
                <a:solidFill>
                  <a:schemeClr val="accent1"/>
                </a:solidFill>
                <a:latin typeface="Arial"/>
                <a:ea typeface="Arial"/>
                <a:cs typeface="Arial"/>
                <a:sym typeface="Arial"/>
              </a:defRPr>
            </a:lvl3pPr>
            <a:lvl4pPr marR="0" lvl="3" algn="l" rtl="0">
              <a:spcBef>
                <a:spcPts val="0"/>
              </a:spcBef>
              <a:spcAft>
                <a:spcPts val="0"/>
              </a:spcAft>
              <a:buSzPts val="1400"/>
              <a:buNone/>
              <a:defRPr sz="1350" b="1" i="0" u="none" strike="noStrike" cap="none">
                <a:solidFill>
                  <a:schemeClr val="accent1"/>
                </a:solidFill>
                <a:latin typeface="Arial"/>
                <a:ea typeface="Arial"/>
                <a:cs typeface="Arial"/>
                <a:sym typeface="Arial"/>
              </a:defRPr>
            </a:lvl4pPr>
            <a:lvl5pPr marR="0" lvl="4" algn="l" rtl="0">
              <a:spcBef>
                <a:spcPts val="0"/>
              </a:spcBef>
              <a:spcAft>
                <a:spcPts val="0"/>
              </a:spcAft>
              <a:buSzPts val="1400"/>
              <a:buNone/>
              <a:defRPr sz="1350" b="1" i="0" u="none" strike="noStrike" cap="none">
                <a:solidFill>
                  <a:schemeClr val="accent1"/>
                </a:solidFill>
                <a:latin typeface="Arial"/>
                <a:ea typeface="Arial"/>
                <a:cs typeface="Arial"/>
                <a:sym typeface="Arial"/>
              </a:defRPr>
            </a:lvl5pPr>
            <a:lvl6pPr marR="0" lvl="5" algn="l" rtl="0">
              <a:spcBef>
                <a:spcPts val="0"/>
              </a:spcBef>
              <a:spcAft>
                <a:spcPts val="0"/>
              </a:spcAft>
              <a:buSzPts val="1400"/>
              <a:buNone/>
              <a:defRPr sz="1350" b="1" i="0" u="none" strike="noStrike" cap="none">
                <a:solidFill>
                  <a:schemeClr val="accent1"/>
                </a:solidFill>
                <a:latin typeface="Arial"/>
                <a:ea typeface="Arial"/>
                <a:cs typeface="Arial"/>
                <a:sym typeface="Arial"/>
              </a:defRPr>
            </a:lvl6pPr>
            <a:lvl7pPr marR="0" lvl="6" algn="l" rtl="0">
              <a:spcBef>
                <a:spcPts val="0"/>
              </a:spcBef>
              <a:spcAft>
                <a:spcPts val="0"/>
              </a:spcAft>
              <a:buSzPts val="1400"/>
              <a:buNone/>
              <a:defRPr sz="1350" b="1" i="0" u="none" strike="noStrike" cap="none">
                <a:solidFill>
                  <a:schemeClr val="accent1"/>
                </a:solidFill>
                <a:latin typeface="Arial"/>
                <a:ea typeface="Arial"/>
                <a:cs typeface="Arial"/>
                <a:sym typeface="Arial"/>
              </a:defRPr>
            </a:lvl7pPr>
            <a:lvl8pPr marR="0" lvl="7" algn="l" rtl="0">
              <a:spcBef>
                <a:spcPts val="0"/>
              </a:spcBef>
              <a:spcAft>
                <a:spcPts val="0"/>
              </a:spcAft>
              <a:buSzPts val="1400"/>
              <a:buNone/>
              <a:defRPr sz="1350" b="1" i="0" u="none" strike="noStrike" cap="none">
                <a:solidFill>
                  <a:schemeClr val="accent1"/>
                </a:solidFill>
                <a:latin typeface="Arial"/>
                <a:ea typeface="Arial"/>
                <a:cs typeface="Arial"/>
                <a:sym typeface="Arial"/>
              </a:defRPr>
            </a:lvl8pPr>
            <a:lvl9pPr marR="0" lvl="8" algn="l" rtl="0">
              <a:spcBef>
                <a:spcPts val="0"/>
              </a:spcBef>
              <a:spcAft>
                <a:spcPts val="0"/>
              </a:spcAft>
              <a:buSzPts val="1400"/>
              <a:buNone/>
              <a:defRPr sz="1350" b="1" i="0" u="none" strike="noStrike" cap="none">
                <a:solidFill>
                  <a:schemeClr val="accent1"/>
                </a:solidFill>
                <a:latin typeface="Arial"/>
                <a:ea typeface="Arial"/>
                <a:cs typeface="Arial"/>
                <a:sym typeface="Arial"/>
              </a:defRPr>
            </a:lvl9pPr>
          </a:lstStyle>
          <a:p>
            <a:endParaRPr/>
          </a:p>
        </p:txBody>
      </p:sp>
      <p:sp>
        <p:nvSpPr>
          <p:cNvPr id="133" name="Google Shape;133;p27"/>
          <p:cNvSpPr txBox="1">
            <a:spLocks noGrp="1"/>
          </p:cNvSpPr>
          <p:nvPr>
            <p:ph type="body" idx="1"/>
          </p:nvPr>
        </p:nvSpPr>
        <p:spPr>
          <a:xfrm rot="5400000">
            <a:off x="1597858" y="-23405"/>
            <a:ext cx="3731559" cy="6093114"/>
          </a:xfrm>
          <a:prstGeom prst="rect">
            <a:avLst/>
          </a:prstGeom>
          <a:noFill/>
          <a:ln>
            <a:noFill/>
          </a:ln>
        </p:spPr>
        <p:txBody>
          <a:bodyPr spcFirstLastPara="1" wrap="square" lIns="0" tIns="0" rIns="0" bIns="0" anchor="t" anchorCtr="0"/>
          <a:lstStyle>
            <a:lvl1pPr marL="342900" marR="0" lvl="0" indent="-300038" algn="l" rtl="0">
              <a:spcBef>
                <a:spcPts val="1211"/>
              </a:spcBef>
              <a:spcAft>
                <a:spcPts val="0"/>
              </a:spcAft>
              <a:buClr>
                <a:schemeClr val="dk2"/>
              </a:buClr>
              <a:buSzPts val="2700"/>
              <a:buFont typeface="Merriweather Sans"/>
              <a:buChar char="‣"/>
              <a:defRPr sz="2025" b="0" i="0" u="none" strike="noStrike" cap="none">
                <a:solidFill>
                  <a:schemeClr val="dk1"/>
                </a:solidFill>
                <a:latin typeface="Calibri"/>
                <a:ea typeface="Calibri"/>
                <a:cs typeface="Calibri"/>
                <a:sym typeface="Calibri"/>
              </a:defRPr>
            </a:lvl1pPr>
            <a:lvl2pPr marL="685800" marR="0" lvl="1" indent="-260747" algn="l" rtl="0">
              <a:spcBef>
                <a:spcPts val="1211"/>
              </a:spcBef>
              <a:spcAft>
                <a:spcPts val="0"/>
              </a:spcAft>
              <a:buClr>
                <a:schemeClr val="dk2"/>
              </a:buClr>
              <a:buSzPts val="1875"/>
              <a:buFont typeface="Arial"/>
              <a:buChar char="–"/>
              <a:defRPr sz="1875" b="0" i="0" u="none" strike="noStrike" cap="none">
                <a:solidFill>
                  <a:schemeClr val="dk1"/>
                </a:solidFill>
                <a:latin typeface="Calibri"/>
                <a:ea typeface="Calibri"/>
                <a:cs typeface="Calibri"/>
                <a:sym typeface="Calibri"/>
              </a:defRPr>
            </a:lvl2pPr>
            <a:lvl3pPr marL="1028700" marR="0" lvl="2" indent="-255270" algn="l" rtl="0">
              <a:spcBef>
                <a:spcPts val="1211"/>
              </a:spcBef>
              <a:spcAft>
                <a:spcPts val="0"/>
              </a:spcAft>
              <a:buClr>
                <a:schemeClr val="accent1"/>
              </a:buClr>
              <a:buSzPts val="1760"/>
              <a:buFont typeface="Merriweather Sans"/>
              <a:buChar char="‣"/>
              <a:defRPr sz="1650" b="0" i="0" u="none" strike="noStrike" cap="none">
                <a:solidFill>
                  <a:schemeClr val="dk1"/>
                </a:solidFill>
                <a:latin typeface="Calibri"/>
                <a:ea typeface="Calibri"/>
                <a:cs typeface="Calibri"/>
                <a:sym typeface="Calibri"/>
              </a:defRPr>
            </a:lvl3pPr>
            <a:lvl4pPr marL="1371600" marR="0" lvl="3" indent="-217884" algn="l" rtl="0">
              <a:spcBef>
                <a:spcPts val="808"/>
              </a:spcBef>
              <a:spcAft>
                <a:spcPts val="0"/>
              </a:spcAft>
              <a:buClr>
                <a:schemeClr val="accent1"/>
              </a:buClr>
              <a:buSzPts val="975"/>
              <a:buFont typeface="Merriweather Sans"/>
              <a:buChar char="-"/>
              <a:defRPr sz="975" b="0" i="0" u="none" strike="noStrike" cap="none">
                <a:solidFill>
                  <a:schemeClr val="dk1"/>
                </a:solidFill>
                <a:latin typeface="Calibri"/>
                <a:ea typeface="Calibri"/>
                <a:cs typeface="Calibri"/>
                <a:sym typeface="Calibri"/>
              </a:defRPr>
            </a:lvl4pPr>
            <a:lvl5pPr marL="1714500" marR="0" lvl="4" indent="-220979" algn="l" rtl="0">
              <a:spcBef>
                <a:spcPts val="808"/>
              </a:spcBef>
              <a:spcAft>
                <a:spcPts val="0"/>
              </a:spcAft>
              <a:buClr>
                <a:schemeClr val="lt2"/>
              </a:buClr>
              <a:buSzPts val="1040"/>
              <a:buFont typeface="Merriweather Sans"/>
              <a:buChar char="‣"/>
              <a:defRPr sz="975" b="0" i="0" u="none" strike="noStrike" cap="none">
                <a:solidFill>
                  <a:schemeClr val="dk1"/>
                </a:solidFill>
                <a:latin typeface="Calibri"/>
                <a:ea typeface="Calibri"/>
                <a:cs typeface="Calibri"/>
                <a:sym typeface="Calibri"/>
              </a:defRPr>
            </a:lvl5pPr>
            <a:lvl6pPr marL="2057400" marR="0" lvl="5"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6pPr>
            <a:lvl7pPr marL="2400300" marR="0" lvl="6"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7pPr>
            <a:lvl8pPr marL="2743200" marR="0" lvl="7"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8pPr>
            <a:lvl9pPr marL="3086100" marR="0" lvl="8"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63928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hart">
  <p:cSld name="Title and Chart">
    <p:spTree>
      <p:nvGrpSpPr>
        <p:cNvPr id="1" name="Shape 134"/>
        <p:cNvGrpSpPr/>
        <p:nvPr/>
      </p:nvGrpSpPr>
      <p:grpSpPr>
        <a:xfrm>
          <a:off x="0" y="0"/>
          <a:ext cx="0" cy="0"/>
          <a:chOff x="0" y="0"/>
          <a:chExt cx="0" cy="0"/>
        </a:xfrm>
      </p:grpSpPr>
      <p:sp>
        <p:nvSpPr>
          <p:cNvPr id="135" name="Google Shape;135;p28"/>
          <p:cNvSpPr>
            <a:spLocks noGrp="1"/>
          </p:cNvSpPr>
          <p:nvPr>
            <p:ph type="chart" idx="2"/>
          </p:nvPr>
        </p:nvSpPr>
        <p:spPr>
          <a:xfrm>
            <a:off x="419968" y="1821346"/>
            <a:ext cx="8304068" cy="3091491"/>
          </a:xfrm>
          <a:prstGeom prst="rect">
            <a:avLst/>
          </a:prstGeom>
          <a:noFill/>
          <a:ln>
            <a:noFill/>
          </a:ln>
        </p:spPr>
        <p:txBody>
          <a:bodyPr spcFirstLastPara="1" wrap="square" lIns="0" tIns="0" rIns="0" bIns="0" anchor="t" anchorCtr="0"/>
          <a:lstStyle>
            <a:lvl1pPr marR="0" lvl="0" algn="l" rtl="0">
              <a:spcBef>
                <a:spcPts val="1211"/>
              </a:spcBef>
              <a:spcAft>
                <a:spcPts val="0"/>
              </a:spcAft>
              <a:buClr>
                <a:schemeClr val="dk2"/>
              </a:buClr>
              <a:buSzPts val="2700"/>
              <a:buFont typeface="Merriweather Sans"/>
              <a:buChar char="‣"/>
              <a:defRPr sz="2025" b="0" i="0" u="none" strike="noStrike" cap="none">
                <a:solidFill>
                  <a:schemeClr val="dk1"/>
                </a:solidFill>
                <a:latin typeface="Calibri"/>
                <a:ea typeface="Calibri"/>
                <a:cs typeface="Calibri"/>
                <a:sym typeface="Calibri"/>
              </a:defRPr>
            </a:lvl1pPr>
            <a:lvl2pPr marR="0" lvl="1" algn="l" rtl="0">
              <a:spcBef>
                <a:spcPts val="1211"/>
              </a:spcBef>
              <a:spcAft>
                <a:spcPts val="0"/>
              </a:spcAft>
              <a:buClr>
                <a:schemeClr val="dk2"/>
              </a:buClr>
              <a:buSzPts val="1875"/>
              <a:buFont typeface="Arial"/>
              <a:buChar char="–"/>
              <a:defRPr sz="1875" b="0" i="0" u="none" strike="noStrike" cap="none">
                <a:solidFill>
                  <a:schemeClr val="dk1"/>
                </a:solidFill>
                <a:latin typeface="Calibri"/>
                <a:ea typeface="Calibri"/>
                <a:cs typeface="Calibri"/>
                <a:sym typeface="Calibri"/>
              </a:defRPr>
            </a:lvl2pPr>
            <a:lvl3pPr marR="0" lvl="2" algn="l" rtl="0">
              <a:spcBef>
                <a:spcPts val="1211"/>
              </a:spcBef>
              <a:spcAft>
                <a:spcPts val="0"/>
              </a:spcAft>
              <a:buClr>
                <a:schemeClr val="accent1"/>
              </a:buClr>
              <a:buSzPts val="1760"/>
              <a:buFont typeface="Merriweather Sans"/>
              <a:buChar char="‣"/>
              <a:defRPr sz="1650" b="0" i="0" u="none" strike="noStrike" cap="none">
                <a:solidFill>
                  <a:schemeClr val="dk1"/>
                </a:solidFill>
                <a:latin typeface="Calibri"/>
                <a:ea typeface="Calibri"/>
                <a:cs typeface="Calibri"/>
                <a:sym typeface="Calibri"/>
              </a:defRPr>
            </a:lvl3pPr>
            <a:lvl4pPr marR="0" lvl="3" algn="l" rtl="0">
              <a:spcBef>
                <a:spcPts val="808"/>
              </a:spcBef>
              <a:spcAft>
                <a:spcPts val="0"/>
              </a:spcAft>
              <a:buClr>
                <a:schemeClr val="accent1"/>
              </a:buClr>
              <a:buSzPts val="975"/>
              <a:buFont typeface="Merriweather Sans"/>
              <a:buChar char="-"/>
              <a:defRPr sz="975" b="0" i="0" u="none" strike="noStrike" cap="none">
                <a:solidFill>
                  <a:schemeClr val="dk1"/>
                </a:solidFill>
                <a:latin typeface="Calibri"/>
                <a:ea typeface="Calibri"/>
                <a:cs typeface="Calibri"/>
                <a:sym typeface="Calibri"/>
              </a:defRPr>
            </a:lvl4pPr>
            <a:lvl5pPr marR="0" lvl="4" algn="l" rtl="0">
              <a:spcBef>
                <a:spcPts val="808"/>
              </a:spcBef>
              <a:spcAft>
                <a:spcPts val="0"/>
              </a:spcAft>
              <a:buClr>
                <a:schemeClr val="lt2"/>
              </a:buClr>
              <a:buSzPts val="1040"/>
              <a:buFont typeface="Merriweather Sans"/>
              <a:buChar char="‣"/>
              <a:defRPr sz="975" b="0" i="0" u="none" strike="noStrike" cap="none">
                <a:solidFill>
                  <a:schemeClr val="dk1"/>
                </a:solidFill>
                <a:latin typeface="Calibri"/>
                <a:ea typeface="Calibri"/>
                <a:cs typeface="Calibri"/>
                <a:sym typeface="Calibri"/>
              </a:defRPr>
            </a:lvl5pPr>
            <a:lvl6pPr marR="0" lvl="5"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6pPr>
            <a:lvl7pPr marR="0" lvl="6"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7pPr>
            <a:lvl8pPr marR="0" lvl="7"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8pPr>
            <a:lvl9pPr marR="0" lvl="8"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9pPr>
          </a:lstStyle>
          <a:p>
            <a:endParaRPr/>
          </a:p>
        </p:txBody>
      </p:sp>
      <p:sp>
        <p:nvSpPr>
          <p:cNvPr id="136" name="Google Shape;136;p28"/>
          <p:cNvSpPr txBox="1">
            <a:spLocks noGrp="1"/>
          </p:cNvSpPr>
          <p:nvPr>
            <p:ph type="title"/>
          </p:nvPr>
        </p:nvSpPr>
        <p:spPr>
          <a:xfrm>
            <a:off x="417082" y="1161580"/>
            <a:ext cx="8308397" cy="41076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2100" b="1" i="0" u="none" strike="noStrike" cap="none">
                <a:solidFill>
                  <a:schemeClr val="accent4"/>
                </a:solidFill>
                <a:latin typeface="Calibri"/>
                <a:ea typeface="Calibri"/>
                <a:cs typeface="Calibri"/>
                <a:sym typeface="Calibri"/>
              </a:defRPr>
            </a:lvl1pPr>
            <a:lvl2pPr marR="0" lvl="1" algn="l" rtl="0">
              <a:spcBef>
                <a:spcPts val="0"/>
              </a:spcBef>
              <a:spcAft>
                <a:spcPts val="0"/>
              </a:spcAft>
              <a:buSzPts val="1400"/>
              <a:buNone/>
              <a:defRPr sz="1350" b="1" i="0" u="none" strike="noStrike" cap="none">
                <a:solidFill>
                  <a:schemeClr val="accent1"/>
                </a:solidFill>
                <a:latin typeface="Arial"/>
                <a:ea typeface="Arial"/>
                <a:cs typeface="Arial"/>
                <a:sym typeface="Arial"/>
              </a:defRPr>
            </a:lvl2pPr>
            <a:lvl3pPr marR="0" lvl="2" algn="l" rtl="0">
              <a:spcBef>
                <a:spcPts val="0"/>
              </a:spcBef>
              <a:spcAft>
                <a:spcPts val="0"/>
              </a:spcAft>
              <a:buSzPts val="1400"/>
              <a:buNone/>
              <a:defRPr sz="1350" b="1" i="0" u="none" strike="noStrike" cap="none">
                <a:solidFill>
                  <a:schemeClr val="accent1"/>
                </a:solidFill>
                <a:latin typeface="Arial"/>
                <a:ea typeface="Arial"/>
                <a:cs typeface="Arial"/>
                <a:sym typeface="Arial"/>
              </a:defRPr>
            </a:lvl3pPr>
            <a:lvl4pPr marR="0" lvl="3" algn="l" rtl="0">
              <a:spcBef>
                <a:spcPts val="0"/>
              </a:spcBef>
              <a:spcAft>
                <a:spcPts val="0"/>
              </a:spcAft>
              <a:buSzPts val="1400"/>
              <a:buNone/>
              <a:defRPr sz="1350" b="1" i="0" u="none" strike="noStrike" cap="none">
                <a:solidFill>
                  <a:schemeClr val="accent1"/>
                </a:solidFill>
                <a:latin typeface="Arial"/>
                <a:ea typeface="Arial"/>
                <a:cs typeface="Arial"/>
                <a:sym typeface="Arial"/>
              </a:defRPr>
            </a:lvl4pPr>
            <a:lvl5pPr marR="0" lvl="4" algn="l" rtl="0">
              <a:spcBef>
                <a:spcPts val="0"/>
              </a:spcBef>
              <a:spcAft>
                <a:spcPts val="0"/>
              </a:spcAft>
              <a:buSzPts val="1400"/>
              <a:buNone/>
              <a:defRPr sz="1350" b="1" i="0" u="none" strike="noStrike" cap="none">
                <a:solidFill>
                  <a:schemeClr val="accent1"/>
                </a:solidFill>
                <a:latin typeface="Arial"/>
                <a:ea typeface="Arial"/>
                <a:cs typeface="Arial"/>
                <a:sym typeface="Arial"/>
              </a:defRPr>
            </a:lvl5pPr>
            <a:lvl6pPr marR="0" lvl="5" algn="l" rtl="0">
              <a:spcBef>
                <a:spcPts val="0"/>
              </a:spcBef>
              <a:spcAft>
                <a:spcPts val="0"/>
              </a:spcAft>
              <a:buSzPts val="1400"/>
              <a:buNone/>
              <a:defRPr sz="1350" b="1" i="0" u="none" strike="noStrike" cap="none">
                <a:solidFill>
                  <a:schemeClr val="accent1"/>
                </a:solidFill>
                <a:latin typeface="Arial"/>
                <a:ea typeface="Arial"/>
                <a:cs typeface="Arial"/>
                <a:sym typeface="Arial"/>
              </a:defRPr>
            </a:lvl6pPr>
            <a:lvl7pPr marR="0" lvl="6" algn="l" rtl="0">
              <a:spcBef>
                <a:spcPts val="0"/>
              </a:spcBef>
              <a:spcAft>
                <a:spcPts val="0"/>
              </a:spcAft>
              <a:buSzPts val="1400"/>
              <a:buNone/>
              <a:defRPr sz="1350" b="1" i="0" u="none" strike="noStrike" cap="none">
                <a:solidFill>
                  <a:schemeClr val="accent1"/>
                </a:solidFill>
                <a:latin typeface="Arial"/>
                <a:ea typeface="Arial"/>
                <a:cs typeface="Arial"/>
                <a:sym typeface="Arial"/>
              </a:defRPr>
            </a:lvl7pPr>
            <a:lvl8pPr marR="0" lvl="7" algn="l" rtl="0">
              <a:spcBef>
                <a:spcPts val="0"/>
              </a:spcBef>
              <a:spcAft>
                <a:spcPts val="0"/>
              </a:spcAft>
              <a:buSzPts val="1400"/>
              <a:buNone/>
              <a:defRPr sz="1350" b="1" i="0" u="none" strike="noStrike" cap="none">
                <a:solidFill>
                  <a:schemeClr val="accent1"/>
                </a:solidFill>
                <a:latin typeface="Arial"/>
                <a:ea typeface="Arial"/>
                <a:cs typeface="Arial"/>
                <a:sym typeface="Arial"/>
              </a:defRPr>
            </a:lvl8pPr>
            <a:lvl9pPr marR="0" lvl="8" algn="l" rtl="0">
              <a:spcBef>
                <a:spcPts val="0"/>
              </a:spcBef>
              <a:spcAft>
                <a:spcPts val="0"/>
              </a:spcAft>
              <a:buSzPts val="1400"/>
              <a:buNone/>
              <a:defRPr sz="1350" b="1" i="0" u="none" strike="noStrike" cap="none">
                <a:solidFill>
                  <a:schemeClr val="accent1"/>
                </a:solidFill>
                <a:latin typeface="Arial"/>
                <a:ea typeface="Arial"/>
                <a:cs typeface="Arial"/>
                <a:sym typeface="Arial"/>
              </a:defRPr>
            </a:lvl9pPr>
          </a:lstStyle>
          <a:p>
            <a:endParaRPr/>
          </a:p>
        </p:txBody>
      </p:sp>
      <p:cxnSp>
        <p:nvCxnSpPr>
          <p:cNvPr id="137" name="Google Shape;137;p28"/>
          <p:cNvCxnSpPr/>
          <p:nvPr/>
        </p:nvCxnSpPr>
        <p:spPr>
          <a:xfrm>
            <a:off x="418525" y="1600709"/>
            <a:ext cx="8306955" cy="0"/>
          </a:xfrm>
          <a:prstGeom prst="straightConnector1">
            <a:avLst/>
          </a:prstGeom>
          <a:noFill/>
          <a:ln w="1270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540463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138"/>
        <p:cNvGrpSpPr/>
        <p:nvPr/>
      </p:nvGrpSpPr>
      <p:grpSpPr>
        <a:xfrm>
          <a:off x="0" y="0"/>
          <a:ext cx="0" cy="0"/>
          <a:chOff x="0" y="0"/>
          <a:chExt cx="0" cy="0"/>
        </a:xfrm>
      </p:grpSpPr>
      <p:sp>
        <p:nvSpPr>
          <p:cNvPr id="139" name="Google Shape;139;p29"/>
          <p:cNvSpPr/>
          <p:nvPr/>
        </p:nvSpPr>
        <p:spPr>
          <a:xfrm>
            <a:off x="0" y="813128"/>
            <a:ext cx="9144000" cy="4330373"/>
          </a:xfrm>
          <a:prstGeom prst="rect">
            <a:avLst/>
          </a:prstGeom>
          <a:solidFill>
            <a:srgbClr val="F1EDEA"/>
          </a:solidFill>
          <a:ln>
            <a:noFill/>
          </a:ln>
        </p:spPr>
        <p:txBody>
          <a:bodyPr spcFirstLastPara="1" wrap="square" lIns="61538" tIns="30769" rIns="61538" bIns="30769" anchor="ctr" anchorCtr="0">
            <a:noAutofit/>
          </a:bodyPr>
          <a:lstStyle/>
          <a:p>
            <a:pPr marL="0" marR="0" lvl="0" indent="0" algn="ctr" rtl="0">
              <a:spcBef>
                <a:spcPts val="0"/>
              </a:spcBef>
              <a:spcAft>
                <a:spcPts val="0"/>
              </a:spcAft>
              <a:buNone/>
            </a:pPr>
            <a:endParaRPr sz="1350" b="0">
              <a:solidFill>
                <a:srgbClr val="003763"/>
              </a:solidFill>
              <a:latin typeface="Calibri"/>
              <a:ea typeface="Calibri"/>
              <a:cs typeface="Calibri"/>
              <a:sym typeface="Calibri"/>
            </a:endParaRPr>
          </a:p>
        </p:txBody>
      </p:sp>
      <p:sp>
        <p:nvSpPr>
          <p:cNvPr id="140" name="Google Shape;140;p29"/>
          <p:cNvSpPr txBox="1">
            <a:spLocks noGrp="1"/>
          </p:cNvSpPr>
          <p:nvPr>
            <p:ph type="body" idx="1"/>
          </p:nvPr>
        </p:nvSpPr>
        <p:spPr>
          <a:xfrm>
            <a:off x="425993" y="2992899"/>
            <a:ext cx="8295184" cy="605118"/>
          </a:xfrm>
          <a:prstGeom prst="rect">
            <a:avLst/>
          </a:prstGeom>
          <a:noFill/>
          <a:ln>
            <a:noFill/>
          </a:ln>
        </p:spPr>
        <p:txBody>
          <a:bodyPr spcFirstLastPara="1" wrap="square" lIns="0" tIns="0" rIns="0" bIns="0" anchor="t" anchorCtr="0"/>
          <a:lstStyle>
            <a:lvl1pPr marL="342900" marR="0" lvl="0" indent="-171450" algn="l" rtl="0">
              <a:spcBef>
                <a:spcPts val="1211"/>
              </a:spcBef>
              <a:spcAft>
                <a:spcPts val="0"/>
              </a:spcAft>
              <a:buClr>
                <a:schemeClr val="dk2"/>
              </a:buClr>
              <a:buSzPts val="2900"/>
              <a:buFont typeface="Merriweather Sans"/>
              <a:buNone/>
              <a:defRPr sz="2175" b="0" i="0" u="none" strike="noStrike" cap="none">
                <a:solidFill>
                  <a:srgbClr val="003763"/>
                </a:solidFill>
                <a:latin typeface="Calibri"/>
                <a:ea typeface="Calibri"/>
                <a:cs typeface="Calibri"/>
                <a:sym typeface="Calibri"/>
              </a:defRPr>
            </a:lvl1pPr>
            <a:lvl2pPr marL="685800" marR="0" lvl="1" indent="-260747" algn="l" rtl="0">
              <a:spcBef>
                <a:spcPts val="1211"/>
              </a:spcBef>
              <a:spcAft>
                <a:spcPts val="0"/>
              </a:spcAft>
              <a:buClr>
                <a:schemeClr val="dk2"/>
              </a:buClr>
              <a:buSzPts val="1875"/>
              <a:buFont typeface="Arial"/>
              <a:buChar char="–"/>
              <a:defRPr sz="1875" b="0" i="0" u="none" strike="noStrike" cap="none">
                <a:solidFill>
                  <a:schemeClr val="dk1"/>
                </a:solidFill>
                <a:latin typeface="Calibri"/>
                <a:ea typeface="Calibri"/>
                <a:cs typeface="Calibri"/>
                <a:sym typeface="Calibri"/>
              </a:defRPr>
            </a:lvl2pPr>
            <a:lvl3pPr marL="1028700" marR="0" lvl="2" indent="-255270" algn="l" rtl="0">
              <a:spcBef>
                <a:spcPts val="1211"/>
              </a:spcBef>
              <a:spcAft>
                <a:spcPts val="0"/>
              </a:spcAft>
              <a:buClr>
                <a:schemeClr val="accent1"/>
              </a:buClr>
              <a:buSzPts val="1760"/>
              <a:buFont typeface="Merriweather Sans"/>
              <a:buChar char="‣"/>
              <a:defRPr sz="1650" b="0" i="0" u="none" strike="noStrike" cap="none">
                <a:solidFill>
                  <a:schemeClr val="dk1"/>
                </a:solidFill>
                <a:latin typeface="Calibri"/>
                <a:ea typeface="Calibri"/>
                <a:cs typeface="Calibri"/>
                <a:sym typeface="Calibri"/>
              </a:defRPr>
            </a:lvl3pPr>
            <a:lvl4pPr marL="1371600" marR="0" lvl="3" indent="-217884" algn="l" rtl="0">
              <a:spcBef>
                <a:spcPts val="808"/>
              </a:spcBef>
              <a:spcAft>
                <a:spcPts val="0"/>
              </a:spcAft>
              <a:buClr>
                <a:schemeClr val="accent1"/>
              </a:buClr>
              <a:buSzPts val="975"/>
              <a:buFont typeface="Merriweather Sans"/>
              <a:buChar char="-"/>
              <a:defRPr sz="975" b="0" i="0" u="none" strike="noStrike" cap="none">
                <a:solidFill>
                  <a:schemeClr val="dk1"/>
                </a:solidFill>
                <a:latin typeface="Calibri"/>
                <a:ea typeface="Calibri"/>
                <a:cs typeface="Calibri"/>
                <a:sym typeface="Calibri"/>
              </a:defRPr>
            </a:lvl4pPr>
            <a:lvl5pPr marL="1714500" marR="0" lvl="4" indent="-220979" algn="l" rtl="0">
              <a:spcBef>
                <a:spcPts val="808"/>
              </a:spcBef>
              <a:spcAft>
                <a:spcPts val="0"/>
              </a:spcAft>
              <a:buClr>
                <a:schemeClr val="lt2"/>
              </a:buClr>
              <a:buSzPts val="1040"/>
              <a:buFont typeface="Merriweather Sans"/>
              <a:buChar char="‣"/>
              <a:defRPr sz="975" b="0" i="0" u="none" strike="noStrike" cap="none">
                <a:solidFill>
                  <a:schemeClr val="dk1"/>
                </a:solidFill>
                <a:latin typeface="Calibri"/>
                <a:ea typeface="Calibri"/>
                <a:cs typeface="Calibri"/>
                <a:sym typeface="Calibri"/>
              </a:defRPr>
            </a:lvl5pPr>
            <a:lvl6pPr marL="2057400" marR="0" lvl="5"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6pPr>
            <a:lvl7pPr marL="2400300" marR="0" lvl="6"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7pPr>
            <a:lvl8pPr marL="2743200" marR="0" lvl="7"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8pPr>
            <a:lvl9pPr marL="3086100" marR="0" lvl="8" indent="-214313" algn="l" rtl="0">
              <a:spcBef>
                <a:spcPts val="315"/>
              </a:spcBef>
              <a:spcAft>
                <a:spcPts val="0"/>
              </a:spcAft>
              <a:buClr>
                <a:srgbClr val="6D6E71"/>
              </a:buClr>
              <a:buSzPts val="900"/>
              <a:buFont typeface="Noto Sans Symbols"/>
              <a:buChar char="▪"/>
              <a:defRPr sz="900" b="0" i="0" u="none" strike="noStrike" cap="none">
                <a:solidFill>
                  <a:schemeClr val="dk1"/>
                </a:solidFill>
                <a:latin typeface="Calibri"/>
                <a:ea typeface="Calibri"/>
                <a:cs typeface="Calibri"/>
                <a:sym typeface="Calibri"/>
              </a:defRPr>
            </a:lvl9pPr>
          </a:lstStyle>
          <a:p>
            <a:endParaRPr/>
          </a:p>
        </p:txBody>
      </p:sp>
      <p:pic>
        <p:nvPicPr>
          <p:cNvPr id="141" name="Google Shape;141;p29"/>
          <p:cNvPicPr preferRelativeResize="0"/>
          <p:nvPr/>
        </p:nvPicPr>
        <p:blipFill rotWithShape="1">
          <a:blip r:embed="rId2">
            <a:alphaModFix/>
          </a:blip>
          <a:srcRect/>
          <a:stretch/>
        </p:blipFill>
        <p:spPr>
          <a:xfrm>
            <a:off x="0" y="-24622"/>
            <a:ext cx="9144000" cy="1121485"/>
          </a:xfrm>
          <a:prstGeom prst="rect">
            <a:avLst/>
          </a:prstGeom>
          <a:noFill/>
          <a:ln>
            <a:noFill/>
          </a:ln>
        </p:spPr>
      </p:pic>
    </p:spTree>
    <p:extLst>
      <p:ext uri="{BB962C8B-B14F-4D97-AF65-F5344CB8AC3E}">
        <p14:creationId xmlns:p14="http://schemas.microsoft.com/office/powerpoint/2010/main" val="279007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5D4FDA-17A0-489C-A4E8-E206E19745F3}"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218042756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5D4FDA-17A0-489C-A4E8-E206E19745F3}" type="datetimeFigureOut">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351659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5D4FDA-17A0-489C-A4E8-E206E19745F3}" type="datetimeFigureOut">
              <a:rPr lang="en-US" smtClean="0"/>
              <a:t>3/13/2019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71314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5D4FDA-17A0-489C-A4E8-E206E19745F3}" type="datetimeFigureOut">
              <a:rPr lang="en-US" smtClean="0"/>
              <a:t>3/13/2019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15379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D4FDA-17A0-489C-A4E8-E206E19745F3}" type="datetimeFigureOut">
              <a:rPr lang="en-US" smtClean="0"/>
              <a:t>3/13/2019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84888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5D4FDA-17A0-489C-A4E8-E206E19745F3}" type="datetimeFigureOut">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70862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5D4FDA-17A0-489C-A4E8-E206E19745F3}" type="datetimeFigureOut">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51535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5D4FDA-17A0-489C-A4E8-E206E19745F3}" type="datetimeFigureOut">
              <a:rPr lang="en-US" smtClean="0"/>
              <a:t>3/13/2019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A82E337-41A2-4DD0-B6BD-C8174D9C09A4}" type="slidenum">
              <a:rPr lang="en-US" smtClean="0"/>
              <a:t>‹#›</a:t>
            </a:fld>
            <a:endParaRPr lang="en-US"/>
          </a:p>
        </p:txBody>
      </p:sp>
    </p:spTree>
    <p:extLst>
      <p:ext uri="{BB962C8B-B14F-4D97-AF65-F5344CB8AC3E}">
        <p14:creationId xmlns:p14="http://schemas.microsoft.com/office/powerpoint/2010/main" val="1112733459"/>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4" r:id="rId12"/>
    <p:sldLayoutId id="214748384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417082" y="1162438"/>
            <a:ext cx="8308397" cy="767066"/>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3200" b="1" i="0" u="none" strike="noStrike" cap="none">
                <a:solidFill>
                  <a:schemeClr val="accent4"/>
                </a:solidFill>
                <a:latin typeface="Calibri"/>
                <a:ea typeface="Calibri"/>
                <a:cs typeface="Calibri"/>
                <a:sym typeface="Calibri"/>
              </a:defRPr>
            </a:lvl1pPr>
            <a:lvl2pPr marR="0" lvl="1" algn="l" rtl="0">
              <a:spcBef>
                <a:spcPts val="0"/>
              </a:spcBef>
              <a:spcAft>
                <a:spcPts val="0"/>
              </a:spcAft>
              <a:buSzPts val="1400"/>
              <a:buNone/>
              <a:defRPr sz="1800" b="1" i="0" u="none" strike="noStrike" cap="none">
                <a:solidFill>
                  <a:schemeClr val="accent1"/>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chemeClr val="accent1"/>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chemeClr val="accent1"/>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chemeClr val="accent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accent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accent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accent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accent1"/>
                </a:solidFill>
                <a:latin typeface="Arial"/>
                <a:ea typeface="Arial"/>
                <a:cs typeface="Arial"/>
                <a:sym typeface="Arial"/>
              </a:defRPr>
            </a:lvl9pPr>
          </a:lstStyle>
          <a:p>
            <a:endParaRPr/>
          </a:p>
        </p:txBody>
      </p:sp>
      <p:sp>
        <p:nvSpPr>
          <p:cNvPr id="84" name="Google Shape;84;p16"/>
          <p:cNvSpPr txBox="1">
            <a:spLocks noGrp="1"/>
          </p:cNvSpPr>
          <p:nvPr>
            <p:ph type="body" idx="1"/>
          </p:nvPr>
        </p:nvSpPr>
        <p:spPr>
          <a:xfrm>
            <a:off x="419967" y="2207716"/>
            <a:ext cx="8304068" cy="2838590"/>
          </a:xfrm>
          <a:prstGeom prst="rect">
            <a:avLst/>
          </a:prstGeom>
          <a:noFill/>
          <a:ln>
            <a:noFill/>
          </a:ln>
        </p:spPr>
        <p:txBody>
          <a:bodyPr spcFirstLastPara="1" wrap="square" lIns="0" tIns="0" rIns="0" bIns="0" anchor="t" anchorCtr="0"/>
          <a:lstStyle>
            <a:lvl1pPr marL="457200" marR="0" lvl="0" indent="-400050" algn="l" rtl="0">
              <a:spcBef>
                <a:spcPts val="1615"/>
              </a:spcBef>
              <a:spcAft>
                <a:spcPts val="0"/>
              </a:spcAft>
              <a:buClr>
                <a:schemeClr val="dk2"/>
              </a:buClr>
              <a:buSzPts val="2700"/>
              <a:buFont typeface="Merriweather Sans"/>
              <a:buChar char="‣"/>
              <a:defRPr sz="2700" b="0" i="0" u="none" strike="noStrike" cap="none">
                <a:solidFill>
                  <a:schemeClr val="dk1"/>
                </a:solidFill>
                <a:latin typeface="Calibri"/>
                <a:ea typeface="Calibri"/>
                <a:cs typeface="Calibri"/>
                <a:sym typeface="Calibri"/>
              </a:defRPr>
            </a:lvl1pPr>
            <a:lvl2pPr marL="914400" marR="0" lvl="1" indent="-347662" algn="l" rtl="0">
              <a:spcBef>
                <a:spcPts val="1615"/>
              </a:spcBef>
              <a:spcAft>
                <a:spcPts val="0"/>
              </a:spcAft>
              <a:buClr>
                <a:schemeClr val="dk2"/>
              </a:buClr>
              <a:buSzPts val="1875"/>
              <a:buFont typeface="Arial"/>
              <a:buChar char="–"/>
              <a:defRPr sz="2500" b="0" i="0" u="none" strike="noStrike" cap="none">
                <a:solidFill>
                  <a:schemeClr val="dk1"/>
                </a:solidFill>
                <a:latin typeface="Calibri"/>
                <a:ea typeface="Calibri"/>
                <a:cs typeface="Calibri"/>
                <a:sym typeface="Calibri"/>
              </a:defRPr>
            </a:lvl2pPr>
            <a:lvl3pPr marL="1371600" marR="0" lvl="2" indent="-340360" algn="l" rtl="0">
              <a:spcBef>
                <a:spcPts val="1615"/>
              </a:spcBef>
              <a:spcAft>
                <a:spcPts val="0"/>
              </a:spcAft>
              <a:buClr>
                <a:schemeClr val="accent1"/>
              </a:buClr>
              <a:buSzPts val="1760"/>
              <a:buFont typeface="Merriweather Sans"/>
              <a:buChar char="‣"/>
              <a:defRPr sz="2200" b="0" i="0" u="none" strike="noStrike" cap="none">
                <a:solidFill>
                  <a:schemeClr val="dk1"/>
                </a:solidFill>
                <a:latin typeface="Calibri"/>
                <a:ea typeface="Calibri"/>
                <a:cs typeface="Calibri"/>
                <a:sym typeface="Calibri"/>
              </a:defRPr>
            </a:lvl3pPr>
            <a:lvl4pPr marL="1828800" marR="0" lvl="3" indent="-290512" algn="l" rtl="0">
              <a:spcBef>
                <a:spcPts val="1077"/>
              </a:spcBef>
              <a:spcAft>
                <a:spcPts val="0"/>
              </a:spcAft>
              <a:buClr>
                <a:schemeClr val="accent1"/>
              </a:buClr>
              <a:buSzPts val="975"/>
              <a:buFont typeface="Merriweather Sans"/>
              <a:buChar char="-"/>
              <a:defRPr sz="1300" b="0" i="0" u="none" strike="noStrike" cap="none">
                <a:solidFill>
                  <a:schemeClr val="dk1"/>
                </a:solidFill>
                <a:latin typeface="Calibri"/>
                <a:ea typeface="Calibri"/>
                <a:cs typeface="Calibri"/>
                <a:sym typeface="Calibri"/>
              </a:defRPr>
            </a:lvl4pPr>
            <a:lvl5pPr marL="2286000" marR="0" lvl="4" indent="-294639" algn="l" rtl="0">
              <a:spcBef>
                <a:spcPts val="1077"/>
              </a:spcBef>
              <a:spcAft>
                <a:spcPts val="0"/>
              </a:spcAft>
              <a:buClr>
                <a:schemeClr val="lt2"/>
              </a:buClr>
              <a:buSzPts val="1040"/>
              <a:buFont typeface="Merriweather Sans"/>
              <a:buChar char="‣"/>
              <a:defRPr sz="1300" b="0" i="0" u="none" strike="noStrike" cap="none">
                <a:solidFill>
                  <a:schemeClr val="dk1"/>
                </a:solidFill>
                <a:latin typeface="Calibri"/>
                <a:ea typeface="Calibri"/>
                <a:cs typeface="Calibri"/>
                <a:sym typeface="Calibri"/>
              </a:defRPr>
            </a:lvl5pPr>
            <a:lvl6pPr marL="2743200" marR="0" lvl="5" indent="-285750" algn="l" rtl="0">
              <a:spcBef>
                <a:spcPts val="420"/>
              </a:spcBef>
              <a:spcAft>
                <a:spcPts val="0"/>
              </a:spcAft>
              <a:buClr>
                <a:srgbClr val="6D6E71"/>
              </a:buClr>
              <a:buSzPts val="900"/>
              <a:buFont typeface="Noto Sans Symbols"/>
              <a:buChar char="▪"/>
              <a:defRPr sz="1200" b="0" i="0" u="none" strike="noStrike" cap="none">
                <a:solidFill>
                  <a:schemeClr val="dk1"/>
                </a:solidFill>
                <a:latin typeface="Calibri"/>
                <a:ea typeface="Calibri"/>
                <a:cs typeface="Calibri"/>
                <a:sym typeface="Calibri"/>
              </a:defRPr>
            </a:lvl6pPr>
            <a:lvl7pPr marL="3200400" marR="0" lvl="6" indent="-285750" algn="l" rtl="0">
              <a:spcBef>
                <a:spcPts val="420"/>
              </a:spcBef>
              <a:spcAft>
                <a:spcPts val="0"/>
              </a:spcAft>
              <a:buClr>
                <a:srgbClr val="6D6E71"/>
              </a:buClr>
              <a:buSzPts val="900"/>
              <a:buFont typeface="Noto Sans Symbols"/>
              <a:buChar char="▪"/>
              <a:defRPr sz="1200" b="0" i="0" u="none" strike="noStrike" cap="none">
                <a:solidFill>
                  <a:schemeClr val="dk1"/>
                </a:solidFill>
                <a:latin typeface="Calibri"/>
                <a:ea typeface="Calibri"/>
                <a:cs typeface="Calibri"/>
                <a:sym typeface="Calibri"/>
              </a:defRPr>
            </a:lvl7pPr>
            <a:lvl8pPr marL="3657600" marR="0" lvl="7" indent="-285750" algn="l" rtl="0">
              <a:spcBef>
                <a:spcPts val="420"/>
              </a:spcBef>
              <a:spcAft>
                <a:spcPts val="0"/>
              </a:spcAft>
              <a:buClr>
                <a:srgbClr val="6D6E71"/>
              </a:buClr>
              <a:buSzPts val="900"/>
              <a:buFont typeface="Noto Sans Symbols"/>
              <a:buChar char="▪"/>
              <a:defRPr sz="1200" b="0" i="0" u="none" strike="noStrike" cap="none">
                <a:solidFill>
                  <a:schemeClr val="dk1"/>
                </a:solidFill>
                <a:latin typeface="Calibri"/>
                <a:ea typeface="Calibri"/>
                <a:cs typeface="Calibri"/>
                <a:sym typeface="Calibri"/>
              </a:defRPr>
            </a:lvl8pPr>
            <a:lvl9pPr marL="4114800" marR="0" lvl="8" indent="-285750" algn="l" rtl="0">
              <a:spcBef>
                <a:spcPts val="420"/>
              </a:spcBef>
              <a:spcAft>
                <a:spcPts val="0"/>
              </a:spcAft>
              <a:buClr>
                <a:srgbClr val="6D6E71"/>
              </a:buClr>
              <a:buSzPts val="900"/>
              <a:buFont typeface="Noto Sans Symbols"/>
              <a:buChar char="▪"/>
              <a:defRPr sz="1200" b="0" i="0" u="none" strike="noStrike" cap="none">
                <a:solidFill>
                  <a:schemeClr val="dk1"/>
                </a:solidFill>
                <a:latin typeface="Calibri"/>
                <a:ea typeface="Calibri"/>
                <a:cs typeface="Calibri"/>
                <a:sym typeface="Calibri"/>
              </a:defRPr>
            </a:lvl9pPr>
          </a:lstStyle>
          <a:p>
            <a:endParaRPr/>
          </a:p>
        </p:txBody>
      </p:sp>
      <p:sp>
        <p:nvSpPr>
          <p:cNvPr id="85" name="Google Shape;85;p16"/>
          <p:cNvSpPr txBox="1"/>
          <p:nvPr/>
        </p:nvSpPr>
        <p:spPr>
          <a:xfrm>
            <a:off x="8276735" y="12102"/>
            <a:ext cx="446163" cy="302297"/>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825" b="0" i="0" u="none" strike="noStrike" cap="none">
              <a:solidFill>
                <a:srgbClr val="FFFFFF"/>
              </a:solidFill>
              <a:latin typeface="Corbel"/>
              <a:ea typeface="Corbel"/>
              <a:cs typeface="Corbel"/>
              <a:sym typeface="Corbel"/>
            </a:endParaRPr>
          </a:p>
        </p:txBody>
      </p:sp>
      <p:sp>
        <p:nvSpPr>
          <p:cNvPr id="86" name="Google Shape;86;p16" descr="rwjf_logo.png"/>
          <p:cNvSpPr/>
          <p:nvPr/>
        </p:nvSpPr>
        <p:spPr>
          <a:xfrm>
            <a:off x="6770471" y="43703"/>
            <a:ext cx="1622771" cy="403412"/>
          </a:xfrm>
          <a:prstGeom prst="rect">
            <a:avLst/>
          </a:prstGeom>
          <a:noFill/>
          <a:ln>
            <a:noFill/>
          </a:ln>
        </p:spPr>
      </p:sp>
      <p:sp>
        <p:nvSpPr>
          <p:cNvPr id="87" name="Google Shape;87;p16"/>
          <p:cNvSpPr/>
          <p:nvPr/>
        </p:nvSpPr>
        <p:spPr>
          <a:xfrm>
            <a:off x="8564173" y="4916003"/>
            <a:ext cx="322813" cy="177561"/>
          </a:xfrm>
          <a:prstGeom prst="rect">
            <a:avLst/>
          </a:prstGeom>
          <a:noFill/>
          <a:ln>
            <a:noFill/>
          </a:ln>
        </p:spPr>
        <p:txBody>
          <a:bodyPr spcFirstLastPara="1" wrap="square" lIns="61538" tIns="30769" rIns="61538" bIns="30769" anchor="t" anchorCtr="0">
            <a:noAutofit/>
          </a:bodyPr>
          <a:lstStyle/>
          <a:p>
            <a:pPr marL="0" marR="0" lvl="0" indent="0" algn="r" rtl="0">
              <a:spcBef>
                <a:spcPts val="0"/>
              </a:spcBef>
              <a:spcAft>
                <a:spcPts val="0"/>
              </a:spcAft>
              <a:buNone/>
            </a:pPr>
            <a:fld id="{00000000-1234-1234-1234-123412341234}" type="slidenum">
              <a:rPr lang="en-US" sz="750" b="0" i="0" u="none" strike="noStrike" cap="none">
                <a:solidFill>
                  <a:srgbClr val="000000"/>
                </a:solidFill>
                <a:latin typeface="Corbel"/>
                <a:ea typeface="Corbel"/>
                <a:cs typeface="Corbel"/>
                <a:sym typeface="Corbel"/>
              </a:rPr>
              <a:pPr marL="0" marR="0" lvl="0" indent="0" algn="r" rtl="0">
                <a:spcBef>
                  <a:spcPts val="0"/>
                </a:spcBef>
                <a:spcAft>
                  <a:spcPts val="0"/>
                </a:spcAft>
                <a:buNone/>
              </a:pPr>
              <a:t>‹#›</a:t>
            </a:fld>
            <a:endParaRPr sz="750" b="0" i="0" u="none" strike="noStrike" cap="none">
              <a:solidFill>
                <a:srgbClr val="000000"/>
              </a:solidFill>
              <a:latin typeface="Corbel"/>
              <a:ea typeface="Corbel"/>
              <a:cs typeface="Corbel"/>
              <a:sym typeface="Corbel"/>
            </a:endParaRPr>
          </a:p>
        </p:txBody>
      </p:sp>
      <p:pic>
        <p:nvPicPr>
          <p:cNvPr id="88" name="Google Shape;88;p16"/>
          <p:cNvPicPr preferRelativeResize="0"/>
          <p:nvPr/>
        </p:nvPicPr>
        <p:blipFill rotWithShape="1">
          <a:blip r:embed="rId14">
            <a:alphaModFix/>
          </a:blip>
          <a:srcRect/>
          <a:stretch/>
        </p:blipFill>
        <p:spPr>
          <a:xfrm>
            <a:off x="0" y="-19210"/>
            <a:ext cx="9144000" cy="1046854"/>
          </a:xfrm>
          <a:prstGeom prst="rect">
            <a:avLst/>
          </a:prstGeom>
          <a:noFill/>
          <a:ln>
            <a:noFill/>
          </a:ln>
        </p:spPr>
      </p:pic>
    </p:spTree>
    <p:extLst>
      <p:ext uri="{BB962C8B-B14F-4D97-AF65-F5344CB8AC3E}">
        <p14:creationId xmlns:p14="http://schemas.microsoft.com/office/powerpoint/2010/main" val="186291015"/>
      </p:ext>
    </p:extLst>
  </p:cSld>
  <p:clrMap bg1="lt1" tx1="dk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uWurOLNUbkw&amp;index=6&amp;list=PLayHb3ehfKbfxdMAmIkFm2wlRikR4Ka6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mailto:putnam.ivey@vdh.virgini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ted.com/talks/nadine_burke_harris_how_childhood_trauma_affects_health_across_a_lifetime?language=en#t-3020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HInav/"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www.countyhealthrankings.org"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7" y="-30837"/>
            <a:ext cx="7753078" cy="5174337"/>
          </a:xfrm>
          <a:prstGeom prst="rect">
            <a:avLst/>
          </a:prstGeom>
        </p:spPr>
      </p:pic>
      <p:sp>
        <p:nvSpPr>
          <p:cNvPr id="10" name="Title 9"/>
          <p:cNvSpPr>
            <a:spLocks noGrp="1"/>
          </p:cNvSpPr>
          <p:nvPr>
            <p:ph type="title"/>
          </p:nvPr>
        </p:nvSpPr>
        <p:spPr>
          <a:xfrm>
            <a:off x="152400" y="4171950"/>
            <a:ext cx="7505700" cy="1056447"/>
          </a:xfrm>
        </p:spPr>
        <p:txBody>
          <a:bodyPr>
            <a:normAutofit fontScale="90000"/>
          </a:bodyPr>
          <a:lstStyle/>
          <a:p>
            <a:pPr algn="r"/>
            <a:r>
              <a:rPr lang="en-US" b="1" dirty="0" smtClean="0">
                <a:solidFill>
                  <a:schemeClr val="accent5"/>
                </a:solidFill>
              </a:rPr>
              <a:t>MAPP2Health</a:t>
            </a:r>
            <a:br>
              <a:rPr lang="en-US" b="1" dirty="0" smtClean="0">
                <a:solidFill>
                  <a:schemeClr val="accent5"/>
                </a:solidFill>
              </a:rPr>
            </a:br>
            <a:r>
              <a:rPr lang="en-US" b="1" dirty="0" smtClean="0">
                <a:solidFill>
                  <a:schemeClr val="accent1"/>
                </a:solidFill>
              </a:rPr>
              <a:t>Meeting 1 Recap</a:t>
            </a:r>
            <a:endParaRPr lang="en-US" b="1" dirty="0">
              <a:solidFill>
                <a:schemeClr val="accent1"/>
              </a:solidFill>
            </a:endParaRPr>
          </a:p>
        </p:txBody>
      </p:sp>
    </p:spTree>
    <p:extLst>
      <p:ext uri="{BB962C8B-B14F-4D97-AF65-F5344CB8AC3E}">
        <p14:creationId xmlns:p14="http://schemas.microsoft.com/office/powerpoint/2010/main" val="3896638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t>Unnatural Causes </a:t>
            </a:r>
            <a:r>
              <a:rPr lang="en-US" dirty="0" smtClean="0"/>
              <a:t>Documentary</a:t>
            </a:r>
            <a:endParaRPr lang="en-US" i="1" dirty="0"/>
          </a:p>
        </p:txBody>
      </p:sp>
      <p:sp>
        <p:nvSpPr>
          <p:cNvPr id="5" name="Content Placeholder 4"/>
          <p:cNvSpPr>
            <a:spLocks noGrp="1"/>
          </p:cNvSpPr>
          <p:nvPr>
            <p:ph idx="1"/>
          </p:nvPr>
        </p:nvSpPr>
        <p:spPr/>
        <p:txBody>
          <a:bodyPr/>
          <a:lstStyle/>
          <a:p>
            <a:pPr marL="342900" lvl="1" indent="0">
              <a:buNone/>
            </a:pPr>
            <a:r>
              <a:rPr lang="en-US" sz="4400" u="sng" dirty="0" smtClean="0">
                <a:hlinkClick r:id="rId2"/>
              </a:rPr>
              <a:t>Diabetes </a:t>
            </a:r>
            <a:r>
              <a:rPr lang="en-US" sz="4400" u="sng" dirty="0">
                <a:hlinkClick r:id="rId2"/>
              </a:rPr>
              <a:t>Among Native Americans – Genes or Environment?</a:t>
            </a:r>
            <a:endParaRPr lang="en-US" sz="3200" dirty="0"/>
          </a:p>
          <a:p>
            <a:pPr marL="0" indent="0">
              <a:buNone/>
            </a:pPr>
            <a:endParaRPr lang="en-US" dirty="0"/>
          </a:p>
        </p:txBody>
      </p:sp>
    </p:spTree>
    <p:extLst>
      <p:ext uri="{BB962C8B-B14F-4D97-AF65-F5344CB8AC3E}">
        <p14:creationId xmlns:p14="http://schemas.microsoft.com/office/powerpoint/2010/main" val="524851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7" name="Title 8376"/>
          <p:cNvSpPr>
            <a:spLocks noGrp="1"/>
          </p:cNvSpPr>
          <p:nvPr>
            <p:ph type="title"/>
          </p:nvPr>
        </p:nvSpPr>
        <p:spPr>
          <a:xfrm>
            <a:off x="0" y="0"/>
            <a:ext cx="9144000" cy="914400"/>
          </a:xfrm>
        </p:spPr>
        <p:txBody>
          <a:bodyPr>
            <a:normAutofit/>
          </a:bodyPr>
          <a:lstStyle/>
          <a:p>
            <a:pPr algn="ctr"/>
            <a:r>
              <a:rPr lang="en-US" sz="3200" b="1" dirty="0" smtClean="0"/>
              <a:t>Policy, Systems, and Environmental Change</a:t>
            </a:r>
            <a:endParaRPr lang="en-US" sz="3200" b="1" dirty="0"/>
          </a:p>
        </p:txBody>
      </p:sp>
      <p:graphicFrame>
        <p:nvGraphicFramePr>
          <p:cNvPr id="2" name="Diagram 1"/>
          <p:cNvGraphicFramePr/>
          <p:nvPr>
            <p:extLst>
              <p:ext uri="{D42A27DB-BD31-4B8C-83A1-F6EECF244321}">
                <p14:modId xmlns:p14="http://schemas.microsoft.com/office/powerpoint/2010/main" val="2330044277"/>
              </p:ext>
            </p:extLst>
          </p:nvPr>
        </p:nvGraphicFramePr>
        <p:xfrm>
          <a:off x="1371600" y="742950"/>
          <a:ext cx="65532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110552599"/>
              </p:ext>
            </p:extLst>
          </p:nvPr>
        </p:nvGraphicFramePr>
        <p:xfrm>
          <a:off x="-8860" y="3390900"/>
          <a:ext cx="9144000" cy="1920240"/>
        </p:xfrm>
        <a:graphic>
          <a:graphicData uri="http://schemas.openxmlformats.org/drawingml/2006/table">
            <a:tbl>
              <a:tblPr firstRow="1" bandRow="1">
                <a:tableStyleId>{5C22544A-7EE6-4342-B048-85BDC9FD1C3A}</a:tableStyleId>
              </a:tblPr>
              <a:tblGrid>
                <a:gridCol w="2345635">
                  <a:extLst>
                    <a:ext uri="{9D8B030D-6E8A-4147-A177-3AD203B41FA5}">
                      <a16:colId xmlns:a16="http://schemas.microsoft.com/office/drawing/2014/main" val="3208123563"/>
                    </a:ext>
                  </a:extLst>
                </a:gridCol>
                <a:gridCol w="3578087">
                  <a:extLst>
                    <a:ext uri="{9D8B030D-6E8A-4147-A177-3AD203B41FA5}">
                      <a16:colId xmlns:a16="http://schemas.microsoft.com/office/drawing/2014/main" val="234223083"/>
                    </a:ext>
                  </a:extLst>
                </a:gridCol>
                <a:gridCol w="3220278">
                  <a:extLst>
                    <a:ext uri="{9D8B030D-6E8A-4147-A177-3AD203B41FA5}">
                      <a16:colId xmlns:a16="http://schemas.microsoft.com/office/drawing/2014/main" val="3107560788"/>
                    </a:ext>
                  </a:extLst>
                </a:gridCol>
              </a:tblGrid>
              <a:tr h="740030">
                <a:tc>
                  <a:txBody>
                    <a:bodyPr/>
                    <a:lstStyle/>
                    <a:p>
                      <a:r>
                        <a:rPr lang="en-US" sz="1400" dirty="0" smtClean="0"/>
                        <a:t>Policies</a:t>
                      </a:r>
                      <a:r>
                        <a:rPr lang="en-US" sz="1400" baseline="0" dirty="0" smtClean="0"/>
                        <a:t> at the legislative or organizational level</a:t>
                      </a:r>
                      <a:endParaRPr lang="en-US" sz="1400" dirty="0"/>
                    </a:p>
                  </a:txBody>
                  <a:tcPr>
                    <a:solidFill>
                      <a:schemeClr val="accent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lt1"/>
                          </a:solidFill>
                          <a:latin typeface="+mn-lt"/>
                          <a:ea typeface="+mn-ea"/>
                          <a:cs typeface="+mn-cs"/>
                        </a:rPr>
                        <a:t>Changes made to the rules within an organization; often focuses on changing infrastructure or instituting processes or procedures</a:t>
                      </a:r>
                    </a:p>
                  </a:txBody>
                  <a:tcPr>
                    <a:solidFill>
                      <a:schemeClr val="accent3"/>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smtClean="0"/>
                        <a:t>Change made to</a:t>
                      </a:r>
                      <a:r>
                        <a:rPr lang="en-US" sz="1200" baseline="0" dirty="0" smtClean="0"/>
                        <a:t> the physical environment (or social / economic factors)</a:t>
                      </a:r>
                      <a:endParaRPr lang="en-US" sz="1200" dirty="0" smtClean="0"/>
                    </a:p>
                  </a:txBody>
                  <a:tcPr>
                    <a:solidFill>
                      <a:schemeClr val="accent4"/>
                    </a:solidFill>
                  </a:tcPr>
                </a:tc>
                <a:extLst>
                  <a:ext uri="{0D108BD9-81ED-4DB2-BD59-A6C34878D82A}">
                    <a16:rowId xmlns:a16="http://schemas.microsoft.com/office/drawing/2014/main" val="2638523427"/>
                  </a:ext>
                </a:extLst>
              </a:tr>
              <a:tr h="677044">
                <a:tc>
                  <a:txBody>
                    <a:bodyPr/>
                    <a:lstStyle/>
                    <a:p>
                      <a:r>
                        <a:rPr lang="en-US" sz="1100" dirty="0" smtClean="0"/>
                        <a:t>Ex 1:</a:t>
                      </a:r>
                      <a:r>
                        <a:rPr lang="en-US" sz="1100" baseline="0" dirty="0" smtClean="0"/>
                        <a:t> locality cigarette tax (P) or organizational tobacco-free policy (p). Ex 2: policy on no soda in vending machines, at school events.</a:t>
                      </a:r>
                      <a:endParaRPr lang="en-US" sz="1100" dirty="0"/>
                    </a:p>
                  </a:txBody>
                  <a:tcPr>
                    <a:solidFill>
                      <a:schemeClr val="accent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smtClean="0"/>
                        <a:t>Ex 1: c</a:t>
                      </a:r>
                      <a:r>
                        <a:rPr lang="en-US" sz="1100" b="0" i="0" u="none" strike="noStrike" kern="1200" baseline="0" dirty="0" smtClean="0">
                          <a:solidFill>
                            <a:schemeClr val="dk1"/>
                          </a:solidFill>
                          <a:latin typeface="+mn-lt"/>
                          <a:ea typeface="+mn-ea"/>
                          <a:cs typeface="+mn-cs"/>
                        </a:rPr>
                        <a:t>reating a certification process for school bake sales to ensure they are in line with school wellness policy. Ex 2: school switches procurement and cooking systems to fresh from scratch foods.</a:t>
                      </a:r>
                    </a:p>
                  </a:txBody>
                  <a:tcPr>
                    <a:solidFill>
                      <a:schemeClr val="accent3">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Ex 1: installing bike signage for bike routes or sidewalk installation and pedestrian friendly intersections to promote walking and biking. Ex 2: installing school gardens (expose students to fresh produce, teach about how food grown)</a:t>
                      </a:r>
                      <a:endParaRPr lang="en-US" sz="1100" dirty="0" smtClean="0"/>
                    </a:p>
                  </a:txBody>
                  <a:tcPr>
                    <a:solidFill>
                      <a:schemeClr val="accent4">
                        <a:lumMod val="20000"/>
                        <a:lumOff val="80000"/>
                      </a:schemeClr>
                    </a:solidFill>
                  </a:tcPr>
                </a:tc>
                <a:extLst>
                  <a:ext uri="{0D108BD9-81ED-4DB2-BD59-A6C34878D82A}">
                    <a16:rowId xmlns:a16="http://schemas.microsoft.com/office/drawing/2014/main" val="2371020949"/>
                  </a:ext>
                </a:extLst>
              </a:tr>
            </a:tbl>
          </a:graphicData>
        </a:graphic>
      </p:graphicFrame>
    </p:spTree>
    <p:extLst>
      <p:ext uri="{BB962C8B-B14F-4D97-AF65-F5344CB8AC3E}">
        <p14:creationId xmlns:p14="http://schemas.microsoft.com/office/powerpoint/2010/main" val="169208902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cxnSp>
        <p:nvCxnSpPr>
          <p:cNvPr id="178" name="Google Shape;178;p34"/>
          <p:cNvCxnSpPr/>
          <p:nvPr/>
        </p:nvCxnSpPr>
        <p:spPr>
          <a:xfrm>
            <a:off x="3028950" y="2000250"/>
            <a:ext cx="0" cy="228600"/>
          </a:xfrm>
          <a:prstGeom prst="straightConnector1">
            <a:avLst/>
          </a:prstGeom>
          <a:solidFill>
            <a:schemeClr val="accent1"/>
          </a:solidFill>
          <a:ln w="9525" cap="flat" cmpd="sng">
            <a:solidFill>
              <a:schemeClr val="lt1"/>
            </a:solidFill>
            <a:prstDash val="solid"/>
            <a:round/>
            <a:headEnd type="none" w="sm" len="sm"/>
            <a:tailEnd type="stealth" w="med" len="med"/>
          </a:ln>
        </p:spPr>
      </p:cxnSp>
      <p:cxnSp>
        <p:nvCxnSpPr>
          <p:cNvPr id="179" name="Google Shape;179;p34"/>
          <p:cNvCxnSpPr/>
          <p:nvPr/>
        </p:nvCxnSpPr>
        <p:spPr>
          <a:xfrm>
            <a:off x="3200400" y="1714500"/>
            <a:ext cx="285750" cy="0"/>
          </a:xfrm>
          <a:prstGeom prst="straightConnector1">
            <a:avLst/>
          </a:prstGeom>
          <a:solidFill>
            <a:schemeClr val="accent1"/>
          </a:solidFill>
          <a:ln w="9525" cap="flat" cmpd="sng">
            <a:solidFill>
              <a:schemeClr val="lt1"/>
            </a:solidFill>
            <a:prstDash val="solid"/>
            <a:round/>
            <a:headEnd type="none" w="sm" len="sm"/>
            <a:tailEnd type="stealth" w="med" len="med"/>
          </a:ln>
        </p:spPr>
      </p:cxnSp>
      <p:graphicFrame>
        <p:nvGraphicFramePr>
          <p:cNvPr id="7" name="Google Shape;177;p34"/>
          <p:cNvGraphicFramePr/>
          <p:nvPr>
            <p:extLst>
              <p:ext uri="{D42A27DB-BD31-4B8C-83A1-F6EECF244321}">
                <p14:modId xmlns:p14="http://schemas.microsoft.com/office/powerpoint/2010/main" val="1744324722"/>
              </p:ext>
            </p:extLst>
          </p:nvPr>
        </p:nvGraphicFramePr>
        <p:xfrm>
          <a:off x="152400" y="1067512"/>
          <a:ext cx="8839200" cy="4053890"/>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val="20000"/>
                    </a:ext>
                  </a:extLst>
                </a:gridCol>
                <a:gridCol w="1529347">
                  <a:extLst>
                    <a:ext uri="{9D8B030D-6E8A-4147-A177-3AD203B41FA5}">
                      <a16:colId xmlns:a16="http://schemas.microsoft.com/office/drawing/2014/main" val="20001"/>
                    </a:ext>
                  </a:extLst>
                </a:gridCol>
                <a:gridCol w="1938421">
                  <a:extLst>
                    <a:ext uri="{9D8B030D-6E8A-4147-A177-3AD203B41FA5}">
                      <a16:colId xmlns:a16="http://schemas.microsoft.com/office/drawing/2014/main" val="20002"/>
                    </a:ext>
                  </a:extLst>
                </a:gridCol>
                <a:gridCol w="2171032">
                  <a:extLst>
                    <a:ext uri="{9D8B030D-6E8A-4147-A177-3AD203B41FA5}">
                      <a16:colId xmlns:a16="http://schemas.microsoft.com/office/drawing/2014/main" val="20003"/>
                    </a:ext>
                  </a:extLst>
                </a:gridCol>
              </a:tblGrid>
              <a:tr h="661877">
                <a:tc>
                  <a:txBody>
                    <a:bodyPr/>
                    <a:lstStyle/>
                    <a:p>
                      <a:pPr marL="0" marR="0" lvl="0" indent="0" algn="l" rtl="0">
                        <a:spcBef>
                          <a:spcPts val="0"/>
                        </a:spcBef>
                        <a:spcAft>
                          <a:spcPts val="0"/>
                        </a:spcAft>
                        <a:buNone/>
                      </a:pPr>
                      <a:r>
                        <a:rPr lang="en-US" sz="1600" u="none" strike="noStrike" cap="none" dirty="0">
                          <a:latin typeface="Calibri" panose="020F0502020204030204" pitchFamily="34" charset="0"/>
                          <a:cs typeface="Calibri" panose="020F0502020204030204" pitchFamily="34" charset="0"/>
                        </a:rPr>
                        <a:t>   SPHERES OF INFLUENCE     </a:t>
                      </a:r>
                      <a:endParaRPr sz="160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1600" dirty="0">
                          <a:latin typeface="Calibri" panose="020F0502020204030204" pitchFamily="34" charset="0"/>
                          <a:cs typeface="Calibri" panose="020F0502020204030204" pitchFamily="34" charset="0"/>
                        </a:rPr>
                        <a:t>APPROACHES </a:t>
                      </a:r>
                      <a:endParaRPr sz="16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spcBef>
                          <a:spcPts val="0"/>
                        </a:spcBef>
                        <a:spcAft>
                          <a:spcPts val="0"/>
                        </a:spcAft>
                        <a:buNone/>
                      </a:pPr>
                      <a:r>
                        <a:rPr lang="en-US" sz="1600" dirty="0">
                          <a:latin typeface="Calibri" panose="020F0502020204030204" pitchFamily="34" charset="0"/>
                          <a:cs typeface="Calibri" panose="020F0502020204030204" pitchFamily="34" charset="0"/>
                        </a:rPr>
                        <a:t>INDIVIDUALS</a:t>
                      </a:r>
                      <a:endParaRPr sz="1600"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r>
                        <a:rPr lang="en-US" sz="1600" dirty="0">
                          <a:latin typeface="Calibri" panose="020F0502020204030204" pitchFamily="34" charset="0"/>
                          <a:cs typeface="Calibri" panose="020F0502020204030204" pitchFamily="34" charset="0"/>
                        </a:rPr>
                        <a:t>ORGANIZATIONS &amp; INSTITUTIONS</a:t>
                      </a:r>
                      <a:endParaRPr sz="1600"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r>
                        <a:rPr lang="en-US" sz="1600" dirty="0">
                          <a:latin typeface="Calibri" panose="020F0502020204030204" pitchFamily="34" charset="0"/>
                          <a:cs typeface="Calibri" panose="020F0502020204030204" pitchFamily="34" charset="0"/>
                        </a:rPr>
                        <a:t>COMMUNITY </a:t>
                      </a:r>
                      <a:r>
                        <a:rPr lang="en-US" sz="1100" b="0" dirty="0">
                          <a:latin typeface="Calibri" panose="020F0502020204030204" pitchFamily="34" charset="0"/>
                          <a:cs typeface="Calibri" panose="020F0502020204030204" pitchFamily="34" charset="0"/>
                        </a:rPr>
                        <a:t>(neighborhoods, municipalities, </a:t>
                      </a:r>
                      <a:r>
                        <a:rPr lang="en-US" sz="1100" b="0" dirty="0" smtClean="0">
                          <a:latin typeface="Calibri" panose="020F0502020204030204" pitchFamily="34" charset="0"/>
                          <a:cs typeface="Calibri" panose="020F0502020204030204" pitchFamily="34" charset="0"/>
                        </a:rPr>
                        <a:t>counties, </a:t>
                      </a:r>
                      <a:r>
                        <a:rPr lang="en-US" sz="1100" b="0" dirty="0">
                          <a:latin typeface="Calibri" panose="020F0502020204030204" pitchFamily="34" charset="0"/>
                          <a:cs typeface="Calibri" panose="020F0502020204030204" pitchFamily="34" charset="0"/>
                        </a:rPr>
                        <a:t>or state)</a:t>
                      </a:r>
                      <a:endParaRPr sz="1100" b="0" dirty="0">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dirty="0">
                          <a:latin typeface="Calibri" panose="020F0502020204030204" pitchFamily="34" charset="0"/>
                          <a:cs typeface="Calibri" panose="020F0502020204030204" pitchFamily="34" charset="0"/>
                        </a:rPr>
                        <a:t>PROGRAMS</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400" b="0" dirty="0">
                          <a:latin typeface="Calibri" panose="020F0502020204030204" pitchFamily="34" charset="0"/>
                          <a:cs typeface="Calibri" panose="020F0502020204030204" pitchFamily="34" charset="0"/>
                        </a:rPr>
                        <a:t>Activities focused on increasing knowledge about health issues.</a:t>
                      </a:r>
                      <a:endParaRPr sz="1400" b="0" dirty="0">
                        <a:latin typeface="Calibri" panose="020F0502020204030204" pitchFamily="34" charset="0"/>
                        <a:cs typeface="Calibri" panose="020F0502020204030204" pitchFamily="34" charset="0"/>
                      </a:endParaRPr>
                    </a:p>
                  </a:txBody>
                  <a:tcPr marL="91450" marR="91450" marT="45725" marB="45725"/>
                </a:tc>
                <a:tc>
                  <a:txBody>
                    <a:bodyPr/>
                    <a:lstStyle/>
                    <a:p>
                      <a:pPr marL="0" marR="0" lvl="1" indent="0" algn="ctr" rtl="0">
                        <a:lnSpc>
                          <a:spcPct val="100000"/>
                        </a:lnSpc>
                        <a:spcBef>
                          <a:spcPts val="0"/>
                        </a:spcBef>
                        <a:spcAft>
                          <a:spcPts val="0"/>
                        </a:spcAft>
                        <a:buClr>
                          <a:schemeClr val="dk1"/>
                        </a:buClr>
                        <a:buSzPts val="1600"/>
                        <a:buFont typeface="Calibri"/>
                        <a:buNone/>
                      </a:pPr>
                      <a:endParaRPr sz="1600" i="1" u="none" strike="noStrike" cap="none"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dirty="0" smtClean="0">
                          <a:latin typeface="Calibri" panose="020F0502020204030204" pitchFamily="34" charset="0"/>
                          <a:cs typeface="Calibri" panose="020F0502020204030204" pitchFamily="34" charset="0"/>
                        </a:rPr>
                        <a:t>POLICY CHANGE</a:t>
                      </a:r>
                      <a:endParaRPr lang="en-US" sz="1600" dirty="0" smtClean="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400" b="0" dirty="0" smtClean="0">
                          <a:latin typeface="Calibri" panose="020F0502020204030204" pitchFamily="34" charset="0"/>
                          <a:cs typeface="Calibri" panose="020F0502020204030204" pitchFamily="34" charset="0"/>
                        </a:rPr>
                        <a:t>Policies, rules, ordinances &amp; laws that support healthy practices.</a:t>
                      </a:r>
                      <a:endParaRPr lang="en-US" sz="1600" b="0" dirty="0" smtClean="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spcBef>
                          <a:spcPts val="0"/>
                        </a:spcBef>
                        <a:spcAft>
                          <a:spcPts val="0"/>
                        </a:spcAft>
                        <a:buNone/>
                      </a:pPr>
                      <a:endParaRPr sz="160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1" indent="0" algn="ctr" rtl="0">
                        <a:lnSpc>
                          <a:spcPct val="100000"/>
                        </a:lnSpc>
                        <a:spcBef>
                          <a:spcPts val="0"/>
                        </a:spcBef>
                        <a:spcAft>
                          <a:spcPts val="0"/>
                        </a:spcAft>
                        <a:buClr>
                          <a:schemeClr val="dk1"/>
                        </a:buClr>
                        <a:buSzPts val="1600"/>
                        <a:buFont typeface="Calibri"/>
                        <a:buNone/>
                      </a:pPr>
                      <a:endParaRPr sz="1600" i="1" u="none" strike="noStrike" cap="none">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dirty="0">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dirty="0" smtClean="0">
                          <a:latin typeface="Calibri" panose="020F0502020204030204" pitchFamily="34" charset="0"/>
                          <a:cs typeface="Calibri" panose="020F0502020204030204" pitchFamily="34" charset="0"/>
                        </a:rPr>
                        <a:t>SYSTEMS CHANGE</a:t>
                      </a:r>
                      <a:endParaRPr lang="en-US" sz="1600" dirty="0" smtClean="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400" b="0" dirty="0" smtClean="0">
                          <a:latin typeface="Calibri" panose="020F0502020204030204" pitchFamily="34" charset="0"/>
                          <a:cs typeface="Calibri" panose="020F0502020204030204" pitchFamily="34" charset="0"/>
                        </a:rPr>
                        <a:t>Change that impacts social norms of an organization, institution, or system.</a:t>
                      </a:r>
                    </a:p>
                  </a:txBody>
                  <a:tcPr marL="91450" marR="91450" marT="45725" marB="45725"/>
                </a:tc>
                <a:tc>
                  <a:txBody>
                    <a:bodyPr/>
                    <a:lstStyle/>
                    <a:p>
                      <a:pPr marL="0" marR="0" lvl="1" indent="0" algn="ctr" rtl="0">
                        <a:lnSpc>
                          <a:spcPct val="100000"/>
                        </a:lnSpc>
                        <a:spcBef>
                          <a:spcPts val="0"/>
                        </a:spcBef>
                        <a:spcAft>
                          <a:spcPts val="0"/>
                        </a:spcAft>
                        <a:buClr>
                          <a:schemeClr val="dk1"/>
                        </a:buClr>
                        <a:buSzPts val="1600"/>
                        <a:buFont typeface="Calibri"/>
                        <a:buNone/>
                      </a:pPr>
                      <a:endParaRPr sz="1600" i="1" u="none" strike="noStrike" cap="none">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dirty="0">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smtClean="0">
                          <a:latin typeface="Calibri" panose="020F0502020204030204" pitchFamily="34" charset="0"/>
                          <a:cs typeface="Calibri" panose="020F0502020204030204" pitchFamily="34" charset="0"/>
                        </a:rPr>
                        <a:t>ENVIRONMENTAL CHANGE </a:t>
                      </a:r>
                      <a:r>
                        <a:rPr lang="en-US" sz="1400" b="0" dirty="0" smtClean="0">
                          <a:latin typeface="Calibri" panose="020F0502020204030204" pitchFamily="34" charset="0"/>
                          <a:cs typeface="Calibri" panose="020F0502020204030204" pitchFamily="34" charset="0"/>
                        </a:rPr>
                        <a:t>Physical aspects of the environment that support healthy or discourage unhealthy behaviors</a:t>
                      </a:r>
                      <a:r>
                        <a:rPr lang="en-US" sz="1600" b="0" dirty="0" smtClean="0">
                          <a:latin typeface="Calibri" panose="020F0502020204030204" pitchFamily="34" charset="0"/>
                          <a:cs typeface="Calibri" panose="020F0502020204030204" pitchFamily="34" charset="0"/>
                        </a:rPr>
                        <a:t>.</a:t>
                      </a:r>
                      <a:endParaRPr lang="en-US" sz="1800" b="0" dirty="0" smtClean="0">
                        <a:latin typeface="Calibri" panose="020F0502020204030204" pitchFamily="34" charset="0"/>
                        <a:cs typeface="Calibri" panose="020F0502020204030204" pitchFamily="34" charset="0"/>
                      </a:endParaRPr>
                    </a:p>
                  </a:txBody>
                  <a:tcPr marL="91450" marR="91450" marT="45725" marB="45725"/>
                </a:tc>
                <a:tc>
                  <a:txBody>
                    <a:bodyPr/>
                    <a:lstStyle/>
                    <a:p>
                      <a:pPr marL="0" marR="0" lvl="1" indent="0" algn="ctr" rtl="0">
                        <a:lnSpc>
                          <a:spcPct val="100000"/>
                        </a:lnSpc>
                        <a:spcBef>
                          <a:spcPts val="0"/>
                        </a:spcBef>
                        <a:spcAft>
                          <a:spcPts val="0"/>
                        </a:spcAft>
                        <a:buClr>
                          <a:schemeClr val="dk1"/>
                        </a:buClr>
                        <a:buSzPts val="1600"/>
                        <a:buFont typeface="Calibri"/>
                        <a:buNone/>
                      </a:pPr>
                      <a:endParaRPr sz="1600" i="1" u="none" strike="noStrike" cap="none">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1" indent="0" algn="ctr" rtl="0">
                        <a:lnSpc>
                          <a:spcPct val="100000"/>
                        </a:lnSpc>
                        <a:spcBef>
                          <a:spcPts val="0"/>
                        </a:spcBef>
                        <a:spcAft>
                          <a:spcPts val="0"/>
                        </a:spcAft>
                        <a:buClr>
                          <a:schemeClr val="dk1"/>
                        </a:buClr>
                        <a:buSzPts val="1600"/>
                        <a:buFont typeface="Calibri"/>
                        <a:buNone/>
                      </a:pPr>
                      <a:endParaRPr sz="1600" i="1" u="none" strike="noStrike" cap="none" dirty="0">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4"/>
                  </a:ext>
                </a:extLst>
              </a:tr>
            </a:tbl>
          </a:graphicData>
        </a:graphic>
      </p:graphicFrame>
      <p:cxnSp>
        <p:nvCxnSpPr>
          <p:cNvPr id="9" name="Google Shape;179;p34"/>
          <p:cNvCxnSpPr/>
          <p:nvPr/>
        </p:nvCxnSpPr>
        <p:spPr>
          <a:xfrm>
            <a:off x="2647950" y="1276350"/>
            <a:ext cx="381000" cy="0"/>
          </a:xfrm>
          <a:prstGeom prst="straightConnector1">
            <a:avLst/>
          </a:prstGeom>
          <a:solidFill>
            <a:schemeClr val="accent1"/>
          </a:solidFill>
          <a:ln w="9525" cap="flat" cmpd="sng">
            <a:solidFill>
              <a:schemeClr val="lt1"/>
            </a:solidFill>
            <a:prstDash val="solid"/>
            <a:round/>
            <a:headEnd type="none" w="sm" len="sm"/>
            <a:tailEnd type="stealth" w="med" len="med"/>
          </a:ln>
        </p:spPr>
      </p:cxnSp>
      <p:cxnSp>
        <p:nvCxnSpPr>
          <p:cNvPr id="10" name="Google Shape;179;p34"/>
          <p:cNvCxnSpPr/>
          <p:nvPr/>
        </p:nvCxnSpPr>
        <p:spPr>
          <a:xfrm>
            <a:off x="2632001" y="1333500"/>
            <a:ext cx="15949" cy="381000"/>
          </a:xfrm>
          <a:prstGeom prst="straightConnector1">
            <a:avLst/>
          </a:prstGeom>
          <a:solidFill>
            <a:schemeClr val="accent1"/>
          </a:solidFill>
          <a:ln w="9525" cap="flat" cmpd="sng">
            <a:solidFill>
              <a:schemeClr val="lt1"/>
            </a:solidFill>
            <a:prstDash val="solid"/>
            <a:round/>
            <a:headEnd type="none" w="sm" len="sm"/>
            <a:tailEnd type="stealth" w="med" len="med"/>
          </a:ln>
        </p:spPr>
      </p:cxnSp>
    </p:spTree>
    <p:extLst>
      <p:ext uri="{BB962C8B-B14F-4D97-AF65-F5344CB8AC3E}">
        <p14:creationId xmlns:p14="http://schemas.microsoft.com/office/powerpoint/2010/main" val="539712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73844"/>
            <a:ext cx="7886700" cy="850106"/>
          </a:xfrm>
        </p:spPr>
        <p:txBody>
          <a:bodyPr/>
          <a:lstStyle/>
          <a:p>
            <a:r>
              <a:rPr lang="en-US" dirty="0" smtClean="0"/>
              <a:t>Best Practices Tool Activity</a:t>
            </a:r>
            <a:endParaRPr lang="en-US" dirty="0"/>
          </a:p>
        </p:txBody>
      </p:sp>
      <p:sp>
        <p:nvSpPr>
          <p:cNvPr id="5" name="Content Placeholder 4"/>
          <p:cNvSpPr>
            <a:spLocks noGrp="1"/>
          </p:cNvSpPr>
          <p:nvPr>
            <p:ph idx="1"/>
          </p:nvPr>
        </p:nvSpPr>
        <p:spPr>
          <a:xfrm>
            <a:off x="628650" y="1276350"/>
            <a:ext cx="7886700" cy="3415904"/>
          </a:xfrm>
        </p:spPr>
        <p:txBody>
          <a:bodyPr>
            <a:noAutofit/>
          </a:bodyPr>
          <a:lstStyle/>
          <a:p>
            <a:pPr marL="0" indent="0">
              <a:buNone/>
            </a:pPr>
            <a:r>
              <a:rPr lang="en-US" sz="1800" i="1" dirty="0" smtClean="0"/>
              <a:t>(5 min) </a:t>
            </a:r>
            <a:r>
              <a:rPr lang="en-US" sz="1800" dirty="0" smtClean="0"/>
              <a:t>As </a:t>
            </a:r>
            <a:r>
              <a:rPr lang="en-US" sz="1800" dirty="0"/>
              <a:t>a group, compile your homework (research on best practices</a:t>
            </a:r>
            <a:r>
              <a:rPr lang="en-US" sz="1800" dirty="0" smtClean="0"/>
              <a:t>). Write </a:t>
            </a:r>
            <a:r>
              <a:rPr lang="en-US" sz="1800" dirty="0"/>
              <a:t>each item down on a separate sticky note. </a:t>
            </a:r>
            <a:endParaRPr lang="en-US" sz="1800" dirty="0" smtClean="0"/>
          </a:p>
          <a:p>
            <a:pPr marL="0" lvl="0" indent="0">
              <a:buNone/>
            </a:pPr>
            <a:endParaRPr lang="en-US" sz="900" dirty="0"/>
          </a:p>
          <a:p>
            <a:pPr marL="0" lvl="0" indent="0">
              <a:buNone/>
            </a:pPr>
            <a:r>
              <a:rPr lang="en-US" sz="1800" i="1" dirty="0" smtClean="0"/>
              <a:t>(15 min) </a:t>
            </a:r>
            <a:r>
              <a:rPr lang="en-US" sz="1800" dirty="0" smtClean="0"/>
              <a:t>Share </a:t>
            </a:r>
            <a:r>
              <a:rPr lang="en-US" sz="1800" dirty="0"/>
              <a:t>information on the best practices you brought (already happening in Cville? National recommendation? Something promising happening in another state/city/county/country? How/where did you hear about it? Do you know how it’s funded</a:t>
            </a:r>
            <a:r>
              <a:rPr lang="en-US" sz="1800" dirty="0" smtClean="0"/>
              <a:t>?)</a:t>
            </a:r>
          </a:p>
          <a:p>
            <a:pPr marL="0" lvl="0" indent="0">
              <a:buNone/>
            </a:pPr>
            <a:endParaRPr lang="en-US" sz="900" dirty="0"/>
          </a:p>
          <a:p>
            <a:pPr marL="0" lvl="0" indent="0">
              <a:buNone/>
            </a:pPr>
            <a:r>
              <a:rPr lang="en-US" sz="1800" i="1" dirty="0" smtClean="0"/>
              <a:t>(15 min) </a:t>
            </a:r>
            <a:r>
              <a:rPr lang="en-US" sz="1800" dirty="0" smtClean="0"/>
              <a:t>As </a:t>
            </a:r>
            <a:r>
              <a:rPr lang="en-US" sz="1800" dirty="0"/>
              <a:t>a group, discuss and place sticky notes on the matrix. Do you have any gaps? Too many in one part and not enough elsewhere</a:t>
            </a:r>
            <a:r>
              <a:rPr lang="en-US" sz="1800" dirty="0" smtClean="0"/>
              <a:t>?</a:t>
            </a:r>
            <a:endParaRPr lang="en-US" sz="1800" dirty="0"/>
          </a:p>
        </p:txBody>
      </p:sp>
    </p:spTree>
    <p:extLst>
      <p:ext uri="{BB962C8B-B14F-4D97-AF65-F5344CB8AC3E}">
        <p14:creationId xmlns:p14="http://schemas.microsoft.com/office/powerpoint/2010/main" val="917344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accent6"/>
                </a:solidFill>
              </a:rPr>
              <a:t>Homework </a:t>
            </a:r>
            <a:endParaRPr lang="en-US" b="1" dirty="0">
              <a:solidFill>
                <a:schemeClr val="accent6"/>
              </a:solidFill>
            </a:endParaRPr>
          </a:p>
        </p:txBody>
      </p:sp>
      <p:sp>
        <p:nvSpPr>
          <p:cNvPr id="6" name="Content Placeholder 5"/>
          <p:cNvSpPr>
            <a:spLocks noGrp="1"/>
          </p:cNvSpPr>
          <p:nvPr>
            <p:ph idx="1"/>
          </p:nvPr>
        </p:nvSpPr>
        <p:spPr>
          <a:xfrm>
            <a:off x="628650" y="1200150"/>
            <a:ext cx="7886700" cy="3432573"/>
          </a:xfrm>
        </p:spPr>
        <p:txBody>
          <a:bodyPr>
            <a:normAutofit fontScale="85000" lnSpcReduction="20000"/>
          </a:bodyPr>
          <a:lstStyle/>
          <a:p>
            <a:pPr marL="0" indent="0">
              <a:buNone/>
            </a:pPr>
            <a:r>
              <a:rPr lang="en-US" sz="2800" b="1" dirty="0" smtClean="0">
                <a:solidFill>
                  <a:schemeClr val="accent2"/>
                </a:solidFill>
              </a:rPr>
              <a:t>Consult community:</a:t>
            </a:r>
            <a:endParaRPr lang="en-US" sz="2800" b="1" dirty="0">
              <a:solidFill>
                <a:schemeClr val="accent2"/>
              </a:solidFill>
            </a:endParaRPr>
          </a:p>
          <a:p>
            <a:pPr marL="0" lvl="0" indent="0">
              <a:buNone/>
            </a:pPr>
            <a:r>
              <a:rPr lang="en-US" dirty="0" smtClean="0"/>
              <a:t>Which </a:t>
            </a:r>
            <a:r>
              <a:rPr lang="en-US" dirty="0"/>
              <a:t>community members and grassroots organizations can best define the issue [your priority</a:t>
            </a:r>
            <a:r>
              <a:rPr lang="en-US" dirty="0" smtClean="0"/>
              <a:t>]?</a:t>
            </a:r>
          </a:p>
          <a:p>
            <a:pPr marL="0" lvl="0" indent="0">
              <a:buNone/>
            </a:pPr>
            <a:endParaRPr lang="en-US" dirty="0"/>
          </a:p>
          <a:p>
            <a:pPr marL="0" lvl="0" indent="0">
              <a:buNone/>
            </a:pPr>
            <a:r>
              <a:rPr lang="en-US" dirty="0" smtClean="0"/>
              <a:t>What </a:t>
            </a:r>
            <a:r>
              <a:rPr lang="en-US" dirty="0"/>
              <a:t>might work in your/our community? Who in the community has been consulted (consider conversations, community meetings, </a:t>
            </a:r>
            <a:r>
              <a:rPr lang="en-US" dirty="0" smtClean="0"/>
              <a:t>surveys</a:t>
            </a:r>
            <a:r>
              <a:rPr lang="en-US" dirty="0"/>
              <a:t>, </a:t>
            </a:r>
            <a:r>
              <a:rPr lang="en-US" dirty="0" smtClean="0"/>
              <a:t>focus </a:t>
            </a:r>
            <a:r>
              <a:rPr lang="en-US" dirty="0"/>
              <a:t>groups, </a:t>
            </a:r>
            <a:r>
              <a:rPr lang="en-US" dirty="0" smtClean="0"/>
              <a:t>Photovoice projects, etc.)</a:t>
            </a:r>
          </a:p>
          <a:p>
            <a:pPr marL="0" lvl="0" indent="0">
              <a:buNone/>
            </a:pPr>
            <a:endParaRPr lang="en-US" dirty="0"/>
          </a:p>
          <a:p>
            <a:pPr marL="0" lvl="0" indent="0">
              <a:buNone/>
            </a:pPr>
            <a:r>
              <a:rPr lang="en-US" dirty="0" smtClean="0"/>
              <a:t>What </a:t>
            </a:r>
            <a:r>
              <a:rPr lang="en-US" dirty="0"/>
              <a:t>has already been tried? </a:t>
            </a:r>
            <a:r>
              <a:rPr lang="en-US" dirty="0" smtClean="0"/>
              <a:t>What </a:t>
            </a:r>
            <a:r>
              <a:rPr lang="en-US" dirty="0"/>
              <a:t>are people excited about? </a:t>
            </a:r>
            <a:r>
              <a:rPr lang="en-US" dirty="0" smtClean="0"/>
              <a:t>Where </a:t>
            </a:r>
            <a:r>
              <a:rPr lang="en-US" dirty="0"/>
              <a:t>is there energy and momentum? </a:t>
            </a:r>
          </a:p>
          <a:p>
            <a:pPr marL="0" indent="0">
              <a:buNone/>
            </a:pPr>
            <a:endParaRPr lang="en-US" sz="2400" dirty="0" smtClean="0"/>
          </a:p>
          <a:p>
            <a:pPr marL="0" indent="0">
              <a:buNone/>
            </a:pPr>
            <a:r>
              <a:rPr lang="en-US" sz="2400" dirty="0" smtClean="0"/>
              <a:t>Come </a:t>
            </a:r>
            <a:r>
              <a:rPr lang="en-US" sz="2400" dirty="0"/>
              <a:t>back in </a:t>
            </a:r>
            <a:r>
              <a:rPr lang="en-US" sz="2400" dirty="0" smtClean="0"/>
              <a:t>March </a:t>
            </a:r>
            <a:r>
              <a:rPr lang="en-US" sz="2400" dirty="0"/>
              <a:t>ready to discuss and share.</a:t>
            </a:r>
          </a:p>
          <a:p>
            <a:pPr marL="0" indent="0">
              <a:buNone/>
            </a:pPr>
            <a:endParaRPr lang="en-US" dirty="0"/>
          </a:p>
        </p:txBody>
      </p:sp>
    </p:spTree>
    <p:extLst>
      <p:ext uri="{BB962C8B-B14F-4D97-AF65-F5344CB8AC3E}">
        <p14:creationId xmlns:p14="http://schemas.microsoft.com/office/powerpoint/2010/main" val="2197624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858"/>
          <a:stretch/>
        </p:blipFill>
        <p:spPr>
          <a:xfrm>
            <a:off x="0" y="0"/>
            <a:ext cx="7298871" cy="5174337"/>
          </a:xfrm>
          <a:prstGeom prst="rect">
            <a:avLst/>
          </a:prstGeom>
        </p:spPr>
      </p:pic>
      <p:sp>
        <p:nvSpPr>
          <p:cNvPr id="10" name="Title 9"/>
          <p:cNvSpPr>
            <a:spLocks noGrp="1"/>
          </p:cNvSpPr>
          <p:nvPr>
            <p:ph type="title"/>
          </p:nvPr>
        </p:nvSpPr>
        <p:spPr>
          <a:xfrm>
            <a:off x="990600" y="4262296"/>
            <a:ext cx="6172200" cy="1056447"/>
          </a:xfrm>
        </p:spPr>
        <p:txBody>
          <a:bodyPr>
            <a:normAutofit/>
          </a:bodyPr>
          <a:lstStyle/>
          <a:p>
            <a:pPr algn="r"/>
            <a:r>
              <a:rPr lang="en-US" b="1" dirty="0" smtClean="0">
                <a:solidFill>
                  <a:schemeClr val="accent6"/>
                </a:solidFill>
              </a:rPr>
              <a:t>2019 MAPP2Health</a:t>
            </a:r>
            <a:endParaRPr lang="en-US" b="1" dirty="0">
              <a:solidFill>
                <a:schemeClr val="accent6"/>
              </a:solidFill>
            </a:endParaRPr>
          </a:p>
        </p:txBody>
      </p:sp>
      <p:sp>
        <p:nvSpPr>
          <p:cNvPr id="2" name="Rectangle 1"/>
          <p:cNvSpPr/>
          <p:nvPr/>
        </p:nvSpPr>
        <p:spPr>
          <a:xfrm>
            <a:off x="6096000" y="135061"/>
            <a:ext cx="3048001" cy="1200329"/>
          </a:xfrm>
          <a:prstGeom prst="rect">
            <a:avLst/>
          </a:prstGeom>
        </p:spPr>
        <p:txBody>
          <a:bodyPr wrap="square">
            <a:spAutoFit/>
          </a:bodyPr>
          <a:lstStyle/>
          <a:p>
            <a:r>
              <a:rPr lang="en-US" sz="1600" b="1" dirty="0"/>
              <a:t>Putnam </a:t>
            </a:r>
            <a:r>
              <a:rPr lang="en-US" sz="1600" b="1" dirty="0" smtClean="0"/>
              <a:t>Ivey, </a:t>
            </a:r>
            <a:r>
              <a:rPr lang="en-US" sz="1400" b="1" i="1" dirty="0" smtClean="0"/>
              <a:t>Healthy </a:t>
            </a:r>
            <a:r>
              <a:rPr lang="en-US" sz="1400" b="1" i="1" dirty="0"/>
              <a:t>Communities Coordinator</a:t>
            </a:r>
          </a:p>
          <a:p>
            <a:r>
              <a:rPr lang="en-US" sz="1400" b="1" dirty="0"/>
              <a:t>Thomas Jefferson Health District</a:t>
            </a:r>
          </a:p>
          <a:p>
            <a:r>
              <a:rPr lang="en-US" sz="1400" b="1" dirty="0"/>
              <a:t>434-972-6241</a:t>
            </a:r>
          </a:p>
          <a:p>
            <a:r>
              <a:rPr lang="en-US" sz="1400" b="1" dirty="0">
                <a:hlinkClick r:id="rId4"/>
              </a:rPr>
              <a:t>putnam.ivey@vdh.virginia.gov</a:t>
            </a:r>
            <a:r>
              <a:rPr lang="en-US" sz="1400" b="1" dirty="0"/>
              <a:t> </a:t>
            </a:r>
            <a:endParaRPr lang="en-US" b="1" dirty="0"/>
          </a:p>
        </p:txBody>
      </p:sp>
      <p:sp>
        <p:nvSpPr>
          <p:cNvPr id="6" name="Shape 817"/>
          <p:cNvSpPr/>
          <p:nvPr/>
        </p:nvSpPr>
        <p:spPr>
          <a:xfrm flipH="1">
            <a:off x="3733800" y="133940"/>
            <a:ext cx="2057400" cy="840372"/>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6"/>
          </a:solidFill>
          <a:ln>
            <a:noFill/>
          </a:ln>
        </p:spPr>
        <p:txBody>
          <a:bodyPr lIns="91425" tIns="91425" rIns="91425" bIns="91425" anchor="ctr" anchorCtr="0">
            <a:noAutofit/>
          </a:bodyPr>
          <a:lstStyle/>
          <a:p>
            <a:pPr lvl="0">
              <a:spcBef>
                <a:spcPts val="0"/>
              </a:spcBef>
              <a:buNone/>
            </a:pPr>
            <a:endParaRPr dirty="0"/>
          </a:p>
        </p:txBody>
      </p:sp>
      <p:sp>
        <p:nvSpPr>
          <p:cNvPr id="3" name="TextBox 2"/>
          <p:cNvSpPr txBox="1"/>
          <p:nvPr/>
        </p:nvSpPr>
        <p:spPr>
          <a:xfrm>
            <a:off x="4038600" y="342361"/>
            <a:ext cx="1447800" cy="369332"/>
          </a:xfrm>
          <a:prstGeom prst="rect">
            <a:avLst/>
          </a:prstGeom>
          <a:noFill/>
        </p:spPr>
        <p:txBody>
          <a:bodyPr wrap="square" rtlCol="0">
            <a:spAutoFit/>
          </a:bodyPr>
          <a:lstStyle/>
          <a:p>
            <a:r>
              <a:rPr lang="en-US" dirty="0" smtClean="0"/>
              <a:t>Questions?</a:t>
            </a:r>
            <a:endParaRPr lang="en-US" dirty="0"/>
          </a:p>
        </p:txBody>
      </p:sp>
    </p:spTree>
    <p:extLst>
      <p:ext uri="{BB962C8B-B14F-4D97-AF65-F5344CB8AC3E}">
        <p14:creationId xmlns:p14="http://schemas.microsoft.com/office/powerpoint/2010/main" val="1290387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0"/>
            <a:ext cx="5840751" cy="5143500"/>
          </a:xfrm>
        </p:spPr>
      </p:pic>
    </p:spTree>
    <p:extLst>
      <p:ext uri="{BB962C8B-B14F-4D97-AF65-F5344CB8AC3E}">
        <p14:creationId xmlns:p14="http://schemas.microsoft.com/office/powerpoint/2010/main" val="1557217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7543800" cy="5201318"/>
          </a:xfrm>
        </p:spPr>
      </p:pic>
      <p:sp>
        <p:nvSpPr>
          <p:cNvPr id="3" name="TextBox 2"/>
          <p:cNvSpPr txBox="1"/>
          <p:nvPr/>
        </p:nvSpPr>
        <p:spPr>
          <a:xfrm>
            <a:off x="7543800" y="861721"/>
            <a:ext cx="1600200" cy="3785652"/>
          </a:xfrm>
          <a:prstGeom prst="rect">
            <a:avLst/>
          </a:prstGeom>
          <a:noFill/>
        </p:spPr>
        <p:txBody>
          <a:bodyPr wrap="square" rtlCol="0">
            <a:spAutoFit/>
          </a:bodyPr>
          <a:lstStyle/>
          <a:p>
            <a:r>
              <a:rPr lang="en-US" sz="2000" dirty="0" smtClean="0">
                <a:hlinkClick r:id="rId4"/>
              </a:rPr>
              <a:t>TedTalk</a:t>
            </a:r>
            <a:endParaRPr lang="en-US" sz="2000" dirty="0"/>
          </a:p>
          <a:p>
            <a:endParaRPr lang="en-US" sz="2000" b="1" dirty="0" smtClean="0"/>
          </a:p>
          <a:p>
            <a:r>
              <a:rPr lang="en-US" sz="2000" b="1" dirty="0" smtClean="0"/>
              <a:t>How Childhood Trauma affects Health across a Lifetime</a:t>
            </a:r>
          </a:p>
          <a:p>
            <a:endParaRPr lang="en-US" sz="2000" dirty="0"/>
          </a:p>
          <a:p>
            <a:r>
              <a:rPr lang="en-US" sz="2000" i="1" dirty="0" smtClean="0"/>
              <a:t>Nadine Burke Harris</a:t>
            </a:r>
            <a:endParaRPr lang="en-US" sz="2000" i="1" dirty="0"/>
          </a:p>
        </p:txBody>
      </p:sp>
    </p:spTree>
    <p:extLst>
      <p:ext uri="{BB962C8B-B14F-4D97-AF65-F5344CB8AC3E}">
        <p14:creationId xmlns:p14="http://schemas.microsoft.com/office/powerpoint/2010/main" val="1872967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Group Activity Recap from 1</a:t>
            </a:r>
            <a:r>
              <a:rPr lang="en-US" b="1" baseline="30000" dirty="0" smtClean="0"/>
              <a:t>st</a:t>
            </a:r>
            <a:r>
              <a:rPr lang="en-US" b="1" dirty="0" smtClean="0"/>
              <a:t> Meeting</a:t>
            </a:r>
            <a:endParaRPr lang="en-US" b="1" dirty="0"/>
          </a:p>
        </p:txBody>
      </p:sp>
      <p:sp>
        <p:nvSpPr>
          <p:cNvPr id="3" name="Content Placeholder 2"/>
          <p:cNvSpPr>
            <a:spLocks noGrp="1"/>
          </p:cNvSpPr>
          <p:nvPr>
            <p:ph idx="1"/>
          </p:nvPr>
        </p:nvSpPr>
        <p:spPr>
          <a:xfrm>
            <a:off x="628650" y="1268016"/>
            <a:ext cx="7886700" cy="3437334"/>
          </a:xfrm>
        </p:spPr>
        <p:txBody>
          <a:bodyPr>
            <a:normAutofit/>
          </a:bodyPr>
          <a:lstStyle/>
          <a:p>
            <a:pPr marL="0" lvl="0" indent="0">
              <a:buNone/>
            </a:pPr>
            <a:r>
              <a:rPr lang="en-US" sz="2400" i="1" dirty="0" smtClean="0"/>
              <a:t>Spend 15 </a:t>
            </a:r>
            <a:r>
              <a:rPr lang="en-US" sz="2400" i="1" dirty="0"/>
              <a:t>minutes walking around and looking at </a:t>
            </a:r>
            <a:r>
              <a:rPr lang="en-US" sz="2400" i="1" dirty="0" smtClean="0"/>
              <a:t>the posters. Add your stars:</a:t>
            </a:r>
            <a:endParaRPr lang="en-US" sz="1300" i="1" dirty="0"/>
          </a:p>
          <a:p>
            <a:pPr marL="342900" lvl="1" indent="0">
              <a:buNone/>
            </a:pPr>
            <a:endParaRPr lang="en-US" sz="1600" dirty="0" smtClean="0"/>
          </a:p>
          <a:p>
            <a:pPr marL="342900" lvl="1" indent="0">
              <a:spcBef>
                <a:spcPts val="0"/>
              </a:spcBef>
              <a:spcAft>
                <a:spcPts val="600"/>
              </a:spcAft>
              <a:buNone/>
            </a:pPr>
            <a:r>
              <a:rPr lang="en-US" sz="2400" dirty="0" smtClean="0"/>
              <a:t>Would </a:t>
            </a:r>
            <a:r>
              <a:rPr lang="en-US" sz="2400" dirty="0"/>
              <a:t>like to learn more about </a:t>
            </a:r>
            <a:r>
              <a:rPr lang="en-US" sz="2400" dirty="0" smtClean="0"/>
              <a:t>this</a:t>
            </a:r>
          </a:p>
          <a:p>
            <a:pPr marL="342900" lvl="1" indent="0">
              <a:spcBef>
                <a:spcPts val="0"/>
              </a:spcBef>
              <a:spcAft>
                <a:spcPts val="600"/>
              </a:spcAft>
              <a:buNone/>
            </a:pPr>
            <a:endParaRPr lang="en-US" sz="1200" dirty="0"/>
          </a:p>
          <a:p>
            <a:pPr marL="342900" lvl="1" indent="0">
              <a:spcBef>
                <a:spcPts val="0"/>
              </a:spcBef>
              <a:spcAft>
                <a:spcPts val="600"/>
              </a:spcAft>
              <a:buNone/>
            </a:pPr>
            <a:r>
              <a:rPr lang="en-US" sz="2400" dirty="0" smtClean="0"/>
              <a:t>Likely </a:t>
            </a:r>
            <a:r>
              <a:rPr lang="en-US" sz="2400" dirty="0"/>
              <a:t>to have a greater impact on health </a:t>
            </a:r>
            <a:r>
              <a:rPr lang="en-US" sz="2400" dirty="0" smtClean="0"/>
              <a:t>equity</a:t>
            </a:r>
          </a:p>
          <a:p>
            <a:pPr marL="342900" lvl="1" indent="0">
              <a:spcBef>
                <a:spcPts val="0"/>
              </a:spcBef>
              <a:spcAft>
                <a:spcPts val="600"/>
              </a:spcAft>
              <a:buNone/>
            </a:pPr>
            <a:endParaRPr lang="en-US" sz="1200" dirty="0"/>
          </a:p>
          <a:p>
            <a:pPr marL="342900" lvl="1" indent="0">
              <a:spcBef>
                <a:spcPts val="0"/>
              </a:spcBef>
              <a:spcAft>
                <a:spcPts val="600"/>
              </a:spcAft>
              <a:buNone/>
            </a:pPr>
            <a:r>
              <a:rPr lang="en-US" sz="2400" dirty="0" smtClean="0"/>
              <a:t>Top consideration for action/implementation (OK to include items that would be difficult to implement </a:t>
            </a:r>
            <a:r>
              <a:rPr lang="en-US" sz="2400" i="1" dirty="0" smtClean="0"/>
              <a:t>if</a:t>
            </a:r>
            <a:r>
              <a:rPr lang="en-US" sz="2400" dirty="0" smtClean="0"/>
              <a:t> likely to have a greater impact)</a:t>
            </a:r>
            <a:endParaRPr lang="en-US" sz="2400" dirty="0"/>
          </a:p>
        </p:txBody>
      </p:sp>
      <p:sp>
        <p:nvSpPr>
          <p:cNvPr id="5" name="Oval 4"/>
          <p:cNvSpPr/>
          <p:nvPr/>
        </p:nvSpPr>
        <p:spPr>
          <a:xfrm>
            <a:off x="352425" y="2142446"/>
            <a:ext cx="552450" cy="524467"/>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2425" y="2851452"/>
            <a:ext cx="552450" cy="5255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2425" y="3769215"/>
            <a:ext cx="513207" cy="54387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931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7" y="-30837"/>
            <a:ext cx="7753078" cy="5174337"/>
          </a:xfrm>
          <a:prstGeom prst="rect">
            <a:avLst/>
          </a:prstGeom>
        </p:spPr>
      </p:pic>
      <p:sp>
        <p:nvSpPr>
          <p:cNvPr id="10" name="Title 9"/>
          <p:cNvSpPr>
            <a:spLocks noGrp="1"/>
          </p:cNvSpPr>
          <p:nvPr>
            <p:ph type="title"/>
          </p:nvPr>
        </p:nvSpPr>
        <p:spPr>
          <a:xfrm>
            <a:off x="152400" y="4171950"/>
            <a:ext cx="7505700" cy="1056447"/>
          </a:xfrm>
        </p:spPr>
        <p:txBody>
          <a:bodyPr>
            <a:normAutofit fontScale="90000"/>
          </a:bodyPr>
          <a:lstStyle/>
          <a:p>
            <a:pPr algn="r"/>
            <a:r>
              <a:rPr lang="en-US" b="1" dirty="0" smtClean="0">
                <a:solidFill>
                  <a:schemeClr val="accent5"/>
                </a:solidFill>
              </a:rPr>
              <a:t>MAPP2Health</a:t>
            </a:r>
            <a:br>
              <a:rPr lang="en-US" b="1" dirty="0" smtClean="0">
                <a:solidFill>
                  <a:schemeClr val="accent5"/>
                </a:solidFill>
              </a:rPr>
            </a:br>
            <a:r>
              <a:rPr lang="en-US" b="1" dirty="0" smtClean="0">
                <a:solidFill>
                  <a:schemeClr val="accent2"/>
                </a:solidFill>
              </a:rPr>
              <a:t>Incorporating Health Equity</a:t>
            </a:r>
            <a:endParaRPr lang="en-US" b="1" dirty="0">
              <a:solidFill>
                <a:schemeClr val="accent2"/>
              </a:solidFill>
            </a:endParaRPr>
          </a:p>
        </p:txBody>
      </p:sp>
    </p:spTree>
    <p:extLst>
      <p:ext uri="{BB962C8B-B14F-4D97-AF65-F5344CB8AC3E}">
        <p14:creationId xmlns:p14="http://schemas.microsoft.com/office/powerpoint/2010/main" val="4263042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082" y="0"/>
            <a:ext cx="5407138" cy="2106083"/>
          </a:xfrm>
        </p:spPr>
        <p:txBody>
          <a:bodyPr>
            <a:normAutofit/>
          </a:bodyPr>
          <a:lstStyle/>
          <a:p>
            <a:pPr algn="ctr"/>
            <a:r>
              <a:rPr lang="en-US" sz="4800" b="1" dirty="0" smtClean="0"/>
              <a:t>What is Health Equity?</a:t>
            </a:r>
            <a:endParaRPr lang="en-US" sz="4800" b="1"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757082" y="2106083"/>
            <a:ext cx="5407138" cy="3043767"/>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0" y="-191824"/>
            <a:ext cx="3790950" cy="2843213"/>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68" y="2625372"/>
            <a:ext cx="3824817" cy="2549878"/>
          </a:xfrm>
          <a:prstGeom prst="rect">
            <a:avLst/>
          </a:prstGeom>
        </p:spPr>
      </p:pic>
    </p:spTree>
    <p:extLst>
      <p:ext uri="{BB962C8B-B14F-4D97-AF65-F5344CB8AC3E}">
        <p14:creationId xmlns:p14="http://schemas.microsoft.com/office/powerpoint/2010/main" val="1973450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Incorporating Health Equity Activity</a:t>
            </a:r>
            <a:endParaRPr lang="en-US" dirty="0"/>
          </a:p>
        </p:txBody>
      </p:sp>
      <p:sp>
        <p:nvSpPr>
          <p:cNvPr id="5" name="Content Placeholder 4"/>
          <p:cNvSpPr>
            <a:spLocks noGrp="1"/>
          </p:cNvSpPr>
          <p:nvPr>
            <p:ph type="body" idx="1"/>
          </p:nvPr>
        </p:nvSpPr>
        <p:spPr>
          <a:xfrm>
            <a:off x="629842" y="1268016"/>
            <a:ext cx="3868340" cy="389334"/>
          </a:xfrm>
        </p:spPr>
        <p:txBody>
          <a:bodyPr>
            <a:noAutofit/>
          </a:bodyPr>
          <a:lstStyle/>
          <a:p>
            <a:pPr marL="0" indent="0">
              <a:buNone/>
            </a:pPr>
            <a:endParaRPr lang="en-US" sz="1800" dirty="0"/>
          </a:p>
          <a:p>
            <a:pPr marL="0" lvl="0" indent="0">
              <a:buNone/>
            </a:pPr>
            <a:r>
              <a:rPr lang="en-US" dirty="0" smtClean="0">
                <a:solidFill>
                  <a:schemeClr val="accent2"/>
                </a:solidFill>
              </a:rPr>
              <a:t>Conventional Approach	</a:t>
            </a:r>
            <a:endParaRPr lang="en-US" dirty="0">
              <a:solidFill>
                <a:schemeClr val="accent2"/>
              </a:solidFill>
            </a:endParaRPr>
          </a:p>
        </p:txBody>
      </p:sp>
      <p:sp>
        <p:nvSpPr>
          <p:cNvPr id="2" name="Content Placeholder 1"/>
          <p:cNvSpPr>
            <a:spLocks noGrp="1"/>
          </p:cNvSpPr>
          <p:nvPr>
            <p:ph sz="half" idx="2"/>
          </p:nvPr>
        </p:nvSpPr>
        <p:spPr>
          <a:xfrm>
            <a:off x="629842" y="1809750"/>
            <a:ext cx="3868340" cy="2832497"/>
          </a:xfrm>
        </p:spPr>
        <p:txBody>
          <a:bodyPr>
            <a:normAutofit/>
          </a:bodyPr>
          <a:lstStyle/>
          <a:p>
            <a:pPr marL="457200" indent="-457200">
              <a:buFont typeface="+mj-lt"/>
              <a:buAutoNum type="arabicPeriod"/>
            </a:pPr>
            <a:r>
              <a:rPr lang="en-US" sz="1800" dirty="0"/>
              <a:t>What types of services and resources do we need </a:t>
            </a:r>
            <a:r>
              <a:rPr lang="en-US" sz="1800" dirty="0" smtClean="0"/>
              <a:t>to improve health?</a:t>
            </a:r>
            <a:endParaRPr lang="en-US" sz="1800" dirty="0"/>
          </a:p>
          <a:p>
            <a:pPr marL="457200" indent="-457200">
              <a:buFont typeface="+mj-lt"/>
              <a:buAutoNum type="arabicPeriod"/>
            </a:pPr>
            <a:r>
              <a:rPr lang="en-US" sz="1800" dirty="0" smtClean="0"/>
              <a:t>What </a:t>
            </a:r>
            <a:r>
              <a:rPr lang="en-US" sz="1800" dirty="0"/>
              <a:t>programs and services do we need to </a:t>
            </a:r>
            <a:r>
              <a:rPr lang="en-US" sz="1800" dirty="0" smtClean="0"/>
              <a:t>address health </a:t>
            </a:r>
            <a:r>
              <a:rPr lang="en-US" sz="1800" dirty="0"/>
              <a:t>disparities?</a:t>
            </a:r>
            <a:endParaRPr lang="en-US" sz="1800" dirty="0" smtClean="0"/>
          </a:p>
          <a:p>
            <a:pPr marL="457200" indent="-457200">
              <a:buFont typeface="+mj-lt"/>
              <a:buAutoNum type="arabicPeriod"/>
            </a:pPr>
            <a:r>
              <a:rPr lang="en-US" sz="1800" dirty="0" smtClean="0"/>
              <a:t>Which </a:t>
            </a:r>
            <a:r>
              <a:rPr lang="en-US" sz="1800" dirty="0"/>
              <a:t>government officials, expert researchers, </a:t>
            </a:r>
            <a:r>
              <a:rPr lang="en-US" sz="1800" dirty="0" smtClean="0"/>
              <a:t>or media </a:t>
            </a:r>
            <a:r>
              <a:rPr lang="en-US" sz="1800" dirty="0"/>
              <a:t>personalities best understand the issue?</a:t>
            </a:r>
          </a:p>
          <a:p>
            <a:endParaRPr lang="en-US" dirty="0"/>
          </a:p>
        </p:txBody>
      </p:sp>
      <p:sp>
        <p:nvSpPr>
          <p:cNvPr id="3" name="Text Placeholder 2"/>
          <p:cNvSpPr>
            <a:spLocks noGrp="1"/>
          </p:cNvSpPr>
          <p:nvPr>
            <p:ph type="body" sz="quarter" idx="3"/>
          </p:nvPr>
        </p:nvSpPr>
        <p:spPr>
          <a:xfrm>
            <a:off x="4629150" y="1260872"/>
            <a:ext cx="3887391" cy="396478"/>
          </a:xfrm>
        </p:spPr>
        <p:txBody>
          <a:bodyPr/>
          <a:lstStyle/>
          <a:p>
            <a:r>
              <a:rPr lang="en-US" dirty="0" smtClean="0">
                <a:solidFill>
                  <a:schemeClr val="accent5"/>
                </a:solidFill>
              </a:rPr>
              <a:t>Health Equity Approach</a:t>
            </a:r>
            <a:endParaRPr lang="en-US" dirty="0">
              <a:solidFill>
                <a:schemeClr val="accent5"/>
              </a:solidFill>
            </a:endParaRPr>
          </a:p>
        </p:txBody>
      </p:sp>
      <p:sp>
        <p:nvSpPr>
          <p:cNvPr id="6" name="Content Placeholder 5"/>
          <p:cNvSpPr>
            <a:spLocks noGrp="1"/>
          </p:cNvSpPr>
          <p:nvPr>
            <p:ph sz="quarter" idx="4"/>
          </p:nvPr>
        </p:nvSpPr>
        <p:spPr>
          <a:xfrm>
            <a:off x="4629150" y="1809750"/>
            <a:ext cx="3887391" cy="2832497"/>
          </a:xfrm>
        </p:spPr>
        <p:txBody>
          <a:bodyPr>
            <a:normAutofit/>
          </a:bodyPr>
          <a:lstStyle/>
          <a:p>
            <a:pPr marL="457200" indent="-457200">
              <a:buFont typeface="+mj-lt"/>
              <a:buAutoNum type="arabicPeriod"/>
            </a:pPr>
            <a:r>
              <a:rPr lang="en-US" sz="1800" dirty="0"/>
              <a:t>What fundamental policy changes do we </a:t>
            </a:r>
            <a:r>
              <a:rPr lang="en-US" sz="1800" dirty="0" smtClean="0"/>
              <a:t>need?</a:t>
            </a:r>
            <a:endParaRPr lang="en-US" sz="1800" dirty="0"/>
          </a:p>
          <a:p>
            <a:pPr marL="457200" indent="-457200">
              <a:buFont typeface="+mj-lt"/>
              <a:buAutoNum type="arabicPeriod"/>
            </a:pPr>
            <a:r>
              <a:rPr lang="en-US" sz="1800" dirty="0" smtClean="0"/>
              <a:t>What </a:t>
            </a:r>
            <a:r>
              <a:rPr lang="en-US" sz="1800" dirty="0"/>
              <a:t>kind of collective action and structural </a:t>
            </a:r>
            <a:r>
              <a:rPr lang="en-US" sz="1800" dirty="0" smtClean="0"/>
              <a:t>social changes </a:t>
            </a:r>
            <a:r>
              <a:rPr lang="en-US" sz="1800" dirty="0"/>
              <a:t>do we need to tackle health inequities?</a:t>
            </a:r>
            <a:endParaRPr lang="en-US" sz="1800" dirty="0" smtClean="0"/>
          </a:p>
          <a:p>
            <a:pPr marL="457200" indent="-457200">
              <a:buFont typeface="+mj-lt"/>
              <a:buAutoNum type="arabicPeriod"/>
            </a:pPr>
            <a:r>
              <a:rPr lang="en-US" sz="1800" dirty="0" smtClean="0"/>
              <a:t>Which </a:t>
            </a:r>
            <a:r>
              <a:rPr lang="en-US" sz="1800" dirty="0"/>
              <a:t>community members and </a:t>
            </a:r>
            <a:r>
              <a:rPr lang="en-US" sz="1800" dirty="0" smtClean="0"/>
              <a:t>grassroots organizations </a:t>
            </a:r>
            <a:r>
              <a:rPr lang="en-US" sz="1800" dirty="0"/>
              <a:t>can best define the issue?</a:t>
            </a:r>
          </a:p>
        </p:txBody>
      </p:sp>
      <p:cxnSp>
        <p:nvCxnSpPr>
          <p:cNvPr id="8" name="Straight Arrow Connector 7"/>
          <p:cNvCxnSpPr/>
          <p:nvPr/>
        </p:nvCxnSpPr>
        <p:spPr>
          <a:xfrm flipV="1">
            <a:off x="3969884" y="2182416"/>
            <a:ext cx="1059316" cy="7262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882118" y="3022997"/>
            <a:ext cx="1147082" cy="158353"/>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4095750"/>
            <a:ext cx="1143000" cy="15240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59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7" y="-30837"/>
            <a:ext cx="7753078" cy="5174337"/>
          </a:xfrm>
          <a:prstGeom prst="rect">
            <a:avLst/>
          </a:prstGeom>
        </p:spPr>
      </p:pic>
      <p:sp>
        <p:nvSpPr>
          <p:cNvPr id="10" name="Title 9"/>
          <p:cNvSpPr>
            <a:spLocks noGrp="1"/>
          </p:cNvSpPr>
          <p:nvPr>
            <p:ph type="title"/>
          </p:nvPr>
        </p:nvSpPr>
        <p:spPr>
          <a:xfrm>
            <a:off x="152400" y="4171950"/>
            <a:ext cx="7505700" cy="1056447"/>
          </a:xfrm>
        </p:spPr>
        <p:txBody>
          <a:bodyPr>
            <a:normAutofit fontScale="90000"/>
          </a:bodyPr>
          <a:lstStyle/>
          <a:p>
            <a:pPr algn="r"/>
            <a:r>
              <a:rPr lang="en-US" b="1" dirty="0" smtClean="0">
                <a:solidFill>
                  <a:schemeClr val="accent5"/>
                </a:solidFill>
              </a:rPr>
              <a:t>MAPP2Health</a:t>
            </a:r>
            <a:br>
              <a:rPr lang="en-US" b="1" dirty="0" smtClean="0">
                <a:solidFill>
                  <a:schemeClr val="accent5"/>
                </a:solidFill>
              </a:rPr>
            </a:br>
            <a:r>
              <a:rPr lang="en-US" b="1" dirty="0" smtClean="0">
                <a:solidFill>
                  <a:schemeClr val="accent1"/>
                </a:solidFill>
              </a:rPr>
              <a:t>Best Practices Planning Tools</a:t>
            </a:r>
            <a:endParaRPr lang="en-US" b="1" dirty="0">
              <a:solidFill>
                <a:schemeClr val="accent1"/>
              </a:solidFill>
            </a:endParaRPr>
          </a:p>
        </p:txBody>
      </p:sp>
    </p:spTree>
    <p:extLst>
      <p:ext uri="{BB962C8B-B14F-4D97-AF65-F5344CB8AC3E}">
        <p14:creationId xmlns:p14="http://schemas.microsoft.com/office/powerpoint/2010/main" val="1442602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3532"/>
            <a:ext cx="2227729" cy="5232202"/>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endParaRPr lang="en-US" sz="1800" b="1" dirty="0" smtClean="0">
              <a:solidFill>
                <a:schemeClr val="accent2"/>
              </a:solidFill>
              <a:latin typeface="Trebuchet MS" panose="020B0603020202020204" pitchFamily="34" charset="0"/>
            </a:endParaRPr>
          </a:p>
          <a:p>
            <a:r>
              <a:rPr lang="en-US" sz="2000" b="1" dirty="0" smtClean="0">
                <a:latin typeface="Trebuchet MS" panose="020B0603020202020204" pitchFamily="34" charset="0"/>
              </a:rPr>
              <a:t>CDC’s Community Health Improvement Navigator: </a:t>
            </a:r>
          </a:p>
          <a:p>
            <a:r>
              <a:rPr lang="en-US" dirty="0" smtClean="0">
                <a:latin typeface="Trebuchet MS" panose="020B0603020202020204" pitchFamily="34" charset="0"/>
              </a:rPr>
              <a:t>the Who, What, Where, and How of Improving Community Health</a:t>
            </a:r>
          </a:p>
          <a:p>
            <a:endParaRPr lang="en-US" dirty="0">
              <a:latin typeface="Trebuchet MS" panose="020B0603020202020204" pitchFamily="34" charset="0"/>
            </a:endParaRPr>
          </a:p>
          <a:p>
            <a:endParaRPr lang="en-US" dirty="0" smtClean="0">
              <a:latin typeface="Trebuchet MS" panose="020B0603020202020204" pitchFamily="34" charset="0"/>
            </a:endParaRPr>
          </a:p>
          <a:p>
            <a:endParaRPr lang="en-US" dirty="0">
              <a:latin typeface="Trebuchet MS" panose="020B0603020202020204" pitchFamily="34" charset="0"/>
            </a:endParaRPr>
          </a:p>
          <a:p>
            <a:endParaRPr lang="en-US" dirty="0" smtClean="0">
              <a:latin typeface="Trebuchet MS" panose="020B0603020202020204" pitchFamily="34" charset="0"/>
            </a:endParaRPr>
          </a:p>
          <a:p>
            <a:endParaRPr lang="en-US" dirty="0">
              <a:latin typeface="Trebuchet MS" panose="020B0603020202020204" pitchFamily="34" charset="0"/>
            </a:endParaRPr>
          </a:p>
          <a:p>
            <a:endParaRPr lang="en-US" dirty="0" smtClean="0">
              <a:latin typeface="Trebuchet MS" panose="020B0603020202020204" pitchFamily="34" charset="0"/>
            </a:endParaRPr>
          </a:p>
          <a:p>
            <a:endParaRPr lang="en-US" sz="1600" dirty="0">
              <a:latin typeface="Calibri" panose="020F0502020204030204" pitchFamily="34" charset="0"/>
              <a:cs typeface="Calibri" panose="020F0502020204030204" pitchFamily="34" charset="0"/>
            </a:endParaRPr>
          </a:p>
          <a:p>
            <a:endParaRPr lang="en-US" sz="2000" dirty="0" smtClean="0">
              <a:latin typeface="Trebuchet MS" panose="020B0603020202020204" pitchFamily="34" charset="0"/>
            </a:endParaRPr>
          </a:p>
        </p:txBody>
      </p:sp>
      <p:pic>
        <p:nvPicPr>
          <p:cNvPr id="4" name="Picture 3" descr="The fourth and final infographic component is a graphic titled, “How: Use a Balanced Portfolio of Interventions for Greatest Impact.” To the left of the graphic, text reads, “Action in one area may produce positive outcomes in another. Start by using interventions that work across all four action areas. Over time, increase investment in socioeconomic factors for the greatest impact on health and well-being for all.” The graphic is of an arrow titled “Four Action Areas” pointing to four folders: Socioeconomic factors, physical environment, health behaviors, and clinical care. " title="How: Use a Balanced Portfolio of Interventions for Greatest Impact">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7729" y="-1"/>
            <a:ext cx="6916271" cy="5187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The first infographic component is a pie chart titled “What: Know What Affects Health.” Forty percent of what affects health is related to socioeconomic factors; 10 percent of what affects health is related to physical environment; 30 percent of what affects health is related to health behaviors; and 20 percent of what affects health is related to clinical care. This data is from www.countyhealthrankings.org. " title="What: Know What Affects Health">
            <a:hlinkClick r:id="rId5" tooltip="County Health rankings"/>
          </p:cNvPr>
          <p:cNvPicPr>
            <a:picLocks noChangeAspect="1"/>
          </p:cNvPicPr>
          <p:nvPr/>
        </p:nvPicPr>
        <p:blipFill rotWithShape="1">
          <a:blip r:embed="rId6" cstate="print">
            <a:extLst>
              <a:ext uri="{28A0092B-C50C-407E-A947-70E740481C1C}">
                <a14:useLocalDpi xmlns:a14="http://schemas.microsoft.com/office/drawing/2010/main" val="0"/>
              </a:ext>
            </a:extLst>
          </a:blip>
          <a:srcRect l="21667" t="18611" r="20000" b="11389"/>
          <a:stretch/>
        </p:blipFill>
        <p:spPr bwMode="auto">
          <a:xfrm>
            <a:off x="989569" y="2990716"/>
            <a:ext cx="2476320" cy="222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95067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2016 MAPP">
      <a:dk1>
        <a:sysClr val="windowText" lastClr="000000"/>
      </a:dk1>
      <a:lt1>
        <a:sysClr val="window" lastClr="FFFFFF"/>
      </a:lt1>
      <a:dk2>
        <a:srgbClr val="1F497D"/>
      </a:dk2>
      <a:lt2>
        <a:srgbClr val="EEECE1"/>
      </a:lt2>
      <a:accent1>
        <a:srgbClr val="76C5EF"/>
      </a:accent1>
      <a:accent2>
        <a:srgbClr val="FEA022"/>
      </a:accent2>
      <a:accent3>
        <a:srgbClr val="FF6700"/>
      </a:accent3>
      <a:accent4>
        <a:srgbClr val="70A525"/>
      </a:accent4>
      <a:accent5>
        <a:srgbClr val="A5D848"/>
      </a:accent5>
      <a:accent6>
        <a:srgbClr val="20768C"/>
      </a:accent6>
      <a:hlink>
        <a:srgbClr val="E60069"/>
      </a:hlink>
      <a:folHlink>
        <a:srgbClr val="EA7DB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CASE STUDY TEMPLATE SLIDES">
  <a:themeElements>
    <a:clrScheme name="chrr">
      <a:dk1>
        <a:srgbClr val="000000"/>
      </a:dk1>
      <a:lt1>
        <a:srgbClr val="FFFFFF"/>
      </a:lt1>
      <a:dk2>
        <a:srgbClr val="D54215"/>
      </a:dk2>
      <a:lt2>
        <a:srgbClr val="F8931F"/>
      </a:lt2>
      <a:accent1>
        <a:srgbClr val="F15A25"/>
      </a:accent1>
      <a:accent2>
        <a:srgbClr val="709455"/>
      </a:accent2>
      <a:accent3>
        <a:srgbClr val="95BA79"/>
      </a:accent3>
      <a:accent4>
        <a:srgbClr val="003763"/>
      </a:accent4>
      <a:accent5>
        <a:srgbClr val="C5D7EB"/>
      </a:accent5>
      <a:accent6>
        <a:srgbClr val="EDE9E6"/>
      </a:accent6>
      <a:hlink>
        <a:srgbClr val="D54215"/>
      </a:hlink>
      <a:folHlink>
        <a:srgbClr val="F15A2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3443</TotalTime>
  <Words>1270</Words>
  <Application>Microsoft Office PowerPoint</Application>
  <PresentationFormat>On-screen Show (16:9)</PresentationFormat>
  <Paragraphs>115</Paragraphs>
  <Slides>15</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Century Gothic</vt:lpstr>
      <vt:lpstr>Corbel</vt:lpstr>
      <vt:lpstr>Merriweather Sans</vt:lpstr>
      <vt:lpstr>Noto Sans Symbols</vt:lpstr>
      <vt:lpstr>Trebuchet MS</vt:lpstr>
      <vt:lpstr>Office Theme</vt:lpstr>
      <vt:lpstr>CASE STUDY TEMPLATE SLIDES</vt:lpstr>
      <vt:lpstr>MAPP2Health Meeting 1 Recap</vt:lpstr>
      <vt:lpstr>PowerPoint Presentation</vt:lpstr>
      <vt:lpstr>PowerPoint Presentation</vt:lpstr>
      <vt:lpstr>Group Activity Recap from 1st Meeting</vt:lpstr>
      <vt:lpstr>MAPP2Health Incorporating Health Equity</vt:lpstr>
      <vt:lpstr>What is Health Equity?</vt:lpstr>
      <vt:lpstr>Incorporating Health Equity Activity</vt:lpstr>
      <vt:lpstr>MAPP2Health Best Practices Planning Tools</vt:lpstr>
      <vt:lpstr>PowerPoint Presentation</vt:lpstr>
      <vt:lpstr>Unnatural Causes Documentary</vt:lpstr>
      <vt:lpstr>Policy, Systems, and Environmental Change</vt:lpstr>
      <vt:lpstr>PowerPoint Presentation</vt:lpstr>
      <vt:lpstr>Best Practices Tool Activity</vt:lpstr>
      <vt:lpstr>Homework </vt:lpstr>
      <vt:lpstr>2019 MAPP2Health</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Farmacy and  Harvest of the Month</dc:title>
  <dc:creator>Tiffany Neal</dc:creator>
  <cp:lastModifiedBy>Ivey, Putnam (VDH)</cp:lastModifiedBy>
  <cp:revision>267</cp:revision>
  <cp:lastPrinted>2019-01-24T23:40:50Z</cp:lastPrinted>
  <dcterms:created xsi:type="dcterms:W3CDTF">2017-02-16T17:56:26Z</dcterms:created>
  <dcterms:modified xsi:type="dcterms:W3CDTF">2019-03-13T20:17:22Z</dcterms:modified>
</cp:coreProperties>
</file>