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95" r:id="rId2"/>
    <p:sldId id="358" r:id="rId3"/>
    <p:sldId id="345" r:id="rId4"/>
    <p:sldId id="297" r:id="rId5"/>
    <p:sldId id="298" r:id="rId6"/>
    <p:sldId id="328" r:id="rId7"/>
    <p:sldId id="336" r:id="rId8"/>
    <p:sldId id="329" r:id="rId9"/>
    <p:sldId id="333" r:id="rId10"/>
    <p:sldId id="335" r:id="rId11"/>
    <p:sldId id="337" r:id="rId12"/>
    <p:sldId id="334" r:id="rId13"/>
    <p:sldId id="296" r:id="rId14"/>
    <p:sldId id="257" r:id="rId15"/>
    <p:sldId id="256" r:id="rId16"/>
    <p:sldId id="258" r:id="rId17"/>
    <p:sldId id="320" r:id="rId18"/>
    <p:sldId id="260" r:id="rId19"/>
    <p:sldId id="347" r:id="rId20"/>
    <p:sldId id="262" r:id="rId21"/>
    <p:sldId id="340" r:id="rId22"/>
    <p:sldId id="259" r:id="rId23"/>
    <p:sldId id="301" r:id="rId24"/>
    <p:sldId id="306" r:id="rId25"/>
    <p:sldId id="318" r:id="rId26"/>
    <p:sldId id="357" r:id="rId27"/>
    <p:sldId id="304" r:id="rId28"/>
    <p:sldId id="356" r:id="rId29"/>
    <p:sldId id="284" r:id="rId30"/>
    <p:sldId id="355" r:id="rId31"/>
    <p:sldId id="280" r:id="rId32"/>
    <p:sldId id="354" r:id="rId33"/>
    <p:sldId id="276" r:id="rId34"/>
    <p:sldId id="353" r:id="rId35"/>
    <p:sldId id="288" r:id="rId36"/>
    <p:sldId id="352" r:id="rId37"/>
    <p:sldId id="360" r:id="rId38"/>
    <p:sldId id="346" r:id="rId39"/>
    <p:sldId id="349" r:id="rId40"/>
    <p:sldId id="351" r:id="rId41"/>
    <p:sldId id="359" r:id="rId42"/>
    <p:sldId id="348" r:id="rId43"/>
    <p:sldId id="330" r:id="rId44"/>
    <p:sldId id="338" r:id="rId45"/>
    <p:sldId id="332" r:id="rId46"/>
    <p:sldId id="274" r:id="rId47"/>
    <p:sldId id="343"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Hager" initials="MH" lastIdx="36" clrIdx="0">
    <p:extLst>
      <p:ext uri="{19B8F6BF-5375-455C-9EA6-DF929625EA0E}">
        <p15:presenceInfo xmlns:p15="http://schemas.microsoft.com/office/powerpoint/2012/main" userId="Michael Ha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48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2AF702-7623-46FF-8105-B9D1CE2E86BD}" v="23" dt="2021-03-24T16:49:11.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42" autoAdjust="0"/>
    <p:restoredTop sz="82165" autoAdjust="0"/>
  </p:normalViewPr>
  <p:slideViewPr>
    <p:cSldViewPr snapToGrid="0">
      <p:cViewPr varScale="1">
        <p:scale>
          <a:sx n="88" d="100"/>
          <a:sy n="88" d="100"/>
        </p:scale>
        <p:origin x="81" y="186"/>
      </p:cViewPr>
      <p:guideLst/>
    </p:cSldViewPr>
  </p:slideViewPr>
  <p:notesTextViewPr>
    <p:cViewPr>
      <p:scale>
        <a:sx n="1" d="1"/>
        <a:sy n="1" d="1"/>
      </p:scale>
      <p:origin x="0" y="0"/>
    </p:cViewPr>
  </p:notesTextViewPr>
  <p:sorterViewPr>
    <p:cViewPr>
      <p:scale>
        <a:sx n="130" d="100"/>
        <a:sy n="130" d="100"/>
      </p:scale>
      <p:origin x="0" y="-42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8"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Hager" userId="329ee27f-bd24-44c8-b652-bab4ffb44cd6" providerId="ADAL" clId="{D3145613-3BD9-43E5-B322-D3571947EEEB}"/>
    <pc:docChg chg="custSel modSld">
      <pc:chgData name="Michael Hager" userId="329ee27f-bd24-44c8-b652-bab4ffb44cd6" providerId="ADAL" clId="{D3145613-3BD9-43E5-B322-D3571947EEEB}" dt="2021-01-05T17:18:14.809" v="5" actId="1589"/>
      <pc:docMkLst>
        <pc:docMk/>
      </pc:docMkLst>
      <pc:sldChg chg="addCm modCm">
        <pc:chgData name="Michael Hager" userId="329ee27f-bd24-44c8-b652-bab4ffb44cd6" providerId="ADAL" clId="{D3145613-3BD9-43E5-B322-D3571947EEEB}" dt="2021-01-05T17:18:14.809" v="5" actId="1589"/>
        <pc:sldMkLst>
          <pc:docMk/>
          <pc:sldMk cId="4202637886" sldId="352"/>
        </pc:sldMkLst>
      </pc:sldChg>
    </pc:docChg>
  </pc:docChgLst>
  <pc:docChgLst>
    <pc:chgData name="Michael Hager" userId="329ee27f-bd24-44c8-b652-bab4ffb44cd6" providerId="ADAL" clId="{5E2AF702-7623-46FF-8105-B9D1CE2E86BD}"/>
    <pc:docChg chg="undo custSel addSld delSld modSld sldOrd">
      <pc:chgData name="Michael Hager" userId="329ee27f-bd24-44c8-b652-bab4ffb44cd6" providerId="ADAL" clId="{5E2AF702-7623-46FF-8105-B9D1CE2E86BD}" dt="2021-03-24T16:59:55.566" v="6126" actId="20577"/>
      <pc:docMkLst>
        <pc:docMk/>
      </pc:docMkLst>
      <pc:sldChg chg="modSp add mod">
        <pc:chgData name="Michael Hager" userId="329ee27f-bd24-44c8-b652-bab4ffb44cd6" providerId="ADAL" clId="{5E2AF702-7623-46FF-8105-B9D1CE2E86BD}" dt="2021-03-23T18:56:59.120" v="3" actId="207"/>
        <pc:sldMkLst>
          <pc:docMk/>
          <pc:sldMk cId="315194175" sldId="256"/>
        </pc:sldMkLst>
        <pc:spChg chg="mod">
          <ac:chgData name="Michael Hager" userId="329ee27f-bd24-44c8-b652-bab4ffb44cd6" providerId="ADAL" clId="{5E2AF702-7623-46FF-8105-B9D1CE2E86BD}" dt="2021-03-23T18:56:59.120" v="3" actId="207"/>
          <ac:spMkLst>
            <pc:docMk/>
            <pc:sldMk cId="315194175" sldId="256"/>
            <ac:spMk id="5" creationId="{8FBE50A0-D756-4B4D-ADC7-3064959CC6BF}"/>
          </ac:spMkLst>
        </pc:spChg>
        <pc:spChg chg="mod">
          <ac:chgData name="Michael Hager" userId="329ee27f-bd24-44c8-b652-bab4ffb44cd6" providerId="ADAL" clId="{5E2AF702-7623-46FF-8105-B9D1CE2E86BD}" dt="2021-03-23T18:56:59.120" v="3" actId="207"/>
          <ac:spMkLst>
            <pc:docMk/>
            <pc:sldMk cId="315194175" sldId="256"/>
            <ac:spMk id="6" creationId="{4C706CD8-7F1B-43B5-8A8E-6CCD97B20EE6}"/>
          </ac:spMkLst>
        </pc:spChg>
        <pc:spChg chg="mod">
          <ac:chgData name="Michael Hager" userId="329ee27f-bd24-44c8-b652-bab4ffb44cd6" providerId="ADAL" clId="{5E2AF702-7623-46FF-8105-B9D1CE2E86BD}" dt="2021-03-23T18:56:59.120" v="3" actId="207"/>
          <ac:spMkLst>
            <pc:docMk/>
            <pc:sldMk cId="315194175" sldId="256"/>
            <ac:spMk id="7" creationId="{84AFDC00-C8CC-4F3E-89BD-D3D71A365F5E}"/>
          </ac:spMkLst>
        </pc:spChg>
        <pc:spChg chg="mod">
          <ac:chgData name="Michael Hager" userId="329ee27f-bd24-44c8-b652-bab4ffb44cd6" providerId="ADAL" clId="{5E2AF702-7623-46FF-8105-B9D1CE2E86BD}" dt="2021-03-23T18:56:59.120" v="3" actId="207"/>
          <ac:spMkLst>
            <pc:docMk/>
            <pc:sldMk cId="315194175" sldId="256"/>
            <ac:spMk id="9" creationId="{796E66C7-0975-49EC-A667-134B611EE941}"/>
          </ac:spMkLst>
        </pc:spChg>
      </pc:sldChg>
      <pc:sldChg chg="ord setBg">
        <pc:chgData name="Michael Hager" userId="329ee27f-bd24-44c8-b652-bab4ffb44cd6" providerId="ADAL" clId="{5E2AF702-7623-46FF-8105-B9D1CE2E86BD}" dt="2021-03-23T20:26:28.516" v="394"/>
        <pc:sldMkLst>
          <pc:docMk/>
          <pc:sldMk cId="2687559928" sldId="262"/>
        </pc:sldMkLst>
      </pc:sldChg>
      <pc:sldChg chg="modSp mod delCm">
        <pc:chgData name="Michael Hager" userId="329ee27f-bd24-44c8-b652-bab4ffb44cd6" providerId="ADAL" clId="{5E2AF702-7623-46FF-8105-B9D1CE2E86BD}" dt="2021-03-24T16:59:55.566" v="6126" actId="20577"/>
        <pc:sldMkLst>
          <pc:docMk/>
          <pc:sldMk cId="3780675779" sldId="276"/>
        </pc:sldMkLst>
        <pc:spChg chg="mod">
          <ac:chgData name="Michael Hager" userId="329ee27f-bd24-44c8-b652-bab4ffb44cd6" providerId="ADAL" clId="{5E2AF702-7623-46FF-8105-B9D1CE2E86BD}" dt="2021-03-24T16:59:55.566" v="6126" actId="20577"/>
          <ac:spMkLst>
            <pc:docMk/>
            <pc:sldMk cId="3780675779" sldId="276"/>
            <ac:spMk id="3" creationId="{00000000-0000-0000-0000-000000000000}"/>
          </ac:spMkLst>
        </pc:spChg>
      </pc:sldChg>
      <pc:sldChg chg="modSp mod">
        <pc:chgData name="Michael Hager" userId="329ee27f-bd24-44c8-b652-bab4ffb44cd6" providerId="ADAL" clId="{5E2AF702-7623-46FF-8105-B9D1CE2E86BD}" dt="2021-03-24T16:56:47.335" v="6116" actId="207"/>
        <pc:sldMkLst>
          <pc:docMk/>
          <pc:sldMk cId="1138322994" sldId="280"/>
        </pc:sldMkLst>
        <pc:spChg chg="mod">
          <ac:chgData name="Michael Hager" userId="329ee27f-bd24-44c8-b652-bab4ffb44cd6" providerId="ADAL" clId="{5E2AF702-7623-46FF-8105-B9D1CE2E86BD}" dt="2021-03-24T16:52:10.975" v="6042" actId="20577"/>
          <ac:spMkLst>
            <pc:docMk/>
            <pc:sldMk cId="1138322994" sldId="280"/>
            <ac:spMk id="2" creationId="{FF1A787A-7724-7142-BF50-E30E1E5A5573}"/>
          </ac:spMkLst>
        </pc:spChg>
        <pc:spChg chg="mod">
          <ac:chgData name="Michael Hager" userId="329ee27f-bd24-44c8-b652-bab4ffb44cd6" providerId="ADAL" clId="{5E2AF702-7623-46FF-8105-B9D1CE2E86BD}" dt="2021-03-24T16:56:47.335" v="6116" actId="207"/>
          <ac:spMkLst>
            <pc:docMk/>
            <pc:sldMk cId="1138322994" sldId="280"/>
            <ac:spMk id="3" creationId="{D0A35F17-6E93-7E42-AD04-760F92D372E4}"/>
          </ac:spMkLst>
        </pc:spChg>
      </pc:sldChg>
      <pc:sldChg chg="modSp mod delCm">
        <pc:chgData name="Michael Hager" userId="329ee27f-bd24-44c8-b652-bab4ffb44cd6" providerId="ADAL" clId="{5E2AF702-7623-46FF-8105-B9D1CE2E86BD}" dt="2021-03-24T16:51:55.681" v="6034" actId="207"/>
        <pc:sldMkLst>
          <pc:docMk/>
          <pc:sldMk cId="2974888729" sldId="284"/>
        </pc:sldMkLst>
        <pc:spChg chg="mod">
          <ac:chgData name="Michael Hager" userId="329ee27f-bd24-44c8-b652-bab4ffb44cd6" providerId="ADAL" clId="{5E2AF702-7623-46FF-8105-B9D1CE2E86BD}" dt="2021-03-24T16:51:55.681" v="6034" actId="207"/>
          <ac:spMkLst>
            <pc:docMk/>
            <pc:sldMk cId="2974888729" sldId="284"/>
            <ac:spMk id="3" creationId="{D0A35F17-6E93-7E42-AD04-760F92D372E4}"/>
          </ac:spMkLst>
        </pc:spChg>
      </pc:sldChg>
      <pc:sldChg chg="modSp mod">
        <pc:chgData name="Michael Hager" userId="329ee27f-bd24-44c8-b652-bab4ffb44cd6" providerId="ADAL" clId="{5E2AF702-7623-46FF-8105-B9D1CE2E86BD}" dt="2021-03-24T16:54:12.906" v="6105" actId="27636"/>
        <pc:sldMkLst>
          <pc:docMk/>
          <pc:sldMk cId="3979409347" sldId="288"/>
        </pc:sldMkLst>
        <pc:spChg chg="mod">
          <ac:chgData name="Michael Hager" userId="329ee27f-bd24-44c8-b652-bab4ffb44cd6" providerId="ADAL" clId="{5E2AF702-7623-46FF-8105-B9D1CE2E86BD}" dt="2021-03-24T16:54:12.906" v="6105" actId="27636"/>
          <ac:spMkLst>
            <pc:docMk/>
            <pc:sldMk cId="3979409347" sldId="288"/>
            <ac:spMk id="3" creationId="{D0A35F17-6E93-7E42-AD04-760F92D372E4}"/>
          </ac:spMkLst>
        </pc:spChg>
      </pc:sldChg>
      <pc:sldChg chg="addSp modSp mod">
        <pc:chgData name="Michael Hager" userId="329ee27f-bd24-44c8-b652-bab4ffb44cd6" providerId="ADAL" clId="{5E2AF702-7623-46FF-8105-B9D1CE2E86BD}" dt="2021-03-23T20:29:54.447" v="401" actId="13926"/>
        <pc:sldMkLst>
          <pc:docMk/>
          <pc:sldMk cId="2388303160" sldId="295"/>
        </pc:sldMkLst>
        <pc:spChg chg="add mod">
          <ac:chgData name="Michael Hager" userId="329ee27f-bd24-44c8-b652-bab4ffb44cd6" providerId="ADAL" clId="{5E2AF702-7623-46FF-8105-B9D1CE2E86BD}" dt="2021-03-23T19:06:10.295" v="315" actId="1076"/>
          <ac:spMkLst>
            <pc:docMk/>
            <pc:sldMk cId="2388303160" sldId="295"/>
            <ac:spMk id="2" creationId="{09682DB7-1617-428F-8BA6-DEECD2E5001E}"/>
          </ac:spMkLst>
        </pc:spChg>
        <pc:spChg chg="mod">
          <ac:chgData name="Michael Hager" userId="329ee27f-bd24-44c8-b652-bab4ffb44cd6" providerId="ADAL" clId="{5E2AF702-7623-46FF-8105-B9D1CE2E86BD}" dt="2021-03-23T20:29:54.447" v="401" actId="13926"/>
          <ac:spMkLst>
            <pc:docMk/>
            <pc:sldMk cId="2388303160" sldId="295"/>
            <ac:spMk id="4098" creationId="{00000000-0000-0000-0000-000000000000}"/>
          </ac:spMkLst>
        </pc:spChg>
        <pc:picChg chg="add mod">
          <ac:chgData name="Michael Hager" userId="329ee27f-bd24-44c8-b652-bab4ffb44cd6" providerId="ADAL" clId="{5E2AF702-7623-46FF-8105-B9D1CE2E86BD}" dt="2021-03-23T19:05:12.443" v="290" actId="1076"/>
          <ac:picMkLst>
            <pc:docMk/>
            <pc:sldMk cId="2388303160" sldId="295"/>
            <ac:picMk id="3" creationId="{9E3B7E51-531F-44AE-A695-AC2721BCA9D2}"/>
          </ac:picMkLst>
        </pc:picChg>
      </pc:sldChg>
      <pc:sldChg chg="modSp mod chgLayout modNotesTx">
        <pc:chgData name="Michael Hager" userId="329ee27f-bd24-44c8-b652-bab4ffb44cd6" providerId="ADAL" clId="{5E2AF702-7623-46FF-8105-B9D1CE2E86BD}" dt="2021-03-24T15:55:02.143" v="5635" actId="20577"/>
        <pc:sldMkLst>
          <pc:docMk/>
          <pc:sldMk cId="687739779" sldId="296"/>
        </pc:sldMkLst>
        <pc:spChg chg="mod ord">
          <ac:chgData name="Michael Hager" userId="329ee27f-bd24-44c8-b652-bab4ffb44cd6" providerId="ADAL" clId="{5E2AF702-7623-46FF-8105-B9D1CE2E86BD}" dt="2021-03-23T18:59:17.949" v="96" actId="700"/>
          <ac:spMkLst>
            <pc:docMk/>
            <pc:sldMk cId="687739779" sldId="296"/>
            <ac:spMk id="4" creationId="{00000000-0000-0000-0000-000000000000}"/>
          </ac:spMkLst>
        </pc:spChg>
        <pc:spChg chg="mod ord">
          <ac:chgData name="Michael Hager" userId="329ee27f-bd24-44c8-b652-bab4ffb44cd6" providerId="ADAL" clId="{5E2AF702-7623-46FF-8105-B9D1CE2E86BD}" dt="2021-03-23T19:00:25.040" v="191" actId="20577"/>
          <ac:spMkLst>
            <pc:docMk/>
            <pc:sldMk cId="687739779" sldId="296"/>
            <ac:spMk id="5" creationId="{00000000-0000-0000-0000-000000000000}"/>
          </ac:spMkLst>
        </pc:spChg>
      </pc:sldChg>
      <pc:sldChg chg="modSp mod delCm">
        <pc:chgData name="Michael Hager" userId="329ee27f-bd24-44c8-b652-bab4ffb44cd6" providerId="ADAL" clId="{5E2AF702-7623-46FF-8105-B9D1CE2E86BD}" dt="2021-03-24T16:49:11.785" v="5966" actId="20578"/>
        <pc:sldMkLst>
          <pc:docMk/>
          <pc:sldMk cId="1459994327" sldId="304"/>
        </pc:sldMkLst>
        <pc:spChg chg="mod">
          <ac:chgData name="Michael Hager" userId="329ee27f-bd24-44c8-b652-bab4ffb44cd6" providerId="ADAL" clId="{5E2AF702-7623-46FF-8105-B9D1CE2E86BD}" dt="2021-03-24T16:49:11.785" v="5966" actId="20578"/>
          <ac:spMkLst>
            <pc:docMk/>
            <pc:sldMk cId="1459994327" sldId="304"/>
            <ac:spMk id="3" creationId="{D0A35F17-6E93-7E42-AD04-760F92D372E4}"/>
          </ac:spMkLst>
        </pc:spChg>
      </pc:sldChg>
      <pc:sldChg chg="modSp mod modNotesTx">
        <pc:chgData name="Michael Hager" userId="329ee27f-bd24-44c8-b652-bab4ffb44cd6" providerId="ADAL" clId="{5E2AF702-7623-46FF-8105-B9D1CE2E86BD}" dt="2021-03-24T15:59:28.704" v="5758" actId="20577"/>
        <pc:sldMkLst>
          <pc:docMk/>
          <pc:sldMk cId="1497261591" sldId="306"/>
        </pc:sldMkLst>
        <pc:spChg chg="mod">
          <ac:chgData name="Michael Hager" userId="329ee27f-bd24-44c8-b652-bab4ffb44cd6" providerId="ADAL" clId="{5E2AF702-7623-46FF-8105-B9D1CE2E86BD}" dt="2021-03-23T18:59:52.859" v="137" actId="20577"/>
          <ac:spMkLst>
            <pc:docMk/>
            <pc:sldMk cId="1497261591" sldId="306"/>
            <ac:spMk id="2" creationId="{C2C95AD4-1084-9447-A751-7335A150B145}"/>
          </ac:spMkLst>
        </pc:spChg>
        <pc:spChg chg="mod">
          <ac:chgData name="Michael Hager" userId="329ee27f-bd24-44c8-b652-bab4ffb44cd6" providerId="ADAL" clId="{5E2AF702-7623-46FF-8105-B9D1CE2E86BD}" dt="2021-03-24T15:53:31.393" v="5388" actId="20577"/>
          <ac:spMkLst>
            <pc:docMk/>
            <pc:sldMk cId="1497261591" sldId="306"/>
            <ac:spMk id="4" creationId="{47661920-4D5A-4360-86D9-AD399AF1B761}"/>
          </ac:spMkLst>
        </pc:spChg>
      </pc:sldChg>
      <pc:sldChg chg="modSp del mod">
        <pc:chgData name="Michael Hager" userId="329ee27f-bd24-44c8-b652-bab4ffb44cd6" providerId="ADAL" clId="{5E2AF702-7623-46FF-8105-B9D1CE2E86BD}" dt="2021-03-23T20:31:38.777" v="492" actId="47"/>
        <pc:sldMkLst>
          <pc:docMk/>
          <pc:sldMk cId="2524274099" sldId="324"/>
        </pc:sldMkLst>
        <pc:spChg chg="mod">
          <ac:chgData name="Michael Hager" userId="329ee27f-bd24-44c8-b652-bab4ffb44cd6" providerId="ADAL" clId="{5E2AF702-7623-46FF-8105-B9D1CE2E86BD}" dt="2021-03-23T20:31:06.638" v="441" actId="20577"/>
          <ac:spMkLst>
            <pc:docMk/>
            <pc:sldMk cId="2524274099" sldId="324"/>
            <ac:spMk id="2" creationId="{5E170AA6-C327-FF41-A96C-360F5AE70B39}"/>
          </ac:spMkLst>
        </pc:spChg>
        <pc:spChg chg="mod">
          <ac:chgData name="Michael Hager" userId="329ee27f-bd24-44c8-b652-bab4ffb44cd6" providerId="ADAL" clId="{5E2AF702-7623-46FF-8105-B9D1CE2E86BD}" dt="2021-03-23T20:31:24.858" v="491" actId="20577"/>
          <ac:spMkLst>
            <pc:docMk/>
            <pc:sldMk cId="2524274099" sldId="324"/>
            <ac:spMk id="3" creationId="{293BA2D8-ED09-4040-9F6A-DC0CAEA5CF91}"/>
          </ac:spMkLst>
        </pc:spChg>
      </pc:sldChg>
      <pc:sldChg chg="ord setBg">
        <pc:chgData name="Michael Hager" userId="329ee27f-bd24-44c8-b652-bab4ffb44cd6" providerId="ADAL" clId="{5E2AF702-7623-46FF-8105-B9D1CE2E86BD}" dt="2021-03-23T22:26:04.617" v="4234"/>
        <pc:sldMkLst>
          <pc:docMk/>
          <pc:sldMk cId="3907684826" sldId="330"/>
        </pc:sldMkLst>
      </pc:sldChg>
      <pc:sldChg chg="modSp mod">
        <pc:chgData name="Michael Hager" userId="329ee27f-bd24-44c8-b652-bab4ffb44cd6" providerId="ADAL" clId="{5E2AF702-7623-46FF-8105-B9D1CE2E86BD}" dt="2021-03-24T15:06:15.235" v="4926" actId="20577"/>
        <pc:sldMkLst>
          <pc:docMk/>
          <pc:sldMk cId="1401103164" sldId="332"/>
        </pc:sldMkLst>
        <pc:spChg chg="mod">
          <ac:chgData name="Michael Hager" userId="329ee27f-bd24-44c8-b652-bab4ffb44cd6" providerId="ADAL" clId="{5E2AF702-7623-46FF-8105-B9D1CE2E86BD}" dt="2021-03-24T15:06:15.235" v="4926" actId="20577"/>
          <ac:spMkLst>
            <pc:docMk/>
            <pc:sldMk cId="1401103164" sldId="332"/>
            <ac:spMk id="3" creationId="{00000000-0000-0000-0000-000000000000}"/>
          </ac:spMkLst>
        </pc:spChg>
      </pc:sldChg>
      <pc:sldChg chg="modNotesTx">
        <pc:chgData name="Michael Hager" userId="329ee27f-bd24-44c8-b652-bab4ffb44cd6" providerId="ADAL" clId="{5E2AF702-7623-46FF-8105-B9D1CE2E86BD}" dt="2021-03-24T15:52:57.981" v="5325" actId="313"/>
        <pc:sldMkLst>
          <pc:docMk/>
          <pc:sldMk cId="2018949871" sldId="338"/>
        </pc:sldMkLst>
      </pc:sldChg>
      <pc:sldChg chg="ord">
        <pc:chgData name="Michael Hager" userId="329ee27f-bd24-44c8-b652-bab4ffb44cd6" providerId="ADAL" clId="{5E2AF702-7623-46FF-8105-B9D1CE2E86BD}" dt="2021-03-23T20:27:07.089" v="396"/>
        <pc:sldMkLst>
          <pc:docMk/>
          <pc:sldMk cId="3246654783" sldId="340"/>
        </pc:sldMkLst>
      </pc:sldChg>
      <pc:sldChg chg="modSp mod modNotesTx">
        <pc:chgData name="Michael Hager" userId="329ee27f-bd24-44c8-b652-bab4ffb44cd6" providerId="ADAL" clId="{5E2AF702-7623-46FF-8105-B9D1CE2E86BD}" dt="2021-03-24T15:56:56.264" v="5756" actId="20577"/>
        <pc:sldMkLst>
          <pc:docMk/>
          <pc:sldMk cId="1380889059" sldId="345"/>
        </pc:sldMkLst>
        <pc:spChg chg="mod">
          <ac:chgData name="Michael Hager" userId="329ee27f-bd24-44c8-b652-bab4ffb44cd6" providerId="ADAL" clId="{5E2AF702-7623-46FF-8105-B9D1CE2E86BD}" dt="2021-03-23T19:06:40.780" v="320" actId="20577"/>
          <ac:spMkLst>
            <pc:docMk/>
            <pc:sldMk cId="1380889059" sldId="345"/>
            <ac:spMk id="4" creationId="{9DC7B700-E58C-448B-B023-DBB8CCF1D032}"/>
          </ac:spMkLst>
        </pc:spChg>
        <pc:spChg chg="mod">
          <ac:chgData name="Michael Hager" userId="329ee27f-bd24-44c8-b652-bab4ffb44cd6" providerId="ADAL" clId="{5E2AF702-7623-46FF-8105-B9D1CE2E86BD}" dt="2021-03-23T19:00:34.177" v="192" actId="207"/>
          <ac:spMkLst>
            <pc:docMk/>
            <pc:sldMk cId="1380889059" sldId="345"/>
            <ac:spMk id="5" creationId="{F040B75F-0400-4EBB-AF14-283701B5FE15}"/>
          </ac:spMkLst>
        </pc:spChg>
      </pc:sldChg>
      <pc:sldChg chg="addSp delSp modSp mod modNotesTx">
        <pc:chgData name="Michael Hager" userId="329ee27f-bd24-44c8-b652-bab4ffb44cd6" providerId="ADAL" clId="{5E2AF702-7623-46FF-8105-B9D1CE2E86BD}" dt="2021-03-24T15:51:07.474" v="5146" actId="20577"/>
        <pc:sldMkLst>
          <pc:docMk/>
          <pc:sldMk cId="1160976187" sldId="346"/>
        </pc:sldMkLst>
        <pc:spChg chg="mod">
          <ac:chgData name="Michael Hager" userId="329ee27f-bd24-44c8-b652-bab4ffb44cd6" providerId="ADAL" clId="{5E2AF702-7623-46FF-8105-B9D1CE2E86BD}" dt="2021-03-23T20:24:35.809" v="345" actId="20577"/>
          <ac:spMkLst>
            <pc:docMk/>
            <pc:sldMk cId="1160976187" sldId="346"/>
            <ac:spMk id="4" creationId="{219DE1B6-9AC7-4E40-B032-0F0E9A5B7102}"/>
          </ac:spMkLst>
        </pc:spChg>
        <pc:spChg chg="mod">
          <ac:chgData name="Michael Hager" userId="329ee27f-bd24-44c8-b652-bab4ffb44cd6" providerId="ADAL" clId="{5E2AF702-7623-46FF-8105-B9D1CE2E86BD}" dt="2021-03-23T20:35:09.699" v="657" actId="20577"/>
          <ac:spMkLst>
            <pc:docMk/>
            <pc:sldMk cId="1160976187" sldId="346"/>
            <ac:spMk id="5" creationId="{207B8B5C-A5F6-4A2A-8704-9B9E4893D207}"/>
          </ac:spMkLst>
        </pc:spChg>
        <pc:spChg chg="add del">
          <ac:chgData name="Michael Hager" userId="329ee27f-bd24-44c8-b652-bab4ffb44cd6" providerId="ADAL" clId="{5E2AF702-7623-46FF-8105-B9D1CE2E86BD}" dt="2021-03-23T20:24:29.998" v="322" actId="22"/>
          <ac:spMkLst>
            <pc:docMk/>
            <pc:sldMk cId="1160976187" sldId="346"/>
            <ac:spMk id="6" creationId="{29A1B22D-E64C-4161-910E-230E6BCFA7BC}"/>
          </ac:spMkLst>
        </pc:spChg>
      </pc:sldChg>
      <pc:sldChg chg="ord setBg modNotesTx">
        <pc:chgData name="Michael Hager" userId="329ee27f-bd24-44c8-b652-bab4ffb44cd6" providerId="ADAL" clId="{5E2AF702-7623-46FF-8105-B9D1CE2E86BD}" dt="2021-03-23T22:03:11.856" v="4208" actId="20577"/>
        <pc:sldMkLst>
          <pc:docMk/>
          <pc:sldMk cId="4234878713" sldId="347"/>
        </pc:sldMkLst>
      </pc:sldChg>
      <pc:sldChg chg="modSp mod">
        <pc:chgData name="Michael Hager" userId="329ee27f-bd24-44c8-b652-bab4ffb44cd6" providerId="ADAL" clId="{5E2AF702-7623-46FF-8105-B9D1CE2E86BD}" dt="2021-03-23T20:34:11.957" v="629" actId="120"/>
        <pc:sldMkLst>
          <pc:docMk/>
          <pc:sldMk cId="2266444851" sldId="348"/>
        </pc:sldMkLst>
        <pc:spChg chg="mod">
          <ac:chgData name="Michael Hager" userId="329ee27f-bd24-44c8-b652-bab4ffb44cd6" providerId="ADAL" clId="{5E2AF702-7623-46FF-8105-B9D1CE2E86BD}" dt="2021-03-23T20:34:11.957" v="629" actId="120"/>
          <ac:spMkLst>
            <pc:docMk/>
            <pc:sldMk cId="2266444851" sldId="348"/>
            <ac:spMk id="2" creationId="{CD4F5108-B27F-4ABD-9071-58A1000158F6}"/>
          </ac:spMkLst>
        </pc:spChg>
      </pc:sldChg>
      <pc:sldChg chg="addSp modSp mod modClrScheme chgLayout modNotesTx">
        <pc:chgData name="Michael Hager" userId="329ee27f-bd24-44c8-b652-bab4ffb44cd6" providerId="ADAL" clId="{5E2AF702-7623-46FF-8105-B9D1CE2E86BD}" dt="2021-03-23T20:49:23.439" v="1909" actId="20577"/>
        <pc:sldMkLst>
          <pc:docMk/>
          <pc:sldMk cId="447673908" sldId="349"/>
        </pc:sldMkLst>
        <pc:spChg chg="add mod ord">
          <ac:chgData name="Michael Hager" userId="329ee27f-bd24-44c8-b652-bab4ffb44cd6" providerId="ADAL" clId="{5E2AF702-7623-46FF-8105-B9D1CE2E86BD}" dt="2021-03-23T20:34:50.677" v="646" actId="113"/>
          <ac:spMkLst>
            <pc:docMk/>
            <pc:sldMk cId="447673908" sldId="349"/>
            <ac:spMk id="2" creationId="{102712BE-5494-4121-AA15-3B90E891C071}"/>
          </ac:spMkLst>
        </pc:spChg>
        <pc:spChg chg="mod ord">
          <ac:chgData name="Michael Hager" userId="329ee27f-bd24-44c8-b652-bab4ffb44cd6" providerId="ADAL" clId="{5E2AF702-7623-46FF-8105-B9D1CE2E86BD}" dt="2021-03-23T20:49:23.439" v="1909" actId="20577"/>
          <ac:spMkLst>
            <pc:docMk/>
            <pc:sldMk cId="447673908" sldId="349"/>
            <ac:spMk id="3" creationId="{849E80E1-F08D-444C-80E9-AC3C68A2DA01}"/>
          </ac:spMkLst>
        </pc:spChg>
      </pc:sldChg>
      <pc:sldChg chg="del">
        <pc:chgData name="Michael Hager" userId="329ee27f-bd24-44c8-b652-bab4ffb44cd6" providerId="ADAL" clId="{5E2AF702-7623-46FF-8105-B9D1CE2E86BD}" dt="2021-03-23T20:27:26.688" v="397" actId="47"/>
        <pc:sldMkLst>
          <pc:docMk/>
          <pc:sldMk cId="2734507996" sldId="350"/>
        </pc:sldMkLst>
      </pc:sldChg>
      <pc:sldChg chg="addSp modSp mod modClrScheme chgLayout modNotesTx">
        <pc:chgData name="Michael Hager" userId="329ee27f-bd24-44c8-b652-bab4ffb44cd6" providerId="ADAL" clId="{5E2AF702-7623-46FF-8105-B9D1CE2E86BD}" dt="2021-03-23T20:57:52.086" v="2912" actId="20577"/>
        <pc:sldMkLst>
          <pc:docMk/>
          <pc:sldMk cId="1086851892" sldId="351"/>
        </pc:sldMkLst>
        <pc:spChg chg="add mod ord">
          <ac:chgData name="Michael Hager" userId="329ee27f-bd24-44c8-b652-bab4ffb44cd6" providerId="ADAL" clId="{5E2AF702-7623-46FF-8105-B9D1CE2E86BD}" dt="2021-03-23T20:34:39.867" v="639" actId="122"/>
          <ac:spMkLst>
            <pc:docMk/>
            <pc:sldMk cId="1086851892" sldId="351"/>
            <ac:spMk id="2" creationId="{45A9BCF4-E274-4FC9-92B5-9F29D5303594}"/>
          </ac:spMkLst>
        </pc:spChg>
        <pc:spChg chg="mod ord">
          <ac:chgData name="Michael Hager" userId="329ee27f-bd24-44c8-b652-bab4ffb44cd6" providerId="ADAL" clId="{5E2AF702-7623-46FF-8105-B9D1CE2E86BD}" dt="2021-03-23T20:57:52.086" v="2912" actId="20577"/>
          <ac:spMkLst>
            <pc:docMk/>
            <pc:sldMk cId="1086851892" sldId="351"/>
            <ac:spMk id="3" creationId="{849E80E1-F08D-444C-80E9-AC3C68A2DA01}"/>
          </ac:spMkLst>
        </pc:spChg>
      </pc:sldChg>
      <pc:sldChg chg="delCm">
        <pc:chgData name="Michael Hager" userId="329ee27f-bd24-44c8-b652-bab4ffb44cd6" providerId="ADAL" clId="{5E2AF702-7623-46FF-8105-B9D1CE2E86BD}" dt="2021-03-24T16:52:37.575" v="6044" actId="1592"/>
        <pc:sldMkLst>
          <pc:docMk/>
          <pc:sldMk cId="4202637886" sldId="352"/>
        </pc:sldMkLst>
      </pc:sldChg>
      <pc:sldChg chg="delCm">
        <pc:chgData name="Michael Hager" userId="329ee27f-bd24-44c8-b652-bab4ffb44cd6" providerId="ADAL" clId="{5E2AF702-7623-46FF-8105-B9D1CE2E86BD}" dt="2021-03-24T16:54:29.815" v="6106" actId="1592"/>
        <pc:sldMkLst>
          <pc:docMk/>
          <pc:sldMk cId="2216727671" sldId="353"/>
        </pc:sldMkLst>
      </pc:sldChg>
      <pc:sldChg chg="delCm">
        <pc:chgData name="Michael Hager" userId="329ee27f-bd24-44c8-b652-bab4ffb44cd6" providerId="ADAL" clId="{5E2AF702-7623-46FF-8105-B9D1CE2E86BD}" dt="2021-03-24T16:54:52.606" v="6107" actId="1592"/>
        <pc:sldMkLst>
          <pc:docMk/>
          <pc:sldMk cId="3489264015" sldId="355"/>
        </pc:sldMkLst>
      </pc:sldChg>
      <pc:sldChg chg="delCm">
        <pc:chgData name="Michael Hager" userId="329ee27f-bd24-44c8-b652-bab4ffb44cd6" providerId="ADAL" clId="{5E2AF702-7623-46FF-8105-B9D1CE2E86BD}" dt="2021-03-23T20:29:33.478" v="400" actId="1592"/>
        <pc:sldMkLst>
          <pc:docMk/>
          <pc:sldMk cId="2722350361" sldId="357"/>
        </pc:sldMkLst>
      </pc:sldChg>
      <pc:sldChg chg="addSp modSp new mod setBg">
        <pc:chgData name="Michael Hager" userId="329ee27f-bd24-44c8-b652-bab4ffb44cd6" providerId="ADAL" clId="{5E2AF702-7623-46FF-8105-B9D1CE2E86BD}" dt="2021-03-23T19:04:45.034" v="286" actId="1076"/>
        <pc:sldMkLst>
          <pc:docMk/>
          <pc:sldMk cId="892224082" sldId="358"/>
        </pc:sldMkLst>
        <pc:spChg chg="mod">
          <ac:chgData name="Michael Hager" userId="329ee27f-bd24-44c8-b652-bab4ffb44cd6" providerId="ADAL" clId="{5E2AF702-7623-46FF-8105-B9D1CE2E86BD}" dt="2021-03-23T19:04:37.136" v="284" actId="27636"/>
          <ac:spMkLst>
            <pc:docMk/>
            <pc:sldMk cId="892224082" sldId="358"/>
            <ac:spMk id="3" creationId="{8B0EE5CE-094E-49FC-B181-664B59758F4D}"/>
          </ac:spMkLst>
        </pc:spChg>
        <pc:picChg chg="add mod">
          <ac:chgData name="Michael Hager" userId="329ee27f-bd24-44c8-b652-bab4ffb44cd6" providerId="ADAL" clId="{5E2AF702-7623-46FF-8105-B9D1CE2E86BD}" dt="2021-03-23T19:04:45.034" v="286" actId="1076"/>
          <ac:picMkLst>
            <pc:docMk/>
            <pc:sldMk cId="892224082" sldId="358"/>
            <ac:picMk id="4" creationId="{4C816465-A2D4-49E2-92C1-207EEB048424}"/>
          </ac:picMkLst>
        </pc:picChg>
      </pc:sldChg>
      <pc:sldChg chg="new del">
        <pc:chgData name="Michael Hager" userId="329ee27f-bd24-44c8-b652-bab4ffb44cd6" providerId="ADAL" clId="{5E2AF702-7623-46FF-8105-B9D1CE2E86BD}" dt="2021-03-23T18:56:21.938" v="2" actId="47"/>
        <pc:sldMkLst>
          <pc:docMk/>
          <pc:sldMk cId="4233430830" sldId="358"/>
        </pc:sldMkLst>
      </pc:sldChg>
      <pc:sldChg chg="add del setBg">
        <pc:chgData name="Michael Hager" userId="329ee27f-bd24-44c8-b652-bab4ffb44cd6" providerId="ADAL" clId="{5E2AF702-7623-46FF-8105-B9D1CE2E86BD}" dt="2021-03-23T19:04:58.907" v="288"/>
        <pc:sldMkLst>
          <pc:docMk/>
          <pc:sldMk cId="652742750" sldId="359"/>
        </pc:sldMkLst>
      </pc:sldChg>
      <pc:sldChg chg="modSp new mod setBg modNotesTx">
        <pc:chgData name="Michael Hager" userId="329ee27f-bd24-44c8-b652-bab4ffb44cd6" providerId="ADAL" clId="{5E2AF702-7623-46FF-8105-B9D1CE2E86BD}" dt="2021-03-23T22:08:44.274" v="4210"/>
        <pc:sldMkLst>
          <pc:docMk/>
          <pc:sldMk cId="1613699517" sldId="359"/>
        </pc:sldMkLst>
        <pc:spChg chg="mod">
          <ac:chgData name="Michael Hager" userId="329ee27f-bd24-44c8-b652-bab4ffb44cd6" providerId="ADAL" clId="{5E2AF702-7623-46FF-8105-B9D1CE2E86BD}" dt="2021-03-23T20:34:22.027" v="634"/>
          <ac:spMkLst>
            <pc:docMk/>
            <pc:sldMk cId="1613699517" sldId="359"/>
            <ac:spMk id="2" creationId="{34F93762-BDE6-4248-8259-AFBDB08654E8}"/>
          </ac:spMkLst>
        </pc:spChg>
        <pc:spChg chg="mod">
          <ac:chgData name="Michael Hager" userId="329ee27f-bd24-44c8-b652-bab4ffb44cd6" providerId="ADAL" clId="{5E2AF702-7623-46FF-8105-B9D1CE2E86BD}" dt="2021-03-23T22:08:35.329" v="4209" actId="20577"/>
          <ac:spMkLst>
            <pc:docMk/>
            <pc:sldMk cId="1613699517" sldId="359"/>
            <ac:spMk id="3" creationId="{3C4EFF9C-17DA-4BCF-8832-87044059F90B}"/>
          </ac:spMkLst>
        </pc:spChg>
      </pc:sldChg>
      <pc:sldChg chg="new del">
        <pc:chgData name="Michael Hager" userId="329ee27f-bd24-44c8-b652-bab4ffb44cd6" providerId="ADAL" clId="{5E2AF702-7623-46FF-8105-B9D1CE2E86BD}" dt="2021-03-23T22:25:11.304" v="4212" actId="680"/>
        <pc:sldMkLst>
          <pc:docMk/>
          <pc:sldMk cId="1100378865" sldId="360"/>
        </pc:sldMkLst>
      </pc:sldChg>
      <pc:sldChg chg="modSp add del mod">
        <pc:chgData name="Michael Hager" userId="329ee27f-bd24-44c8-b652-bab4ffb44cd6" providerId="ADAL" clId="{5E2AF702-7623-46FF-8105-B9D1CE2E86BD}" dt="2021-03-23T22:25:54.605" v="4233" actId="47"/>
        <pc:sldMkLst>
          <pc:docMk/>
          <pc:sldMk cId="1600286125" sldId="360"/>
        </pc:sldMkLst>
        <pc:spChg chg="mod">
          <ac:chgData name="Michael Hager" userId="329ee27f-bd24-44c8-b652-bab4ffb44cd6" providerId="ADAL" clId="{5E2AF702-7623-46FF-8105-B9D1CE2E86BD}" dt="2021-03-23T22:25:23.791" v="4228" actId="20577"/>
          <ac:spMkLst>
            <pc:docMk/>
            <pc:sldMk cId="1600286125" sldId="360"/>
            <ac:spMk id="2" creationId="{CD4F5108-B27F-4ABD-9071-58A1000158F6}"/>
          </ac:spMkLst>
        </pc:spChg>
        <pc:spChg chg="mod">
          <ac:chgData name="Michael Hager" userId="329ee27f-bd24-44c8-b652-bab4ffb44cd6" providerId="ADAL" clId="{5E2AF702-7623-46FF-8105-B9D1CE2E86BD}" dt="2021-03-23T22:25:31.220" v="4230" actId="13926"/>
          <ac:spMkLst>
            <pc:docMk/>
            <pc:sldMk cId="1600286125" sldId="360"/>
            <ac:spMk id="3" creationId="{101AA7CC-238A-47C6-9F5B-76B6598A26ED}"/>
          </ac:spMkLst>
        </pc:spChg>
      </pc:sldChg>
      <pc:sldChg chg="add del setBg">
        <pc:chgData name="Michael Hager" userId="329ee27f-bd24-44c8-b652-bab4ffb44cd6" providerId="ADAL" clId="{5E2AF702-7623-46FF-8105-B9D1CE2E86BD}" dt="2021-03-23T22:25:13.482" v="4214"/>
        <pc:sldMkLst>
          <pc:docMk/>
          <pc:sldMk cId="2558518040" sldId="360"/>
        </pc:sldMkLst>
      </pc:sldChg>
      <pc:sldChg chg="addSp delSp modSp new mod setBg">
        <pc:chgData name="Michael Hager" userId="329ee27f-bd24-44c8-b652-bab4ffb44cd6" providerId="ADAL" clId="{5E2AF702-7623-46FF-8105-B9D1CE2E86BD}" dt="2021-03-24T15:37:52.841" v="4937" actId="1076"/>
        <pc:sldMkLst>
          <pc:docMk/>
          <pc:sldMk cId="2949018204" sldId="360"/>
        </pc:sldMkLst>
        <pc:spChg chg="del mod">
          <ac:chgData name="Michael Hager" userId="329ee27f-bd24-44c8-b652-bab4ffb44cd6" providerId="ADAL" clId="{5E2AF702-7623-46FF-8105-B9D1CE2E86BD}" dt="2021-03-24T15:37:36.198" v="4932" actId="478"/>
          <ac:spMkLst>
            <pc:docMk/>
            <pc:sldMk cId="2949018204" sldId="360"/>
            <ac:spMk id="2" creationId="{43441FB1-F543-4FC5-960D-C79130B5844D}"/>
          </ac:spMkLst>
        </pc:spChg>
        <pc:spChg chg="del mod">
          <ac:chgData name="Michael Hager" userId="329ee27f-bd24-44c8-b652-bab4ffb44cd6" providerId="ADAL" clId="{5E2AF702-7623-46FF-8105-B9D1CE2E86BD}" dt="2021-03-24T15:37:24.603" v="4927" actId="931"/>
          <ac:spMkLst>
            <pc:docMk/>
            <pc:sldMk cId="2949018204" sldId="360"/>
            <ac:spMk id="3" creationId="{046693C9-A5B7-4D28-8A77-F70A9CF9EADC}"/>
          </ac:spMkLst>
        </pc:spChg>
        <pc:spChg chg="add del mod">
          <ac:chgData name="Michael Hager" userId="329ee27f-bd24-44c8-b652-bab4ffb44cd6" providerId="ADAL" clId="{5E2AF702-7623-46FF-8105-B9D1CE2E86BD}" dt="2021-03-24T15:37:39.806" v="4933" actId="478"/>
          <ac:spMkLst>
            <pc:docMk/>
            <pc:sldMk cId="2949018204" sldId="360"/>
            <ac:spMk id="7" creationId="{42D23254-9B74-48E4-B6D6-74074C12EABD}"/>
          </ac:spMkLst>
        </pc:spChg>
        <pc:picChg chg="add mod">
          <ac:chgData name="Michael Hager" userId="329ee27f-bd24-44c8-b652-bab4ffb44cd6" providerId="ADAL" clId="{5E2AF702-7623-46FF-8105-B9D1CE2E86BD}" dt="2021-03-24T15:37:52.841" v="4937" actId="1076"/>
          <ac:picMkLst>
            <pc:docMk/>
            <pc:sldMk cId="2949018204" sldId="360"/>
            <ac:picMk id="5" creationId="{8BF9CA57-6A8E-4DCC-BC54-3865F714CA35}"/>
          </ac:picMkLst>
        </pc:picChg>
      </pc:sldChg>
      <pc:sldChg chg="modSp add del mod">
        <pc:chgData name="Michael Hager" userId="329ee27f-bd24-44c8-b652-bab4ffb44cd6" providerId="ADAL" clId="{5E2AF702-7623-46FF-8105-B9D1CE2E86BD}" dt="2021-03-24T13:57:41.419" v="4361" actId="47"/>
        <pc:sldMkLst>
          <pc:docMk/>
          <pc:sldMk cId="2584642743" sldId="361"/>
        </pc:sldMkLst>
        <pc:spChg chg="mod">
          <ac:chgData name="Michael Hager" userId="329ee27f-bd24-44c8-b652-bab4ffb44cd6" providerId="ADAL" clId="{5E2AF702-7623-46FF-8105-B9D1CE2E86BD}" dt="2021-03-23T22:33:32.997" v="4288" actId="20577"/>
          <ac:spMkLst>
            <pc:docMk/>
            <pc:sldMk cId="2584642743" sldId="361"/>
            <ac:spMk id="2" creationId="{43441FB1-F543-4FC5-960D-C79130B5844D}"/>
          </ac:spMkLst>
        </pc:spChg>
      </pc:sldChg>
      <pc:sldChg chg="new del ord">
        <pc:chgData name="Michael Hager" userId="329ee27f-bd24-44c8-b652-bab4ffb44cd6" providerId="ADAL" clId="{5E2AF702-7623-46FF-8105-B9D1CE2E86BD}" dt="2021-03-24T14:43:06.042" v="4365" actId="47"/>
        <pc:sldMkLst>
          <pc:docMk/>
          <pc:sldMk cId="3757867227" sldId="361"/>
        </pc:sldMkLst>
      </pc:sldChg>
    </pc:docChg>
  </pc:docChgLst>
  <pc:docChgLst>
    <pc:chgData name="Michael Hager" userId="329ee27f-bd24-44c8-b652-bab4ffb44cd6" providerId="ADAL" clId="{B8C383BD-5350-422C-BB77-DB2C1A97AF43}"/>
    <pc:docChg chg="undo custSel mod addSld delSld modSld">
      <pc:chgData name="Michael Hager" userId="329ee27f-bd24-44c8-b652-bab4ffb44cd6" providerId="ADAL" clId="{B8C383BD-5350-422C-BB77-DB2C1A97AF43}" dt="2020-11-18T16:30:47.736" v="1246" actId="1076"/>
      <pc:docMkLst>
        <pc:docMk/>
      </pc:docMkLst>
      <pc:sldChg chg="addSp modSp mod modNotesTx">
        <pc:chgData name="Michael Hager" userId="329ee27f-bd24-44c8-b652-bab4ffb44cd6" providerId="ADAL" clId="{B8C383BD-5350-422C-BB77-DB2C1A97AF43}" dt="2020-11-18T16:29:43.791" v="1242" actId="6549"/>
        <pc:sldMkLst>
          <pc:docMk/>
          <pc:sldMk cId="3780675779" sldId="276"/>
        </pc:sldMkLst>
        <pc:spChg chg="mod">
          <ac:chgData name="Michael Hager" userId="329ee27f-bd24-44c8-b652-bab4ffb44cd6" providerId="ADAL" clId="{B8C383BD-5350-422C-BB77-DB2C1A97AF43}" dt="2020-11-18T16:29:43.791" v="1242" actId="6549"/>
          <ac:spMkLst>
            <pc:docMk/>
            <pc:sldMk cId="3780675779" sldId="276"/>
            <ac:spMk id="3" creationId="{00000000-0000-0000-0000-000000000000}"/>
          </ac:spMkLst>
        </pc:spChg>
        <pc:spChg chg="add">
          <ac:chgData name="Michael Hager" userId="329ee27f-bd24-44c8-b652-bab4ffb44cd6" providerId="ADAL" clId="{B8C383BD-5350-422C-BB77-DB2C1A97AF43}" dt="2020-11-06T15:38:35.066" v="128" actId="22"/>
          <ac:spMkLst>
            <pc:docMk/>
            <pc:sldMk cId="3780675779" sldId="276"/>
            <ac:spMk id="5" creationId="{129A46B7-1B21-43FB-919B-10AFA4C2BDEA}"/>
          </ac:spMkLst>
        </pc:spChg>
      </pc:sldChg>
      <pc:sldChg chg="addSp modSp mod modNotesTx">
        <pc:chgData name="Michael Hager" userId="329ee27f-bd24-44c8-b652-bab4ffb44cd6" providerId="ADAL" clId="{B8C383BD-5350-422C-BB77-DB2C1A97AF43}" dt="2020-11-18T16:22:23.304" v="1090"/>
        <pc:sldMkLst>
          <pc:docMk/>
          <pc:sldMk cId="1138322994" sldId="280"/>
        </pc:sldMkLst>
        <pc:spChg chg="mod">
          <ac:chgData name="Michael Hager" userId="329ee27f-bd24-44c8-b652-bab4ffb44cd6" providerId="ADAL" clId="{B8C383BD-5350-422C-BB77-DB2C1A97AF43}" dt="2020-11-18T16:22:08.151" v="1089" actId="6549"/>
          <ac:spMkLst>
            <pc:docMk/>
            <pc:sldMk cId="1138322994" sldId="280"/>
            <ac:spMk id="3" creationId="{D0A35F17-6E93-7E42-AD04-760F92D372E4}"/>
          </ac:spMkLst>
        </pc:spChg>
        <pc:spChg chg="add">
          <ac:chgData name="Michael Hager" userId="329ee27f-bd24-44c8-b652-bab4ffb44cd6" providerId="ADAL" clId="{B8C383BD-5350-422C-BB77-DB2C1A97AF43}" dt="2020-11-06T15:38:32.988" v="127" actId="22"/>
          <ac:spMkLst>
            <pc:docMk/>
            <pc:sldMk cId="1138322994" sldId="280"/>
            <ac:spMk id="5" creationId="{7388BF30-D290-4074-8EDA-0578B4ED95E1}"/>
          </ac:spMkLst>
        </pc:spChg>
      </pc:sldChg>
      <pc:sldChg chg="addSp modSp mod modNotesTx">
        <pc:chgData name="Michael Hager" userId="329ee27f-bd24-44c8-b652-bab4ffb44cd6" providerId="ADAL" clId="{B8C383BD-5350-422C-BB77-DB2C1A97AF43}" dt="2020-11-18T16:27:29.253" v="1201" actId="6549"/>
        <pc:sldMkLst>
          <pc:docMk/>
          <pc:sldMk cId="2974888729" sldId="284"/>
        </pc:sldMkLst>
        <pc:spChg chg="mod">
          <ac:chgData name="Michael Hager" userId="329ee27f-bd24-44c8-b652-bab4ffb44cd6" providerId="ADAL" clId="{B8C383BD-5350-422C-BB77-DB2C1A97AF43}" dt="2020-11-18T16:16:04.828" v="889" actId="122"/>
          <ac:spMkLst>
            <pc:docMk/>
            <pc:sldMk cId="2974888729" sldId="284"/>
            <ac:spMk id="2" creationId="{FF1A787A-7724-7142-BF50-E30E1E5A5573}"/>
          </ac:spMkLst>
        </pc:spChg>
        <pc:spChg chg="mod">
          <ac:chgData name="Michael Hager" userId="329ee27f-bd24-44c8-b652-bab4ffb44cd6" providerId="ADAL" clId="{B8C383BD-5350-422C-BB77-DB2C1A97AF43}" dt="2020-11-18T16:27:29.253" v="1201" actId="6549"/>
          <ac:spMkLst>
            <pc:docMk/>
            <pc:sldMk cId="2974888729" sldId="284"/>
            <ac:spMk id="3" creationId="{D0A35F17-6E93-7E42-AD04-760F92D372E4}"/>
          </ac:spMkLst>
        </pc:spChg>
        <pc:spChg chg="add">
          <ac:chgData name="Michael Hager" userId="329ee27f-bd24-44c8-b652-bab4ffb44cd6" providerId="ADAL" clId="{B8C383BD-5350-422C-BB77-DB2C1A97AF43}" dt="2020-11-06T15:38:32.082" v="126" actId="22"/>
          <ac:spMkLst>
            <pc:docMk/>
            <pc:sldMk cId="2974888729" sldId="284"/>
            <ac:spMk id="5" creationId="{4C04A0BD-6323-4A9E-A48A-1D9FA652EE30}"/>
          </ac:spMkLst>
        </pc:spChg>
      </pc:sldChg>
      <pc:sldChg chg="addSp modSp mod">
        <pc:chgData name="Michael Hager" userId="329ee27f-bd24-44c8-b652-bab4ffb44cd6" providerId="ADAL" clId="{B8C383BD-5350-422C-BB77-DB2C1A97AF43}" dt="2020-11-18T16:10:22.462" v="555" actId="6549"/>
        <pc:sldMkLst>
          <pc:docMk/>
          <pc:sldMk cId="3979409347" sldId="288"/>
        </pc:sldMkLst>
        <pc:spChg chg="mod">
          <ac:chgData name="Michael Hager" userId="329ee27f-bd24-44c8-b652-bab4ffb44cd6" providerId="ADAL" clId="{B8C383BD-5350-422C-BB77-DB2C1A97AF43}" dt="2020-11-18T16:10:22.462" v="555" actId="6549"/>
          <ac:spMkLst>
            <pc:docMk/>
            <pc:sldMk cId="3979409347" sldId="288"/>
            <ac:spMk id="3" creationId="{D0A35F17-6E93-7E42-AD04-760F92D372E4}"/>
          </ac:spMkLst>
        </pc:spChg>
        <pc:spChg chg="add">
          <ac:chgData name="Michael Hager" userId="329ee27f-bd24-44c8-b652-bab4ffb44cd6" providerId="ADAL" clId="{B8C383BD-5350-422C-BB77-DB2C1A97AF43}" dt="2020-11-06T15:38:38.133" v="129" actId="22"/>
          <ac:spMkLst>
            <pc:docMk/>
            <pc:sldMk cId="3979409347" sldId="288"/>
            <ac:spMk id="5" creationId="{5693925A-4D5C-486C-BD3C-91B502FAA0E5}"/>
          </ac:spMkLst>
        </pc:spChg>
      </pc:sldChg>
      <pc:sldChg chg="modSp mod">
        <pc:chgData name="Michael Hager" userId="329ee27f-bd24-44c8-b652-bab4ffb44cd6" providerId="ADAL" clId="{B8C383BD-5350-422C-BB77-DB2C1A97AF43}" dt="2020-11-18T16:17:00.471" v="1046" actId="1076"/>
        <pc:sldMkLst>
          <pc:docMk/>
          <pc:sldMk cId="2810017035" sldId="301"/>
        </pc:sldMkLst>
        <pc:picChg chg="mod">
          <ac:chgData name="Michael Hager" userId="329ee27f-bd24-44c8-b652-bab4ffb44cd6" providerId="ADAL" clId="{B8C383BD-5350-422C-BB77-DB2C1A97AF43}" dt="2020-11-18T16:17:00.471" v="1046" actId="1076"/>
          <ac:picMkLst>
            <pc:docMk/>
            <pc:sldMk cId="2810017035" sldId="301"/>
            <ac:picMk id="4" creationId="{00000000-0000-0000-0000-000000000000}"/>
          </ac:picMkLst>
        </pc:picChg>
      </pc:sldChg>
      <pc:sldChg chg="addSp modSp mod modNotesTx">
        <pc:chgData name="Michael Hager" userId="329ee27f-bd24-44c8-b652-bab4ffb44cd6" providerId="ADAL" clId="{B8C383BD-5350-422C-BB77-DB2C1A97AF43}" dt="2020-11-18T16:25:35.262" v="1160" actId="20577"/>
        <pc:sldMkLst>
          <pc:docMk/>
          <pc:sldMk cId="1459994327" sldId="304"/>
        </pc:sldMkLst>
        <pc:spChg chg="mod">
          <ac:chgData name="Michael Hager" userId="329ee27f-bd24-44c8-b652-bab4ffb44cd6" providerId="ADAL" clId="{B8C383BD-5350-422C-BB77-DB2C1A97AF43}" dt="2020-11-18T16:25:11.261" v="1131" actId="6549"/>
          <ac:spMkLst>
            <pc:docMk/>
            <pc:sldMk cId="1459994327" sldId="304"/>
            <ac:spMk id="3" creationId="{D0A35F17-6E93-7E42-AD04-760F92D372E4}"/>
          </ac:spMkLst>
        </pc:spChg>
        <pc:spChg chg="add">
          <ac:chgData name="Michael Hager" userId="329ee27f-bd24-44c8-b652-bab4ffb44cd6" providerId="ADAL" clId="{B8C383BD-5350-422C-BB77-DB2C1A97AF43}" dt="2020-11-06T15:38:30.228" v="125" actId="22"/>
          <ac:spMkLst>
            <pc:docMk/>
            <pc:sldMk cId="1459994327" sldId="304"/>
            <ac:spMk id="5" creationId="{99915605-998C-4F3E-B83E-25CA3A92F9B4}"/>
          </ac:spMkLst>
        </pc:spChg>
      </pc:sldChg>
      <pc:sldChg chg="modNotesTx">
        <pc:chgData name="Michael Hager" userId="329ee27f-bd24-44c8-b652-bab4ffb44cd6" providerId="ADAL" clId="{B8C383BD-5350-422C-BB77-DB2C1A97AF43}" dt="2020-11-06T15:34:36.657" v="115" actId="20577"/>
        <pc:sldMkLst>
          <pc:docMk/>
          <pc:sldMk cId="1497261591" sldId="306"/>
        </pc:sldMkLst>
      </pc:sldChg>
      <pc:sldChg chg="addSp modSp mod modNotesTx">
        <pc:chgData name="Michael Hager" userId="329ee27f-bd24-44c8-b652-bab4ffb44cd6" providerId="ADAL" clId="{B8C383BD-5350-422C-BB77-DB2C1A97AF43}" dt="2020-11-18T16:08:57.978" v="510" actId="6549"/>
        <pc:sldMkLst>
          <pc:docMk/>
          <pc:sldMk cId="3479260655" sldId="318"/>
        </pc:sldMkLst>
        <pc:spChg chg="mod">
          <ac:chgData name="Michael Hager" userId="329ee27f-bd24-44c8-b652-bab4ffb44cd6" providerId="ADAL" clId="{B8C383BD-5350-422C-BB77-DB2C1A97AF43}" dt="2020-11-18T16:08:57.978" v="510" actId="6549"/>
          <ac:spMkLst>
            <pc:docMk/>
            <pc:sldMk cId="3479260655" sldId="318"/>
            <ac:spMk id="3" creationId="{00000000-0000-0000-0000-000000000000}"/>
          </ac:spMkLst>
        </pc:spChg>
        <pc:spChg chg="add mod">
          <ac:chgData name="Michael Hager" userId="329ee27f-bd24-44c8-b652-bab4ffb44cd6" providerId="ADAL" clId="{B8C383BD-5350-422C-BB77-DB2C1A97AF43}" dt="2020-11-06T15:38:27.608" v="124" actId="1076"/>
          <ac:spMkLst>
            <pc:docMk/>
            <pc:sldMk cId="3479260655" sldId="318"/>
            <ac:spMk id="4" creationId="{6D38DB3A-AE60-4C5A-A267-19E6DBD04EA9}"/>
          </ac:spMkLst>
        </pc:spChg>
      </pc:sldChg>
      <pc:sldChg chg="modSp mod">
        <pc:chgData name="Michael Hager" userId="329ee27f-bd24-44c8-b652-bab4ffb44cd6" providerId="ADAL" clId="{B8C383BD-5350-422C-BB77-DB2C1A97AF43}" dt="2020-11-18T15:49:48.388" v="314" actId="13926"/>
        <pc:sldMkLst>
          <pc:docMk/>
          <pc:sldMk cId="2266444851" sldId="348"/>
        </pc:sldMkLst>
        <pc:spChg chg="mod">
          <ac:chgData name="Michael Hager" userId="329ee27f-bd24-44c8-b652-bab4ffb44cd6" providerId="ADAL" clId="{B8C383BD-5350-422C-BB77-DB2C1A97AF43}" dt="2020-11-18T15:49:48.388" v="314" actId="13926"/>
          <ac:spMkLst>
            <pc:docMk/>
            <pc:sldMk cId="2266444851" sldId="348"/>
            <ac:spMk id="3" creationId="{101AA7CC-238A-47C6-9F5B-76B6598A26ED}"/>
          </ac:spMkLst>
        </pc:spChg>
      </pc:sldChg>
      <pc:sldChg chg="modSp mod">
        <pc:chgData name="Michael Hager" userId="329ee27f-bd24-44c8-b652-bab4ffb44cd6" providerId="ADAL" clId="{B8C383BD-5350-422C-BB77-DB2C1A97AF43}" dt="2020-11-18T15:51:24.221" v="388" actId="20577"/>
        <pc:sldMkLst>
          <pc:docMk/>
          <pc:sldMk cId="447673908" sldId="349"/>
        </pc:sldMkLst>
        <pc:spChg chg="mod">
          <ac:chgData name="Michael Hager" userId="329ee27f-bd24-44c8-b652-bab4ffb44cd6" providerId="ADAL" clId="{B8C383BD-5350-422C-BB77-DB2C1A97AF43}" dt="2020-11-18T15:51:24.221" v="388" actId="20577"/>
          <ac:spMkLst>
            <pc:docMk/>
            <pc:sldMk cId="447673908" sldId="349"/>
            <ac:spMk id="3" creationId="{849E80E1-F08D-444C-80E9-AC3C68A2DA01}"/>
          </ac:spMkLst>
        </pc:spChg>
      </pc:sldChg>
      <pc:sldChg chg="modSp add mod">
        <pc:chgData name="Michael Hager" userId="329ee27f-bd24-44c8-b652-bab4ffb44cd6" providerId="ADAL" clId="{B8C383BD-5350-422C-BB77-DB2C1A97AF43}" dt="2020-11-18T15:52:28.250" v="465" actId="207"/>
        <pc:sldMkLst>
          <pc:docMk/>
          <pc:sldMk cId="2734507996" sldId="350"/>
        </pc:sldMkLst>
        <pc:spChg chg="mod">
          <ac:chgData name="Michael Hager" userId="329ee27f-bd24-44c8-b652-bab4ffb44cd6" providerId="ADAL" clId="{B8C383BD-5350-422C-BB77-DB2C1A97AF43}" dt="2020-11-18T15:52:13.231" v="464" actId="5793"/>
          <ac:spMkLst>
            <pc:docMk/>
            <pc:sldMk cId="2734507996" sldId="350"/>
            <ac:spMk id="2" creationId="{AB8968E6-4DCF-4F94-B168-5AC6902CCD5F}"/>
          </ac:spMkLst>
        </pc:spChg>
        <pc:spChg chg="mod">
          <ac:chgData name="Michael Hager" userId="329ee27f-bd24-44c8-b652-bab4ffb44cd6" providerId="ADAL" clId="{B8C383BD-5350-422C-BB77-DB2C1A97AF43}" dt="2020-11-18T15:52:28.250" v="465" actId="207"/>
          <ac:spMkLst>
            <pc:docMk/>
            <pc:sldMk cId="2734507996" sldId="350"/>
            <ac:spMk id="3" creationId="{893C2C28-1DCC-4751-BCF5-2F0B86024CAD}"/>
          </ac:spMkLst>
        </pc:spChg>
      </pc:sldChg>
      <pc:sldChg chg="add del setBg">
        <pc:chgData name="Michael Hager" userId="329ee27f-bd24-44c8-b652-bab4ffb44cd6" providerId="ADAL" clId="{B8C383BD-5350-422C-BB77-DB2C1A97AF43}" dt="2020-11-18T15:51:31.544" v="390"/>
        <pc:sldMkLst>
          <pc:docMk/>
          <pc:sldMk cId="3823402606" sldId="350"/>
        </pc:sldMkLst>
      </pc:sldChg>
      <pc:sldChg chg="modSp add mod">
        <pc:chgData name="Michael Hager" userId="329ee27f-bd24-44c8-b652-bab4ffb44cd6" providerId="ADAL" clId="{B8C383BD-5350-422C-BB77-DB2C1A97AF43}" dt="2020-11-18T15:51:48.663" v="421" actId="20577"/>
        <pc:sldMkLst>
          <pc:docMk/>
          <pc:sldMk cId="1086851892" sldId="351"/>
        </pc:sldMkLst>
        <pc:spChg chg="mod">
          <ac:chgData name="Michael Hager" userId="329ee27f-bd24-44c8-b652-bab4ffb44cd6" providerId="ADAL" clId="{B8C383BD-5350-422C-BB77-DB2C1A97AF43}" dt="2020-11-18T15:51:48.663" v="421" actId="20577"/>
          <ac:spMkLst>
            <pc:docMk/>
            <pc:sldMk cId="1086851892" sldId="351"/>
            <ac:spMk id="3" creationId="{849E80E1-F08D-444C-80E9-AC3C68A2DA01}"/>
          </ac:spMkLst>
        </pc:spChg>
      </pc:sldChg>
      <pc:sldChg chg="add del setBg">
        <pc:chgData name="Michael Hager" userId="329ee27f-bd24-44c8-b652-bab4ffb44cd6" providerId="ADAL" clId="{B8C383BD-5350-422C-BB77-DB2C1A97AF43}" dt="2020-11-18T15:51:31.544" v="390"/>
        <pc:sldMkLst>
          <pc:docMk/>
          <pc:sldMk cId="3404034039" sldId="351"/>
        </pc:sldMkLst>
      </pc:sldChg>
      <pc:sldChg chg="addSp modSp new mod setBg">
        <pc:chgData name="Michael Hager" userId="329ee27f-bd24-44c8-b652-bab4ffb44cd6" providerId="ADAL" clId="{B8C383BD-5350-422C-BB77-DB2C1A97AF43}" dt="2020-11-18T16:20:55.598" v="1050" actId="1076"/>
        <pc:sldMkLst>
          <pc:docMk/>
          <pc:sldMk cId="4202637886" sldId="352"/>
        </pc:sldMkLst>
        <pc:spChg chg="mod">
          <ac:chgData name="Michael Hager" userId="329ee27f-bd24-44c8-b652-bab4ffb44cd6" providerId="ADAL" clId="{B8C383BD-5350-422C-BB77-DB2C1A97AF43}" dt="2020-11-18T16:15:51.645" v="887" actId="20577"/>
          <ac:spMkLst>
            <pc:docMk/>
            <pc:sldMk cId="4202637886" sldId="352"/>
            <ac:spMk id="2" creationId="{C3F4E046-8AA7-49F7-AE58-D43DBA233621}"/>
          </ac:spMkLst>
        </pc:spChg>
        <pc:picChg chg="add mod">
          <ac:chgData name="Michael Hager" userId="329ee27f-bd24-44c8-b652-bab4ffb44cd6" providerId="ADAL" clId="{B8C383BD-5350-422C-BB77-DB2C1A97AF43}" dt="2020-11-18T16:20:55.598" v="1050" actId="1076"/>
          <ac:picMkLst>
            <pc:docMk/>
            <pc:sldMk cId="4202637886" sldId="352"/>
            <ac:picMk id="5" creationId="{285538AB-5CF9-4462-BF7C-A83CA3369B00}"/>
          </ac:picMkLst>
        </pc:picChg>
      </pc:sldChg>
      <pc:sldChg chg="add del setBg">
        <pc:chgData name="Michael Hager" userId="329ee27f-bd24-44c8-b652-bab4ffb44cd6" providerId="ADAL" clId="{B8C383BD-5350-422C-BB77-DB2C1A97AF43}" dt="2020-11-18T16:11:30.104" v="560"/>
        <pc:sldMkLst>
          <pc:docMk/>
          <pc:sldMk cId="515239035" sldId="353"/>
        </pc:sldMkLst>
      </pc:sldChg>
      <pc:sldChg chg="addSp delSp modSp add mod">
        <pc:chgData name="Michael Hager" userId="329ee27f-bd24-44c8-b652-bab4ffb44cd6" providerId="ADAL" clId="{B8C383BD-5350-422C-BB77-DB2C1A97AF43}" dt="2020-11-18T16:30:47.736" v="1246" actId="1076"/>
        <pc:sldMkLst>
          <pc:docMk/>
          <pc:sldMk cId="2216727671" sldId="353"/>
        </pc:sldMkLst>
        <pc:spChg chg="mod">
          <ac:chgData name="Michael Hager" userId="329ee27f-bd24-44c8-b652-bab4ffb44cd6" providerId="ADAL" clId="{B8C383BD-5350-422C-BB77-DB2C1A97AF43}" dt="2020-11-18T16:15:34.641" v="862" actId="122"/>
          <ac:spMkLst>
            <pc:docMk/>
            <pc:sldMk cId="2216727671" sldId="353"/>
            <ac:spMk id="2" creationId="{C3F4E046-8AA7-49F7-AE58-D43DBA233621}"/>
          </ac:spMkLst>
        </pc:spChg>
        <pc:spChg chg="del">
          <ac:chgData name="Michael Hager" userId="329ee27f-bd24-44c8-b652-bab4ffb44cd6" providerId="ADAL" clId="{B8C383BD-5350-422C-BB77-DB2C1A97AF43}" dt="2020-11-18T16:30:35.013" v="1243" actId="22"/>
          <ac:spMkLst>
            <pc:docMk/>
            <pc:sldMk cId="2216727671" sldId="353"/>
            <ac:spMk id="3" creationId="{984B7AB7-28ED-43B3-9C05-6F09943EEB64}"/>
          </ac:spMkLst>
        </pc:spChg>
        <pc:picChg chg="add mod ord">
          <ac:chgData name="Michael Hager" userId="329ee27f-bd24-44c8-b652-bab4ffb44cd6" providerId="ADAL" clId="{B8C383BD-5350-422C-BB77-DB2C1A97AF43}" dt="2020-11-18T16:30:47.736" v="1246" actId="1076"/>
          <ac:picMkLst>
            <pc:docMk/>
            <pc:sldMk cId="2216727671" sldId="353"/>
            <ac:picMk id="5" creationId="{0F068531-C53D-4584-87C2-C745DFCB27B6}"/>
          </ac:picMkLst>
        </pc:picChg>
      </pc:sldChg>
      <pc:sldChg chg="addSp modSp add mod">
        <pc:chgData name="Michael Hager" userId="329ee27f-bd24-44c8-b652-bab4ffb44cd6" providerId="ADAL" clId="{B8C383BD-5350-422C-BB77-DB2C1A97AF43}" dt="2020-11-18T16:23:27.260" v="1093" actId="1076"/>
        <pc:sldMkLst>
          <pc:docMk/>
          <pc:sldMk cId="3123138628" sldId="354"/>
        </pc:sldMkLst>
        <pc:spChg chg="mod">
          <ac:chgData name="Michael Hager" userId="329ee27f-bd24-44c8-b652-bab4ffb44cd6" providerId="ADAL" clId="{B8C383BD-5350-422C-BB77-DB2C1A97AF43}" dt="2020-11-18T16:15:30.280" v="861" actId="122"/>
          <ac:spMkLst>
            <pc:docMk/>
            <pc:sldMk cId="3123138628" sldId="354"/>
            <ac:spMk id="2" creationId="{C3F4E046-8AA7-49F7-AE58-D43DBA233621}"/>
          </ac:spMkLst>
        </pc:spChg>
        <pc:picChg chg="add mod">
          <ac:chgData name="Michael Hager" userId="329ee27f-bd24-44c8-b652-bab4ffb44cd6" providerId="ADAL" clId="{B8C383BD-5350-422C-BB77-DB2C1A97AF43}" dt="2020-11-18T16:23:27.260" v="1093" actId="1076"/>
          <ac:picMkLst>
            <pc:docMk/>
            <pc:sldMk cId="3123138628" sldId="354"/>
            <ac:picMk id="5" creationId="{7729537B-E832-41FB-965F-C6ED2FC0CF48}"/>
          </ac:picMkLst>
        </pc:picChg>
      </pc:sldChg>
      <pc:sldChg chg="addSp delSp modSp add mod setBg">
        <pc:chgData name="Michael Hager" userId="329ee27f-bd24-44c8-b652-bab4ffb44cd6" providerId="ADAL" clId="{B8C383BD-5350-422C-BB77-DB2C1A97AF43}" dt="2020-11-18T16:28:29.901" v="1210" actId="1076"/>
        <pc:sldMkLst>
          <pc:docMk/>
          <pc:sldMk cId="3489264015" sldId="355"/>
        </pc:sldMkLst>
        <pc:spChg chg="mod">
          <ac:chgData name="Michael Hager" userId="329ee27f-bd24-44c8-b652-bab4ffb44cd6" providerId="ADAL" clId="{B8C383BD-5350-422C-BB77-DB2C1A97AF43}" dt="2020-11-18T16:28:11.561" v="1205" actId="26606"/>
          <ac:spMkLst>
            <pc:docMk/>
            <pc:sldMk cId="3489264015" sldId="355"/>
            <ac:spMk id="2" creationId="{C3F4E046-8AA7-49F7-AE58-D43DBA233621}"/>
          </ac:spMkLst>
        </pc:spChg>
        <pc:spChg chg="add del">
          <ac:chgData name="Michael Hager" userId="329ee27f-bd24-44c8-b652-bab4ffb44cd6" providerId="ADAL" clId="{B8C383BD-5350-422C-BB77-DB2C1A97AF43}" dt="2020-11-18T16:28:11.561" v="1205" actId="26606"/>
          <ac:spMkLst>
            <pc:docMk/>
            <pc:sldMk cId="3489264015" sldId="355"/>
            <ac:spMk id="3" creationId="{984B7AB7-28ED-43B3-9C05-6F09943EEB64}"/>
          </ac:spMkLst>
        </pc:spChg>
        <pc:spChg chg="add del">
          <ac:chgData name="Michael Hager" userId="329ee27f-bd24-44c8-b652-bab4ffb44cd6" providerId="ADAL" clId="{B8C383BD-5350-422C-BB77-DB2C1A97AF43}" dt="2020-11-18T16:28:11.561" v="1205" actId="26606"/>
          <ac:spMkLst>
            <pc:docMk/>
            <pc:sldMk cId="3489264015" sldId="355"/>
            <ac:spMk id="10" creationId="{6753252F-4873-4F63-801D-CC719279A7D5}"/>
          </ac:spMkLst>
        </pc:spChg>
        <pc:spChg chg="add del">
          <ac:chgData name="Michael Hager" userId="329ee27f-bd24-44c8-b652-bab4ffb44cd6" providerId="ADAL" clId="{B8C383BD-5350-422C-BB77-DB2C1A97AF43}" dt="2020-11-18T16:28:11.561" v="1205" actId="26606"/>
          <ac:spMkLst>
            <pc:docMk/>
            <pc:sldMk cId="3489264015" sldId="355"/>
            <ac:spMk id="12" creationId="{047C8CCB-F95D-4249-92DD-651249D3535A}"/>
          </ac:spMkLst>
        </pc:spChg>
        <pc:picChg chg="add del mod ord">
          <ac:chgData name="Michael Hager" userId="329ee27f-bd24-44c8-b652-bab4ffb44cd6" providerId="ADAL" clId="{B8C383BD-5350-422C-BB77-DB2C1A97AF43}" dt="2020-11-18T16:28:06.072" v="1203" actId="22"/>
          <ac:picMkLst>
            <pc:docMk/>
            <pc:sldMk cId="3489264015" sldId="355"/>
            <ac:picMk id="5" creationId="{C2BE16B8-E753-41BF-BBB1-4626762BA729}"/>
          </ac:picMkLst>
        </pc:picChg>
        <pc:picChg chg="add del">
          <ac:chgData name="Michael Hager" userId="329ee27f-bd24-44c8-b652-bab4ffb44cd6" providerId="ADAL" clId="{B8C383BD-5350-422C-BB77-DB2C1A97AF43}" dt="2020-11-18T16:28:11.561" v="1205" actId="26606"/>
          <ac:picMkLst>
            <pc:docMk/>
            <pc:sldMk cId="3489264015" sldId="355"/>
            <ac:picMk id="7" creationId="{C2BE16B8-E753-41BF-BBB1-4626762BA729}"/>
          </ac:picMkLst>
        </pc:picChg>
        <pc:picChg chg="add mod">
          <ac:chgData name="Michael Hager" userId="329ee27f-bd24-44c8-b652-bab4ffb44cd6" providerId="ADAL" clId="{B8C383BD-5350-422C-BB77-DB2C1A97AF43}" dt="2020-11-18T16:28:29.901" v="1210" actId="1076"/>
          <ac:picMkLst>
            <pc:docMk/>
            <pc:sldMk cId="3489264015" sldId="355"/>
            <ac:picMk id="8" creationId="{4AA34AA1-C833-4025-9221-F3D4DC1AA87E}"/>
          </ac:picMkLst>
        </pc:picChg>
      </pc:sldChg>
      <pc:sldChg chg="addSp modSp add mod">
        <pc:chgData name="Michael Hager" userId="329ee27f-bd24-44c8-b652-bab4ffb44cd6" providerId="ADAL" clId="{B8C383BD-5350-422C-BB77-DB2C1A97AF43}" dt="2020-11-18T16:26:29.866" v="1163" actId="1076"/>
        <pc:sldMkLst>
          <pc:docMk/>
          <pc:sldMk cId="4211162480" sldId="356"/>
        </pc:sldMkLst>
        <pc:spChg chg="mod">
          <ac:chgData name="Michael Hager" userId="329ee27f-bd24-44c8-b652-bab4ffb44cd6" providerId="ADAL" clId="{B8C383BD-5350-422C-BB77-DB2C1A97AF43}" dt="2020-11-18T16:16:09.235" v="890" actId="122"/>
          <ac:spMkLst>
            <pc:docMk/>
            <pc:sldMk cId="4211162480" sldId="356"/>
            <ac:spMk id="2" creationId="{C3F4E046-8AA7-49F7-AE58-D43DBA233621}"/>
          </ac:spMkLst>
        </pc:spChg>
        <pc:picChg chg="add mod">
          <ac:chgData name="Michael Hager" userId="329ee27f-bd24-44c8-b652-bab4ffb44cd6" providerId="ADAL" clId="{B8C383BD-5350-422C-BB77-DB2C1A97AF43}" dt="2020-11-18T16:26:29.866" v="1163" actId="1076"/>
          <ac:picMkLst>
            <pc:docMk/>
            <pc:sldMk cId="4211162480" sldId="356"/>
            <ac:picMk id="5" creationId="{E2F50F18-1D74-4063-A4E1-E602043B2938}"/>
          </ac:picMkLst>
        </pc:picChg>
      </pc:sldChg>
      <pc:sldChg chg="addSp modSp add mod modNotesTx">
        <pc:chgData name="Michael Hager" userId="329ee27f-bd24-44c8-b652-bab4ffb44cd6" providerId="ADAL" clId="{B8C383BD-5350-422C-BB77-DB2C1A97AF43}" dt="2020-11-18T16:16:46.257" v="1044" actId="20577"/>
        <pc:sldMkLst>
          <pc:docMk/>
          <pc:sldMk cId="2722350361" sldId="357"/>
        </pc:sldMkLst>
        <pc:spChg chg="mod">
          <ac:chgData name="Michael Hager" userId="329ee27f-bd24-44c8-b652-bab4ffb44cd6" providerId="ADAL" clId="{B8C383BD-5350-422C-BB77-DB2C1A97AF43}" dt="2020-11-18T16:16:17.555" v="891" actId="122"/>
          <ac:spMkLst>
            <pc:docMk/>
            <pc:sldMk cId="2722350361" sldId="357"/>
            <ac:spMk id="2" creationId="{C3F4E046-8AA7-49F7-AE58-D43DBA233621}"/>
          </ac:spMkLst>
        </pc:spChg>
        <pc:spChg chg="mod">
          <ac:chgData name="Michael Hager" userId="329ee27f-bd24-44c8-b652-bab4ffb44cd6" providerId="ADAL" clId="{B8C383BD-5350-422C-BB77-DB2C1A97AF43}" dt="2020-11-18T16:12:34.055" v="599"/>
          <ac:spMkLst>
            <pc:docMk/>
            <pc:sldMk cId="2722350361" sldId="357"/>
            <ac:spMk id="3" creationId="{984B7AB7-28ED-43B3-9C05-6F09943EEB64}"/>
          </ac:spMkLst>
        </pc:spChg>
        <pc:picChg chg="add mod">
          <ac:chgData name="Michael Hager" userId="329ee27f-bd24-44c8-b652-bab4ffb44cd6" providerId="ADAL" clId="{B8C383BD-5350-422C-BB77-DB2C1A97AF43}" dt="2020-11-18T16:13:14.976" v="604" actId="1076"/>
          <ac:picMkLst>
            <pc:docMk/>
            <pc:sldMk cId="2722350361" sldId="357"/>
            <ac:picMk id="4" creationId="{C4DBF7C4-6422-4D0B-8A9B-D0BC37C56FEB}"/>
          </ac:picMkLst>
        </pc:picChg>
      </pc:sldChg>
    </pc:docChg>
  </pc:docChgLst>
  <pc:docChgLst>
    <pc:chgData name="Michael" userId="329ee27f-bd24-44c8-b652-bab4ffb44cd6" providerId="ADAL" clId="{5B5B2CC2-6A5B-41C9-9F74-E916ECDE344F}"/>
    <pc:docChg chg="undo custSel addSld delSld modSld sldOrd">
      <pc:chgData name="Michael" userId="329ee27f-bd24-44c8-b652-bab4ffb44cd6" providerId="ADAL" clId="{5B5B2CC2-6A5B-41C9-9F74-E916ECDE344F}" dt="2020-09-27T16:59:48.638" v="1881" actId="20577"/>
      <pc:docMkLst>
        <pc:docMk/>
      </pc:docMkLst>
      <pc:sldChg chg="modSp mod">
        <pc:chgData name="Michael" userId="329ee27f-bd24-44c8-b652-bab4ffb44cd6" providerId="ADAL" clId="{5B5B2CC2-6A5B-41C9-9F74-E916ECDE344F}" dt="2020-09-27T16:44:53.953" v="120" actId="207"/>
        <pc:sldMkLst>
          <pc:docMk/>
          <pc:sldMk cId="583986428" sldId="257"/>
        </pc:sldMkLst>
        <pc:spChg chg="mod">
          <ac:chgData name="Michael" userId="329ee27f-bd24-44c8-b652-bab4ffb44cd6" providerId="ADAL" clId="{5B5B2CC2-6A5B-41C9-9F74-E916ECDE344F}" dt="2020-09-27T16:44:53.953" v="120" actId="207"/>
          <ac:spMkLst>
            <pc:docMk/>
            <pc:sldMk cId="583986428" sldId="257"/>
            <ac:spMk id="2" creationId="{00000000-0000-0000-0000-000000000000}"/>
          </ac:spMkLst>
        </pc:spChg>
      </pc:sldChg>
      <pc:sldChg chg="modSp mod">
        <pc:chgData name="Michael" userId="329ee27f-bd24-44c8-b652-bab4ffb44cd6" providerId="ADAL" clId="{5B5B2CC2-6A5B-41C9-9F74-E916ECDE344F}" dt="2020-09-27T16:45:05.086" v="121" actId="207"/>
        <pc:sldMkLst>
          <pc:docMk/>
          <pc:sldMk cId="3697570763" sldId="258"/>
        </pc:sldMkLst>
        <pc:spChg chg="mod">
          <ac:chgData name="Michael" userId="329ee27f-bd24-44c8-b652-bab4ffb44cd6" providerId="ADAL" clId="{5B5B2CC2-6A5B-41C9-9F74-E916ECDE344F}" dt="2020-09-27T16:45:05.086" v="121" actId="207"/>
          <ac:spMkLst>
            <pc:docMk/>
            <pc:sldMk cId="3697570763" sldId="258"/>
            <ac:spMk id="2" creationId="{00000000-0000-0000-0000-000000000000}"/>
          </ac:spMkLst>
        </pc:spChg>
      </pc:sldChg>
      <pc:sldChg chg="modSp mod">
        <pc:chgData name="Michael" userId="329ee27f-bd24-44c8-b652-bab4ffb44cd6" providerId="ADAL" clId="{5B5B2CC2-6A5B-41C9-9F74-E916ECDE344F}" dt="2020-09-27T16:47:25.269" v="141" actId="207"/>
        <pc:sldMkLst>
          <pc:docMk/>
          <pc:sldMk cId="1841243037" sldId="259"/>
        </pc:sldMkLst>
        <pc:spChg chg="mod">
          <ac:chgData name="Michael" userId="329ee27f-bd24-44c8-b652-bab4ffb44cd6" providerId="ADAL" clId="{5B5B2CC2-6A5B-41C9-9F74-E916ECDE344F}" dt="2020-09-27T16:47:25.269" v="141" actId="207"/>
          <ac:spMkLst>
            <pc:docMk/>
            <pc:sldMk cId="1841243037" sldId="259"/>
            <ac:spMk id="2" creationId="{00000000-0000-0000-0000-000000000000}"/>
          </ac:spMkLst>
        </pc:spChg>
      </pc:sldChg>
      <pc:sldChg chg="modSp mod">
        <pc:chgData name="Michael" userId="329ee27f-bd24-44c8-b652-bab4ffb44cd6" providerId="ADAL" clId="{5B5B2CC2-6A5B-41C9-9F74-E916ECDE344F}" dt="2020-09-27T16:45:19.365" v="123" actId="207"/>
        <pc:sldMkLst>
          <pc:docMk/>
          <pc:sldMk cId="3494771956" sldId="260"/>
        </pc:sldMkLst>
        <pc:spChg chg="mod">
          <ac:chgData name="Michael" userId="329ee27f-bd24-44c8-b652-bab4ffb44cd6" providerId="ADAL" clId="{5B5B2CC2-6A5B-41C9-9F74-E916ECDE344F}" dt="2020-09-27T16:45:19.365" v="123" actId="207"/>
          <ac:spMkLst>
            <pc:docMk/>
            <pc:sldMk cId="3494771956" sldId="260"/>
            <ac:spMk id="2" creationId="{00000000-0000-0000-0000-000000000000}"/>
          </ac:spMkLst>
        </pc:spChg>
      </pc:sldChg>
      <pc:sldChg chg="modSp mod ord setBg">
        <pc:chgData name="Michael" userId="329ee27f-bd24-44c8-b652-bab4ffb44cd6" providerId="ADAL" clId="{5B5B2CC2-6A5B-41C9-9F74-E916ECDE344F}" dt="2020-09-27T16:57:24.152" v="1347" actId="20577"/>
        <pc:sldMkLst>
          <pc:docMk/>
          <pc:sldMk cId="2687559928" sldId="262"/>
        </pc:sldMkLst>
        <pc:spChg chg="mod">
          <ac:chgData name="Michael" userId="329ee27f-bd24-44c8-b652-bab4ffb44cd6" providerId="ADAL" clId="{5B5B2CC2-6A5B-41C9-9F74-E916ECDE344F}" dt="2020-09-27T16:45:24.715" v="124" actId="207"/>
          <ac:spMkLst>
            <pc:docMk/>
            <pc:sldMk cId="2687559928" sldId="262"/>
            <ac:spMk id="2" creationId="{00000000-0000-0000-0000-000000000000}"/>
          </ac:spMkLst>
        </pc:spChg>
        <pc:spChg chg="mod">
          <ac:chgData name="Michael" userId="329ee27f-bd24-44c8-b652-bab4ffb44cd6" providerId="ADAL" clId="{5B5B2CC2-6A5B-41C9-9F74-E916ECDE344F}" dt="2020-09-27T16:57:24.152" v="1347" actId="20577"/>
          <ac:spMkLst>
            <pc:docMk/>
            <pc:sldMk cId="2687559928" sldId="262"/>
            <ac:spMk id="3" creationId="{00000000-0000-0000-0000-000000000000}"/>
          </ac:spMkLst>
        </pc:spChg>
      </pc:sldChg>
      <pc:sldChg chg="addSp delSp modSp mod">
        <pc:chgData name="Michael" userId="329ee27f-bd24-44c8-b652-bab4ffb44cd6" providerId="ADAL" clId="{5B5B2CC2-6A5B-41C9-9F74-E916ECDE344F}" dt="2020-09-27T16:49:01.933" v="151" actId="207"/>
        <pc:sldMkLst>
          <pc:docMk/>
          <pc:sldMk cId="628405862" sldId="274"/>
        </pc:sldMkLst>
        <pc:spChg chg="mod">
          <ac:chgData name="Michael" userId="329ee27f-bd24-44c8-b652-bab4ffb44cd6" providerId="ADAL" clId="{5B5B2CC2-6A5B-41C9-9F74-E916ECDE344F}" dt="2020-09-27T16:49:01.933" v="151" actId="207"/>
          <ac:spMkLst>
            <pc:docMk/>
            <pc:sldMk cId="628405862" sldId="274"/>
            <ac:spMk id="2" creationId="{00000000-0000-0000-0000-000000000000}"/>
          </ac:spMkLst>
        </pc:spChg>
        <pc:spChg chg="del">
          <ac:chgData name="Michael" userId="329ee27f-bd24-44c8-b652-bab4ffb44cd6" providerId="ADAL" clId="{5B5B2CC2-6A5B-41C9-9F74-E916ECDE344F}" dt="2020-09-27T15:36:31.462" v="1" actId="931"/>
          <ac:spMkLst>
            <pc:docMk/>
            <pc:sldMk cId="628405862" sldId="274"/>
            <ac:spMk id="5" creationId="{F9E47650-56E7-4CBB-9821-BFBFA39DB194}"/>
          </ac:spMkLst>
        </pc:spChg>
        <pc:picChg chg="add mod">
          <ac:chgData name="Michael" userId="329ee27f-bd24-44c8-b652-bab4ffb44cd6" providerId="ADAL" clId="{5B5B2CC2-6A5B-41C9-9F74-E916ECDE344F}" dt="2020-09-27T15:37:56.254" v="20" actId="1076"/>
          <ac:picMkLst>
            <pc:docMk/>
            <pc:sldMk cId="628405862" sldId="274"/>
            <ac:picMk id="4" creationId="{853AF485-2CAE-4847-A982-348CDA84B381}"/>
          </ac:picMkLst>
        </pc:picChg>
      </pc:sldChg>
      <pc:sldChg chg="modSp mod setBg">
        <pc:chgData name="Michael" userId="329ee27f-bd24-44c8-b652-bab4ffb44cd6" providerId="ADAL" clId="{5B5B2CC2-6A5B-41C9-9F74-E916ECDE344F}" dt="2020-09-27T16:48:03.762" v="145" actId="207"/>
        <pc:sldMkLst>
          <pc:docMk/>
          <pc:sldMk cId="3780675779" sldId="276"/>
        </pc:sldMkLst>
        <pc:spChg chg="mod">
          <ac:chgData name="Michael" userId="329ee27f-bd24-44c8-b652-bab4ffb44cd6" providerId="ADAL" clId="{5B5B2CC2-6A5B-41C9-9F74-E916ECDE344F}" dt="2020-09-27T16:48:03.762" v="145" actId="207"/>
          <ac:spMkLst>
            <pc:docMk/>
            <pc:sldMk cId="3780675779" sldId="276"/>
            <ac:spMk id="2" creationId="{00000000-0000-0000-0000-000000000000}"/>
          </ac:spMkLst>
        </pc:spChg>
      </pc:sldChg>
      <pc:sldChg chg="modSp mod setBg">
        <pc:chgData name="Michael" userId="329ee27f-bd24-44c8-b652-bab4ffb44cd6" providerId="ADAL" clId="{5B5B2CC2-6A5B-41C9-9F74-E916ECDE344F}" dt="2020-09-27T16:47:58.080" v="144" actId="207"/>
        <pc:sldMkLst>
          <pc:docMk/>
          <pc:sldMk cId="1138322994" sldId="280"/>
        </pc:sldMkLst>
        <pc:spChg chg="mod">
          <ac:chgData name="Michael" userId="329ee27f-bd24-44c8-b652-bab4ffb44cd6" providerId="ADAL" clId="{5B5B2CC2-6A5B-41C9-9F74-E916ECDE344F}" dt="2020-09-27T16:47:58.080" v="144" actId="207"/>
          <ac:spMkLst>
            <pc:docMk/>
            <pc:sldMk cId="1138322994" sldId="280"/>
            <ac:spMk id="2" creationId="{FF1A787A-7724-7142-BF50-E30E1E5A5573}"/>
          </ac:spMkLst>
        </pc:spChg>
      </pc:sldChg>
      <pc:sldChg chg="modSp mod setBg">
        <pc:chgData name="Michael" userId="329ee27f-bd24-44c8-b652-bab4ffb44cd6" providerId="ADAL" clId="{5B5B2CC2-6A5B-41C9-9F74-E916ECDE344F}" dt="2020-09-27T16:47:48.617" v="143" actId="207"/>
        <pc:sldMkLst>
          <pc:docMk/>
          <pc:sldMk cId="2974888729" sldId="284"/>
        </pc:sldMkLst>
        <pc:spChg chg="mod">
          <ac:chgData name="Michael" userId="329ee27f-bd24-44c8-b652-bab4ffb44cd6" providerId="ADAL" clId="{5B5B2CC2-6A5B-41C9-9F74-E916ECDE344F}" dt="2020-09-27T16:47:48.617" v="143" actId="207"/>
          <ac:spMkLst>
            <pc:docMk/>
            <pc:sldMk cId="2974888729" sldId="284"/>
            <ac:spMk id="2" creationId="{FF1A787A-7724-7142-BF50-E30E1E5A5573}"/>
          </ac:spMkLst>
        </pc:spChg>
      </pc:sldChg>
      <pc:sldChg chg="modSp mod setBg">
        <pc:chgData name="Michael" userId="329ee27f-bd24-44c8-b652-bab4ffb44cd6" providerId="ADAL" clId="{5B5B2CC2-6A5B-41C9-9F74-E916ECDE344F}" dt="2020-09-27T16:48:11.185" v="146" actId="207"/>
        <pc:sldMkLst>
          <pc:docMk/>
          <pc:sldMk cId="3979409347" sldId="288"/>
        </pc:sldMkLst>
        <pc:spChg chg="mod">
          <ac:chgData name="Michael" userId="329ee27f-bd24-44c8-b652-bab4ffb44cd6" providerId="ADAL" clId="{5B5B2CC2-6A5B-41C9-9F74-E916ECDE344F}" dt="2020-09-27T16:48:11.185" v="146" actId="207"/>
          <ac:spMkLst>
            <pc:docMk/>
            <pc:sldMk cId="3979409347" sldId="288"/>
            <ac:spMk id="2" creationId="{FF1A787A-7724-7142-BF50-E30E1E5A5573}"/>
          </ac:spMkLst>
        </pc:spChg>
      </pc:sldChg>
      <pc:sldChg chg="modSp mod">
        <pc:chgData name="Michael" userId="329ee27f-bd24-44c8-b652-bab4ffb44cd6" providerId="ADAL" clId="{5B5B2CC2-6A5B-41C9-9F74-E916ECDE344F}" dt="2020-09-27T16:49:56.797" v="157" actId="114"/>
        <pc:sldMkLst>
          <pc:docMk/>
          <pc:sldMk cId="687739779" sldId="296"/>
        </pc:sldMkLst>
        <pc:spChg chg="mod">
          <ac:chgData name="Michael" userId="329ee27f-bd24-44c8-b652-bab4ffb44cd6" providerId="ADAL" clId="{5B5B2CC2-6A5B-41C9-9F74-E916ECDE344F}" dt="2020-09-27T16:49:56.797" v="157" actId="114"/>
          <ac:spMkLst>
            <pc:docMk/>
            <pc:sldMk cId="687739779" sldId="296"/>
            <ac:spMk id="4" creationId="{00000000-0000-0000-0000-000000000000}"/>
          </ac:spMkLst>
        </pc:spChg>
      </pc:sldChg>
      <pc:sldChg chg="modSp mod">
        <pc:chgData name="Michael" userId="329ee27f-bd24-44c8-b652-bab4ffb44cd6" providerId="ADAL" clId="{5B5B2CC2-6A5B-41C9-9F74-E916ECDE344F}" dt="2020-09-27T16:44:18.912" v="118" actId="948"/>
        <pc:sldMkLst>
          <pc:docMk/>
          <pc:sldMk cId="1812295998" sldId="297"/>
        </pc:sldMkLst>
        <pc:spChg chg="mod">
          <ac:chgData name="Michael" userId="329ee27f-bd24-44c8-b652-bab4ffb44cd6" providerId="ADAL" clId="{5B5B2CC2-6A5B-41C9-9F74-E916ECDE344F}" dt="2020-09-27T16:42:07.835" v="101" actId="207"/>
          <ac:spMkLst>
            <pc:docMk/>
            <pc:sldMk cId="1812295998" sldId="297"/>
            <ac:spMk id="7170" creationId="{00000000-0000-0000-0000-000000000000}"/>
          </ac:spMkLst>
        </pc:spChg>
        <pc:spChg chg="mod">
          <ac:chgData name="Michael" userId="329ee27f-bd24-44c8-b652-bab4ffb44cd6" providerId="ADAL" clId="{5B5B2CC2-6A5B-41C9-9F74-E916ECDE344F}" dt="2020-09-27T16:44:18.912" v="118" actId="948"/>
          <ac:spMkLst>
            <pc:docMk/>
            <pc:sldMk cId="1812295998" sldId="297"/>
            <ac:spMk id="7171" creationId="{00000000-0000-0000-0000-000000000000}"/>
          </ac:spMkLst>
        </pc:spChg>
      </pc:sldChg>
      <pc:sldChg chg="modSp mod">
        <pc:chgData name="Michael" userId="329ee27f-bd24-44c8-b652-bab4ffb44cd6" providerId="ADAL" clId="{5B5B2CC2-6A5B-41C9-9F74-E916ECDE344F}" dt="2020-09-27T16:42:13.383" v="102" actId="207"/>
        <pc:sldMkLst>
          <pc:docMk/>
          <pc:sldMk cId="471574323" sldId="298"/>
        </pc:sldMkLst>
        <pc:spChg chg="mod">
          <ac:chgData name="Michael" userId="329ee27f-bd24-44c8-b652-bab4ffb44cd6" providerId="ADAL" clId="{5B5B2CC2-6A5B-41C9-9F74-E916ECDE344F}" dt="2020-09-27T16:42:13.383" v="102" actId="207"/>
          <ac:spMkLst>
            <pc:docMk/>
            <pc:sldMk cId="471574323" sldId="298"/>
            <ac:spMk id="5122" creationId="{00000000-0000-0000-0000-000000000000}"/>
          </ac:spMkLst>
        </pc:spChg>
      </pc:sldChg>
      <pc:sldChg chg="modSp mod setBg">
        <pc:chgData name="Michael" userId="329ee27f-bd24-44c8-b652-bab4ffb44cd6" providerId="ADAL" clId="{5B5B2CC2-6A5B-41C9-9F74-E916ECDE344F}" dt="2020-09-27T16:47:40.199" v="142" actId="207"/>
        <pc:sldMkLst>
          <pc:docMk/>
          <pc:sldMk cId="1459994327" sldId="304"/>
        </pc:sldMkLst>
        <pc:spChg chg="mod">
          <ac:chgData name="Michael" userId="329ee27f-bd24-44c8-b652-bab4ffb44cd6" providerId="ADAL" clId="{5B5B2CC2-6A5B-41C9-9F74-E916ECDE344F}" dt="2020-09-27T16:47:40.199" v="142" actId="207"/>
          <ac:spMkLst>
            <pc:docMk/>
            <pc:sldMk cId="1459994327" sldId="304"/>
            <ac:spMk id="2" creationId="{FF1A787A-7724-7142-BF50-E30E1E5A5573}"/>
          </ac:spMkLst>
        </pc:spChg>
      </pc:sldChg>
      <pc:sldChg chg="modSp mod setBg">
        <pc:chgData name="Michael" userId="329ee27f-bd24-44c8-b652-bab4ffb44cd6" providerId="ADAL" clId="{5B5B2CC2-6A5B-41C9-9F74-E916ECDE344F}" dt="2020-09-27T16:49:46.671" v="156" actId="114"/>
        <pc:sldMkLst>
          <pc:docMk/>
          <pc:sldMk cId="1497261591" sldId="306"/>
        </pc:sldMkLst>
        <pc:spChg chg="mod">
          <ac:chgData name="Michael" userId="329ee27f-bd24-44c8-b652-bab4ffb44cd6" providerId="ADAL" clId="{5B5B2CC2-6A5B-41C9-9F74-E916ECDE344F}" dt="2020-09-27T16:49:46.671" v="156" actId="114"/>
          <ac:spMkLst>
            <pc:docMk/>
            <pc:sldMk cId="1497261591" sldId="306"/>
            <ac:spMk id="2" creationId="{C2C95AD4-1084-9447-A751-7335A150B145}"/>
          </ac:spMkLst>
        </pc:spChg>
      </pc:sldChg>
      <pc:sldChg chg="modSp mod setBg">
        <pc:chgData name="Michael" userId="329ee27f-bd24-44c8-b652-bab4ffb44cd6" providerId="ADAL" clId="{5B5B2CC2-6A5B-41C9-9F74-E916ECDE344F}" dt="2020-09-27T16:47:20.686" v="140" actId="207"/>
        <pc:sldMkLst>
          <pc:docMk/>
          <pc:sldMk cId="3479260655" sldId="318"/>
        </pc:sldMkLst>
        <pc:spChg chg="mod">
          <ac:chgData name="Michael" userId="329ee27f-bd24-44c8-b652-bab4ffb44cd6" providerId="ADAL" clId="{5B5B2CC2-6A5B-41C9-9F74-E916ECDE344F}" dt="2020-09-27T16:47:20.686" v="140" actId="207"/>
          <ac:spMkLst>
            <pc:docMk/>
            <pc:sldMk cId="3479260655" sldId="318"/>
            <ac:spMk id="2" creationId="{00000000-0000-0000-0000-000000000000}"/>
          </ac:spMkLst>
        </pc:spChg>
      </pc:sldChg>
      <pc:sldChg chg="modSp mod">
        <pc:chgData name="Michael" userId="329ee27f-bd24-44c8-b652-bab4ffb44cd6" providerId="ADAL" clId="{5B5B2CC2-6A5B-41C9-9F74-E916ECDE344F}" dt="2020-09-27T16:45:13.079" v="122" actId="207"/>
        <pc:sldMkLst>
          <pc:docMk/>
          <pc:sldMk cId="854268886" sldId="320"/>
        </pc:sldMkLst>
        <pc:spChg chg="mod">
          <ac:chgData name="Michael" userId="329ee27f-bd24-44c8-b652-bab4ffb44cd6" providerId="ADAL" clId="{5B5B2CC2-6A5B-41C9-9F74-E916ECDE344F}" dt="2020-09-27T16:45:13.079" v="122" actId="207"/>
          <ac:spMkLst>
            <pc:docMk/>
            <pc:sldMk cId="854268886" sldId="320"/>
            <ac:spMk id="2" creationId="{00000000-0000-0000-0000-000000000000}"/>
          </ac:spMkLst>
        </pc:spChg>
      </pc:sldChg>
      <pc:sldChg chg="modSp mod">
        <pc:chgData name="Michael" userId="329ee27f-bd24-44c8-b652-bab4ffb44cd6" providerId="ADAL" clId="{5B5B2CC2-6A5B-41C9-9F74-E916ECDE344F}" dt="2020-09-27T16:48:56.704" v="150" actId="207"/>
        <pc:sldMkLst>
          <pc:docMk/>
          <pc:sldMk cId="2524274099" sldId="324"/>
        </pc:sldMkLst>
        <pc:spChg chg="mod">
          <ac:chgData name="Michael" userId="329ee27f-bd24-44c8-b652-bab4ffb44cd6" providerId="ADAL" clId="{5B5B2CC2-6A5B-41C9-9F74-E916ECDE344F}" dt="2020-09-27T16:48:56.704" v="150" actId="207"/>
          <ac:spMkLst>
            <pc:docMk/>
            <pc:sldMk cId="2524274099" sldId="324"/>
            <ac:spMk id="2" creationId="{5E170AA6-C327-FF41-A96C-360F5AE70B39}"/>
          </ac:spMkLst>
        </pc:spChg>
      </pc:sldChg>
      <pc:sldChg chg="modSp mod">
        <pc:chgData name="Michael" userId="329ee27f-bd24-44c8-b652-bab4ffb44cd6" providerId="ADAL" clId="{5B5B2CC2-6A5B-41C9-9F74-E916ECDE344F}" dt="2020-09-27T16:42:20.762" v="103" actId="207"/>
        <pc:sldMkLst>
          <pc:docMk/>
          <pc:sldMk cId="1210251449" sldId="328"/>
        </pc:sldMkLst>
        <pc:spChg chg="mod">
          <ac:chgData name="Michael" userId="329ee27f-bd24-44c8-b652-bab4ffb44cd6" providerId="ADAL" clId="{5B5B2CC2-6A5B-41C9-9F74-E916ECDE344F}" dt="2020-09-27T16:42:20.762" v="103" actId="207"/>
          <ac:spMkLst>
            <pc:docMk/>
            <pc:sldMk cId="1210251449" sldId="328"/>
            <ac:spMk id="2" creationId="{00000000-0000-0000-0000-000000000000}"/>
          </ac:spMkLst>
        </pc:spChg>
      </pc:sldChg>
      <pc:sldChg chg="modSp mod">
        <pc:chgData name="Michael" userId="329ee27f-bd24-44c8-b652-bab4ffb44cd6" providerId="ADAL" clId="{5B5B2CC2-6A5B-41C9-9F74-E916ECDE344F}" dt="2020-09-27T16:42:36.326" v="106" actId="207"/>
        <pc:sldMkLst>
          <pc:docMk/>
          <pc:sldMk cId="1141012693" sldId="329"/>
        </pc:sldMkLst>
        <pc:spChg chg="mod">
          <ac:chgData name="Michael" userId="329ee27f-bd24-44c8-b652-bab4ffb44cd6" providerId="ADAL" clId="{5B5B2CC2-6A5B-41C9-9F74-E916ECDE344F}" dt="2020-09-27T16:42:36.326" v="106" actId="207"/>
          <ac:spMkLst>
            <pc:docMk/>
            <pc:sldMk cId="1141012693" sldId="329"/>
            <ac:spMk id="2" creationId="{00000000-0000-0000-0000-000000000000}"/>
          </ac:spMkLst>
        </pc:spChg>
      </pc:sldChg>
      <pc:sldChg chg="modSp mod setBg">
        <pc:chgData name="Michael" userId="329ee27f-bd24-44c8-b652-bab4ffb44cd6" providerId="ADAL" clId="{5B5B2CC2-6A5B-41C9-9F74-E916ECDE344F}" dt="2020-09-27T16:48:20.093" v="147" actId="207"/>
        <pc:sldMkLst>
          <pc:docMk/>
          <pc:sldMk cId="3907684826" sldId="330"/>
        </pc:sldMkLst>
        <pc:spChg chg="mod">
          <ac:chgData name="Michael" userId="329ee27f-bd24-44c8-b652-bab4ffb44cd6" providerId="ADAL" clId="{5B5B2CC2-6A5B-41C9-9F74-E916ECDE344F}" dt="2020-09-27T16:48:20.093" v="147" actId="207"/>
          <ac:spMkLst>
            <pc:docMk/>
            <pc:sldMk cId="3907684826" sldId="330"/>
            <ac:spMk id="2" creationId="{00000000-0000-0000-0000-000000000000}"/>
          </ac:spMkLst>
        </pc:spChg>
      </pc:sldChg>
      <pc:sldChg chg="modSp mod">
        <pc:chgData name="Michael" userId="329ee27f-bd24-44c8-b652-bab4ffb44cd6" providerId="ADAL" clId="{5B5B2CC2-6A5B-41C9-9F74-E916ECDE344F}" dt="2020-09-27T16:48:48.731" v="148" actId="207"/>
        <pc:sldMkLst>
          <pc:docMk/>
          <pc:sldMk cId="1401103164" sldId="332"/>
        </pc:sldMkLst>
        <pc:spChg chg="mod">
          <ac:chgData name="Michael" userId="329ee27f-bd24-44c8-b652-bab4ffb44cd6" providerId="ADAL" clId="{5B5B2CC2-6A5B-41C9-9F74-E916ECDE344F}" dt="2020-09-27T16:48:48.731" v="148" actId="207"/>
          <ac:spMkLst>
            <pc:docMk/>
            <pc:sldMk cId="1401103164" sldId="332"/>
            <ac:spMk id="2" creationId="{00000000-0000-0000-0000-000000000000}"/>
          </ac:spMkLst>
        </pc:spChg>
      </pc:sldChg>
      <pc:sldChg chg="modSp mod">
        <pc:chgData name="Michael" userId="329ee27f-bd24-44c8-b652-bab4ffb44cd6" providerId="ADAL" clId="{5B5B2CC2-6A5B-41C9-9F74-E916ECDE344F}" dt="2020-09-27T16:42:40.878" v="107" actId="207"/>
        <pc:sldMkLst>
          <pc:docMk/>
          <pc:sldMk cId="477696390" sldId="333"/>
        </pc:sldMkLst>
        <pc:spChg chg="mod">
          <ac:chgData name="Michael" userId="329ee27f-bd24-44c8-b652-bab4ffb44cd6" providerId="ADAL" clId="{5B5B2CC2-6A5B-41C9-9F74-E916ECDE344F}" dt="2020-09-27T16:42:40.878" v="107" actId="207"/>
          <ac:spMkLst>
            <pc:docMk/>
            <pc:sldMk cId="477696390" sldId="333"/>
            <ac:spMk id="2" creationId="{00000000-0000-0000-0000-000000000000}"/>
          </ac:spMkLst>
        </pc:spChg>
      </pc:sldChg>
      <pc:sldChg chg="modSp mod">
        <pc:chgData name="Michael" userId="329ee27f-bd24-44c8-b652-bab4ffb44cd6" providerId="ADAL" clId="{5B5B2CC2-6A5B-41C9-9F74-E916ECDE344F}" dt="2020-09-27T16:42:55.771" v="110" actId="207"/>
        <pc:sldMkLst>
          <pc:docMk/>
          <pc:sldMk cId="244071693" sldId="334"/>
        </pc:sldMkLst>
        <pc:spChg chg="mod">
          <ac:chgData name="Michael" userId="329ee27f-bd24-44c8-b652-bab4ffb44cd6" providerId="ADAL" clId="{5B5B2CC2-6A5B-41C9-9F74-E916ECDE344F}" dt="2020-09-27T16:42:55.771" v="110" actId="207"/>
          <ac:spMkLst>
            <pc:docMk/>
            <pc:sldMk cId="244071693" sldId="334"/>
            <ac:spMk id="2" creationId="{00000000-0000-0000-0000-000000000000}"/>
          </ac:spMkLst>
        </pc:spChg>
      </pc:sldChg>
      <pc:sldChg chg="modSp mod">
        <pc:chgData name="Michael" userId="329ee27f-bd24-44c8-b652-bab4ffb44cd6" providerId="ADAL" clId="{5B5B2CC2-6A5B-41C9-9F74-E916ECDE344F}" dt="2020-09-27T16:42:46.126" v="108" actId="207"/>
        <pc:sldMkLst>
          <pc:docMk/>
          <pc:sldMk cId="2266224199" sldId="335"/>
        </pc:sldMkLst>
        <pc:spChg chg="mod">
          <ac:chgData name="Michael" userId="329ee27f-bd24-44c8-b652-bab4ffb44cd6" providerId="ADAL" clId="{5B5B2CC2-6A5B-41C9-9F74-E916ECDE344F}" dt="2020-09-27T16:42:46.126" v="108" actId="207"/>
          <ac:spMkLst>
            <pc:docMk/>
            <pc:sldMk cId="2266224199" sldId="335"/>
            <ac:spMk id="2" creationId="{00000000-0000-0000-0000-000000000000}"/>
          </ac:spMkLst>
        </pc:spChg>
      </pc:sldChg>
      <pc:sldChg chg="modSp mod">
        <pc:chgData name="Michael" userId="329ee27f-bd24-44c8-b652-bab4ffb44cd6" providerId="ADAL" clId="{5B5B2CC2-6A5B-41C9-9F74-E916ECDE344F}" dt="2020-09-27T16:42:29.980" v="105" actId="207"/>
        <pc:sldMkLst>
          <pc:docMk/>
          <pc:sldMk cId="185793521" sldId="336"/>
        </pc:sldMkLst>
        <pc:spChg chg="mod">
          <ac:chgData name="Michael" userId="329ee27f-bd24-44c8-b652-bab4ffb44cd6" providerId="ADAL" clId="{5B5B2CC2-6A5B-41C9-9F74-E916ECDE344F}" dt="2020-09-27T16:42:29.980" v="105" actId="207"/>
          <ac:spMkLst>
            <pc:docMk/>
            <pc:sldMk cId="185793521" sldId="336"/>
            <ac:spMk id="3" creationId="{00000000-0000-0000-0000-000000000000}"/>
          </ac:spMkLst>
        </pc:spChg>
      </pc:sldChg>
      <pc:sldChg chg="modSp mod">
        <pc:chgData name="Michael" userId="329ee27f-bd24-44c8-b652-bab4ffb44cd6" providerId="ADAL" clId="{5B5B2CC2-6A5B-41C9-9F74-E916ECDE344F}" dt="2020-09-27T16:42:50.263" v="109" actId="207"/>
        <pc:sldMkLst>
          <pc:docMk/>
          <pc:sldMk cId="2964403719" sldId="337"/>
        </pc:sldMkLst>
        <pc:spChg chg="mod">
          <ac:chgData name="Michael" userId="329ee27f-bd24-44c8-b652-bab4ffb44cd6" providerId="ADAL" clId="{5B5B2CC2-6A5B-41C9-9F74-E916ECDE344F}" dt="2020-09-27T16:42:50.263" v="109" actId="207"/>
          <ac:spMkLst>
            <pc:docMk/>
            <pc:sldMk cId="2964403719" sldId="337"/>
            <ac:spMk id="2" creationId="{00000000-0000-0000-0000-000000000000}"/>
          </ac:spMkLst>
        </pc:spChg>
      </pc:sldChg>
      <pc:sldChg chg="modSp mod">
        <pc:chgData name="Michael" userId="329ee27f-bd24-44c8-b652-bab4ffb44cd6" providerId="ADAL" clId="{5B5B2CC2-6A5B-41C9-9F74-E916ECDE344F}" dt="2020-09-27T16:49:36.966" v="155" actId="114"/>
        <pc:sldMkLst>
          <pc:docMk/>
          <pc:sldMk cId="2018949871" sldId="338"/>
        </pc:sldMkLst>
        <pc:spChg chg="mod">
          <ac:chgData name="Michael" userId="329ee27f-bd24-44c8-b652-bab4ffb44cd6" providerId="ADAL" clId="{5B5B2CC2-6A5B-41C9-9F74-E916ECDE344F}" dt="2020-09-27T16:49:36.966" v="155" actId="114"/>
          <ac:spMkLst>
            <pc:docMk/>
            <pc:sldMk cId="2018949871" sldId="338"/>
            <ac:spMk id="2" creationId="{C2C95AD4-1084-9447-A751-7335A150B145}"/>
          </ac:spMkLst>
        </pc:spChg>
      </pc:sldChg>
      <pc:sldChg chg="modSp mod ord">
        <pc:chgData name="Michael" userId="329ee27f-bd24-44c8-b652-bab4ffb44cd6" providerId="ADAL" clId="{5B5B2CC2-6A5B-41C9-9F74-E916ECDE344F}" dt="2020-09-27T16:45:49.521" v="126"/>
        <pc:sldMkLst>
          <pc:docMk/>
          <pc:sldMk cId="3246654783" sldId="340"/>
        </pc:sldMkLst>
        <pc:spChg chg="mod">
          <ac:chgData name="Michael" userId="329ee27f-bd24-44c8-b652-bab4ffb44cd6" providerId="ADAL" clId="{5B5B2CC2-6A5B-41C9-9F74-E916ECDE344F}" dt="2020-09-27T16:44:46.750" v="119" actId="207"/>
          <ac:spMkLst>
            <pc:docMk/>
            <pc:sldMk cId="3246654783" sldId="340"/>
            <ac:spMk id="2" creationId="{00000000-0000-0000-0000-000000000000}"/>
          </ac:spMkLst>
        </pc:spChg>
      </pc:sldChg>
      <pc:sldChg chg="modSp del mod">
        <pc:chgData name="Michael" userId="329ee27f-bd24-44c8-b652-bab4ffb44cd6" providerId="ADAL" clId="{5B5B2CC2-6A5B-41C9-9F74-E916ECDE344F}" dt="2020-09-27T16:41:49.985" v="91" actId="47"/>
        <pc:sldMkLst>
          <pc:docMk/>
          <pc:sldMk cId="2160134502" sldId="341"/>
        </pc:sldMkLst>
        <pc:spChg chg="mod">
          <ac:chgData name="Michael" userId="329ee27f-bd24-44c8-b652-bab4ffb44cd6" providerId="ADAL" clId="{5B5B2CC2-6A5B-41C9-9F74-E916ECDE344F}" dt="2020-09-27T16:41:46.932" v="90" actId="20577"/>
          <ac:spMkLst>
            <pc:docMk/>
            <pc:sldMk cId="2160134502" sldId="341"/>
            <ac:spMk id="3" creationId="{42280A2E-E5E1-4AB6-8FA1-69A0CF120EE5}"/>
          </ac:spMkLst>
        </pc:spChg>
      </pc:sldChg>
      <pc:sldChg chg="addSp delSp modSp mod setBg">
        <pc:chgData name="Michael" userId="329ee27f-bd24-44c8-b652-bab4ffb44cd6" providerId="ADAL" clId="{5B5B2CC2-6A5B-41C9-9F74-E916ECDE344F}" dt="2020-09-27T15:39:03.270" v="27"/>
        <pc:sldMkLst>
          <pc:docMk/>
          <pc:sldMk cId="3567873374" sldId="342"/>
        </pc:sldMkLst>
        <pc:spChg chg="mod">
          <ac:chgData name="Michael" userId="329ee27f-bd24-44c8-b652-bab4ffb44cd6" providerId="ADAL" clId="{5B5B2CC2-6A5B-41C9-9F74-E916ECDE344F}" dt="2020-09-27T15:38:06.716" v="23"/>
          <ac:spMkLst>
            <pc:docMk/>
            <pc:sldMk cId="3567873374" sldId="342"/>
            <ac:spMk id="2" creationId="{2EE260B1-3434-4492-B797-064D3B4ED90F}"/>
          </ac:spMkLst>
        </pc:spChg>
        <pc:spChg chg="del">
          <ac:chgData name="Michael" userId="329ee27f-bd24-44c8-b652-bab4ffb44cd6" providerId="ADAL" clId="{5B5B2CC2-6A5B-41C9-9F74-E916ECDE344F}" dt="2020-09-27T15:38:16.013" v="24" actId="931"/>
          <ac:spMkLst>
            <pc:docMk/>
            <pc:sldMk cId="3567873374" sldId="342"/>
            <ac:spMk id="3" creationId="{7655FDC6-FB63-4398-83B8-324CA12B1000}"/>
          </ac:spMkLst>
        </pc:spChg>
        <pc:picChg chg="add mod">
          <ac:chgData name="Michael" userId="329ee27f-bd24-44c8-b652-bab4ffb44cd6" providerId="ADAL" clId="{5B5B2CC2-6A5B-41C9-9F74-E916ECDE344F}" dt="2020-09-27T15:38:17.415" v="26" actId="962"/>
          <ac:picMkLst>
            <pc:docMk/>
            <pc:sldMk cId="3567873374" sldId="342"/>
            <ac:picMk id="5" creationId="{52DE3396-9700-4740-BB7B-7B5C821FE342}"/>
          </ac:picMkLst>
        </pc:picChg>
      </pc:sldChg>
      <pc:sldChg chg="addSp delSp modSp mod">
        <pc:chgData name="Michael" userId="329ee27f-bd24-44c8-b652-bab4ffb44cd6" providerId="ADAL" clId="{5B5B2CC2-6A5B-41C9-9F74-E916ECDE344F}" dt="2020-09-27T16:49:07.538" v="152"/>
        <pc:sldMkLst>
          <pc:docMk/>
          <pc:sldMk cId="2042750935" sldId="343"/>
        </pc:sldMkLst>
        <pc:spChg chg="mod">
          <ac:chgData name="Michael" userId="329ee27f-bd24-44c8-b652-bab4ffb44cd6" providerId="ADAL" clId="{5B5B2CC2-6A5B-41C9-9F74-E916ECDE344F}" dt="2020-09-27T16:49:07.538" v="152"/>
          <ac:spMkLst>
            <pc:docMk/>
            <pc:sldMk cId="2042750935" sldId="343"/>
            <ac:spMk id="2" creationId="{4F6C8DE2-A15E-4196-A9BF-04AB1AA74618}"/>
          </ac:spMkLst>
        </pc:spChg>
        <pc:spChg chg="del">
          <ac:chgData name="Michael" userId="329ee27f-bd24-44c8-b652-bab4ffb44cd6" providerId="ADAL" clId="{5B5B2CC2-6A5B-41C9-9F74-E916ECDE344F}" dt="2020-09-27T15:37:01.186" v="6" actId="931"/>
          <ac:spMkLst>
            <pc:docMk/>
            <pc:sldMk cId="2042750935" sldId="343"/>
            <ac:spMk id="3" creationId="{E3315BA8-C904-4DF3-8311-89FE853A34A8}"/>
          </ac:spMkLst>
        </pc:spChg>
        <pc:picChg chg="add mod">
          <ac:chgData name="Michael" userId="329ee27f-bd24-44c8-b652-bab4ffb44cd6" providerId="ADAL" clId="{5B5B2CC2-6A5B-41C9-9F74-E916ECDE344F}" dt="2020-09-27T15:37:43.878" v="19" actId="14100"/>
          <ac:picMkLst>
            <pc:docMk/>
            <pc:sldMk cId="2042750935" sldId="343"/>
            <ac:picMk id="5" creationId="{07FD3EF6-B9F1-4FD2-8E92-28259CE0D5DC}"/>
          </ac:picMkLst>
        </pc:picChg>
        <pc:picChg chg="add mod">
          <ac:chgData name="Michael" userId="329ee27f-bd24-44c8-b652-bab4ffb44cd6" providerId="ADAL" clId="{5B5B2CC2-6A5B-41C9-9F74-E916ECDE344F}" dt="2020-09-27T15:37:37.464" v="17" actId="1076"/>
          <ac:picMkLst>
            <pc:docMk/>
            <pc:sldMk cId="2042750935" sldId="343"/>
            <ac:picMk id="7" creationId="{5A97C88D-EC52-4697-A36E-CFB73D6F2EC5}"/>
          </ac:picMkLst>
        </pc:picChg>
        <pc:picChg chg="add mod">
          <ac:chgData name="Michael" userId="329ee27f-bd24-44c8-b652-bab4ffb44cd6" providerId="ADAL" clId="{5B5B2CC2-6A5B-41C9-9F74-E916ECDE344F}" dt="2020-09-27T15:37:31.625" v="15" actId="1076"/>
          <ac:picMkLst>
            <pc:docMk/>
            <pc:sldMk cId="2042750935" sldId="343"/>
            <ac:picMk id="9" creationId="{66B82AE5-07B6-4192-AA2F-BDB6F37FE036}"/>
          </ac:picMkLst>
        </pc:picChg>
      </pc:sldChg>
      <pc:sldChg chg="modSp mod">
        <pc:chgData name="Michael" userId="329ee27f-bd24-44c8-b652-bab4ffb44cd6" providerId="ADAL" clId="{5B5B2CC2-6A5B-41C9-9F74-E916ECDE344F}" dt="2020-09-27T16:50:08.620" v="158" actId="114"/>
        <pc:sldMkLst>
          <pc:docMk/>
          <pc:sldMk cId="1380889059" sldId="345"/>
        </pc:sldMkLst>
        <pc:spChg chg="mod">
          <ac:chgData name="Michael" userId="329ee27f-bd24-44c8-b652-bab4ffb44cd6" providerId="ADAL" clId="{5B5B2CC2-6A5B-41C9-9F74-E916ECDE344F}" dt="2020-09-27T16:50:08.620" v="158" actId="114"/>
          <ac:spMkLst>
            <pc:docMk/>
            <pc:sldMk cId="1380889059" sldId="345"/>
            <ac:spMk id="4" creationId="{9DC7B700-E58C-448B-B023-DBB8CCF1D032}"/>
          </ac:spMkLst>
        </pc:spChg>
      </pc:sldChg>
      <pc:sldChg chg="addSp delSp modSp new mod setBg modClrScheme chgLayout modNotesTx">
        <pc:chgData name="Michael" userId="329ee27f-bd24-44c8-b652-bab4ffb44cd6" providerId="ADAL" clId="{5B5B2CC2-6A5B-41C9-9F74-E916ECDE344F}" dt="2020-09-27T16:57:07.867" v="1316"/>
        <pc:sldMkLst>
          <pc:docMk/>
          <pc:sldMk cId="1160976187" sldId="346"/>
        </pc:sldMkLst>
        <pc:spChg chg="del mod ord">
          <ac:chgData name="Michael" userId="329ee27f-bd24-44c8-b652-bab4ffb44cd6" providerId="ADAL" clId="{5B5B2CC2-6A5B-41C9-9F74-E916ECDE344F}" dt="2020-09-27T15:39:48.348" v="32" actId="700"/>
          <ac:spMkLst>
            <pc:docMk/>
            <pc:sldMk cId="1160976187" sldId="346"/>
            <ac:spMk id="2" creationId="{5B8DFFE6-A2A4-4153-97F3-88862DEF8D73}"/>
          </ac:spMkLst>
        </pc:spChg>
        <pc:spChg chg="del mod ord">
          <ac:chgData name="Michael" userId="329ee27f-bd24-44c8-b652-bab4ffb44cd6" providerId="ADAL" clId="{5B5B2CC2-6A5B-41C9-9F74-E916ECDE344F}" dt="2020-09-27T15:39:48.348" v="32" actId="700"/>
          <ac:spMkLst>
            <pc:docMk/>
            <pc:sldMk cId="1160976187" sldId="346"/>
            <ac:spMk id="3" creationId="{92983B60-E44A-4B46-A470-9F59566ED6E1}"/>
          </ac:spMkLst>
        </pc:spChg>
        <pc:spChg chg="add mod ord">
          <ac:chgData name="Michael" userId="329ee27f-bd24-44c8-b652-bab4ffb44cd6" providerId="ADAL" clId="{5B5B2CC2-6A5B-41C9-9F74-E916ECDE344F}" dt="2020-09-27T15:40:01.720" v="49"/>
          <ac:spMkLst>
            <pc:docMk/>
            <pc:sldMk cId="1160976187" sldId="346"/>
            <ac:spMk id="4" creationId="{219DE1B6-9AC7-4E40-B032-0F0E9A5B7102}"/>
          </ac:spMkLst>
        </pc:spChg>
        <pc:spChg chg="add mod ord">
          <ac:chgData name="Michael" userId="329ee27f-bd24-44c8-b652-bab4ffb44cd6" providerId="ADAL" clId="{5B5B2CC2-6A5B-41C9-9F74-E916ECDE344F}" dt="2020-09-27T15:39:48.348" v="32" actId="700"/>
          <ac:spMkLst>
            <pc:docMk/>
            <pc:sldMk cId="1160976187" sldId="346"/>
            <ac:spMk id="5" creationId="{207B8B5C-A5F6-4A2A-8704-9B9E4893D207}"/>
          </ac:spMkLst>
        </pc:spChg>
      </pc:sldChg>
      <pc:sldChg chg="modSp new mod setBg modNotesTx">
        <pc:chgData name="Michael" userId="329ee27f-bd24-44c8-b652-bab4ffb44cd6" providerId="ADAL" clId="{5B5B2CC2-6A5B-41C9-9F74-E916ECDE344F}" dt="2020-09-27T16:59:48.638" v="1881" actId="20577"/>
        <pc:sldMkLst>
          <pc:docMk/>
          <pc:sldMk cId="4234878713" sldId="347"/>
        </pc:sldMkLst>
        <pc:spChg chg="mod">
          <ac:chgData name="Michael" userId="329ee27f-bd24-44c8-b652-bab4ffb44cd6" providerId="ADAL" clId="{5B5B2CC2-6A5B-41C9-9F74-E916ECDE344F}" dt="2020-09-27T16:50:49.586" v="188" actId="20577"/>
          <ac:spMkLst>
            <pc:docMk/>
            <pc:sldMk cId="4234878713" sldId="347"/>
            <ac:spMk id="2" creationId="{AB8968E6-4DCF-4F94-B168-5AC6902CCD5F}"/>
          </ac:spMkLst>
        </pc:spChg>
        <pc:spChg chg="mod">
          <ac:chgData name="Michael" userId="329ee27f-bd24-44c8-b652-bab4ffb44cd6" providerId="ADAL" clId="{5B5B2CC2-6A5B-41C9-9F74-E916ECDE344F}" dt="2020-09-27T16:59:48.638" v="1881" actId="20577"/>
          <ac:spMkLst>
            <pc:docMk/>
            <pc:sldMk cId="4234878713" sldId="347"/>
            <ac:spMk id="3" creationId="{893C2C28-1DCC-4751-BCF5-2F0B86024CAD}"/>
          </ac:spMkLst>
        </pc:spChg>
      </pc:sldChg>
      <pc:sldChg chg="modSp new mod setBg">
        <pc:chgData name="Michael" userId="329ee27f-bd24-44c8-b652-bab4ffb44cd6" providerId="ADAL" clId="{5B5B2CC2-6A5B-41C9-9F74-E916ECDE344F}" dt="2020-09-27T16:53:02.546" v="679" actId="13926"/>
        <pc:sldMkLst>
          <pc:docMk/>
          <pc:sldMk cId="2266444851" sldId="348"/>
        </pc:sldMkLst>
        <pc:spChg chg="mod">
          <ac:chgData name="Michael" userId="329ee27f-bd24-44c8-b652-bab4ffb44cd6" providerId="ADAL" clId="{5B5B2CC2-6A5B-41C9-9F74-E916ECDE344F}" dt="2020-09-27T16:50:57.728" v="204" actId="20577"/>
          <ac:spMkLst>
            <pc:docMk/>
            <pc:sldMk cId="2266444851" sldId="348"/>
            <ac:spMk id="2" creationId="{CD4F5108-B27F-4ABD-9071-58A1000158F6}"/>
          </ac:spMkLst>
        </pc:spChg>
        <pc:spChg chg="mod">
          <ac:chgData name="Michael" userId="329ee27f-bd24-44c8-b652-bab4ffb44cd6" providerId="ADAL" clId="{5B5B2CC2-6A5B-41C9-9F74-E916ECDE344F}" dt="2020-09-27T16:53:02.546" v="679" actId="13926"/>
          <ac:spMkLst>
            <pc:docMk/>
            <pc:sldMk cId="2266444851" sldId="348"/>
            <ac:spMk id="3" creationId="{101AA7CC-238A-47C6-9F5B-76B6598A26ED}"/>
          </ac:spMkLst>
        </pc:spChg>
      </pc:sldChg>
      <pc:sldChg chg="delSp modSp new mod setBg modClrScheme chgLayout">
        <pc:chgData name="Michael" userId="329ee27f-bd24-44c8-b652-bab4ffb44cd6" providerId="ADAL" clId="{5B5B2CC2-6A5B-41C9-9F74-E916ECDE344F}" dt="2020-09-27T16:54:09.698" v="759" actId="122"/>
        <pc:sldMkLst>
          <pc:docMk/>
          <pc:sldMk cId="447673908" sldId="349"/>
        </pc:sldMkLst>
        <pc:spChg chg="del">
          <ac:chgData name="Michael" userId="329ee27f-bd24-44c8-b652-bab4ffb44cd6" providerId="ADAL" clId="{5B5B2CC2-6A5B-41C9-9F74-E916ECDE344F}" dt="2020-09-27T16:53:59.974" v="756" actId="700"/>
          <ac:spMkLst>
            <pc:docMk/>
            <pc:sldMk cId="447673908" sldId="349"/>
            <ac:spMk id="2" creationId="{F1C05761-A71A-453C-97AD-1FD3C85A9671}"/>
          </ac:spMkLst>
        </pc:spChg>
        <pc:spChg chg="mod ord">
          <ac:chgData name="Michael" userId="329ee27f-bd24-44c8-b652-bab4ffb44cd6" providerId="ADAL" clId="{5B5B2CC2-6A5B-41C9-9F74-E916ECDE344F}" dt="2020-09-27T16:54:09.698" v="759" actId="122"/>
          <ac:spMkLst>
            <pc:docMk/>
            <pc:sldMk cId="447673908" sldId="349"/>
            <ac:spMk id="3" creationId="{849E80E1-F08D-444C-80E9-AC3C68A2DA01}"/>
          </ac:spMkLst>
        </pc:spChg>
      </pc:sldChg>
    </pc:docChg>
  </pc:docChgLst>
  <pc:docChgLst>
    <pc:chgData name="Michael Hager" userId="329ee27f-bd24-44c8-b652-bab4ffb44cd6" providerId="ADAL" clId="{C4E99EF5-A806-44BF-A2A1-F904EC2549EB}"/>
    <pc:docChg chg="custSel modSld">
      <pc:chgData name="Michael Hager" userId="329ee27f-bd24-44c8-b652-bab4ffb44cd6" providerId="ADAL" clId="{C4E99EF5-A806-44BF-A2A1-F904EC2549EB}" dt="2021-02-01T15:54:01.529" v="14" actId="1589"/>
      <pc:docMkLst>
        <pc:docMk/>
      </pc:docMkLst>
      <pc:sldChg chg="addCm">
        <pc:chgData name="Michael Hager" userId="329ee27f-bd24-44c8-b652-bab4ffb44cd6" providerId="ADAL" clId="{C4E99EF5-A806-44BF-A2A1-F904EC2549EB}" dt="2021-01-22T18:16:57.269" v="1" actId="1589"/>
        <pc:sldMkLst>
          <pc:docMk/>
          <pc:sldMk cId="3780675779" sldId="276"/>
        </pc:sldMkLst>
      </pc:sldChg>
      <pc:sldChg chg="addCm modCm">
        <pc:chgData name="Michael Hager" userId="329ee27f-bd24-44c8-b652-bab4ffb44cd6" providerId="ADAL" clId="{C4E99EF5-A806-44BF-A2A1-F904EC2549EB}" dt="2021-02-01T15:54:01.529" v="14" actId="1589"/>
        <pc:sldMkLst>
          <pc:docMk/>
          <pc:sldMk cId="2974888729" sldId="284"/>
        </pc:sldMkLst>
      </pc:sldChg>
      <pc:sldChg chg="addCm">
        <pc:chgData name="Michael Hager" userId="329ee27f-bd24-44c8-b652-bab4ffb44cd6" providerId="ADAL" clId="{C4E99EF5-A806-44BF-A2A1-F904EC2549EB}" dt="2021-02-01T15:33:08.649" v="10" actId="1589"/>
        <pc:sldMkLst>
          <pc:docMk/>
          <pc:sldMk cId="1459994327" sldId="304"/>
        </pc:sldMkLst>
      </pc:sldChg>
      <pc:sldChg chg="addCm modCm">
        <pc:chgData name="Michael Hager" userId="329ee27f-bd24-44c8-b652-bab4ffb44cd6" providerId="ADAL" clId="{C4E99EF5-A806-44BF-A2A1-F904EC2549EB}" dt="2021-01-22T18:25:52.616" v="5"/>
        <pc:sldMkLst>
          <pc:docMk/>
          <pc:sldMk cId="2216727671" sldId="353"/>
        </pc:sldMkLst>
      </pc:sldChg>
      <pc:sldChg chg="addCm modCm">
        <pc:chgData name="Michael Hager" userId="329ee27f-bd24-44c8-b652-bab4ffb44cd6" providerId="ADAL" clId="{C4E99EF5-A806-44BF-A2A1-F904EC2549EB}" dt="2021-01-22T18:20:33.098" v="3"/>
        <pc:sldMkLst>
          <pc:docMk/>
          <pc:sldMk cId="2722350361" sldId="357"/>
        </pc:sldMkLst>
      </pc:sldChg>
    </pc:docChg>
  </pc:docChgLst>
  <pc:docChgLst>
    <pc:chgData name="Michael Hager" userId="329ee27f-bd24-44c8-b652-bab4ffb44cd6" providerId="ADAL" clId="{50E92988-82AD-40D7-83B8-3E5A0447C78C}"/>
    <pc:docChg chg="custSel modSld">
      <pc:chgData name="Michael Hager" userId="329ee27f-bd24-44c8-b652-bab4ffb44cd6" providerId="ADAL" clId="{50E92988-82AD-40D7-83B8-3E5A0447C78C}" dt="2020-12-21T20:28:51.788" v="816"/>
      <pc:docMkLst>
        <pc:docMk/>
      </pc:docMkLst>
      <pc:sldChg chg="addCm delCm modCm">
        <pc:chgData name="Michael Hager" userId="329ee27f-bd24-44c8-b652-bab4ffb44cd6" providerId="ADAL" clId="{50E92988-82AD-40D7-83B8-3E5A0447C78C}" dt="2020-12-21T20:28:51.788" v="816"/>
        <pc:sldMkLst>
          <pc:docMk/>
          <pc:sldMk cId="3780675779" sldId="276"/>
        </pc:sldMkLst>
      </pc:sldChg>
      <pc:sldChg chg="modSp mod">
        <pc:chgData name="Michael Hager" userId="329ee27f-bd24-44c8-b652-bab4ffb44cd6" providerId="ADAL" clId="{50E92988-82AD-40D7-83B8-3E5A0447C78C}" dt="2020-12-03T17:27:27.870" v="95" actId="20577"/>
        <pc:sldMkLst>
          <pc:docMk/>
          <pc:sldMk cId="1138322994" sldId="280"/>
        </pc:sldMkLst>
        <pc:spChg chg="mod">
          <ac:chgData name="Michael Hager" userId="329ee27f-bd24-44c8-b652-bab4ffb44cd6" providerId="ADAL" clId="{50E92988-82AD-40D7-83B8-3E5A0447C78C}" dt="2020-12-03T17:27:27.870" v="95" actId="20577"/>
          <ac:spMkLst>
            <pc:docMk/>
            <pc:sldMk cId="1138322994" sldId="280"/>
            <ac:spMk id="2" creationId="{FF1A787A-7724-7142-BF50-E30E1E5A5573}"/>
          </ac:spMkLst>
        </pc:spChg>
        <pc:spChg chg="mod">
          <ac:chgData name="Michael Hager" userId="329ee27f-bd24-44c8-b652-bab4ffb44cd6" providerId="ADAL" clId="{50E92988-82AD-40D7-83B8-3E5A0447C78C}" dt="2020-12-03T17:24:22.657" v="81" actId="20577"/>
          <ac:spMkLst>
            <pc:docMk/>
            <pc:sldMk cId="1138322994" sldId="280"/>
            <ac:spMk id="3" creationId="{D0A35F17-6E93-7E42-AD04-760F92D372E4}"/>
          </ac:spMkLst>
        </pc:spChg>
      </pc:sldChg>
      <pc:sldChg chg="modSp mod addCm modCm">
        <pc:chgData name="Michael Hager" userId="329ee27f-bd24-44c8-b652-bab4ffb44cd6" providerId="ADAL" clId="{50E92988-82AD-40D7-83B8-3E5A0447C78C}" dt="2020-12-09T16:29:54.769" v="173"/>
        <pc:sldMkLst>
          <pc:docMk/>
          <pc:sldMk cId="2974888729" sldId="284"/>
        </pc:sldMkLst>
        <pc:spChg chg="mod">
          <ac:chgData name="Michael Hager" userId="329ee27f-bd24-44c8-b652-bab4ffb44cd6" providerId="ADAL" clId="{50E92988-82AD-40D7-83B8-3E5A0447C78C}" dt="2020-12-09T16:22:48.479" v="172" actId="207"/>
          <ac:spMkLst>
            <pc:docMk/>
            <pc:sldMk cId="2974888729" sldId="284"/>
            <ac:spMk id="3" creationId="{D0A35F17-6E93-7E42-AD04-760F92D372E4}"/>
          </ac:spMkLst>
        </pc:spChg>
      </pc:sldChg>
      <pc:sldChg chg="modNotesTx">
        <pc:chgData name="Michael Hager" userId="329ee27f-bd24-44c8-b652-bab4ffb44cd6" providerId="ADAL" clId="{50E92988-82AD-40D7-83B8-3E5A0447C78C}" dt="2020-12-10T18:11:09.975" v="405" actId="20577"/>
        <pc:sldMkLst>
          <pc:docMk/>
          <pc:sldMk cId="2388303160" sldId="295"/>
        </pc:sldMkLst>
      </pc:sldChg>
      <pc:sldChg chg="modSp mod addCm modCm">
        <pc:chgData name="Michael Hager" userId="329ee27f-bd24-44c8-b652-bab4ffb44cd6" providerId="ADAL" clId="{50E92988-82AD-40D7-83B8-3E5A0447C78C}" dt="2020-12-10T18:38:03.612" v="808" actId="207"/>
        <pc:sldMkLst>
          <pc:docMk/>
          <pc:sldMk cId="1459994327" sldId="304"/>
        </pc:sldMkLst>
        <pc:spChg chg="mod">
          <ac:chgData name="Michael Hager" userId="329ee27f-bd24-44c8-b652-bab4ffb44cd6" providerId="ADAL" clId="{50E92988-82AD-40D7-83B8-3E5A0447C78C}" dt="2020-12-10T18:38:03.612" v="808" actId="207"/>
          <ac:spMkLst>
            <pc:docMk/>
            <pc:sldMk cId="1459994327" sldId="304"/>
            <ac:spMk id="3" creationId="{D0A35F17-6E93-7E42-AD04-760F92D372E4}"/>
          </ac:spMkLst>
        </pc:spChg>
      </pc:sldChg>
      <pc:sldChg chg="modNotesTx">
        <pc:chgData name="Michael Hager" userId="329ee27f-bd24-44c8-b652-bab4ffb44cd6" providerId="ADAL" clId="{50E92988-82AD-40D7-83B8-3E5A0447C78C}" dt="2020-12-10T18:13:34.338" v="687" actId="6549"/>
        <pc:sldMkLst>
          <pc:docMk/>
          <pc:sldMk cId="2018949871" sldId="338"/>
        </pc:sldMkLst>
      </pc:sldChg>
      <pc:sldChg chg="addCm delCm modCm">
        <pc:chgData name="Michael Hager" userId="329ee27f-bd24-44c8-b652-bab4ffb44cd6" providerId="ADAL" clId="{50E92988-82AD-40D7-83B8-3E5A0447C78C}" dt="2020-12-09T16:42:24.788" v="179" actId="1589"/>
        <pc:sldMkLst>
          <pc:docMk/>
          <pc:sldMk cId="3489264015" sldId="35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15D658-DEFB-4E47-80C8-BA3EB0203F46}" type="doc">
      <dgm:prSet loTypeId="urn:microsoft.com/office/officeart/2005/8/layout/venn1" loCatId="relationship" qsTypeId="urn:microsoft.com/office/officeart/2005/8/quickstyle/simple1" qsCatId="simple" csTypeId="urn:microsoft.com/office/officeart/2005/8/colors/colorful2" csCatId="colorful" phldr="1"/>
      <dgm:spPr/>
      <dgm:t>
        <a:bodyPr/>
        <a:lstStyle/>
        <a:p>
          <a:endParaRPr lang="en-US"/>
        </a:p>
      </dgm:t>
    </dgm:pt>
    <dgm:pt modelId="{A0D8D614-7CAA-41EA-8DA0-AF9AE58D0EAA}">
      <dgm:prSet phldrT="[Text]"/>
      <dgm:spPr/>
      <dgm:t>
        <a:bodyPr/>
        <a:lstStyle/>
        <a:p>
          <a:r>
            <a:rPr lang="en-US" dirty="0"/>
            <a:t>Virginia HIV </a:t>
          </a:r>
          <a:r>
            <a:rPr lang="en-US"/>
            <a:t>Care Services</a:t>
          </a:r>
          <a:endParaRPr lang="en-US" dirty="0"/>
        </a:p>
      </dgm:t>
    </dgm:pt>
    <dgm:pt modelId="{304D9BD8-6006-40F2-84DF-537AE939AAC3}" type="parTrans" cxnId="{5851BBA4-3BFE-4200-8B83-9F096E17A23B}">
      <dgm:prSet/>
      <dgm:spPr/>
      <dgm:t>
        <a:bodyPr/>
        <a:lstStyle/>
        <a:p>
          <a:endParaRPr lang="en-US"/>
        </a:p>
      </dgm:t>
    </dgm:pt>
    <dgm:pt modelId="{537CCCED-BB8A-4367-B13F-8BE87F4EEC06}" type="sibTrans" cxnId="{5851BBA4-3BFE-4200-8B83-9F096E17A23B}">
      <dgm:prSet/>
      <dgm:spPr/>
      <dgm:t>
        <a:bodyPr/>
        <a:lstStyle/>
        <a:p>
          <a:endParaRPr lang="en-US"/>
        </a:p>
      </dgm:t>
    </dgm:pt>
    <dgm:pt modelId="{72EBE6DD-38DF-4E94-AFEE-45B5BAF741F9}">
      <dgm:prSet phldrT="[Text]"/>
      <dgm:spPr/>
      <dgm:t>
        <a:bodyPr/>
        <a:lstStyle/>
        <a:p>
          <a:r>
            <a:rPr lang="en-US" dirty="0"/>
            <a:t>Virginia HIV Service Providers</a:t>
          </a:r>
        </a:p>
      </dgm:t>
    </dgm:pt>
    <dgm:pt modelId="{CC688748-7684-4CC4-B095-4988D9BA139C}" type="parTrans" cxnId="{45A35EDB-EFCF-41C8-BA17-FDB9613AFDC8}">
      <dgm:prSet/>
      <dgm:spPr/>
      <dgm:t>
        <a:bodyPr/>
        <a:lstStyle/>
        <a:p>
          <a:endParaRPr lang="en-US"/>
        </a:p>
      </dgm:t>
    </dgm:pt>
    <dgm:pt modelId="{7A0CA872-025E-4B48-B93C-DDB71E8D1DC0}" type="sibTrans" cxnId="{45A35EDB-EFCF-41C8-BA17-FDB9613AFDC8}">
      <dgm:prSet/>
      <dgm:spPr/>
      <dgm:t>
        <a:bodyPr/>
        <a:lstStyle/>
        <a:p>
          <a:endParaRPr lang="en-US"/>
        </a:p>
      </dgm:t>
    </dgm:pt>
    <dgm:pt modelId="{F499EB30-C6D1-4D51-A602-1EBC5CFF8D5A}">
      <dgm:prSet phldrT="[Text]"/>
      <dgm:spPr/>
      <dgm:t>
        <a:bodyPr/>
        <a:lstStyle/>
        <a:p>
          <a:r>
            <a:rPr lang="en-US" dirty="0"/>
            <a:t>Virginia People Living with HIV</a:t>
          </a:r>
        </a:p>
      </dgm:t>
    </dgm:pt>
    <dgm:pt modelId="{99BE72F2-02F2-4DDB-88E2-BC2C363B3398}" type="parTrans" cxnId="{9C121602-D40B-45BD-96B8-A2C9A124F4FF}">
      <dgm:prSet/>
      <dgm:spPr/>
      <dgm:t>
        <a:bodyPr/>
        <a:lstStyle/>
        <a:p>
          <a:endParaRPr lang="en-US"/>
        </a:p>
      </dgm:t>
    </dgm:pt>
    <dgm:pt modelId="{C1CEFF81-EF25-4FC6-BB57-0448E937A569}" type="sibTrans" cxnId="{9C121602-D40B-45BD-96B8-A2C9A124F4FF}">
      <dgm:prSet/>
      <dgm:spPr/>
      <dgm:t>
        <a:bodyPr/>
        <a:lstStyle/>
        <a:p>
          <a:endParaRPr lang="en-US"/>
        </a:p>
      </dgm:t>
    </dgm:pt>
    <dgm:pt modelId="{BF3CD2EA-561D-4624-948E-4E54F280692D}" type="pres">
      <dgm:prSet presAssocID="{7B15D658-DEFB-4E47-80C8-BA3EB0203F46}" presName="compositeShape" presStyleCnt="0">
        <dgm:presLayoutVars>
          <dgm:chMax val="7"/>
          <dgm:dir/>
          <dgm:resizeHandles val="exact"/>
        </dgm:presLayoutVars>
      </dgm:prSet>
      <dgm:spPr/>
      <dgm:t>
        <a:bodyPr/>
        <a:lstStyle/>
        <a:p>
          <a:endParaRPr lang="en-US"/>
        </a:p>
      </dgm:t>
    </dgm:pt>
    <dgm:pt modelId="{0E5B60C3-9D70-48BD-A6C5-3B551B7EC5B7}" type="pres">
      <dgm:prSet presAssocID="{A0D8D614-7CAA-41EA-8DA0-AF9AE58D0EAA}" presName="circ1" presStyleLbl="vennNode1" presStyleIdx="0" presStyleCnt="3"/>
      <dgm:spPr/>
      <dgm:t>
        <a:bodyPr/>
        <a:lstStyle/>
        <a:p>
          <a:endParaRPr lang="en-US"/>
        </a:p>
      </dgm:t>
    </dgm:pt>
    <dgm:pt modelId="{3214902E-64E3-4184-B878-2FEA312D88C6}" type="pres">
      <dgm:prSet presAssocID="{A0D8D614-7CAA-41EA-8DA0-AF9AE58D0EAA}" presName="circ1Tx" presStyleLbl="revTx" presStyleIdx="0" presStyleCnt="0">
        <dgm:presLayoutVars>
          <dgm:chMax val="0"/>
          <dgm:chPref val="0"/>
          <dgm:bulletEnabled val="1"/>
        </dgm:presLayoutVars>
      </dgm:prSet>
      <dgm:spPr/>
      <dgm:t>
        <a:bodyPr/>
        <a:lstStyle/>
        <a:p>
          <a:endParaRPr lang="en-US"/>
        </a:p>
      </dgm:t>
    </dgm:pt>
    <dgm:pt modelId="{F749104B-769E-4BA5-A3F3-FF0D3BC9421D}" type="pres">
      <dgm:prSet presAssocID="{72EBE6DD-38DF-4E94-AFEE-45B5BAF741F9}" presName="circ2" presStyleLbl="vennNode1" presStyleIdx="1" presStyleCnt="3"/>
      <dgm:spPr/>
      <dgm:t>
        <a:bodyPr/>
        <a:lstStyle/>
        <a:p>
          <a:endParaRPr lang="en-US"/>
        </a:p>
      </dgm:t>
    </dgm:pt>
    <dgm:pt modelId="{677CE3FF-24FD-45EC-AD1D-87F3F30A4C76}" type="pres">
      <dgm:prSet presAssocID="{72EBE6DD-38DF-4E94-AFEE-45B5BAF741F9}" presName="circ2Tx" presStyleLbl="revTx" presStyleIdx="0" presStyleCnt="0">
        <dgm:presLayoutVars>
          <dgm:chMax val="0"/>
          <dgm:chPref val="0"/>
          <dgm:bulletEnabled val="1"/>
        </dgm:presLayoutVars>
      </dgm:prSet>
      <dgm:spPr/>
      <dgm:t>
        <a:bodyPr/>
        <a:lstStyle/>
        <a:p>
          <a:endParaRPr lang="en-US"/>
        </a:p>
      </dgm:t>
    </dgm:pt>
    <dgm:pt modelId="{10AB7F90-EAE9-4692-B6C7-A55C1968D1E4}" type="pres">
      <dgm:prSet presAssocID="{F499EB30-C6D1-4D51-A602-1EBC5CFF8D5A}" presName="circ3" presStyleLbl="vennNode1" presStyleIdx="2" presStyleCnt="3"/>
      <dgm:spPr/>
      <dgm:t>
        <a:bodyPr/>
        <a:lstStyle/>
        <a:p>
          <a:endParaRPr lang="en-US"/>
        </a:p>
      </dgm:t>
    </dgm:pt>
    <dgm:pt modelId="{736FC1FF-78A2-4CF3-850F-B5CAC521777D}" type="pres">
      <dgm:prSet presAssocID="{F499EB30-C6D1-4D51-A602-1EBC5CFF8D5A}" presName="circ3Tx" presStyleLbl="revTx" presStyleIdx="0" presStyleCnt="0">
        <dgm:presLayoutVars>
          <dgm:chMax val="0"/>
          <dgm:chPref val="0"/>
          <dgm:bulletEnabled val="1"/>
        </dgm:presLayoutVars>
      </dgm:prSet>
      <dgm:spPr/>
      <dgm:t>
        <a:bodyPr/>
        <a:lstStyle/>
        <a:p>
          <a:endParaRPr lang="en-US"/>
        </a:p>
      </dgm:t>
    </dgm:pt>
  </dgm:ptLst>
  <dgm:cxnLst>
    <dgm:cxn modelId="{75A84999-EBBB-4AD2-88A2-2E7094A60BEE}" type="presOf" srcId="{72EBE6DD-38DF-4E94-AFEE-45B5BAF741F9}" destId="{F749104B-769E-4BA5-A3F3-FF0D3BC9421D}" srcOrd="0" destOrd="0" presId="urn:microsoft.com/office/officeart/2005/8/layout/venn1"/>
    <dgm:cxn modelId="{45A35EDB-EFCF-41C8-BA17-FDB9613AFDC8}" srcId="{7B15D658-DEFB-4E47-80C8-BA3EB0203F46}" destId="{72EBE6DD-38DF-4E94-AFEE-45B5BAF741F9}" srcOrd="1" destOrd="0" parTransId="{CC688748-7684-4CC4-B095-4988D9BA139C}" sibTransId="{7A0CA872-025E-4B48-B93C-DDB71E8D1DC0}"/>
    <dgm:cxn modelId="{C9634060-17ED-4101-9CE2-C059DAB83ACC}" type="presOf" srcId="{7B15D658-DEFB-4E47-80C8-BA3EB0203F46}" destId="{BF3CD2EA-561D-4624-948E-4E54F280692D}" srcOrd="0" destOrd="0" presId="urn:microsoft.com/office/officeart/2005/8/layout/venn1"/>
    <dgm:cxn modelId="{5851BBA4-3BFE-4200-8B83-9F096E17A23B}" srcId="{7B15D658-DEFB-4E47-80C8-BA3EB0203F46}" destId="{A0D8D614-7CAA-41EA-8DA0-AF9AE58D0EAA}" srcOrd="0" destOrd="0" parTransId="{304D9BD8-6006-40F2-84DF-537AE939AAC3}" sibTransId="{537CCCED-BB8A-4367-B13F-8BE87F4EEC06}"/>
    <dgm:cxn modelId="{481EA6C9-A278-41FB-B686-F040FE339A3F}" type="presOf" srcId="{72EBE6DD-38DF-4E94-AFEE-45B5BAF741F9}" destId="{677CE3FF-24FD-45EC-AD1D-87F3F30A4C76}" srcOrd="1" destOrd="0" presId="urn:microsoft.com/office/officeart/2005/8/layout/venn1"/>
    <dgm:cxn modelId="{B0C7E3E1-4E29-499C-888F-EC0174536172}" type="presOf" srcId="{F499EB30-C6D1-4D51-A602-1EBC5CFF8D5A}" destId="{736FC1FF-78A2-4CF3-850F-B5CAC521777D}" srcOrd="1" destOrd="0" presId="urn:microsoft.com/office/officeart/2005/8/layout/venn1"/>
    <dgm:cxn modelId="{1CCA98AC-D199-4F59-ADCB-2AB121F62EE8}" type="presOf" srcId="{A0D8D614-7CAA-41EA-8DA0-AF9AE58D0EAA}" destId="{0E5B60C3-9D70-48BD-A6C5-3B551B7EC5B7}" srcOrd="0" destOrd="0" presId="urn:microsoft.com/office/officeart/2005/8/layout/venn1"/>
    <dgm:cxn modelId="{F1C6511E-194C-4737-8348-2B935554D66B}" type="presOf" srcId="{F499EB30-C6D1-4D51-A602-1EBC5CFF8D5A}" destId="{10AB7F90-EAE9-4692-B6C7-A55C1968D1E4}" srcOrd="0" destOrd="0" presId="urn:microsoft.com/office/officeart/2005/8/layout/venn1"/>
    <dgm:cxn modelId="{9C121602-D40B-45BD-96B8-A2C9A124F4FF}" srcId="{7B15D658-DEFB-4E47-80C8-BA3EB0203F46}" destId="{F499EB30-C6D1-4D51-A602-1EBC5CFF8D5A}" srcOrd="2" destOrd="0" parTransId="{99BE72F2-02F2-4DDB-88E2-BC2C363B3398}" sibTransId="{C1CEFF81-EF25-4FC6-BB57-0448E937A569}"/>
    <dgm:cxn modelId="{D351AF49-63A8-4EF4-B26E-BCA834396ABD}" type="presOf" srcId="{A0D8D614-7CAA-41EA-8DA0-AF9AE58D0EAA}" destId="{3214902E-64E3-4184-B878-2FEA312D88C6}" srcOrd="1" destOrd="0" presId="urn:microsoft.com/office/officeart/2005/8/layout/venn1"/>
    <dgm:cxn modelId="{900A436A-AF5D-4C30-AFEF-E5C3AC8E0715}" type="presParOf" srcId="{BF3CD2EA-561D-4624-948E-4E54F280692D}" destId="{0E5B60C3-9D70-48BD-A6C5-3B551B7EC5B7}" srcOrd="0" destOrd="0" presId="urn:microsoft.com/office/officeart/2005/8/layout/venn1"/>
    <dgm:cxn modelId="{0E59E2D7-DB78-44D4-B94C-FC36D2DFA401}" type="presParOf" srcId="{BF3CD2EA-561D-4624-948E-4E54F280692D}" destId="{3214902E-64E3-4184-B878-2FEA312D88C6}" srcOrd="1" destOrd="0" presId="urn:microsoft.com/office/officeart/2005/8/layout/venn1"/>
    <dgm:cxn modelId="{4864ECA0-7D4A-47D8-BBC4-E1D76F0A9DCA}" type="presParOf" srcId="{BF3CD2EA-561D-4624-948E-4E54F280692D}" destId="{F749104B-769E-4BA5-A3F3-FF0D3BC9421D}" srcOrd="2" destOrd="0" presId="urn:microsoft.com/office/officeart/2005/8/layout/venn1"/>
    <dgm:cxn modelId="{36DF2EC6-5A6F-4471-A2B6-85DAEF1D6A8C}" type="presParOf" srcId="{BF3CD2EA-561D-4624-948E-4E54F280692D}" destId="{677CE3FF-24FD-45EC-AD1D-87F3F30A4C76}" srcOrd="3" destOrd="0" presId="urn:microsoft.com/office/officeart/2005/8/layout/venn1"/>
    <dgm:cxn modelId="{6B94224F-DEE2-4EC5-845D-79FC4645B136}" type="presParOf" srcId="{BF3CD2EA-561D-4624-948E-4E54F280692D}" destId="{10AB7F90-EAE9-4692-B6C7-A55C1968D1E4}" srcOrd="4" destOrd="0" presId="urn:microsoft.com/office/officeart/2005/8/layout/venn1"/>
    <dgm:cxn modelId="{EA62975C-F9B0-4F87-9064-6FD27B1AE8FF}" type="presParOf" srcId="{BF3CD2EA-561D-4624-948E-4E54F280692D}" destId="{736FC1FF-78A2-4CF3-850F-B5CAC521777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B60C3-9D70-48BD-A6C5-3B551B7EC5B7}">
      <dsp:nvSpPr>
        <dsp:cNvPr id="0" name=""/>
        <dsp:cNvSpPr/>
      </dsp:nvSpPr>
      <dsp:spPr>
        <a:xfrm>
          <a:off x="2438399" y="67733"/>
          <a:ext cx="3251200" cy="325120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a:t>Virginia HIV </a:t>
          </a:r>
          <a:r>
            <a:rPr lang="en-US" sz="3200" kern="1200"/>
            <a:t>Care Services</a:t>
          </a:r>
          <a:endParaRPr lang="en-US" sz="3200" kern="1200" dirty="0"/>
        </a:p>
      </dsp:txBody>
      <dsp:txXfrm>
        <a:off x="2871893" y="636693"/>
        <a:ext cx="2384213" cy="1463040"/>
      </dsp:txXfrm>
    </dsp:sp>
    <dsp:sp modelId="{F749104B-769E-4BA5-A3F3-FF0D3BC9421D}">
      <dsp:nvSpPr>
        <dsp:cNvPr id="0" name=""/>
        <dsp:cNvSpPr/>
      </dsp:nvSpPr>
      <dsp:spPr>
        <a:xfrm>
          <a:off x="3611541" y="2099733"/>
          <a:ext cx="3251200" cy="3251200"/>
        </a:xfrm>
        <a:prstGeom prst="ellipse">
          <a:avLst/>
        </a:prstGeom>
        <a:solidFill>
          <a:schemeClr val="accent2">
            <a:alpha val="50000"/>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a:t>Virginia HIV Service Providers</a:t>
          </a:r>
        </a:p>
      </dsp:txBody>
      <dsp:txXfrm>
        <a:off x="4605866" y="2939626"/>
        <a:ext cx="1950720" cy="1788160"/>
      </dsp:txXfrm>
    </dsp:sp>
    <dsp:sp modelId="{10AB7F90-EAE9-4692-B6C7-A55C1968D1E4}">
      <dsp:nvSpPr>
        <dsp:cNvPr id="0" name=""/>
        <dsp:cNvSpPr/>
      </dsp:nvSpPr>
      <dsp:spPr>
        <a:xfrm>
          <a:off x="1265258" y="2099733"/>
          <a:ext cx="3251200" cy="3251200"/>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a:t>Virginia People Living with HIV</a:t>
          </a:r>
        </a:p>
      </dsp:txBody>
      <dsp:txXfrm>
        <a:off x="1571413" y="2939626"/>
        <a:ext cx="1950720" cy="17881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A9C6A-1C6D-A242-8DC9-3D24EB7068A0}" type="datetimeFigureOut">
              <a:rPr lang="en-US" smtClean="0"/>
              <a:t>10/20/2021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DFFE9-837F-E64A-A9D2-82B4C92553A7}" type="slidenum">
              <a:rPr lang="en-US" smtClean="0"/>
              <a:t>‹#›</a:t>
            </a:fld>
            <a:endParaRPr lang="en-US" dirty="0"/>
          </a:p>
        </p:txBody>
      </p:sp>
    </p:spTree>
    <p:extLst>
      <p:ext uri="{BB962C8B-B14F-4D97-AF65-F5344CB8AC3E}">
        <p14:creationId xmlns:p14="http://schemas.microsoft.com/office/powerpoint/2010/main" val="856089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us for our QMAC New Member Orientation! I am Beverly Franklin, the co-chair for the QMAC capacity-building subcommittee. I am joined today by VDH staff member Ashley Yocum, and </a:t>
            </a:r>
            <a:r>
              <a:rPr lang="en-US" b="1" dirty="0">
                <a:solidFill>
                  <a:srgbClr val="FF0000"/>
                </a:solidFill>
              </a:rPr>
              <a:t>TWO MORE SPEAKERS</a:t>
            </a:r>
            <a:r>
              <a:rPr lang="en-US" dirty="0"/>
              <a:t>. Through the Orientation, we’ll take turns speaking and sharing. We are all looking forward to working with you through QMAC in the coming years!</a:t>
            </a:r>
          </a:p>
          <a:p>
            <a:endParaRPr lang="en-US" dirty="0"/>
          </a:p>
          <a:p>
            <a:r>
              <a:rPr lang="en-US" dirty="0"/>
              <a:t>PERSONAL INTRODUCTIONS – each trainer provides: NAME, AGENCY, ROLE AT AGENCY, TIME INVOLVED IN RWHAP IN VA</a:t>
            </a:r>
          </a:p>
          <a:p>
            <a:r>
              <a:rPr lang="en-US" dirty="0"/>
              <a:t>We will provide more programmatic context as individuals following this training. </a:t>
            </a:r>
          </a:p>
        </p:txBody>
      </p:sp>
      <p:sp>
        <p:nvSpPr>
          <p:cNvPr id="4" name="Slide Number Placeholder 3"/>
          <p:cNvSpPr>
            <a:spLocks noGrp="1"/>
          </p:cNvSpPr>
          <p:nvPr>
            <p:ph type="sldNum" sz="quarter" idx="5"/>
          </p:nvPr>
        </p:nvSpPr>
        <p:spPr/>
        <p:txBody>
          <a:bodyPr/>
          <a:lstStyle/>
          <a:p>
            <a:fld id="{1F6DFFE9-837F-E64A-A9D2-82B4C92553A7}" type="slidenum">
              <a:rPr lang="en-US" smtClean="0"/>
              <a:t>1</a:t>
            </a:fld>
            <a:endParaRPr lang="en-US" dirty="0"/>
          </a:p>
        </p:txBody>
      </p:sp>
    </p:spTree>
    <p:extLst>
      <p:ext uri="{BB962C8B-B14F-4D97-AF65-F5344CB8AC3E}">
        <p14:creationId xmlns:p14="http://schemas.microsoft.com/office/powerpoint/2010/main" val="3714067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VDH updates its annual quality goals every year. The quality goals are distilled from emerging needs and cross-cutting trends in light of the vision, mission, and values discussed on previous slides. </a:t>
            </a:r>
          </a:p>
          <a:p>
            <a:endParaRPr lang="en-US" dirty="0"/>
          </a:p>
          <a:p>
            <a:r>
              <a:rPr lang="en-US" dirty="0"/>
              <a:t>This year, VDH is focused on all operational goals</a:t>
            </a:r>
          </a:p>
          <a:p>
            <a:pPr marL="228600" indent="-228600">
              <a:buAutoNum type="arabicPeriod"/>
            </a:pPr>
            <a:r>
              <a:rPr lang="en-US" dirty="0"/>
              <a:t>Assessment of training needs across the network</a:t>
            </a:r>
          </a:p>
          <a:p>
            <a:pPr marL="228600" indent="-228600">
              <a:buAutoNum type="arabicPeriod"/>
            </a:pPr>
            <a:r>
              <a:rPr lang="en-US" dirty="0"/>
              <a:t>Enhancing data collection systems at the state level</a:t>
            </a:r>
          </a:p>
          <a:p>
            <a:pPr marL="228600" indent="-228600">
              <a:buAutoNum type="arabicPeriod"/>
            </a:pPr>
            <a:r>
              <a:rPr lang="en-US" dirty="0"/>
              <a:t>Improving the HIV service delivery system</a:t>
            </a:r>
          </a:p>
          <a:p>
            <a:pPr marL="228600" indent="-228600">
              <a:buAutoNum type="arabicPeriod"/>
            </a:pPr>
            <a:endParaRPr lang="en-US" dirty="0"/>
          </a:p>
          <a:p>
            <a:pPr marL="0" indent="0">
              <a:buNone/>
            </a:pPr>
            <a:r>
              <a:rPr lang="en-US" dirty="0"/>
              <a:t>Sometimes VDH includes clinical goals around a specific performance measurement area tied to the HIV Care Continuum.</a:t>
            </a:r>
          </a:p>
        </p:txBody>
      </p:sp>
      <p:sp>
        <p:nvSpPr>
          <p:cNvPr id="4" name="Slide Number Placeholder 3"/>
          <p:cNvSpPr>
            <a:spLocks noGrp="1"/>
          </p:cNvSpPr>
          <p:nvPr>
            <p:ph type="sldNum" sz="quarter" idx="5"/>
          </p:nvPr>
        </p:nvSpPr>
        <p:spPr/>
        <p:txBody>
          <a:bodyPr/>
          <a:lstStyle/>
          <a:p>
            <a:fld id="{1F6DFFE9-837F-E64A-A9D2-82B4C92553A7}" type="slidenum">
              <a:rPr lang="en-US" smtClean="0"/>
              <a:t>11</a:t>
            </a:fld>
            <a:endParaRPr lang="en-US" dirty="0"/>
          </a:p>
        </p:txBody>
      </p:sp>
    </p:spTree>
    <p:extLst>
      <p:ext uri="{BB962C8B-B14F-4D97-AF65-F5344CB8AC3E}">
        <p14:creationId xmlns:p14="http://schemas.microsoft.com/office/powerpoint/2010/main" val="4204138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CQM Program is to continuously improve the quality of HIV care while maintaining compliance with applicable service standards. </a:t>
            </a:r>
          </a:p>
          <a:p>
            <a:endParaRPr lang="en-US" dirty="0"/>
          </a:p>
          <a:p>
            <a:r>
              <a:rPr lang="en-US" dirty="0"/>
              <a:t>This will be accomplished by:</a:t>
            </a:r>
          </a:p>
          <a:p>
            <a:pPr marL="228600" lvl="0" indent="-228600">
              <a:buFont typeface="+mj-lt"/>
              <a:buAutoNum type="arabicPeriod"/>
            </a:pPr>
            <a:r>
              <a:rPr lang="en-US" dirty="0"/>
              <a:t>Developing and implementing a statewide Quality Management Plan;</a:t>
            </a:r>
          </a:p>
          <a:p>
            <a:pPr marL="228600" lvl="0" indent="-228600">
              <a:buFont typeface="+mj-lt"/>
              <a:buAutoNum type="arabicPeriod"/>
            </a:pPr>
            <a:r>
              <a:rPr lang="en-US" dirty="0"/>
              <a:t>Monitoring core selected performance measures across Ryan White recipients and sub-recipients;</a:t>
            </a:r>
          </a:p>
          <a:p>
            <a:pPr marL="228600" lvl="0" indent="-228600">
              <a:buFont typeface="+mj-lt"/>
              <a:buAutoNum type="arabicPeriod"/>
            </a:pPr>
            <a:r>
              <a:rPr lang="en-US" dirty="0"/>
              <a:t>Providing training and technical assistance related to quality improvement; and</a:t>
            </a:r>
          </a:p>
          <a:p>
            <a:pPr marL="228600" lvl="0" indent="-228600">
              <a:buFont typeface="+mj-lt"/>
              <a:buAutoNum type="arabicPeriod"/>
            </a:pPr>
            <a:r>
              <a:rPr lang="en-US" dirty="0"/>
              <a:t>Participating in national quality management collaborative projects.</a:t>
            </a:r>
          </a:p>
          <a:p>
            <a:endParaRPr lang="en-US" dirty="0"/>
          </a:p>
        </p:txBody>
      </p:sp>
      <p:sp>
        <p:nvSpPr>
          <p:cNvPr id="4" name="Slide Number Placeholder 3"/>
          <p:cNvSpPr>
            <a:spLocks noGrp="1"/>
          </p:cNvSpPr>
          <p:nvPr>
            <p:ph type="sldNum" sz="quarter" idx="10"/>
          </p:nvPr>
        </p:nvSpPr>
        <p:spPr/>
        <p:txBody>
          <a:bodyPr/>
          <a:lstStyle/>
          <a:p>
            <a:fld id="{1F6DFFE9-837F-E64A-A9D2-82B4C92553A7}" type="slidenum">
              <a:rPr lang="en-US" smtClean="0"/>
              <a:t>12</a:t>
            </a:fld>
            <a:endParaRPr lang="en-US" dirty="0"/>
          </a:p>
        </p:txBody>
      </p:sp>
    </p:spTree>
    <p:extLst>
      <p:ext uri="{BB962C8B-B14F-4D97-AF65-F5344CB8AC3E}">
        <p14:creationId xmlns:p14="http://schemas.microsoft.com/office/powerpoint/2010/main" val="3238217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provides more meat on WHAT IS QMAC? It is drawn from SECTION 2 of your QMAC manuals</a:t>
            </a:r>
          </a:p>
        </p:txBody>
      </p:sp>
      <p:sp>
        <p:nvSpPr>
          <p:cNvPr id="4" name="Slide Number Placeholder 3"/>
          <p:cNvSpPr>
            <a:spLocks noGrp="1"/>
          </p:cNvSpPr>
          <p:nvPr>
            <p:ph type="sldNum" sz="quarter" idx="5"/>
          </p:nvPr>
        </p:nvSpPr>
        <p:spPr/>
        <p:txBody>
          <a:bodyPr/>
          <a:lstStyle/>
          <a:p>
            <a:fld id="{1F6DFFE9-837F-E64A-A9D2-82B4C92553A7}" type="slidenum">
              <a:rPr lang="en-US" smtClean="0"/>
              <a:t>13</a:t>
            </a:fld>
            <a:endParaRPr lang="en-US" dirty="0"/>
          </a:p>
        </p:txBody>
      </p:sp>
    </p:spTree>
    <p:extLst>
      <p:ext uri="{BB962C8B-B14F-4D97-AF65-F5344CB8AC3E}">
        <p14:creationId xmlns:p14="http://schemas.microsoft.com/office/powerpoint/2010/main" val="957851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we’ve already discussed QMAC did not evolve out of a vacuum. It came out of the initial HRSA cross-parts collaborative convened by HRSA in 2008 and was formalized as a part of the VDH infrastructure in 2009. </a:t>
            </a:r>
          </a:p>
          <a:p>
            <a:endParaRPr lang="en-US" dirty="0"/>
          </a:p>
          <a:p>
            <a:r>
              <a:rPr lang="en-US" dirty="0"/>
              <a:t>By the time the HRSA collaborative was ending in 2011, the QMAC took over for the response team in leading statewide cross-parts work.</a:t>
            </a:r>
          </a:p>
          <a:p>
            <a:endParaRPr lang="en-US" dirty="0"/>
          </a:p>
          <a:p>
            <a:r>
              <a:rPr lang="en-US" dirty="0"/>
              <a:t>For 7 years QMAC was able to operate based on VDH leadership and the efforts of subcommittee chairs. in 2018, key stakeholder interviews with QMAC members and subcommittee chairs noted that more steady and consistent steering was needed. The Executive Committee was created that year to provide the consistent guidance and direction that QMAC was needing. This was particularly important in helping subcommittees understand where the role of one subcommittee ends and another begins. </a:t>
            </a:r>
          </a:p>
          <a:p>
            <a:endParaRPr lang="en-US" dirty="0"/>
          </a:p>
          <a:p>
            <a:r>
              <a:rPr lang="en-US" dirty="0"/>
              <a:t>In that same year, 2018, the Virginia Consumer Advisory Committee, which had operated independently 2015-2018 was brought into QMAC as a formal subcommittee as well.</a:t>
            </a:r>
          </a:p>
        </p:txBody>
      </p:sp>
      <p:sp>
        <p:nvSpPr>
          <p:cNvPr id="4" name="Slide Number Placeholder 3"/>
          <p:cNvSpPr>
            <a:spLocks noGrp="1"/>
          </p:cNvSpPr>
          <p:nvPr>
            <p:ph type="sldNum" sz="quarter" idx="10"/>
          </p:nvPr>
        </p:nvSpPr>
        <p:spPr/>
        <p:txBody>
          <a:bodyPr/>
          <a:lstStyle/>
          <a:p>
            <a:fld id="{1F6DFFE9-837F-E64A-A9D2-82B4C92553A7}" type="slidenum">
              <a:rPr lang="en-US" smtClean="0"/>
              <a:t>14</a:t>
            </a:fld>
            <a:endParaRPr lang="en-US" dirty="0"/>
          </a:p>
        </p:txBody>
      </p:sp>
    </p:spTree>
    <p:extLst>
      <p:ext uri="{BB962C8B-B14F-4D97-AF65-F5344CB8AC3E}">
        <p14:creationId xmlns:p14="http://schemas.microsoft.com/office/powerpoint/2010/main" val="611514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BRAIN that is the Virginia HIV Service System and how it functions in the broader Virginia HIV Service Environment.</a:t>
            </a:r>
          </a:p>
          <a:p>
            <a:endParaRPr lang="en-US" dirty="0"/>
          </a:p>
          <a:p>
            <a:r>
              <a:rPr lang="en-US" dirty="0"/>
              <a:t>The three primary stakeholder groups included in this framework are:</a:t>
            </a:r>
          </a:p>
          <a:p>
            <a:pPr marL="228600" indent="-228600">
              <a:buAutoNum type="arabicPeriod"/>
            </a:pPr>
            <a:r>
              <a:rPr lang="en-US" dirty="0"/>
              <a:t>People Living with HIV (PLWH) in Virginia </a:t>
            </a:r>
          </a:p>
          <a:p>
            <a:pPr marL="228600" indent="-228600">
              <a:buAutoNum type="arabicPeriod"/>
            </a:pPr>
            <a:r>
              <a:rPr lang="en-US" dirty="0"/>
              <a:t>HIV Service Providers in Virginia</a:t>
            </a:r>
          </a:p>
          <a:p>
            <a:pPr marL="228600" indent="-228600">
              <a:buAutoNum type="arabicPeriod"/>
            </a:pPr>
            <a:r>
              <a:rPr lang="en-US" dirty="0"/>
              <a:t>The Virginia Department of Health, HIV Care Services Unit (VDH)</a:t>
            </a:r>
          </a:p>
          <a:p>
            <a:pPr marL="228600" indent="-228600">
              <a:buAutoNum type="arabicPeriod"/>
            </a:pPr>
            <a:endParaRPr lang="en-US" dirty="0"/>
          </a:p>
          <a:p>
            <a:pPr marL="0" indent="0">
              <a:buNone/>
            </a:pPr>
            <a:r>
              <a:rPr lang="en-US" dirty="0"/>
              <a:t>In addition, there are supportive stakeholders whose sole purpose is to support the three primary stakeholder groups. These include consultant groups like Organizational Ideas and the Virginia Commonwealth University as the lead AIDS Education and Training Center in Virginia and logistical coordinator for the Virginia HIV Quality Management Advisory Committee (QMAC).</a:t>
            </a:r>
          </a:p>
          <a:p>
            <a:pPr marL="0" indent="0">
              <a:buNone/>
            </a:pPr>
            <a:endParaRPr lang="en-US" dirty="0"/>
          </a:p>
          <a:p>
            <a:pPr marL="0" indent="0">
              <a:buNone/>
            </a:pPr>
            <a:r>
              <a:rPr lang="en-US" dirty="0"/>
              <a:t>The Virginia Consumer Advisory Committee (VACAC) is an autonomous community program supported by VDH. VACAC operates on two levels to advance the interests of PLWH in Virginia. At the regional level, VACAC supports PLWH in their engagement with regional HIV provider organizations. This is focused on quality of care, customer service, and community engagement efforts by HIV provider organizations. At the statewide level, VACAC supports PLWH in their engagement with VDH. This is focused on consumer involvement in co-designing the Virginia HIV service system, particularly in elevating activities and concerns from the regional level for statewide action.</a:t>
            </a:r>
          </a:p>
          <a:p>
            <a:pPr marL="0" indent="0">
              <a:buNone/>
            </a:pPr>
            <a:endParaRPr lang="en-US" dirty="0"/>
          </a:p>
          <a:p>
            <a:pPr marL="0" indent="0">
              <a:buNone/>
            </a:pPr>
            <a:r>
              <a:rPr lang="en-US" dirty="0"/>
              <a:t>QMAC is primarily VDH’s mechanism to include the Virginia’s HIV service providers in the HIV service system planning and evaluation. QMAC is led by an Executive Committee, which also includes the VACAC Executive Leadership to ensure Virginia’s overall HIV service system is steered by competent and capable representatives of all its stakeholders.</a:t>
            </a:r>
          </a:p>
        </p:txBody>
      </p:sp>
      <p:sp>
        <p:nvSpPr>
          <p:cNvPr id="4" name="Slide Number Placeholder 3"/>
          <p:cNvSpPr>
            <a:spLocks noGrp="1"/>
          </p:cNvSpPr>
          <p:nvPr>
            <p:ph type="sldNum" sz="quarter" idx="5"/>
          </p:nvPr>
        </p:nvSpPr>
        <p:spPr/>
        <p:txBody>
          <a:bodyPr/>
          <a:lstStyle/>
          <a:p>
            <a:fld id="{1524B5CE-02FA-4531-9AB5-CD0B6ECB8D89}" type="slidenum">
              <a:rPr lang="en-US" smtClean="0"/>
              <a:t>15</a:t>
            </a:fld>
            <a:endParaRPr lang="en-US"/>
          </a:p>
        </p:txBody>
      </p:sp>
    </p:spTree>
    <p:extLst>
      <p:ext uri="{BB962C8B-B14F-4D97-AF65-F5344CB8AC3E}">
        <p14:creationId xmlns:p14="http://schemas.microsoft.com/office/powerpoint/2010/main" val="1026041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verbatim and ask the audience what it means to them.</a:t>
            </a:r>
          </a:p>
        </p:txBody>
      </p:sp>
      <p:sp>
        <p:nvSpPr>
          <p:cNvPr id="4" name="Slide Number Placeholder 3"/>
          <p:cNvSpPr>
            <a:spLocks noGrp="1"/>
          </p:cNvSpPr>
          <p:nvPr>
            <p:ph type="sldNum" sz="quarter" idx="10"/>
          </p:nvPr>
        </p:nvSpPr>
        <p:spPr/>
        <p:txBody>
          <a:bodyPr/>
          <a:lstStyle/>
          <a:p>
            <a:fld id="{1F6DFFE9-837F-E64A-A9D2-82B4C92553A7}" type="slidenum">
              <a:rPr lang="en-US" smtClean="0"/>
              <a:t>16</a:t>
            </a:fld>
            <a:endParaRPr lang="en-US" dirty="0"/>
          </a:p>
        </p:txBody>
      </p:sp>
    </p:spTree>
    <p:extLst>
      <p:ext uri="{BB962C8B-B14F-4D97-AF65-F5344CB8AC3E}">
        <p14:creationId xmlns:p14="http://schemas.microsoft.com/office/powerpoint/2010/main" val="1671244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300" dirty="0">
                <a:solidFill>
                  <a:schemeClr val="bg1"/>
                </a:solidFill>
              </a:rPr>
              <a:t>Our objectives, plain and simple, are to bring together all our stakeholders to discuss data and participate in QI projects. Our goal is to improve the HIV health outcomes of all PLWH across VA using evidence-informed and promising practices. This includes ensuring equitable improvement and enhancement of performance, being the vehicle for statewide QI projects and activities, and advising on the Part B QM Plan.</a:t>
            </a:r>
            <a:endParaRPr lang="en-US" dirty="0"/>
          </a:p>
        </p:txBody>
      </p:sp>
      <p:sp>
        <p:nvSpPr>
          <p:cNvPr id="4" name="Slide Number Placeholder 3"/>
          <p:cNvSpPr>
            <a:spLocks noGrp="1"/>
          </p:cNvSpPr>
          <p:nvPr>
            <p:ph type="sldNum" sz="quarter" idx="10"/>
          </p:nvPr>
        </p:nvSpPr>
        <p:spPr/>
        <p:txBody>
          <a:bodyPr/>
          <a:lstStyle/>
          <a:p>
            <a:fld id="{1F6DFFE9-837F-E64A-A9D2-82B4C92553A7}" type="slidenum">
              <a:rPr lang="en-US" smtClean="0"/>
              <a:t>17</a:t>
            </a:fld>
            <a:endParaRPr lang="en-US" dirty="0"/>
          </a:p>
        </p:txBody>
      </p:sp>
    </p:spTree>
    <p:extLst>
      <p:ext uri="{BB962C8B-B14F-4D97-AF65-F5344CB8AC3E}">
        <p14:creationId xmlns:p14="http://schemas.microsoft.com/office/powerpoint/2010/main" val="1438293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Virginia, all RWHAP funded entities are contractually obligated to identify an ongoing participant in QMAC AND an alternate. Non-participation results in non-compliance with grant/contract expectation and could affect future funding. You are here because your agency believes you are the best fit for this work and your agency is counting on you to be an excellent representative of their needs, concerns, and successes. Some subrecipient agencies send their quality managers, while others send clinical providers. Some send their data managers and some send their program administrators. It is up to the subrecipient agency whom is the best fit to patriciate in QMAC, but consistency is participation in required. Again we recommend agencies have an alternate named in case the primary member is unavailable for any reason (no excuses will be entertained for ongoing non-participation). </a:t>
            </a:r>
          </a:p>
          <a:p>
            <a:endParaRPr lang="en-US" dirty="0"/>
          </a:p>
          <a:p>
            <a:r>
              <a:rPr lang="en-US" dirty="0"/>
              <a:t>Beyond subrecipients, VDH has a strong role and presence in QMAC. Consumers also have a prominent role in QMAC.</a:t>
            </a:r>
          </a:p>
        </p:txBody>
      </p:sp>
      <p:sp>
        <p:nvSpPr>
          <p:cNvPr id="4" name="Slide Number Placeholder 3"/>
          <p:cNvSpPr>
            <a:spLocks noGrp="1"/>
          </p:cNvSpPr>
          <p:nvPr>
            <p:ph type="sldNum" sz="quarter" idx="5"/>
          </p:nvPr>
        </p:nvSpPr>
        <p:spPr/>
        <p:txBody>
          <a:bodyPr/>
          <a:lstStyle/>
          <a:p>
            <a:fld id="{1F6DFFE9-837F-E64A-A9D2-82B4C92553A7}" type="slidenum">
              <a:rPr lang="en-US" smtClean="0"/>
              <a:t>18</a:t>
            </a:fld>
            <a:endParaRPr lang="en-US" dirty="0"/>
          </a:p>
        </p:txBody>
      </p:sp>
    </p:spTree>
    <p:extLst>
      <p:ext uri="{BB962C8B-B14F-4D97-AF65-F5344CB8AC3E}">
        <p14:creationId xmlns:p14="http://schemas.microsoft.com/office/powerpoint/2010/main" val="616533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Registration is required for all meetings. Last minute registration may result in VCU’s inability to house you in the hotel (if eligible). </a:t>
            </a:r>
          </a:p>
          <a:p>
            <a:endParaRPr lang="en-US" dirty="0"/>
          </a:p>
          <a:p>
            <a:r>
              <a:rPr lang="en-US" dirty="0"/>
              <a:t>Meetings are designed to have themes around key topics drawn from changes in our state HIV epidemic and emerging science and approaches to HIV care. </a:t>
            </a:r>
          </a:p>
        </p:txBody>
      </p:sp>
      <p:sp>
        <p:nvSpPr>
          <p:cNvPr id="4" name="Slide Number Placeholder 3"/>
          <p:cNvSpPr>
            <a:spLocks noGrp="1"/>
          </p:cNvSpPr>
          <p:nvPr>
            <p:ph type="sldNum" sz="quarter" idx="5"/>
          </p:nvPr>
        </p:nvSpPr>
        <p:spPr/>
        <p:txBody>
          <a:bodyPr/>
          <a:lstStyle/>
          <a:p>
            <a:fld id="{1F6DFFE9-837F-E64A-A9D2-82B4C92553A7}" type="slidenum">
              <a:rPr lang="en-US" smtClean="0"/>
              <a:t>19</a:t>
            </a:fld>
            <a:endParaRPr lang="en-US" dirty="0"/>
          </a:p>
        </p:txBody>
      </p:sp>
    </p:spTree>
    <p:extLst>
      <p:ext uri="{BB962C8B-B14F-4D97-AF65-F5344CB8AC3E}">
        <p14:creationId xmlns:p14="http://schemas.microsoft.com/office/powerpoint/2010/main" val="3439312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solidFill>
                  <a:schemeClr val="bg1"/>
                </a:solidFill>
              </a:rPr>
              <a:t>Face-to-face meetings occur quarterly at various locations across Virginia.  Meeting dates and locations are announced 3-4 months in advance to facilitate member planning and include a full-day and overnight accommodations for members traveling more than 50 miles to the meeting. VDH makes a concerted effort to make all QMAC meetings face to face, but sometimes its not possible. </a:t>
            </a:r>
          </a:p>
          <a:p>
            <a:pPr lvl="1"/>
            <a:endParaRPr lang="en-US" dirty="0">
              <a:solidFill>
                <a:schemeClr val="bg1"/>
              </a:solidFill>
            </a:endParaRPr>
          </a:p>
          <a:p>
            <a:pPr lvl="1"/>
            <a:r>
              <a:rPr lang="en-US" dirty="0">
                <a:solidFill>
                  <a:schemeClr val="bg1"/>
                </a:solidFill>
              </a:rPr>
              <a:t>Virtual meetings – usually notified at least 2 months in advance and utilizing a platform that allows for the use of webcams</a:t>
            </a:r>
          </a:p>
          <a:p>
            <a:pPr lvl="1"/>
            <a:endParaRPr lang="en-US" dirty="0">
              <a:solidFill>
                <a:schemeClr val="bg1"/>
              </a:solidFill>
            </a:endParaRPr>
          </a:p>
          <a:p>
            <a:pPr lvl="1"/>
            <a:r>
              <a:rPr lang="en-US" dirty="0">
                <a:solidFill>
                  <a:schemeClr val="bg1"/>
                </a:solidFill>
              </a:rPr>
              <a:t>Minutes are taken and attendance, all recommendations, requests and action items are recorded</a:t>
            </a:r>
          </a:p>
          <a:p>
            <a:endParaRPr lang="en-US" dirty="0"/>
          </a:p>
        </p:txBody>
      </p:sp>
      <p:sp>
        <p:nvSpPr>
          <p:cNvPr id="4" name="Slide Number Placeholder 3"/>
          <p:cNvSpPr>
            <a:spLocks noGrp="1"/>
          </p:cNvSpPr>
          <p:nvPr>
            <p:ph type="sldNum" sz="quarter" idx="5"/>
          </p:nvPr>
        </p:nvSpPr>
        <p:spPr/>
        <p:txBody>
          <a:bodyPr/>
          <a:lstStyle/>
          <a:p>
            <a:fld id="{1F6DFFE9-837F-E64A-A9D2-82B4C92553A7}" type="slidenum">
              <a:rPr lang="en-US" smtClean="0"/>
              <a:t>20</a:t>
            </a:fld>
            <a:endParaRPr lang="en-US" dirty="0"/>
          </a:p>
        </p:txBody>
      </p:sp>
    </p:spTree>
    <p:extLst>
      <p:ext uri="{BB962C8B-B14F-4D97-AF65-F5344CB8AC3E}">
        <p14:creationId xmlns:p14="http://schemas.microsoft.com/office/powerpoint/2010/main" val="1830233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provides history and background on QMAC. It is drawn from SECTION 1 of your QMAC manuals</a:t>
            </a:r>
          </a:p>
        </p:txBody>
      </p:sp>
      <p:sp>
        <p:nvSpPr>
          <p:cNvPr id="4" name="Slide Number Placeholder 3"/>
          <p:cNvSpPr>
            <a:spLocks noGrp="1"/>
          </p:cNvSpPr>
          <p:nvPr>
            <p:ph type="sldNum" sz="quarter" idx="5"/>
          </p:nvPr>
        </p:nvSpPr>
        <p:spPr/>
        <p:txBody>
          <a:bodyPr/>
          <a:lstStyle/>
          <a:p>
            <a:fld id="{1F6DFFE9-837F-E64A-A9D2-82B4C92553A7}" type="slidenum">
              <a:rPr lang="en-US" smtClean="0"/>
              <a:t>3</a:t>
            </a:fld>
            <a:endParaRPr lang="en-US" dirty="0"/>
          </a:p>
        </p:txBody>
      </p:sp>
    </p:spTree>
    <p:extLst>
      <p:ext uri="{BB962C8B-B14F-4D97-AF65-F5344CB8AC3E}">
        <p14:creationId xmlns:p14="http://schemas.microsoft.com/office/powerpoint/2010/main" val="9685157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QMAC doesn’t actually meet every quarter – it only meets 3 out of every 4 quarters. The other quarter is reserved for the statewide QM summit. It’s easy to get these two meetings confused, but the main difference is that the QM Summit is bigger/broader than QMAC. All funded subrecipients must participate in both, but its common for agencies to send more than 1 person to the QM Summit and the audiences can be different. While QMAC is focused on planning, implementing and evaluating statewide QI activities, QMS looks at QI activities and potential outside the current statewide project.</a:t>
            </a:r>
          </a:p>
        </p:txBody>
      </p:sp>
      <p:sp>
        <p:nvSpPr>
          <p:cNvPr id="4" name="Slide Number Placeholder 3"/>
          <p:cNvSpPr>
            <a:spLocks noGrp="1"/>
          </p:cNvSpPr>
          <p:nvPr>
            <p:ph type="sldNum" sz="quarter" idx="10"/>
          </p:nvPr>
        </p:nvSpPr>
        <p:spPr/>
        <p:txBody>
          <a:bodyPr/>
          <a:lstStyle/>
          <a:p>
            <a:fld id="{1F6DFFE9-837F-E64A-A9D2-82B4C92553A7}" type="slidenum">
              <a:rPr lang="en-US" smtClean="0"/>
              <a:t>21</a:t>
            </a:fld>
            <a:endParaRPr lang="en-US" dirty="0"/>
          </a:p>
        </p:txBody>
      </p:sp>
    </p:spTree>
    <p:extLst>
      <p:ext uri="{BB962C8B-B14F-4D97-AF65-F5344CB8AC3E}">
        <p14:creationId xmlns:p14="http://schemas.microsoft.com/office/powerpoint/2010/main" val="4195629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subcommittees are tied together through the QMAC executive committee. QMAC’s primary interface with VDH is through the Executive Committee</a:t>
            </a:r>
          </a:p>
          <a:p>
            <a:endParaRPr lang="en-US" dirty="0"/>
          </a:p>
          <a:p>
            <a:r>
              <a:rPr lang="en-US" dirty="0"/>
              <a:t>VACAC is a subcommittee of QMAC, but operates on dual levels. It’s members are also members of their other four subcommittees to allow for comprehensive and substantial consumer input and involvement at all levels of QMAC. VACAC meetings occur monthly and serve as a clearinghouse of consumer-based questions to VDH and to provide mechanisms for statewide efforts to be routinely communicated back to communities through VACAC members</a:t>
            </a:r>
          </a:p>
        </p:txBody>
      </p:sp>
      <p:sp>
        <p:nvSpPr>
          <p:cNvPr id="4" name="Slide Number Placeholder 3"/>
          <p:cNvSpPr>
            <a:spLocks noGrp="1"/>
          </p:cNvSpPr>
          <p:nvPr>
            <p:ph type="sldNum" sz="quarter" idx="5"/>
          </p:nvPr>
        </p:nvSpPr>
        <p:spPr/>
        <p:txBody>
          <a:bodyPr/>
          <a:lstStyle/>
          <a:p>
            <a:fld id="{1F6DFFE9-837F-E64A-A9D2-82B4C92553A7}" type="slidenum">
              <a:rPr lang="en-US" smtClean="0"/>
              <a:t>22</a:t>
            </a:fld>
            <a:endParaRPr lang="en-US" dirty="0"/>
          </a:p>
        </p:txBody>
      </p:sp>
    </p:spTree>
    <p:extLst>
      <p:ext uri="{BB962C8B-B14F-4D97-AF65-F5344CB8AC3E}">
        <p14:creationId xmlns:p14="http://schemas.microsoft.com/office/powerpoint/2010/main" val="28089534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QMAC members are assigned a subcommittee and their attendance at subcommittee meetings is tracked. Individuals that do not fulfill the expectations for participation will result in VDH contacting their employer to make sure the individual is the right fit. Participation in QMAC and its subcommittees is a contractual obligating for all RWHAP funded entities in VA. If subcommittee members cannot attend a meeting, it is their responsibility to let the co-chairs know BEFORE the start of the meeting. </a:t>
            </a:r>
          </a:p>
          <a:p>
            <a:endParaRPr lang="en-US" dirty="0"/>
          </a:p>
        </p:txBody>
      </p:sp>
      <p:sp>
        <p:nvSpPr>
          <p:cNvPr id="4" name="Slide Number Placeholder 3"/>
          <p:cNvSpPr>
            <a:spLocks noGrp="1"/>
          </p:cNvSpPr>
          <p:nvPr>
            <p:ph type="sldNum" sz="quarter" idx="5"/>
          </p:nvPr>
        </p:nvSpPr>
        <p:spPr/>
        <p:txBody>
          <a:bodyPr/>
          <a:lstStyle/>
          <a:p>
            <a:fld id="{1F6DFFE9-837F-E64A-A9D2-82B4C92553A7}" type="slidenum">
              <a:rPr lang="en-US" smtClean="0"/>
              <a:t>23</a:t>
            </a:fld>
            <a:endParaRPr lang="en-US" dirty="0"/>
          </a:p>
        </p:txBody>
      </p:sp>
    </p:spTree>
    <p:extLst>
      <p:ext uri="{BB962C8B-B14F-4D97-AF65-F5344CB8AC3E}">
        <p14:creationId xmlns:p14="http://schemas.microsoft.com/office/powerpoint/2010/main" val="1226340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is about QMAC subcommittees and member roles. It is drawn from SECTION 3 of your QMAC manuals</a:t>
            </a:r>
          </a:p>
          <a:p>
            <a:endParaRPr lang="en-US" dirty="0"/>
          </a:p>
          <a:p>
            <a:r>
              <a:rPr lang="en-US" dirty="0"/>
              <a:t>As a reminder, VACAC was founded in 2015 and was brought into QMAC as one of its subcommittees in 2018.</a:t>
            </a:r>
          </a:p>
        </p:txBody>
      </p:sp>
      <p:sp>
        <p:nvSpPr>
          <p:cNvPr id="4" name="Slide Number Placeholder 3"/>
          <p:cNvSpPr>
            <a:spLocks noGrp="1"/>
          </p:cNvSpPr>
          <p:nvPr>
            <p:ph type="sldNum" sz="quarter" idx="5"/>
          </p:nvPr>
        </p:nvSpPr>
        <p:spPr/>
        <p:txBody>
          <a:bodyPr/>
          <a:lstStyle/>
          <a:p>
            <a:fld id="{1F6DFFE9-837F-E64A-A9D2-82B4C92553A7}" type="slidenum">
              <a:rPr lang="en-US" smtClean="0"/>
              <a:t>24</a:t>
            </a:fld>
            <a:endParaRPr lang="en-US" dirty="0"/>
          </a:p>
        </p:txBody>
      </p:sp>
    </p:spTree>
    <p:extLst>
      <p:ext uri="{BB962C8B-B14F-4D97-AF65-F5344CB8AC3E}">
        <p14:creationId xmlns:p14="http://schemas.microsoft.com/office/powerpoint/2010/main" val="2778038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we’ve already stated, the executive committee was formed in 2018 to bring together the subcommittee chairs and serve as the primary interface with VDH. This group steers the overall QMAC workplan and takes the lead in planning QMAC meetings.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Executive Committee includes VDH staff, the QMAC chair, the chairs of each of the other five subcommittees, and a RWHAP funded program representative to ensure geographic representation from the five Virginia health regions. The Executive Committee provides oversight and support to the QMAC and works with QMAC members to set goals, determine priorities and provide technical support necessary to implement identified quality initiatives. </a:t>
            </a:r>
          </a:p>
          <a:p>
            <a:endParaRPr lang="en-US" dirty="0"/>
          </a:p>
          <a:p>
            <a:r>
              <a:rPr lang="en-US" dirty="0"/>
              <a:t>The executive committee is used as a sounding board for suggestions/questions to be forwarded to VDH in addition to communication to subrecipients through the QMAC newsletter. </a:t>
            </a:r>
          </a:p>
        </p:txBody>
      </p:sp>
      <p:sp>
        <p:nvSpPr>
          <p:cNvPr id="4" name="Slide Number Placeholder 3"/>
          <p:cNvSpPr>
            <a:spLocks noGrp="1"/>
          </p:cNvSpPr>
          <p:nvPr>
            <p:ph type="sldNum" sz="quarter" idx="5"/>
          </p:nvPr>
        </p:nvSpPr>
        <p:spPr/>
        <p:txBody>
          <a:bodyPr/>
          <a:lstStyle/>
          <a:p>
            <a:fld id="{1F6DFFE9-837F-E64A-A9D2-82B4C92553A7}" type="slidenum">
              <a:rPr lang="en-US" smtClean="0"/>
              <a:t>25</a:t>
            </a:fld>
            <a:endParaRPr lang="en-US" dirty="0"/>
          </a:p>
        </p:txBody>
      </p:sp>
    </p:spTree>
    <p:extLst>
      <p:ext uri="{BB962C8B-B14F-4D97-AF65-F5344CB8AC3E}">
        <p14:creationId xmlns:p14="http://schemas.microsoft.com/office/powerpoint/2010/main" val="4125971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organizational structure demonstrates the oversight activities of the QMAC Executive Committee</a:t>
            </a:r>
          </a:p>
        </p:txBody>
      </p:sp>
      <p:sp>
        <p:nvSpPr>
          <p:cNvPr id="4" name="Slide Number Placeholder 3"/>
          <p:cNvSpPr>
            <a:spLocks noGrp="1"/>
          </p:cNvSpPr>
          <p:nvPr>
            <p:ph type="sldNum" sz="quarter" idx="5"/>
          </p:nvPr>
        </p:nvSpPr>
        <p:spPr/>
        <p:txBody>
          <a:bodyPr/>
          <a:lstStyle/>
          <a:p>
            <a:fld id="{1F6DFFE9-837F-E64A-A9D2-82B4C92553A7}" type="slidenum">
              <a:rPr lang="en-US" smtClean="0"/>
              <a:t>26</a:t>
            </a:fld>
            <a:endParaRPr lang="en-US" dirty="0"/>
          </a:p>
        </p:txBody>
      </p:sp>
    </p:spTree>
    <p:extLst>
      <p:ext uri="{BB962C8B-B14F-4D97-AF65-F5344CB8AC3E}">
        <p14:creationId xmlns:p14="http://schemas.microsoft.com/office/powerpoint/2010/main" val="3817667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Capacity Building Subcommittee supports cross-parts quality activities identifying training and technical assistance needs of all stakeholders. The subcommittee is composed of members who have expressed an interest in assisting with training and capacity building activities. </a:t>
            </a:r>
          </a:p>
        </p:txBody>
      </p:sp>
      <p:sp>
        <p:nvSpPr>
          <p:cNvPr id="4" name="Slide Number Placeholder 3"/>
          <p:cNvSpPr>
            <a:spLocks noGrp="1"/>
          </p:cNvSpPr>
          <p:nvPr>
            <p:ph type="sldNum" sz="quarter" idx="5"/>
          </p:nvPr>
        </p:nvSpPr>
        <p:spPr/>
        <p:txBody>
          <a:bodyPr/>
          <a:lstStyle/>
          <a:p>
            <a:fld id="{1F6DFFE9-837F-E64A-A9D2-82B4C92553A7}" type="slidenum">
              <a:rPr lang="en-US" smtClean="0"/>
              <a:t>27</a:t>
            </a:fld>
            <a:endParaRPr lang="en-US" dirty="0"/>
          </a:p>
        </p:txBody>
      </p:sp>
    </p:spTree>
    <p:extLst>
      <p:ext uri="{BB962C8B-B14F-4D97-AF65-F5344CB8AC3E}">
        <p14:creationId xmlns:p14="http://schemas.microsoft.com/office/powerpoint/2010/main" val="3785701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Communication Subcommittee sends variety of official communications and makes recommendations to the QMAC and stakeholders, regarding QI activities. This subcommittee is composed of members who have experience or interest in utilizing various communication modalities targeted to a range of stakeholders. </a:t>
            </a:r>
          </a:p>
        </p:txBody>
      </p:sp>
      <p:sp>
        <p:nvSpPr>
          <p:cNvPr id="4" name="Slide Number Placeholder 3"/>
          <p:cNvSpPr>
            <a:spLocks noGrp="1"/>
          </p:cNvSpPr>
          <p:nvPr>
            <p:ph type="sldNum" sz="quarter" idx="5"/>
          </p:nvPr>
        </p:nvSpPr>
        <p:spPr/>
        <p:txBody>
          <a:bodyPr/>
          <a:lstStyle/>
          <a:p>
            <a:fld id="{1F6DFFE9-837F-E64A-A9D2-82B4C92553A7}" type="slidenum">
              <a:rPr lang="en-US" smtClean="0"/>
              <a:t>29</a:t>
            </a:fld>
            <a:endParaRPr lang="en-US" dirty="0"/>
          </a:p>
        </p:txBody>
      </p:sp>
    </p:spTree>
    <p:extLst>
      <p:ext uri="{BB962C8B-B14F-4D97-AF65-F5344CB8AC3E}">
        <p14:creationId xmlns:p14="http://schemas.microsoft.com/office/powerpoint/2010/main" val="1803106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6DFFE9-837F-E64A-A9D2-82B4C92553A7}" type="slidenum">
              <a:rPr lang="en-US" smtClean="0"/>
              <a:t>30</a:t>
            </a:fld>
            <a:endParaRPr lang="en-US" dirty="0"/>
          </a:p>
        </p:txBody>
      </p:sp>
    </p:spTree>
    <p:extLst>
      <p:ext uri="{BB962C8B-B14F-4D97-AF65-F5344CB8AC3E}">
        <p14:creationId xmlns:p14="http://schemas.microsoft.com/office/powerpoint/2010/main" val="3353632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Subcommittee provides overall guidance on applying data to QI and QM initiatives. This subcommittee is composed of members from the QMAC who have expressed an interest in assisting with data related activities. </a:t>
            </a:r>
          </a:p>
        </p:txBody>
      </p:sp>
      <p:sp>
        <p:nvSpPr>
          <p:cNvPr id="4" name="Slide Number Placeholder 3"/>
          <p:cNvSpPr>
            <a:spLocks noGrp="1"/>
          </p:cNvSpPr>
          <p:nvPr>
            <p:ph type="sldNum" sz="quarter" idx="5"/>
          </p:nvPr>
        </p:nvSpPr>
        <p:spPr/>
        <p:txBody>
          <a:bodyPr/>
          <a:lstStyle/>
          <a:p>
            <a:fld id="{1F6DFFE9-837F-E64A-A9D2-82B4C92553A7}" type="slidenum">
              <a:rPr lang="en-US" smtClean="0"/>
              <a:t>31</a:t>
            </a:fld>
            <a:endParaRPr lang="en-US" dirty="0"/>
          </a:p>
        </p:txBody>
      </p:sp>
    </p:spTree>
    <p:extLst>
      <p:ext uri="{BB962C8B-B14F-4D97-AF65-F5344CB8AC3E}">
        <p14:creationId xmlns:p14="http://schemas.microsoft.com/office/powerpoint/2010/main" val="1242160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provide some context on where we have been so you have a better sense of where we are at now and where we can go in the future. More than 10 years ago, Virginia was voluntold by the Health Resources and Services Administration (HRSA) that we would be participating in a novel multi-state learning collaborative designed to improve HIV quality of care. The other states selected to participate were CT, NJ, PA, and TX. The initiative was called cross-parts collaborative, because it brought all RWHAP funded providers in a state together, regardless of Part funding, to complete QI projects. As the source funder of all RWHAP services, HRSA was able to coax the state network (Part B), its large urban area networks (Part A), and its directly funded Part C and D hospitals and health centers to participate.</a:t>
            </a:r>
          </a:p>
          <a:p>
            <a:endParaRPr lang="en-US" dirty="0"/>
          </a:p>
          <a:p>
            <a:r>
              <a:rPr lang="en-US" dirty="0"/>
              <a:t>As a part of this new Cross-Parts Collaborative, each state was asked to form a Response Team  to organize the QI work related to the initiative. This included collection of standard HIV care quality measures, completion of QI tools, and setting up lines of communication. </a:t>
            </a:r>
          </a:p>
          <a:p>
            <a:endParaRPr lang="en-US" dirty="0"/>
          </a:p>
          <a:p>
            <a:r>
              <a:rPr lang="en-US" dirty="0"/>
              <a:t>QMAC came out of the Cross-Parts Collaborative as a way to sustain learning collaborative activities once HRSA transitioned it to a sustaining phase. The collaborative Response Team morphed into QMAC leadership and mechanisms were put in place for all funded </a:t>
            </a:r>
            <a:r>
              <a:rPr lang="en-US" dirty="0" err="1"/>
              <a:t>subrecpients</a:t>
            </a:r>
            <a:r>
              <a:rPr lang="en-US" dirty="0"/>
              <a:t> to participate in QMAC. </a:t>
            </a:r>
          </a:p>
        </p:txBody>
      </p:sp>
      <p:sp>
        <p:nvSpPr>
          <p:cNvPr id="4" name="Slide Number Placeholder 3"/>
          <p:cNvSpPr>
            <a:spLocks noGrp="1"/>
          </p:cNvSpPr>
          <p:nvPr>
            <p:ph type="sldNum" sz="quarter" idx="10"/>
          </p:nvPr>
        </p:nvSpPr>
        <p:spPr/>
        <p:txBody>
          <a:bodyPr/>
          <a:lstStyle/>
          <a:p>
            <a:fld id="{1F6DFFE9-837F-E64A-A9D2-82B4C92553A7}" type="slidenum">
              <a:rPr lang="en-US" smtClean="0"/>
              <a:t>4</a:t>
            </a:fld>
            <a:endParaRPr lang="en-US" dirty="0"/>
          </a:p>
        </p:txBody>
      </p:sp>
    </p:spTree>
    <p:extLst>
      <p:ext uri="{BB962C8B-B14F-4D97-AF65-F5344CB8AC3E}">
        <p14:creationId xmlns:p14="http://schemas.microsoft.com/office/powerpoint/2010/main" val="35842673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QI Subcommittee assists the QMAC with the development of reports, recommendations and best practices related to QI initiatives. This subcommittee is composed of members from the QMAC who have expressed an interest in assisting with QI activities. </a:t>
            </a:r>
          </a:p>
        </p:txBody>
      </p:sp>
      <p:sp>
        <p:nvSpPr>
          <p:cNvPr id="4" name="Slide Number Placeholder 3"/>
          <p:cNvSpPr>
            <a:spLocks noGrp="1"/>
          </p:cNvSpPr>
          <p:nvPr>
            <p:ph type="sldNum" sz="quarter" idx="5"/>
          </p:nvPr>
        </p:nvSpPr>
        <p:spPr/>
        <p:txBody>
          <a:bodyPr/>
          <a:lstStyle/>
          <a:p>
            <a:fld id="{1F6DFFE9-837F-E64A-A9D2-82B4C92553A7}" type="slidenum">
              <a:rPr lang="en-US" smtClean="0"/>
              <a:t>33</a:t>
            </a:fld>
            <a:endParaRPr lang="en-US" dirty="0"/>
          </a:p>
        </p:txBody>
      </p:sp>
    </p:spTree>
    <p:extLst>
      <p:ext uri="{BB962C8B-B14F-4D97-AF65-F5344CB8AC3E}">
        <p14:creationId xmlns:p14="http://schemas.microsoft.com/office/powerpoint/2010/main" val="3296263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VACAC’s role in QMAC is to be the consumer involvement mechanism. VACAC serves as the interface between people living with HIV, HIV service providers in VA, and VDH. There is a heavy training and support component in order to meaningfully engage people with HIV in statewide QI activities. Each year, the VACAC examines itself to ensure it is reflective of the state’s HIV epidemic and all key populations are represented. </a:t>
            </a:r>
          </a:p>
        </p:txBody>
      </p:sp>
      <p:sp>
        <p:nvSpPr>
          <p:cNvPr id="4" name="Slide Number Placeholder 3"/>
          <p:cNvSpPr>
            <a:spLocks noGrp="1"/>
          </p:cNvSpPr>
          <p:nvPr>
            <p:ph type="sldNum" sz="quarter" idx="5"/>
          </p:nvPr>
        </p:nvSpPr>
        <p:spPr/>
        <p:txBody>
          <a:bodyPr/>
          <a:lstStyle/>
          <a:p>
            <a:fld id="{1F6DFFE9-837F-E64A-A9D2-82B4C92553A7}" type="slidenum">
              <a:rPr lang="en-US" smtClean="0"/>
              <a:t>35</a:t>
            </a:fld>
            <a:endParaRPr lang="en-US" dirty="0"/>
          </a:p>
        </p:txBody>
      </p:sp>
    </p:spTree>
    <p:extLst>
      <p:ext uri="{BB962C8B-B14F-4D97-AF65-F5344CB8AC3E}">
        <p14:creationId xmlns:p14="http://schemas.microsoft.com/office/powerpoint/2010/main" val="3062912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This section emphasizes what is expected of QMAC members now that you are part of the fold. It draws from SECTION 4 in your QMAC Manuals</a:t>
            </a:r>
          </a:p>
          <a:p>
            <a:endParaRPr lang="en-US" dirty="0">
              <a:solidFill>
                <a:schemeClr val="bg1"/>
              </a:solidFill>
            </a:endParaRPr>
          </a:p>
          <a:p>
            <a:r>
              <a:rPr lang="en-US" dirty="0">
                <a:solidFill>
                  <a:schemeClr val="bg1"/>
                </a:solidFill>
              </a:rPr>
              <a:t>QMAC meetings have been affected by COVID19!</a:t>
            </a:r>
          </a:p>
          <a:p>
            <a:pPr lvl="1"/>
            <a:r>
              <a:rPr lang="en-US" dirty="0">
                <a:solidFill>
                  <a:schemeClr val="bg1"/>
                </a:solidFill>
              </a:rPr>
              <a:t>Usually there are numerous opportunities for face-to-face networking and interaction through workshops and educational games</a:t>
            </a:r>
          </a:p>
          <a:p>
            <a:pPr lvl="1"/>
            <a:r>
              <a:rPr lang="en-US" dirty="0">
                <a:solidFill>
                  <a:schemeClr val="bg1"/>
                </a:solidFill>
              </a:rPr>
              <a:t>We have adapted to the new normal using zoom!</a:t>
            </a:r>
          </a:p>
          <a:p>
            <a:pPr lvl="1"/>
            <a:r>
              <a:rPr lang="en-US" dirty="0">
                <a:solidFill>
                  <a:schemeClr val="bg1"/>
                </a:solidFill>
              </a:rPr>
              <a:t>Instead of full day meetings, we meet for partial days and take breaks</a:t>
            </a:r>
          </a:p>
          <a:p>
            <a:pPr lvl="1"/>
            <a:endParaRPr lang="en-US" dirty="0">
              <a:solidFill>
                <a:schemeClr val="bg1"/>
              </a:solidFill>
            </a:endParaRPr>
          </a:p>
          <a:p>
            <a:pPr lvl="0"/>
            <a:r>
              <a:rPr lang="en-US" dirty="0">
                <a:solidFill>
                  <a:schemeClr val="bg1"/>
                </a:solidFill>
              </a:rPr>
              <a:t>You are still expected to participate in meetings that are virtual and there are the same rules on tardiness, excused vs total absence, and your agency being notified if you have too many misses. </a:t>
            </a:r>
          </a:p>
          <a:p>
            <a:endParaRPr lang="en-US" dirty="0"/>
          </a:p>
        </p:txBody>
      </p:sp>
      <p:sp>
        <p:nvSpPr>
          <p:cNvPr id="4" name="Slide Number Placeholder 3"/>
          <p:cNvSpPr>
            <a:spLocks noGrp="1"/>
          </p:cNvSpPr>
          <p:nvPr>
            <p:ph type="sldNum" sz="quarter" idx="5"/>
          </p:nvPr>
        </p:nvSpPr>
        <p:spPr/>
        <p:txBody>
          <a:bodyPr/>
          <a:lstStyle/>
          <a:p>
            <a:fld id="{1F6DFFE9-837F-E64A-A9D2-82B4C92553A7}" type="slidenum">
              <a:rPr lang="en-US" smtClean="0"/>
              <a:t>38</a:t>
            </a:fld>
            <a:endParaRPr lang="en-US" dirty="0"/>
          </a:p>
        </p:txBody>
      </p:sp>
    </p:spTree>
    <p:extLst>
      <p:ext uri="{BB962C8B-B14F-4D97-AF65-F5344CB8AC3E}">
        <p14:creationId xmlns:p14="http://schemas.microsoft.com/office/powerpoint/2010/main" val="3323819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VDH will assign you to a subcommittee based on the selections you just made and any subsequent discussion you have with them</a:t>
            </a:r>
          </a:p>
          <a:p>
            <a:r>
              <a:rPr lang="en-US" dirty="0">
                <a:solidFill>
                  <a:schemeClr val="bg1"/>
                </a:solidFill>
              </a:rPr>
              <a:t>If your agency already has a QMAC representative and you are an alternate, you will both be participating in the same subcommittee for the sake of consistency</a:t>
            </a:r>
          </a:p>
          <a:p>
            <a:r>
              <a:rPr lang="en-US" dirty="0">
                <a:solidFill>
                  <a:schemeClr val="bg1"/>
                </a:solidFill>
              </a:rPr>
              <a:t>You may not rotate around to other subcommittees, but you may request to change your assigned subcommittee through a conversation with VDH CQM team</a:t>
            </a:r>
          </a:p>
          <a:p>
            <a:pPr lvl="1"/>
            <a:r>
              <a:rPr lang="en-US" dirty="0">
                <a:solidFill>
                  <a:schemeClr val="bg1"/>
                </a:solidFill>
              </a:rPr>
              <a:t>The primary contact and alternate must always participate in the same subcommittees</a:t>
            </a:r>
          </a:p>
          <a:p>
            <a:pPr lvl="1"/>
            <a:r>
              <a:rPr lang="en-US" dirty="0">
                <a:solidFill>
                  <a:schemeClr val="bg1"/>
                </a:solidFill>
              </a:rPr>
              <a:t>This same rule applies for VACAC members. Please stick to one subcommittee and let VDH know if you plan to change</a:t>
            </a:r>
          </a:p>
          <a:p>
            <a:endParaRPr lang="en-US" dirty="0"/>
          </a:p>
        </p:txBody>
      </p:sp>
      <p:sp>
        <p:nvSpPr>
          <p:cNvPr id="4" name="Slide Number Placeholder 3"/>
          <p:cNvSpPr>
            <a:spLocks noGrp="1"/>
          </p:cNvSpPr>
          <p:nvPr>
            <p:ph type="sldNum" sz="quarter" idx="5"/>
          </p:nvPr>
        </p:nvSpPr>
        <p:spPr/>
        <p:txBody>
          <a:bodyPr/>
          <a:lstStyle/>
          <a:p>
            <a:fld id="{1F6DFFE9-837F-E64A-A9D2-82B4C92553A7}" type="slidenum">
              <a:rPr lang="en-US" smtClean="0"/>
              <a:t>39</a:t>
            </a:fld>
            <a:endParaRPr lang="en-US" dirty="0"/>
          </a:p>
        </p:txBody>
      </p:sp>
    </p:spTree>
    <p:extLst>
      <p:ext uri="{BB962C8B-B14F-4D97-AF65-F5344CB8AC3E}">
        <p14:creationId xmlns:p14="http://schemas.microsoft.com/office/powerpoint/2010/main" val="391044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All funded subrecipients must attend all QMAC meetings – there are no excused absences. Subrecipients whose representatives are habitually absent or tardy will receive a letter of findings associated with their non-compliance with a contractual obligation.</a:t>
            </a:r>
          </a:p>
          <a:p>
            <a:pPr lvl="1"/>
            <a:r>
              <a:rPr lang="en-US" dirty="0">
                <a:solidFill>
                  <a:schemeClr val="bg1"/>
                </a:solidFill>
              </a:rPr>
              <a:t>It is incumbent on primary representatives and their alternates to coordinate</a:t>
            </a:r>
          </a:p>
          <a:p>
            <a:r>
              <a:rPr lang="en-US" dirty="0">
                <a:solidFill>
                  <a:schemeClr val="bg1"/>
                </a:solidFill>
              </a:rPr>
              <a:t>Only  excused absences will be permitted each year for subcommittee meetings. Your attendance will be reported to your agency periodically and your agency will receive a letter of findings associated with their non-compliance with a contractual obligation if necessary</a:t>
            </a:r>
          </a:p>
          <a:p>
            <a:endParaRPr lang="en-US" dirty="0"/>
          </a:p>
        </p:txBody>
      </p:sp>
      <p:sp>
        <p:nvSpPr>
          <p:cNvPr id="4" name="Slide Number Placeholder 3"/>
          <p:cNvSpPr>
            <a:spLocks noGrp="1"/>
          </p:cNvSpPr>
          <p:nvPr>
            <p:ph type="sldNum" sz="quarter" idx="5"/>
          </p:nvPr>
        </p:nvSpPr>
        <p:spPr/>
        <p:txBody>
          <a:bodyPr/>
          <a:lstStyle/>
          <a:p>
            <a:fld id="{1F6DFFE9-837F-E64A-A9D2-82B4C92553A7}" type="slidenum">
              <a:rPr lang="en-US" smtClean="0"/>
              <a:t>40</a:t>
            </a:fld>
            <a:endParaRPr lang="en-US" dirty="0"/>
          </a:p>
        </p:txBody>
      </p:sp>
    </p:spTree>
    <p:extLst>
      <p:ext uri="{BB962C8B-B14F-4D97-AF65-F5344CB8AC3E}">
        <p14:creationId xmlns:p14="http://schemas.microsoft.com/office/powerpoint/2010/main" val="3446375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Subcommittees are led by Chairs and Co-Chairs (and their alternates). Each subcommittee focuses on a special project, but there are many functions that the subcommittees share to operate effectively. This includes toolkits on meeting logistics and member engagement.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assigned subcommittee members have roles assigned by subcommittee leaders. Remember that primary representatives and their alternates share this role making it important for you to coordinate with your primary or alternate. Since leaders have a way to track attendance and assigned tasks, subcommittees keep track of who is involved in doing actual work. Subcommittees report these details to the Executive subcommittee and to VDH leaders on a regular basis to make sure that good work gets credit!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Once you are assigned to a subcommittee, its leadership will reach out to explore available roles with you. No role requires more than  1 hour time commitment per month (in addition to subcommittee meeting and QMAC meetings)</a:t>
            </a:r>
          </a:p>
          <a:p>
            <a:endParaRPr lang="en-US" dirty="0"/>
          </a:p>
        </p:txBody>
      </p:sp>
      <p:sp>
        <p:nvSpPr>
          <p:cNvPr id="4" name="Slide Number Placeholder 3"/>
          <p:cNvSpPr>
            <a:spLocks noGrp="1"/>
          </p:cNvSpPr>
          <p:nvPr>
            <p:ph type="sldNum" sz="quarter" idx="5"/>
          </p:nvPr>
        </p:nvSpPr>
        <p:spPr/>
        <p:txBody>
          <a:bodyPr/>
          <a:lstStyle/>
          <a:p>
            <a:fld id="{1F6DFFE9-837F-E64A-A9D2-82B4C92553A7}" type="slidenum">
              <a:rPr lang="en-US" smtClean="0"/>
              <a:t>41</a:t>
            </a:fld>
            <a:endParaRPr lang="en-US" dirty="0"/>
          </a:p>
        </p:txBody>
      </p:sp>
    </p:spTree>
    <p:extLst>
      <p:ext uri="{BB962C8B-B14F-4D97-AF65-F5344CB8AC3E}">
        <p14:creationId xmlns:p14="http://schemas.microsoft.com/office/powerpoint/2010/main" val="28187941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SubRecipient</a:t>
            </a:r>
            <a:r>
              <a:rPr lang="en-US" b="1" dirty="0"/>
              <a:t>-</a:t>
            </a:r>
            <a:r>
              <a:rPr lang="en-US" dirty="0"/>
              <a:t>Unless other arrangements have been made, VDH will not directly reimburse any individual traveling on behalf of a Virginia RWHAP Part B sub-recipient. Instead, individuals must go through their home agency’s reimbursement process and receive their payment in full from that process. The sub-recipient agency is then authorized to bill the reimbursed amount against its Virginia RWHAP Part B CQM funds to be reimbursed in turn.</a:t>
            </a:r>
          </a:p>
          <a:p>
            <a:endParaRPr lang="en-US" dirty="0"/>
          </a:p>
          <a:p>
            <a:pPr lvl="0"/>
            <a:r>
              <a:rPr lang="en-US" b="1" i="1" cap="small" dirty="0"/>
              <a:t>VACAC Reimbursement</a:t>
            </a:r>
            <a:endParaRPr lang="en-US" b="1" cap="small" dirty="0"/>
          </a:p>
          <a:p>
            <a:r>
              <a:rPr lang="en-US" dirty="0"/>
              <a:t>Travel reimbursement is available to support PLWH participation to QMAC activities and help ensure that all are able to attend regardless of financial circumstances.  </a:t>
            </a:r>
            <a:r>
              <a:rPr lang="en-US" b="1" dirty="0"/>
              <a:t>No pre-paid assistance is available.</a:t>
            </a:r>
            <a:r>
              <a:rPr lang="en-US" dirty="0"/>
              <a:t> Individuals in travel status for the QMAC must adhere to the same travel regulations as VDH employees such as completing a W-9 form and keeping all receipts for requested reimbursement of expenses with limited exceptions. </a:t>
            </a:r>
          </a:p>
        </p:txBody>
      </p:sp>
      <p:sp>
        <p:nvSpPr>
          <p:cNvPr id="4" name="Slide Number Placeholder 3"/>
          <p:cNvSpPr>
            <a:spLocks noGrp="1"/>
          </p:cNvSpPr>
          <p:nvPr>
            <p:ph type="sldNum" sz="quarter" idx="10"/>
          </p:nvPr>
        </p:nvSpPr>
        <p:spPr/>
        <p:txBody>
          <a:bodyPr/>
          <a:lstStyle/>
          <a:p>
            <a:fld id="{1F6DFFE9-837F-E64A-A9D2-82B4C92553A7}" type="slidenum">
              <a:rPr lang="en-US" smtClean="0"/>
              <a:t>43</a:t>
            </a:fld>
            <a:endParaRPr lang="en-US" dirty="0"/>
          </a:p>
        </p:txBody>
      </p:sp>
    </p:spTree>
    <p:extLst>
      <p:ext uri="{BB962C8B-B14F-4D97-AF65-F5344CB8AC3E}">
        <p14:creationId xmlns:p14="http://schemas.microsoft.com/office/powerpoint/2010/main" val="1852796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we’re in the home stretch and we want to make sure to distill the most important takeaway messages. </a:t>
            </a:r>
          </a:p>
          <a:p>
            <a:endParaRPr lang="en-US" dirty="0"/>
          </a:p>
          <a:p>
            <a:r>
              <a:rPr lang="en-US" dirty="0"/>
              <a:t>This is where we circle back to the programmatic contexts as individual trainers. </a:t>
            </a:r>
          </a:p>
          <a:p>
            <a:endParaRPr lang="en-US" dirty="0"/>
          </a:p>
          <a:p>
            <a:r>
              <a:rPr lang="en-US" dirty="0"/>
              <a:t>Each trainer asks AND answers one of the following questions: What is the most important achievement we’ve made as QMAC in your opinion? What works well in QMAC? What are QMAC’s major challenges? What do you hope for QMAC in the next year?</a:t>
            </a:r>
          </a:p>
        </p:txBody>
      </p:sp>
      <p:sp>
        <p:nvSpPr>
          <p:cNvPr id="4" name="Slide Number Placeholder 3"/>
          <p:cNvSpPr>
            <a:spLocks noGrp="1"/>
          </p:cNvSpPr>
          <p:nvPr>
            <p:ph type="sldNum" sz="quarter" idx="5"/>
          </p:nvPr>
        </p:nvSpPr>
        <p:spPr/>
        <p:txBody>
          <a:bodyPr/>
          <a:lstStyle/>
          <a:p>
            <a:fld id="{1F6DFFE9-837F-E64A-A9D2-82B4C92553A7}" type="slidenum">
              <a:rPr lang="en-US" smtClean="0"/>
              <a:t>44</a:t>
            </a:fld>
            <a:endParaRPr lang="en-US" dirty="0"/>
          </a:p>
        </p:txBody>
      </p:sp>
    </p:spTree>
    <p:extLst>
      <p:ext uri="{BB962C8B-B14F-4D97-AF65-F5344CB8AC3E}">
        <p14:creationId xmlns:p14="http://schemas.microsoft.com/office/powerpoint/2010/main" val="2592531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should be read like a checklist stopping after each bullet to make sure it is absorbed.</a:t>
            </a:r>
          </a:p>
        </p:txBody>
      </p:sp>
      <p:sp>
        <p:nvSpPr>
          <p:cNvPr id="4" name="Slide Number Placeholder 3"/>
          <p:cNvSpPr>
            <a:spLocks noGrp="1"/>
          </p:cNvSpPr>
          <p:nvPr>
            <p:ph type="sldNum" sz="quarter" idx="5"/>
          </p:nvPr>
        </p:nvSpPr>
        <p:spPr/>
        <p:txBody>
          <a:bodyPr/>
          <a:lstStyle/>
          <a:p>
            <a:fld id="{1F6DFFE9-837F-E64A-A9D2-82B4C92553A7}" type="slidenum">
              <a:rPr lang="en-US" smtClean="0"/>
              <a:t>45</a:t>
            </a:fld>
            <a:endParaRPr lang="en-US" dirty="0"/>
          </a:p>
        </p:txBody>
      </p:sp>
    </p:spTree>
    <p:extLst>
      <p:ext uri="{BB962C8B-B14F-4D97-AF65-F5344CB8AC3E}">
        <p14:creationId xmlns:p14="http://schemas.microsoft.com/office/powerpoint/2010/main" val="23303217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Are you ready to QMAC?</a:t>
            </a:r>
          </a:p>
        </p:txBody>
      </p:sp>
      <p:sp>
        <p:nvSpPr>
          <p:cNvPr id="4" name="Slide Number Placeholder 3"/>
          <p:cNvSpPr>
            <a:spLocks noGrp="1"/>
          </p:cNvSpPr>
          <p:nvPr>
            <p:ph type="sldNum" sz="quarter" idx="5"/>
          </p:nvPr>
        </p:nvSpPr>
        <p:spPr/>
        <p:txBody>
          <a:bodyPr/>
          <a:lstStyle/>
          <a:p>
            <a:fld id="{1F6DFFE9-837F-E64A-A9D2-82B4C92553A7}" type="slidenum">
              <a:rPr lang="en-US" smtClean="0"/>
              <a:t>46</a:t>
            </a:fld>
            <a:endParaRPr lang="en-US" dirty="0"/>
          </a:p>
        </p:txBody>
      </p:sp>
    </p:spTree>
    <p:extLst>
      <p:ext uri="{BB962C8B-B14F-4D97-AF65-F5344CB8AC3E}">
        <p14:creationId xmlns:p14="http://schemas.microsoft.com/office/powerpoint/2010/main" val="120400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Cross-Part Collaborative, and subsequently QMAC, has several aims. </a:t>
            </a:r>
          </a:p>
          <a:p>
            <a:endParaRPr lang="en-US" dirty="0"/>
          </a:p>
          <a:p>
            <a:r>
              <a:rPr lang="en-US" dirty="0"/>
              <a:t>First, to ensure strong working relationships across all RWHAP funded entities across VA</a:t>
            </a:r>
          </a:p>
          <a:p>
            <a:endParaRPr lang="en-US" dirty="0"/>
          </a:p>
          <a:p>
            <a:r>
              <a:rPr lang="en-US" dirty="0"/>
              <a:t>Second, to maintain a culture of performance measurement across VA’s RWHAP funded providers pertaining to strategic planning and QI projects</a:t>
            </a:r>
          </a:p>
          <a:p>
            <a:endParaRPr lang="en-US" dirty="0"/>
          </a:p>
          <a:p>
            <a:r>
              <a:rPr lang="en-US" dirty="0"/>
              <a:t>Third, to complete at least one statewide/joint QI project for all RWHAP funded providers to participate in.</a:t>
            </a:r>
          </a:p>
        </p:txBody>
      </p:sp>
      <p:sp>
        <p:nvSpPr>
          <p:cNvPr id="4" name="Slide Number Placeholder 3"/>
          <p:cNvSpPr>
            <a:spLocks noGrp="1"/>
          </p:cNvSpPr>
          <p:nvPr>
            <p:ph type="sldNum" sz="quarter" idx="5"/>
          </p:nvPr>
        </p:nvSpPr>
        <p:spPr/>
        <p:txBody>
          <a:bodyPr/>
          <a:lstStyle/>
          <a:p>
            <a:fld id="{1F6DFFE9-837F-E64A-A9D2-82B4C92553A7}" type="slidenum">
              <a:rPr lang="en-US" smtClean="0"/>
              <a:t>5</a:t>
            </a:fld>
            <a:endParaRPr lang="en-US" dirty="0"/>
          </a:p>
        </p:txBody>
      </p:sp>
    </p:spTree>
    <p:extLst>
      <p:ext uri="{BB962C8B-B14F-4D97-AF65-F5344CB8AC3E}">
        <p14:creationId xmlns:p14="http://schemas.microsoft.com/office/powerpoint/2010/main" val="11904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(HRSA) is an agency of the U.S. Department of Health and Human Services that serves the uninsured, isolated or medically vulnerable. </a:t>
            </a:r>
            <a:r>
              <a:rPr lang="en-US" baseline="0" dirty="0"/>
              <a:t> HRSA is made up of several bureaus that focus on everything from the National Health Service Corps to the Federally Qualified Health Center Program. The HIV/AIDS Bureau oversees the RWHAP.</a:t>
            </a:r>
          </a:p>
          <a:p>
            <a:endParaRPr lang="en-US" baseline="0" dirty="0"/>
          </a:p>
          <a:p>
            <a:r>
              <a:rPr lang="en-US" dirty="0"/>
              <a:t>The RWHAP is the largest federal program focused exclusively on HIV/AIDS care and treatment. The RWHAP serves those who do not have sufficient health care coverage or financial resources for coping with HIV disease. You will hear many times that RWHAP is the payer of last resort. </a:t>
            </a:r>
          </a:p>
          <a:p>
            <a:endParaRPr lang="en-US" dirty="0"/>
          </a:p>
          <a:p>
            <a:r>
              <a:rPr lang="en-US" dirty="0"/>
              <a:t>In VA, the Part B program is administered by the Virginia Department of Health within the HIV Care Services unit in the Division of Disease Prevention. </a:t>
            </a:r>
          </a:p>
          <a:p>
            <a:endParaRPr lang="en-US" dirty="0"/>
          </a:p>
          <a:p>
            <a:r>
              <a:rPr lang="en-US" dirty="0"/>
              <a:t>Beyond QMAC, the VA Part B program formally collaborates with Part A entities in its region (the DC EMA, which accounts for northern VA and the Norfolk TGA, which accounts for about half of Eastern VA). </a:t>
            </a:r>
          </a:p>
        </p:txBody>
      </p:sp>
      <p:sp>
        <p:nvSpPr>
          <p:cNvPr id="4" name="Slide Number Placeholder 3"/>
          <p:cNvSpPr>
            <a:spLocks noGrp="1"/>
          </p:cNvSpPr>
          <p:nvPr>
            <p:ph type="sldNum" sz="quarter" idx="10"/>
          </p:nvPr>
        </p:nvSpPr>
        <p:spPr/>
        <p:txBody>
          <a:bodyPr/>
          <a:lstStyle/>
          <a:p>
            <a:fld id="{1F6DFFE9-837F-E64A-A9D2-82B4C92553A7}" type="slidenum">
              <a:rPr lang="en-US" smtClean="0"/>
              <a:t>6</a:t>
            </a:fld>
            <a:endParaRPr lang="en-US" dirty="0"/>
          </a:p>
        </p:txBody>
      </p:sp>
    </p:spTree>
    <p:extLst>
      <p:ext uri="{BB962C8B-B14F-4D97-AF65-F5344CB8AC3E}">
        <p14:creationId xmlns:p14="http://schemas.microsoft.com/office/powerpoint/2010/main" val="1985374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This map is divided into the state’s 5 health regions – 1 is NW, 2 is N, 3 is SW, 4 is Central, and 5 is Eastern.</a:t>
            </a:r>
          </a:p>
          <a:p>
            <a:pPr fontAlgn="base"/>
            <a:endParaRPr lang="en-US" dirty="0"/>
          </a:p>
          <a:p>
            <a:pPr fontAlgn="base"/>
            <a:r>
              <a:rPr lang="en-US" dirty="0"/>
              <a:t>Part A: Funding</a:t>
            </a:r>
            <a:r>
              <a:rPr lang="en-US" baseline="0" dirty="0"/>
              <a:t> for both core medical and support services go to Eligible Metropolitan Areas (EMAS) &amp; Transitional Grant Areas (TGA) that are most severely impacted by the HIV epidemic. </a:t>
            </a:r>
            <a:r>
              <a:rPr lang="en-US" sz="1200" b="0" i="0" kern="1200" dirty="0">
                <a:solidFill>
                  <a:schemeClr val="tx1"/>
                </a:solidFill>
                <a:effectLst/>
                <a:latin typeface="+mn-lt"/>
                <a:ea typeface="+mn-ea"/>
                <a:cs typeface="+mn-cs"/>
              </a:rPr>
              <a:t>For an EMA, 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area must have reported at least 2,000 AIDS cases in the most recent five years and have a population of at least 50,000. For a TGA,</a:t>
            </a:r>
            <a:r>
              <a:rPr lang="en-US" sz="1200" b="0" i="0" kern="1200" baseline="0" dirty="0">
                <a:solidFill>
                  <a:schemeClr val="tx1"/>
                </a:solidFill>
                <a:effectLst/>
                <a:latin typeface="+mn-lt"/>
                <a:ea typeface="+mn-ea"/>
                <a:cs typeface="+mn-cs"/>
              </a:rPr>
              <a:t> the</a:t>
            </a:r>
            <a:r>
              <a:rPr lang="en-US" sz="1200" b="0" i="0" kern="1200" dirty="0">
                <a:solidFill>
                  <a:schemeClr val="tx1"/>
                </a:solidFill>
                <a:effectLst/>
                <a:latin typeface="+mn-lt"/>
                <a:ea typeface="+mn-ea"/>
                <a:cs typeface="+mn-cs"/>
              </a:rPr>
              <a:t> area must have reported 1,000 to 1,999 AIDS cases in the most recent five years and have a population of at least 50,000.</a:t>
            </a:r>
          </a:p>
          <a:p>
            <a:endParaRPr lang="en-US" dirty="0"/>
          </a:p>
          <a:p>
            <a:r>
              <a:rPr lang="en-US" dirty="0"/>
              <a:t>Part A Recipients:</a:t>
            </a:r>
            <a:r>
              <a:rPr lang="en-US" baseline="0" dirty="0"/>
              <a:t> </a:t>
            </a:r>
            <a:r>
              <a:rPr lang="en-US" dirty="0"/>
              <a:t>District</a:t>
            </a:r>
            <a:r>
              <a:rPr lang="en-US" baseline="0" dirty="0"/>
              <a:t> of Colombia Eligible Metropolitan Area: Covers 6 cities &amp; 11 counties in VA (As well as all of DC, 5 counties in MD, &amp; 2 in WV); Norfolk Transitional Grant Area: Covers 9 cities &amp; 5 counties in VA (&amp; 1 in NC). The part A network areas are highlighted in red on the map above. </a:t>
            </a:r>
            <a:br>
              <a:rPr lang="en-US" baseline="0" dirty="0"/>
            </a:br>
            <a:endParaRPr lang="en-US" baseline="0" dirty="0"/>
          </a:p>
          <a:p>
            <a:r>
              <a:rPr lang="en-US" baseline="0" dirty="0"/>
              <a:t>Part B: </a:t>
            </a:r>
            <a:r>
              <a:rPr lang="en-US" sz="1200" b="0" i="0" kern="1200" dirty="0">
                <a:solidFill>
                  <a:schemeClr val="tx1"/>
                </a:solidFill>
                <a:effectLst/>
                <a:latin typeface="+mn-lt"/>
                <a:ea typeface="+mn-ea"/>
                <a:cs typeface="+mn-cs"/>
              </a:rPr>
              <a:t>Grants to States and Territories to improve the quality, availability, and organization of HIV health care and support services for PLWH. Funding can support AIDS Drug Assistance Programs (ADAP –</a:t>
            </a:r>
            <a:r>
              <a:rPr lang="en-US" sz="1200" b="0" i="0" kern="1200" baseline="0" dirty="0">
                <a:solidFill>
                  <a:schemeClr val="tx1"/>
                </a:solidFill>
                <a:effectLst/>
                <a:latin typeface="+mn-lt"/>
                <a:ea typeface="+mn-ea"/>
                <a:cs typeface="+mn-cs"/>
              </a:rPr>
              <a:t> In VA the name was recently changed to Medication Assistance Program/MAP); Minority AIDS Initiatives which is funding for education and outreach to improve minority access to medication assistance programs such as ADAP, Medicaid, etc.).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Part B Recipients: VDH currently contracts with thirty subrecipients. Twenty-One agencies provide core medical/support direct services to clients, 2 pharmacies, 5 work with VDH to address training needs and the activities within the Integrated Care &amp; Services Plan, and 2 work with our VA MAP clients in enrolled and paying for ACA Marketplace Plan Premiums/Medication Co-Pays.</a:t>
            </a:r>
            <a:endParaRPr lang="en-US" baseline="0" dirty="0"/>
          </a:p>
          <a:p>
            <a:endParaRPr lang="en-US" baseline="0" dirty="0"/>
          </a:p>
          <a:p>
            <a:r>
              <a:rPr lang="en-US" baseline="0" dirty="0"/>
              <a:t>Part C: </a:t>
            </a:r>
            <a:r>
              <a:rPr lang="en-US" sz="1200" b="0" i="0" kern="1200" dirty="0">
                <a:solidFill>
                  <a:schemeClr val="tx1"/>
                </a:solidFill>
                <a:effectLst/>
                <a:latin typeface="+mn-lt"/>
                <a:ea typeface="+mn-ea"/>
                <a:cs typeface="+mn-cs"/>
              </a:rPr>
              <a:t>Grant funding to local community-based organizations to support outpatient ambulatory health service and support services through Early Intervention Services (EIS) program grants.</a:t>
            </a:r>
          </a:p>
          <a:p>
            <a:endParaRPr lang="en-US" baseline="0" dirty="0"/>
          </a:p>
          <a:p>
            <a:r>
              <a:rPr lang="en-US" baseline="0" dirty="0"/>
              <a:t>Part C Recipients: University of VA (Charlottesville), Mary Washington Hospital (Fredericksburg), EVMS (Norfolk), Community Access Network (Lynchburg), Virginia Commonwealth University (Richmond), </a:t>
            </a:r>
            <a:r>
              <a:rPr lang="en-US" baseline="0" dirty="0" err="1"/>
              <a:t>Carilion</a:t>
            </a:r>
            <a:r>
              <a:rPr lang="en-US" baseline="0" dirty="0"/>
              <a:t> Clinic (Roanoke), &amp; </a:t>
            </a:r>
            <a:r>
              <a:rPr lang="en-US" baseline="0" dirty="0" err="1"/>
              <a:t>Inova</a:t>
            </a:r>
            <a:r>
              <a:rPr lang="en-US" baseline="0" dirty="0"/>
              <a:t> Juniper (Springfield)</a:t>
            </a:r>
          </a:p>
          <a:p>
            <a:endParaRPr lang="en-US" baseline="0" dirty="0"/>
          </a:p>
          <a:p>
            <a:r>
              <a:rPr lang="en-US" baseline="0" dirty="0"/>
              <a:t>Part D: </a:t>
            </a:r>
            <a:r>
              <a:rPr lang="en-US" sz="1200" b="0" i="0" kern="1200" dirty="0">
                <a:solidFill>
                  <a:schemeClr val="tx1"/>
                </a:solidFill>
                <a:effectLst/>
                <a:latin typeface="+mn-lt"/>
                <a:ea typeface="+mn-ea"/>
                <a:cs typeface="+mn-cs"/>
              </a:rPr>
              <a:t>Grants to provide outpatient ambulatory family-centered primary and specialty medical care and support services for women, infants, children, and youth living with HIV</a:t>
            </a:r>
          </a:p>
          <a:p>
            <a:endParaRPr lang="en-US" sz="1200" b="0" i="0" kern="1200" dirty="0">
              <a:solidFill>
                <a:schemeClr val="tx1"/>
              </a:solidFill>
              <a:effectLst/>
              <a:latin typeface="+mn-lt"/>
              <a:ea typeface="+mn-ea"/>
              <a:cs typeface="+mn-cs"/>
            </a:endParaRPr>
          </a:p>
          <a:p>
            <a:r>
              <a:rPr lang="en-US" baseline="0" dirty="0"/>
              <a:t>Part D Recipients: UVA, VCU, &amp; </a:t>
            </a:r>
            <a:r>
              <a:rPr lang="en-US" baseline="0" dirty="0" err="1"/>
              <a:t>Inova</a:t>
            </a:r>
            <a:endParaRPr lang="en-US" baseline="0" dirty="0"/>
          </a:p>
          <a:p>
            <a:endParaRPr lang="en-US" baseline="0" dirty="0"/>
          </a:p>
          <a:p>
            <a:r>
              <a:rPr lang="en-US" baseline="0" dirty="0"/>
              <a:t>Part F: Contains two aspects: the HIV Dental Program and the </a:t>
            </a:r>
            <a:r>
              <a:rPr lang="en-US" sz="1200" b="0" i="0" kern="1200" dirty="0">
                <a:solidFill>
                  <a:schemeClr val="tx1"/>
                </a:solidFill>
                <a:effectLst/>
                <a:latin typeface="+mn-lt"/>
                <a:ea typeface="+mn-ea"/>
                <a:cs typeface="+mn-cs"/>
              </a:rPr>
              <a:t>AIDS Education and Training Centers (AETC) Program. The HIV Dental Program offers reimbursement The AETC program supports a network of eight regional centers (and more than 130 local affiliated sites) and two national centers that conduct focused, multidisciplinary education and training programs for health care providers treating people living with HIV. </a:t>
            </a:r>
          </a:p>
          <a:p>
            <a:endParaRPr lang="en-US" sz="1200" b="0" i="0" kern="1200" dirty="0">
              <a:solidFill>
                <a:schemeClr val="tx1"/>
              </a:solidFill>
              <a:effectLst/>
              <a:latin typeface="+mn-lt"/>
              <a:ea typeface="+mn-ea"/>
              <a:cs typeface="+mn-cs"/>
            </a:endParaRPr>
          </a:p>
          <a:p>
            <a:r>
              <a:rPr lang="en-US" baseline="0" dirty="0"/>
              <a:t>Part F AETC Recipients: VCU, &amp; Inova</a:t>
            </a:r>
            <a:endParaRPr lang="en-US" dirty="0"/>
          </a:p>
          <a:p>
            <a:r>
              <a:rPr lang="en-US" dirty="0"/>
              <a:t>Part F Dental Program Participants: None</a:t>
            </a:r>
          </a:p>
        </p:txBody>
      </p:sp>
      <p:sp>
        <p:nvSpPr>
          <p:cNvPr id="4" name="Slide Number Placeholder 3"/>
          <p:cNvSpPr>
            <a:spLocks noGrp="1"/>
          </p:cNvSpPr>
          <p:nvPr>
            <p:ph type="sldNum" sz="quarter" idx="10"/>
          </p:nvPr>
        </p:nvSpPr>
        <p:spPr/>
        <p:txBody>
          <a:bodyPr/>
          <a:lstStyle/>
          <a:p>
            <a:fld id="{1F6DFFE9-837F-E64A-A9D2-82B4C92553A7}" type="slidenum">
              <a:rPr lang="en-US" smtClean="0"/>
              <a:t>7</a:t>
            </a:fld>
            <a:endParaRPr lang="en-US" dirty="0"/>
          </a:p>
        </p:txBody>
      </p:sp>
    </p:spTree>
    <p:extLst>
      <p:ext uri="{BB962C8B-B14F-4D97-AF65-F5344CB8AC3E}">
        <p14:creationId xmlns:p14="http://schemas.microsoft.com/office/powerpoint/2010/main" val="1767113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Part B funds are provided by HRSA-HAB to all US states and territories.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A major part of Part B funding is for the AIDS Drug Assistance Program (ADAP) to provide medications for low-income, uninsured individuals with HIV/AIDS. The remaining funds provide HIV care services, targeted to deliver medical care and support services to eligible individuals living with HIV/AIDS. For information on what is a core medical versus supportive service please refer to HRSA Policy Clarification Notice 16-02</a:t>
            </a:r>
          </a:p>
          <a:p>
            <a:endParaRPr lang="en-US" dirty="0"/>
          </a:p>
          <a:p>
            <a:r>
              <a:rPr lang="en-US" dirty="0"/>
              <a:t>Again we want to emphasize that RWHAP funding is the payer of last resort. </a:t>
            </a:r>
          </a:p>
        </p:txBody>
      </p:sp>
      <p:sp>
        <p:nvSpPr>
          <p:cNvPr id="4" name="Slide Number Placeholder 3"/>
          <p:cNvSpPr>
            <a:spLocks noGrp="1"/>
          </p:cNvSpPr>
          <p:nvPr>
            <p:ph type="sldNum" sz="quarter" idx="10"/>
          </p:nvPr>
        </p:nvSpPr>
        <p:spPr/>
        <p:txBody>
          <a:bodyPr/>
          <a:lstStyle/>
          <a:p>
            <a:fld id="{1F6DFFE9-837F-E64A-A9D2-82B4C92553A7}" type="slidenum">
              <a:rPr lang="en-US" smtClean="0"/>
              <a:t>8</a:t>
            </a:fld>
            <a:endParaRPr lang="en-US" dirty="0"/>
          </a:p>
        </p:txBody>
      </p:sp>
    </p:spTree>
    <p:extLst>
      <p:ext uri="{BB962C8B-B14F-4D97-AF65-F5344CB8AC3E}">
        <p14:creationId xmlns:p14="http://schemas.microsoft.com/office/powerpoint/2010/main" val="226295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read this slide verbatim and ask the participants what these mean to them?</a:t>
            </a:r>
          </a:p>
          <a:p>
            <a:endParaRPr lang="en-US" dirty="0"/>
          </a:p>
          <a:p>
            <a:r>
              <a:rPr lang="en-US" dirty="0"/>
              <a:t>Context is king!</a:t>
            </a:r>
          </a:p>
        </p:txBody>
      </p:sp>
      <p:sp>
        <p:nvSpPr>
          <p:cNvPr id="4" name="Slide Number Placeholder 3"/>
          <p:cNvSpPr>
            <a:spLocks noGrp="1"/>
          </p:cNvSpPr>
          <p:nvPr>
            <p:ph type="sldNum" sz="quarter" idx="5"/>
          </p:nvPr>
        </p:nvSpPr>
        <p:spPr/>
        <p:txBody>
          <a:bodyPr/>
          <a:lstStyle/>
          <a:p>
            <a:fld id="{1F6DFFE9-837F-E64A-A9D2-82B4C92553A7}" type="slidenum">
              <a:rPr lang="en-US" smtClean="0"/>
              <a:t>9</a:t>
            </a:fld>
            <a:endParaRPr lang="en-US" dirty="0"/>
          </a:p>
        </p:txBody>
      </p:sp>
    </p:spTree>
    <p:extLst>
      <p:ext uri="{BB962C8B-B14F-4D97-AF65-F5344CB8AC3E}">
        <p14:creationId xmlns:p14="http://schemas.microsoft.com/office/powerpoint/2010/main" val="147437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this slide verbatim and then ask participants what it means to them.</a:t>
            </a:r>
          </a:p>
        </p:txBody>
      </p:sp>
      <p:sp>
        <p:nvSpPr>
          <p:cNvPr id="4" name="Slide Number Placeholder 3"/>
          <p:cNvSpPr>
            <a:spLocks noGrp="1"/>
          </p:cNvSpPr>
          <p:nvPr>
            <p:ph type="sldNum" sz="quarter" idx="5"/>
          </p:nvPr>
        </p:nvSpPr>
        <p:spPr/>
        <p:txBody>
          <a:bodyPr/>
          <a:lstStyle/>
          <a:p>
            <a:fld id="{1F6DFFE9-837F-E64A-A9D2-82B4C92553A7}" type="slidenum">
              <a:rPr lang="en-US" smtClean="0"/>
              <a:t>10</a:t>
            </a:fld>
            <a:endParaRPr lang="en-US" dirty="0"/>
          </a:p>
        </p:txBody>
      </p:sp>
    </p:spTree>
    <p:extLst>
      <p:ext uri="{BB962C8B-B14F-4D97-AF65-F5344CB8AC3E}">
        <p14:creationId xmlns:p14="http://schemas.microsoft.com/office/powerpoint/2010/main" val="791989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FD3509-F8A9-47A1-845A-38850D3839E1}"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D03C67-2683-4357-A439-151882CFFA4B}" type="slidenum">
              <a:rPr lang="en-US" smtClean="0"/>
              <a:t>‹#›</a:t>
            </a:fld>
            <a:endParaRPr lang="en-US" dirty="0"/>
          </a:p>
        </p:txBody>
      </p:sp>
    </p:spTree>
    <p:extLst>
      <p:ext uri="{BB962C8B-B14F-4D97-AF65-F5344CB8AC3E}">
        <p14:creationId xmlns:p14="http://schemas.microsoft.com/office/powerpoint/2010/main" val="3468370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FD3509-F8A9-47A1-845A-38850D3839E1}"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D03C67-2683-4357-A439-151882CFFA4B}" type="slidenum">
              <a:rPr lang="en-US" smtClean="0"/>
              <a:t>‹#›</a:t>
            </a:fld>
            <a:endParaRPr lang="en-US" dirty="0"/>
          </a:p>
        </p:txBody>
      </p:sp>
    </p:spTree>
    <p:extLst>
      <p:ext uri="{BB962C8B-B14F-4D97-AF65-F5344CB8AC3E}">
        <p14:creationId xmlns:p14="http://schemas.microsoft.com/office/powerpoint/2010/main" val="397235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FD3509-F8A9-47A1-845A-38850D3839E1}"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D03C67-2683-4357-A439-151882CFFA4B}" type="slidenum">
              <a:rPr lang="en-US" smtClean="0"/>
              <a:t>‹#›</a:t>
            </a:fld>
            <a:endParaRPr lang="en-US" dirty="0"/>
          </a:p>
        </p:txBody>
      </p:sp>
    </p:spTree>
    <p:extLst>
      <p:ext uri="{BB962C8B-B14F-4D97-AF65-F5344CB8AC3E}">
        <p14:creationId xmlns:p14="http://schemas.microsoft.com/office/powerpoint/2010/main" val="63794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FD3509-F8A9-47A1-845A-38850D3839E1}"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D03C67-2683-4357-A439-151882CFFA4B}" type="slidenum">
              <a:rPr lang="en-US" smtClean="0"/>
              <a:t>‹#›</a:t>
            </a:fld>
            <a:endParaRPr lang="en-US" dirty="0"/>
          </a:p>
        </p:txBody>
      </p:sp>
    </p:spTree>
    <p:extLst>
      <p:ext uri="{BB962C8B-B14F-4D97-AF65-F5344CB8AC3E}">
        <p14:creationId xmlns:p14="http://schemas.microsoft.com/office/powerpoint/2010/main" val="599491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FD3509-F8A9-47A1-845A-38850D3839E1}" type="datetimeFigureOut">
              <a:rPr lang="en-US" smtClean="0"/>
              <a:t>10/20/2021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D03C67-2683-4357-A439-151882CFFA4B}" type="slidenum">
              <a:rPr lang="en-US" smtClean="0"/>
              <a:t>‹#›</a:t>
            </a:fld>
            <a:endParaRPr lang="en-US" dirty="0"/>
          </a:p>
        </p:txBody>
      </p:sp>
    </p:spTree>
    <p:extLst>
      <p:ext uri="{BB962C8B-B14F-4D97-AF65-F5344CB8AC3E}">
        <p14:creationId xmlns:p14="http://schemas.microsoft.com/office/powerpoint/2010/main" val="3990340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FD3509-F8A9-47A1-845A-38850D3839E1}" type="datetimeFigureOut">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D03C67-2683-4357-A439-151882CFFA4B}" type="slidenum">
              <a:rPr lang="en-US" smtClean="0"/>
              <a:t>‹#›</a:t>
            </a:fld>
            <a:endParaRPr lang="en-US" dirty="0"/>
          </a:p>
        </p:txBody>
      </p:sp>
    </p:spTree>
    <p:extLst>
      <p:ext uri="{BB962C8B-B14F-4D97-AF65-F5344CB8AC3E}">
        <p14:creationId xmlns:p14="http://schemas.microsoft.com/office/powerpoint/2010/main" val="321605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FD3509-F8A9-47A1-845A-38850D3839E1}" type="datetimeFigureOut">
              <a:rPr lang="en-US" smtClean="0"/>
              <a:t>10/20/2021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D03C67-2683-4357-A439-151882CFFA4B}" type="slidenum">
              <a:rPr lang="en-US" smtClean="0"/>
              <a:t>‹#›</a:t>
            </a:fld>
            <a:endParaRPr lang="en-US" dirty="0"/>
          </a:p>
        </p:txBody>
      </p:sp>
    </p:spTree>
    <p:extLst>
      <p:ext uri="{BB962C8B-B14F-4D97-AF65-F5344CB8AC3E}">
        <p14:creationId xmlns:p14="http://schemas.microsoft.com/office/powerpoint/2010/main" val="3560109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FD3509-F8A9-47A1-845A-38850D3839E1}" type="datetimeFigureOut">
              <a:rPr lang="en-US" smtClean="0"/>
              <a:t>10/20/2021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D03C67-2683-4357-A439-151882CFFA4B}" type="slidenum">
              <a:rPr lang="en-US" smtClean="0"/>
              <a:t>‹#›</a:t>
            </a:fld>
            <a:endParaRPr lang="en-US" dirty="0"/>
          </a:p>
        </p:txBody>
      </p:sp>
    </p:spTree>
    <p:extLst>
      <p:ext uri="{BB962C8B-B14F-4D97-AF65-F5344CB8AC3E}">
        <p14:creationId xmlns:p14="http://schemas.microsoft.com/office/powerpoint/2010/main" val="3529010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D3509-F8A9-47A1-845A-38850D3839E1}" type="datetimeFigureOut">
              <a:rPr lang="en-US" smtClean="0"/>
              <a:t>10/20/2021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D03C67-2683-4357-A439-151882CFFA4B}" type="slidenum">
              <a:rPr lang="en-US" smtClean="0"/>
              <a:t>‹#›</a:t>
            </a:fld>
            <a:endParaRPr lang="en-US" dirty="0"/>
          </a:p>
        </p:txBody>
      </p:sp>
    </p:spTree>
    <p:extLst>
      <p:ext uri="{BB962C8B-B14F-4D97-AF65-F5344CB8AC3E}">
        <p14:creationId xmlns:p14="http://schemas.microsoft.com/office/powerpoint/2010/main" val="940638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FD3509-F8A9-47A1-845A-38850D3839E1}" type="datetimeFigureOut">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D03C67-2683-4357-A439-151882CFFA4B}" type="slidenum">
              <a:rPr lang="en-US" smtClean="0"/>
              <a:t>‹#›</a:t>
            </a:fld>
            <a:endParaRPr lang="en-US" dirty="0"/>
          </a:p>
        </p:txBody>
      </p:sp>
    </p:spTree>
    <p:extLst>
      <p:ext uri="{BB962C8B-B14F-4D97-AF65-F5344CB8AC3E}">
        <p14:creationId xmlns:p14="http://schemas.microsoft.com/office/powerpoint/2010/main" val="1458171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FD3509-F8A9-47A1-845A-38850D3839E1}" type="datetimeFigureOut">
              <a:rPr lang="en-US" smtClean="0"/>
              <a:t>10/20/2021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D03C67-2683-4357-A439-151882CFFA4B}" type="slidenum">
              <a:rPr lang="en-US" smtClean="0"/>
              <a:t>‹#›</a:t>
            </a:fld>
            <a:endParaRPr lang="en-US" dirty="0"/>
          </a:p>
        </p:txBody>
      </p:sp>
    </p:spTree>
    <p:extLst>
      <p:ext uri="{BB962C8B-B14F-4D97-AF65-F5344CB8AC3E}">
        <p14:creationId xmlns:p14="http://schemas.microsoft.com/office/powerpoint/2010/main" val="226482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D3509-F8A9-47A1-845A-38850D3839E1}" type="datetimeFigureOut">
              <a:rPr lang="en-US" smtClean="0"/>
              <a:t>10/20/2021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03C67-2683-4357-A439-151882CFFA4B}" type="slidenum">
              <a:rPr lang="en-US" smtClean="0"/>
              <a:t>‹#›</a:t>
            </a:fld>
            <a:endParaRPr lang="en-US" dirty="0"/>
          </a:p>
        </p:txBody>
      </p:sp>
    </p:spTree>
    <p:extLst>
      <p:ext uri="{BB962C8B-B14F-4D97-AF65-F5344CB8AC3E}">
        <p14:creationId xmlns:p14="http://schemas.microsoft.com/office/powerpoint/2010/main" val="34230964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ab.hrsa.gov/sites/default/files/hab/clinical-quality-management/clinicalqualitymanagementpcn.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142226" y="1231009"/>
            <a:ext cx="9892144" cy="4668028"/>
          </a:xfrm>
        </p:spPr>
        <p:txBody>
          <a:bodyPr>
            <a:normAutofit/>
          </a:bodyPr>
          <a:lstStyle/>
          <a:p>
            <a:r>
              <a:rPr lang="en-US" altLang="fr-FR" sz="4800" b="1" dirty="0">
                <a:solidFill>
                  <a:srgbClr val="002060"/>
                </a:solidFill>
                <a:effectLst>
                  <a:outerShdw blurRad="38100" dist="38100" dir="2700000" algn="tl">
                    <a:srgbClr val="000000">
                      <a:alpha val="43137"/>
                    </a:srgbClr>
                  </a:outerShdw>
                </a:effectLst>
              </a:rPr>
              <a:t>QMAC</a:t>
            </a:r>
            <a:br>
              <a:rPr lang="en-US" altLang="fr-FR" sz="4800" b="1" dirty="0">
                <a:solidFill>
                  <a:srgbClr val="002060"/>
                </a:solidFill>
                <a:effectLst>
                  <a:outerShdw blurRad="38100" dist="38100" dir="2700000" algn="tl">
                    <a:srgbClr val="000000">
                      <a:alpha val="43137"/>
                    </a:srgbClr>
                  </a:outerShdw>
                </a:effectLst>
              </a:rPr>
            </a:br>
            <a:r>
              <a:rPr lang="en-US" altLang="fr-FR" sz="4800" b="1" dirty="0">
                <a:solidFill>
                  <a:srgbClr val="002060"/>
                </a:solidFill>
                <a:effectLst>
                  <a:outerShdw blurRad="38100" dist="38100" dir="2700000" algn="tl">
                    <a:srgbClr val="000000">
                      <a:alpha val="43137"/>
                    </a:srgbClr>
                  </a:outerShdw>
                </a:effectLst>
              </a:rPr>
              <a:t>Orientation Training </a:t>
            </a:r>
            <a:br>
              <a:rPr lang="en-US" altLang="fr-FR" sz="4800" b="1" dirty="0">
                <a:solidFill>
                  <a:srgbClr val="002060"/>
                </a:solidFill>
                <a:effectLst>
                  <a:outerShdw blurRad="38100" dist="38100" dir="2700000" algn="tl">
                    <a:srgbClr val="000000">
                      <a:alpha val="43137"/>
                    </a:srgbClr>
                  </a:outerShdw>
                </a:effectLst>
              </a:rPr>
            </a:br>
            <a:r>
              <a:rPr lang="en-US" altLang="fr-FR" sz="4800" b="1" dirty="0">
                <a:solidFill>
                  <a:srgbClr val="002060"/>
                </a:solidFill>
                <a:effectLst>
                  <a:outerShdw blurRad="38100" dist="38100" dir="2700000" algn="tl">
                    <a:srgbClr val="000000">
                      <a:alpha val="43137"/>
                    </a:srgbClr>
                  </a:outerShdw>
                </a:effectLst>
              </a:rPr>
              <a:t/>
            </a:r>
            <a:br>
              <a:rPr lang="en-US" altLang="fr-FR" sz="4800" b="1" dirty="0">
                <a:solidFill>
                  <a:srgbClr val="002060"/>
                </a:solidFill>
                <a:effectLst>
                  <a:outerShdw blurRad="38100" dist="38100" dir="2700000" algn="tl">
                    <a:srgbClr val="000000">
                      <a:alpha val="43137"/>
                    </a:srgbClr>
                  </a:outerShdw>
                </a:effectLst>
              </a:rPr>
            </a:br>
            <a:r>
              <a:rPr lang="en-US" altLang="fr-FR" sz="4800" dirty="0"/>
              <a:t/>
            </a:r>
            <a:br>
              <a:rPr lang="en-US" altLang="fr-FR" sz="4800" dirty="0"/>
            </a:br>
            <a:r>
              <a:rPr lang="en-US" altLang="fr-FR" sz="2700" dirty="0">
                <a:solidFill>
                  <a:schemeClr val="bg1"/>
                </a:solidFill>
              </a:rPr>
              <a:t>Beverly Franklin</a:t>
            </a:r>
            <a:br>
              <a:rPr lang="en-US" altLang="fr-FR" sz="2700" dirty="0">
                <a:solidFill>
                  <a:schemeClr val="bg1"/>
                </a:solidFill>
              </a:rPr>
            </a:br>
            <a:r>
              <a:rPr lang="en-US" sz="2700" dirty="0">
                <a:solidFill>
                  <a:schemeClr val="bg1"/>
                </a:solidFill>
              </a:rPr>
              <a:t>Ashley </a:t>
            </a:r>
            <a:r>
              <a:rPr lang="en-US" sz="2700" dirty="0" smtClean="0">
                <a:solidFill>
                  <a:schemeClr val="bg1"/>
                </a:solidFill>
              </a:rPr>
              <a:t>Yocum</a:t>
            </a:r>
            <a:br>
              <a:rPr lang="en-US" sz="2700" dirty="0" smtClean="0">
                <a:solidFill>
                  <a:schemeClr val="bg1"/>
                </a:solidFill>
              </a:rPr>
            </a:br>
            <a:r>
              <a:rPr lang="en-US" sz="2700" dirty="0" smtClean="0">
                <a:solidFill>
                  <a:schemeClr val="bg1"/>
                </a:solidFill>
              </a:rPr>
              <a:t>Camellia </a:t>
            </a:r>
            <a:r>
              <a:rPr lang="en-US" sz="2700" dirty="0" err="1" smtClean="0">
                <a:solidFill>
                  <a:schemeClr val="bg1"/>
                </a:solidFill>
              </a:rPr>
              <a:t>Espinal</a:t>
            </a:r>
            <a:r>
              <a:rPr lang="en-US" dirty="0">
                <a:solidFill>
                  <a:schemeClr val="bg1"/>
                </a:solidFill>
              </a:rPr>
              <a:t/>
            </a:r>
            <a:br>
              <a:rPr lang="en-US" dirty="0">
                <a:solidFill>
                  <a:schemeClr val="bg1"/>
                </a:solidFill>
              </a:rPr>
            </a:br>
            <a:endParaRPr lang="en-US" altLang="fr-FR" sz="2700" dirty="0"/>
          </a:p>
        </p:txBody>
      </p:sp>
      <p:pic>
        <p:nvPicPr>
          <p:cNvPr id="3" name="Picture 2" descr="Heart Shape with puzzle pieces each containing parts of Quality Management and the subcommittees" title="Quality Management Advisory Committee Logo">
            <a:extLst>
              <a:ext uri="{FF2B5EF4-FFF2-40B4-BE49-F238E27FC236}">
                <a16:creationId xmlns:a16="http://schemas.microsoft.com/office/drawing/2014/main" id="{9E3B7E51-531F-44AE-A695-AC2721BCA9D2}"/>
              </a:ext>
            </a:extLst>
          </p:cNvPr>
          <p:cNvPicPr>
            <a:picLocks noChangeAspect="1"/>
          </p:cNvPicPr>
          <p:nvPr/>
        </p:nvPicPr>
        <p:blipFill>
          <a:blip r:embed="rId3"/>
          <a:stretch>
            <a:fillRect/>
          </a:stretch>
        </p:blipFill>
        <p:spPr>
          <a:xfrm>
            <a:off x="8133480" y="3655987"/>
            <a:ext cx="3069738" cy="2911597"/>
          </a:xfrm>
          <a:prstGeom prst="rect">
            <a:avLst/>
          </a:prstGeom>
        </p:spPr>
      </p:pic>
      <p:sp>
        <p:nvSpPr>
          <p:cNvPr id="7" name="Rectangle 6"/>
          <p:cNvSpPr/>
          <p:nvPr/>
        </p:nvSpPr>
        <p:spPr>
          <a:xfrm>
            <a:off x="1142226" y="4571484"/>
            <a:ext cx="2450094" cy="584775"/>
          </a:xfrm>
          <a:prstGeom prst="rect">
            <a:avLst/>
          </a:prstGeom>
        </p:spPr>
        <p:txBody>
          <a:bodyPr wrap="none">
            <a:spAutoFit/>
          </a:bodyPr>
          <a:lstStyle/>
          <a:p>
            <a:r>
              <a:rPr lang="en-US" sz="3200" dirty="0">
                <a:solidFill>
                  <a:schemeClr val="bg1"/>
                </a:solidFill>
              </a:rPr>
              <a:t>May 19, 2021</a:t>
            </a:r>
          </a:p>
        </p:txBody>
      </p:sp>
    </p:spTree>
    <p:extLst>
      <p:ext uri="{BB962C8B-B14F-4D97-AF65-F5344CB8AC3E}">
        <p14:creationId xmlns:p14="http://schemas.microsoft.com/office/powerpoint/2010/main" val="2388303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VDH Quality Values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lvl="0" indent="0">
              <a:buNone/>
            </a:pPr>
            <a:r>
              <a:rPr lang="en-US" sz="3600" b="1" dirty="0">
                <a:solidFill>
                  <a:schemeClr val="bg1"/>
                </a:solidFill>
              </a:rPr>
              <a:t>Values:</a:t>
            </a:r>
            <a:endParaRPr lang="en-US" sz="3600" dirty="0">
              <a:solidFill>
                <a:schemeClr val="bg1"/>
              </a:solidFill>
            </a:endParaRPr>
          </a:p>
          <a:p>
            <a:r>
              <a:rPr lang="en-US" sz="3600" dirty="0">
                <a:solidFill>
                  <a:schemeClr val="bg1"/>
                </a:solidFill>
              </a:rPr>
              <a:t>VDH believes in creating HIV services that inspire and promote quality, parity, cost effectiveness, client centered, stakeholder input, and teamwork.</a:t>
            </a:r>
            <a:r>
              <a:rPr lang="en-US" dirty="0">
                <a:solidFill>
                  <a:schemeClr val="bg1"/>
                </a:solidFill>
              </a:rPr>
              <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266224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VDH Annual Quality Goals</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4"/>
            <a:ext cx="10515600" cy="4780915"/>
          </a:xfrm>
        </p:spPr>
        <p:txBody>
          <a:bodyPr>
            <a:normAutofit/>
          </a:bodyPr>
          <a:lstStyle/>
          <a:p>
            <a:pPr marL="0" indent="0">
              <a:buNone/>
            </a:pPr>
            <a:r>
              <a:rPr lang="en-US" b="1" dirty="0">
                <a:solidFill>
                  <a:schemeClr val="bg1"/>
                </a:solidFill>
              </a:rPr>
              <a:t>Goals of the Virginia Part B CQM Program:</a:t>
            </a:r>
            <a:endParaRPr lang="en-US" dirty="0">
              <a:solidFill>
                <a:schemeClr val="bg1"/>
              </a:solidFill>
            </a:endParaRPr>
          </a:p>
          <a:p>
            <a:pPr lvl="0"/>
            <a:r>
              <a:rPr lang="en-US" dirty="0">
                <a:solidFill>
                  <a:schemeClr val="bg1"/>
                </a:solidFill>
              </a:rPr>
              <a:t>Assess quality management needs and build capacity within RWHAP Part B funded agencies statewide;</a:t>
            </a:r>
          </a:p>
          <a:p>
            <a:pPr lvl="0"/>
            <a:r>
              <a:rPr lang="en-US" dirty="0">
                <a:solidFill>
                  <a:schemeClr val="bg1"/>
                </a:solidFill>
              </a:rPr>
              <a:t>Improve existing databases, data management practices, needs assessment and client satisfaction data to document quality of care and service delivery; and</a:t>
            </a:r>
          </a:p>
          <a:p>
            <a:pPr lvl="0"/>
            <a:r>
              <a:rPr lang="en-US" dirty="0">
                <a:solidFill>
                  <a:schemeClr val="bg1"/>
                </a:solidFill>
              </a:rPr>
              <a:t>Enhance the HIV service delivery system. </a:t>
            </a:r>
          </a:p>
        </p:txBody>
      </p:sp>
    </p:spTree>
    <p:extLst>
      <p:ext uri="{BB962C8B-B14F-4D97-AF65-F5344CB8AC3E}">
        <p14:creationId xmlns:p14="http://schemas.microsoft.com/office/powerpoint/2010/main" val="2964403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VDH CQM Program Purpose </a:t>
            </a:r>
            <a:endParaRPr lang="en-US" i="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pPr marL="0" indent="0">
              <a:buNone/>
            </a:pPr>
            <a:r>
              <a:rPr lang="en-US" dirty="0">
                <a:solidFill>
                  <a:schemeClr val="bg1"/>
                </a:solidFill>
              </a:rPr>
              <a:t>The purpose of the RWHAP Part B Clinical Quality Management Program is to </a:t>
            </a:r>
            <a:r>
              <a:rPr lang="en-US" u="sng" dirty="0">
                <a:solidFill>
                  <a:schemeClr val="bg1"/>
                </a:solidFill>
                <a:effectLst>
                  <a:outerShdw blurRad="38100" dist="38100" dir="2700000" algn="tl">
                    <a:srgbClr val="000000">
                      <a:alpha val="43137"/>
                    </a:srgbClr>
                  </a:outerShdw>
                </a:effectLst>
              </a:rPr>
              <a:t>continuously improve the quality of HIV care and services</a:t>
            </a:r>
            <a:r>
              <a:rPr lang="en-US" dirty="0">
                <a:solidFill>
                  <a:schemeClr val="bg1"/>
                </a:solidFill>
              </a:rPr>
              <a:t>, and to be </a:t>
            </a:r>
            <a:r>
              <a:rPr lang="en-US" u="sng" dirty="0">
                <a:solidFill>
                  <a:schemeClr val="bg1"/>
                </a:solidFill>
                <a:effectLst>
                  <a:outerShdw blurRad="38100" dist="38100" dir="2700000" algn="tl">
                    <a:srgbClr val="000000">
                      <a:alpha val="43137"/>
                    </a:srgbClr>
                  </a:outerShdw>
                </a:effectLst>
              </a:rPr>
              <a:t>compliant with all applicable service standards </a:t>
            </a:r>
            <a:r>
              <a:rPr lang="en-US" dirty="0">
                <a:solidFill>
                  <a:schemeClr val="bg1"/>
                </a:solidFill>
              </a:rPr>
              <a:t>such as:</a:t>
            </a:r>
          </a:p>
          <a:p>
            <a:r>
              <a:rPr lang="en-US" dirty="0">
                <a:solidFill>
                  <a:schemeClr val="bg1"/>
                </a:solidFill>
              </a:rPr>
              <a:t>Department of Health and Human Services Public Health Service Guidelines</a:t>
            </a:r>
          </a:p>
          <a:p>
            <a:r>
              <a:rPr lang="en-US" dirty="0">
                <a:solidFill>
                  <a:schemeClr val="bg1"/>
                </a:solidFill>
              </a:rPr>
              <a:t>National priorities</a:t>
            </a:r>
          </a:p>
          <a:p>
            <a:r>
              <a:rPr lang="en-US" dirty="0">
                <a:solidFill>
                  <a:schemeClr val="bg1"/>
                </a:solidFill>
              </a:rPr>
              <a:t>Health Resources and Services Administration Policy Clarification Notices 15-02 and 16-02 and</a:t>
            </a:r>
          </a:p>
          <a:p>
            <a:r>
              <a:rPr lang="en-US" dirty="0">
                <a:solidFill>
                  <a:schemeClr val="bg1"/>
                </a:solidFill>
              </a:rPr>
              <a:t>Promising practices that are evidence-informed</a:t>
            </a:r>
          </a:p>
        </p:txBody>
      </p:sp>
    </p:spTree>
    <p:extLst>
      <p:ext uri="{BB962C8B-B14F-4D97-AF65-F5344CB8AC3E}">
        <p14:creationId xmlns:p14="http://schemas.microsoft.com/office/powerpoint/2010/main" val="24407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altLang="en-US" b="1" i="1" dirty="0">
                <a:solidFill>
                  <a:schemeClr val="bg1"/>
                </a:solidFill>
                <a:effectLst>
                  <a:outerShdw blurRad="38100" dist="38100" dir="2700000" algn="tl">
                    <a:srgbClr val="000000">
                      <a:alpha val="43137"/>
                    </a:srgbClr>
                  </a:outerShdw>
                </a:effectLst>
              </a:rPr>
              <a:t>What is QMAC?</a:t>
            </a:r>
          </a:p>
        </p:txBody>
      </p:sp>
      <p:sp>
        <p:nvSpPr>
          <p:cNvPr id="5" name="Text Placeholder 4"/>
          <p:cNvSpPr>
            <a:spLocks noGrp="1"/>
          </p:cNvSpPr>
          <p:nvPr>
            <p:ph type="body" idx="1"/>
          </p:nvPr>
        </p:nvSpPr>
        <p:spPr/>
        <p:txBody>
          <a:bodyPr>
            <a:normAutofit/>
          </a:bodyPr>
          <a:lstStyle/>
          <a:p>
            <a:r>
              <a:rPr lang="en-US" dirty="0">
                <a:solidFill>
                  <a:schemeClr val="accent5">
                    <a:lumMod val="50000"/>
                  </a:schemeClr>
                </a:solidFill>
              </a:rPr>
              <a:t>A deeper dive into QMAC</a:t>
            </a:r>
          </a:p>
        </p:txBody>
      </p:sp>
    </p:spTree>
    <p:extLst>
      <p:ext uri="{BB962C8B-B14F-4D97-AF65-F5344CB8AC3E}">
        <p14:creationId xmlns:p14="http://schemas.microsoft.com/office/powerpoint/2010/main" val="687739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1325563"/>
          </a:xfrm>
        </p:spPr>
        <p:txBody>
          <a:bodyPr/>
          <a:lstStyle/>
          <a:p>
            <a:pPr algn="ctr"/>
            <a:r>
              <a:rPr lang="en-US" b="1" i="1" dirty="0">
                <a:solidFill>
                  <a:schemeClr val="bg1"/>
                </a:solidFill>
                <a:effectLst>
                  <a:outerShdw blurRad="38100" dist="38100" dir="2700000" algn="tl">
                    <a:srgbClr val="000000">
                      <a:alpha val="43137"/>
                    </a:srgbClr>
                  </a:outerShdw>
                </a:effectLst>
              </a:rPr>
              <a:t>Virginia QMAC Overview</a:t>
            </a:r>
          </a:p>
        </p:txBody>
      </p:sp>
      <p:sp>
        <p:nvSpPr>
          <p:cNvPr id="3" name="Content Placeholder 2"/>
          <p:cNvSpPr>
            <a:spLocks noGrp="1"/>
          </p:cNvSpPr>
          <p:nvPr>
            <p:ph idx="1"/>
          </p:nvPr>
        </p:nvSpPr>
        <p:spPr>
          <a:xfrm>
            <a:off x="689610" y="1507808"/>
            <a:ext cx="11163300" cy="5048863"/>
          </a:xfrm>
        </p:spPr>
        <p:txBody>
          <a:bodyPr>
            <a:normAutofit/>
          </a:bodyPr>
          <a:lstStyle/>
          <a:p>
            <a:r>
              <a:rPr lang="en-US" dirty="0">
                <a:solidFill>
                  <a:schemeClr val="bg1"/>
                </a:solidFill>
              </a:rPr>
              <a:t>The QMAC was integrated into Virginia’s Ryan White Part B infrastructure in 2009 as part of the initial 5-state cross-parts collaborative activities.</a:t>
            </a:r>
          </a:p>
          <a:p>
            <a:r>
              <a:rPr lang="en-US" dirty="0">
                <a:solidFill>
                  <a:schemeClr val="bg1"/>
                </a:solidFill>
              </a:rPr>
              <a:t>In 2011 QMAC was extended to absorb the full Virginia Ryan White HIV/AIDS Program (RWHAP) Cross-Parts Collaborative, which had been led by its own “Response Team” from 2008-2011.</a:t>
            </a:r>
          </a:p>
          <a:p>
            <a:r>
              <a:rPr lang="en-US" dirty="0">
                <a:solidFill>
                  <a:schemeClr val="bg1"/>
                </a:solidFill>
              </a:rPr>
              <a:t>In 2018 the QMAC Executive Committee was formed by convening its subcommittee co-chairs in monthly QMAC steering discussions. </a:t>
            </a:r>
          </a:p>
          <a:p>
            <a:r>
              <a:rPr lang="en-US" dirty="0">
                <a:solidFill>
                  <a:schemeClr val="bg1"/>
                </a:solidFill>
              </a:rPr>
              <a:t>In 2018 the Virginia Quality in care Consumer Advisory Committee (VACAC) was brought in as one of the five QMAC subcommittees.</a:t>
            </a:r>
          </a:p>
        </p:txBody>
      </p:sp>
    </p:spTree>
    <p:extLst>
      <p:ext uri="{BB962C8B-B14F-4D97-AF65-F5344CB8AC3E}">
        <p14:creationId xmlns:p14="http://schemas.microsoft.com/office/powerpoint/2010/main" val="58398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18354B3-57E2-4CFA-A586-99C2A30260AA}"/>
              </a:ext>
            </a:extLst>
          </p:cNvPr>
          <p:cNvSpPr/>
          <p:nvPr/>
        </p:nvSpPr>
        <p:spPr>
          <a:xfrm>
            <a:off x="575732" y="125789"/>
            <a:ext cx="11026019" cy="6649992"/>
          </a:xfrm>
          <a:prstGeom prst="ellipse">
            <a:avLst/>
          </a:prstGeom>
          <a:solidFill>
            <a:schemeClr val="accent6">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Diagram 3">
            <a:extLst>
              <a:ext uri="{FF2B5EF4-FFF2-40B4-BE49-F238E27FC236}">
                <a16:creationId xmlns:a16="http://schemas.microsoft.com/office/drawing/2014/main" id="{102DB5F4-EF70-44D6-A3CD-228D5994D5CE}"/>
              </a:ext>
            </a:extLst>
          </p:cNvPr>
          <p:cNvGraphicFramePr/>
          <p:nvPr/>
        </p:nvGraphicFramePr>
        <p:xfrm>
          <a:off x="2032000" y="37250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loud 4">
            <a:extLst>
              <a:ext uri="{FF2B5EF4-FFF2-40B4-BE49-F238E27FC236}">
                <a16:creationId xmlns:a16="http://schemas.microsoft.com/office/drawing/2014/main" id="{8FBE50A0-D756-4B4D-ADC7-3064959CC6BF}"/>
              </a:ext>
            </a:extLst>
          </p:cNvPr>
          <p:cNvSpPr/>
          <p:nvPr/>
        </p:nvSpPr>
        <p:spPr>
          <a:xfrm>
            <a:off x="3078146" y="2115847"/>
            <a:ext cx="1921119" cy="965991"/>
          </a:xfrm>
          <a:prstGeom prst="cloud">
            <a:avLst/>
          </a:prstGeom>
          <a:gradFill flip="none" rotWithShape="1">
            <a:gsLst>
              <a:gs pos="0">
                <a:srgbClr val="D2D2D2"/>
              </a:gs>
              <a:gs pos="100000">
                <a:srgbClr val="F6BE98"/>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VACAC Leadership</a:t>
            </a:r>
          </a:p>
        </p:txBody>
      </p:sp>
      <p:sp>
        <p:nvSpPr>
          <p:cNvPr id="6" name="Cloud 5">
            <a:extLst>
              <a:ext uri="{FF2B5EF4-FFF2-40B4-BE49-F238E27FC236}">
                <a16:creationId xmlns:a16="http://schemas.microsoft.com/office/drawing/2014/main" id="{4C706CD8-7F1B-43B5-8A8E-6CCD97B20EE6}"/>
              </a:ext>
            </a:extLst>
          </p:cNvPr>
          <p:cNvSpPr/>
          <p:nvPr/>
        </p:nvSpPr>
        <p:spPr>
          <a:xfrm>
            <a:off x="7192734" y="2048173"/>
            <a:ext cx="1921119" cy="965991"/>
          </a:xfrm>
          <a:prstGeom prst="cloud">
            <a:avLst/>
          </a:prstGeom>
          <a:gradFill flip="none" rotWithShape="1">
            <a:gsLst>
              <a:gs pos="0">
                <a:srgbClr val="F6BE98"/>
              </a:gs>
              <a:gs pos="100000">
                <a:srgbClr val="E1C0B7"/>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QMAC Members</a:t>
            </a:r>
          </a:p>
        </p:txBody>
      </p:sp>
      <p:sp>
        <p:nvSpPr>
          <p:cNvPr id="7" name="Cloud 6">
            <a:extLst>
              <a:ext uri="{FF2B5EF4-FFF2-40B4-BE49-F238E27FC236}">
                <a16:creationId xmlns:a16="http://schemas.microsoft.com/office/drawing/2014/main" id="{84AFDC00-C8CC-4F3E-89BD-D3D71A365F5E}"/>
              </a:ext>
            </a:extLst>
          </p:cNvPr>
          <p:cNvSpPr/>
          <p:nvPr/>
        </p:nvSpPr>
        <p:spPr>
          <a:xfrm>
            <a:off x="5066997" y="5172828"/>
            <a:ext cx="1921119" cy="965991"/>
          </a:xfrm>
          <a:prstGeom prst="cloud">
            <a:avLst/>
          </a:prstGeom>
          <a:gradFill flip="none" rotWithShape="1">
            <a:gsLst>
              <a:gs pos="0">
                <a:srgbClr val="D2D2D2"/>
              </a:gs>
              <a:gs pos="100000">
                <a:srgbClr val="E1C0B7"/>
              </a:gs>
            </a:gsLst>
            <a:lin ang="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Regional VACAC</a:t>
            </a:r>
          </a:p>
        </p:txBody>
      </p:sp>
      <p:sp>
        <p:nvSpPr>
          <p:cNvPr id="9" name="Explosion: 14 Points 8">
            <a:extLst>
              <a:ext uri="{FF2B5EF4-FFF2-40B4-BE49-F238E27FC236}">
                <a16:creationId xmlns:a16="http://schemas.microsoft.com/office/drawing/2014/main" id="{796E66C7-0975-49EC-A667-134B611EE941}"/>
              </a:ext>
            </a:extLst>
          </p:cNvPr>
          <p:cNvSpPr/>
          <p:nvPr/>
        </p:nvSpPr>
        <p:spPr>
          <a:xfrm>
            <a:off x="5070288" y="2490146"/>
            <a:ext cx="2255887" cy="1465067"/>
          </a:xfrm>
          <a:prstGeom prst="irregularSeal2">
            <a:avLst/>
          </a:prstGeom>
          <a:solidFill>
            <a:schemeClr val="accent4">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solidFill>
                  <a:schemeClr val="tx1"/>
                </a:solidFill>
              </a:rPr>
              <a:t/>
            </a:r>
            <a:br>
              <a:rPr lang="en-US" dirty="0">
                <a:solidFill>
                  <a:schemeClr val="tx1"/>
                </a:solidFill>
              </a:rPr>
            </a:br>
            <a:r>
              <a:rPr lang="en-US" dirty="0">
                <a:solidFill>
                  <a:schemeClr val="bg1"/>
                </a:solidFill>
              </a:rPr>
              <a:t>QMAC Executive</a:t>
            </a:r>
            <a:r>
              <a:rPr lang="en-US" dirty="0">
                <a:solidFill>
                  <a:schemeClr val="tx1"/>
                </a:solidFill>
              </a:rPr>
              <a:t/>
            </a:r>
            <a:br>
              <a:rPr lang="en-US" dirty="0">
                <a:solidFill>
                  <a:schemeClr val="tx1"/>
                </a:solidFill>
              </a:rPr>
            </a:br>
            <a:r>
              <a:rPr lang="en-US" dirty="0">
                <a:solidFill>
                  <a:schemeClr val="tx1"/>
                </a:solidFill>
              </a:rPr>
              <a:t>                 </a:t>
            </a:r>
            <a:endParaRPr lang="en-US" dirty="0"/>
          </a:p>
        </p:txBody>
      </p:sp>
      <p:sp>
        <p:nvSpPr>
          <p:cNvPr id="11" name="TextBox 10">
            <a:extLst>
              <a:ext uri="{FF2B5EF4-FFF2-40B4-BE49-F238E27FC236}">
                <a16:creationId xmlns:a16="http://schemas.microsoft.com/office/drawing/2014/main" id="{308F6755-2050-4716-BFDF-47683ED5D08A}"/>
              </a:ext>
            </a:extLst>
          </p:cNvPr>
          <p:cNvSpPr txBox="1"/>
          <p:nvPr/>
        </p:nvSpPr>
        <p:spPr>
          <a:xfrm rot="19050943">
            <a:off x="-51093" y="1614965"/>
            <a:ext cx="3595983" cy="369332"/>
          </a:xfrm>
          <a:prstGeom prst="rect">
            <a:avLst/>
          </a:prstGeom>
          <a:noFill/>
        </p:spPr>
        <p:txBody>
          <a:bodyPr wrap="square" rtlCol="0">
            <a:spAutoFit/>
          </a:bodyPr>
          <a:lstStyle/>
          <a:p>
            <a:pPr algn="ctr"/>
            <a:r>
              <a:rPr lang="en-US" dirty="0"/>
              <a:t>Virginia HIV Environment</a:t>
            </a:r>
          </a:p>
        </p:txBody>
      </p:sp>
      <p:sp>
        <p:nvSpPr>
          <p:cNvPr id="12" name="Arrow: Curved Down 11">
            <a:extLst>
              <a:ext uri="{FF2B5EF4-FFF2-40B4-BE49-F238E27FC236}">
                <a16:creationId xmlns:a16="http://schemas.microsoft.com/office/drawing/2014/main" id="{7E906C97-A5DD-4D30-8241-AB25B239DC91}"/>
              </a:ext>
            </a:extLst>
          </p:cNvPr>
          <p:cNvSpPr/>
          <p:nvPr/>
        </p:nvSpPr>
        <p:spPr>
          <a:xfrm rot="17876028">
            <a:off x="2018161" y="1930884"/>
            <a:ext cx="2692493" cy="112574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urved Down 12">
            <a:extLst>
              <a:ext uri="{FF2B5EF4-FFF2-40B4-BE49-F238E27FC236}">
                <a16:creationId xmlns:a16="http://schemas.microsoft.com/office/drawing/2014/main" id="{DC26F611-1415-410E-A371-06E34DF4E573}"/>
              </a:ext>
            </a:extLst>
          </p:cNvPr>
          <p:cNvSpPr/>
          <p:nvPr/>
        </p:nvSpPr>
        <p:spPr>
          <a:xfrm rot="10800000" flipH="1">
            <a:off x="4794478" y="5645274"/>
            <a:ext cx="2588525" cy="965992"/>
          </a:xfrm>
          <a:prstGeom prst="curvedDownArrow">
            <a:avLst/>
          </a:prstGeom>
          <a:ln cap="sq">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urved Down 13">
            <a:extLst>
              <a:ext uri="{FF2B5EF4-FFF2-40B4-BE49-F238E27FC236}">
                <a16:creationId xmlns:a16="http://schemas.microsoft.com/office/drawing/2014/main" id="{B84FF61D-B9E7-4A34-9EB1-182FA35397E8}"/>
              </a:ext>
            </a:extLst>
          </p:cNvPr>
          <p:cNvSpPr/>
          <p:nvPr/>
        </p:nvSpPr>
        <p:spPr>
          <a:xfrm rot="3581289" flipH="1">
            <a:off x="7368568" y="1916172"/>
            <a:ext cx="2679072" cy="100135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Speech Bubble: Oval 14">
            <a:extLst>
              <a:ext uri="{FF2B5EF4-FFF2-40B4-BE49-F238E27FC236}">
                <a16:creationId xmlns:a16="http://schemas.microsoft.com/office/drawing/2014/main" id="{34C768FF-C0D8-4E87-B9F5-A374B30A9DD5}"/>
              </a:ext>
            </a:extLst>
          </p:cNvPr>
          <p:cNvSpPr/>
          <p:nvPr/>
        </p:nvSpPr>
        <p:spPr>
          <a:xfrm>
            <a:off x="5136078" y="439164"/>
            <a:ext cx="1903669" cy="512843"/>
          </a:xfrm>
          <a:prstGeom prst="wedgeEllipseCallout">
            <a:avLst>
              <a:gd name="adj1" fmla="val 642"/>
              <a:gd name="adj2" fmla="val 936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Consultants</a:t>
            </a:r>
          </a:p>
        </p:txBody>
      </p:sp>
      <p:sp>
        <p:nvSpPr>
          <p:cNvPr id="16" name="Speech Bubble: Oval 15">
            <a:extLst>
              <a:ext uri="{FF2B5EF4-FFF2-40B4-BE49-F238E27FC236}">
                <a16:creationId xmlns:a16="http://schemas.microsoft.com/office/drawing/2014/main" id="{7E4773AE-CC20-40B9-BD84-DE163B13B2E3}"/>
              </a:ext>
            </a:extLst>
          </p:cNvPr>
          <p:cNvSpPr/>
          <p:nvPr/>
        </p:nvSpPr>
        <p:spPr>
          <a:xfrm>
            <a:off x="5272892" y="2325632"/>
            <a:ext cx="1630042" cy="412490"/>
          </a:xfrm>
          <a:prstGeom prst="wedgeEllipseCallout">
            <a:avLst>
              <a:gd name="adj1" fmla="val 1200"/>
              <a:gd name="adj2" fmla="val 1104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VCU/AETC</a:t>
            </a:r>
          </a:p>
        </p:txBody>
      </p:sp>
    </p:spTree>
    <p:extLst>
      <p:ext uri="{BB962C8B-B14F-4D97-AF65-F5344CB8AC3E}">
        <p14:creationId xmlns:p14="http://schemas.microsoft.com/office/powerpoint/2010/main" val="315194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Virginia QMAC Mission</a:t>
            </a:r>
          </a:p>
        </p:txBody>
      </p:sp>
      <p:sp>
        <p:nvSpPr>
          <p:cNvPr id="3" name="Content Placeholder 2"/>
          <p:cNvSpPr>
            <a:spLocks noGrp="1"/>
          </p:cNvSpPr>
          <p:nvPr>
            <p:ph idx="1"/>
          </p:nvPr>
        </p:nvSpPr>
        <p:spPr>
          <a:xfrm>
            <a:off x="838200" y="1453666"/>
            <a:ext cx="10957560" cy="4962633"/>
          </a:xfrm>
        </p:spPr>
        <p:txBody>
          <a:bodyPr anchor="ctr">
            <a:normAutofit/>
          </a:bodyPr>
          <a:lstStyle/>
          <a:p>
            <a:pPr marL="0" indent="0">
              <a:buNone/>
            </a:pPr>
            <a:r>
              <a:rPr lang="en-US" sz="4800" dirty="0">
                <a:solidFill>
                  <a:schemeClr val="bg1"/>
                </a:solidFill>
              </a:rPr>
              <a:t>The QMAC provides a mechanism for stakeholder input on objectives, evaluation, and continuing improvement </a:t>
            </a:r>
            <a:br>
              <a:rPr lang="en-US" sz="4800" dirty="0">
                <a:solidFill>
                  <a:schemeClr val="bg1"/>
                </a:solidFill>
              </a:rPr>
            </a:br>
            <a:r>
              <a:rPr lang="en-US" sz="4800" dirty="0">
                <a:solidFill>
                  <a:schemeClr val="bg1"/>
                </a:solidFill>
              </a:rPr>
              <a:t>of HIV care and support services in Virginia and facilitates RWHAP Cross-Parts dialogue.</a:t>
            </a:r>
          </a:p>
          <a:p>
            <a:pPr lvl="1"/>
            <a:endParaRPr lang="en-US" dirty="0"/>
          </a:p>
        </p:txBody>
      </p:sp>
    </p:spTree>
    <p:extLst>
      <p:ext uri="{BB962C8B-B14F-4D97-AF65-F5344CB8AC3E}">
        <p14:creationId xmlns:p14="http://schemas.microsoft.com/office/powerpoint/2010/main" val="369757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Virginia QMAC Objectives</a:t>
            </a:r>
          </a:p>
        </p:txBody>
      </p:sp>
      <p:sp>
        <p:nvSpPr>
          <p:cNvPr id="3" name="Content Placeholder 2"/>
          <p:cNvSpPr>
            <a:spLocks noGrp="1"/>
          </p:cNvSpPr>
          <p:nvPr>
            <p:ph idx="1"/>
          </p:nvPr>
        </p:nvSpPr>
        <p:spPr>
          <a:xfrm>
            <a:off x="365760" y="1463040"/>
            <a:ext cx="11635740" cy="5177789"/>
          </a:xfrm>
        </p:spPr>
        <p:txBody>
          <a:bodyPr>
            <a:normAutofit/>
          </a:bodyPr>
          <a:lstStyle/>
          <a:p>
            <a:r>
              <a:rPr lang="en-US" sz="3300" dirty="0">
                <a:solidFill>
                  <a:schemeClr val="bg1"/>
                </a:solidFill>
              </a:rPr>
              <a:t>Promote promising practices used across RWHAP-funded agencies (A, B, C, D and F)</a:t>
            </a:r>
          </a:p>
          <a:p>
            <a:r>
              <a:rPr lang="en-US" sz="3300" dirty="0">
                <a:solidFill>
                  <a:schemeClr val="bg1"/>
                </a:solidFill>
              </a:rPr>
              <a:t>Enhance the ability of PLWH to equitably access high quality services across the Old Dominion</a:t>
            </a:r>
          </a:p>
          <a:p>
            <a:r>
              <a:rPr lang="en-US" sz="3300" dirty="0">
                <a:solidFill>
                  <a:schemeClr val="bg1"/>
                </a:solidFill>
              </a:rPr>
              <a:t>Advise VDH on statewide RWHAP Part B QM plan and associated activities</a:t>
            </a:r>
          </a:p>
          <a:p>
            <a:r>
              <a:rPr lang="en-US" sz="3300" dirty="0">
                <a:solidFill>
                  <a:schemeClr val="bg1"/>
                </a:solidFill>
              </a:rPr>
              <a:t>Review CQM performance measurement data and assess implications of trends and program changes that have an impact on statewide HIV services</a:t>
            </a:r>
          </a:p>
          <a:p>
            <a:r>
              <a:rPr lang="en-US" sz="3300" dirty="0">
                <a:solidFill>
                  <a:schemeClr val="bg1"/>
                </a:solidFill>
              </a:rPr>
              <a:t>Provide a vehicle for statewide QI projects</a:t>
            </a:r>
          </a:p>
        </p:txBody>
      </p:sp>
    </p:spTree>
    <p:extLst>
      <p:ext uri="{BB962C8B-B14F-4D97-AF65-F5344CB8AC3E}">
        <p14:creationId xmlns:p14="http://schemas.microsoft.com/office/powerpoint/2010/main" val="85426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Virginia QMAC Membership</a:t>
            </a:r>
          </a:p>
        </p:txBody>
      </p:sp>
      <p:sp>
        <p:nvSpPr>
          <p:cNvPr id="3" name="Content Placeholder 2"/>
          <p:cNvSpPr>
            <a:spLocks noGrp="1"/>
          </p:cNvSpPr>
          <p:nvPr>
            <p:ph idx="1"/>
          </p:nvPr>
        </p:nvSpPr>
        <p:spPr/>
        <p:txBody>
          <a:bodyPr>
            <a:normAutofit/>
          </a:bodyPr>
          <a:lstStyle/>
          <a:p>
            <a:r>
              <a:rPr lang="en-US" dirty="0">
                <a:solidFill>
                  <a:schemeClr val="bg1"/>
                </a:solidFill>
              </a:rPr>
              <a:t>All RWHAP Part B sub-recipients funded by VDH are required to have representation in QMAC but membership is intended to include the full spectrum of the HIV care system including:</a:t>
            </a:r>
          </a:p>
          <a:p>
            <a:pPr lvl="1"/>
            <a:r>
              <a:rPr lang="en-US" dirty="0">
                <a:solidFill>
                  <a:schemeClr val="bg1"/>
                </a:solidFill>
              </a:rPr>
              <a:t>VDH staff</a:t>
            </a:r>
          </a:p>
          <a:p>
            <a:pPr lvl="1"/>
            <a:r>
              <a:rPr lang="en-US" dirty="0">
                <a:solidFill>
                  <a:schemeClr val="bg1"/>
                </a:solidFill>
              </a:rPr>
              <a:t>RWHAP recipients and sub-recipients of all Parts funding (A, B, C, D, F)</a:t>
            </a:r>
          </a:p>
          <a:p>
            <a:pPr lvl="2"/>
            <a:r>
              <a:rPr lang="en-US" dirty="0">
                <a:solidFill>
                  <a:schemeClr val="bg1"/>
                </a:solidFill>
              </a:rPr>
              <a:t>Data Managers</a:t>
            </a:r>
          </a:p>
          <a:p>
            <a:pPr lvl="2"/>
            <a:r>
              <a:rPr lang="en-US" dirty="0">
                <a:solidFill>
                  <a:schemeClr val="bg1"/>
                </a:solidFill>
              </a:rPr>
              <a:t>Clinical Providers</a:t>
            </a:r>
          </a:p>
          <a:p>
            <a:pPr lvl="2"/>
            <a:r>
              <a:rPr lang="en-US" dirty="0">
                <a:solidFill>
                  <a:schemeClr val="bg1"/>
                </a:solidFill>
              </a:rPr>
              <a:t>HIV Program Administrators</a:t>
            </a:r>
          </a:p>
          <a:p>
            <a:pPr lvl="2"/>
            <a:r>
              <a:rPr lang="en-US" dirty="0">
                <a:solidFill>
                  <a:schemeClr val="bg1"/>
                </a:solidFill>
              </a:rPr>
              <a:t>QM Coordinators from local sites</a:t>
            </a:r>
          </a:p>
          <a:p>
            <a:pPr lvl="2"/>
            <a:r>
              <a:rPr lang="en-US" dirty="0">
                <a:solidFill>
                  <a:schemeClr val="bg1"/>
                </a:solidFill>
              </a:rPr>
              <a:t>Others</a:t>
            </a:r>
          </a:p>
          <a:p>
            <a:pPr lvl="1"/>
            <a:r>
              <a:rPr lang="en-US" dirty="0">
                <a:solidFill>
                  <a:schemeClr val="bg1"/>
                </a:solidFill>
              </a:rPr>
              <a:t>Consumers from all 5 Health Districts in Virginia</a:t>
            </a:r>
          </a:p>
        </p:txBody>
      </p:sp>
    </p:spTree>
    <p:extLst>
      <p:ext uri="{BB962C8B-B14F-4D97-AF65-F5344CB8AC3E}">
        <p14:creationId xmlns:p14="http://schemas.microsoft.com/office/powerpoint/2010/main" val="3494771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968E6-4DCF-4F94-B168-5AC6902CCD5F}"/>
              </a:ext>
            </a:extLst>
          </p:cNvPr>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What Happens at QMAC Meetings?</a:t>
            </a:r>
          </a:p>
        </p:txBody>
      </p:sp>
      <p:sp>
        <p:nvSpPr>
          <p:cNvPr id="3" name="Content Placeholder 2">
            <a:extLst>
              <a:ext uri="{FF2B5EF4-FFF2-40B4-BE49-F238E27FC236}">
                <a16:creationId xmlns:a16="http://schemas.microsoft.com/office/drawing/2014/main" id="{893C2C28-1DCC-4751-BCF5-2F0B86024CAD}"/>
              </a:ext>
            </a:extLst>
          </p:cNvPr>
          <p:cNvSpPr>
            <a:spLocks noGrp="1"/>
          </p:cNvSpPr>
          <p:nvPr>
            <p:ph idx="1"/>
          </p:nvPr>
        </p:nvSpPr>
        <p:spPr/>
        <p:txBody>
          <a:bodyPr/>
          <a:lstStyle/>
          <a:p>
            <a:r>
              <a:rPr lang="en-US" dirty="0">
                <a:solidFill>
                  <a:schemeClr val="bg1"/>
                </a:solidFill>
              </a:rPr>
              <a:t>Meetings open with VDH updated and words of welcome by key VDH program leaders</a:t>
            </a:r>
          </a:p>
          <a:p>
            <a:pPr lvl="1"/>
            <a:r>
              <a:rPr lang="en-US" dirty="0">
                <a:solidFill>
                  <a:schemeClr val="bg1"/>
                </a:solidFill>
              </a:rPr>
              <a:t>consumer moments to frame the meeting theme with community perspective</a:t>
            </a:r>
          </a:p>
          <a:p>
            <a:r>
              <a:rPr lang="en-US" dirty="0">
                <a:solidFill>
                  <a:schemeClr val="bg1"/>
                </a:solidFill>
              </a:rPr>
              <a:t>Training on an important topic tied to the meeting theme</a:t>
            </a:r>
          </a:p>
          <a:p>
            <a:r>
              <a:rPr lang="en-US" dirty="0">
                <a:solidFill>
                  <a:schemeClr val="bg1"/>
                </a:solidFill>
              </a:rPr>
              <a:t>QMAC-wide performance measurement and QI Project updates</a:t>
            </a:r>
          </a:p>
          <a:p>
            <a:r>
              <a:rPr lang="en-US" dirty="0">
                <a:solidFill>
                  <a:schemeClr val="bg1"/>
                </a:solidFill>
              </a:rPr>
              <a:t>Breakout discussion groups to drill down on the meeting theme</a:t>
            </a:r>
          </a:p>
          <a:p>
            <a:r>
              <a:rPr lang="en-US" dirty="0">
                <a:solidFill>
                  <a:schemeClr val="bg1"/>
                </a:solidFill>
              </a:rPr>
              <a:t>Subcommittee and cross-parts reports out</a:t>
            </a:r>
          </a:p>
          <a:p>
            <a:r>
              <a:rPr lang="en-US" dirty="0">
                <a:solidFill>
                  <a:schemeClr val="bg1"/>
                </a:solidFill>
              </a:rPr>
              <a:t>Meetings close with clinical presentations tying together community, programmatic, and provider perspectives related to </a:t>
            </a:r>
            <a:r>
              <a:rPr lang="en-US">
                <a:solidFill>
                  <a:schemeClr val="bg1"/>
                </a:solidFill>
              </a:rPr>
              <a:t>the overall theme</a:t>
            </a:r>
            <a:endParaRPr lang="en-US" dirty="0">
              <a:solidFill>
                <a:schemeClr val="bg1"/>
              </a:solidFill>
            </a:endParaRPr>
          </a:p>
        </p:txBody>
      </p:sp>
    </p:spTree>
    <p:extLst>
      <p:ext uri="{BB962C8B-B14F-4D97-AF65-F5344CB8AC3E}">
        <p14:creationId xmlns:p14="http://schemas.microsoft.com/office/powerpoint/2010/main" val="4234878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AF510-89F9-4D83-9B92-F66DB448DE6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0EE5CE-094E-49FC-B181-664B59758F4D}"/>
              </a:ext>
            </a:extLst>
          </p:cNvPr>
          <p:cNvSpPr>
            <a:spLocks noGrp="1"/>
          </p:cNvSpPr>
          <p:nvPr>
            <p:ph idx="1"/>
          </p:nvPr>
        </p:nvSpPr>
        <p:spPr/>
        <p:txBody>
          <a:bodyPr>
            <a:normAutofit lnSpcReduction="10000"/>
          </a:bodyPr>
          <a:lstStyle/>
          <a:p>
            <a:pPr marL="0" indent="0" algn="ctr">
              <a:buNone/>
            </a:pPr>
            <a:endParaRPr lang="en-US" altLang="fr-FR" sz="5400" b="1" dirty="0">
              <a:solidFill>
                <a:srgbClr val="002060"/>
              </a:solidFill>
              <a:effectLst>
                <a:outerShdw blurRad="38100" dist="38100" dir="2700000" algn="tl">
                  <a:srgbClr val="000000">
                    <a:alpha val="43137"/>
                  </a:srgbClr>
                </a:outerShdw>
              </a:effectLst>
            </a:endParaRPr>
          </a:p>
          <a:p>
            <a:pPr marL="0" indent="0" algn="ctr">
              <a:buNone/>
            </a:pPr>
            <a:endParaRPr lang="en-US" altLang="fr-FR" sz="5400" b="1" dirty="0">
              <a:solidFill>
                <a:srgbClr val="002060"/>
              </a:solidFill>
              <a:effectLst>
                <a:outerShdw blurRad="38100" dist="38100" dir="2700000" algn="tl">
                  <a:srgbClr val="000000">
                    <a:alpha val="43137"/>
                  </a:srgbClr>
                </a:outerShdw>
              </a:effectLst>
            </a:endParaRPr>
          </a:p>
          <a:p>
            <a:pPr marL="0" indent="0" algn="ctr">
              <a:buNone/>
            </a:pPr>
            <a:r>
              <a:rPr lang="en-US" altLang="fr-FR" sz="5400" b="1" dirty="0">
                <a:solidFill>
                  <a:srgbClr val="002060"/>
                </a:solidFill>
                <a:effectLst>
                  <a:outerShdw blurRad="38100" dist="38100" dir="2700000" algn="tl">
                    <a:srgbClr val="000000">
                      <a:alpha val="43137"/>
                    </a:srgbClr>
                  </a:outerShdw>
                </a:effectLst>
              </a:rPr>
              <a:t>Welcome to the Virginia</a:t>
            </a:r>
            <a:br>
              <a:rPr lang="en-US" altLang="fr-FR" sz="5400" b="1" dirty="0">
                <a:solidFill>
                  <a:srgbClr val="002060"/>
                </a:solidFill>
                <a:effectLst>
                  <a:outerShdw blurRad="38100" dist="38100" dir="2700000" algn="tl">
                    <a:srgbClr val="000000">
                      <a:alpha val="43137"/>
                    </a:srgbClr>
                  </a:outerShdw>
                </a:effectLst>
              </a:rPr>
            </a:br>
            <a:r>
              <a:rPr lang="en-US" altLang="fr-FR" sz="5400" b="1" dirty="0">
                <a:solidFill>
                  <a:srgbClr val="002060"/>
                </a:solidFill>
                <a:effectLst>
                  <a:outerShdw blurRad="38100" dist="38100" dir="2700000" algn="tl">
                    <a:srgbClr val="000000">
                      <a:alpha val="43137"/>
                    </a:srgbClr>
                  </a:outerShdw>
                </a:effectLst>
              </a:rPr>
              <a:t>Ryan White HIV/AIDS Program</a:t>
            </a:r>
            <a:br>
              <a:rPr lang="en-US" altLang="fr-FR" sz="5400" b="1" dirty="0">
                <a:solidFill>
                  <a:srgbClr val="002060"/>
                </a:solidFill>
                <a:effectLst>
                  <a:outerShdw blurRad="38100" dist="38100" dir="2700000" algn="tl">
                    <a:srgbClr val="000000">
                      <a:alpha val="43137"/>
                    </a:srgbClr>
                  </a:outerShdw>
                </a:effectLst>
              </a:rPr>
            </a:br>
            <a:r>
              <a:rPr lang="en-US" altLang="fr-FR" sz="5400" b="1" dirty="0">
                <a:solidFill>
                  <a:srgbClr val="002060"/>
                </a:solidFill>
                <a:effectLst>
                  <a:outerShdw blurRad="38100" dist="38100" dir="2700000" algn="tl">
                    <a:srgbClr val="000000">
                      <a:alpha val="43137"/>
                    </a:srgbClr>
                  </a:outerShdw>
                </a:effectLst>
              </a:rPr>
              <a:t>Cross-Parts Collaborative Quality Management Advisory Committee</a:t>
            </a:r>
            <a:endParaRPr lang="en-US" sz="5400" dirty="0"/>
          </a:p>
        </p:txBody>
      </p:sp>
      <p:pic>
        <p:nvPicPr>
          <p:cNvPr id="4" name="Picture 3" descr="Heart Shape with puzzle pieces each containing parts of Quality Management and the subcommittees" title="Quality Management Advisory Committee Logo">
            <a:extLst>
              <a:ext uri="{FF2B5EF4-FFF2-40B4-BE49-F238E27FC236}">
                <a16:creationId xmlns:a16="http://schemas.microsoft.com/office/drawing/2014/main" id="{4C816465-A2D4-49E2-92C1-207EEB048424}"/>
              </a:ext>
            </a:extLst>
          </p:cNvPr>
          <p:cNvPicPr>
            <a:picLocks noChangeAspect="1"/>
          </p:cNvPicPr>
          <p:nvPr/>
        </p:nvPicPr>
        <p:blipFill>
          <a:blip r:embed="rId2"/>
          <a:stretch>
            <a:fillRect/>
          </a:stretch>
        </p:blipFill>
        <p:spPr>
          <a:xfrm>
            <a:off x="4603016" y="365125"/>
            <a:ext cx="3069738" cy="2911597"/>
          </a:xfrm>
          <a:prstGeom prst="rect">
            <a:avLst/>
          </a:prstGeom>
        </p:spPr>
      </p:pic>
    </p:spTree>
    <p:extLst>
      <p:ext uri="{BB962C8B-B14F-4D97-AF65-F5344CB8AC3E}">
        <p14:creationId xmlns:p14="http://schemas.microsoft.com/office/powerpoint/2010/main" val="892224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Virginia QMAC Meeting Schedule</a:t>
            </a:r>
          </a:p>
        </p:txBody>
      </p:sp>
      <p:sp>
        <p:nvSpPr>
          <p:cNvPr id="3" name="Content Placeholder 2"/>
          <p:cNvSpPr>
            <a:spLocks noGrp="1"/>
          </p:cNvSpPr>
          <p:nvPr>
            <p:ph idx="1"/>
          </p:nvPr>
        </p:nvSpPr>
        <p:spPr/>
        <p:txBody>
          <a:bodyPr/>
          <a:lstStyle/>
          <a:p>
            <a:r>
              <a:rPr lang="en-US" dirty="0">
                <a:solidFill>
                  <a:schemeClr val="bg1"/>
                </a:solidFill>
              </a:rPr>
              <a:t>QMAC uses both face-to-face and virtual meetings/teleconferences to implement the QMAC activities</a:t>
            </a:r>
          </a:p>
          <a:p>
            <a:pPr lvl="1"/>
            <a:r>
              <a:rPr lang="en-US" dirty="0">
                <a:solidFill>
                  <a:schemeClr val="bg1"/>
                </a:solidFill>
              </a:rPr>
              <a:t>Quarterly Face-to-face meetings, one of which is the QM Summit</a:t>
            </a:r>
          </a:p>
          <a:p>
            <a:pPr lvl="1"/>
            <a:r>
              <a:rPr lang="en-US" dirty="0">
                <a:solidFill>
                  <a:schemeClr val="bg1"/>
                </a:solidFill>
              </a:rPr>
              <a:t>Periodic Virtual meetings</a:t>
            </a:r>
          </a:p>
          <a:p>
            <a:pPr lvl="1"/>
            <a:r>
              <a:rPr lang="en-US" dirty="0">
                <a:solidFill>
                  <a:schemeClr val="bg1"/>
                </a:solidFill>
              </a:rPr>
              <a:t>Minutes are taken and attendance, all recommendations, requests and action items are recorded</a:t>
            </a:r>
          </a:p>
        </p:txBody>
      </p:sp>
    </p:spTree>
    <p:extLst>
      <p:ext uri="{BB962C8B-B14F-4D97-AF65-F5344CB8AC3E}">
        <p14:creationId xmlns:p14="http://schemas.microsoft.com/office/powerpoint/2010/main" val="2687559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2245"/>
            <a:ext cx="10515600" cy="1325563"/>
          </a:xfrm>
        </p:spPr>
        <p:txBody>
          <a:bodyPr/>
          <a:lstStyle/>
          <a:p>
            <a:pPr algn="ctr"/>
            <a:r>
              <a:rPr lang="en-US" b="1" i="1" dirty="0">
                <a:solidFill>
                  <a:schemeClr val="bg1"/>
                </a:solidFill>
                <a:effectLst>
                  <a:outerShdw blurRad="38100" dist="38100" dir="2700000" algn="tl">
                    <a:srgbClr val="000000">
                      <a:alpha val="43137"/>
                    </a:srgbClr>
                  </a:outerShdw>
                </a:effectLst>
              </a:rPr>
              <a:t>QMAC vs QM Summit</a:t>
            </a:r>
          </a:p>
        </p:txBody>
      </p:sp>
      <p:sp>
        <p:nvSpPr>
          <p:cNvPr id="3" name="Content Placeholder 2"/>
          <p:cNvSpPr>
            <a:spLocks noGrp="1"/>
          </p:cNvSpPr>
          <p:nvPr>
            <p:ph idx="1"/>
          </p:nvPr>
        </p:nvSpPr>
        <p:spPr>
          <a:xfrm>
            <a:off x="689610" y="1507808"/>
            <a:ext cx="11163300" cy="5048863"/>
          </a:xfrm>
        </p:spPr>
        <p:txBody>
          <a:bodyPr>
            <a:normAutofit/>
          </a:bodyPr>
          <a:lstStyle/>
          <a:p>
            <a:r>
              <a:rPr lang="en-US" dirty="0">
                <a:solidFill>
                  <a:schemeClr val="bg1"/>
                </a:solidFill>
              </a:rPr>
              <a:t>QMAC meetings take place 3 quarters out of the year and the 4</a:t>
            </a:r>
            <a:r>
              <a:rPr lang="en-US" baseline="30000" dirty="0">
                <a:solidFill>
                  <a:schemeClr val="bg1"/>
                </a:solidFill>
              </a:rPr>
              <a:t>th</a:t>
            </a:r>
            <a:r>
              <a:rPr lang="en-US" dirty="0">
                <a:solidFill>
                  <a:schemeClr val="bg1"/>
                </a:solidFill>
              </a:rPr>
              <a:t> quarter is reserved for the QM Summit.</a:t>
            </a:r>
          </a:p>
          <a:p>
            <a:r>
              <a:rPr lang="en-US" dirty="0">
                <a:solidFill>
                  <a:schemeClr val="bg1"/>
                </a:solidFill>
              </a:rPr>
              <a:t>Many of the same people participate in the QM Summit as QMAC, but the QM Summit is broader in scope and participation than QMAC.</a:t>
            </a:r>
          </a:p>
          <a:p>
            <a:pPr lvl="1"/>
            <a:r>
              <a:rPr lang="en-US" dirty="0">
                <a:solidFill>
                  <a:schemeClr val="bg1"/>
                </a:solidFill>
              </a:rPr>
              <a:t>As with the QMAC meetings, VDH funded RWHAP subrecipients are contractually required to participate in the QMS </a:t>
            </a:r>
          </a:p>
          <a:p>
            <a:r>
              <a:rPr lang="en-US" dirty="0">
                <a:solidFill>
                  <a:schemeClr val="bg1"/>
                </a:solidFill>
              </a:rPr>
              <a:t>The QM Summit is intended to focus statewide conversation around emerging trends and cross-cutting issues OUTSIDE of the statewide QI project.</a:t>
            </a:r>
          </a:p>
          <a:p>
            <a:pPr lvl="1"/>
            <a:r>
              <a:rPr lang="en-US" dirty="0">
                <a:solidFill>
                  <a:schemeClr val="bg1"/>
                </a:solidFill>
              </a:rPr>
              <a:t>Many times these discussions are a reflection back on past QI projects and an outlining of what possible QI projects could be coming down the pipeline.</a:t>
            </a:r>
          </a:p>
        </p:txBody>
      </p:sp>
    </p:spTree>
    <p:extLst>
      <p:ext uri="{BB962C8B-B14F-4D97-AF65-F5344CB8AC3E}">
        <p14:creationId xmlns:p14="http://schemas.microsoft.com/office/powerpoint/2010/main" val="3246654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Virginia QMAC Organizational Structure</a:t>
            </a:r>
          </a:p>
        </p:txBody>
      </p:sp>
      <p:sp>
        <p:nvSpPr>
          <p:cNvPr id="3" name="Content Placeholder 2"/>
          <p:cNvSpPr>
            <a:spLocks noGrp="1"/>
          </p:cNvSpPr>
          <p:nvPr>
            <p:ph idx="1"/>
          </p:nvPr>
        </p:nvSpPr>
        <p:spPr/>
        <p:txBody>
          <a:bodyPr/>
          <a:lstStyle/>
          <a:p>
            <a:r>
              <a:rPr lang="en-US" dirty="0">
                <a:solidFill>
                  <a:schemeClr val="bg1"/>
                </a:solidFill>
              </a:rPr>
              <a:t>Work of the QMAC is carried out through </a:t>
            </a:r>
          </a:p>
          <a:p>
            <a:pPr lvl="1"/>
            <a:r>
              <a:rPr lang="en-US" dirty="0">
                <a:solidFill>
                  <a:schemeClr val="bg1"/>
                </a:solidFill>
              </a:rPr>
              <a:t>Executive Committee</a:t>
            </a:r>
          </a:p>
          <a:p>
            <a:pPr lvl="1"/>
            <a:r>
              <a:rPr lang="en-US" dirty="0">
                <a:solidFill>
                  <a:schemeClr val="bg1"/>
                </a:solidFill>
              </a:rPr>
              <a:t>Subcommittees</a:t>
            </a:r>
          </a:p>
          <a:p>
            <a:pPr lvl="2"/>
            <a:r>
              <a:rPr lang="en-US" dirty="0">
                <a:solidFill>
                  <a:schemeClr val="bg1"/>
                </a:solidFill>
              </a:rPr>
              <a:t>Capacity Building </a:t>
            </a:r>
          </a:p>
          <a:p>
            <a:pPr lvl="2"/>
            <a:r>
              <a:rPr lang="en-US" dirty="0">
                <a:solidFill>
                  <a:schemeClr val="bg1"/>
                </a:solidFill>
              </a:rPr>
              <a:t>Communication</a:t>
            </a:r>
          </a:p>
          <a:p>
            <a:pPr lvl="2"/>
            <a:r>
              <a:rPr lang="en-US" dirty="0">
                <a:solidFill>
                  <a:schemeClr val="bg1"/>
                </a:solidFill>
              </a:rPr>
              <a:t>Data</a:t>
            </a:r>
          </a:p>
          <a:p>
            <a:pPr lvl="2"/>
            <a:r>
              <a:rPr lang="en-US" dirty="0">
                <a:solidFill>
                  <a:schemeClr val="bg1"/>
                </a:solidFill>
              </a:rPr>
              <a:t>Quality Improvement </a:t>
            </a:r>
          </a:p>
          <a:p>
            <a:pPr lvl="2"/>
            <a:r>
              <a:rPr lang="en-US" dirty="0">
                <a:solidFill>
                  <a:schemeClr val="bg1"/>
                </a:solidFill>
              </a:rPr>
              <a:t>Virginia Quality of Care Consumer Advisory Committee (VACAC)**</a:t>
            </a:r>
          </a:p>
        </p:txBody>
      </p:sp>
    </p:spTree>
    <p:extLst>
      <p:ext uri="{BB962C8B-B14F-4D97-AF65-F5344CB8AC3E}">
        <p14:creationId xmlns:p14="http://schemas.microsoft.com/office/powerpoint/2010/main" val="1841243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990" y="89012"/>
            <a:ext cx="10058400" cy="717763"/>
          </a:xfrm>
        </p:spPr>
        <p:txBody>
          <a:bodyPr>
            <a:normAutofit/>
          </a:bodyPr>
          <a:lstStyle/>
          <a:p>
            <a:pPr algn="ctr"/>
            <a:r>
              <a:rPr lang="en-US" b="1" i="1" dirty="0">
                <a:solidFill>
                  <a:srgbClr val="002060"/>
                </a:solidFill>
                <a:effectLst>
                  <a:outerShdw blurRad="38100" dist="38100" dir="2700000" algn="tl">
                    <a:srgbClr val="000000">
                      <a:alpha val="43137"/>
                    </a:srgbClr>
                  </a:outerShdw>
                </a:effectLst>
              </a:rPr>
              <a:t>Virginia QMAC Organizational Structure</a:t>
            </a:r>
          </a:p>
        </p:txBody>
      </p:sp>
      <p:pic>
        <p:nvPicPr>
          <p:cNvPr id="4" name="Content Placeholder 3"/>
          <p:cNvPicPr>
            <a:picLocks noGrp="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2603308" y="806775"/>
            <a:ext cx="7311764" cy="5878512"/>
          </a:xfrm>
          <a:prstGeom prst="rect">
            <a:avLst/>
          </a:prstGeom>
          <a:noFill/>
          <a:ln>
            <a:noFill/>
          </a:ln>
        </p:spPr>
      </p:pic>
    </p:spTree>
    <p:extLst>
      <p:ext uri="{BB962C8B-B14F-4D97-AF65-F5344CB8AC3E}">
        <p14:creationId xmlns:p14="http://schemas.microsoft.com/office/powerpoint/2010/main" val="2810017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5AD4-1084-9447-A751-7335A150B145}"/>
              </a:ext>
            </a:extLst>
          </p:cNvPr>
          <p:cNvSpPr>
            <a:spLocks noGrp="1"/>
          </p:cNvSpPr>
          <p:nvPr>
            <p:ph type="title"/>
          </p:nvPr>
        </p:nvSpPr>
        <p:spPr/>
        <p:txBody>
          <a:bodyPr>
            <a:normAutofit/>
          </a:bodyPr>
          <a:lstStyle/>
          <a:p>
            <a:r>
              <a:rPr lang="en-US" b="1" i="1" dirty="0">
                <a:solidFill>
                  <a:schemeClr val="bg1"/>
                </a:solidFill>
                <a:effectLst>
                  <a:outerShdw blurRad="38100" dist="38100" dir="2700000" algn="tl">
                    <a:srgbClr val="000000">
                      <a:alpha val="43137"/>
                    </a:srgbClr>
                  </a:outerShdw>
                </a:effectLst>
              </a:rPr>
              <a:t>How does QMAC do its work?</a:t>
            </a:r>
            <a:r>
              <a:rPr lang="en-US" b="1" i="1" dirty="0">
                <a:solidFill>
                  <a:srgbClr val="002060"/>
                </a:solidFill>
                <a:effectLst>
                  <a:outerShdw blurRad="38100" dist="38100" dir="2700000" algn="tl">
                    <a:srgbClr val="000000">
                      <a:alpha val="43137"/>
                    </a:srgbClr>
                  </a:outerShdw>
                </a:effectLst>
              </a:rPr>
              <a:t/>
            </a:r>
            <a:br>
              <a:rPr lang="en-US" b="1" i="1" dirty="0">
                <a:solidFill>
                  <a:srgbClr val="002060"/>
                </a:solidFill>
                <a:effectLst>
                  <a:outerShdw blurRad="38100" dist="38100" dir="2700000" algn="tl">
                    <a:srgbClr val="000000">
                      <a:alpha val="43137"/>
                    </a:srgbClr>
                  </a:outerShdw>
                </a:effectLst>
              </a:rPr>
            </a:br>
            <a:endParaRPr lang="en-US" b="1" i="1" dirty="0">
              <a:solidFill>
                <a:srgbClr val="002060"/>
              </a:solidFill>
              <a:effectLst>
                <a:outerShdw blurRad="38100" dist="38100" dir="2700000" algn="tl">
                  <a:srgbClr val="000000">
                    <a:alpha val="43137"/>
                  </a:srgbClr>
                </a:outerShdw>
              </a:effectLst>
            </a:endParaRPr>
          </a:p>
        </p:txBody>
      </p:sp>
      <p:sp>
        <p:nvSpPr>
          <p:cNvPr id="4" name="Text Placeholder 3">
            <a:extLst>
              <a:ext uri="{FF2B5EF4-FFF2-40B4-BE49-F238E27FC236}">
                <a16:creationId xmlns:a16="http://schemas.microsoft.com/office/drawing/2014/main" id="{47661920-4D5A-4360-86D9-AD399AF1B761}"/>
              </a:ext>
            </a:extLst>
          </p:cNvPr>
          <p:cNvSpPr>
            <a:spLocks noGrp="1"/>
          </p:cNvSpPr>
          <p:nvPr>
            <p:ph type="body" idx="1"/>
          </p:nvPr>
        </p:nvSpPr>
        <p:spPr/>
        <p:txBody>
          <a:bodyPr/>
          <a:lstStyle/>
          <a:p>
            <a:r>
              <a:rPr lang="en-US" dirty="0">
                <a:solidFill>
                  <a:schemeClr val="accent4">
                    <a:lumMod val="50000"/>
                  </a:schemeClr>
                </a:solidFill>
              </a:rPr>
              <a:t>A look at QMAC subcommittees and QMAC member roles</a:t>
            </a:r>
          </a:p>
        </p:txBody>
      </p:sp>
    </p:spTree>
    <p:extLst>
      <p:ext uri="{BB962C8B-B14F-4D97-AF65-F5344CB8AC3E}">
        <p14:creationId xmlns:p14="http://schemas.microsoft.com/office/powerpoint/2010/main" val="1497261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4990" y="334645"/>
            <a:ext cx="10515600" cy="1325563"/>
          </a:xfrm>
        </p:spPr>
        <p:txBody>
          <a:bodyPr/>
          <a:lstStyle/>
          <a:p>
            <a:pPr algn="ctr"/>
            <a:r>
              <a:rPr lang="en-US" b="1" i="1" dirty="0">
                <a:solidFill>
                  <a:schemeClr val="bg1"/>
                </a:solidFill>
                <a:effectLst>
                  <a:outerShdw blurRad="38100" dist="38100" dir="2700000" algn="tl">
                    <a:srgbClr val="000000">
                      <a:alpha val="43137"/>
                    </a:srgbClr>
                  </a:outerShdw>
                </a:effectLst>
              </a:rPr>
              <a:t>Executive Committee Responsibilities</a:t>
            </a:r>
            <a:endParaRPr lang="fr-FR" b="1" i="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54990" y="2166588"/>
            <a:ext cx="10515600" cy="4351338"/>
          </a:xfrm>
        </p:spPr>
        <p:txBody>
          <a:bodyPr>
            <a:normAutofit fontScale="77500" lnSpcReduction="20000"/>
          </a:bodyPr>
          <a:lstStyle/>
          <a:p>
            <a:r>
              <a:rPr lang="en-US" dirty="0">
                <a:solidFill>
                  <a:schemeClr val="bg1"/>
                </a:solidFill>
              </a:rPr>
              <a:t>Define the QMAC structure and process for statewide QM activities;</a:t>
            </a:r>
          </a:p>
          <a:p>
            <a:r>
              <a:rPr lang="en-US" dirty="0">
                <a:solidFill>
                  <a:schemeClr val="bg1"/>
                </a:solidFill>
              </a:rPr>
              <a:t>Oversee the implementation of subcommittee and overall QMAC work plans;</a:t>
            </a:r>
          </a:p>
          <a:p>
            <a:r>
              <a:rPr lang="en-US" dirty="0">
                <a:solidFill>
                  <a:schemeClr val="bg1"/>
                </a:solidFill>
              </a:rPr>
              <a:t>In conjunction with VDH, coordinate QMAC and subcommittee work;</a:t>
            </a:r>
          </a:p>
          <a:p>
            <a:r>
              <a:rPr lang="en-US" dirty="0">
                <a:solidFill>
                  <a:schemeClr val="bg1"/>
                </a:solidFill>
              </a:rPr>
              <a:t>Curate a menu of annual QIPs for QMAC member consideration;</a:t>
            </a:r>
          </a:p>
          <a:p>
            <a:r>
              <a:rPr lang="en-US" dirty="0">
                <a:solidFill>
                  <a:schemeClr val="bg1"/>
                </a:solidFill>
              </a:rPr>
              <a:t>Identify key considerations related to performance measurement, service standards, or other core QM activities for discussion at the QMAC meetings;</a:t>
            </a:r>
          </a:p>
          <a:p>
            <a:r>
              <a:rPr lang="en-US" dirty="0">
                <a:solidFill>
                  <a:schemeClr val="bg1"/>
                </a:solidFill>
              </a:rPr>
              <a:t>Make decisions on new member candidates;</a:t>
            </a:r>
          </a:p>
          <a:p>
            <a:r>
              <a:rPr lang="en-US" dirty="0">
                <a:solidFill>
                  <a:schemeClr val="bg1"/>
                </a:solidFill>
              </a:rPr>
              <a:t>Make decisions related to member terminations;</a:t>
            </a:r>
          </a:p>
          <a:p>
            <a:r>
              <a:rPr lang="en-US" dirty="0">
                <a:solidFill>
                  <a:schemeClr val="bg1"/>
                </a:solidFill>
              </a:rPr>
              <a:t>Provide encouragement and enthusiasm for the QMAC membership;</a:t>
            </a:r>
          </a:p>
          <a:p>
            <a:r>
              <a:rPr lang="en-US" dirty="0">
                <a:solidFill>
                  <a:schemeClr val="bg1"/>
                </a:solidFill>
              </a:rPr>
              <a:t>Oversee QMAC data analysis and reporting activities;</a:t>
            </a:r>
          </a:p>
          <a:p>
            <a:r>
              <a:rPr lang="en-US" dirty="0">
                <a:solidFill>
                  <a:schemeClr val="bg1"/>
                </a:solidFill>
              </a:rPr>
              <a:t>Participate in planning and implementing quarterly QMAC meetings; and</a:t>
            </a:r>
          </a:p>
          <a:p>
            <a:r>
              <a:rPr lang="en-US" dirty="0">
                <a:solidFill>
                  <a:schemeClr val="bg1"/>
                </a:solidFill>
              </a:rPr>
              <a:t>Participate in planning and implementing the annual QM Summit.</a:t>
            </a:r>
            <a:endParaRPr lang="fr-FR" dirty="0">
              <a:solidFill>
                <a:schemeClr val="bg1"/>
              </a:solidFill>
            </a:endParaRPr>
          </a:p>
        </p:txBody>
      </p:sp>
      <p:sp>
        <p:nvSpPr>
          <p:cNvPr id="4" name="Star: 6 Points 3">
            <a:extLst>
              <a:ext uri="{FF2B5EF4-FFF2-40B4-BE49-F238E27FC236}">
                <a16:creationId xmlns:a16="http://schemas.microsoft.com/office/drawing/2014/main" id="{6D38DB3A-AE60-4C5A-A267-19E6DBD04EA9}"/>
              </a:ext>
            </a:extLst>
          </p:cNvPr>
          <p:cNvSpPr/>
          <p:nvPr/>
        </p:nvSpPr>
        <p:spPr>
          <a:xfrm>
            <a:off x="10315852" y="5464206"/>
            <a:ext cx="1340529" cy="139379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VIDEO</a:t>
            </a:r>
          </a:p>
        </p:txBody>
      </p:sp>
    </p:spTree>
    <p:extLst>
      <p:ext uri="{BB962C8B-B14F-4D97-AF65-F5344CB8AC3E}">
        <p14:creationId xmlns:p14="http://schemas.microsoft.com/office/powerpoint/2010/main" val="3479260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E046-8AA7-49F7-AE58-D43DBA233621}"/>
              </a:ext>
            </a:extLst>
          </p:cNvPr>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Executive Committee Activities</a:t>
            </a:r>
          </a:p>
        </p:txBody>
      </p:sp>
      <p:sp>
        <p:nvSpPr>
          <p:cNvPr id="3" name="Content Placeholder 2">
            <a:extLst>
              <a:ext uri="{FF2B5EF4-FFF2-40B4-BE49-F238E27FC236}">
                <a16:creationId xmlns:a16="http://schemas.microsoft.com/office/drawing/2014/main" id="{984B7AB7-28ED-43B3-9C05-6F09943EEB64}"/>
              </a:ext>
            </a:extLst>
          </p:cNvPr>
          <p:cNvSpPr>
            <a:spLocks noGrp="1"/>
          </p:cNvSpPr>
          <p:nvPr>
            <p:ph idx="1"/>
          </p:nvPr>
        </p:nvSpPr>
        <p:spPr/>
        <p:txBody>
          <a:bodyPr/>
          <a:lstStyle/>
          <a:p>
            <a:endParaRPr lang="en-US" dirty="0"/>
          </a:p>
        </p:txBody>
      </p:sp>
      <p:pic>
        <p:nvPicPr>
          <p:cNvPr id="4" name="Content Placeholder 3">
            <a:extLst>
              <a:ext uri="{FF2B5EF4-FFF2-40B4-BE49-F238E27FC236}">
                <a16:creationId xmlns:a16="http://schemas.microsoft.com/office/drawing/2014/main" id="{C4DBF7C4-6422-4D0B-8A9B-D0BC37C56FEB}"/>
              </a:ext>
            </a:extLst>
          </p:cNvPr>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9411" y="1518082"/>
            <a:ext cx="6193177" cy="5096184"/>
          </a:xfrm>
          <a:prstGeom prst="rect">
            <a:avLst/>
          </a:prstGeom>
          <a:noFill/>
          <a:ln>
            <a:noFill/>
          </a:ln>
        </p:spPr>
      </p:pic>
    </p:spTree>
    <p:extLst>
      <p:ext uri="{BB962C8B-B14F-4D97-AF65-F5344CB8AC3E}">
        <p14:creationId xmlns:p14="http://schemas.microsoft.com/office/powerpoint/2010/main" val="2722350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787A-7724-7142-BF50-E30E1E5A5573}"/>
              </a:ext>
            </a:extLst>
          </p:cNvPr>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Capacity Building Subcommittee Responsibilities</a:t>
            </a:r>
          </a:p>
        </p:txBody>
      </p:sp>
      <p:sp>
        <p:nvSpPr>
          <p:cNvPr id="3" name="Content Placeholder 2">
            <a:extLst>
              <a:ext uri="{FF2B5EF4-FFF2-40B4-BE49-F238E27FC236}">
                <a16:creationId xmlns:a16="http://schemas.microsoft.com/office/drawing/2014/main" id="{D0A35F17-6E93-7E42-AD04-760F92D372E4}"/>
              </a:ext>
            </a:extLst>
          </p:cNvPr>
          <p:cNvSpPr>
            <a:spLocks noGrp="1"/>
          </p:cNvSpPr>
          <p:nvPr>
            <p:ph idx="1"/>
          </p:nvPr>
        </p:nvSpPr>
        <p:spPr/>
        <p:txBody>
          <a:bodyPr>
            <a:normAutofit/>
          </a:bodyPr>
          <a:lstStyle/>
          <a:p>
            <a:r>
              <a:rPr lang="en-US" dirty="0">
                <a:solidFill>
                  <a:schemeClr val="bg1"/>
                </a:solidFill>
              </a:rPr>
              <a:t>Develop and implement an onboarding process for all new members, including a mentor program; </a:t>
            </a:r>
          </a:p>
          <a:p>
            <a:r>
              <a:rPr lang="en-US" dirty="0">
                <a:solidFill>
                  <a:schemeClr val="bg1"/>
                </a:solidFill>
              </a:rPr>
              <a:t>As needed, collaborate with VDH to develop teachable moments and other special training content and resources based on requests sent directly to VDH</a:t>
            </a:r>
          </a:p>
          <a:p>
            <a:r>
              <a:rPr lang="en-US" dirty="0">
                <a:solidFill>
                  <a:schemeClr val="bg1"/>
                </a:solidFill>
              </a:rPr>
              <a:t>Report to Executive Committee and coordinate with QMAC Subcommittees.</a:t>
            </a:r>
          </a:p>
        </p:txBody>
      </p:sp>
      <p:sp>
        <p:nvSpPr>
          <p:cNvPr id="5" name="Star: 6 Points 4">
            <a:extLst>
              <a:ext uri="{FF2B5EF4-FFF2-40B4-BE49-F238E27FC236}">
                <a16:creationId xmlns:a16="http://schemas.microsoft.com/office/drawing/2014/main" id="{99915605-998C-4F3E-B83E-25CA3A92F9B4}"/>
              </a:ext>
            </a:extLst>
          </p:cNvPr>
          <p:cNvSpPr/>
          <p:nvPr/>
        </p:nvSpPr>
        <p:spPr>
          <a:xfrm>
            <a:off x="10315852" y="5464206"/>
            <a:ext cx="1340529" cy="139379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VIDEO</a:t>
            </a:r>
          </a:p>
        </p:txBody>
      </p:sp>
    </p:spTree>
    <p:extLst>
      <p:ext uri="{BB962C8B-B14F-4D97-AF65-F5344CB8AC3E}">
        <p14:creationId xmlns:p14="http://schemas.microsoft.com/office/powerpoint/2010/main" val="1459994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E046-8AA7-49F7-AE58-D43DBA233621}"/>
              </a:ext>
            </a:extLst>
          </p:cNvPr>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Capacity Building Subcommittee Activities</a:t>
            </a:r>
          </a:p>
        </p:txBody>
      </p:sp>
      <p:sp>
        <p:nvSpPr>
          <p:cNvPr id="3" name="Content Placeholder 2">
            <a:extLst>
              <a:ext uri="{FF2B5EF4-FFF2-40B4-BE49-F238E27FC236}">
                <a16:creationId xmlns:a16="http://schemas.microsoft.com/office/drawing/2014/main" id="{984B7AB7-28ED-43B3-9C05-6F09943EEB64}"/>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E2F50F18-1D74-4063-A4E1-E602043B2938}"/>
              </a:ext>
            </a:extLst>
          </p:cNvPr>
          <p:cNvPicPr>
            <a:picLocks noChangeAspect="1"/>
          </p:cNvPicPr>
          <p:nvPr/>
        </p:nvPicPr>
        <p:blipFill>
          <a:blip r:embed="rId2"/>
          <a:stretch>
            <a:fillRect/>
          </a:stretch>
        </p:blipFill>
        <p:spPr>
          <a:xfrm>
            <a:off x="419100" y="1423150"/>
            <a:ext cx="11353800" cy="5434850"/>
          </a:xfrm>
          <a:prstGeom prst="rect">
            <a:avLst/>
          </a:prstGeom>
        </p:spPr>
      </p:pic>
    </p:spTree>
    <p:extLst>
      <p:ext uri="{BB962C8B-B14F-4D97-AF65-F5344CB8AC3E}">
        <p14:creationId xmlns:p14="http://schemas.microsoft.com/office/powerpoint/2010/main" val="4211162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787A-7724-7142-BF50-E30E1E5A5573}"/>
              </a:ext>
            </a:extLst>
          </p:cNvPr>
          <p:cNvSpPr>
            <a:spLocks noGrp="1"/>
          </p:cNvSpPr>
          <p:nvPr>
            <p:ph type="title"/>
          </p:nvPr>
        </p:nvSpPr>
        <p:spPr>
          <a:xfrm>
            <a:off x="507994" y="365125"/>
            <a:ext cx="11128189" cy="1325563"/>
          </a:xfrm>
        </p:spPr>
        <p:txBody>
          <a:bodyPr>
            <a:normAutofit/>
          </a:bodyPr>
          <a:lstStyle/>
          <a:p>
            <a:pPr algn="ctr"/>
            <a:r>
              <a:rPr lang="en-US" b="1" i="1" dirty="0">
                <a:solidFill>
                  <a:schemeClr val="bg1"/>
                </a:solidFill>
                <a:effectLst>
                  <a:outerShdw blurRad="38100" dist="38100" dir="2700000" algn="tl">
                    <a:srgbClr val="000000">
                      <a:alpha val="43137"/>
                    </a:srgbClr>
                  </a:outerShdw>
                </a:effectLst>
              </a:rPr>
              <a:t>Communications Subcommittee Responsibilities</a:t>
            </a:r>
          </a:p>
        </p:txBody>
      </p:sp>
      <p:sp>
        <p:nvSpPr>
          <p:cNvPr id="3" name="Content Placeholder 2">
            <a:extLst>
              <a:ext uri="{FF2B5EF4-FFF2-40B4-BE49-F238E27FC236}">
                <a16:creationId xmlns:a16="http://schemas.microsoft.com/office/drawing/2014/main" id="{D0A35F17-6E93-7E42-AD04-760F92D372E4}"/>
              </a:ext>
            </a:extLst>
          </p:cNvPr>
          <p:cNvSpPr>
            <a:spLocks noGrp="1"/>
          </p:cNvSpPr>
          <p:nvPr>
            <p:ph idx="1"/>
          </p:nvPr>
        </p:nvSpPr>
        <p:spPr/>
        <p:txBody>
          <a:bodyPr>
            <a:normAutofit/>
          </a:bodyPr>
          <a:lstStyle/>
          <a:p>
            <a:pPr lvl="0"/>
            <a:r>
              <a:rPr lang="en-US" dirty="0">
                <a:solidFill>
                  <a:schemeClr val="bg1"/>
                </a:solidFill>
              </a:rPr>
              <a:t>Provide information and opportunities to expand QM knowledge and contacts through several modes of communication to QMAC and stakeholders;</a:t>
            </a:r>
          </a:p>
          <a:p>
            <a:pPr lvl="0"/>
            <a:r>
              <a:rPr lang="en-US" dirty="0">
                <a:solidFill>
                  <a:schemeClr val="bg1"/>
                </a:solidFill>
              </a:rPr>
              <a:t>Create QMAC quarterly newsletters including provider and client perspectives to disseminate, including synopsis of subcommittee activities;</a:t>
            </a:r>
          </a:p>
          <a:p>
            <a:pPr lvl="0"/>
            <a:r>
              <a:rPr lang="en-US" dirty="0">
                <a:solidFill>
                  <a:schemeClr val="bg1"/>
                </a:solidFill>
              </a:rPr>
              <a:t>Report to Executive Committee and coordinate with QMAC Subcommittees.</a:t>
            </a:r>
          </a:p>
        </p:txBody>
      </p:sp>
      <p:sp>
        <p:nvSpPr>
          <p:cNvPr id="5" name="Star: 6 Points 4">
            <a:extLst>
              <a:ext uri="{FF2B5EF4-FFF2-40B4-BE49-F238E27FC236}">
                <a16:creationId xmlns:a16="http://schemas.microsoft.com/office/drawing/2014/main" id="{4C04A0BD-6323-4A9E-A48A-1D9FA652EE30}"/>
              </a:ext>
            </a:extLst>
          </p:cNvPr>
          <p:cNvSpPr/>
          <p:nvPr/>
        </p:nvSpPr>
        <p:spPr>
          <a:xfrm>
            <a:off x="10315852" y="5464206"/>
            <a:ext cx="1340529" cy="139379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VIDEO</a:t>
            </a:r>
          </a:p>
        </p:txBody>
      </p:sp>
    </p:spTree>
    <p:extLst>
      <p:ext uri="{BB962C8B-B14F-4D97-AF65-F5344CB8AC3E}">
        <p14:creationId xmlns:p14="http://schemas.microsoft.com/office/powerpoint/2010/main" val="2974888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C7B700-E58C-448B-B023-DBB8CCF1D032}"/>
              </a:ext>
            </a:extLst>
          </p:cNvPr>
          <p:cNvSpPr>
            <a:spLocks noGrp="1"/>
          </p:cNvSpPr>
          <p:nvPr>
            <p:ph type="title"/>
          </p:nvPr>
        </p:nvSpPr>
        <p:spPr/>
        <p:txBody>
          <a:bodyPr/>
          <a:lstStyle/>
          <a:p>
            <a:r>
              <a:rPr lang="en-US" b="1" i="1" dirty="0">
                <a:solidFill>
                  <a:schemeClr val="bg1"/>
                </a:solidFill>
                <a:effectLst>
                  <a:outerShdw blurRad="38100" dist="38100" dir="2700000" algn="tl">
                    <a:srgbClr val="000000">
                      <a:alpha val="43137"/>
                    </a:srgbClr>
                  </a:outerShdw>
                </a:effectLst>
              </a:rPr>
              <a:t>Where did QMAC come from?</a:t>
            </a:r>
          </a:p>
        </p:txBody>
      </p:sp>
      <p:sp>
        <p:nvSpPr>
          <p:cNvPr id="5" name="Text Placeholder 4">
            <a:extLst>
              <a:ext uri="{FF2B5EF4-FFF2-40B4-BE49-F238E27FC236}">
                <a16:creationId xmlns:a16="http://schemas.microsoft.com/office/drawing/2014/main" id="{F040B75F-0400-4EBB-AF14-283701B5FE15}"/>
              </a:ext>
            </a:extLst>
          </p:cNvPr>
          <p:cNvSpPr>
            <a:spLocks noGrp="1"/>
          </p:cNvSpPr>
          <p:nvPr>
            <p:ph type="body" idx="1"/>
          </p:nvPr>
        </p:nvSpPr>
        <p:spPr/>
        <p:txBody>
          <a:bodyPr/>
          <a:lstStyle/>
          <a:p>
            <a:r>
              <a:rPr lang="en-US" dirty="0">
                <a:solidFill>
                  <a:schemeClr val="accent6">
                    <a:lumMod val="50000"/>
                  </a:schemeClr>
                </a:solidFill>
              </a:rPr>
              <a:t>QMAC History and Background</a:t>
            </a:r>
          </a:p>
        </p:txBody>
      </p:sp>
    </p:spTree>
    <p:extLst>
      <p:ext uri="{BB962C8B-B14F-4D97-AF65-F5344CB8AC3E}">
        <p14:creationId xmlns:p14="http://schemas.microsoft.com/office/powerpoint/2010/main" val="1380889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E046-8AA7-49F7-AE58-D43DBA233621}"/>
              </a:ext>
            </a:extLst>
          </p:cNvPr>
          <p:cNvSpPr>
            <a:spLocks noGrp="1"/>
          </p:cNvSpPr>
          <p:nvPr>
            <p:ph type="title"/>
          </p:nvPr>
        </p:nvSpPr>
        <p:spPr/>
        <p:txBody>
          <a:bodyPr/>
          <a:lstStyle/>
          <a:p>
            <a:pPr algn="ctr"/>
            <a:r>
              <a:rPr lang="en-US" b="1" i="1">
                <a:solidFill>
                  <a:schemeClr val="bg1"/>
                </a:solidFill>
                <a:effectLst>
                  <a:outerShdw blurRad="38100" dist="38100" dir="2700000" algn="tl">
                    <a:srgbClr val="000000">
                      <a:alpha val="43137"/>
                    </a:srgbClr>
                  </a:outerShdw>
                </a:effectLst>
              </a:rPr>
              <a:t>Communications Subcommittee Activities</a:t>
            </a:r>
            <a:endParaRPr lang="en-US" b="1" i="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984B7AB7-28ED-43B3-9C05-6F09943EEB64}"/>
              </a:ext>
            </a:extLst>
          </p:cNvPr>
          <p:cNvSpPr>
            <a:spLocks noGrp="1"/>
          </p:cNvSpPr>
          <p:nvPr>
            <p:ph idx="1"/>
          </p:nvPr>
        </p:nvSpPr>
        <p:spPr/>
        <p:txBody>
          <a:bodyPr/>
          <a:lstStyle/>
          <a:p>
            <a:endParaRPr lang="en-US" dirty="0"/>
          </a:p>
        </p:txBody>
      </p:sp>
      <p:pic>
        <p:nvPicPr>
          <p:cNvPr id="8" name="Picture 7">
            <a:extLst>
              <a:ext uri="{FF2B5EF4-FFF2-40B4-BE49-F238E27FC236}">
                <a16:creationId xmlns:a16="http://schemas.microsoft.com/office/drawing/2014/main" id="{4AA34AA1-C833-4025-9221-F3D4DC1AA87E}"/>
              </a:ext>
            </a:extLst>
          </p:cNvPr>
          <p:cNvPicPr>
            <a:picLocks noChangeAspect="1"/>
          </p:cNvPicPr>
          <p:nvPr/>
        </p:nvPicPr>
        <p:blipFill>
          <a:blip r:embed="rId3"/>
          <a:stretch>
            <a:fillRect/>
          </a:stretch>
        </p:blipFill>
        <p:spPr>
          <a:xfrm>
            <a:off x="427915" y="1482811"/>
            <a:ext cx="11336169" cy="5375189"/>
          </a:xfrm>
          <a:prstGeom prst="rect">
            <a:avLst/>
          </a:prstGeom>
        </p:spPr>
      </p:pic>
    </p:spTree>
    <p:extLst>
      <p:ext uri="{BB962C8B-B14F-4D97-AF65-F5344CB8AC3E}">
        <p14:creationId xmlns:p14="http://schemas.microsoft.com/office/powerpoint/2010/main" val="3489264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787A-7724-7142-BF50-E30E1E5A5573}"/>
              </a:ext>
            </a:extLst>
          </p:cNvPr>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Data Subcommittee Responsibilities</a:t>
            </a:r>
          </a:p>
        </p:txBody>
      </p:sp>
      <p:sp>
        <p:nvSpPr>
          <p:cNvPr id="3" name="Content Placeholder 2">
            <a:extLst>
              <a:ext uri="{FF2B5EF4-FFF2-40B4-BE49-F238E27FC236}">
                <a16:creationId xmlns:a16="http://schemas.microsoft.com/office/drawing/2014/main" id="{D0A35F17-6E93-7E42-AD04-760F92D372E4}"/>
              </a:ext>
            </a:extLst>
          </p:cNvPr>
          <p:cNvSpPr>
            <a:spLocks noGrp="1"/>
          </p:cNvSpPr>
          <p:nvPr>
            <p:ph idx="1"/>
          </p:nvPr>
        </p:nvSpPr>
        <p:spPr/>
        <p:txBody>
          <a:bodyPr>
            <a:normAutofit/>
          </a:bodyPr>
          <a:lstStyle/>
          <a:p>
            <a:r>
              <a:rPr lang="en-US" dirty="0">
                <a:solidFill>
                  <a:schemeClr val="bg1"/>
                </a:solidFill>
              </a:rPr>
              <a:t>Help determine how to use data in conjunction with QI activities to develop strategies for improving care;</a:t>
            </a:r>
          </a:p>
          <a:p>
            <a:r>
              <a:rPr lang="en-US" dirty="0">
                <a:solidFill>
                  <a:schemeClr val="bg1"/>
                </a:solidFill>
              </a:rPr>
              <a:t>Identify and explore issues related to specific identified data management systems (</a:t>
            </a:r>
            <a:r>
              <a:rPr lang="en-US" dirty="0" err="1">
                <a:solidFill>
                  <a:schemeClr val="bg1"/>
                </a:solidFill>
              </a:rPr>
              <a:t>CAREWare</a:t>
            </a:r>
            <a:r>
              <a:rPr lang="en-US" dirty="0">
                <a:solidFill>
                  <a:schemeClr val="bg1"/>
                </a:solidFill>
              </a:rPr>
              <a:t> and other VDH Data systems);</a:t>
            </a:r>
          </a:p>
          <a:p>
            <a:r>
              <a:rPr lang="en-US" dirty="0">
                <a:solidFill>
                  <a:schemeClr val="bg1"/>
                </a:solidFill>
              </a:rPr>
              <a:t>Report to and coordinate with the Executive Committee and QMAC subcommittees about data management activities/projects as they are reviewed and considered;</a:t>
            </a:r>
          </a:p>
          <a:p>
            <a:r>
              <a:rPr lang="en-US" dirty="0">
                <a:solidFill>
                  <a:schemeClr val="bg1"/>
                </a:solidFill>
              </a:rPr>
              <a:t>Identify best practices around data QM.</a:t>
            </a:r>
          </a:p>
        </p:txBody>
      </p:sp>
      <p:sp>
        <p:nvSpPr>
          <p:cNvPr id="5" name="Star: 6 Points 4">
            <a:extLst>
              <a:ext uri="{FF2B5EF4-FFF2-40B4-BE49-F238E27FC236}">
                <a16:creationId xmlns:a16="http://schemas.microsoft.com/office/drawing/2014/main" id="{7388BF30-D290-4074-8EDA-0578B4ED95E1}"/>
              </a:ext>
            </a:extLst>
          </p:cNvPr>
          <p:cNvSpPr/>
          <p:nvPr/>
        </p:nvSpPr>
        <p:spPr>
          <a:xfrm>
            <a:off x="10315852" y="5464206"/>
            <a:ext cx="1340529" cy="139379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VIDEO</a:t>
            </a:r>
          </a:p>
        </p:txBody>
      </p:sp>
    </p:spTree>
    <p:extLst>
      <p:ext uri="{BB962C8B-B14F-4D97-AF65-F5344CB8AC3E}">
        <p14:creationId xmlns:p14="http://schemas.microsoft.com/office/powerpoint/2010/main" val="1138322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E046-8AA7-49F7-AE58-D43DBA233621}"/>
              </a:ext>
            </a:extLst>
          </p:cNvPr>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Data Subcommittee Activities</a:t>
            </a:r>
          </a:p>
        </p:txBody>
      </p:sp>
      <p:sp>
        <p:nvSpPr>
          <p:cNvPr id="3" name="Content Placeholder 2">
            <a:extLst>
              <a:ext uri="{FF2B5EF4-FFF2-40B4-BE49-F238E27FC236}">
                <a16:creationId xmlns:a16="http://schemas.microsoft.com/office/drawing/2014/main" id="{984B7AB7-28ED-43B3-9C05-6F09943EEB64}"/>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7729537B-E832-41FB-965F-C6ED2FC0CF48}"/>
              </a:ext>
            </a:extLst>
          </p:cNvPr>
          <p:cNvPicPr>
            <a:picLocks noChangeAspect="1"/>
          </p:cNvPicPr>
          <p:nvPr/>
        </p:nvPicPr>
        <p:blipFill>
          <a:blip r:embed="rId2"/>
          <a:stretch>
            <a:fillRect/>
          </a:stretch>
        </p:blipFill>
        <p:spPr>
          <a:xfrm>
            <a:off x="390267" y="1448793"/>
            <a:ext cx="11411465" cy="5458216"/>
          </a:xfrm>
          <a:prstGeom prst="rect">
            <a:avLst/>
          </a:prstGeom>
        </p:spPr>
      </p:pic>
    </p:spTree>
    <p:extLst>
      <p:ext uri="{BB962C8B-B14F-4D97-AF65-F5344CB8AC3E}">
        <p14:creationId xmlns:p14="http://schemas.microsoft.com/office/powerpoint/2010/main" val="3123138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QI Subcommittee Responsibilities</a:t>
            </a:r>
          </a:p>
        </p:txBody>
      </p:sp>
      <p:sp>
        <p:nvSpPr>
          <p:cNvPr id="3" name="Content Placeholder 2"/>
          <p:cNvSpPr>
            <a:spLocks noGrp="1"/>
          </p:cNvSpPr>
          <p:nvPr>
            <p:ph idx="1"/>
          </p:nvPr>
        </p:nvSpPr>
        <p:spPr>
          <a:xfrm>
            <a:off x="727787" y="1737360"/>
            <a:ext cx="10616682" cy="4402183"/>
          </a:xfrm>
        </p:spPr>
        <p:txBody>
          <a:bodyPr>
            <a:normAutofit/>
          </a:bodyPr>
          <a:lstStyle/>
          <a:p>
            <a:pPr lvl="0"/>
            <a:r>
              <a:rPr lang="en-US" dirty="0">
                <a:solidFill>
                  <a:schemeClr val="bg1"/>
                </a:solidFill>
              </a:rPr>
              <a:t>Facilitate a dialogue around QI activities;</a:t>
            </a:r>
          </a:p>
          <a:p>
            <a:pPr lvl="0"/>
            <a:r>
              <a:rPr lang="en-US" dirty="0">
                <a:solidFill>
                  <a:schemeClr val="bg1"/>
                </a:solidFill>
              </a:rPr>
              <a:t>Provide reports on QI activities for distribution to stakeholders;</a:t>
            </a:r>
          </a:p>
          <a:p>
            <a:pPr lvl="0"/>
            <a:r>
              <a:rPr lang="en-US" dirty="0">
                <a:solidFill>
                  <a:schemeClr val="bg1"/>
                </a:solidFill>
              </a:rPr>
              <a:t>Assess progress and status of QI program, review results, identify cross-cutting issues and best practices of QIPs;</a:t>
            </a:r>
          </a:p>
          <a:p>
            <a:pPr lvl="0"/>
            <a:r>
              <a:rPr lang="en-US" dirty="0">
                <a:solidFill>
                  <a:schemeClr val="bg1"/>
                </a:solidFill>
              </a:rPr>
              <a:t>Report to Executive Committee and coordinate with QMAC Subcommittees</a:t>
            </a:r>
          </a:p>
        </p:txBody>
      </p:sp>
      <p:sp>
        <p:nvSpPr>
          <p:cNvPr id="5" name="Star: 6 Points 4">
            <a:extLst>
              <a:ext uri="{FF2B5EF4-FFF2-40B4-BE49-F238E27FC236}">
                <a16:creationId xmlns:a16="http://schemas.microsoft.com/office/drawing/2014/main" id="{129A46B7-1B21-43FB-919B-10AFA4C2BDEA}"/>
              </a:ext>
            </a:extLst>
          </p:cNvPr>
          <p:cNvSpPr/>
          <p:nvPr/>
        </p:nvSpPr>
        <p:spPr>
          <a:xfrm>
            <a:off x="10315852" y="5464206"/>
            <a:ext cx="1340529" cy="139379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VIDEO</a:t>
            </a:r>
          </a:p>
        </p:txBody>
      </p:sp>
    </p:spTree>
    <p:extLst>
      <p:ext uri="{BB962C8B-B14F-4D97-AF65-F5344CB8AC3E}">
        <p14:creationId xmlns:p14="http://schemas.microsoft.com/office/powerpoint/2010/main" val="3780675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E046-8AA7-49F7-AE58-D43DBA233621}"/>
              </a:ext>
            </a:extLst>
          </p:cNvPr>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QI Subcommittee Activities</a:t>
            </a:r>
          </a:p>
        </p:txBody>
      </p:sp>
      <p:pic>
        <p:nvPicPr>
          <p:cNvPr id="5" name="Content Placeholder 4">
            <a:extLst>
              <a:ext uri="{FF2B5EF4-FFF2-40B4-BE49-F238E27FC236}">
                <a16:creationId xmlns:a16="http://schemas.microsoft.com/office/drawing/2014/main" id="{0F068531-C53D-4584-87C2-C745DFCB27B6}"/>
              </a:ext>
            </a:extLst>
          </p:cNvPr>
          <p:cNvPicPr>
            <a:picLocks noGrp="1" noChangeAspect="1"/>
          </p:cNvPicPr>
          <p:nvPr>
            <p:ph idx="1"/>
          </p:nvPr>
        </p:nvPicPr>
        <p:blipFill>
          <a:blip r:embed="rId2"/>
          <a:stretch>
            <a:fillRect/>
          </a:stretch>
        </p:blipFill>
        <p:spPr>
          <a:xfrm>
            <a:off x="326554" y="1346887"/>
            <a:ext cx="11538892" cy="5511113"/>
          </a:xfrm>
        </p:spPr>
      </p:pic>
    </p:spTree>
    <p:extLst>
      <p:ext uri="{BB962C8B-B14F-4D97-AF65-F5344CB8AC3E}">
        <p14:creationId xmlns:p14="http://schemas.microsoft.com/office/powerpoint/2010/main" val="2216727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787A-7724-7142-BF50-E30E1E5A5573}"/>
              </a:ext>
            </a:extLst>
          </p:cNvPr>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VACAC Responsibilities</a:t>
            </a:r>
          </a:p>
        </p:txBody>
      </p:sp>
      <p:sp>
        <p:nvSpPr>
          <p:cNvPr id="3" name="Content Placeholder 2">
            <a:extLst>
              <a:ext uri="{FF2B5EF4-FFF2-40B4-BE49-F238E27FC236}">
                <a16:creationId xmlns:a16="http://schemas.microsoft.com/office/drawing/2014/main" id="{D0A35F17-6E93-7E42-AD04-760F92D372E4}"/>
              </a:ext>
            </a:extLst>
          </p:cNvPr>
          <p:cNvSpPr>
            <a:spLocks noGrp="1"/>
          </p:cNvSpPr>
          <p:nvPr>
            <p:ph idx="1"/>
          </p:nvPr>
        </p:nvSpPr>
        <p:spPr/>
        <p:txBody>
          <a:bodyPr>
            <a:normAutofit fontScale="92500" lnSpcReduction="20000"/>
          </a:bodyPr>
          <a:lstStyle/>
          <a:p>
            <a:r>
              <a:rPr lang="en-US" dirty="0">
                <a:solidFill>
                  <a:schemeClr val="bg1"/>
                </a:solidFill>
              </a:rPr>
              <a:t>Act as liaison between consumers, VDH and service providers;</a:t>
            </a:r>
          </a:p>
          <a:p>
            <a:r>
              <a:rPr lang="en-US" dirty="0">
                <a:solidFill>
                  <a:schemeClr val="bg1"/>
                </a:solidFill>
              </a:rPr>
              <a:t>Engage, educate, and bring together consumers through a variety of activities that support health promotion and quality of life;</a:t>
            </a:r>
          </a:p>
          <a:p>
            <a:r>
              <a:rPr lang="en-US" dirty="0">
                <a:solidFill>
                  <a:schemeClr val="bg1"/>
                </a:solidFill>
              </a:rPr>
              <a:t>Assess VACAC membership yearly to ensure appropriate special subpopulation representatives are included;</a:t>
            </a:r>
          </a:p>
          <a:p>
            <a:r>
              <a:rPr lang="en-US" dirty="0">
                <a:solidFill>
                  <a:schemeClr val="bg1"/>
                </a:solidFill>
              </a:rPr>
              <a:t>Provide input on the VDH planning and Quality of Care program; including, but not limited to, performance measurement, needs assessment, QIPs, quality infrastructure requirements, and targeted consumer initiatives;</a:t>
            </a:r>
          </a:p>
          <a:p>
            <a:r>
              <a:rPr lang="en-US" dirty="0">
                <a:solidFill>
                  <a:schemeClr val="bg1"/>
                </a:solidFill>
              </a:rPr>
              <a:t>Participate actively in HIV provider organization CQM activities in regions; and</a:t>
            </a:r>
          </a:p>
          <a:p>
            <a:r>
              <a:rPr lang="en-US" dirty="0">
                <a:solidFill>
                  <a:schemeClr val="bg1"/>
                </a:solidFill>
              </a:rPr>
              <a:t>Report to Executive Committee and coordinate with QMAC Subcommittees. </a:t>
            </a:r>
          </a:p>
        </p:txBody>
      </p:sp>
      <p:sp>
        <p:nvSpPr>
          <p:cNvPr id="5" name="Star: 6 Points 4">
            <a:extLst>
              <a:ext uri="{FF2B5EF4-FFF2-40B4-BE49-F238E27FC236}">
                <a16:creationId xmlns:a16="http://schemas.microsoft.com/office/drawing/2014/main" id="{5693925A-4D5C-486C-BD3C-91B502FAA0E5}"/>
              </a:ext>
            </a:extLst>
          </p:cNvPr>
          <p:cNvSpPr/>
          <p:nvPr/>
        </p:nvSpPr>
        <p:spPr>
          <a:xfrm>
            <a:off x="10315852" y="5464206"/>
            <a:ext cx="1340529" cy="1393794"/>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VIDEO</a:t>
            </a:r>
          </a:p>
        </p:txBody>
      </p:sp>
    </p:spTree>
    <p:extLst>
      <p:ext uri="{BB962C8B-B14F-4D97-AF65-F5344CB8AC3E}">
        <p14:creationId xmlns:p14="http://schemas.microsoft.com/office/powerpoint/2010/main" val="3979409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E046-8AA7-49F7-AE58-D43DBA233621}"/>
              </a:ext>
            </a:extLst>
          </p:cNvPr>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VACAC Activities</a:t>
            </a:r>
          </a:p>
        </p:txBody>
      </p:sp>
      <p:sp>
        <p:nvSpPr>
          <p:cNvPr id="3" name="Content Placeholder 2">
            <a:extLst>
              <a:ext uri="{FF2B5EF4-FFF2-40B4-BE49-F238E27FC236}">
                <a16:creationId xmlns:a16="http://schemas.microsoft.com/office/drawing/2014/main" id="{984B7AB7-28ED-43B3-9C05-6F09943EEB64}"/>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285538AB-5CF9-4462-BF7C-A83CA3369B00}"/>
              </a:ext>
            </a:extLst>
          </p:cNvPr>
          <p:cNvPicPr>
            <a:picLocks noChangeAspect="1"/>
          </p:cNvPicPr>
          <p:nvPr/>
        </p:nvPicPr>
        <p:blipFill>
          <a:blip r:embed="rId2"/>
          <a:stretch>
            <a:fillRect/>
          </a:stretch>
        </p:blipFill>
        <p:spPr>
          <a:xfrm>
            <a:off x="560773" y="1319488"/>
            <a:ext cx="11070454" cy="5538512"/>
          </a:xfrm>
          <a:prstGeom prst="rect">
            <a:avLst/>
          </a:prstGeom>
        </p:spPr>
      </p:pic>
    </p:spTree>
    <p:extLst>
      <p:ext uri="{BB962C8B-B14F-4D97-AF65-F5344CB8AC3E}">
        <p14:creationId xmlns:p14="http://schemas.microsoft.com/office/powerpoint/2010/main" val="42026378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5" name="Content Placeholder 4" descr="A picture containing text, businesscard&#10;&#10;Description automatically generated">
            <a:extLst>
              <a:ext uri="{FF2B5EF4-FFF2-40B4-BE49-F238E27FC236}">
                <a16:creationId xmlns:a16="http://schemas.microsoft.com/office/drawing/2014/main" id="{8BF9CA57-6A8E-4DCC-BC54-3865F714CA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60991" y="248102"/>
            <a:ext cx="9470018" cy="6361796"/>
          </a:xfrm>
        </p:spPr>
      </p:pic>
    </p:spTree>
    <p:extLst>
      <p:ext uri="{BB962C8B-B14F-4D97-AF65-F5344CB8AC3E}">
        <p14:creationId xmlns:p14="http://schemas.microsoft.com/office/powerpoint/2010/main" val="2949018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9DE1B6-9AC7-4E40-B032-0F0E9A5B7102}"/>
              </a:ext>
            </a:extLst>
          </p:cNvPr>
          <p:cNvSpPr>
            <a:spLocks noGrp="1"/>
          </p:cNvSpPr>
          <p:nvPr>
            <p:ph type="title"/>
          </p:nvPr>
        </p:nvSpPr>
        <p:spPr/>
        <p:txBody>
          <a:bodyPr/>
          <a:lstStyle/>
          <a:p>
            <a:r>
              <a:rPr lang="en-US" b="1" i="1" dirty="0">
                <a:solidFill>
                  <a:schemeClr val="bg1"/>
                </a:solidFill>
                <a:effectLst>
                  <a:outerShdw blurRad="38100" dist="38100" dir="2700000" algn="tl">
                    <a:srgbClr val="000000">
                      <a:alpha val="43137"/>
                    </a:srgbClr>
                  </a:outerShdw>
                </a:effectLst>
              </a:rPr>
              <a:t>What is expected of me?</a:t>
            </a:r>
          </a:p>
        </p:txBody>
      </p:sp>
      <p:sp>
        <p:nvSpPr>
          <p:cNvPr id="5" name="Text Placeholder 4">
            <a:extLst>
              <a:ext uri="{FF2B5EF4-FFF2-40B4-BE49-F238E27FC236}">
                <a16:creationId xmlns:a16="http://schemas.microsoft.com/office/drawing/2014/main" id="{207B8B5C-A5F6-4A2A-8704-9B9E4893D207}"/>
              </a:ext>
            </a:extLst>
          </p:cNvPr>
          <p:cNvSpPr>
            <a:spLocks noGrp="1"/>
          </p:cNvSpPr>
          <p:nvPr>
            <p:ph type="body" idx="1"/>
          </p:nvPr>
        </p:nvSpPr>
        <p:spPr/>
        <p:txBody>
          <a:bodyPr/>
          <a:lstStyle/>
          <a:p>
            <a:r>
              <a:rPr lang="en-US" dirty="0">
                <a:solidFill>
                  <a:schemeClr val="accent2">
                    <a:lumMod val="50000"/>
                  </a:schemeClr>
                </a:solidFill>
              </a:rPr>
              <a:t>How to be an awesome QMAC participant</a:t>
            </a:r>
          </a:p>
        </p:txBody>
      </p:sp>
    </p:spTree>
    <p:extLst>
      <p:ext uri="{BB962C8B-B14F-4D97-AF65-F5344CB8AC3E}">
        <p14:creationId xmlns:p14="http://schemas.microsoft.com/office/powerpoint/2010/main" val="1160976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712BE-5494-4121-AA15-3B90E891C071}"/>
              </a:ext>
            </a:extLst>
          </p:cNvPr>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Selecting and Changing Subcommittees</a:t>
            </a:r>
          </a:p>
        </p:txBody>
      </p:sp>
      <p:sp>
        <p:nvSpPr>
          <p:cNvPr id="3" name="Content Placeholder 2">
            <a:extLst>
              <a:ext uri="{FF2B5EF4-FFF2-40B4-BE49-F238E27FC236}">
                <a16:creationId xmlns:a16="http://schemas.microsoft.com/office/drawing/2014/main" id="{849E80E1-F08D-444C-80E9-AC3C68A2DA01}"/>
              </a:ext>
            </a:extLst>
          </p:cNvPr>
          <p:cNvSpPr>
            <a:spLocks noGrp="1"/>
          </p:cNvSpPr>
          <p:nvPr>
            <p:ph idx="1"/>
          </p:nvPr>
        </p:nvSpPr>
        <p:spPr/>
        <p:txBody>
          <a:bodyPr>
            <a:normAutofit/>
          </a:bodyPr>
          <a:lstStyle/>
          <a:p>
            <a:r>
              <a:rPr lang="en-US" dirty="0">
                <a:solidFill>
                  <a:schemeClr val="bg1"/>
                </a:solidFill>
              </a:rPr>
              <a:t>VDH assigns subcommittees</a:t>
            </a:r>
          </a:p>
          <a:p>
            <a:r>
              <a:rPr lang="en-US" dirty="0">
                <a:solidFill>
                  <a:schemeClr val="bg1"/>
                </a:solidFill>
              </a:rPr>
              <a:t>QMAC reps and their alternates must attend the same subcommittee</a:t>
            </a:r>
          </a:p>
          <a:p>
            <a:r>
              <a:rPr lang="en-US" dirty="0">
                <a:solidFill>
                  <a:schemeClr val="bg1"/>
                </a:solidFill>
              </a:rPr>
              <a:t>Do not rotate subcommittees</a:t>
            </a:r>
          </a:p>
          <a:p>
            <a:r>
              <a:rPr lang="en-US" dirty="0">
                <a:solidFill>
                  <a:schemeClr val="bg1"/>
                </a:solidFill>
              </a:rPr>
              <a:t>VDH can update your assignment based on request</a:t>
            </a:r>
          </a:p>
          <a:p>
            <a:pPr lvl="1"/>
            <a:r>
              <a:rPr lang="en-US" dirty="0">
                <a:solidFill>
                  <a:schemeClr val="bg1"/>
                </a:solidFill>
              </a:rPr>
              <a:t>The primary representative and alternate must always participate in the same subcommittees</a:t>
            </a:r>
          </a:p>
          <a:p>
            <a:pPr lvl="1"/>
            <a:r>
              <a:rPr lang="en-US" dirty="0">
                <a:solidFill>
                  <a:schemeClr val="bg1"/>
                </a:solidFill>
              </a:rPr>
              <a:t>This same rule applies for VACAC members</a:t>
            </a:r>
          </a:p>
        </p:txBody>
      </p:sp>
    </p:spTree>
    <p:extLst>
      <p:ext uri="{BB962C8B-B14F-4D97-AF65-F5344CB8AC3E}">
        <p14:creationId xmlns:p14="http://schemas.microsoft.com/office/powerpoint/2010/main" val="447673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lgn="ctr"/>
            <a:r>
              <a:rPr lang="en-US" altLang="fr-FR" sz="4400" b="1" i="1" dirty="0">
                <a:solidFill>
                  <a:schemeClr val="bg1"/>
                </a:solidFill>
                <a:effectLst>
                  <a:outerShdw blurRad="38100" dist="38100" dir="2700000" algn="tl">
                    <a:srgbClr val="000000">
                      <a:alpha val="43137"/>
                    </a:srgbClr>
                  </a:outerShdw>
                </a:effectLst>
              </a:rPr>
              <a:t>RWHAP Cross-Part Collaborative History</a:t>
            </a:r>
          </a:p>
        </p:txBody>
      </p:sp>
      <p:sp>
        <p:nvSpPr>
          <p:cNvPr id="7171" name="Content Placeholder 2"/>
          <p:cNvSpPr>
            <a:spLocks noGrp="1"/>
          </p:cNvSpPr>
          <p:nvPr>
            <p:ph idx="1"/>
          </p:nvPr>
        </p:nvSpPr>
        <p:spPr/>
        <p:txBody>
          <a:bodyPr>
            <a:noAutofit/>
          </a:bodyPr>
          <a:lstStyle/>
          <a:p>
            <a:pPr>
              <a:lnSpc>
                <a:spcPct val="100000"/>
              </a:lnSpc>
              <a:spcBef>
                <a:spcPts val="0"/>
              </a:spcBef>
              <a:spcAft>
                <a:spcPts val="1200"/>
              </a:spcAft>
            </a:pPr>
            <a:r>
              <a:rPr lang="en-US" altLang="fr-FR" dirty="0">
                <a:solidFill>
                  <a:schemeClr val="bg1"/>
                </a:solidFill>
              </a:rPr>
              <a:t>In 2008, Virginia was one of only five states nationwide selected to participate in the initial HRSA Cross-Parts pilot QM Collaborative (Connecticut, New Jersey, Pennsylvania, Virginia, and Texas)</a:t>
            </a:r>
          </a:p>
          <a:p>
            <a:pPr>
              <a:lnSpc>
                <a:spcPct val="100000"/>
              </a:lnSpc>
              <a:spcBef>
                <a:spcPts val="0"/>
              </a:spcBef>
              <a:spcAft>
                <a:spcPts val="1200"/>
              </a:spcAft>
            </a:pPr>
            <a:r>
              <a:rPr lang="en-US" altLang="fr-FR" dirty="0">
                <a:solidFill>
                  <a:schemeClr val="bg1"/>
                </a:solidFill>
              </a:rPr>
              <a:t>The Collaborative actively worked to assess and improve the quality of care for persons living with HIV/AIDS</a:t>
            </a:r>
          </a:p>
          <a:p>
            <a:pPr>
              <a:lnSpc>
                <a:spcPct val="100000"/>
              </a:lnSpc>
              <a:spcBef>
                <a:spcPts val="0"/>
              </a:spcBef>
              <a:spcAft>
                <a:spcPts val="1200"/>
              </a:spcAft>
            </a:pPr>
            <a:r>
              <a:rPr lang="en-US" altLang="fr-FR" dirty="0">
                <a:solidFill>
                  <a:schemeClr val="bg1"/>
                </a:solidFill>
              </a:rPr>
              <a:t>The Collaborative selected a standard set of care quality measures across the various parts and/or funding streams.</a:t>
            </a:r>
          </a:p>
          <a:p>
            <a:pPr>
              <a:lnSpc>
                <a:spcPct val="100000"/>
              </a:lnSpc>
              <a:spcBef>
                <a:spcPts val="0"/>
              </a:spcBef>
              <a:spcAft>
                <a:spcPts val="1200"/>
              </a:spcAft>
            </a:pPr>
            <a:r>
              <a:rPr lang="en-US" altLang="fr-FR" dirty="0">
                <a:solidFill>
                  <a:schemeClr val="bg1"/>
                </a:solidFill>
              </a:rPr>
              <a:t>QMAC came out of the collaborative as a way to sustain collaborative activities</a:t>
            </a:r>
          </a:p>
        </p:txBody>
      </p:sp>
    </p:spTree>
    <p:extLst>
      <p:ext uri="{BB962C8B-B14F-4D97-AF65-F5344CB8AC3E}">
        <p14:creationId xmlns:p14="http://schemas.microsoft.com/office/powerpoint/2010/main" val="18122959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9BCF4-E274-4FC9-92B5-9F29D5303594}"/>
              </a:ext>
            </a:extLst>
          </p:cNvPr>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Present, Tardy, Excused, Absent</a:t>
            </a:r>
          </a:p>
        </p:txBody>
      </p:sp>
      <p:sp>
        <p:nvSpPr>
          <p:cNvPr id="3" name="Content Placeholder 2">
            <a:extLst>
              <a:ext uri="{FF2B5EF4-FFF2-40B4-BE49-F238E27FC236}">
                <a16:creationId xmlns:a16="http://schemas.microsoft.com/office/drawing/2014/main" id="{849E80E1-F08D-444C-80E9-AC3C68A2DA01}"/>
              </a:ext>
            </a:extLst>
          </p:cNvPr>
          <p:cNvSpPr>
            <a:spLocks noGrp="1"/>
          </p:cNvSpPr>
          <p:nvPr>
            <p:ph idx="1"/>
          </p:nvPr>
        </p:nvSpPr>
        <p:spPr/>
        <p:txBody>
          <a:bodyPr>
            <a:normAutofit/>
          </a:bodyPr>
          <a:lstStyle/>
          <a:p>
            <a:r>
              <a:rPr lang="en-US" dirty="0">
                <a:solidFill>
                  <a:schemeClr val="bg1"/>
                </a:solidFill>
              </a:rPr>
              <a:t>All Part B funded subrecipients must be represented at all QMAC meetings – there are no excused absences. </a:t>
            </a:r>
          </a:p>
          <a:p>
            <a:pPr lvl="1"/>
            <a:r>
              <a:rPr lang="en-US" dirty="0">
                <a:solidFill>
                  <a:schemeClr val="bg1"/>
                </a:solidFill>
              </a:rPr>
              <a:t>Offenders will receive letters of findings and need a corrective action plan</a:t>
            </a:r>
          </a:p>
          <a:p>
            <a:pPr lvl="1"/>
            <a:r>
              <a:rPr lang="en-US" dirty="0">
                <a:solidFill>
                  <a:schemeClr val="bg1"/>
                </a:solidFill>
              </a:rPr>
              <a:t>Primary representatives must coordinate with alternates</a:t>
            </a:r>
          </a:p>
          <a:p>
            <a:r>
              <a:rPr lang="en-US" dirty="0">
                <a:solidFill>
                  <a:schemeClr val="bg1"/>
                </a:solidFill>
              </a:rPr>
              <a:t>Only 3 excused absences will be permitted for subcommittee meetings and no unexcused absences will be permitted. </a:t>
            </a:r>
          </a:p>
          <a:p>
            <a:pPr lvl="1"/>
            <a:r>
              <a:rPr lang="en-US" dirty="0">
                <a:solidFill>
                  <a:schemeClr val="bg1"/>
                </a:solidFill>
              </a:rPr>
              <a:t>Offenders will receive letters of findings and need a corrective action plan</a:t>
            </a:r>
          </a:p>
          <a:p>
            <a:pPr lvl="1"/>
            <a:r>
              <a:rPr lang="en-US" dirty="0">
                <a:solidFill>
                  <a:schemeClr val="bg1"/>
                </a:solidFill>
              </a:rPr>
              <a:t>Primary representatives must coordinate with alternates</a:t>
            </a:r>
          </a:p>
        </p:txBody>
      </p:sp>
    </p:spTree>
    <p:extLst>
      <p:ext uri="{BB962C8B-B14F-4D97-AF65-F5344CB8AC3E}">
        <p14:creationId xmlns:p14="http://schemas.microsoft.com/office/powerpoint/2010/main" val="1086851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93762-BDE6-4248-8259-AFBDB08654E8}"/>
              </a:ext>
            </a:extLst>
          </p:cNvPr>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Subcommittee Management</a:t>
            </a:r>
          </a:p>
        </p:txBody>
      </p:sp>
      <p:sp>
        <p:nvSpPr>
          <p:cNvPr id="3" name="Content Placeholder 2">
            <a:extLst>
              <a:ext uri="{FF2B5EF4-FFF2-40B4-BE49-F238E27FC236}">
                <a16:creationId xmlns:a16="http://schemas.microsoft.com/office/drawing/2014/main" id="{3C4EFF9C-17DA-4BCF-8832-87044059F90B}"/>
              </a:ext>
            </a:extLst>
          </p:cNvPr>
          <p:cNvSpPr>
            <a:spLocks noGrp="1"/>
          </p:cNvSpPr>
          <p:nvPr>
            <p:ph idx="1"/>
          </p:nvPr>
        </p:nvSpPr>
        <p:spPr/>
        <p:txBody>
          <a:bodyPr>
            <a:normAutofit lnSpcReduction="10000"/>
          </a:bodyPr>
          <a:lstStyle/>
          <a:p>
            <a:r>
              <a:rPr lang="en-US" dirty="0">
                <a:solidFill>
                  <a:schemeClr val="bg1"/>
                </a:solidFill>
              </a:rPr>
              <a:t>Subcommittees are led by Chairs and Co-Chairs (and their alternates)</a:t>
            </a:r>
          </a:p>
          <a:p>
            <a:r>
              <a:rPr lang="en-US" dirty="0">
                <a:solidFill>
                  <a:schemeClr val="bg1"/>
                </a:solidFill>
              </a:rPr>
              <a:t>Subcommittee functions are managed using toolkits</a:t>
            </a:r>
          </a:p>
          <a:p>
            <a:pPr lvl="1"/>
            <a:r>
              <a:rPr lang="en-US" dirty="0">
                <a:solidFill>
                  <a:schemeClr val="bg1"/>
                </a:solidFill>
              </a:rPr>
              <a:t>All assigned subcommittee members have roles assigned (primary representatives and their alternates share this role)</a:t>
            </a:r>
          </a:p>
          <a:p>
            <a:pPr lvl="1"/>
            <a:r>
              <a:rPr lang="en-US" dirty="0">
                <a:solidFill>
                  <a:schemeClr val="bg1"/>
                </a:solidFill>
              </a:rPr>
              <a:t>Subcommittees keep track of their tasks and who is involved</a:t>
            </a:r>
          </a:p>
          <a:p>
            <a:pPr lvl="1"/>
            <a:r>
              <a:rPr lang="en-US" dirty="0">
                <a:solidFill>
                  <a:schemeClr val="bg1"/>
                </a:solidFill>
              </a:rPr>
              <a:t>Subcommittees report these details to the Executive subcommittee and to VDH leaders</a:t>
            </a:r>
          </a:p>
          <a:p>
            <a:r>
              <a:rPr lang="en-US" dirty="0">
                <a:solidFill>
                  <a:schemeClr val="bg1"/>
                </a:solidFill>
              </a:rPr>
              <a:t>Your subcommittee leadership will reach out to explore available roles with you</a:t>
            </a:r>
          </a:p>
          <a:p>
            <a:pPr lvl="1"/>
            <a:r>
              <a:rPr lang="en-US" dirty="0">
                <a:solidFill>
                  <a:schemeClr val="bg1"/>
                </a:solidFill>
              </a:rPr>
              <a:t>No role requires more than  1 hour time commitment per month (in addition to subcommittee meeting and QMAC meetings)</a:t>
            </a:r>
          </a:p>
        </p:txBody>
      </p:sp>
    </p:spTree>
    <p:extLst>
      <p:ext uri="{BB962C8B-B14F-4D97-AF65-F5344CB8AC3E}">
        <p14:creationId xmlns:p14="http://schemas.microsoft.com/office/powerpoint/2010/main" val="1613699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5108-B27F-4ABD-9071-58A1000158F6}"/>
              </a:ext>
            </a:extLst>
          </p:cNvPr>
          <p:cNvSpPr>
            <a:spLocks noGrp="1"/>
          </p:cNvSpPr>
          <p:nvPr>
            <p:ph type="title"/>
          </p:nvPr>
        </p:nvSpPr>
        <p:spPr/>
        <p:txBody>
          <a:bodyPr/>
          <a:lstStyle/>
          <a:p>
            <a:pPr algn="ctr"/>
            <a:r>
              <a:rPr lang="en-US" b="1" i="1" dirty="0" err="1">
                <a:solidFill>
                  <a:schemeClr val="bg1"/>
                </a:solidFill>
                <a:effectLst>
                  <a:outerShdw blurRad="38100" dist="38100" dir="2700000" algn="tl">
                    <a:srgbClr val="000000">
                      <a:alpha val="43137"/>
                    </a:srgbClr>
                  </a:outerShdw>
                </a:effectLst>
              </a:rPr>
              <a:t>Glasscubes</a:t>
            </a:r>
            <a:endParaRPr lang="en-US" b="1" i="1" dirty="0">
              <a:solidFill>
                <a:schemeClr val="bg1"/>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101AA7CC-238A-47C6-9F5B-76B6598A26ED}"/>
              </a:ext>
            </a:extLst>
          </p:cNvPr>
          <p:cNvSpPr>
            <a:spLocks noGrp="1"/>
          </p:cNvSpPr>
          <p:nvPr>
            <p:ph idx="1"/>
          </p:nvPr>
        </p:nvSpPr>
        <p:spPr/>
        <p:txBody>
          <a:bodyPr/>
          <a:lstStyle/>
          <a:p>
            <a:r>
              <a:rPr lang="en-US" dirty="0" err="1">
                <a:solidFill>
                  <a:schemeClr val="bg1"/>
                </a:solidFill>
              </a:rPr>
              <a:t>Glasscubes</a:t>
            </a:r>
            <a:r>
              <a:rPr lang="en-US" dirty="0">
                <a:solidFill>
                  <a:schemeClr val="bg1"/>
                </a:solidFill>
              </a:rPr>
              <a:t> is the document sharing app used by QMAC</a:t>
            </a:r>
          </a:p>
          <a:p>
            <a:pPr lvl="1"/>
            <a:r>
              <a:rPr lang="en-US" dirty="0">
                <a:solidFill>
                  <a:schemeClr val="bg1"/>
                </a:solidFill>
              </a:rPr>
              <a:t>Current and past agendas for QMAC</a:t>
            </a:r>
          </a:p>
          <a:p>
            <a:pPr lvl="1"/>
            <a:r>
              <a:rPr lang="en-US" dirty="0">
                <a:solidFill>
                  <a:schemeClr val="bg1"/>
                </a:solidFill>
              </a:rPr>
              <a:t>Current and past agendas for subcommittees</a:t>
            </a:r>
          </a:p>
          <a:p>
            <a:pPr lvl="1"/>
            <a:r>
              <a:rPr lang="en-US" dirty="0">
                <a:solidFill>
                  <a:schemeClr val="bg1"/>
                </a:solidFill>
              </a:rPr>
              <a:t>Important training materials and update documents</a:t>
            </a:r>
          </a:p>
          <a:p>
            <a:r>
              <a:rPr lang="en-US" dirty="0">
                <a:solidFill>
                  <a:schemeClr val="bg1"/>
                </a:solidFill>
              </a:rPr>
              <a:t>Everyone in today’s orientation will receive an invitation to join!</a:t>
            </a:r>
          </a:p>
          <a:p>
            <a:r>
              <a:rPr lang="en-US" dirty="0">
                <a:solidFill>
                  <a:schemeClr val="bg1"/>
                </a:solidFill>
              </a:rPr>
              <a:t>If you cannot access </a:t>
            </a:r>
            <a:r>
              <a:rPr lang="en-US" dirty="0" err="1">
                <a:solidFill>
                  <a:schemeClr val="bg1"/>
                </a:solidFill>
              </a:rPr>
              <a:t>Glasscubes</a:t>
            </a:r>
            <a:r>
              <a:rPr lang="en-US" dirty="0">
                <a:solidFill>
                  <a:schemeClr val="bg1"/>
                </a:solidFill>
              </a:rPr>
              <a:t> at your agency, VDH will work with you on a 1:1 basis</a:t>
            </a:r>
          </a:p>
          <a:p>
            <a:pPr lvl="1"/>
            <a:r>
              <a:rPr lang="en-US" dirty="0">
                <a:solidFill>
                  <a:schemeClr val="bg1"/>
                </a:solidFill>
              </a:rPr>
              <a:t>It is YOUR responsibility to access information in </a:t>
            </a:r>
            <a:r>
              <a:rPr lang="en-US" dirty="0" err="1">
                <a:solidFill>
                  <a:schemeClr val="bg1"/>
                </a:solidFill>
              </a:rPr>
              <a:t>glasscubes</a:t>
            </a:r>
            <a:r>
              <a:rPr lang="en-US" dirty="0">
                <a:solidFill>
                  <a:schemeClr val="bg1"/>
                </a:solidFill>
              </a:rPr>
              <a:t> or identify other methods to access the information saved there. </a:t>
            </a:r>
          </a:p>
        </p:txBody>
      </p:sp>
    </p:spTree>
    <p:extLst>
      <p:ext uri="{BB962C8B-B14F-4D97-AF65-F5344CB8AC3E}">
        <p14:creationId xmlns:p14="http://schemas.microsoft.com/office/powerpoint/2010/main" val="2266444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Travel Reimbursement</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marL="0" indent="0">
              <a:buNone/>
            </a:pPr>
            <a:r>
              <a:rPr lang="en-US" sz="3600" dirty="0">
                <a:solidFill>
                  <a:schemeClr val="bg1"/>
                </a:solidFill>
              </a:rPr>
              <a:t>There are two types of travel reimbursement that work differently for sub-recipient representatives and PLWH</a:t>
            </a:r>
          </a:p>
          <a:p>
            <a:endParaRPr lang="en-US" sz="3600" b="1" i="1" cap="small" dirty="0">
              <a:solidFill>
                <a:schemeClr val="bg1"/>
              </a:solidFill>
            </a:endParaRPr>
          </a:p>
          <a:p>
            <a:r>
              <a:rPr lang="en-US" sz="3600" b="1" i="1" cap="small" dirty="0">
                <a:solidFill>
                  <a:schemeClr val="bg1"/>
                </a:solidFill>
              </a:rPr>
              <a:t>Virginia RWHAP Part B Subrecipient Reimbursement</a:t>
            </a:r>
            <a:endParaRPr lang="en-US" sz="3600" b="1" cap="small" dirty="0">
              <a:solidFill>
                <a:schemeClr val="bg1"/>
              </a:solidFill>
            </a:endParaRPr>
          </a:p>
          <a:p>
            <a:endParaRPr lang="en-US" sz="3600" b="1" i="1" cap="small" dirty="0">
              <a:solidFill>
                <a:schemeClr val="bg1"/>
              </a:solidFill>
            </a:endParaRPr>
          </a:p>
          <a:p>
            <a:r>
              <a:rPr lang="en-US" sz="3600" b="1" i="1" cap="small" dirty="0">
                <a:solidFill>
                  <a:schemeClr val="bg1"/>
                </a:solidFill>
              </a:rPr>
              <a:t>VACAC Reimbursement</a:t>
            </a:r>
            <a:endParaRPr lang="en-US" sz="3600" b="1" cap="small" dirty="0">
              <a:solidFill>
                <a:schemeClr val="bg1"/>
              </a:solidFill>
            </a:endParaRPr>
          </a:p>
        </p:txBody>
      </p:sp>
    </p:spTree>
    <p:extLst>
      <p:ext uri="{BB962C8B-B14F-4D97-AF65-F5344CB8AC3E}">
        <p14:creationId xmlns:p14="http://schemas.microsoft.com/office/powerpoint/2010/main" val="39076848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5AD4-1084-9447-A751-7335A150B145}"/>
              </a:ext>
            </a:extLst>
          </p:cNvPr>
          <p:cNvSpPr>
            <a:spLocks noGrp="1"/>
          </p:cNvSpPr>
          <p:nvPr>
            <p:ph type="ctrTitle"/>
          </p:nvPr>
        </p:nvSpPr>
        <p:spPr/>
        <p:txBody>
          <a:bodyPr>
            <a:normAutofit/>
          </a:bodyPr>
          <a:lstStyle/>
          <a:p>
            <a:pPr algn="l"/>
            <a:r>
              <a:rPr lang="en-US" b="1" i="1" dirty="0">
                <a:solidFill>
                  <a:schemeClr val="bg1"/>
                </a:solidFill>
                <a:effectLst>
                  <a:outerShdw blurRad="38100" dist="38100" dir="2700000" algn="tl">
                    <a:srgbClr val="000000">
                      <a:alpha val="43137"/>
                    </a:srgbClr>
                  </a:outerShdw>
                </a:effectLst>
              </a:rPr>
              <a:t>Orientation Summary</a:t>
            </a:r>
          </a:p>
        </p:txBody>
      </p:sp>
      <p:sp>
        <p:nvSpPr>
          <p:cNvPr id="3" name="Subtitle 2">
            <a:extLst>
              <a:ext uri="{FF2B5EF4-FFF2-40B4-BE49-F238E27FC236}">
                <a16:creationId xmlns:a16="http://schemas.microsoft.com/office/drawing/2014/main" id="{322BB9BE-C736-F84D-8D3A-0C58A3DAB11F}"/>
              </a:ext>
            </a:extLst>
          </p:cNvPr>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018949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bg1"/>
                </a:solidFill>
                <a:effectLst>
                  <a:outerShdw blurRad="38100" dist="38100" dir="2700000" algn="tl">
                    <a:srgbClr val="000000">
                      <a:alpha val="43137"/>
                    </a:srgbClr>
                  </a:outerShdw>
                </a:effectLst>
              </a:rPr>
              <a:t>QMAC Member Roles &amp; Expectations</a:t>
            </a:r>
          </a:p>
        </p:txBody>
      </p:sp>
      <p:sp>
        <p:nvSpPr>
          <p:cNvPr id="3" name="Content Placeholder 2"/>
          <p:cNvSpPr>
            <a:spLocks noGrp="1"/>
          </p:cNvSpPr>
          <p:nvPr>
            <p:ph idx="1"/>
          </p:nvPr>
        </p:nvSpPr>
        <p:spPr/>
        <p:txBody>
          <a:bodyPr>
            <a:normAutofit/>
          </a:bodyPr>
          <a:lstStyle/>
          <a:p>
            <a:r>
              <a:rPr lang="en-US" dirty="0">
                <a:solidFill>
                  <a:schemeClr val="bg1"/>
                </a:solidFill>
              </a:rPr>
              <a:t>QMAC members provide important feedback as stakeholders in the overall statewide HIV service system.</a:t>
            </a:r>
          </a:p>
          <a:p>
            <a:pPr lvl="1"/>
            <a:r>
              <a:rPr lang="en-US" dirty="0">
                <a:solidFill>
                  <a:schemeClr val="bg1"/>
                </a:solidFill>
              </a:rPr>
              <a:t>Represent your provider organization or community</a:t>
            </a:r>
          </a:p>
          <a:p>
            <a:pPr lvl="1"/>
            <a:r>
              <a:rPr lang="en-US" dirty="0">
                <a:solidFill>
                  <a:schemeClr val="bg1"/>
                </a:solidFill>
              </a:rPr>
              <a:t>Attend meetings and coordinate with your alternates as needed</a:t>
            </a:r>
          </a:p>
          <a:p>
            <a:pPr lvl="1"/>
            <a:r>
              <a:rPr lang="en-US" dirty="0">
                <a:solidFill>
                  <a:schemeClr val="bg1"/>
                </a:solidFill>
              </a:rPr>
              <a:t>Complete all assigned tasks related to your subcommittee (coordinate with your alternate as needed)</a:t>
            </a:r>
          </a:p>
          <a:p>
            <a:pPr lvl="1"/>
            <a:r>
              <a:rPr lang="en-US" dirty="0">
                <a:solidFill>
                  <a:schemeClr val="bg1"/>
                </a:solidFill>
              </a:rPr>
              <a:t>Avoid overcommitment!</a:t>
            </a:r>
          </a:p>
          <a:p>
            <a:pPr lvl="2"/>
            <a:r>
              <a:rPr lang="en-US" dirty="0">
                <a:solidFill>
                  <a:schemeClr val="bg1"/>
                </a:solidFill>
              </a:rPr>
              <a:t>Work with your employer or VACAC executive if you are overwhelmed</a:t>
            </a:r>
          </a:p>
          <a:p>
            <a:pPr lvl="2"/>
            <a:r>
              <a:rPr lang="en-US" dirty="0">
                <a:solidFill>
                  <a:schemeClr val="bg1"/>
                </a:solidFill>
              </a:rPr>
              <a:t>Be practical around what you can sign on to do and how much time/energy you have available for QMAC activities</a:t>
            </a:r>
          </a:p>
          <a:p>
            <a:pPr lvl="1"/>
            <a:endParaRPr lang="en-US" dirty="0">
              <a:solidFill>
                <a:schemeClr val="bg1"/>
              </a:solidFill>
            </a:endParaRPr>
          </a:p>
        </p:txBody>
      </p:sp>
    </p:spTree>
    <p:extLst>
      <p:ext uri="{BB962C8B-B14F-4D97-AF65-F5344CB8AC3E}">
        <p14:creationId xmlns:p14="http://schemas.microsoft.com/office/powerpoint/2010/main" val="1401103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chemeClr val="bg1"/>
                </a:solidFill>
                <a:effectLst>
                  <a:outerShdw blurRad="38100" dist="38100" dir="2700000" algn="tl">
                    <a:srgbClr val="000000">
                      <a:alpha val="43137"/>
                    </a:srgbClr>
                  </a:outerShdw>
                </a:effectLst>
              </a:rPr>
              <a:t>Discussion, Question, and Answer</a:t>
            </a:r>
          </a:p>
        </p:txBody>
      </p:sp>
      <p:pic>
        <p:nvPicPr>
          <p:cNvPr id="4" name="Content Placeholder 3" descr="A picture containing indoor, table, sitting, computer&#10;&#10;Description automatically generated">
            <a:extLst>
              <a:ext uri="{FF2B5EF4-FFF2-40B4-BE49-F238E27FC236}">
                <a16:creationId xmlns:a16="http://schemas.microsoft.com/office/drawing/2014/main" id="{853AF485-2CAE-4847-A982-348CDA84B38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4831" y="1690688"/>
            <a:ext cx="6942338" cy="4480963"/>
          </a:xfrm>
        </p:spPr>
      </p:pic>
    </p:spTree>
    <p:extLst>
      <p:ext uri="{BB962C8B-B14F-4D97-AF65-F5344CB8AC3E}">
        <p14:creationId xmlns:p14="http://schemas.microsoft.com/office/powerpoint/2010/main" val="6284058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C8DE2-A15E-4196-A9BF-04AB1AA74618}"/>
              </a:ext>
            </a:extLst>
          </p:cNvPr>
          <p:cNvSpPr>
            <a:spLocks noGrp="1"/>
          </p:cNvSpPr>
          <p:nvPr>
            <p:ph type="title"/>
          </p:nvPr>
        </p:nvSpPr>
        <p:spPr/>
        <p:txBody>
          <a:bodyPr/>
          <a:lstStyle/>
          <a:p>
            <a:r>
              <a:rPr lang="en-US" b="1" i="1" dirty="0">
                <a:solidFill>
                  <a:schemeClr val="bg1"/>
                </a:solidFill>
                <a:effectLst>
                  <a:outerShdw blurRad="38100" dist="38100" dir="2700000" algn="tl">
                    <a:srgbClr val="000000">
                      <a:alpha val="43137"/>
                    </a:srgbClr>
                  </a:outerShdw>
                </a:effectLst>
              </a:rPr>
              <a:t>Evaluation Questions</a:t>
            </a:r>
          </a:p>
        </p:txBody>
      </p:sp>
      <p:pic>
        <p:nvPicPr>
          <p:cNvPr id="5" name="Content Placeholder 4" descr="Logo&#10;&#10;Description automatically generated">
            <a:extLst>
              <a:ext uri="{FF2B5EF4-FFF2-40B4-BE49-F238E27FC236}">
                <a16:creationId xmlns:a16="http://schemas.microsoft.com/office/drawing/2014/main" id="{07FD3EF6-B9F1-4FD2-8E92-28259CE0D5D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06353" y="1443173"/>
            <a:ext cx="2792279" cy="2701596"/>
          </a:xfrm>
        </p:spPr>
      </p:pic>
      <p:pic>
        <p:nvPicPr>
          <p:cNvPr id="7" name="Picture 6" descr="Text&#10;&#10;Description automatically generated">
            <a:extLst>
              <a:ext uri="{FF2B5EF4-FFF2-40B4-BE49-F238E27FC236}">
                <a16:creationId xmlns:a16="http://schemas.microsoft.com/office/drawing/2014/main" id="{5A97C88D-EC52-4697-A36E-CFB73D6F2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629" y="494278"/>
            <a:ext cx="5464894" cy="3650491"/>
          </a:xfrm>
          <a:prstGeom prst="rect">
            <a:avLst/>
          </a:prstGeom>
        </p:spPr>
      </p:pic>
      <p:pic>
        <p:nvPicPr>
          <p:cNvPr id="9" name="Picture 8" descr="A close up of a flower&#10;&#10;Description automatically generated">
            <a:extLst>
              <a:ext uri="{FF2B5EF4-FFF2-40B4-BE49-F238E27FC236}">
                <a16:creationId xmlns:a16="http://schemas.microsoft.com/office/drawing/2014/main" id="{66B82AE5-07B6-4192-AA2F-BDB6F37FE0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6461" y="4576728"/>
            <a:ext cx="6535062" cy="1771897"/>
          </a:xfrm>
          <a:prstGeom prst="rect">
            <a:avLst/>
          </a:prstGeom>
        </p:spPr>
      </p:pic>
    </p:spTree>
    <p:extLst>
      <p:ext uri="{BB962C8B-B14F-4D97-AF65-F5344CB8AC3E}">
        <p14:creationId xmlns:p14="http://schemas.microsoft.com/office/powerpoint/2010/main" val="2042750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pPr algn="ctr" eaLnBrk="1" hangingPunct="1"/>
            <a:r>
              <a:rPr lang="en-US" altLang="fr-FR" sz="4400" b="1" i="1" dirty="0">
                <a:solidFill>
                  <a:schemeClr val="bg1"/>
                </a:solidFill>
                <a:effectLst>
                  <a:outerShdw blurRad="38100" dist="38100" dir="2700000" algn="tl">
                    <a:srgbClr val="000000">
                      <a:alpha val="43137"/>
                    </a:srgbClr>
                  </a:outerShdw>
                </a:effectLst>
              </a:rPr>
              <a:t>Cross-Part Collaborative (and QMAC!)</a:t>
            </a:r>
            <a:r>
              <a:rPr lang="en-US" altLang="fr-FR" b="1" i="1" dirty="0">
                <a:solidFill>
                  <a:schemeClr val="bg1"/>
                </a:solidFill>
                <a:effectLst>
                  <a:outerShdw blurRad="38100" dist="38100" dir="2700000" algn="tl">
                    <a:srgbClr val="000000">
                      <a:alpha val="43137"/>
                    </a:srgbClr>
                  </a:outerShdw>
                </a:effectLst>
              </a:rPr>
              <a:t> Aims</a:t>
            </a:r>
            <a:endParaRPr lang="en-US" altLang="fr-FR" sz="4400" b="1" i="1" dirty="0">
              <a:solidFill>
                <a:schemeClr val="bg1"/>
              </a:solidFill>
              <a:effectLst>
                <a:outerShdw blurRad="38100" dist="38100" dir="2700000" algn="tl">
                  <a:srgbClr val="000000">
                    <a:alpha val="43137"/>
                  </a:srgbClr>
                </a:outerShdw>
              </a:effectLst>
            </a:endParaRPr>
          </a:p>
        </p:txBody>
      </p:sp>
      <p:sp>
        <p:nvSpPr>
          <p:cNvPr id="5123" name="Rectangle 3"/>
          <p:cNvSpPr>
            <a:spLocks noGrp="1" noChangeArrowheads="1"/>
          </p:cNvSpPr>
          <p:nvPr>
            <p:ph idx="1"/>
          </p:nvPr>
        </p:nvSpPr>
        <p:spPr/>
        <p:txBody>
          <a:bodyPr anchor="t">
            <a:normAutofit/>
          </a:bodyPr>
          <a:lstStyle/>
          <a:p>
            <a:pPr marL="457200" indent="-457200" eaLnBrk="1" hangingPunct="1">
              <a:lnSpc>
                <a:spcPct val="90000"/>
              </a:lnSpc>
              <a:spcAft>
                <a:spcPts val="2400"/>
              </a:spcAft>
              <a:buFont typeface="+mj-lt"/>
              <a:buAutoNum type="arabicPeriod"/>
            </a:pPr>
            <a:r>
              <a:rPr lang="en-US" altLang="fr-FR" sz="2400" dirty="0">
                <a:solidFill>
                  <a:schemeClr val="bg1"/>
                </a:solidFill>
              </a:rPr>
              <a:t>Reinforce partnerships across Ryan White Parts (A, B, C, D, and F) in the Commonwealth of Virginia</a:t>
            </a:r>
          </a:p>
          <a:p>
            <a:pPr marL="457200" indent="-457200" eaLnBrk="1" hangingPunct="1">
              <a:lnSpc>
                <a:spcPct val="90000"/>
              </a:lnSpc>
              <a:spcAft>
                <a:spcPts val="2400"/>
              </a:spcAft>
              <a:buFont typeface="+mj-lt"/>
              <a:buAutoNum type="arabicPeriod"/>
            </a:pPr>
            <a:r>
              <a:rPr lang="en-US" altLang="fr-FR" sz="2400" dirty="0">
                <a:solidFill>
                  <a:schemeClr val="bg1"/>
                </a:solidFill>
              </a:rPr>
              <a:t>Maintain a portfolio of performance measures that are routinely collected for strategic planning and quality improvement projects</a:t>
            </a:r>
          </a:p>
          <a:p>
            <a:pPr marL="457200" indent="-457200" eaLnBrk="1" hangingPunct="1">
              <a:lnSpc>
                <a:spcPct val="90000"/>
              </a:lnSpc>
              <a:spcAft>
                <a:spcPts val="2400"/>
              </a:spcAft>
              <a:buFont typeface="+mj-lt"/>
              <a:buAutoNum type="arabicPeriod"/>
            </a:pPr>
            <a:r>
              <a:rPr lang="en-US" altLang="fr-FR" sz="2400" dirty="0">
                <a:solidFill>
                  <a:schemeClr val="bg1"/>
                </a:solidFill>
              </a:rPr>
              <a:t>Plan and implement at least one joint quality improvement project by all RWHAP recipients and subrecipients in the Old Dominion</a:t>
            </a:r>
          </a:p>
        </p:txBody>
      </p:sp>
    </p:spTree>
    <p:extLst>
      <p:ext uri="{BB962C8B-B14F-4D97-AF65-F5344CB8AC3E}">
        <p14:creationId xmlns:p14="http://schemas.microsoft.com/office/powerpoint/2010/main" val="471574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1" dirty="0">
                <a:solidFill>
                  <a:schemeClr val="bg1"/>
                </a:solidFill>
                <a:effectLst>
                  <a:outerShdw blurRad="38100" dist="38100" dir="2700000" algn="tl">
                    <a:srgbClr val="000000">
                      <a:alpha val="43137"/>
                    </a:srgbClr>
                  </a:outerShdw>
                </a:effectLst>
              </a:rPr>
              <a:t>Funding Sources</a:t>
            </a:r>
            <a:endParaRPr lang="en-US" sz="4800" b="1" i="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32500" lnSpcReduction="20000"/>
          </a:bodyPr>
          <a:lstStyle/>
          <a:p>
            <a:r>
              <a:rPr lang="en-US" sz="11100" dirty="0">
                <a:solidFill>
                  <a:schemeClr val="bg1"/>
                </a:solidFill>
              </a:rPr>
              <a:t>Within th</a:t>
            </a:r>
            <a:r>
              <a:rPr lang="en-US" sz="9800" dirty="0">
                <a:solidFill>
                  <a:schemeClr val="bg1"/>
                </a:solidFill>
              </a:rPr>
              <a:t>e Health Resources and Services Administration (HRSA), the HIV/AIDS Bureau (HAB)administers the Ryan White HIV/AIDS Program (RWHAP)</a:t>
            </a:r>
          </a:p>
          <a:p>
            <a:r>
              <a:rPr lang="en-US" sz="9800" dirty="0">
                <a:solidFill>
                  <a:schemeClr val="bg1"/>
                </a:solidFill>
              </a:rPr>
              <a:t>Virginia Department of Health (VDH) administers the RWHAP Part B Program, under the HIV Care Services (HCS) unit within the Division of Disease Prevention (DDP).  </a:t>
            </a:r>
          </a:p>
          <a:p>
            <a:r>
              <a:rPr lang="en-US" sz="9800" dirty="0">
                <a:solidFill>
                  <a:schemeClr val="bg1"/>
                </a:solidFill>
              </a:rPr>
              <a:t>VDH formally collaborates with Part A agencies in its area through an initiative started in 2018.</a:t>
            </a:r>
            <a:endParaRPr lang="en-US" sz="5100" dirty="0">
              <a:solidFill>
                <a:schemeClr val="bg1"/>
              </a:solidFill>
            </a:endParaRPr>
          </a:p>
          <a:p>
            <a:endParaRPr lang="en-US" dirty="0">
              <a:solidFill>
                <a:schemeClr val="bg1"/>
              </a:solidFill>
            </a:endParaRPr>
          </a:p>
          <a:p>
            <a:r>
              <a:rPr lang="en-US" sz="3700" u="sng" dirty="0">
                <a:hlinkClick r:id="rId3"/>
              </a:rPr>
              <a:t>https://hab.hrsa.gov/sites/default/files/hab/clinical-quality-management/clinicalqualitymanagementpcn.pdf</a:t>
            </a:r>
            <a:endParaRPr lang="en-US" sz="3700" dirty="0"/>
          </a:p>
          <a:p>
            <a:pPr marL="0" indent="0">
              <a:buNone/>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210251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771525" y="90487"/>
            <a:ext cx="10515600" cy="72072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fr-FR" b="1" i="1" dirty="0">
                <a:solidFill>
                  <a:schemeClr val="bg1"/>
                </a:solidFill>
                <a:effectLst>
                  <a:outerShdw blurRad="38100" dist="38100" dir="2700000" algn="tl">
                    <a:srgbClr val="000000">
                      <a:alpha val="43137"/>
                    </a:srgbClr>
                  </a:outerShdw>
                </a:effectLst>
              </a:rPr>
              <a:t>Ryan White Funded Areas in Virginia</a:t>
            </a:r>
          </a:p>
        </p:txBody>
      </p:sp>
      <p:pic>
        <p:nvPicPr>
          <p:cNvPr id="5" name="Picture 4"/>
          <p:cNvPicPr>
            <a:picLocks noChangeAspect="1"/>
          </p:cNvPicPr>
          <p:nvPr/>
        </p:nvPicPr>
        <p:blipFill>
          <a:blip r:embed="rId3"/>
          <a:stretch>
            <a:fillRect/>
          </a:stretch>
        </p:blipFill>
        <p:spPr>
          <a:xfrm>
            <a:off x="571500" y="811213"/>
            <a:ext cx="11163300" cy="5765800"/>
          </a:xfrm>
          <a:prstGeom prst="rect">
            <a:avLst/>
          </a:prstGeom>
        </p:spPr>
      </p:pic>
    </p:spTree>
    <p:extLst>
      <p:ext uri="{BB962C8B-B14F-4D97-AF65-F5344CB8AC3E}">
        <p14:creationId xmlns:p14="http://schemas.microsoft.com/office/powerpoint/2010/main" val="185793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1" dirty="0">
                <a:solidFill>
                  <a:schemeClr val="bg1"/>
                </a:solidFill>
                <a:effectLst>
                  <a:outerShdw blurRad="38100" dist="38100" dir="2700000" algn="tl">
                    <a:srgbClr val="000000">
                      <a:alpha val="43137"/>
                    </a:srgbClr>
                  </a:outerShdw>
                </a:effectLst>
              </a:rPr>
              <a:t>Purpose of Ryan White Part B </a:t>
            </a:r>
          </a:p>
        </p:txBody>
      </p:sp>
      <p:sp>
        <p:nvSpPr>
          <p:cNvPr id="3" name="Content Placeholder 2"/>
          <p:cNvSpPr>
            <a:spLocks noGrp="1"/>
          </p:cNvSpPr>
          <p:nvPr>
            <p:ph idx="1"/>
          </p:nvPr>
        </p:nvSpPr>
        <p:spPr>
          <a:xfrm>
            <a:off x="838200" y="1690688"/>
            <a:ext cx="10515600" cy="4486275"/>
          </a:xfrm>
        </p:spPr>
        <p:txBody>
          <a:bodyPr>
            <a:normAutofit/>
          </a:bodyPr>
          <a:lstStyle/>
          <a:p>
            <a:r>
              <a:rPr lang="en-US" sz="3600" dirty="0">
                <a:solidFill>
                  <a:schemeClr val="bg1"/>
                </a:solidFill>
              </a:rPr>
              <a:t>Since 1991, VDH has administered Ryan White Part B funding for HIV care services to persons living with HIV/AIDS</a:t>
            </a:r>
          </a:p>
          <a:p>
            <a:pPr lvl="1"/>
            <a:r>
              <a:rPr lang="en-US" sz="3200" dirty="0">
                <a:solidFill>
                  <a:schemeClr val="bg1"/>
                </a:solidFill>
              </a:rPr>
              <a:t>Core Medical Services, Support Services</a:t>
            </a:r>
          </a:p>
          <a:p>
            <a:pPr lvl="1"/>
            <a:r>
              <a:rPr lang="en-US" sz="3200" dirty="0">
                <a:solidFill>
                  <a:schemeClr val="bg1"/>
                </a:solidFill>
              </a:rPr>
              <a:t>Funds the Virginia AIDS Drug Assistance Program </a:t>
            </a:r>
          </a:p>
          <a:p>
            <a:pPr marL="0" indent="0">
              <a:buNone/>
            </a:pPr>
            <a:endParaRPr lang="en-US" sz="3600" dirty="0">
              <a:solidFill>
                <a:schemeClr val="bg1"/>
              </a:solidFill>
            </a:endParaRPr>
          </a:p>
          <a:p>
            <a:r>
              <a:rPr lang="en-US" sz="3600" dirty="0">
                <a:solidFill>
                  <a:schemeClr val="bg1"/>
                </a:solidFill>
              </a:rPr>
              <a:t>Ryan White funding is the payer of last resort.</a:t>
            </a:r>
          </a:p>
          <a:p>
            <a:endParaRPr lang="en-US" sz="3600" dirty="0"/>
          </a:p>
          <a:p>
            <a:pPr marL="0" indent="0">
              <a:buNone/>
            </a:pPr>
            <a:endParaRPr lang="en-US" sz="3600" dirty="0">
              <a:solidFill>
                <a:schemeClr val="bg1"/>
              </a:solidFill>
            </a:endParaRPr>
          </a:p>
        </p:txBody>
      </p:sp>
    </p:spTree>
    <p:extLst>
      <p:ext uri="{BB962C8B-B14F-4D97-AF65-F5344CB8AC3E}">
        <p14:creationId xmlns:p14="http://schemas.microsoft.com/office/powerpoint/2010/main" val="1141012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bg1"/>
                </a:solidFill>
                <a:effectLst>
                  <a:outerShdw blurRad="38100" dist="38100" dir="2700000" algn="tl">
                    <a:srgbClr val="000000">
                      <a:alpha val="43137"/>
                    </a:srgbClr>
                  </a:outerShdw>
                </a:effectLst>
              </a:rPr>
              <a:t>VDH Quality Vision and Mission</a:t>
            </a:r>
            <a:endParaRPr lang="en-US"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00050" y="1503680"/>
            <a:ext cx="11327130" cy="5102860"/>
          </a:xfrm>
        </p:spPr>
        <p:txBody>
          <a:bodyPr>
            <a:normAutofit/>
          </a:bodyPr>
          <a:lstStyle/>
          <a:p>
            <a:pPr marL="0" lvl="0" indent="0">
              <a:buNone/>
            </a:pPr>
            <a:r>
              <a:rPr lang="en-US" b="1" dirty="0">
                <a:solidFill>
                  <a:schemeClr val="bg1"/>
                </a:solidFill>
              </a:rPr>
              <a:t>Vision:  </a:t>
            </a:r>
            <a:endParaRPr lang="en-US" dirty="0">
              <a:solidFill>
                <a:schemeClr val="bg1"/>
              </a:solidFill>
            </a:endParaRPr>
          </a:p>
          <a:p>
            <a:r>
              <a:rPr lang="en-US" dirty="0">
                <a:solidFill>
                  <a:schemeClr val="bg1"/>
                </a:solidFill>
              </a:rPr>
              <a:t>VDH envisions optimal health and medication access for all PLWH, supported by a health care system that assures ready access to comprehensive, competent, and quality care. </a:t>
            </a:r>
            <a:r>
              <a:rPr lang="en-US" b="1" dirty="0">
                <a:solidFill>
                  <a:schemeClr val="bg1"/>
                </a:solidFill>
              </a:rPr>
              <a:t> </a:t>
            </a:r>
            <a:endParaRPr lang="en-US" dirty="0">
              <a:solidFill>
                <a:schemeClr val="bg1"/>
              </a:solidFill>
            </a:endParaRPr>
          </a:p>
          <a:p>
            <a:pPr marL="0" lvl="0" indent="0">
              <a:buNone/>
            </a:pPr>
            <a:endParaRPr lang="en-US" b="1" dirty="0">
              <a:solidFill>
                <a:schemeClr val="bg1"/>
              </a:solidFill>
            </a:endParaRPr>
          </a:p>
          <a:p>
            <a:pPr marL="0" lvl="0" indent="0">
              <a:buNone/>
            </a:pPr>
            <a:r>
              <a:rPr lang="en-US" b="1" dirty="0">
                <a:solidFill>
                  <a:schemeClr val="bg1"/>
                </a:solidFill>
              </a:rPr>
              <a:t>Mission Statement:</a:t>
            </a:r>
            <a:endParaRPr lang="en-US" dirty="0">
              <a:solidFill>
                <a:schemeClr val="bg1"/>
              </a:solidFill>
            </a:endParaRPr>
          </a:p>
          <a:p>
            <a:pPr marL="0" indent="0">
              <a:buNone/>
            </a:pPr>
            <a:r>
              <a:rPr lang="en-US" dirty="0">
                <a:solidFill>
                  <a:schemeClr val="bg1"/>
                </a:solidFill>
              </a:rPr>
              <a:t>The RWHAP Part B Quality Management Program exists to ensure the highest quality core medical care and supportive services for PLWH in Virginia, as well as to provide medication access to them through statewide leadership and stakeholder collaboration </a:t>
            </a:r>
            <a:br>
              <a:rPr lang="en-US" dirty="0">
                <a:solidFill>
                  <a:schemeClr val="bg1"/>
                </a:solidFill>
              </a:rPr>
            </a:br>
            <a:endParaRPr lang="en-US" dirty="0">
              <a:solidFill>
                <a:schemeClr val="bg1"/>
              </a:solidFill>
            </a:endParaRPr>
          </a:p>
          <a:p>
            <a:pPr marL="0" indent="0">
              <a:buNone/>
            </a:pPr>
            <a:endParaRPr lang="en-US" dirty="0"/>
          </a:p>
        </p:txBody>
      </p:sp>
    </p:spTree>
    <p:extLst>
      <p:ext uri="{BB962C8B-B14F-4D97-AF65-F5344CB8AC3E}">
        <p14:creationId xmlns:p14="http://schemas.microsoft.com/office/powerpoint/2010/main" val="4776963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2108</TotalTime>
  <Words>5893</Words>
  <Application>Microsoft Office PowerPoint</Application>
  <PresentationFormat>Widescreen</PresentationFormat>
  <Paragraphs>403</Paragraphs>
  <Slides>47</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Times New Roman</vt:lpstr>
      <vt:lpstr>Office Theme</vt:lpstr>
      <vt:lpstr>QMAC Orientation Training    Beverly Franklin Ashley Yocum Camellia Espinal </vt:lpstr>
      <vt:lpstr>PowerPoint Presentation</vt:lpstr>
      <vt:lpstr>Where did QMAC come from?</vt:lpstr>
      <vt:lpstr>RWHAP Cross-Part Collaborative History</vt:lpstr>
      <vt:lpstr>Cross-Part Collaborative (and QMAC!) Aims</vt:lpstr>
      <vt:lpstr>Funding Sources</vt:lpstr>
      <vt:lpstr>PowerPoint Presentation</vt:lpstr>
      <vt:lpstr>Purpose of Ryan White Part B </vt:lpstr>
      <vt:lpstr>VDH Quality Vision and Mission</vt:lpstr>
      <vt:lpstr>VDH Quality Values</vt:lpstr>
      <vt:lpstr>VDH Annual Quality Goals</vt:lpstr>
      <vt:lpstr>VDH CQM Program Purpose </vt:lpstr>
      <vt:lpstr>What is QMAC?</vt:lpstr>
      <vt:lpstr>Virginia QMAC Overview</vt:lpstr>
      <vt:lpstr>PowerPoint Presentation</vt:lpstr>
      <vt:lpstr>Virginia QMAC Mission</vt:lpstr>
      <vt:lpstr>Virginia QMAC Objectives</vt:lpstr>
      <vt:lpstr>Virginia QMAC Membership</vt:lpstr>
      <vt:lpstr>What Happens at QMAC Meetings?</vt:lpstr>
      <vt:lpstr>Virginia QMAC Meeting Schedule</vt:lpstr>
      <vt:lpstr>QMAC vs QM Summit</vt:lpstr>
      <vt:lpstr>Virginia QMAC Organizational Structure</vt:lpstr>
      <vt:lpstr>Virginia QMAC Organizational Structure</vt:lpstr>
      <vt:lpstr>How does QMAC do its work? </vt:lpstr>
      <vt:lpstr>Executive Committee Responsibilities</vt:lpstr>
      <vt:lpstr>Executive Committee Activities</vt:lpstr>
      <vt:lpstr>Capacity Building Subcommittee Responsibilities</vt:lpstr>
      <vt:lpstr>Capacity Building Subcommittee Activities</vt:lpstr>
      <vt:lpstr>Communications Subcommittee Responsibilities</vt:lpstr>
      <vt:lpstr>Communications Subcommittee Activities</vt:lpstr>
      <vt:lpstr>Data Subcommittee Responsibilities</vt:lpstr>
      <vt:lpstr>Data Subcommittee Activities</vt:lpstr>
      <vt:lpstr>QI Subcommittee Responsibilities</vt:lpstr>
      <vt:lpstr>QI Subcommittee Activities</vt:lpstr>
      <vt:lpstr>VACAC Responsibilities</vt:lpstr>
      <vt:lpstr>VACAC Activities</vt:lpstr>
      <vt:lpstr>PowerPoint Presentation</vt:lpstr>
      <vt:lpstr>What is expected of me?</vt:lpstr>
      <vt:lpstr>Selecting and Changing Subcommittees</vt:lpstr>
      <vt:lpstr>Present, Tardy, Excused, Absent</vt:lpstr>
      <vt:lpstr>Subcommittee Management</vt:lpstr>
      <vt:lpstr>Glasscubes</vt:lpstr>
      <vt:lpstr>Travel Reimbursement</vt:lpstr>
      <vt:lpstr>Orientation Summary</vt:lpstr>
      <vt:lpstr>QMAC Member Roles &amp; Expectations</vt:lpstr>
      <vt:lpstr>Discussion, Question, and Answer</vt:lpstr>
      <vt:lpstr>Evaluation Questions</vt:lpstr>
    </vt:vector>
  </TitlesOfParts>
  <Company>VCU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QMAC</dc:title>
  <dc:creator>SUZANNE Lavoie</dc:creator>
  <cp:lastModifiedBy>Diawara, Safere (VDH)</cp:lastModifiedBy>
  <cp:revision>77</cp:revision>
  <dcterms:created xsi:type="dcterms:W3CDTF">2018-10-11T15:16:47Z</dcterms:created>
  <dcterms:modified xsi:type="dcterms:W3CDTF">2021-10-20T19:41:30Z</dcterms:modified>
</cp:coreProperties>
</file>