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Candal"/>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Candal-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405765f0b0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405765f0b0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lang="en">
                <a:solidFill>
                  <a:schemeClr val="dk1"/>
                </a:solidFill>
              </a:rPr>
              <a:t>Have</a:t>
            </a:r>
            <a:r>
              <a:rPr lang="en">
                <a:solidFill>
                  <a:schemeClr val="dk1"/>
                </a:solidFill>
              </a:rPr>
              <a:t> students partner and practice.  Ask one student to act out several of the signs and the other student to identify them.  Then after they identify the signs, do the two tests. Then practice what they would say to 911. Then switch roles.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405765f0b0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405765f0b0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u="sng">
                <a:solidFill>
                  <a:schemeClr val="dk1"/>
                </a:solidFill>
                <a:latin typeface="Palatino"/>
                <a:ea typeface="Palatino"/>
                <a:cs typeface="Palatino"/>
                <a:sym typeface="Palatino"/>
              </a:rPr>
              <a:t>Hand out magnets and Family Letter</a:t>
            </a:r>
            <a:endParaRPr sz="1000">
              <a:solidFill>
                <a:schemeClr val="dk1"/>
              </a:solidFill>
              <a:latin typeface="Palatino"/>
              <a:ea typeface="Palatino"/>
              <a:cs typeface="Palatino"/>
              <a:sym typeface="Palatino"/>
            </a:endParaRPr>
          </a:p>
          <a:p>
            <a:pPr indent="0" lvl="0" marL="0" rtl="0" algn="l">
              <a:spcBef>
                <a:spcPts val="0"/>
              </a:spcBef>
              <a:spcAft>
                <a:spcPts val="0"/>
              </a:spcAft>
              <a:buNone/>
            </a:pPr>
            <a:r>
              <a:rPr lang="en" sz="1000">
                <a:solidFill>
                  <a:schemeClr val="dk1"/>
                </a:solidFill>
                <a:latin typeface="Palatino"/>
                <a:ea typeface="Palatino"/>
                <a:cs typeface="Palatino"/>
                <a:sym typeface="Palatino"/>
              </a:rPr>
              <a:t>This letter/article that you hand them will explain to their families what you are giving them.</a:t>
            </a:r>
            <a:endParaRPr sz="1000">
              <a:solidFill>
                <a:schemeClr val="dk1"/>
              </a:solidFill>
              <a:latin typeface="Palatino"/>
              <a:ea typeface="Palatino"/>
              <a:cs typeface="Palatino"/>
              <a:sym typeface="Palatino"/>
            </a:endParaRPr>
          </a:p>
          <a:p>
            <a:pPr indent="0" lvl="0" marL="0" rtl="0" algn="l">
              <a:spcBef>
                <a:spcPts val="0"/>
              </a:spcBef>
              <a:spcAft>
                <a:spcPts val="0"/>
              </a:spcAft>
              <a:buNone/>
            </a:pPr>
            <a:r>
              <a:rPr b="1" i="1" lang="en" sz="1000">
                <a:solidFill>
                  <a:schemeClr val="dk1"/>
                </a:solidFill>
                <a:latin typeface="Palatino"/>
                <a:ea typeface="Palatino"/>
                <a:cs typeface="Palatino"/>
                <a:sym typeface="Palatino"/>
              </a:rPr>
              <a:t>Ask if any questions or anyone would like extra magnets or wallet cards for extended family.</a:t>
            </a:r>
            <a:endParaRPr b="1" i="1" sz="1000">
              <a:solidFill>
                <a:schemeClr val="dk1"/>
              </a:solidFill>
              <a:latin typeface="Palatino"/>
              <a:ea typeface="Palatino"/>
              <a:cs typeface="Palatino"/>
              <a:sym typeface="Palatino"/>
            </a:endParaRPr>
          </a:p>
          <a:p>
            <a:pPr indent="0" lvl="0" marL="0" rtl="0" algn="l">
              <a:spcBef>
                <a:spcPts val="0"/>
              </a:spcBef>
              <a:spcAft>
                <a:spcPts val="0"/>
              </a:spcAft>
              <a:buNone/>
            </a:pPr>
            <a:r>
              <a:rPr b="1" i="1" lang="en" sz="1000">
                <a:solidFill>
                  <a:schemeClr val="dk1"/>
                </a:solidFill>
                <a:latin typeface="Palatino"/>
                <a:ea typeface="Palatino"/>
                <a:cs typeface="Palatino"/>
                <a:sym typeface="Palatino"/>
              </a:rPr>
              <a:t>** Suggest they put the magnet, wallet cards and letter in their Lunch Box so parents see them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405765f0b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405765f0b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405765f0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405765f0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405765f0b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405765f0b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405765f0b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405765f0b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Remind students we never call 911 as a prank, only when there is a true emergency.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405765f0b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405765f0b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405765f0b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405765f0b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405765f0b0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405765f0b0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405765f0b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405765f0b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lang="en">
                <a:solidFill>
                  <a:schemeClr val="dk1"/>
                </a:solidFill>
              </a:rPr>
              <a:t>Hand out wallet card and walk through 5 signs and 2 tests.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405765f0b0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405765f0b0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lang="en">
                <a:solidFill>
                  <a:schemeClr val="dk1"/>
                </a:solidFill>
              </a:rPr>
              <a:t>Hand out wallet card and walk through 5 signs and 2 tests.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488550" y="4082375"/>
            <a:ext cx="8372100" cy="957000"/>
          </a:xfrm>
          <a:prstGeom prst="rect">
            <a:avLst/>
          </a:prstGeom>
          <a:ln>
            <a:noFill/>
          </a:ln>
          <a:effectLst>
            <a:outerShdw blurRad="57150" rotWithShape="0" algn="bl" dir="5400000" dist="152400">
              <a:srgbClr val="000000">
                <a:alpha val="50000"/>
              </a:srgbClr>
            </a:outerShdw>
          </a:effectLst>
        </p:spPr>
        <p:txBody>
          <a:bodyPr anchorCtr="0" anchor="b" bIns="91425" lIns="91425" spcFirstLastPara="1" rIns="91425" wrap="square" tIns="91425">
            <a:normAutofit/>
          </a:bodyPr>
          <a:lstStyle/>
          <a:p>
            <a:pPr indent="0" lvl="0" marL="0" rtl="0" algn="ctr">
              <a:spcBef>
                <a:spcPts val="0"/>
              </a:spcBef>
              <a:spcAft>
                <a:spcPts val="0"/>
              </a:spcAft>
              <a:buSzPts val="990"/>
              <a:buNone/>
            </a:pPr>
            <a:r>
              <a:rPr b="1" lang="en" sz="4580">
                <a:solidFill>
                  <a:schemeClr val="lt1"/>
                </a:solidFill>
                <a:latin typeface="Candal"/>
                <a:ea typeface="Candal"/>
                <a:cs typeface="Candal"/>
                <a:sym typeface="Candal"/>
              </a:rPr>
              <a:t>Stroke Smart Alexandria</a:t>
            </a:r>
            <a:endParaRPr b="1" sz="4580">
              <a:solidFill>
                <a:schemeClr val="lt1"/>
              </a:solidFill>
              <a:latin typeface="Candal"/>
              <a:ea typeface="Candal"/>
              <a:cs typeface="Candal"/>
              <a:sym typeface="Cand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10" name="Shape 110"/>
        <p:cNvGrpSpPr/>
        <p:nvPr/>
      </p:nvGrpSpPr>
      <p:grpSpPr>
        <a:xfrm>
          <a:off x="0" y="0"/>
          <a:ext cx="0" cy="0"/>
          <a:chOff x="0" y="0"/>
          <a:chExt cx="0" cy="0"/>
        </a:xfrm>
      </p:grpSpPr>
      <p:sp>
        <p:nvSpPr>
          <p:cNvPr id="111" name="Google Shape;111;p22"/>
          <p:cNvSpPr txBox="1"/>
          <p:nvPr>
            <p:ph type="title"/>
          </p:nvPr>
        </p:nvSpPr>
        <p:spPr>
          <a:xfrm>
            <a:off x="318725" y="298000"/>
            <a:ext cx="8194200" cy="1624500"/>
          </a:xfrm>
          <a:prstGeom prst="rect">
            <a:avLst/>
          </a:prstGeom>
        </p:spPr>
        <p:txBody>
          <a:bodyPr anchorCtr="0" anchor="t" bIns="91425" lIns="91425" spcFirstLastPara="1" rIns="91425" wrap="square" tIns="91425">
            <a:noAutofit/>
          </a:bodyPr>
          <a:lstStyle/>
          <a:p>
            <a:pPr indent="0" lvl="0" marL="0" marR="0" rtl="0" algn="ctr">
              <a:spcBef>
                <a:spcPts val="0"/>
              </a:spcBef>
              <a:spcAft>
                <a:spcPts val="0"/>
              </a:spcAft>
              <a:buNone/>
            </a:pPr>
            <a:r>
              <a:rPr lang="en" sz="2900">
                <a:solidFill>
                  <a:schemeClr val="lt1"/>
                </a:solidFill>
                <a:latin typeface="Candal"/>
                <a:ea typeface="Candal"/>
                <a:cs typeface="Candal"/>
                <a:sym typeface="Candal"/>
              </a:rPr>
              <a:t>Practice and Demonstration</a:t>
            </a:r>
            <a:endParaRPr sz="2900">
              <a:solidFill>
                <a:schemeClr val="lt1"/>
              </a:solidFill>
              <a:latin typeface="Candal"/>
              <a:ea typeface="Candal"/>
              <a:cs typeface="Candal"/>
              <a:sym typeface="Candal"/>
            </a:endParaRPr>
          </a:p>
        </p:txBody>
      </p:sp>
      <p:sp>
        <p:nvSpPr>
          <p:cNvPr id="112" name="Google Shape;112;p22"/>
          <p:cNvSpPr txBox="1"/>
          <p:nvPr/>
        </p:nvSpPr>
        <p:spPr>
          <a:xfrm>
            <a:off x="374825" y="1009950"/>
            <a:ext cx="5081100" cy="35709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2000" u="sng">
                <a:solidFill>
                  <a:schemeClr val="dk1"/>
                </a:solidFill>
                <a:latin typeface="Candal"/>
                <a:ea typeface="Candal"/>
                <a:cs typeface="Candal"/>
                <a:sym typeface="Candal"/>
              </a:rPr>
              <a:t>In partners practice the following:</a:t>
            </a:r>
            <a:endParaRPr sz="2000" u="sng">
              <a:solidFill>
                <a:schemeClr val="dk1"/>
              </a:solidFill>
              <a:latin typeface="Candal"/>
              <a:ea typeface="Candal"/>
              <a:cs typeface="Candal"/>
              <a:sym typeface="Candal"/>
            </a:endParaRPr>
          </a:p>
          <a:p>
            <a:pPr indent="0" lvl="0" marL="0" marR="0" rtl="0" algn="l">
              <a:spcBef>
                <a:spcPts val="0"/>
              </a:spcBef>
              <a:spcAft>
                <a:spcPts val="0"/>
              </a:spcAft>
              <a:buNone/>
            </a:pPr>
            <a:r>
              <a:t/>
            </a:r>
            <a:endParaRPr sz="2000">
              <a:solidFill>
                <a:schemeClr val="dk1"/>
              </a:solidFill>
              <a:latin typeface="Candal"/>
              <a:ea typeface="Candal"/>
              <a:cs typeface="Candal"/>
              <a:sym typeface="Candal"/>
            </a:endParaRPr>
          </a:p>
          <a:p>
            <a:pPr indent="0" lvl="0" marL="0" marR="0" rtl="0" algn="l">
              <a:spcBef>
                <a:spcPts val="0"/>
              </a:spcBef>
              <a:spcAft>
                <a:spcPts val="0"/>
              </a:spcAft>
              <a:buNone/>
            </a:pPr>
            <a:r>
              <a:rPr lang="en" sz="1800">
                <a:solidFill>
                  <a:schemeClr val="dk1"/>
                </a:solidFill>
                <a:latin typeface="Candal"/>
                <a:ea typeface="Candal"/>
                <a:cs typeface="Candal"/>
                <a:sym typeface="Candal"/>
              </a:rPr>
              <a:t>1 student acts out several of the signs and their partner will try to identify them.</a:t>
            </a:r>
            <a:endParaRPr sz="1800">
              <a:solidFill>
                <a:schemeClr val="dk1"/>
              </a:solidFill>
              <a:latin typeface="Candal"/>
              <a:ea typeface="Candal"/>
              <a:cs typeface="Candal"/>
              <a:sym typeface="Candal"/>
            </a:endParaRPr>
          </a:p>
          <a:p>
            <a:pPr indent="0" lvl="0" marL="0" marR="0" rtl="0" algn="l">
              <a:spcBef>
                <a:spcPts val="0"/>
              </a:spcBef>
              <a:spcAft>
                <a:spcPts val="0"/>
              </a:spcAft>
              <a:buClr>
                <a:schemeClr val="dk1"/>
              </a:buClr>
              <a:buSzPts val="1100"/>
              <a:buFont typeface="Arial"/>
              <a:buNone/>
            </a:pPr>
            <a:r>
              <a:t/>
            </a:r>
            <a:endParaRPr sz="1800">
              <a:solidFill>
                <a:schemeClr val="dk1"/>
              </a:solidFill>
              <a:latin typeface="Candal"/>
              <a:ea typeface="Candal"/>
              <a:cs typeface="Candal"/>
              <a:sym typeface="Candal"/>
            </a:endParaRPr>
          </a:p>
          <a:p>
            <a:pPr indent="0" lvl="0" marL="0" marR="0" rtl="0" algn="l">
              <a:spcBef>
                <a:spcPts val="0"/>
              </a:spcBef>
              <a:spcAft>
                <a:spcPts val="0"/>
              </a:spcAft>
              <a:buNone/>
            </a:pPr>
            <a:r>
              <a:rPr lang="en" sz="1800">
                <a:solidFill>
                  <a:schemeClr val="dk1"/>
                </a:solidFill>
                <a:latin typeface="Candal"/>
                <a:ea typeface="Candal"/>
                <a:cs typeface="Candal"/>
                <a:sym typeface="Candal"/>
              </a:rPr>
              <a:t>Then after they identify the signs, do the two tests. </a:t>
            </a:r>
            <a:endParaRPr sz="1800">
              <a:solidFill>
                <a:schemeClr val="dk1"/>
              </a:solidFill>
              <a:latin typeface="Candal"/>
              <a:ea typeface="Candal"/>
              <a:cs typeface="Candal"/>
              <a:sym typeface="Candal"/>
            </a:endParaRPr>
          </a:p>
          <a:p>
            <a:pPr indent="0" lvl="0" marL="0" marR="0" rtl="0" algn="l">
              <a:spcBef>
                <a:spcPts val="0"/>
              </a:spcBef>
              <a:spcAft>
                <a:spcPts val="0"/>
              </a:spcAft>
              <a:buNone/>
            </a:pPr>
            <a:r>
              <a:t/>
            </a:r>
            <a:endParaRPr sz="1800">
              <a:solidFill>
                <a:schemeClr val="dk1"/>
              </a:solidFill>
              <a:latin typeface="Candal"/>
              <a:ea typeface="Candal"/>
              <a:cs typeface="Candal"/>
              <a:sym typeface="Candal"/>
            </a:endParaRPr>
          </a:p>
          <a:p>
            <a:pPr indent="0" lvl="0" marL="0" marR="0" rtl="0" algn="l">
              <a:spcBef>
                <a:spcPts val="0"/>
              </a:spcBef>
              <a:spcAft>
                <a:spcPts val="0"/>
              </a:spcAft>
              <a:buNone/>
            </a:pPr>
            <a:r>
              <a:rPr lang="en" sz="1800">
                <a:solidFill>
                  <a:schemeClr val="dk1"/>
                </a:solidFill>
                <a:latin typeface="Candal"/>
                <a:ea typeface="Candal"/>
                <a:cs typeface="Candal"/>
                <a:sym typeface="Candal"/>
              </a:rPr>
              <a:t>Then practice what you would say to 911. </a:t>
            </a:r>
            <a:endParaRPr sz="1800">
              <a:solidFill>
                <a:schemeClr val="dk1"/>
              </a:solidFill>
              <a:latin typeface="Candal"/>
              <a:ea typeface="Candal"/>
              <a:cs typeface="Candal"/>
              <a:sym typeface="Candal"/>
            </a:endParaRPr>
          </a:p>
          <a:p>
            <a:pPr indent="0" lvl="0" marL="0" marR="0" rtl="0" algn="l">
              <a:spcBef>
                <a:spcPts val="0"/>
              </a:spcBef>
              <a:spcAft>
                <a:spcPts val="0"/>
              </a:spcAft>
              <a:buNone/>
            </a:pPr>
            <a:r>
              <a:t/>
            </a:r>
            <a:endParaRPr sz="1800">
              <a:solidFill>
                <a:schemeClr val="dk1"/>
              </a:solidFill>
              <a:latin typeface="Candal"/>
              <a:ea typeface="Candal"/>
              <a:cs typeface="Candal"/>
              <a:sym typeface="Candal"/>
            </a:endParaRPr>
          </a:p>
          <a:p>
            <a:pPr indent="0" lvl="0" marL="0" marR="0" rtl="0" algn="l">
              <a:spcBef>
                <a:spcPts val="0"/>
              </a:spcBef>
              <a:spcAft>
                <a:spcPts val="0"/>
              </a:spcAft>
              <a:buClr>
                <a:schemeClr val="dk1"/>
              </a:buClr>
              <a:buSzPts val="1100"/>
              <a:buFont typeface="Arial"/>
              <a:buNone/>
            </a:pPr>
            <a:r>
              <a:rPr lang="en" sz="1800">
                <a:solidFill>
                  <a:schemeClr val="dk1"/>
                </a:solidFill>
                <a:latin typeface="Candal"/>
                <a:ea typeface="Candal"/>
                <a:cs typeface="Candal"/>
                <a:sym typeface="Candal"/>
              </a:rPr>
              <a:t>Switch roles.</a:t>
            </a:r>
            <a:endParaRPr sz="2200">
              <a:latin typeface="Candal"/>
              <a:ea typeface="Candal"/>
              <a:cs typeface="Candal"/>
              <a:sym typeface="Candal"/>
            </a:endParaRPr>
          </a:p>
        </p:txBody>
      </p:sp>
      <p:pic>
        <p:nvPicPr>
          <p:cNvPr id="113" name="Google Shape;113;p22"/>
          <p:cNvPicPr preferRelativeResize="0"/>
          <p:nvPr/>
        </p:nvPicPr>
        <p:blipFill>
          <a:blip r:embed="rId3">
            <a:alphaModFix/>
          </a:blip>
          <a:stretch>
            <a:fillRect/>
          </a:stretch>
        </p:blipFill>
        <p:spPr>
          <a:xfrm>
            <a:off x="5986400" y="1009950"/>
            <a:ext cx="2951126" cy="3810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17" name="Shape 117"/>
        <p:cNvGrpSpPr/>
        <p:nvPr/>
      </p:nvGrpSpPr>
      <p:grpSpPr>
        <a:xfrm>
          <a:off x="0" y="0"/>
          <a:ext cx="0" cy="0"/>
          <a:chOff x="0" y="0"/>
          <a:chExt cx="0" cy="0"/>
        </a:xfrm>
      </p:grpSpPr>
      <p:sp>
        <p:nvSpPr>
          <p:cNvPr id="118" name="Google Shape;118;p23"/>
          <p:cNvSpPr txBox="1"/>
          <p:nvPr>
            <p:ph type="title"/>
          </p:nvPr>
        </p:nvSpPr>
        <p:spPr>
          <a:xfrm>
            <a:off x="318725" y="298000"/>
            <a:ext cx="8194200" cy="1624500"/>
          </a:xfrm>
          <a:prstGeom prst="rect">
            <a:avLst/>
          </a:prstGeom>
        </p:spPr>
        <p:txBody>
          <a:bodyPr anchorCtr="0" anchor="t" bIns="91425" lIns="91425" spcFirstLastPara="1" rIns="91425" wrap="square" tIns="91425">
            <a:noAutofit/>
          </a:bodyPr>
          <a:lstStyle/>
          <a:p>
            <a:pPr indent="0" lvl="0" marL="0" marR="0" rtl="0" algn="ctr">
              <a:spcBef>
                <a:spcPts val="0"/>
              </a:spcBef>
              <a:spcAft>
                <a:spcPts val="0"/>
              </a:spcAft>
              <a:buNone/>
            </a:pPr>
            <a:r>
              <a:rPr lang="en" sz="2900">
                <a:solidFill>
                  <a:schemeClr val="lt1"/>
                </a:solidFill>
                <a:latin typeface="Candal"/>
                <a:ea typeface="Candal"/>
                <a:cs typeface="Candal"/>
                <a:sym typeface="Candal"/>
              </a:rPr>
              <a:t>Homework</a:t>
            </a:r>
            <a:endParaRPr sz="2900">
              <a:solidFill>
                <a:schemeClr val="lt1"/>
              </a:solidFill>
              <a:latin typeface="Candal"/>
              <a:ea typeface="Candal"/>
              <a:cs typeface="Candal"/>
              <a:sym typeface="Candal"/>
            </a:endParaRPr>
          </a:p>
        </p:txBody>
      </p:sp>
      <p:sp>
        <p:nvSpPr>
          <p:cNvPr id="119" name="Google Shape;119;p23"/>
          <p:cNvSpPr txBox="1"/>
          <p:nvPr/>
        </p:nvSpPr>
        <p:spPr>
          <a:xfrm>
            <a:off x="374825" y="913750"/>
            <a:ext cx="8335200" cy="8004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2000">
                <a:solidFill>
                  <a:schemeClr val="dk1"/>
                </a:solidFill>
                <a:latin typeface="Candal"/>
                <a:ea typeface="Candal"/>
                <a:cs typeface="Candal"/>
                <a:sym typeface="Candal"/>
              </a:rPr>
              <a:t>Take home this letter, magnets, and wallet cards to share </a:t>
            </a:r>
            <a:r>
              <a:rPr lang="en" sz="2000">
                <a:solidFill>
                  <a:schemeClr val="dk1"/>
                </a:solidFill>
                <a:latin typeface="Candal"/>
                <a:ea typeface="Candal"/>
                <a:cs typeface="Candal"/>
                <a:sym typeface="Candal"/>
              </a:rPr>
              <a:t>with</a:t>
            </a:r>
            <a:r>
              <a:rPr lang="en" sz="2000">
                <a:solidFill>
                  <a:schemeClr val="dk1"/>
                </a:solidFill>
                <a:latin typeface="Candal"/>
                <a:ea typeface="Candal"/>
                <a:cs typeface="Candal"/>
                <a:sym typeface="Candal"/>
              </a:rPr>
              <a:t> your family.</a:t>
            </a:r>
            <a:endParaRPr sz="2200">
              <a:latin typeface="Candal"/>
              <a:ea typeface="Candal"/>
              <a:cs typeface="Candal"/>
              <a:sym typeface="Candal"/>
            </a:endParaRPr>
          </a:p>
        </p:txBody>
      </p:sp>
      <p:pic>
        <p:nvPicPr>
          <p:cNvPr id="120" name="Google Shape;120;p23"/>
          <p:cNvPicPr preferRelativeResize="0"/>
          <p:nvPr/>
        </p:nvPicPr>
        <p:blipFill>
          <a:blip r:embed="rId3">
            <a:alphaModFix/>
          </a:blip>
          <a:stretch>
            <a:fillRect/>
          </a:stretch>
        </p:blipFill>
        <p:spPr>
          <a:xfrm>
            <a:off x="6109125" y="1915663"/>
            <a:ext cx="2187149" cy="2916198"/>
          </a:xfrm>
          <a:prstGeom prst="rect">
            <a:avLst/>
          </a:prstGeom>
          <a:noFill/>
          <a:ln>
            <a:noFill/>
          </a:ln>
        </p:spPr>
      </p:pic>
      <p:pic>
        <p:nvPicPr>
          <p:cNvPr id="121" name="Google Shape;121;p23"/>
          <p:cNvPicPr preferRelativeResize="0"/>
          <p:nvPr/>
        </p:nvPicPr>
        <p:blipFill rotWithShape="1">
          <a:blip r:embed="rId4">
            <a:alphaModFix/>
          </a:blip>
          <a:srcRect b="16389" l="50503" r="23628" t="27903"/>
          <a:stretch/>
        </p:blipFill>
        <p:spPr>
          <a:xfrm>
            <a:off x="3805552" y="2099202"/>
            <a:ext cx="1930598" cy="2338500"/>
          </a:xfrm>
          <a:prstGeom prst="rect">
            <a:avLst/>
          </a:prstGeom>
          <a:noFill/>
          <a:ln>
            <a:noFill/>
          </a:ln>
        </p:spPr>
      </p:pic>
      <p:pic>
        <p:nvPicPr>
          <p:cNvPr id="122" name="Google Shape;122;p23"/>
          <p:cNvPicPr preferRelativeResize="0"/>
          <p:nvPr/>
        </p:nvPicPr>
        <p:blipFill rotWithShape="1">
          <a:blip r:embed="rId5">
            <a:alphaModFix/>
          </a:blip>
          <a:srcRect b="9758" l="35641" r="35310" t="23082"/>
          <a:stretch/>
        </p:blipFill>
        <p:spPr>
          <a:xfrm>
            <a:off x="894375" y="1810349"/>
            <a:ext cx="2538199" cy="31268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26" name="Shape 126"/>
        <p:cNvGrpSpPr/>
        <p:nvPr/>
      </p:nvGrpSpPr>
      <p:grpSpPr>
        <a:xfrm>
          <a:off x="0" y="0"/>
          <a:ext cx="0" cy="0"/>
          <a:chOff x="0" y="0"/>
          <a:chExt cx="0" cy="0"/>
        </a:xfrm>
      </p:grpSpPr>
      <p:sp>
        <p:nvSpPr>
          <p:cNvPr id="127" name="Google Shape;127;p24"/>
          <p:cNvSpPr txBox="1"/>
          <p:nvPr>
            <p:ph type="title"/>
          </p:nvPr>
        </p:nvSpPr>
        <p:spPr>
          <a:xfrm>
            <a:off x="318725" y="298000"/>
            <a:ext cx="8194200" cy="711900"/>
          </a:xfrm>
          <a:prstGeom prst="rect">
            <a:avLst/>
          </a:prstGeom>
        </p:spPr>
        <p:txBody>
          <a:bodyPr anchorCtr="0" anchor="t" bIns="91425" lIns="91425" spcFirstLastPara="1" rIns="91425" wrap="square" tIns="91425">
            <a:noAutofit/>
          </a:bodyPr>
          <a:lstStyle/>
          <a:p>
            <a:pPr indent="0" lvl="0" marL="0" marR="0" rtl="0" algn="ctr">
              <a:spcBef>
                <a:spcPts val="0"/>
              </a:spcBef>
              <a:spcAft>
                <a:spcPts val="0"/>
              </a:spcAft>
              <a:buNone/>
            </a:pPr>
            <a:r>
              <a:rPr lang="en" sz="2600">
                <a:solidFill>
                  <a:schemeClr val="lt1"/>
                </a:solidFill>
                <a:latin typeface="Candal"/>
                <a:ea typeface="Candal"/>
                <a:cs typeface="Candal"/>
                <a:sym typeface="Candal"/>
              </a:rPr>
              <a:t>You are now</a:t>
            </a:r>
            <a:r>
              <a:rPr lang="en">
                <a:solidFill>
                  <a:schemeClr val="lt1"/>
                </a:solidFill>
                <a:latin typeface="Candal"/>
                <a:ea typeface="Candal"/>
                <a:cs typeface="Candal"/>
                <a:sym typeface="Candal"/>
              </a:rPr>
              <a:t> </a:t>
            </a:r>
            <a:r>
              <a:rPr lang="en" sz="3300">
                <a:solidFill>
                  <a:schemeClr val="lt1"/>
                </a:solidFill>
                <a:latin typeface="Candal"/>
                <a:ea typeface="Candal"/>
                <a:cs typeface="Candal"/>
                <a:sym typeface="Candal"/>
              </a:rPr>
              <a:t>STROKE SMART</a:t>
            </a:r>
            <a:r>
              <a:rPr lang="en">
                <a:solidFill>
                  <a:schemeClr val="lt1"/>
                </a:solidFill>
                <a:latin typeface="Candal"/>
                <a:ea typeface="Candal"/>
                <a:cs typeface="Candal"/>
                <a:sym typeface="Candal"/>
              </a:rPr>
              <a:t>!</a:t>
            </a:r>
            <a:endParaRPr>
              <a:solidFill>
                <a:schemeClr val="lt1"/>
              </a:solidFill>
              <a:latin typeface="Candal"/>
              <a:ea typeface="Candal"/>
              <a:cs typeface="Candal"/>
              <a:sym typeface="Candal"/>
            </a:endParaRPr>
          </a:p>
          <a:p>
            <a:pPr indent="0" lvl="0" marL="0" marR="0" rtl="0" algn="l">
              <a:spcBef>
                <a:spcPts val="0"/>
              </a:spcBef>
              <a:spcAft>
                <a:spcPts val="0"/>
              </a:spcAft>
              <a:buNone/>
            </a:pPr>
            <a:r>
              <a:t/>
            </a:r>
            <a:endParaRPr sz="2000">
              <a:solidFill>
                <a:schemeClr val="lt1"/>
              </a:solidFill>
              <a:latin typeface="Candal"/>
              <a:ea typeface="Candal"/>
              <a:cs typeface="Candal"/>
              <a:sym typeface="Candal"/>
            </a:endParaRPr>
          </a:p>
          <a:p>
            <a:pPr indent="0" lvl="0" marL="0" marR="0" rtl="0" algn="l">
              <a:spcBef>
                <a:spcPts val="0"/>
              </a:spcBef>
              <a:spcAft>
                <a:spcPts val="0"/>
              </a:spcAft>
              <a:buNone/>
            </a:pPr>
            <a:r>
              <a:t/>
            </a:r>
            <a:endParaRPr sz="1800">
              <a:solidFill>
                <a:schemeClr val="lt1"/>
              </a:solidFill>
              <a:latin typeface="Candal"/>
              <a:ea typeface="Candal"/>
              <a:cs typeface="Candal"/>
              <a:sym typeface="Candal"/>
            </a:endParaRPr>
          </a:p>
        </p:txBody>
      </p:sp>
      <p:pic>
        <p:nvPicPr>
          <p:cNvPr id="128" name="Google Shape;128;p24"/>
          <p:cNvPicPr preferRelativeResize="0"/>
          <p:nvPr/>
        </p:nvPicPr>
        <p:blipFill>
          <a:blip r:embed="rId3">
            <a:alphaModFix/>
          </a:blip>
          <a:stretch>
            <a:fillRect/>
          </a:stretch>
        </p:blipFill>
        <p:spPr>
          <a:xfrm>
            <a:off x="5873775" y="1411187"/>
            <a:ext cx="2152825" cy="2152825"/>
          </a:xfrm>
          <a:prstGeom prst="rect">
            <a:avLst/>
          </a:prstGeom>
          <a:noFill/>
          <a:ln>
            <a:noFill/>
          </a:ln>
        </p:spPr>
      </p:pic>
      <p:sp>
        <p:nvSpPr>
          <p:cNvPr id="129" name="Google Shape;129;p24"/>
          <p:cNvSpPr txBox="1"/>
          <p:nvPr/>
        </p:nvSpPr>
        <p:spPr>
          <a:xfrm>
            <a:off x="766375" y="1473775"/>
            <a:ext cx="1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0" name="Google Shape;130;p24"/>
          <p:cNvSpPr txBox="1"/>
          <p:nvPr/>
        </p:nvSpPr>
        <p:spPr>
          <a:xfrm>
            <a:off x="374825" y="1009950"/>
            <a:ext cx="5081100" cy="29553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2000">
                <a:solidFill>
                  <a:schemeClr val="dk1"/>
                </a:solidFill>
                <a:latin typeface="Candal"/>
                <a:ea typeface="Candal"/>
                <a:cs typeface="Candal"/>
                <a:sym typeface="Candal"/>
              </a:rPr>
              <a:t>You know what to do.</a:t>
            </a:r>
            <a:endParaRPr sz="2000">
              <a:solidFill>
                <a:schemeClr val="dk1"/>
              </a:solidFill>
              <a:latin typeface="Candal"/>
              <a:ea typeface="Candal"/>
              <a:cs typeface="Candal"/>
              <a:sym typeface="Candal"/>
            </a:endParaRPr>
          </a:p>
          <a:p>
            <a:pPr indent="0" lvl="0" marL="0" marR="0" rtl="0" algn="l">
              <a:spcBef>
                <a:spcPts val="0"/>
              </a:spcBef>
              <a:spcAft>
                <a:spcPts val="0"/>
              </a:spcAft>
              <a:buNone/>
            </a:pPr>
            <a:r>
              <a:t/>
            </a:r>
            <a:endParaRPr sz="2000">
              <a:solidFill>
                <a:schemeClr val="dk1"/>
              </a:solidFill>
              <a:latin typeface="Candal"/>
              <a:ea typeface="Candal"/>
              <a:cs typeface="Candal"/>
              <a:sym typeface="Candal"/>
            </a:endParaRPr>
          </a:p>
          <a:p>
            <a:pPr indent="0" lvl="0" marL="0" marR="0" rtl="0" algn="l">
              <a:spcBef>
                <a:spcPts val="0"/>
              </a:spcBef>
              <a:spcAft>
                <a:spcPts val="0"/>
              </a:spcAft>
              <a:buNone/>
            </a:pPr>
            <a:r>
              <a:rPr lang="en" sz="2000">
                <a:solidFill>
                  <a:schemeClr val="dk1"/>
                </a:solidFill>
                <a:latin typeface="Candal"/>
                <a:ea typeface="Candal"/>
                <a:cs typeface="Candal"/>
                <a:sym typeface="Candal"/>
              </a:rPr>
              <a:t>You know how to stay calm.</a:t>
            </a:r>
            <a:endParaRPr sz="2000">
              <a:solidFill>
                <a:schemeClr val="dk1"/>
              </a:solidFill>
              <a:latin typeface="Candal"/>
              <a:ea typeface="Candal"/>
              <a:cs typeface="Candal"/>
              <a:sym typeface="Candal"/>
            </a:endParaRPr>
          </a:p>
          <a:p>
            <a:pPr indent="0" lvl="0" marL="0" marR="0" rtl="0" algn="l">
              <a:spcBef>
                <a:spcPts val="0"/>
              </a:spcBef>
              <a:spcAft>
                <a:spcPts val="0"/>
              </a:spcAft>
              <a:buNone/>
            </a:pPr>
            <a:r>
              <a:t/>
            </a:r>
            <a:endParaRPr sz="2000">
              <a:solidFill>
                <a:schemeClr val="dk1"/>
              </a:solidFill>
              <a:latin typeface="Candal"/>
              <a:ea typeface="Candal"/>
              <a:cs typeface="Candal"/>
              <a:sym typeface="Candal"/>
            </a:endParaRPr>
          </a:p>
          <a:p>
            <a:pPr indent="0" lvl="0" marL="0" marR="0" rtl="0" algn="l">
              <a:spcBef>
                <a:spcPts val="0"/>
              </a:spcBef>
              <a:spcAft>
                <a:spcPts val="0"/>
              </a:spcAft>
              <a:buNone/>
            </a:pPr>
            <a:r>
              <a:rPr lang="en" sz="2000">
                <a:solidFill>
                  <a:schemeClr val="dk1"/>
                </a:solidFill>
                <a:latin typeface="Candal"/>
                <a:ea typeface="Candal"/>
                <a:cs typeface="Candal"/>
                <a:sym typeface="Candal"/>
              </a:rPr>
              <a:t>You know what to look for.</a:t>
            </a:r>
            <a:endParaRPr sz="2000">
              <a:solidFill>
                <a:schemeClr val="dk1"/>
              </a:solidFill>
              <a:latin typeface="Candal"/>
              <a:ea typeface="Candal"/>
              <a:cs typeface="Candal"/>
              <a:sym typeface="Candal"/>
            </a:endParaRPr>
          </a:p>
          <a:p>
            <a:pPr indent="0" lvl="0" marL="0" marR="0" rtl="0" algn="l">
              <a:spcBef>
                <a:spcPts val="0"/>
              </a:spcBef>
              <a:spcAft>
                <a:spcPts val="0"/>
              </a:spcAft>
              <a:buNone/>
            </a:pPr>
            <a:r>
              <a:t/>
            </a:r>
            <a:endParaRPr sz="2000">
              <a:solidFill>
                <a:schemeClr val="dk1"/>
              </a:solidFill>
              <a:latin typeface="Candal"/>
              <a:ea typeface="Candal"/>
              <a:cs typeface="Candal"/>
              <a:sym typeface="Candal"/>
            </a:endParaRPr>
          </a:p>
          <a:p>
            <a:pPr indent="0" lvl="0" marL="0" marR="0" rtl="0" algn="l">
              <a:spcBef>
                <a:spcPts val="0"/>
              </a:spcBef>
              <a:spcAft>
                <a:spcPts val="0"/>
              </a:spcAft>
              <a:buNone/>
            </a:pPr>
            <a:r>
              <a:rPr lang="en" sz="2000">
                <a:solidFill>
                  <a:schemeClr val="dk1"/>
                </a:solidFill>
                <a:latin typeface="Candal"/>
                <a:ea typeface="Candal"/>
                <a:cs typeface="Candal"/>
                <a:sym typeface="Candal"/>
              </a:rPr>
              <a:t>You know how to test.</a:t>
            </a:r>
            <a:endParaRPr sz="2000">
              <a:solidFill>
                <a:schemeClr val="dk1"/>
              </a:solidFill>
              <a:latin typeface="Candal"/>
              <a:ea typeface="Candal"/>
              <a:cs typeface="Candal"/>
              <a:sym typeface="Candal"/>
            </a:endParaRPr>
          </a:p>
          <a:p>
            <a:pPr indent="0" lvl="0" marL="0" marR="0" rtl="0" algn="l">
              <a:spcBef>
                <a:spcPts val="0"/>
              </a:spcBef>
              <a:spcAft>
                <a:spcPts val="0"/>
              </a:spcAft>
              <a:buNone/>
            </a:pPr>
            <a:r>
              <a:t/>
            </a:r>
            <a:endParaRPr sz="2000">
              <a:solidFill>
                <a:schemeClr val="dk1"/>
              </a:solidFill>
              <a:latin typeface="Candal"/>
              <a:ea typeface="Candal"/>
              <a:cs typeface="Candal"/>
              <a:sym typeface="Candal"/>
            </a:endParaRPr>
          </a:p>
          <a:p>
            <a:pPr indent="0" lvl="0" marL="0" marR="0" rtl="0" algn="l">
              <a:spcBef>
                <a:spcPts val="0"/>
              </a:spcBef>
              <a:spcAft>
                <a:spcPts val="0"/>
              </a:spcAft>
              <a:buNone/>
            </a:pPr>
            <a:r>
              <a:rPr lang="en" sz="2000">
                <a:solidFill>
                  <a:schemeClr val="dk1"/>
                </a:solidFill>
                <a:latin typeface="Candal"/>
                <a:ea typeface="Candal"/>
                <a:cs typeface="Candal"/>
                <a:sym typeface="Candal"/>
              </a:rPr>
              <a:t>You know how to address.</a:t>
            </a:r>
            <a:endParaRPr sz="2000">
              <a:solidFill>
                <a:schemeClr val="dk1"/>
              </a:solidFill>
              <a:latin typeface="Candal"/>
              <a:ea typeface="Candal"/>
              <a:cs typeface="Candal"/>
              <a:sym typeface="Candal"/>
            </a:endParaRPr>
          </a:p>
        </p:txBody>
      </p:sp>
      <p:sp>
        <p:nvSpPr>
          <p:cNvPr id="131" name="Google Shape;131;p24"/>
          <p:cNvSpPr txBox="1"/>
          <p:nvPr>
            <p:ph type="title"/>
          </p:nvPr>
        </p:nvSpPr>
        <p:spPr>
          <a:xfrm>
            <a:off x="374825" y="4332925"/>
            <a:ext cx="8194200" cy="6009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lang="en" sz="2300">
                <a:solidFill>
                  <a:schemeClr val="lt1"/>
                </a:solidFill>
                <a:latin typeface="Candal"/>
                <a:ea typeface="Candal"/>
                <a:cs typeface="Candal"/>
                <a:sym typeface="Candal"/>
              </a:rPr>
              <a:t>Now spread the word to your family and friends!</a:t>
            </a:r>
            <a:endParaRPr sz="2300">
              <a:solidFill>
                <a:schemeClr val="lt1"/>
              </a:solidFill>
              <a:latin typeface="Candal"/>
              <a:ea typeface="Candal"/>
              <a:cs typeface="Candal"/>
              <a:sym typeface="Candal"/>
            </a:endParaRPr>
          </a:p>
          <a:p>
            <a:pPr indent="0" lvl="0" marL="0" marR="0" rtl="0" algn="l">
              <a:spcBef>
                <a:spcPts val="0"/>
              </a:spcBef>
              <a:spcAft>
                <a:spcPts val="0"/>
              </a:spcAft>
              <a:buNone/>
            </a:pPr>
            <a:r>
              <a:t/>
            </a:r>
            <a:endParaRPr sz="2100">
              <a:solidFill>
                <a:schemeClr val="lt1"/>
              </a:solidFill>
              <a:latin typeface="Candal"/>
              <a:ea typeface="Candal"/>
              <a:cs typeface="Candal"/>
              <a:sym typeface="Candal"/>
            </a:endParaRPr>
          </a:p>
          <a:p>
            <a:pPr indent="0" lvl="0" marL="0" marR="0" rtl="0" algn="l">
              <a:spcBef>
                <a:spcPts val="0"/>
              </a:spcBef>
              <a:spcAft>
                <a:spcPts val="0"/>
              </a:spcAft>
              <a:buNone/>
            </a:pPr>
            <a:r>
              <a:t/>
            </a:r>
            <a:endParaRPr sz="1900">
              <a:solidFill>
                <a:schemeClr val="lt1"/>
              </a:solidFill>
              <a:latin typeface="Candal"/>
              <a:ea typeface="Candal"/>
              <a:cs typeface="Candal"/>
              <a:sym typeface="Candal"/>
            </a:endParaRPr>
          </a:p>
        </p:txBody>
      </p:sp>
      <p:pic>
        <p:nvPicPr>
          <p:cNvPr id="132" name="Google Shape;132;p24"/>
          <p:cNvPicPr preferRelativeResize="0"/>
          <p:nvPr/>
        </p:nvPicPr>
        <p:blipFill>
          <a:blip r:embed="rId4">
            <a:alphaModFix/>
          </a:blip>
          <a:stretch>
            <a:fillRect/>
          </a:stretch>
        </p:blipFill>
        <p:spPr>
          <a:xfrm>
            <a:off x="5293800" y="1009899"/>
            <a:ext cx="910699" cy="875223"/>
          </a:xfrm>
          <a:prstGeom prst="rect">
            <a:avLst/>
          </a:prstGeom>
          <a:noFill/>
          <a:ln>
            <a:noFill/>
          </a:ln>
        </p:spPr>
      </p:pic>
      <p:pic>
        <p:nvPicPr>
          <p:cNvPr id="133" name="Google Shape;133;p24"/>
          <p:cNvPicPr preferRelativeResize="0"/>
          <p:nvPr/>
        </p:nvPicPr>
        <p:blipFill>
          <a:blip r:embed="rId4">
            <a:alphaModFix/>
          </a:blip>
          <a:stretch>
            <a:fillRect/>
          </a:stretch>
        </p:blipFill>
        <p:spPr>
          <a:xfrm>
            <a:off x="5293800" y="2991099"/>
            <a:ext cx="910699" cy="875223"/>
          </a:xfrm>
          <a:prstGeom prst="rect">
            <a:avLst/>
          </a:prstGeom>
          <a:noFill/>
          <a:ln>
            <a:noFill/>
          </a:ln>
        </p:spPr>
      </p:pic>
      <p:pic>
        <p:nvPicPr>
          <p:cNvPr id="134" name="Google Shape;134;p24"/>
          <p:cNvPicPr preferRelativeResize="0"/>
          <p:nvPr/>
        </p:nvPicPr>
        <p:blipFill>
          <a:blip r:embed="rId4">
            <a:alphaModFix/>
          </a:blip>
          <a:stretch>
            <a:fillRect/>
          </a:stretch>
        </p:blipFill>
        <p:spPr>
          <a:xfrm>
            <a:off x="7658325" y="1009899"/>
            <a:ext cx="910699" cy="875223"/>
          </a:xfrm>
          <a:prstGeom prst="rect">
            <a:avLst/>
          </a:prstGeom>
          <a:noFill/>
          <a:ln>
            <a:noFill/>
          </a:ln>
        </p:spPr>
      </p:pic>
      <p:pic>
        <p:nvPicPr>
          <p:cNvPr id="135" name="Google Shape;135;p24"/>
          <p:cNvPicPr preferRelativeResize="0"/>
          <p:nvPr/>
        </p:nvPicPr>
        <p:blipFill>
          <a:blip r:embed="rId4">
            <a:alphaModFix/>
          </a:blip>
          <a:stretch>
            <a:fillRect/>
          </a:stretch>
        </p:blipFill>
        <p:spPr>
          <a:xfrm>
            <a:off x="7658325" y="2991099"/>
            <a:ext cx="910699" cy="87522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216775" y="338950"/>
            <a:ext cx="8857200" cy="8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900">
                <a:solidFill>
                  <a:schemeClr val="lt1"/>
                </a:solidFill>
                <a:latin typeface="Candal"/>
                <a:ea typeface="Candal"/>
                <a:cs typeface="Candal"/>
                <a:sym typeface="Candal"/>
              </a:rPr>
              <a:t>Do you know how to call 911?</a:t>
            </a:r>
            <a:endParaRPr sz="2900">
              <a:solidFill>
                <a:schemeClr val="lt1"/>
              </a:solidFill>
              <a:latin typeface="Candal"/>
              <a:ea typeface="Candal"/>
              <a:cs typeface="Candal"/>
              <a:sym typeface="Candal"/>
            </a:endParaRPr>
          </a:p>
        </p:txBody>
      </p:sp>
      <p:pic>
        <p:nvPicPr>
          <p:cNvPr id="60" name="Google Shape;60;p14"/>
          <p:cNvPicPr preferRelativeResize="0"/>
          <p:nvPr/>
        </p:nvPicPr>
        <p:blipFill>
          <a:blip r:embed="rId3">
            <a:alphaModFix/>
          </a:blip>
          <a:stretch>
            <a:fillRect/>
          </a:stretch>
        </p:blipFill>
        <p:spPr>
          <a:xfrm>
            <a:off x="1228250" y="1111175"/>
            <a:ext cx="6834265" cy="3820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143400" y="662350"/>
            <a:ext cx="8857200" cy="8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900">
                <a:solidFill>
                  <a:schemeClr val="lt1"/>
                </a:solidFill>
                <a:latin typeface="Candal"/>
                <a:ea typeface="Candal"/>
                <a:cs typeface="Candal"/>
                <a:sym typeface="Candal"/>
              </a:rPr>
              <a:t>This is an important life skill to know.</a:t>
            </a:r>
            <a:endParaRPr sz="2900">
              <a:solidFill>
                <a:schemeClr val="lt1"/>
              </a:solidFill>
              <a:latin typeface="Candal"/>
              <a:ea typeface="Candal"/>
              <a:cs typeface="Candal"/>
              <a:sym typeface="Candal"/>
            </a:endParaRPr>
          </a:p>
        </p:txBody>
      </p:sp>
      <p:pic>
        <p:nvPicPr>
          <p:cNvPr id="66" name="Google Shape;66;p15"/>
          <p:cNvPicPr preferRelativeResize="0"/>
          <p:nvPr/>
        </p:nvPicPr>
        <p:blipFill>
          <a:blip r:embed="rId3">
            <a:alphaModFix/>
          </a:blip>
          <a:stretch>
            <a:fillRect/>
          </a:stretch>
        </p:blipFill>
        <p:spPr>
          <a:xfrm>
            <a:off x="366125" y="1807875"/>
            <a:ext cx="3396900" cy="2264600"/>
          </a:xfrm>
          <a:prstGeom prst="rect">
            <a:avLst/>
          </a:prstGeom>
          <a:noFill/>
          <a:ln>
            <a:noFill/>
          </a:ln>
        </p:spPr>
      </p:pic>
      <p:sp>
        <p:nvSpPr>
          <p:cNvPr id="67" name="Google Shape;67;p15"/>
          <p:cNvSpPr txBox="1"/>
          <p:nvPr/>
        </p:nvSpPr>
        <p:spPr>
          <a:xfrm>
            <a:off x="3988050" y="1694825"/>
            <a:ext cx="47898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1"/>
                </a:solidFill>
                <a:latin typeface="Candal"/>
                <a:ea typeface="Candal"/>
                <a:cs typeface="Candal"/>
                <a:sym typeface="Candal"/>
              </a:rPr>
              <a:t>911 is an emergency phone number. </a:t>
            </a:r>
            <a:endParaRPr sz="2200">
              <a:solidFill>
                <a:schemeClr val="dk1"/>
              </a:solidFill>
              <a:latin typeface="Candal"/>
              <a:ea typeface="Candal"/>
              <a:cs typeface="Candal"/>
              <a:sym typeface="Candal"/>
            </a:endParaRPr>
          </a:p>
          <a:p>
            <a:pPr indent="0" lvl="0" marL="0" rtl="0" algn="l">
              <a:spcBef>
                <a:spcPts val="0"/>
              </a:spcBef>
              <a:spcAft>
                <a:spcPts val="0"/>
              </a:spcAft>
              <a:buNone/>
            </a:pPr>
            <a:r>
              <a:t/>
            </a:r>
            <a:endParaRPr sz="2200">
              <a:solidFill>
                <a:schemeClr val="dk1"/>
              </a:solidFill>
              <a:latin typeface="Candal"/>
              <a:ea typeface="Candal"/>
              <a:cs typeface="Candal"/>
              <a:sym typeface="Candal"/>
            </a:endParaRPr>
          </a:p>
          <a:p>
            <a:pPr indent="0" lvl="0" marL="0" rtl="0" algn="l">
              <a:spcBef>
                <a:spcPts val="0"/>
              </a:spcBef>
              <a:spcAft>
                <a:spcPts val="0"/>
              </a:spcAft>
              <a:buNone/>
            </a:pPr>
            <a:r>
              <a:rPr lang="en" sz="2200">
                <a:solidFill>
                  <a:schemeClr val="dk1"/>
                </a:solidFill>
                <a:latin typeface="Candal"/>
                <a:ea typeface="Candal"/>
                <a:cs typeface="Candal"/>
                <a:sym typeface="Candal"/>
              </a:rPr>
              <a:t>This is a universal number that anyone may call in case of an emergency to reach police, fire, and ambulance.</a:t>
            </a:r>
            <a:endParaRPr sz="2100">
              <a:latin typeface="Candal"/>
              <a:ea typeface="Candal"/>
              <a:cs typeface="Candal"/>
              <a:sym typeface="Cand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143400" y="382325"/>
            <a:ext cx="8857200" cy="8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900">
                <a:solidFill>
                  <a:schemeClr val="lt1"/>
                </a:solidFill>
                <a:latin typeface="Candal"/>
                <a:ea typeface="Candal"/>
                <a:cs typeface="Candal"/>
                <a:sym typeface="Candal"/>
              </a:rPr>
              <a:t>What happens when you call 911?</a:t>
            </a:r>
            <a:endParaRPr sz="2900">
              <a:solidFill>
                <a:schemeClr val="lt1"/>
              </a:solidFill>
              <a:latin typeface="Candal"/>
              <a:ea typeface="Candal"/>
              <a:cs typeface="Candal"/>
              <a:sym typeface="Candal"/>
            </a:endParaRPr>
          </a:p>
        </p:txBody>
      </p:sp>
      <p:sp>
        <p:nvSpPr>
          <p:cNvPr id="73" name="Google Shape;73;p16"/>
          <p:cNvSpPr txBox="1"/>
          <p:nvPr/>
        </p:nvSpPr>
        <p:spPr>
          <a:xfrm>
            <a:off x="3286525" y="1134800"/>
            <a:ext cx="5202600" cy="32325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1800">
                <a:solidFill>
                  <a:schemeClr val="dk1"/>
                </a:solidFill>
                <a:latin typeface="Candal"/>
                <a:ea typeface="Candal"/>
                <a:cs typeface="Candal"/>
                <a:sym typeface="Candal"/>
              </a:rPr>
              <a:t>You will be asked questions about your emergency.</a:t>
            </a:r>
            <a:endParaRPr sz="1800">
              <a:solidFill>
                <a:schemeClr val="dk1"/>
              </a:solidFill>
              <a:latin typeface="Candal"/>
              <a:ea typeface="Candal"/>
              <a:cs typeface="Candal"/>
              <a:sym typeface="Candal"/>
            </a:endParaRPr>
          </a:p>
          <a:p>
            <a:pPr indent="0" lvl="0" marL="0" marR="0" rtl="0" algn="l">
              <a:spcBef>
                <a:spcPts val="0"/>
              </a:spcBef>
              <a:spcAft>
                <a:spcPts val="0"/>
              </a:spcAft>
              <a:buNone/>
            </a:pPr>
            <a:r>
              <a:t/>
            </a:r>
            <a:endParaRPr sz="1800">
              <a:solidFill>
                <a:schemeClr val="dk1"/>
              </a:solidFill>
              <a:latin typeface="Candal"/>
              <a:ea typeface="Candal"/>
              <a:cs typeface="Candal"/>
              <a:sym typeface="Candal"/>
            </a:endParaRPr>
          </a:p>
          <a:p>
            <a:pPr indent="0" lvl="0" marL="0" marR="0" rtl="0" algn="l">
              <a:spcBef>
                <a:spcPts val="0"/>
              </a:spcBef>
              <a:spcAft>
                <a:spcPts val="0"/>
              </a:spcAft>
              <a:buNone/>
            </a:pPr>
            <a:r>
              <a:rPr lang="en" sz="1800">
                <a:solidFill>
                  <a:schemeClr val="dk1"/>
                </a:solidFill>
                <a:latin typeface="Candal"/>
                <a:ea typeface="Candal"/>
                <a:cs typeface="Candal"/>
                <a:sym typeface="Candal"/>
              </a:rPr>
              <a:t>They will tell you to stay calm and talk you through helping if needed.</a:t>
            </a:r>
            <a:endParaRPr sz="1800">
              <a:solidFill>
                <a:schemeClr val="dk1"/>
              </a:solidFill>
              <a:latin typeface="Candal"/>
              <a:ea typeface="Candal"/>
              <a:cs typeface="Candal"/>
              <a:sym typeface="Candal"/>
            </a:endParaRPr>
          </a:p>
          <a:p>
            <a:pPr indent="0" lvl="0" marL="0" marR="0" rtl="0" algn="l">
              <a:spcBef>
                <a:spcPts val="0"/>
              </a:spcBef>
              <a:spcAft>
                <a:spcPts val="0"/>
              </a:spcAft>
              <a:buNone/>
            </a:pPr>
            <a:r>
              <a:t/>
            </a:r>
            <a:endParaRPr sz="1800">
              <a:solidFill>
                <a:schemeClr val="dk1"/>
              </a:solidFill>
              <a:latin typeface="Candal"/>
              <a:ea typeface="Candal"/>
              <a:cs typeface="Candal"/>
              <a:sym typeface="Candal"/>
            </a:endParaRPr>
          </a:p>
          <a:p>
            <a:pPr indent="0" lvl="0" marL="0" marR="0" rtl="0" algn="l">
              <a:spcBef>
                <a:spcPts val="0"/>
              </a:spcBef>
              <a:spcAft>
                <a:spcPts val="0"/>
              </a:spcAft>
              <a:buNone/>
            </a:pPr>
            <a:r>
              <a:rPr lang="en" sz="1800">
                <a:solidFill>
                  <a:schemeClr val="dk1"/>
                </a:solidFill>
                <a:latin typeface="Candal"/>
                <a:ea typeface="Candal"/>
                <a:cs typeface="Candal"/>
                <a:sym typeface="Candal"/>
              </a:rPr>
              <a:t>They will ask your address so they can send help.</a:t>
            </a:r>
            <a:endParaRPr sz="1800">
              <a:solidFill>
                <a:schemeClr val="dk1"/>
              </a:solidFill>
              <a:latin typeface="Candal"/>
              <a:ea typeface="Candal"/>
              <a:cs typeface="Candal"/>
              <a:sym typeface="Candal"/>
            </a:endParaRPr>
          </a:p>
          <a:p>
            <a:pPr indent="0" lvl="0" marL="0" marR="0" rtl="0" algn="l">
              <a:spcBef>
                <a:spcPts val="0"/>
              </a:spcBef>
              <a:spcAft>
                <a:spcPts val="0"/>
              </a:spcAft>
              <a:buNone/>
            </a:pPr>
            <a:r>
              <a:t/>
            </a:r>
            <a:endParaRPr sz="1800">
              <a:solidFill>
                <a:schemeClr val="dk1"/>
              </a:solidFill>
              <a:latin typeface="Candal"/>
              <a:ea typeface="Candal"/>
              <a:cs typeface="Candal"/>
              <a:sym typeface="Candal"/>
            </a:endParaRPr>
          </a:p>
          <a:p>
            <a:pPr indent="0" lvl="0" marL="0" marR="0" rtl="0" algn="l">
              <a:spcBef>
                <a:spcPts val="0"/>
              </a:spcBef>
              <a:spcAft>
                <a:spcPts val="0"/>
              </a:spcAft>
              <a:buClr>
                <a:schemeClr val="dk1"/>
              </a:buClr>
              <a:buSzPts val="1100"/>
              <a:buFont typeface="Arial"/>
              <a:buNone/>
            </a:pPr>
            <a:r>
              <a:rPr lang="en" sz="1800">
                <a:solidFill>
                  <a:schemeClr val="dk1"/>
                </a:solidFill>
                <a:latin typeface="Candal"/>
                <a:ea typeface="Candal"/>
                <a:cs typeface="Candal"/>
                <a:sym typeface="Candal"/>
              </a:rPr>
              <a:t>An ambulance will come to take the adult to the hospital to see a doctor.</a:t>
            </a:r>
            <a:endParaRPr sz="3000">
              <a:solidFill>
                <a:schemeClr val="dk1"/>
              </a:solidFill>
              <a:latin typeface="Candal"/>
              <a:ea typeface="Candal"/>
              <a:cs typeface="Candal"/>
              <a:sym typeface="Candal"/>
            </a:endParaRPr>
          </a:p>
        </p:txBody>
      </p:sp>
      <p:pic>
        <p:nvPicPr>
          <p:cNvPr id="74" name="Google Shape;74;p16"/>
          <p:cNvPicPr preferRelativeResize="0"/>
          <p:nvPr/>
        </p:nvPicPr>
        <p:blipFill rotWithShape="1">
          <a:blip r:embed="rId3">
            <a:alphaModFix/>
          </a:blip>
          <a:srcRect b="0" l="0" r="8542" t="0"/>
          <a:stretch/>
        </p:blipFill>
        <p:spPr>
          <a:xfrm>
            <a:off x="270325" y="1380425"/>
            <a:ext cx="2839375" cy="2741250"/>
          </a:xfrm>
          <a:prstGeom prst="rect">
            <a:avLst/>
          </a:prstGeom>
          <a:noFill/>
          <a:ln>
            <a:noFill/>
          </a:ln>
        </p:spPr>
      </p:pic>
      <p:sp>
        <p:nvSpPr>
          <p:cNvPr id="75" name="Google Shape;75;p16"/>
          <p:cNvSpPr txBox="1"/>
          <p:nvPr>
            <p:ph type="title"/>
          </p:nvPr>
        </p:nvSpPr>
        <p:spPr>
          <a:xfrm>
            <a:off x="143400" y="4367300"/>
            <a:ext cx="8857200" cy="70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lt1"/>
                </a:solidFill>
                <a:latin typeface="Candal"/>
                <a:ea typeface="Candal"/>
                <a:cs typeface="Candal"/>
                <a:sym typeface="Candal"/>
              </a:rPr>
              <a:t>Do you know your address?</a:t>
            </a:r>
            <a:endParaRPr sz="2500">
              <a:solidFill>
                <a:schemeClr val="lt1"/>
              </a:solidFill>
              <a:latin typeface="Candal"/>
              <a:ea typeface="Candal"/>
              <a:cs typeface="Candal"/>
              <a:sym typeface="Cand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79" name="Shape 79"/>
        <p:cNvGrpSpPr/>
        <p:nvPr/>
      </p:nvGrpSpPr>
      <p:grpSpPr>
        <a:xfrm>
          <a:off x="0" y="0"/>
          <a:ext cx="0" cy="0"/>
          <a:chOff x="0" y="0"/>
          <a:chExt cx="0" cy="0"/>
        </a:xfrm>
      </p:grpSpPr>
      <p:sp>
        <p:nvSpPr>
          <p:cNvPr id="80" name="Google Shape;80;p17"/>
          <p:cNvSpPr txBox="1"/>
          <p:nvPr>
            <p:ph type="title"/>
          </p:nvPr>
        </p:nvSpPr>
        <p:spPr>
          <a:xfrm>
            <a:off x="3339875" y="1057650"/>
            <a:ext cx="5624700" cy="11130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lang="en" sz="2000">
                <a:latin typeface="Candal"/>
                <a:ea typeface="Candal"/>
                <a:cs typeface="Candal"/>
                <a:sym typeface="Candal"/>
              </a:rPr>
              <a:t>There is another disease called </a:t>
            </a:r>
            <a:r>
              <a:rPr lang="en" sz="2000">
                <a:solidFill>
                  <a:schemeClr val="lt1"/>
                </a:solidFill>
                <a:latin typeface="Candal"/>
                <a:ea typeface="Candal"/>
                <a:cs typeface="Candal"/>
                <a:sym typeface="Candal"/>
              </a:rPr>
              <a:t>Stroke</a:t>
            </a:r>
            <a:r>
              <a:rPr lang="en" sz="2000">
                <a:latin typeface="Candal"/>
                <a:ea typeface="Candal"/>
                <a:cs typeface="Candal"/>
                <a:sym typeface="Candal"/>
              </a:rPr>
              <a:t> where you also need to call 911 to get help.</a:t>
            </a:r>
            <a:endParaRPr sz="2000">
              <a:latin typeface="Candal"/>
              <a:ea typeface="Candal"/>
              <a:cs typeface="Candal"/>
              <a:sym typeface="Candal"/>
            </a:endParaRPr>
          </a:p>
          <a:p>
            <a:pPr indent="0" lvl="0" marL="0" marR="0" rtl="0" algn="l">
              <a:spcBef>
                <a:spcPts val="0"/>
              </a:spcBef>
              <a:spcAft>
                <a:spcPts val="0"/>
              </a:spcAft>
              <a:buClr>
                <a:schemeClr val="dk1"/>
              </a:buClr>
              <a:buSzPts val="1100"/>
              <a:buFont typeface="Arial"/>
              <a:buNone/>
            </a:pPr>
            <a:r>
              <a:t/>
            </a:r>
            <a:endParaRPr sz="2000">
              <a:latin typeface="Candal"/>
              <a:ea typeface="Candal"/>
              <a:cs typeface="Candal"/>
              <a:sym typeface="Candal"/>
            </a:endParaRPr>
          </a:p>
          <a:p>
            <a:pPr indent="0" lvl="0" marL="0" marR="0" rtl="0" algn="l">
              <a:spcBef>
                <a:spcPts val="0"/>
              </a:spcBef>
              <a:spcAft>
                <a:spcPts val="0"/>
              </a:spcAft>
              <a:buNone/>
            </a:pPr>
            <a:r>
              <a:rPr lang="en" sz="2000">
                <a:latin typeface="Candal"/>
                <a:ea typeface="Candal"/>
                <a:cs typeface="Candal"/>
                <a:sym typeface="Candal"/>
              </a:rPr>
              <a:t>How many of you have heard of the disease called </a:t>
            </a:r>
            <a:r>
              <a:rPr lang="en" sz="2000">
                <a:solidFill>
                  <a:schemeClr val="lt1"/>
                </a:solidFill>
                <a:latin typeface="Candal"/>
                <a:ea typeface="Candal"/>
                <a:cs typeface="Candal"/>
                <a:sym typeface="Candal"/>
              </a:rPr>
              <a:t>Stroke</a:t>
            </a:r>
            <a:r>
              <a:rPr lang="en" sz="2000">
                <a:latin typeface="Candal"/>
                <a:ea typeface="Candal"/>
                <a:cs typeface="Candal"/>
                <a:sym typeface="Candal"/>
              </a:rPr>
              <a:t>?</a:t>
            </a:r>
            <a:endParaRPr sz="2000">
              <a:latin typeface="Candal"/>
              <a:ea typeface="Candal"/>
              <a:cs typeface="Candal"/>
              <a:sym typeface="Candal"/>
            </a:endParaRPr>
          </a:p>
          <a:p>
            <a:pPr indent="0" lvl="0" marL="0" marR="0" rtl="0" algn="l">
              <a:spcBef>
                <a:spcPts val="0"/>
              </a:spcBef>
              <a:spcAft>
                <a:spcPts val="0"/>
              </a:spcAft>
              <a:buClr>
                <a:schemeClr val="dk1"/>
              </a:buClr>
              <a:buSzPts val="1100"/>
              <a:buFont typeface="Arial"/>
              <a:buNone/>
            </a:pPr>
            <a:r>
              <a:rPr lang="en" sz="2000">
                <a:latin typeface="Candal"/>
                <a:ea typeface="Candal"/>
                <a:cs typeface="Candal"/>
                <a:sym typeface="Candal"/>
              </a:rPr>
              <a:t> </a:t>
            </a:r>
            <a:endParaRPr sz="2000">
              <a:latin typeface="Candal"/>
              <a:ea typeface="Candal"/>
              <a:cs typeface="Candal"/>
              <a:sym typeface="Candal"/>
            </a:endParaRPr>
          </a:p>
          <a:p>
            <a:pPr indent="0" lvl="0" marL="0" marR="0" rtl="0" algn="l">
              <a:spcBef>
                <a:spcPts val="0"/>
              </a:spcBef>
              <a:spcAft>
                <a:spcPts val="0"/>
              </a:spcAft>
              <a:buClr>
                <a:schemeClr val="dk1"/>
              </a:buClr>
              <a:buSzPts val="1100"/>
              <a:buFont typeface="Arial"/>
              <a:buNone/>
            </a:pPr>
            <a:r>
              <a:rPr lang="en" sz="2000">
                <a:latin typeface="Candal"/>
                <a:ea typeface="Candal"/>
                <a:cs typeface="Candal"/>
                <a:sym typeface="Candal"/>
              </a:rPr>
              <a:t>How many of you know someone who has had a </a:t>
            </a:r>
            <a:r>
              <a:rPr lang="en" sz="2000">
                <a:solidFill>
                  <a:schemeClr val="lt1"/>
                </a:solidFill>
                <a:latin typeface="Candal"/>
                <a:ea typeface="Candal"/>
                <a:cs typeface="Candal"/>
                <a:sym typeface="Candal"/>
              </a:rPr>
              <a:t>Stroke</a:t>
            </a:r>
            <a:r>
              <a:rPr lang="en" sz="2000">
                <a:latin typeface="Candal"/>
                <a:ea typeface="Candal"/>
                <a:cs typeface="Candal"/>
                <a:sym typeface="Candal"/>
              </a:rPr>
              <a:t>? </a:t>
            </a:r>
            <a:endParaRPr sz="2000">
              <a:solidFill>
                <a:schemeClr val="lt1"/>
              </a:solidFill>
              <a:latin typeface="Candal"/>
              <a:ea typeface="Candal"/>
              <a:cs typeface="Candal"/>
              <a:sym typeface="Candal"/>
            </a:endParaRPr>
          </a:p>
        </p:txBody>
      </p:sp>
      <p:pic>
        <p:nvPicPr>
          <p:cNvPr id="81" name="Google Shape;81;p17"/>
          <p:cNvPicPr preferRelativeResize="0"/>
          <p:nvPr/>
        </p:nvPicPr>
        <p:blipFill>
          <a:blip r:embed="rId3">
            <a:alphaModFix/>
          </a:blip>
          <a:stretch>
            <a:fillRect/>
          </a:stretch>
        </p:blipFill>
        <p:spPr>
          <a:xfrm>
            <a:off x="252750" y="1054213"/>
            <a:ext cx="3035074" cy="30350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51675" y="114550"/>
            <a:ext cx="8196600" cy="11919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lang="en" sz="2900">
                <a:solidFill>
                  <a:schemeClr val="lt1"/>
                </a:solidFill>
                <a:latin typeface="Candal"/>
                <a:ea typeface="Candal"/>
                <a:cs typeface="Candal"/>
                <a:sym typeface="Candal"/>
              </a:rPr>
              <a:t>A stroke is when the brain is not </a:t>
            </a:r>
            <a:endParaRPr sz="2900">
              <a:solidFill>
                <a:schemeClr val="lt1"/>
              </a:solidFill>
              <a:latin typeface="Candal"/>
              <a:ea typeface="Candal"/>
              <a:cs typeface="Candal"/>
              <a:sym typeface="Candal"/>
            </a:endParaRPr>
          </a:p>
          <a:p>
            <a:pPr indent="0" lvl="0" marL="0" marR="0" rtl="0" algn="l">
              <a:spcBef>
                <a:spcPts val="0"/>
              </a:spcBef>
              <a:spcAft>
                <a:spcPts val="0"/>
              </a:spcAft>
              <a:buNone/>
            </a:pPr>
            <a:r>
              <a:rPr lang="en" sz="2900">
                <a:solidFill>
                  <a:schemeClr val="lt1"/>
                </a:solidFill>
                <a:latin typeface="Candal"/>
                <a:ea typeface="Candal"/>
                <a:cs typeface="Candal"/>
                <a:sym typeface="Candal"/>
              </a:rPr>
              <a:t>getting enough oxygen and needs help.</a:t>
            </a:r>
            <a:endParaRPr sz="2900">
              <a:solidFill>
                <a:schemeClr val="lt1"/>
              </a:solidFill>
              <a:latin typeface="Candal"/>
              <a:ea typeface="Candal"/>
              <a:cs typeface="Candal"/>
              <a:sym typeface="Candal"/>
            </a:endParaRPr>
          </a:p>
        </p:txBody>
      </p:sp>
      <p:pic>
        <p:nvPicPr>
          <p:cNvPr id="87" name="Google Shape;87;p18"/>
          <p:cNvPicPr preferRelativeResize="0"/>
          <p:nvPr/>
        </p:nvPicPr>
        <p:blipFill>
          <a:blip r:embed="rId3">
            <a:alphaModFix/>
          </a:blip>
          <a:stretch>
            <a:fillRect/>
          </a:stretch>
        </p:blipFill>
        <p:spPr>
          <a:xfrm>
            <a:off x="2571750" y="1306450"/>
            <a:ext cx="4060650" cy="36143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91" name="Shape 91"/>
        <p:cNvGrpSpPr/>
        <p:nvPr/>
      </p:nvGrpSpPr>
      <p:grpSpPr>
        <a:xfrm>
          <a:off x="0" y="0"/>
          <a:ext cx="0" cy="0"/>
          <a:chOff x="0" y="0"/>
          <a:chExt cx="0" cy="0"/>
        </a:xfrm>
      </p:grpSpPr>
      <p:sp>
        <p:nvSpPr>
          <p:cNvPr id="92" name="Google Shape;92;p19"/>
          <p:cNvSpPr txBox="1"/>
          <p:nvPr>
            <p:ph type="title"/>
          </p:nvPr>
        </p:nvSpPr>
        <p:spPr>
          <a:xfrm>
            <a:off x="318725" y="298000"/>
            <a:ext cx="8194200" cy="16245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lang="en" sz="1800">
                <a:solidFill>
                  <a:schemeClr val="lt1"/>
                </a:solidFill>
                <a:latin typeface="Candal"/>
                <a:ea typeface="Candal"/>
                <a:cs typeface="Candal"/>
                <a:sym typeface="Candal"/>
              </a:rPr>
              <a:t>What you will learn in the next few minutes might help a sick person and make you </a:t>
            </a:r>
            <a:r>
              <a:rPr lang="en" sz="2500">
                <a:solidFill>
                  <a:schemeClr val="lt1"/>
                </a:solidFill>
                <a:latin typeface="Candal"/>
                <a:ea typeface="Candal"/>
                <a:cs typeface="Candal"/>
                <a:sym typeface="Candal"/>
              </a:rPr>
              <a:t>STROKE SMART</a:t>
            </a:r>
            <a:r>
              <a:rPr lang="en" sz="2000">
                <a:solidFill>
                  <a:schemeClr val="lt1"/>
                </a:solidFill>
                <a:latin typeface="Candal"/>
                <a:ea typeface="Candal"/>
                <a:cs typeface="Candal"/>
                <a:sym typeface="Candal"/>
              </a:rPr>
              <a:t>.</a:t>
            </a:r>
            <a:endParaRPr sz="2000">
              <a:solidFill>
                <a:schemeClr val="lt1"/>
              </a:solidFill>
              <a:latin typeface="Candal"/>
              <a:ea typeface="Candal"/>
              <a:cs typeface="Candal"/>
              <a:sym typeface="Candal"/>
            </a:endParaRPr>
          </a:p>
          <a:p>
            <a:pPr indent="0" lvl="0" marL="0" marR="0" rtl="0" algn="l">
              <a:spcBef>
                <a:spcPts val="0"/>
              </a:spcBef>
              <a:spcAft>
                <a:spcPts val="0"/>
              </a:spcAft>
              <a:buNone/>
            </a:pPr>
            <a:r>
              <a:t/>
            </a:r>
            <a:endParaRPr sz="2000">
              <a:solidFill>
                <a:schemeClr val="lt1"/>
              </a:solidFill>
              <a:latin typeface="Candal"/>
              <a:ea typeface="Candal"/>
              <a:cs typeface="Candal"/>
              <a:sym typeface="Candal"/>
            </a:endParaRPr>
          </a:p>
          <a:p>
            <a:pPr indent="0" lvl="0" marL="0" marR="0" rtl="0" algn="l">
              <a:spcBef>
                <a:spcPts val="0"/>
              </a:spcBef>
              <a:spcAft>
                <a:spcPts val="0"/>
              </a:spcAft>
              <a:buNone/>
            </a:pPr>
            <a:r>
              <a:rPr lang="en" sz="1800">
                <a:solidFill>
                  <a:schemeClr val="lt1"/>
                </a:solidFill>
                <a:latin typeface="Candal"/>
                <a:ea typeface="Candal"/>
                <a:cs typeface="Candal"/>
                <a:sym typeface="Candal"/>
              </a:rPr>
              <a:t>It’s very important to call 911 immediately if you spot a Stroke.</a:t>
            </a:r>
            <a:endParaRPr sz="1800">
              <a:solidFill>
                <a:schemeClr val="lt1"/>
              </a:solidFill>
              <a:latin typeface="Candal"/>
              <a:ea typeface="Candal"/>
              <a:cs typeface="Candal"/>
              <a:sym typeface="Candal"/>
            </a:endParaRPr>
          </a:p>
        </p:txBody>
      </p:sp>
      <p:pic>
        <p:nvPicPr>
          <p:cNvPr id="93" name="Google Shape;93;p19"/>
          <p:cNvPicPr preferRelativeResize="0"/>
          <p:nvPr/>
        </p:nvPicPr>
        <p:blipFill>
          <a:blip r:embed="rId3">
            <a:alphaModFix/>
          </a:blip>
          <a:stretch>
            <a:fillRect/>
          </a:stretch>
        </p:blipFill>
        <p:spPr>
          <a:xfrm>
            <a:off x="3255175" y="1974550"/>
            <a:ext cx="2964475" cy="2964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97" name="Shape 97"/>
        <p:cNvGrpSpPr/>
        <p:nvPr/>
      </p:nvGrpSpPr>
      <p:grpSpPr>
        <a:xfrm>
          <a:off x="0" y="0"/>
          <a:ext cx="0" cy="0"/>
          <a:chOff x="0" y="0"/>
          <a:chExt cx="0" cy="0"/>
        </a:xfrm>
      </p:grpSpPr>
      <p:sp>
        <p:nvSpPr>
          <p:cNvPr id="98" name="Google Shape;98;p20"/>
          <p:cNvSpPr txBox="1"/>
          <p:nvPr>
            <p:ph type="title"/>
          </p:nvPr>
        </p:nvSpPr>
        <p:spPr>
          <a:xfrm>
            <a:off x="318725" y="298000"/>
            <a:ext cx="8194200" cy="16245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lang="en" sz="2000">
                <a:solidFill>
                  <a:schemeClr val="lt1"/>
                </a:solidFill>
                <a:latin typeface="Candal"/>
                <a:ea typeface="Candal"/>
                <a:cs typeface="Candal"/>
                <a:sym typeface="Candal"/>
              </a:rPr>
              <a:t>If someone seems like they’re not well or they don’t look quite right, look for these </a:t>
            </a:r>
            <a:r>
              <a:rPr lang="en" sz="2000" u="sng">
                <a:solidFill>
                  <a:schemeClr val="lt1"/>
                </a:solidFill>
                <a:latin typeface="Candal"/>
                <a:ea typeface="Candal"/>
                <a:cs typeface="Candal"/>
                <a:sym typeface="Candal"/>
              </a:rPr>
              <a:t>5 SIGNS</a:t>
            </a:r>
            <a:r>
              <a:rPr lang="en" sz="2000">
                <a:solidFill>
                  <a:schemeClr val="lt1"/>
                </a:solidFill>
                <a:latin typeface="Candal"/>
                <a:ea typeface="Candal"/>
                <a:cs typeface="Candal"/>
                <a:sym typeface="Candal"/>
              </a:rPr>
              <a:t>.</a:t>
            </a:r>
            <a:endParaRPr sz="2000">
              <a:solidFill>
                <a:schemeClr val="lt1"/>
              </a:solidFill>
              <a:latin typeface="Candal"/>
              <a:ea typeface="Candal"/>
              <a:cs typeface="Candal"/>
              <a:sym typeface="Candal"/>
            </a:endParaRPr>
          </a:p>
        </p:txBody>
      </p:sp>
      <p:pic>
        <p:nvPicPr>
          <p:cNvPr id="99" name="Google Shape;99;p20"/>
          <p:cNvPicPr preferRelativeResize="0"/>
          <p:nvPr/>
        </p:nvPicPr>
        <p:blipFill rotWithShape="1">
          <a:blip r:embed="rId3">
            <a:alphaModFix/>
          </a:blip>
          <a:srcRect b="817" l="0" r="0" t="50239"/>
          <a:stretch/>
        </p:blipFill>
        <p:spPr>
          <a:xfrm>
            <a:off x="4711575" y="1495625"/>
            <a:ext cx="3978699" cy="2502550"/>
          </a:xfrm>
          <a:prstGeom prst="rect">
            <a:avLst/>
          </a:prstGeom>
          <a:noFill/>
          <a:ln>
            <a:noFill/>
          </a:ln>
        </p:spPr>
      </p:pic>
      <p:pic>
        <p:nvPicPr>
          <p:cNvPr id="100" name="Google Shape;100;p20"/>
          <p:cNvPicPr preferRelativeResize="0"/>
          <p:nvPr/>
        </p:nvPicPr>
        <p:blipFill>
          <a:blip r:embed="rId4">
            <a:alphaModFix/>
          </a:blip>
          <a:stretch>
            <a:fillRect/>
          </a:stretch>
        </p:blipFill>
        <p:spPr>
          <a:xfrm>
            <a:off x="464775" y="1495625"/>
            <a:ext cx="3990300" cy="2502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04" name="Shape 104"/>
        <p:cNvGrpSpPr/>
        <p:nvPr/>
      </p:nvGrpSpPr>
      <p:grpSpPr>
        <a:xfrm>
          <a:off x="0" y="0"/>
          <a:ext cx="0" cy="0"/>
          <a:chOff x="0" y="0"/>
          <a:chExt cx="0" cy="0"/>
        </a:xfrm>
      </p:grpSpPr>
      <p:sp>
        <p:nvSpPr>
          <p:cNvPr id="105" name="Google Shape;105;p21"/>
          <p:cNvSpPr txBox="1"/>
          <p:nvPr>
            <p:ph type="title"/>
          </p:nvPr>
        </p:nvSpPr>
        <p:spPr>
          <a:xfrm>
            <a:off x="318725" y="298000"/>
            <a:ext cx="8194200" cy="16245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lang="en" sz="2000">
                <a:solidFill>
                  <a:schemeClr val="lt1"/>
                </a:solidFill>
                <a:latin typeface="Candal"/>
                <a:ea typeface="Candal"/>
                <a:cs typeface="Candal"/>
                <a:sym typeface="Candal"/>
              </a:rPr>
              <a:t>If someone seems like they’re not well or they don’t look quite right, do these </a:t>
            </a:r>
            <a:r>
              <a:rPr lang="en" sz="2000" u="sng">
                <a:solidFill>
                  <a:schemeClr val="lt1"/>
                </a:solidFill>
                <a:latin typeface="Candal"/>
                <a:ea typeface="Candal"/>
                <a:cs typeface="Candal"/>
                <a:sym typeface="Candal"/>
              </a:rPr>
              <a:t>2 TESTS</a:t>
            </a:r>
            <a:r>
              <a:rPr lang="en" sz="2000">
                <a:solidFill>
                  <a:schemeClr val="lt1"/>
                </a:solidFill>
                <a:latin typeface="Candal"/>
                <a:ea typeface="Candal"/>
                <a:cs typeface="Candal"/>
                <a:sym typeface="Candal"/>
              </a:rPr>
              <a:t>.</a:t>
            </a:r>
            <a:endParaRPr sz="2000">
              <a:solidFill>
                <a:schemeClr val="lt1"/>
              </a:solidFill>
              <a:latin typeface="Candal"/>
              <a:ea typeface="Candal"/>
              <a:cs typeface="Candal"/>
              <a:sym typeface="Candal"/>
            </a:endParaRPr>
          </a:p>
        </p:txBody>
      </p:sp>
      <p:pic>
        <p:nvPicPr>
          <p:cNvPr id="106" name="Google Shape;106;p21"/>
          <p:cNvPicPr preferRelativeResize="0"/>
          <p:nvPr/>
        </p:nvPicPr>
        <p:blipFill rotWithShape="1">
          <a:blip r:embed="rId3">
            <a:alphaModFix/>
          </a:blip>
          <a:srcRect b="26899" l="34505" r="33533" t="17396"/>
          <a:stretch/>
        </p:blipFill>
        <p:spPr>
          <a:xfrm>
            <a:off x="2604138" y="1218225"/>
            <a:ext cx="3935725" cy="3655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