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4"/>
  </p:sldMasterIdLst>
  <p:notesMasterIdLst>
    <p:notesMasterId r:id="rId15"/>
  </p:notesMasterIdLst>
  <p:handoutMasterIdLst>
    <p:handoutMasterId r:id="rId16"/>
  </p:handoutMasterIdLst>
  <p:sldIdLst>
    <p:sldId id="392" r:id="rId5"/>
    <p:sldId id="393" r:id="rId6"/>
    <p:sldId id="397" r:id="rId7"/>
    <p:sldId id="402" r:id="rId8"/>
    <p:sldId id="398" r:id="rId9"/>
    <p:sldId id="394" r:id="rId10"/>
    <p:sldId id="400" r:id="rId11"/>
    <p:sldId id="401" r:id="rId12"/>
    <p:sldId id="399" r:id="rId13"/>
    <p:sldId id="4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B0A211-5527-C19C-080B-AAEB796312A6}" name="Capps, Michael (VDH)" initials="CM" userId="S::michael.capps@vdh.virginia.gov::d523167a-6dc6-4135-b296-9f90d3cdf3fc" providerId="AD"/>
  <p188:author id="{A10F1B1D-9186-66C7-F6BF-A9344939EB53}" name="Mills, Leah (GOV)" initials="ML" userId="S::leah.mills@governor.virginia.gov::61fac0dd-2a2d-4665-b9df-8f66496222c0" providerId="AD"/>
  <p188:author id="{1146A930-E1A6-408A-A951-693EEAF3CAE9}" name="Reppas, Maria (VDH)" initials="MR" userId="S::Maria.Reppas@vdh.virginia.gov::c6b87ba7-e24b-4766-a8f1-4efdc01b7724" providerId="AD"/>
  <p188:author id="{C943B532-5631-B035-37C8-CD39B69B08F7}" name="Meder, Rebecca (VDH)" initials="MR" userId="S::rebecca.meder@vdh.virginia.gov::4ea50e6a-8530-4e50-9a03-53002597afcd" providerId="AD"/>
  <p188:author id="{B4776334-5BB2-CC61-D33B-647BBA5A82C6}" name="Dunkel, Stephanie (VDH)" initials="DS" userId="S::stephanie.dunkel@vdh.virginia.gov::37a8e7d8-6a60-44f6-9ee4-f0888925730a" providerId="AD"/>
  <p188:author id="{AD7FE244-C7EC-E0A6-B6DF-0AE8D447191A}" name="Forlano, Laurie (VDH)" initials="FL" userId="S::laurie.forlano@vdh.virginia.gov::cf883640-540a-4157-9762-cf5e98e21867" providerId="AD"/>
  <p188:author id="{C0543461-B595-60B1-A8CD-0348AE356358}" name="Scott, Kimberly (VDH)" initials="SK" userId="S::kimberly.scott@vdh.virginia.gov::ee7d44d1-ae0c-4f5c-8f1d-a63b790e216e" providerId="AD"/>
  <p188:author id="{6984DE6B-A1E9-1ADB-B09A-471570D09DF4}" name="Fisher, Lindsay (GOV)" initials="LF" userId="S::Lindsay.Fisher@governor.virginia.gov::53c5826b-a7f3-45c1-98a9-b692c015c9b9" providerId="AD"/>
  <p188:author id="{A60A0D93-9A93-B956-726C-3DBDF0F1912A}" name="Yoo, Sirah (VDH)" initials="YS(" userId="S::Sirah.Yoo@vdh.virginia.gov::6f8f7e69-3ed6-4098-b985-8048f835f849" providerId="AD"/>
  <p188:author id="{27978A9F-4A00-D579-4147-98FAAC53C192}" name="Capps, Michael (VDH)" initials="MC" userId="S::Michael.Capps@vdh.virginia.gov::d523167a-6dc6-4135-b296-9f90d3cdf3fc" providerId="AD"/>
  <p188:author id="{76EC83A3-CD55-C8AC-B511-AB8AEDCA32FA}" name="Stephens, Katie (VDH)" initials="KS" userId="S::Katie.Stephens@vdh.virginia.gov::7f7ff961-fabb-42db-ae07-28b802a0940a" providerId="AD"/>
  <p188:author id="{A3A35CAF-3E82-1B4F-0715-7829D9403B47}" name="Reppas, Maria (VDH)" initials="RM" userId="S::maria.reppas@vdh.virginia.gov::c6b87ba7-e24b-4766-a8f1-4efdc01b7724" providerId="AD"/>
  <p188:author id="{473C64AF-94BA-E519-BFFE-41319C91B5F3}" name="Crawford, Brookie (VDH)" initials="CB" userId="S::brookie.crawford@vdh.virginia.gov::cd31ca78-38f7-4f0c-b89e-9c9cb9c16320" providerId="AD"/>
  <p188:author id="{86FF88D2-7D99-AF6A-16FD-3A0F7F24304C}" name="Yoo, Sirah (VDH)" initials="YS" userId="S::sirah.yoo@vdh.virginia.gov::6f8f7e69-3ed6-4098-b985-8048f835f849" providerId="AD"/>
  <p188:author id="{71999DDC-C7F8-86C1-43BD-8DCA1237CBEA}" name="Shelton, Karen (VDH)" initials="SK" userId="S::karen.shelton@vdh.virginia.gov::387aa549-fba8-4fdc-8aea-19195ed707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8"/>
    <a:srgbClr val="757575"/>
    <a:srgbClr val="454545"/>
    <a:srgbClr val="C8102E"/>
    <a:srgbClr val="1B1B1B"/>
    <a:srgbClr val="707372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372F1-37A9-416B-8DF8-A9CBE281DB67}" v="5" dt="2026-06-26T13:27:56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3" autoAdjust="0"/>
    <p:restoredTop sz="94198" autoAdjust="0"/>
  </p:normalViewPr>
  <p:slideViewPr>
    <p:cSldViewPr snapToGrid="0" showGuides="1">
      <p:cViewPr varScale="1">
        <p:scale>
          <a:sx n="94" d="100"/>
          <a:sy n="94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x, Mary Beth (VDH)" userId="ad4f277c-5a83-4481-bfb3-21e6a97ec109" providerId="ADAL" clId="{C02DE19B-B118-45FA-A235-DF6F7A0F8B53}"/>
    <pc:docChg chg="undo custSel modSld">
      <pc:chgData name="Cox, Mary Beth (VDH)" userId="ad4f277c-5a83-4481-bfb3-21e6a97ec109" providerId="ADAL" clId="{C02DE19B-B118-45FA-A235-DF6F7A0F8B53}" dt="2026-06-26T13:28:53.642" v="297" actId="1076"/>
      <pc:docMkLst>
        <pc:docMk/>
      </pc:docMkLst>
      <pc:sldChg chg="addSp delSp modSp mod">
        <pc:chgData name="Cox, Mary Beth (VDH)" userId="ad4f277c-5a83-4481-bfb3-21e6a97ec109" providerId="ADAL" clId="{C02DE19B-B118-45FA-A235-DF6F7A0F8B53}" dt="2026-06-26T13:24:50.616" v="139" actId="20577"/>
        <pc:sldMkLst>
          <pc:docMk/>
          <pc:sldMk cId="791543962" sldId="392"/>
        </pc:sldMkLst>
        <pc:spChg chg="mod">
          <ac:chgData name="Cox, Mary Beth (VDH)" userId="ad4f277c-5a83-4481-bfb3-21e6a97ec109" providerId="ADAL" clId="{C02DE19B-B118-45FA-A235-DF6F7A0F8B53}" dt="2026-06-26T13:24:50.616" v="139" actId="20577"/>
          <ac:spMkLst>
            <pc:docMk/>
            <pc:sldMk cId="791543962" sldId="392"/>
            <ac:spMk id="5" creationId="{C5F39838-80F7-ECCF-0A55-09744F97EE52}"/>
          </ac:spMkLst>
        </pc:spChg>
        <pc:picChg chg="del">
          <ac:chgData name="Cox, Mary Beth (VDH)" userId="ad4f277c-5a83-4481-bfb3-21e6a97ec109" providerId="ADAL" clId="{C02DE19B-B118-45FA-A235-DF6F7A0F8B53}" dt="2026-06-26T13:21:45.126" v="0" actId="478"/>
          <ac:picMkLst>
            <pc:docMk/>
            <pc:sldMk cId="791543962" sldId="392"/>
            <ac:picMk id="3" creationId="{9FE4C463-B5D7-99C1-C34A-FCD0040A66F2}"/>
          </ac:picMkLst>
        </pc:picChg>
        <pc:picChg chg="add mod">
          <ac:chgData name="Cox, Mary Beth (VDH)" userId="ad4f277c-5a83-4481-bfb3-21e6a97ec109" providerId="ADAL" clId="{C02DE19B-B118-45FA-A235-DF6F7A0F8B53}" dt="2026-06-26T13:21:57.922" v="2" actId="1076"/>
          <ac:picMkLst>
            <pc:docMk/>
            <pc:sldMk cId="791543962" sldId="392"/>
            <ac:picMk id="7" creationId="{E4C84D4A-828E-EC8C-8DA7-C4099368655D}"/>
          </ac:picMkLst>
        </pc:picChg>
      </pc:sldChg>
      <pc:sldChg chg="addSp modSp mod">
        <pc:chgData name="Cox, Mary Beth (VDH)" userId="ad4f277c-5a83-4481-bfb3-21e6a97ec109" providerId="ADAL" clId="{C02DE19B-B118-45FA-A235-DF6F7A0F8B53}" dt="2026-06-26T13:26:20.194" v="220" actId="20577"/>
        <pc:sldMkLst>
          <pc:docMk/>
          <pc:sldMk cId="1804697331" sldId="393"/>
        </pc:sldMkLst>
        <pc:spChg chg="add mod">
          <ac:chgData name="Cox, Mary Beth (VDH)" userId="ad4f277c-5a83-4481-bfb3-21e6a97ec109" providerId="ADAL" clId="{C02DE19B-B118-45FA-A235-DF6F7A0F8B53}" dt="2026-06-26T13:26:20.194" v="220" actId="20577"/>
          <ac:spMkLst>
            <pc:docMk/>
            <pc:sldMk cId="1804697331" sldId="393"/>
            <ac:spMk id="2" creationId="{8F0CBC0A-E5D5-3A9E-9378-012B38174C35}"/>
          </ac:spMkLst>
        </pc:spChg>
        <pc:spChg chg="mod">
          <ac:chgData name="Cox, Mary Beth (VDH)" userId="ad4f277c-5a83-4481-bfb3-21e6a97ec109" providerId="ADAL" clId="{C02DE19B-B118-45FA-A235-DF6F7A0F8B53}" dt="2026-06-26T13:24:10.059" v="99" actId="20577"/>
          <ac:spMkLst>
            <pc:docMk/>
            <pc:sldMk cId="1804697331" sldId="393"/>
            <ac:spMk id="3" creationId="{AE88A933-06B9-4BD7-C83B-E61B871E4141}"/>
          </ac:spMkLst>
        </pc:spChg>
      </pc:sldChg>
      <pc:sldChg chg="addSp delSp modSp mod chgLayout">
        <pc:chgData name="Cox, Mary Beth (VDH)" userId="ad4f277c-5a83-4481-bfb3-21e6a97ec109" providerId="ADAL" clId="{C02DE19B-B118-45FA-A235-DF6F7A0F8B53}" dt="2026-06-26T13:25:24.408" v="158" actId="404"/>
        <pc:sldMkLst>
          <pc:docMk/>
          <pc:sldMk cId="3461888804" sldId="394"/>
        </pc:sldMkLst>
        <pc:spChg chg="add del mod">
          <ac:chgData name="Cox, Mary Beth (VDH)" userId="ad4f277c-5a83-4481-bfb3-21e6a97ec109" providerId="ADAL" clId="{C02DE19B-B118-45FA-A235-DF6F7A0F8B53}" dt="2026-06-26T13:25:20.526" v="156" actId="6264"/>
          <ac:spMkLst>
            <pc:docMk/>
            <pc:sldMk cId="3461888804" sldId="394"/>
            <ac:spMk id="2" creationId="{459EF35F-B101-8DA5-DDD5-42BE657EB835}"/>
          </ac:spMkLst>
        </pc:spChg>
        <pc:spChg chg="add del mod">
          <ac:chgData name="Cox, Mary Beth (VDH)" userId="ad4f277c-5a83-4481-bfb3-21e6a97ec109" providerId="ADAL" clId="{C02DE19B-B118-45FA-A235-DF6F7A0F8B53}" dt="2026-06-26T13:25:20.526" v="156" actId="6264"/>
          <ac:spMkLst>
            <pc:docMk/>
            <pc:sldMk cId="3461888804" sldId="394"/>
            <ac:spMk id="3" creationId="{680CD2D3-B6D1-3646-7CFD-AC3107E04E5F}"/>
          </ac:spMkLst>
        </pc:spChg>
        <pc:spChg chg="mod ord">
          <ac:chgData name="Cox, Mary Beth (VDH)" userId="ad4f277c-5a83-4481-bfb3-21e6a97ec109" providerId="ADAL" clId="{C02DE19B-B118-45FA-A235-DF6F7A0F8B53}" dt="2026-06-26T13:25:20.526" v="156" actId="6264"/>
          <ac:spMkLst>
            <pc:docMk/>
            <pc:sldMk cId="3461888804" sldId="394"/>
            <ac:spMk id="4" creationId="{85C71417-546C-0D6C-A9E2-602149B46A20}"/>
          </ac:spMkLst>
        </pc:spChg>
        <pc:spChg chg="mod ord">
          <ac:chgData name="Cox, Mary Beth (VDH)" userId="ad4f277c-5a83-4481-bfb3-21e6a97ec109" providerId="ADAL" clId="{C02DE19B-B118-45FA-A235-DF6F7A0F8B53}" dt="2026-06-26T13:25:20.526" v="156" actId="6264"/>
          <ac:spMkLst>
            <pc:docMk/>
            <pc:sldMk cId="3461888804" sldId="394"/>
            <ac:spMk id="5" creationId="{D6D8D8C1-F732-E2FE-8504-9CA1046B9EE7}"/>
          </ac:spMkLst>
        </pc:spChg>
        <pc:spChg chg="mod ord">
          <ac:chgData name="Cox, Mary Beth (VDH)" userId="ad4f277c-5a83-4481-bfb3-21e6a97ec109" providerId="ADAL" clId="{C02DE19B-B118-45FA-A235-DF6F7A0F8B53}" dt="2026-06-26T13:25:24.408" v="158" actId="404"/>
          <ac:spMkLst>
            <pc:docMk/>
            <pc:sldMk cId="3461888804" sldId="394"/>
            <ac:spMk id="6" creationId="{1C1BEDFF-C7C7-F5E1-52DD-8B493EC94459}"/>
          </ac:spMkLst>
        </pc:spChg>
        <pc:spChg chg="add del mod">
          <ac:chgData name="Cox, Mary Beth (VDH)" userId="ad4f277c-5a83-4481-bfb3-21e6a97ec109" providerId="ADAL" clId="{C02DE19B-B118-45FA-A235-DF6F7A0F8B53}" dt="2026-06-26T13:25:20.526" v="156" actId="6264"/>
          <ac:spMkLst>
            <pc:docMk/>
            <pc:sldMk cId="3461888804" sldId="394"/>
            <ac:spMk id="7" creationId="{3B59FD88-44AE-3FF9-4FAD-568A63D5BC4C}"/>
          </ac:spMkLst>
        </pc:spChg>
      </pc:sldChg>
      <pc:sldChg chg="addSp delSp modSp mod chgLayout">
        <pc:chgData name="Cox, Mary Beth (VDH)" userId="ad4f277c-5a83-4481-bfb3-21e6a97ec109" providerId="ADAL" clId="{C02DE19B-B118-45FA-A235-DF6F7A0F8B53}" dt="2026-06-26T13:28:53.642" v="297" actId="1076"/>
        <pc:sldMkLst>
          <pc:docMk/>
          <pc:sldMk cId="3017978621" sldId="402"/>
        </pc:sldMkLst>
        <pc:spChg chg="mod ord">
          <ac:chgData name="Cox, Mary Beth (VDH)" userId="ad4f277c-5a83-4481-bfb3-21e6a97ec109" providerId="ADAL" clId="{C02DE19B-B118-45FA-A235-DF6F7A0F8B53}" dt="2026-06-26T13:27:36.007" v="260" actId="6264"/>
          <ac:spMkLst>
            <pc:docMk/>
            <pc:sldMk cId="3017978621" sldId="402"/>
            <ac:spMk id="2" creationId="{BDAE352E-A87A-C615-A7CE-61E2362645A5}"/>
          </ac:spMkLst>
        </pc:spChg>
        <pc:spChg chg="mod ord">
          <ac:chgData name="Cox, Mary Beth (VDH)" userId="ad4f277c-5a83-4481-bfb3-21e6a97ec109" providerId="ADAL" clId="{C02DE19B-B118-45FA-A235-DF6F7A0F8B53}" dt="2026-06-26T13:28:36.619" v="296" actId="6549"/>
          <ac:spMkLst>
            <pc:docMk/>
            <pc:sldMk cId="3017978621" sldId="402"/>
            <ac:spMk id="3" creationId="{8D9E97FC-109A-3279-4D89-F59D8E8EC776}"/>
          </ac:spMkLst>
        </pc:spChg>
        <pc:spChg chg="mod ord">
          <ac:chgData name="Cox, Mary Beth (VDH)" userId="ad4f277c-5a83-4481-bfb3-21e6a97ec109" providerId="ADAL" clId="{C02DE19B-B118-45FA-A235-DF6F7A0F8B53}" dt="2026-06-26T13:27:36.007" v="260" actId="6264"/>
          <ac:spMkLst>
            <pc:docMk/>
            <pc:sldMk cId="3017978621" sldId="402"/>
            <ac:spMk id="4" creationId="{D602F1F6-43C7-9CDC-14F8-1F2D18FD1DAE}"/>
          </ac:spMkLst>
        </pc:spChg>
        <pc:spChg chg="add del mod">
          <ac:chgData name="Cox, Mary Beth (VDH)" userId="ad4f277c-5a83-4481-bfb3-21e6a97ec109" providerId="ADAL" clId="{C02DE19B-B118-45FA-A235-DF6F7A0F8B53}" dt="2026-06-26T13:27:36.007" v="260" actId="6264"/>
          <ac:spMkLst>
            <pc:docMk/>
            <pc:sldMk cId="3017978621" sldId="402"/>
            <ac:spMk id="6" creationId="{482BA8C8-80DE-D54D-F731-FB74DFB36201}"/>
          </ac:spMkLst>
        </pc:spChg>
        <pc:spChg chg="add del mod">
          <ac:chgData name="Cox, Mary Beth (VDH)" userId="ad4f277c-5a83-4481-bfb3-21e6a97ec109" providerId="ADAL" clId="{C02DE19B-B118-45FA-A235-DF6F7A0F8B53}" dt="2026-06-26T13:27:36.007" v="260" actId="6264"/>
          <ac:spMkLst>
            <pc:docMk/>
            <pc:sldMk cId="3017978621" sldId="402"/>
            <ac:spMk id="7" creationId="{F2415B4D-CA62-E544-4654-EEDE6304F610}"/>
          </ac:spMkLst>
        </pc:spChg>
        <pc:spChg chg="add del mod">
          <ac:chgData name="Cox, Mary Beth (VDH)" userId="ad4f277c-5a83-4481-bfb3-21e6a97ec109" providerId="ADAL" clId="{C02DE19B-B118-45FA-A235-DF6F7A0F8B53}" dt="2026-06-26T13:27:36.007" v="260" actId="6264"/>
          <ac:spMkLst>
            <pc:docMk/>
            <pc:sldMk cId="3017978621" sldId="402"/>
            <ac:spMk id="8" creationId="{E7AD305C-F38F-B673-EE59-FF351497B673}"/>
          </ac:spMkLst>
        </pc:spChg>
        <pc:picChg chg="mod">
          <ac:chgData name="Cox, Mary Beth (VDH)" userId="ad4f277c-5a83-4481-bfb3-21e6a97ec109" providerId="ADAL" clId="{C02DE19B-B118-45FA-A235-DF6F7A0F8B53}" dt="2026-06-26T13:28:53.642" v="297" actId="1076"/>
          <ac:picMkLst>
            <pc:docMk/>
            <pc:sldMk cId="3017978621" sldId="402"/>
            <ac:picMk id="5" creationId="{15E422F0-AB71-9BA9-1ADD-406B623583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BEA35-EC37-3A3D-778F-C817C7FB8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72CAD-823D-957A-6B0E-273E780922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8304B-45FE-42F4-AFF7-E9A41D8BC33B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EC29F-CA1C-A451-2230-5C7CAA1617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6AE6B-4AD7-94C6-0C9E-A967BD6D3D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212D-D717-4DD3-A512-064290E9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E5F1-DCA2-4A00-859C-D7479AC0E8A7}" type="datetimeFigureOut"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C5BDE-A03C-4034-990E-960508C39D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5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B06AE-B30F-0016-D075-A1191848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46A53-2CB0-A087-7000-00E23ED92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251D7-C8B9-60E2-EB92-B50037D83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5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rgbClr val="1329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1408333"/>
            <a:ext cx="11360800" cy="2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  <a:defRPr sz="6400" b="1">
                <a:solidFill>
                  <a:schemeClr val="lt1"/>
                </a:solidFill>
                <a:latin typeface="+mj-lt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32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4;p2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;p6">
            <a:extLst>
              <a:ext uri="{FF2B5EF4-FFF2-40B4-BE49-F238E27FC236}">
                <a16:creationId xmlns:a16="http://schemas.microsoft.com/office/drawing/2014/main" id="{880FAFAC-0ED6-5EFB-FBB4-AB3D695A294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195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0" y="1297000"/>
            <a:ext cx="11360800" cy="22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245D"/>
              </a:buClr>
              <a:buSzPts val="3600"/>
              <a:buFont typeface="Libre Franklin"/>
              <a:buNone/>
              <a:defRPr sz="4800" b="1">
                <a:solidFill>
                  <a:srgbClr val="00245D"/>
                </a:solidFill>
                <a:latin typeface="+mj-lt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  <a:defRPr sz="4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5600" y="3839667"/>
            <a:ext cx="49092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  <a:defRPr>
                <a:solidFill>
                  <a:srgbClr val="1B1B1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49900" y="3641500"/>
            <a:ext cx="845200" cy="67200"/>
          </a:xfrm>
          <a:prstGeom prst="rect">
            <a:avLst/>
          </a:prstGeom>
          <a:solidFill>
            <a:srgbClr val="00245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cxnSp>
        <p:nvCxnSpPr>
          <p:cNvPr id="20" name="Google Shape;20;p3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rgbClr val="00245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37;p6">
            <a:extLst>
              <a:ext uri="{FF2B5EF4-FFF2-40B4-BE49-F238E27FC236}">
                <a16:creationId xmlns:a16="http://schemas.microsoft.com/office/drawing/2014/main" id="{BD955CD3-14AD-625E-E4A2-9189E09C148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040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" preserve="1">
  <p:cSld name="Break Slide">
    <p:bg>
      <p:bgPr>
        <a:solidFill>
          <a:srgbClr val="13294B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00" y="2285600"/>
            <a:ext cx="11360800" cy="22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"/>
              <a:buNone/>
              <a:defRPr sz="56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7;p6">
            <a:extLst>
              <a:ext uri="{FF2B5EF4-FFF2-40B4-BE49-F238E27FC236}">
                <a16:creationId xmlns:a16="http://schemas.microsoft.com/office/drawing/2014/main" id="{C2B56C08-0FBC-1EE3-D6F3-EA7E57E6A5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81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ibre Franklin SemiBold"/>
              <a:buNone/>
              <a:defRPr sz="3600" b="1" i="0">
                <a:solidFill>
                  <a:srgbClr val="1B1B1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34146-2407-7E87-3F61-72BBEEBA4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600" y="1829462"/>
            <a:ext cx="11360799" cy="45545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800" baseline="0">
                <a:solidFill>
                  <a:srgbClr val="13294B"/>
                </a:solidFill>
              </a:defRPr>
            </a:lvl1pPr>
            <a:lvl2pPr marL="457200" indent="-228600">
              <a:lnSpc>
                <a:spcPct val="12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 sz="2400" baseline="0">
                <a:solidFill>
                  <a:srgbClr val="454545"/>
                </a:solidFill>
              </a:defRPr>
            </a:lvl2pPr>
            <a:lvl3pPr marL="6858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800" baseline="0">
                <a:solidFill>
                  <a:srgbClr val="006298"/>
                </a:solidFill>
              </a:defRPr>
            </a:lvl3pPr>
            <a:lvl4pPr marL="9144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  <a:defRPr sz="1800" baseline="0">
                <a:solidFill>
                  <a:srgbClr val="757575"/>
                </a:solidFill>
              </a:defRPr>
            </a:lvl4pPr>
            <a:lvl5pPr marL="11430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  <a:defRPr sz="1800" baseline="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DA4E41B6-A910-F8A4-425B-AB9EEB91A4F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854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A7B17"/>
          </p15:clr>
        </p15:guide>
        <p15:guide id="2" orient="horz" pos="115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ibre Franklin SemiBold"/>
              <a:buNone/>
              <a:defRPr sz="3600" b="1" i="0">
                <a:solidFill>
                  <a:srgbClr val="1B1B1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E7CE7D-385E-5E49-349D-2EFCCDB3A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139" y="1828800"/>
            <a:ext cx="5333200" cy="45545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800" baseline="0">
                <a:solidFill>
                  <a:srgbClr val="13294B"/>
                </a:solidFill>
              </a:defRPr>
            </a:lvl1pPr>
            <a:lvl2pPr marL="457200" indent="-228600">
              <a:lnSpc>
                <a:spcPct val="12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 sz="2400" baseline="0">
                <a:solidFill>
                  <a:srgbClr val="707372"/>
                </a:solidFill>
              </a:defRPr>
            </a:lvl2pPr>
            <a:lvl3pPr marL="6858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800" baseline="0">
                <a:solidFill>
                  <a:srgbClr val="006298"/>
                </a:solidFill>
              </a:defRPr>
            </a:lvl3pPr>
            <a:lvl4pPr marL="9144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  <a:defRPr sz="1800" baseline="0">
                <a:solidFill>
                  <a:srgbClr val="1B1B1B"/>
                </a:solidFill>
              </a:defRPr>
            </a:lvl4pPr>
            <a:lvl5pPr marL="11430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  <a:defRPr sz="1800" baseline="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97BEBD1-E1B3-293D-F63F-195C978692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2875" y="1828800"/>
            <a:ext cx="5333199" cy="45545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800" baseline="0">
                <a:solidFill>
                  <a:srgbClr val="13294B"/>
                </a:solidFill>
              </a:defRPr>
            </a:lvl1pPr>
            <a:lvl2pPr marL="457200" indent="-228600">
              <a:lnSpc>
                <a:spcPct val="12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 sz="2400" baseline="0">
                <a:solidFill>
                  <a:srgbClr val="707372"/>
                </a:solidFill>
              </a:defRPr>
            </a:lvl2pPr>
            <a:lvl3pPr marL="6858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1800" baseline="0">
                <a:solidFill>
                  <a:srgbClr val="006298"/>
                </a:solidFill>
              </a:defRPr>
            </a:lvl3pPr>
            <a:lvl4pPr marL="9144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  <a:defRPr sz="1800" baseline="0">
                <a:solidFill>
                  <a:srgbClr val="1B1B1B"/>
                </a:solidFill>
              </a:defRPr>
            </a:lvl4pPr>
            <a:lvl5pPr marL="11430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  <a:defRPr sz="1800" baseline="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74A26B3D-ABA9-E81E-AB9C-2032A37916C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382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A7B17"/>
          </p15:clr>
        </p15:guide>
        <p15:guide id="2" orient="horz" pos="115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Font typeface="Libre Franklin SemiBold"/>
              <a:buNone/>
              <a:defRPr sz="3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100"/>
              <a:buFont typeface="Libre Franklin"/>
              <a:buNone/>
              <a:defRPr sz="2400">
                <a:solidFill>
                  <a:srgbClr val="1B1B1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C15B90-528D-03FE-5E5B-FA3F4E53C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3663" y="914400"/>
            <a:ext cx="5333200" cy="54689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800" baseline="0">
                <a:solidFill>
                  <a:srgbClr val="13294B"/>
                </a:solidFill>
              </a:defRPr>
            </a:lvl1pPr>
            <a:lvl2pPr marL="457200" indent="-228600">
              <a:lnSpc>
                <a:spcPct val="12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 sz="2400" baseline="0">
                <a:solidFill>
                  <a:srgbClr val="707372"/>
                </a:solidFill>
              </a:defRPr>
            </a:lvl2pPr>
            <a:lvl3pPr marL="6858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  <a:defRPr sz="2000" baseline="0">
                <a:solidFill>
                  <a:srgbClr val="006298"/>
                </a:solidFill>
              </a:defRPr>
            </a:lvl3pPr>
            <a:lvl4pPr marL="9144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  <a:defRPr sz="1800" baseline="0">
                <a:solidFill>
                  <a:srgbClr val="1B1B1B"/>
                </a:solidFill>
              </a:defRPr>
            </a:lvl4pPr>
            <a:lvl5pPr marL="1143000" indent="-2286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  <a:defRPr sz="1800" baseline="0">
                <a:solidFill>
                  <a:srgbClr val="1B1B1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5" name="Google Shape;37;p6">
            <a:extLst>
              <a:ext uri="{FF2B5EF4-FFF2-40B4-BE49-F238E27FC236}">
                <a16:creationId xmlns:a16="http://schemas.microsoft.com/office/drawing/2014/main" id="{3C22A5F5-EDB4-A999-4314-FDDDA4B473E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1199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A7B17"/>
          </p15:clr>
        </p15:guide>
        <p15:guide id="2" orient="horz" pos="57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1;p3">
            <a:extLst>
              <a:ext uri="{FF2B5EF4-FFF2-40B4-BE49-F238E27FC236}">
                <a16:creationId xmlns:a16="http://schemas.microsoft.com/office/drawing/2014/main" id="{6C6C7B88-A95B-AE73-4044-FA826A0B53A7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0;p3">
            <a:extLst>
              <a:ext uri="{FF2B5EF4-FFF2-40B4-BE49-F238E27FC236}">
                <a16:creationId xmlns:a16="http://schemas.microsoft.com/office/drawing/2014/main" id="{690062D6-68DC-4CBF-DEE5-0001366E69AD}"/>
              </a:ext>
            </a:extLst>
          </p:cNvPr>
          <p:cNvCxnSpPr/>
          <p:nvPr userDrawn="1"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rgbClr val="00245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37;p6">
            <a:extLst>
              <a:ext uri="{FF2B5EF4-FFF2-40B4-BE49-F238E27FC236}">
                <a16:creationId xmlns:a16="http://schemas.microsoft.com/office/drawing/2014/main" id="{AED65111-128A-E23D-B3E6-05CE63C6FC9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5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3583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tabLst>
          <a:tab pos="1600160" algn="l"/>
        </a:tabLst>
        <a:defRPr sz="3600" b="1" i="0" u="none" strike="noStrike" cap="none">
          <a:solidFill>
            <a:srgbClr val="13294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09585" marR="0" lvl="0" indent="-457189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v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1219170" marR="0" lvl="1" indent="-42332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v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roke@vdh.virgini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dh.virginia.gov/stroke/stroke-smart-virginia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ECD2B-01E9-C1DE-F177-D2A99BF5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F39838-80F7-ECCF-0A55-09744F97E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1408333"/>
            <a:ext cx="11360800" cy="23212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Stroke Smart Training</a:t>
            </a:r>
            <a:br>
              <a:rPr lang="en-US" sz="4800" dirty="0"/>
            </a:br>
            <a:r>
              <a:rPr lang="en-US" sz="4800" dirty="0"/>
              <a:t>and Champion Pledge Certificates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2757C0-1AA2-4A88-FBE6-3C679844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Alan Stillman </a:t>
            </a:r>
          </a:p>
          <a:p>
            <a:r>
              <a:rPr lang="en-US" dirty="0"/>
              <a:t>CEO </a:t>
            </a:r>
            <a:r>
              <a:rPr lang="en-US" dirty="0" err="1"/>
              <a:t>Kwikpoint</a:t>
            </a:r>
            <a:r>
              <a:rPr lang="en-US" dirty="0"/>
              <a:t>, Founder Stroke Smart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AE0F6-78C2-3948-174D-F5603BFC23A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</p:spPr>
        <p:txBody>
          <a:bodyPr/>
          <a:lstStyle/>
          <a:p>
            <a:fld id="{00000000-1234-1234-1234-123412341234}" type="slidenum">
              <a:rPr lang="en"/>
              <a:pPr/>
              <a:t>1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84D4A-828E-EC8C-8DA7-C4099368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825633"/>
            <a:ext cx="6667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1143-9C09-56B0-F0F1-B4988D31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025570"/>
            <a:ext cx="11360800" cy="2546830"/>
          </a:xfrm>
        </p:spPr>
        <p:txBody>
          <a:bodyPr/>
          <a:lstStyle/>
          <a:p>
            <a:r>
              <a:rPr lang="en-US" sz="4000" dirty="0"/>
              <a:t>For more information about Stroke Smart, email </a:t>
            </a:r>
            <a:r>
              <a:rPr lang="en-US" sz="4000" dirty="0">
                <a:hlinkClick r:id="rId2"/>
              </a:rPr>
              <a:t>stroke@vdh.virginia.gov</a:t>
            </a:r>
            <a:r>
              <a:rPr lang="en-US" sz="4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FE41D-677C-94F7-90D9-76A0B836BD6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4267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8A933-06B9-4BD7-C83B-E61B871E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762000"/>
            <a:ext cx="11360800" cy="2821800"/>
          </a:xfrm>
        </p:spPr>
        <p:txBody>
          <a:bodyPr/>
          <a:lstStyle/>
          <a:p>
            <a:r>
              <a:rPr lang="en-US" sz="3600" b="0" dirty="0"/>
              <a:t>The purpose of this presentation is to provide Stroke Smart training and offer the opportunity to take the Stroke Smart Champion Pledge.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6DC8-C67F-0E82-6E23-ABE7158889D3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CBC0A-E5D5-3A9E-9378-012B38174C35}"/>
              </a:ext>
            </a:extLst>
          </p:cNvPr>
          <p:cNvSpPr/>
          <p:nvPr/>
        </p:nvSpPr>
        <p:spPr>
          <a:xfrm>
            <a:off x="599440" y="4206240"/>
            <a:ext cx="7406640" cy="1778000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Audience: Anybody!</a:t>
            </a:r>
          </a:p>
          <a:p>
            <a:br>
              <a:rPr lang="en-US" sz="2400" dirty="0"/>
            </a:br>
            <a:r>
              <a:rPr lang="en-US" sz="2400" dirty="0"/>
              <a:t>Duration: 10-15 minutes</a:t>
            </a:r>
          </a:p>
        </p:txBody>
      </p:sp>
    </p:spTree>
    <p:extLst>
      <p:ext uri="{BB962C8B-B14F-4D97-AF65-F5344CB8AC3E}">
        <p14:creationId xmlns:p14="http://schemas.microsoft.com/office/powerpoint/2010/main" val="180469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BF89-D2A9-15BE-AB36-70A8B925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00" y="2440799"/>
            <a:ext cx="5393600" cy="1976400"/>
          </a:xfrm>
        </p:spPr>
        <p:txBody>
          <a:bodyPr>
            <a:normAutofit fontScale="90000"/>
          </a:bodyPr>
          <a:lstStyle/>
          <a:p>
            <a:r>
              <a:rPr lang="en-US" dirty="0"/>
              <a:t>People Who Take the Stroke Smart Champion Pledge Multiply the Power of Stroke Smart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48187-0239-554E-D62E-63E93F58EB3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A29726-D57D-747B-0EBE-551B182A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7310" y="1194236"/>
            <a:ext cx="4440690" cy="446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68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7E99A-4BDF-CF10-6C82-E0B2F563B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352E-A87A-C615-A7CE-61E23626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</p:spPr>
        <p:txBody>
          <a:bodyPr/>
          <a:lstStyle/>
          <a:p>
            <a:r>
              <a:rPr lang="en-US" dirty="0"/>
              <a:t>Gather Materials in Advance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97FC-109A-3279-4D89-F59D8E8EC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25" y="1828800"/>
            <a:ext cx="8019387" cy="4554538"/>
          </a:xfrm>
        </p:spPr>
        <p:txBody>
          <a:bodyPr/>
          <a:lstStyle/>
          <a:p>
            <a:r>
              <a:rPr lang="en-US" sz="1800" dirty="0"/>
              <a:t>Access Stroke Smart materials at: </a:t>
            </a:r>
            <a:r>
              <a:rPr lang="en-US" sz="1800" dirty="0">
                <a:hlinkClick r:id="rId2"/>
              </a:rPr>
              <a:t>https://www.vdh.virginia.gov/stroke/stroke-smart-virginia/</a:t>
            </a:r>
            <a:r>
              <a:rPr lang="en-US" sz="1800" dirty="0"/>
              <a:t> </a:t>
            </a:r>
          </a:p>
          <a:p>
            <a:pPr lvl="1"/>
            <a:r>
              <a:rPr lang="en-US" sz="1600" dirty="0"/>
              <a:t>Order wallet cards, magnets, posters and yard signs in advance</a:t>
            </a:r>
          </a:p>
          <a:p>
            <a:pPr lvl="2"/>
            <a:r>
              <a:rPr lang="en-US" sz="1600" b="1" i="1" dirty="0"/>
              <a:t>Allow 7-10 business days for shipping</a:t>
            </a:r>
          </a:p>
          <a:p>
            <a:pPr lvl="1"/>
            <a:r>
              <a:rPr lang="en-US" sz="1600" dirty="0"/>
              <a:t>Print posters in color from the website</a:t>
            </a:r>
          </a:p>
          <a:p>
            <a:pPr lvl="1"/>
            <a:r>
              <a:rPr lang="en-US" sz="1600" dirty="0"/>
              <a:t>Videos</a:t>
            </a:r>
          </a:p>
          <a:p>
            <a:r>
              <a:rPr lang="en-US" sz="1800" dirty="0"/>
              <a:t>Have technology needed to show the </a:t>
            </a:r>
            <a:r>
              <a:rPr lang="en-US" sz="1800" dirty="0">
                <a:hlinkClick r:id="rId2"/>
              </a:rPr>
              <a:t>3-minute “How to Spot a Stroke” 3-minute video.  </a:t>
            </a:r>
            <a:endParaRPr lang="en-US" sz="1800" dirty="0"/>
          </a:p>
          <a:p>
            <a:pPr lvl="1"/>
            <a:r>
              <a:rPr lang="en-US" sz="1600" dirty="0"/>
              <a:t>This could include a laptop, Internet access, projector and blank screen/wall.</a:t>
            </a:r>
          </a:p>
          <a:p>
            <a:r>
              <a:rPr lang="en-US" sz="1800" dirty="0"/>
              <a:t>Print Stroke Smart Champion Pledge certificates in color, enough for each participant.</a:t>
            </a:r>
          </a:p>
          <a:p>
            <a:r>
              <a:rPr lang="en-US" sz="1800" dirty="0"/>
              <a:t>Pens or Markers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2F1F6-43C7-9CDC-14F8-1F2D18FD1DAE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422F0-AB71-9BA9-1ADD-406B6235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61" t="54752" r="11847" b="4646"/>
          <a:stretch>
            <a:fillRect/>
          </a:stretch>
        </p:blipFill>
        <p:spPr>
          <a:xfrm>
            <a:off x="8435312" y="1296194"/>
            <a:ext cx="3225759" cy="32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7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4C0B-A65A-DD6D-5873-49EF7C1F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</p:spPr>
        <p:txBody>
          <a:bodyPr/>
          <a:lstStyle/>
          <a:p>
            <a:r>
              <a:rPr lang="en-US" dirty="0"/>
              <a:t>Step 1. Provide Simple Stroke Smart Education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6B191-6AAB-0240-DFE9-1186E1556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25" y="1828800"/>
            <a:ext cx="6817995" cy="4554538"/>
          </a:xfrm>
        </p:spPr>
        <p:txBody>
          <a:bodyPr/>
          <a:lstStyle/>
          <a:p>
            <a:r>
              <a:rPr lang="en-US" sz="2000" b="1" dirty="0"/>
              <a:t>Open: </a:t>
            </a:r>
            <a:r>
              <a:rPr lang="en-US" sz="2000" dirty="0"/>
              <a:t>Did you know, you can spot a stroke, stop a stroke and save a life? And you can teach others! </a:t>
            </a:r>
          </a:p>
          <a:p>
            <a:r>
              <a:rPr lang="en-US" sz="2000" b="1" dirty="0"/>
              <a:t>Emphasize key messages: </a:t>
            </a:r>
          </a:p>
          <a:p>
            <a:pPr lvl="1"/>
            <a:r>
              <a:rPr lang="en-US" sz="1800" dirty="0"/>
              <a:t>It’s usually bystanders who call 911. That’s you!</a:t>
            </a:r>
          </a:p>
          <a:p>
            <a:pPr lvl="1"/>
            <a:r>
              <a:rPr lang="en-US" sz="1800" dirty="0"/>
              <a:t>Educating others protects you and the community.</a:t>
            </a:r>
          </a:p>
          <a:p>
            <a:r>
              <a:rPr lang="en-US" sz="2000" b="1" dirty="0"/>
              <a:t>Watch</a:t>
            </a:r>
            <a:r>
              <a:rPr lang="en-US" sz="2000" dirty="0"/>
              <a:t> the “How to Spot a Stroke” 3-minute video.</a:t>
            </a:r>
            <a:endParaRPr lang="en-US" sz="1600" dirty="0"/>
          </a:p>
          <a:p>
            <a:r>
              <a:rPr lang="en-US" sz="2000" b="1" dirty="0"/>
              <a:t>Review</a:t>
            </a:r>
            <a:r>
              <a:rPr lang="en-US" sz="2000" dirty="0"/>
              <a:t> the acronym BEFAST as a group.</a:t>
            </a:r>
          </a:p>
          <a:p>
            <a:pPr lvl="1"/>
            <a:r>
              <a:rPr lang="en-US" sz="1600" dirty="0"/>
              <a:t>BEFAST: Balance, Eyes, Facial droop, Arm weakness, Speech problems, Time to call 9-1-1.</a:t>
            </a:r>
          </a:p>
          <a:p>
            <a:pPr lvl="1"/>
            <a:r>
              <a:rPr lang="en-US" sz="1600" dirty="0"/>
              <a:t>Reference the Stroke Smart materials (wallet card, poster, etc.) that you will be giving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F5ADF-CE61-6860-8FCA-C66DF042266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AD295-FC23-F1EE-A371-17B8BDFF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54355" r="53030" b="7246"/>
          <a:stretch>
            <a:fillRect/>
          </a:stretch>
        </p:blipFill>
        <p:spPr>
          <a:xfrm>
            <a:off x="7233920" y="2187561"/>
            <a:ext cx="4430395" cy="24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1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8D8C1-F732-E2FE-8504-9CA1046B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</p:spPr>
        <p:txBody>
          <a:bodyPr/>
          <a:lstStyle/>
          <a:p>
            <a:r>
              <a:rPr lang="en-US" dirty="0"/>
              <a:t>Step 2. Offer the Stroke Champion Pledge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1BEDFF-C7C7-F5E1-52DD-8B493EC94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25" y="1828800"/>
            <a:ext cx="8016875" cy="4554538"/>
          </a:xfrm>
        </p:spPr>
        <p:txBody>
          <a:bodyPr/>
          <a:lstStyle/>
          <a:p>
            <a:r>
              <a:rPr lang="en-US" sz="2400" dirty="0"/>
              <a:t>“Would you like to take the Stroke Champion Pledge?” </a:t>
            </a:r>
          </a:p>
          <a:p>
            <a:r>
              <a:rPr lang="en-US" sz="2400" dirty="0"/>
              <a:t>Are you committed to teaching others to be Stroke Smart? </a:t>
            </a:r>
          </a:p>
          <a:p>
            <a:r>
              <a:rPr lang="en-US" sz="2400" dirty="0"/>
              <a:t>Think about: </a:t>
            </a:r>
          </a:p>
          <a:p>
            <a:pPr lvl="1"/>
            <a:r>
              <a:rPr lang="en-US" sz="2000" dirty="0"/>
              <a:t>Who can you teach about Stroke Smart?</a:t>
            </a:r>
          </a:p>
          <a:p>
            <a:pPr lvl="1"/>
            <a:r>
              <a:rPr lang="en-US" sz="2000" dirty="0"/>
              <a:t>Where will you teach them? </a:t>
            </a:r>
          </a:p>
          <a:p>
            <a:pPr lvl="1"/>
            <a:r>
              <a:rPr lang="en-US" sz="2000" dirty="0"/>
              <a:t>How will you teach them?</a:t>
            </a:r>
          </a:p>
          <a:p>
            <a:r>
              <a:rPr lang="en-US" sz="2400" dirty="0"/>
              <a:t>Count it out: How many people can you teach?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71417-546C-0D6C-A9E2-602149B46A20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17" name="Graphic 16" descr="Woman in black skirt">
            <a:extLst>
              <a:ext uri="{FF2B5EF4-FFF2-40B4-BE49-F238E27FC236}">
                <a16:creationId xmlns:a16="http://schemas.microsoft.com/office/drawing/2014/main" id="{F544BE90-2E97-FF35-31FB-E605575DDD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13386" y="1857120"/>
            <a:ext cx="1729676" cy="3883456"/>
          </a:xfrm>
          <a:prstGeom prst="rect">
            <a:avLst/>
          </a:prstGeom>
        </p:spPr>
      </p:pic>
      <p:pic>
        <p:nvPicPr>
          <p:cNvPr id="18" name="Graphic 17" descr="Man wearing necklace">
            <a:extLst>
              <a:ext uri="{FF2B5EF4-FFF2-40B4-BE49-F238E27FC236}">
                <a16:creationId xmlns:a16="http://schemas.microsoft.com/office/drawing/2014/main" id="{B6AA77BE-4A33-AAD7-6A63-F3362550F9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5557" y="2081213"/>
            <a:ext cx="1741154" cy="38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BF759-5C08-477D-2FD1-C5214BAE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305500-9558-E0BC-29A3-83C28C2C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Step 3. Fill out the Stroke Smart Champion Pledge Forms!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6FA90F-B89F-5D6B-5EC1-A8D3FC951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601" y="2407534"/>
            <a:ext cx="5105524" cy="397646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Pass out certificates printed in color.</a:t>
            </a:r>
          </a:p>
          <a:p>
            <a:r>
              <a:rPr lang="en-US" dirty="0">
                <a:solidFill>
                  <a:schemeClr val="tx1"/>
                </a:solidFill>
              </a:rPr>
              <a:t>Give people time to fill it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1A264-DCAE-FF1B-6B3B-8FE5DFBCA55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D0338-B364-9931-985D-FBC8479A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4" t="211" r="-620" b="1858"/>
          <a:stretch>
            <a:fillRect/>
          </a:stretch>
        </p:blipFill>
        <p:spPr>
          <a:xfrm>
            <a:off x="5710376" y="1828800"/>
            <a:ext cx="5803424" cy="43989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943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9CD7D-0372-2DC0-3585-EFF6766C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F0E10-14CC-5336-3FAA-862E139D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914400"/>
            <a:ext cx="7325995" cy="763588"/>
          </a:xfrm>
        </p:spPr>
        <p:txBody>
          <a:bodyPr/>
          <a:lstStyle/>
          <a:p>
            <a:r>
              <a:rPr lang="en-US" dirty="0"/>
              <a:t>Step 4 (Final step). Distribute memory aids !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5086A2-4974-ED92-4FBE-DA170B77F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925" y="2245360"/>
            <a:ext cx="7325995" cy="4137978"/>
          </a:xfrm>
        </p:spPr>
        <p:txBody>
          <a:bodyPr/>
          <a:lstStyle/>
          <a:p>
            <a:r>
              <a:rPr lang="en-US" dirty="0"/>
              <a:t>Give out enough to each Pledge Champion to reach the number on their certificate:</a:t>
            </a:r>
          </a:p>
          <a:p>
            <a:pPr lvl="1"/>
            <a:r>
              <a:rPr lang="en-US" dirty="0"/>
              <a:t>Wallet cards, Magnets and/or Posters</a:t>
            </a:r>
          </a:p>
          <a:p>
            <a:r>
              <a:rPr lang="en-US" dirty="0"/>
              <a:t>Take a group photo (if appropriate).</a:t>
            </a:r>
          </a:p>
          <a:p>
            <a:pPr lvl="1"/>
            <a:r>
              <a:rPr lang="en-US" dirty="0"/>
              <a:t>You may need a photo release!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8B62B-1EBE-427C-F0C8-25035ACCA48E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D5D8A-3EDB-1577-7D96-0FC09853C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8" y="692184"/>
            <a:ext cx="3491504" cy="56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0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1F56-71CA-D550-EBE2-7C7DFA42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023959"/>
            <a:ext cx="11360800" cy="654370"/>
          </a:xfrm>
        </p:spPr>
        <p:txBody>
          <a:bodyPr/>
          <a:lstStyle/>
          <a:p>
            <a:r>
              <a:rPr lang="en-US" sz="3600" dirty="0"/>
              <a:t>20 Stroke Champions become 100 – or more!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81F3B-6724-486D-F911-F1E4D429E59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pic>
        <p:nvPicPr>
          <p:cNvPr id="4" name="Picture 3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F64944D6-D3D0-372D-BB87-38B459195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00"/>
          <a:stretch>
            <a:fillRect/>
          </a:stretch>
        </p:blipFill>
        <p:spPr>
          <a:xfrm>
            <a:off x="6139015" y="2406199"/>
            <a:ext cx="5158067" cy="3299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Graphic 6" descr="Woman in black skirt">
            <a:extLst>
              <a:ext uri="{FF2B5EF4-FFF2-40B4-BE49-F238E27FC236}">
                <a16:creationId xmlns:a16="http://schemas.microsoft.com/office/drawing/2014/main" id="{E21B5BA0-9D45-4B3D-0AD0-364A468325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330" y="2230388"/>
            <a:ext cx="877828" cy="1970893"/>
          </a:xfrm>
          <a:prstGeom prst="rect">
            <a:avLst/>
          </a:prstGeom>
        </p:spPr>
      </p:pic>
      <p:pic>
        <p:nvPicPr>
          <p:cNvPr id="9" name="Graphic 8" descr="Woman in black skirt">
            <a:extLst>
              <a:ext uri="{FF2B5EF4-FFF2-40B4-BE49-F238E27FC236}">
                <a16:creationId xmlns:a16="http://schemas.microsoft.com/office/drawing/2014/main" id="{84C3434D-9DA1-2A4F-0DFA-182D68857F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933" y="2230388"/>
            <a:ext cx="877828" cy="1970893"/>
          </a:xfrm>
          <a:prstGeom prst="rect">
            <a:avLst/>
          </a:prstGeom>
        </p:spPr>
      </p:pic>
      <p:pic>
        <p:nvPicPr>
          <p:cNvPr id="10" name="Graphic 9" descr="Woman in black skirt">
            <a:extLst>
              <a:ext uri="{FF2B5EF4-FFF2-40B4-BE49-F238E27FC236}">
                <a16:creationId xmlns:a16="http://schemas.microsoft.com/office/drawing/2014/main" id="{E4CE6ECD-BD60-9118-BE92-8E9A9E9E45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4651" y="2203161"/>
            <a:ext cx="877828" cy="1970893"/>
          </a:xfrm>
          <a:prstGeom prst="rect">
            <a:avLst/>
          </a:prstGeom>
        </p:spPr>
      </p:pic>
      <p:pic>
        <p:nvPicPr>
          <p:cNvPr id="11" name="Graphic 10" descr="Woman in black skirt">
            <a:extLst>
              <a:ext uri="{FF2B5EF4-FFF2-40B4-BE49-F238E27FC236}">
                <a16:creationId xmlns:a16="http://schemas.microsoft.com/office/drawing/2014/main" id="{2DAB14C3-9964-7015-B795-A7872B6B33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6398" y="2183003"/>
            <a:ext cx="877828" cy="1970893"/>
          </a:xfrm>
          <a:prstGeom prst="rect">
            <a:avLst/>
          </a:prstGeom>
        </p:spPr>
      </p:pic>
      <p:pic>
        <p:nvPicPr>
          <p:cNvPr id="16" name="Graphic 15" descr="Woman in black skirt">
            <a:extLst>
              <a:ext uri="{FF2B5EF4-FFF2-40B4-BE49-F238E27FC236}">
                <a16:creationId xmlns:a16="http://schemas.microsoft.com/office/drawing/2014/main" id="{3D2E8137-04BF-3763-6A31-85BB0A0EC2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58" y="3128165"/>
            <a:ext cx="877828" cy="1970893"/>
          </a:xfrm>
          <a:prstGeom prst="rect">
            <a:avLst/>
          </a:prstGeom>
        </p:spPr>
      </p:pic>
      <p:pic>
        <p:nvPicPr>
          <p:cNvPr id="22" name="Graphic 21" descr="Woman in black skirt">
            <a:extLst>
              <a:ext uri="{FF2B5EF4-FFF2-40B4-BE49-F238E27FC236}">
                <a16:creationId xmlns:a16="http://schemas.microsoft.com/office/drawing/2014/main" id="{81C79AC7-E523-B06F-BEB7-BB4343A1ED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6364" y="4310085"/>
            <a:ext cx="877828" cy="1970893"/>
          </a:xfrm>
          <a:prstGeom prst="rect">
            <a:avLst/>
          </a:prstGeom>
        </p:spPr>
      </p:pic>
      <p:pic>
        <p:nvPicPr>
          <p:cNvPr id="24" name="Graphic 23" descr="Woman in black skirt">
            <a:extLst>
              <a:ext uri="{FF2B5EF4-FFF2-40B4-BE49-F238E27FC236}">
                <a16:creationId xmlns:a16="http://schemas.microsoft.com/office/drawing/2014/main" id="{56108858-2F29-1364-C315-10AD49BBD1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933" y="4337312"/>
            <a:ext cx="877828" cy="1970893"/>
          </a:xfrm>
          <a:prstGeom prst="rect">
            <a:avLst/>
          </a:prstGeom>
        </p:spPr>
      </p:pic>
      <p:pic>
        <p:nvPicPr>
          <p:cNvPr id="26" name="Graphic 25" descr="Woman in black skirt">
            <a:extLst>
              <a:ext uri="{FF2B5EF4-FFF2-40B4-BE49-F238E27FC236}">
                <a16:creationId xmlns:a16="http://schemas.microsoft.com/office/drawing/2014/main" id="{5B03D1A4-4D97-765E-2D0C-9D6B4439E5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6398" y="4289927"/>
            <a:ext cx="877828" cy="1970893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16C94459-0275-D70D-0FF1-39B8DD3CD161}"/>
              </a:ext>
            </a:extLst>
          </p:cNvPr>
          <p:cNvSpPr/>
          <p:nvPr/>
        </p:nvSpPr>
        <p:spPr>
          <a:xfrm rot="20687602">
            <a:off x="1074527" y="3213470"/>
            <a:ext cx="535424" cy="29552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9334CD2-9C48-09D8-0F60-C6193D4E7ADC}"/>
              </a:ext>
            </a:extLst>
          </p:cNvPr>
          <p:cNvSpPr/>
          <p:nvPr/>
        </p:nvSpPr>
        <p:spPr>
          <a:xfrm rot="1302790">
            <a:off x="1087408" y="4425870"/>
            <a:ext cx="535424" cy="29552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Man wearing necklace">
            <a:extLst>
              <a:ext uri="{FF2B5EF4-FFF2-40B4-BE49-F238E27FC236}">
                <a16:creationId xmlns:a16="http://schemas.microsoft.com/office/drawing/2014/main" id="{63D0E7C0-65E4-830A-6C46-1865AB448B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3326" y="4323174"/>
            <a:ext cx="883653" cy="1970893"/>
          </a:xfrm>
          <a:prstGeom prst="rect">
            <a:avLst/>
          </a:prstGeom>
        </p:spPr>
      </p:pic>
      <p:pic>
        <p:nvPicPr>
          <p:cNvPr id="33" name="Graphic 32" descr="Man wearing necklace">
            <a:extLst>
              <a:ext uri="{FF2B5EF4-FFF2-40B4-BE49-F238E27FC236}">
                <a16:creationId xmlns:a16="http://schemas.microsoft.com/office/drawing/2014/main" id="{7408CBB0-AAB3-9197-7F93-B08AC5076F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3955" y="4337310"/>
            <a:ext cx="883653" cy="1970893"/>
          </a:xfrm>
          <a:prstGeom prst="rect">
            <a:avLst/>
          </a:prstGeom>
        </p:spPr>
      </p:pic>
      <p:pic>
        <p:nvPicPr>
          <p:cNvPr id="34" name="Graphic 33" descr="Man wearing necklace">
            <a:extLst>
              <a:ext uri="{FF2B5EF4-FFF2-40B4-BE49-F238E27FC236}">
                <a16:creationId xmlns:a16="http://schemas.microsoft.com/office/drawing/2014/main" id="{1134AF4D-32EB-4AAF-126B-10D9C1D782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7535" y="2168979"/>
            <a:ext cx="883653" cy="19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169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CF2575EE6B9478464FCF8A1BE8C02" ma:contentTypeVersion="14" ma:contentTypeDescription="Create a new document." ma:contentTypeScope="" ma:versionID="133eb2a6b13cc98cee618693ede5214c">
  <xsd:schema xmlns:xsd="http://www.w3.org/2001/XMLSchema" xmlns:xs="http://www.w3.org/2001/XMLSchema" xmlns:p="http://schemas.microsoft.com/office/2006/metadata/properties" xmlns:ns2="c732eb8d-7e5c-47ac-8226-c2f96b414972" xmlns:ns3="0e3ad6d0-8a29-401b-8f86-556414110634" targetNamespace="http://schemas.microsoft.com/office/2006/metadata/properties" ma:root="true" ma:fieldsID="29249400b31d6e2b23b1640a5501c3a7" ns2:_="" ns3:_="">
    <xsd:import namespace="c732eb8d-7e5c-47ac-8226-c2f96b414972"/>
    <xsd:import namespace="0e3ad6d0-8a29-401b-8f86-5564141106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2eb8d-7e5c-47ac-8226-c2f96b414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ad6d0-8a29-401b-8f86-5564141106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32eb8d-7e5c-47ac-8226-c2f96b41497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14257-A0C0-4FE0-8659-EA3ABA023CC7}">
  <ds:schemaRefs>
    <ds:schemaRef ds:uri="0e3ad6d0-8a29-401b-8f86-556414110634"/>
    <ds:schemaRef ds:uri="c732eb8d-7e5c-47ac-8226-c2f96b4149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AF9EBB-E9CE-4BE9-8892-C61A51131F5B}">
  <ds:schemaRefs>
    <ds:schemaRef ds:uri="http://schemas.openxmlformats.org/package/2006/metadata/core-properties"/>
    <ds:schemaRef ds:uri="0e3ad6d0-8a29-401b-8f86-556414110634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c732eb8d-7e5c-47ac-8226-c2f96b41497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D04F97-6175-4228-AE6D-5084ACAD96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455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Libre Franklin</vt:lpstr>
      <vt:lpstr>Libre Franklin SemiBold</vt:lpstr>
      <vt:lpstr>Roboto</vt:lpstr>
      <vt:lpstr>Verdana</vt:lpstr>
      <vt:lpstr>Wingdings</vt:lpstr>
      <vt:lpstr>Simple Light</vt:lpstr>
      <vt:lpstr>Stroke Smart Training and Champion Pledge Certificates</vt:lpstr>
      <vt:lpstr>The purpose of this presentation is to provide Stroke Smart training and offer the opportunity to take the Stroke Smart Champion Pledge. </vt:lpstr>
      <vt:lpstr>People Who Take the Stroke Smart Champion Pledge Multiply the Power of Stroke Smart</vt:lpstr>
      <vt:lpstr>Gather Materials in Advance</vt:lpstr>
      <vt:lpstr>Step 1. Provide Simple Stroke Smart Education </vt:lpstr>
      <vt:lpstr>Step 2. Offer the Stroke Champion Pledge </vt:lpstr>
      <vt:lpstr>Step 3. Fill out the Stroke Smart Champion Pledge Forms!  </vt:lpstr>
      <vt:lpstr>Step 4 (Final step). Distribute memory aids !  </vt:lpstr>
      <vt:lpstr>20 Stroke Champions become 100 – or more!</vt:lpstr>
      <vt:lpstr>For more information about Stroke Smart, email stroke@vdh.virginia.gov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Joint Commission on Health Care</dc:title>
  <dc:creator>Hilbert, Joseph (VDH)</dc:creator>
  <cp:lastModifiedBy>Cox, Mary Beth (VDH)</cp:lastModifiedBy>
  <cp:revision>22</cp:revision>
  <dcterms:created xsi:type="dcterms:W3CDTF">2025-07-01T15:56:10Z</dcterms:created>
  <dcterms:modified xsi:type="dcterms:W3CDTF">2026-06-26T13:28:58Z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0x0101008E0CF2575EE6B9478464FCF8A1BE8C02</vt:lpwstr>
  </property>
  <property fmtid="{D5CDD505-2E9C-101B-9397-08002B2CF9AE}" pid="3" name="MediaServiceImageTags">
    <vt:lpwstr/>
  </property>
</Properties>
</file>