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9" r:id="rId2"/>
    <p:sldId id="310" r:id="rId3"/>
    <p:sldId id="336" r:id="rId4"/>
    <p:sldId id="356" r:id="rId5"/>
    <p:sldId id="327" r:id="rId6"/>
    <p:sldId id="353" r:id="rId7"/>
    <p:sldId id="337" r:id="rId8"/>
    <p:sldId id="355" r:id="rId9"/>
    <p:sldId id="325" r:id="rId10"/>
    <p:sldId id="328" r:id="rId11"/>
    <p:sldId id="342" r:id="rId12"/>
    <p:sldId id="343" r:id="rId13"/>
    <p:sldId id="344" r:id="rId14"/>
    <p:sldId id="359" r:id="rId15"/>
    <p:sldId id="360" r:id="rId16"/>
    <p:sldId id="346" r:id="rId17"/>
    <p:sldId id="364" r:id="rId18"/>
    <p:sldId id="361" r:id="rId19"/>
    <p:sldId id="366" r:id="rId20"/>
    <p:sldId id="365" r:id="rId21"/>
    <p:sldId id="367" r:id="rId22"/>
    <p:sldId id="362" r:id="rId23"/>
    <p:sldId id="368" r:id="rId24"/>
    <p:sldId id="347" r:id="rId25"/>
    <p:sldId id="348" r:id="rId26"/>
    <p:sldId id="369" r:id="rId27"/>
    <p:sldId id="371" r:id="rId28"/>
    <p:sldId id="331" r:id="rId29"/>
    <p:sldId id="350" r:id="rId30"/>
    <p:sldId id="370" r:id="rId31"/>
  </p:sldIdLst>
  <p:sldSz cx="9144000" cy="6858000" type="screen4x3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011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028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038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052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065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2081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199092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6105" algn="l" defTabSz="91402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C2230"/>
    <a:srgbClr val="A2A49E"/>
    <a:srgbClr val="C0C0C0"/>
    <a:srgbClr val="C4B3B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CACECC"/>
          </a:solidFill>
        </a:fill>
      </a:tcStyle>
    </a:wholeTbl>
    <a:band2H>
      <a:tcTxStyle/>
      <a:tcStyle>
        <a:tcBdr/>
        <a:fill>
          <a:solidFill>
            <a:srgbClr val="E6E8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381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381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EFEFE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381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381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F1E1CD"/>
          </a:solidFill>
        </a:fill>
      </a:tcStyle>
    </a:wholeTbl>
    <a:band2H>
      <a:tcTxStyle/>
      <a:tcStyle>
        <a:tcBdr/>
        <a:fill>
          <a:solidFill>
            <a:srgbClr val="F8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381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381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B2B2B2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2B2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38100" cap="flat">
              <a:solidFill>
                <a:srgbClr val="B2B2B2"/>
              </a:solidFill>
              <a:prstDash val="solid"/>
              <a:round/>
            </a:ln>
          </a:top>
          <a:bottom>
            <a:ln w="127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B2B2B2"/>
      </a:tcTxStyle>
      <a:tcStyle>
        <a:tcBdr>
          <a:left>
            <a:ln w="12700" cap="flat">
              <a:solidFill>
                <a:srgbClr val="B2B2B2"/>
              </a:solidFill>
              <a:prstDash val="solid"/>
              <a:round/>
            </a:ln>
          </a:left>
          <a:right>
            <a:ln w="12700" cap="flat">
              <a:solidFill>
                <a:srgbClr val="B2B2B2"/>
              </a:solidFill>
              <a:prstDash val="solid"/>
              <a:round/>
            </a:ln>
          </a:right>
          <a:top>
            <a:ln w="12700" cap="flat">
              <a:solidFill>
                <a:srgbClr val="B2B2B2"/>
              </a:solidFill>
              <a:prstDash val="solid"/>
              <a:round/>
            </a:ln>
          </a:top>
          <a:bottom>
            <a:ln w="38100" cap="flat">
              <a:solidFill>
                <a:srgbClr val="B2B2B2"/>
              </a:solidFill>
              <a:prstDash val="solid"/>
              <a:round/>
            </a:ln>
          </a:bottom>
          <a:insideH>
            <a:ln w="12700" cap="flat">
              <a:solidFill>
                <a:srgbClr val="B2B2B2"/>
              </a:solidFill>
              <a:prstDash val="solid"/>
              <a:round/>
            </a:ln>
          </a:insideH>
          <a:insideV>
            <a:ln w="12700" cap="flat">
              <a:solidFill>
                <a:srgbClr val="B2B2B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9" autoAdjust="0"/>
    <p:restoredTop sz="73418" autoAdjust="0"/>
  </p:normalViewPr>
  <p:slideViewPr>
    <p:cSldViewPr snapToGrid="0" snapToObjects="1">
      <p:cViewPr varScale="1">
        <p:scale>
          <a:sx n="85" d="100"/>
          <a:sy n="85" d="100"/>
        </p:scale>
        <p:origin x="19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sommer\Documents\Feb%202019%20ATO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Sheet1!$F$4:$F$5</c:f>
              <c:strCache>
                <c:ptCount val="2"/>
                <c:pt idx="0">
                  <c:v>Nonaccurate</c:v>
                </c:pt>
              </c:strCache>
            </c:strRef>
          </c:tx>
          <c:spPr>
            <a:solidFill>
              <a:srgbClr val="FF8181"/>
            </a:solidFill>
            <a:ln>
              <a:noFill/>
            </a:ln>
            <a:effectLst/>
          </c:spPr>
          <c:invertIfNegative val="0"/>
          <c:cat>
            <c:strRef>
              <c:f>Sheet1!$E$6:$E$8</c:f>
              <c:strCache>
                <c:ptCount val="3"/>
                <c:pt idx="0">
                  <c:v>Both</c:v>
                </c:pt>
                <c:pt idx="1">
                  <c:v>Broaden/Continue</c:v>
                </c:pt>
                <c:pt idx="2">
                  <c:v>Deescalate/Discontinue</c:v>
                </c:pt>
              </c:strCache>
            </c:strRef>
          </c:cat>
          <c:val>
            <c:numRef>
              <c:f>Sheet1!$F$6:$F$8</c:f>
              <c:numCache>
                <c:formatCode>General</c:formatCode>
                <c:ptCount val="3"/>
                <c:pt idx="0">
                  <c:v>4</c:v>
                </c:pt>
                <c:pt idx="1">
                  <c:v>35</c:v>
                </c:pt>
                <c:pt idx="2">
                  <c:v>31</c:v>
                </c:pt>
              </c:numCache>
            </c:numRef>
          </c:val>
        </c:ser>
        <c:ser>
          <c:idx val="1"/>
          <c:order val="1"/>
          <c:tx>
            <c:strRef>
              <c:f>Sheet1!$G$4:$G$5</c:f>
              <c:strCache>
                <c:ptCount val="2"/>
                <c:pt idx="0">
                  <c:v>Accurate</c:v>
                </c:pt>
              </c:strCache>
            </c:strRef>
          </c:tx>
          <c:spPr>
            <a:solidFill>
              <a:srgbClr val="C2E49C"/>
            </a:solidFill>
            <a:ln>
              <a:noFill/>
            </a:ln>
            <a:effectLst/>
          </c:spPr>
          <c:invertIfNegative val="0"/>
          <c:cat>
            <c:strRef>
              <c:f>Sheet1!$E$6:$E$8</c:f>
              <c:strCache>
                <c:ptCount val="3"/>
                <c:pt idx="0">
                  <c:v>Both</c:v>
                </c:pt>
                <c:pt idx="1">
                  <c:v>Broaden/Continue</c:v>
                </c:pt>
                <c:pt idx="2">
                  <c:v>Deescalate/Discontinue</c:v>
                </c:pt>
              </c:strCache>
            </c:strRef>
          </c:cat>
          <c:val>
            <c:numRef>
              <c:f>Sheet1!$G$6:$G$8</c:f>
              <c:numCache>
                <c:formatCode>General</c:formatCode>
                <c:ptCount val="3"/>
                <c:pt idx="0">
                  <c:v>0</c:v>
                </c:pt>
                <c:pt idx="1">
                  <c:v>163</c:v>
                </c:pt>
                <c:pt idx="2">
                  <c:v>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749296"/>
        <c:axId val="135749688"/>
      </c:barChart>
      <c:catAx>
        <c:axId val="13574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49688"/>
        <c:crosses val="autoZero"/>
        <c:auto val="1"/>
        <c:lblAlgn val="ctr"/>
        <c:lblOffset val="100"/>
        <c:noMultiLvlLbl val="0"/>
      </c:catAx>
      <c:valAx>
        <c:axId val="13574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Number</a:t>
                </a:r>
                <a:r>
                  <a:rPr lang="en-US" sz="1600" b="1" baseline="0">
                    <a:solidFill>
                      <a:schemeClr val="tx1"/>
                    </a:solidFill>
                  </a:rPr>
                  <a:t> of Alert Responses</a:t>
                </a:r>
                <a:r>
                  <a:rPr lang="en-US" sz="1600" b="1">
                    <a:solidFill>
                      <a:schemeClr val="tx1"/>
                    </a:solidFill>
                  </a:rPr>
                  <a:t>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4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Educate and Implement</a:t>
          </a:r>
          <a:endParaRPr lang="en-US" sz="1800" b="1" dirty="0">
            <a:solidFill>
              <a:srgbClr val="002060"/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Share, Review, and Gather Feedback – Test, Test, Test!</a:t>
          </a:r>
          <a:endParaRPr lang="en-US" sz="1800" b="1" dirty="0">
            <a:solidFill>
              <a:srgbClr val="002060"/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rgbClr val="002060"/>
              </a:solidFill>
            </a:rPr>
            <a:t>Project Proposal</a:t>
          </a:r>
          <a:endParaRPr lang="en-US" sz="1800" b="1" strike="noStrike" dirty="0">
            <a:solidFill>
              <a:srgbClr val="002060"/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Gap Analysis/Impact Effort Matrix</a:t>
          </a:r>
          <a:endParaRPr lang="en-US" sz="1800" b="1" dirty="0">
            <a:solidFill>
              <a:srgbClr val="002060"/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Review and Revise</a:t>
          </a:r>
          <a:endParaRPr lang="en-US" sz="1800" b="1" dirty="0">
            <a:solidFill>
              <a:srgbClr val="002060"/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Collect Data and Validate Impact</a:t>
          </a:r>
          <a:endParaRPr lang="en-US" sz="1800" b="1" dirty="0">
            <a:solidFill>
              <a:srgbClr val="002060"/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0EDB770A-DF54-48CE-B9CD-0633D7805824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F1A57-5EDE-47BF-AFBE-689229206DDF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96E26871-9674-4449-AF01-CCF104E93AF4}" type="pres">
      <dgm:prSet presAssocID="{C35B86FC-F04C-46E9-9C5F-B30CFFECF2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EDFCB-2051-42A8-AA2A-162514FC7CDC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B19F62B-4D5E-4364-BEEF-772674044008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4C5C8-DA81-4835-AF98-9125593E4762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33C97AEE-9D01-48D0-9220-CD66E663BA27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3EBDE-EBA7-4896-8065-E5A567720D22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3A51AF41-CAC2-4A81-B2CD-CE35E6748526}" type="presOf" srcId="{C35B86FC-F04C-46E9-9C5F-B30CFFECF28F}" destId="{96E26871-9674-4449-AF01-CCF104E93AF4}" srcOrd="0" destOrd="0" presId="urn:microsoft.com/office/officeart/2008/layout/VerticalCurvedList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4A87B8D5-817E-4313-B947-D3AB993B1A9A}" type="presOf" srcId="{C85E4157-62D9-426F-84D9-369C1CEA454E}" destId="{F24D2391-AD23-454B-8711-A64B728D4A54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B1B79C6D-3B4E-4C45-9219-833DF87682AE}" type="presOf" srcId="{D263A423-BFA9-468D-AE2E-898749FD1FE3}" destId="{389D7BD6-864A-420B-BADC-D4AF87D47D53}" srcOrd="0" destOrd="0" presId="urn:microsoft.com/office/officeart/2008/layout/VerticalCurvedList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A113BB10-B903-4A3E-B149-432DA143A20C}" type="presOf" srcId="{DF67FFC1-FBC4-4CAC-8366-F3EA005B5A51}" destId="{33C97AEE-9D01-48D0-9220-CD66E663BA27}" srcOrd="0" destOrd="0" presId="urn:microsoft.com/office/officeart/2008/layout/VerticalCurvedList"/>
    <dgm:cxn modelId="{7DDF512F-557B-4022-B3A8-010C576964AF}" type="presOf" srcId="{0BECEEE3-A934-4576-95C4-D50E68DA3B60}" destId="{E3E02E78-4BC2-4BB6-A19C-1B79B72F774E}" srcOrd="0" destOrd="0" presId="urn:microsoft.com/office/officeart/2008/layout/VerticalCurvedList"/>
    <dgm:cxn modelId="{8B7ED450-5F40-4961-A809-69B8242D9E5F}" type="presOf" srcId="{0489BD02-1942-4649-BC7F-2C9E9AA4A2DC}" destId="{BBE09732-B189-4923-85DA-293EEA7A53CB}" srcOrd="0" destOrd="0" presId="urn:microsoft.com/office/officeart/2008/layout/VerticalCurvedList"/>
    <dgm:cxn modelId="{54B470D6-62FF-44A9-9673-8CDA6099FB8A}" type="presOf" srcId="{7587833D-01E7-4FBF-B2B0-28E92262317F}" destId="{0EDB770A-DF54-48CE-B9CD-0633D7805824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FF188337-1718-4BC3-A210-A6EEE38B5CFF}" type="presOf" srcId="{B5887A35-D00C-4789-999E-04A0097CD575}" destId="{BB19F62B-4D5E-4364-BEEF-772674044008}" srcOrd="0" destOrd="0" presId="urn:microsoft.com/office/officeart/2008/layout/VerticalCurvedList"/>
    <dgm:cxn modelId="{3C3FF3CD-A316-461C-87D7-DF33275376A3}" type="presParOf" srcId="{F24D2391-AD23-454B-8711-A64B728D4A54}" destId="{84A7DB70-EF12-489D-B838-D274C9867366}" srcOrd="0" destOrd="0" presId="urn:microsoft.com/office/officeart/2008/layout/VerticalCurvedList"/>
    <dgm:cxn modelId="{A0155558-3ABA-4EC4-B54E-C38F0686AE5A}" type="presParOf" srcId="{84A7DB70-EF12-489D-B838-D274C9867366}" destId="{7811D1D5-1F26-4F38-8884-0122E97D6D38}" srcOrd="0" destOrd="0" presId="urn:microsoft.com/office/officeart/2008/layout/VerticalCurvedList"/>
    <dgm:cxn modelId="{4E0BF3BE-7E24-40F4-9512-8C395006E603}" type="presParOf" srcId="{7811D1D5-1F26-4F38-8884-0122E97D6D38}" destId="{7E6AC1C4-464E-4F01-B325-4CA5541779BD}" srcOrd="0" destOrd="0" presId="urn:microsoft.com/office/officeart/2008/layout/VerticalCurvedList"/>
    <dgm:cxn modelId="{332C3B30-0291-4900-8504-8612DD6A8CC4}" type="presParOf" srcId="{7811D1D5-1F26-4F38-8884-0122E97D6D38}" destId="{BBE09732-B189-4923-85DA-293EEA7A53CB}" srcOrd="1" destOrd="0" presId="urn:microsoft.com/office/officeart/2008/layout/VerticalCurvedList"/>
    <dgm:cxn modelId="{8B87F7F9-3F66-48A3-B108-53BCDCCF2916}" type="presParOf" srcId="{7811D1D5-1F26-4F38-8884-0122E97D6D38}" destId="{66710E8C-433C-4F90-903F-839AA0B5F629}" srcOrd="2" destOrd="0" presId="urn:microsoft.com/office/officeart/2008/layout/VerticalCurvedList"/>
    <dgm:cxn modelId="{1FC9BB2A-D600-4CB1-8776-A978BBFF6A3A}" type="presParOf" srcId="{7811D1D5-1F26-4F38-8884-0122E97D6D38}" destId="{77EFBD28-A2DF-4A5C-97FF-EAC67D8A96AF}" srcOrd="3" destOrd="0" presId="urn:microsoft.com/office/officeart/2008/layout/VerticalCurvedList"/>
    <dgm:cxn modelId="{3C407CC1-A2FD-43D5-8AE3-BEDE568C78BB}" type="presParOf" srcId="{84A7DB70-EF12-489D-B838-D274C9867366}" destId="{389D7BD6-864A-420B-BADC-D4AF87D47D53}" srcOrd="1" destOrd="0" presId="urn:microsoft.com/office/officeart/2008/layout/VerticalCurvedList"/>
    <dgm:cxn modelId="{FB3A66F3-AEED-428D-900C-0AA9BEEE5FAA}" type="presParOf" srcId="{84A7DB70-EF12-489D-B838-D274C9867366}" destId="{26942039-C20F-40C7-8009-EA69DE66C942}" srcOrd="2" destOrd="0" presId="urn:microsoft.com/office/officeart/2008/layout/VerticalCurvedList"/>
    <dgm:cxn modelId="{3EA8AE54-7A0F-49A8-96A5-C544B724ADD5}" type="presParOf" srcId="{26942039-C20F-40C7-8009-EA69DE66C942}" destId="{E2ACCFDF-A38D-40CB-95DB-849F14766525}" srcOrd="0" destOrd="0" presId="urn:microsoft.com/office/officeart/2008/layout/VerticalCurvedList"/>
    <dgm:cxn modelId="{A88899A9-9227-4F0E-8B71-2852683FCA70}" type="presParOf" srcId="{84A7DB70-EF12-489D-B838-D274C9867366}" destId="{E3E02E78-4BC2-4BB6-A19C-1B79B72F774E}" srcOrd="3" destOrd="0" presId="urn:microsoft.com/office/officeart/2008/layout/VerticalCurvedList"/>
    <dgm:cxn modelId="{217F5D9F-BDE7-4005-AB2F-D857D77BB063}" type="presParOf" srcId="{84A7DB70-EF12-489D-B838-D274C9867366}" destId="{3C6BB114-125A-42C8-A537-EEE2944DBFC3}" srcOrd="4" destOrd="0" presId="urn:microsoft.com/office/officeart/2008/layout/VerticalCurvedList"/>
    <dgm:cxn modelId="{4971D8DF-1390-4DCA-A670-EE1B65FC797A}" type="presParOf" srcId="{3C6BB114-125A-42C8-A537-EEE2944DBFC3}" destId="{5ADB7271-7019-4B48-8DC0-B8778ECF0B52}" srcOrd="0" destOrd="0" presId="urn:microsoft.com/office/officeart/2008/layout/VerticalCurvedList"/>
    <dgm:cxn modelId="{3760FC50-754C-4CF0-8084-FEA2F86E5B45}" type="presParOf" srcId="{84A7DB70-EF12-489D-B838-D274C9867366}" destId="{0EDB770A-DF54-48CE-B9CD-0633D7805824}" srcOrd="5" destOrd="0" presId="urn:microsoft.com/office/officeart/2008/layout/VerticalCurvedList"/>
    <dgm:cxn modelId="{CB35AD1C-7130-4FF1-9B45-579A8925CF66}" type="presParOf" srcId="{84A7DB70-EF12-489D-B838-D274C9867366}" destId="{464F1A57-5EDE-47BF-AFBE-689229206DDF}" srcOrd="6" destOrd="0" presId="urn:microsoft.com/office/officeart/2008/layout/VerticalCurvedList"/>
    <dgm:cxn modelId="{C07BB314-8710-45D1-B1F1-494F4EF40EAE}" type="presParOf" srcId="{464F1A57-5EDE-47BF-AFBE-689229206DDF}" destId="{39E1230D-45E5-450F-801F-3D95ED67108F}" srcOrd="0" destOrd="0" presId="urn:microsoft.com/office/officeart/2008/layout/VerticalCurvedList"/>
    <dgm:cxn modelId="{5383F0C4-F1D8-4B1D-B1BE-452902BCC9C2}" type="presParOf" srcId="{84A7DB70-EF12-489D-B838-D274C9867366}" destId="{96E26871-9674-4449-AF01-CCF104E93AF4}" srcOrd="7" destOrd="0" presId="urn:microsoft.com/office/officeart/2008/layout/VerticalCurvedList"/>
    <dgm:cxn modelId="{7B17006F-2208-449C-8D60-8028EE011FE1}" type="presParOf" srcId="{84A7DB70-EF12-489D-B838-D274C9867366}" destId="{4F6EDFCB-2051-42A8-AA2A-162514FC7CDC}" srcOrd="8" destOrd="0" presId="urn:microsoft.com/office/officeart/2008/layout/VerticalCurvedList"/>
    <dgm:cxn modelId="{9722E636-2038-4B28-BC59-1A6B09EE7813}" type="presParOf" srcId="{4F6EDFCB-2051-42A8-AA2A-162514FC7CDC}" destId="{A19A68C3-C3D4-4170-AD8F-562B2FF76BEC}" srcOrd="0" destOrd="0" presId="urn:microsoft.com/office/officeart/2008/layout/VerticalCurvedList"/>
    <dgm:cxn modelId="{4115DE29-E2DE-4D51-A1FC-CB1019754CA8}" type="presParOf" srcId="{84A7DB70-EF12-489D-B838-D274C9867366}" destId="{BB19F62B-4D5E-4364-BEEF-772674044008}" srcOrd="9" destOrd="0" presId="urn:microsoft.com/office/officeart/2008/layout/VerticalCurvedList"/>
    <dgm:cxn modelId="{5645BC69-3BF5-456C-B554-0C1ED1C4DF24}" type="presParOf" srcId="{84A7DB70-EF12-489D-B838-D274C9867366}" destId="{1F14C5C8-DA81-4835-AF98-9125593E4762}" srcOrd="10" destOrd="0" presId="urn:microsoft.com/office/officeart/2008/layout/VerticalCurvedList"/>
    <dgm:cxn modelId="{FAB5B740-6093-4B00-B24E-BED9EDB854AC}" type="presParOf" srcId="{1F14C5C8-DA81-4835-AF98-9125593E4762}" destId="{7847EBA6-7A25-49E7-A488-8943D20530EB}" srcOrd="0" destOrd="0" presId="urn:microsoft.com/office/officeart/2008/layout/VerticalCurvedList"/>
    <dgm:cxn modelId="{99E0CB7A-455B-48B7-BF29-7678D51FFBA5}" type="presParOf" srcId="{84A7DB70-EF12-489D-B838-D274C9867366}" destId="{33C97AEE-9D01-48D0-9220-CD66E663BA27}" srcOrd="11" destOrd="0" presId="urn:microsoft.com/office/officeart/2008/layout/VerticalCurvedList"/>
    <dgm:cxn modelId="{CA2960E2-FF5C-430B-9E8A-5E294F189650}" type="presParOf" srcId="{84A7DB70-EF12-489D-B838-D274C9867366}" destId="{6543EBDE-EBA7-4896-8065-E5A567720D22}" srcOrd="12" destOrd="0" presId="urn:microsoft.com/office/officeart/2008/layout/VerticalCurvedList"/>
    <dgm:cxn modelId="{3BA5AEFF-F4DB-442B-B5FC-94CFC0AFF82A}" type="presParOf" srcId="{6543EBDE-EBA7-4896-8065-E5A567720D22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  <a:alpha val="24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dirty="0">
            <a:solidFill>
              <a:schemeClr val="bg1">
                <a:lumMod val="65000"/>
              </a:schemeClr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Gap Analysis/Impact Effort Matrix</a:t>
          </a:r>
          <a:endParaRPr lang="en-US" sz="1800" b="1" dirty="0">
            <a:solidFill>
              <a:srgbClr val="002060"/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chemeClr val="accent2">
            <a:hueOff val="-2052613"/>
            <a:satOff val="-71608"/>
            <a:lumOff val="18791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chemeClr val="accent2">
            <a:hueOff val="-2463136"/>
            <a:satOff val="-85929"/>
            <a:lumOff val="22549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BA029224-788F-4088-B7EA-B278173DBD0B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31F88-C899-494E-A2D9-3C4CE74274B3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9CE646CD-EC19-4F3B-B101-FE1D5EEAA507}" type="pres">
      <dgm:prSet presAssocID="{C35B86FC-F04C-46E9-9C5F-B30CFFECF2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F8158-11CA-4867-B841-4F8D26FBACEA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76B9106C-93DD-485E-BA1F-FD9DA76104D0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30444-3A85-48E2-8A1E-041A2F48ACF4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57353F2C-0C50-46A1-A854-3A6A78E43E37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257D0-A9E3-4AE7-87E8-EE1F265EDDA0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04D9AECE-F7FD-48B9-B89B-2F19A734B926}" type="presOf" srcId="{B5887A35-D00C-4789-999E-04A0097CD575}" destId="{76B9106C-93DD-485E-BA1F-FD9DA76104D0}" srcOrd="0" destOrd="0" presId="urn:microsoft.com/office/officeart/2008/layout/VerticalCurvedList"/>
    <dgm:cxn modelId="{FF3CE6CD-D7CE-44F1-A03D-1A7759C7BD7C}" type="presOf" srcId="{D263A423-BFA9-468D-AE2E-898749FD1FE3}" destId="{389D7BD6-864A-420B-BADC-D4AF87D47D53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E32AEAC6-9D91-4A65-975B-23D39AFD8024}" type="presOf" srcId="{7587833D-01E7-4FBF-B2B0-28E92262317F}" destId="{BA029224-788F-4088-B7EA-B278173DBD0B}" srcOrd="0" destOrd="0" presId="urn:microsoft.com/office/officeart/2008/layout/VerticalCurvedList"/>
    <dgm:cxn modelId="{3EDEFF87-E7EA-48E2-A8DC-D2052CB7BD8A}" type="presOf" srcId="{0BECEEE3-A934-4576-95C4-D50E68DA3B60}" destId="{E3E02E78-4BC2-4BB6-A19C-1B79B72F774E}" srcOrd="0" destOrd="0" presId="urn:microsoft.com/office/officeart/2008/layout/VerticalCurvedList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2E1D3E33-7830-46C1-945C-1E759F273FEA}" type="presOf" srcId="{0489BD02-1942-4649-BC7F-2C9E9AA4A2DC}" destId="{BBE09732-B189-4923-85DA-293EEA7A53CB}" srcOrd="0" destOrd="0" presId="urn:microsoft.com/office/officeart/2008/layout/VerticalCurvedList"/>
    <dgm:cxn modelId="{78DCCE02-9AC0-49D6-B3C6-3208D286274D}" type="presOf" srcId="{C35B86FC-F04C-46E9-9C5F-B30CFFECF28F}" destId="{9CE646CD-EC19-4F3B-B101-FE1D5EEAA507}" srcOrd="0" destOrd="0" presId="urn:microsoft.com/office/officeart/2008/layout/VerticalCurvedList"/>
    <dgm:cxn modelId="{CE4DD97F-2D8B-484B-BFB9-52930DCDDE43}" type="presOf" srcId="{DF67FFC1-FBC4-4CAC-8366-F3EA005B5A51}" destId="{57353F2C-0C50-46A1-A854-3A6A78E43E37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7D7E6284-9B72-4E78-89EB-4C791F481791}" type="presOf" srcId="{C85E4157-62D9-426F-84D9-369C1CEA454E}" destId="{F24D2391-AD23-454B-8711-A64B728D4A54}" srcOrd="0" destOrd="0" presId="urn:microsoft.com/office/officeart/2008/layout/VerticalCurvedList"/>
    <dgm:cxn modelId="{40A56E00-2AE4-46BD-BE3A-25E484F35A3E}" type="presParOf" srcId="{F24D2391-AD23-454B-8711-A64B728D4A54}" destId="{84A7DB70-EF12-489D-B838-D274C9867366}" srcOrd="0" destOrd="0" presId="urn:microsoft.com/office/officeart/2008/layout/VerticalCurvedList"/>
    <dgm:cxn modelId="{8A8E9B4F-88C7-402E-9DC0-7189DB735658}" type="presParOf" srcId="{84A7DB70-EF12-489D-B838-D274C9867366}" destId="{7811D1D5-1F26-4F38-8884-0122E97D6D38}" srcOrd="0" destOrd="0" presId="urn:microsoft.com/office/officeart/2008/layout/VerticalCurvedList"/>
    <dgm:cxn modelId="{6BE0F605-66C6-455B-846B-D21A038E7106}" type="presParOf" srcId="{7811D1D5-1F26-4F38-8884-0122E97D6D38}" destId="{7E6AC1C4-464E-4F01-B325-4CA5541779BD}" srcOrd="0" destOrd="0" presId="urn:microsoft.com/office/officeart/2008/layout/VerticalCurvedList"/>
    <dgm:cxn modelId="{5A15EC0E-BBFF-476C-98C7-8177997B615A}" type="presParOf" srcId="{7811D1D5-1F26-4F38-8884-0122E97D6D38}" destId="{BBE09732-B189-4923-85DA-293EEA7A53CB}" srcOrd="1" destOrd="0" presId="urn:microsoft.com/office/officeart/2008/layout/VerticalCurvedList"/>
    <dgm:cxn modelId="{542B7696-8241-4490-A71E-B6F9CAFA9B68}" type="presParOf" srcId="{7811D1D5-1F26-4F38-8884-0122E97D6D38}" destId="{66710E8C-433C-4F90-903F-839AA0B5F629}" srcOrd="2" destOrd="0" presId="urn:microsoft.com/office/officeart/2008/layout/VerticalCurvedList"/>
    <dgm:cxn modelId="{983677A4-572F-450C-A08A-89A1A4910812}" type="presParOf" srcId="{7811D1D5-1F26-4F38-8884-0122E97D6D38}" destId="{77EFBD28-A2DF-4A5C-97FF-EAC67D8A96AF}" srcOrd="3" destOrd="0" presId="urn:microsoft.com/office/officeart/2008/layout/VerticalCurvedList"/>
    <dgm:cxn modelId="{A0E913FA-DE08-4EF6-B155-5299AEBC81E9}" type="presParOf" srcId="{84A7DB70-EF12-489D-B838-D274C9867366}" destId="{389D7BD6-864A-420B-BADC-D4AF87D47D53}" srcOrd="1" destOrd="0" presId="urn:microsoft.com/office/officeart/2008/layout/VerticalCurvedList"/>
    <dgm:cxn modelId="{3ECCDCE0-ACF4-4122-80AA-34CE1AE7C012}" type="presParOf" srcId="{84A7DB70-EF12-489D-B838-D274C9867366}" destId="{26942039-C20F-40C7-8009-EA69DE66C942}" srcOrd="2" destOrd="0" presId="urn:microsoft.com/office/officeart/2008/layout/VerticalCurvedList"/>
    <dgm:cxn modelId="{675C4B92-9D10-4952-AFF4-20F6D51DC353}" type="presParOf" srcId="{26942039-C20F-40C7-8009-EA69DE66C942}" destId="{E2ACCFDF-A38D-40CB-95DB-849F14766525}" srcOrd="0" destOrd="0" presId="urn:microsoft.com/office/officeart/2008/layout/VerticalCurvedList"/>
    <dgm:cxn modelId="{8FDF2466-33DE-40DF-A4D5-0959D99A7E9C}" type="presParOf" srcId="{84A7DB70-EF12-489D-B838-D274C9867366}" destId="{E3E02E78-4BC2-4BB6-A19C-1B79B72F774E}" srcOrd="3" destOrd="0" presId="urn:microsoft.com/office/officeart/2008/layout/VerticalCurvedList"/>
    <dgm:cxn modelId="{9DC941A6-0007-41DD-A902-A8EC4382A5F2}" type="presParOf" srcId="{84A7DB70-EF12-489D-B838-D274C9867366}" destId="{3C6BB114-125A-42C8-A537-EEE2944DBFC3}" srcOrd="4" destOrd="0" presId="urn:microsoft.com/office/officeart/2008/layout/VerticalCurvedList"/>
    <dgm:cxn modelId="{24F47E36-4436-493F-B6F4-DA20D492E57C}" type="presParOf" srcId="{3C6BB114-125A-42C8-A537-EEE2944DBFC3}" destId="{5ADB7271-7019-4B48-8DC0-B8778ECF0B52}" srcOrd="0" destOrd="0" presId="urn:microsoft.com/office/officeart/2008/layout/VerticalCurvedList"/>
    <dgm:cxn modelId="{4D98B49C-0E60-484D-8D61-525D75F3A543}" type="presParOf" srcId="{84A7DB70-EF12-489D-B838-D274C9867366}" destId="{BA029224-788F-4088-B7EA-B278173DBD0B}" srcOrd="5" destOrd="0" presId="urn:microsoft.com/office/officeart/2008/layout/VerticalCurvedList"/>
    <dgm:cxn modelId="{B88A3303-7449-419A-822A-C6A8139432D0}" type="presParOf" srcId="{84A7DB70-EF12-489D-B838-D274C9867366}" destId="{C5331F88-C899-494E-A2D9-3C4CE74274B3}" srcOrd="6" destOrd="0" presId="urn:microsoft.com/office/officeart/2008/layout/VerticalCurvedList"/>
    <dgm:cxn modelId="{31606EBE-32D4-48FB-9544-32C43F28DB16}" type="presParOf" srcId="{C5331F88-C899-494E-A2D9-3C4CE74274B3}" destId="{39E1230D-45E5-450F-801F-3D95ED67108F}" srcOrd="0" destOrd="0" presId="urn:microsoft.com/office/officeart/2008/layout/VerticalCurvedList"/>
    <dgm:cxn modelId="{04833C73-AA73-404F-9F79-FF18A1666772}" type="presParOf" srcId="{84A7DB70-EF12-489D-B838-D274C9867366}" destId="{9CE646CD-EC19-4F3B-B101-FE1D5EEAA507}" srcOrd="7" destOrd="0" presId="urn:microsoft.com/office/officeart/2008/layout/VerticalCurvedList"/>
    <dgm:cxn modelId="{67F0795C-B9B7-408A-A111-D2E3FE29FA64}" type="presParOf" srcId="{84A7DB70-EF12-489D-B838-D274C9867366}" destId="{39AF8158-11CA-4867-B841-4F8D26FBACEA}" srcOrd="8" destOrd="0" presId="urn:microsoft.com/office/officeart/2008/layout/VerticalCurvedList"/>
    <dgm:cxn modelId="{DE3FF777-8112-4D37-954A-114307D46AC0}" type="presParOf" srcId="{39AF8158-11CA-4867-B841-4F8D26FBACEA}" destId="{A19A68C3-C3D4-4170-AD8F-562B2FF76BEC}" srcOrd="0" destOrd="0" presId="urn:microsoft.com/office/officeart/2008/layout/VerticalCurvedList"/>
    <dgm:cxn modelId="{CA915E5C-FBB5-4DE0-9E51-AE7B32EE743A}" type="presParOf" srcId="{84A7DB70-EF12-489D-B838-D274C9867366}" destId="{76B9106C-93DD-485E-BA1F-FD9DA76104D0}" srcOrd="9" destOrd="0" presId="urn:microsoft.com/office/officeart/2008/layout/VerticalCurvedList"/>
    <dgm:cxn modelId="{2E044940-78A4-4B10-84F1-CFAB69029861}" type="presParOf" srcId="{84A7DB70-EF12-489D-B838-D274C9867366}" destId="{93C30444-3A85-48E2-8A1E-041A2F48ACF4}" srcOrd="10" destOrd="0" presId="urn:microsoft.com/office/officeart/2008/layout/VerticalCurvedList"/>
    <dgm:cxn modelId="{0ECDE2D3-347A-4964-BC84-E96E9B8BF199}" type="presParOf" srcId="{93C30444-3A85-48E2-8A1E-041A2F48ACF4}" destId="{7847EBA6-7A25-49E7-A488-8943D20530EB}" srcOrd="0" destOrd="0" presId="urn:microsoft.com/office/officeart/2008/layout/VerticalCurvedList"/>
    <dgm:cxn modelId="{90AFCEAE-AB51-4E01-83E7-E31855E40D29}" type="presParOf" srcId="{84A7DB70-EF12-489D-B838-D274C9867366}" destId="{57353F2C-0C50-46A1-A854-3A6A78E43E37}" srcOrd="11" destOrd="0" presId="urn:microsoft.com/office/officeart/2008/layout/VerticalCurvedList"/>
    <dgm:cxn modelId="{B2035D14-51B8-409E-AD78-685C9E967662}" type="presParOf" srcId="{84A7DB70-EF12-489D-B838-D274C9867366}" destId="{02F257D0-A9E3-4AE7-87E8-EE1F265EDDA0}" srcOrd="12" destOrd="0" presId="urn:microsoft.com/office/officeart/2008/layout/VerticalCurvedList"/>
    <dgm:cxn modelId="{D001382A-EC9E-4309-A328-A084C4201885}" type="presParOf" srcId="{02F257D0-A9E3-4AE7-87E8-EE1F265EDDA0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rgbClr val="002060"/>
              </a:solidFill>
            </a:rPr>
            <a:t>Project Proposal</a:t>
          </a:r>
          <a:endParaRPr lang="en-US" sz="1800" b="1" strike="noStrike" dirty="0">
            <a:solidFill>
              <a:srgbClr val="002060"/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>
        <a:solidFill>
          <a:schemeClr val="accent2">
            <a:hueOff val="0"/>
            <a:satOff val="0"/>
            <a:lumOff val="0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chemeClr val="accent2">
            <a:hueOff val="-2052613"/>
            <a:satOff val="-71608"/>
            <a:lumOff val="18791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chemeClr val="accent2">
            <a:hueOff val="-2463136"/>
            <a:satOff val="-85929"/>
            <a:lumOff val="22549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95790049-1CB4-45E6-BD74-5A91BF41A145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91404-92CC-47E2-8383-8E1B44369C7C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5B2984B1-6915-443D-8466-566B05E15FE0}" type="pres">
      <dgm:prSet presAssocID="{C35B86FC-F04C-46E9-9C5F-B30CFFECF2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A76F-7184-4CF3-97FC-6DB44DD776C1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1B6F7D-0405-4C18-AEA3-5BDFF73E9D2E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78CC-8529-4421-8963-BBD2AE5CF2B5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8CBB938D-490F-4C86-A371-A9BD5007BEB5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CBDD7-A6D3-4157-92BF-972157719847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CCE1B8A4-1A0E-4CF1-90EB-AC132766BC78}" type="presOf" srcId="{B5887A35-D00C-4789-999E-04A0097CD575}" destId="{C61B6F7D-0405-4C18-AEA3-5BDFF73E9D2E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6B02B949-9DFD-4750-B3BE-35104F52F6D3}" type="presOf" srcId="{0489BD02-1942-4649-BC7F-2C9E9AA4A2DC}" destId="{BBE09732-B189-4923-85DA-293EEA7A53CB}" srcOrd="0" destOrd="0" presId="urn:microsoft.com/office/officeart/2008/layout/VerticalCurvedList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A7B53F4E-5F43-459F-93F2-44C2DD784861}" type="presOf" srcId="{DF67FFC1-FBC4-4CAC-8366-F3EA005B5A51}" destId="{8CBB938D-490F-4C86-A371-A9BD5007BEB5}" srcOrd="0" destOrd="0" presId="urn:microsoft.com/office/officeart/2008/layout/VerticalCurvedList"/>
    <dgm:cxn modelId="{D411E9BC-7F6C-4DA0-A1D7-136D64368AC6}" type="presOf" srcId="{0BECEEE3-A934-4576-95C4-D50E68DA3B60}" destId="{E3E02E78-4BC2-4BB6-A19C-1B79B72F774E}" srcOrd="0" destOrd="0" presId="urn:microsoft.com/office/officeart/2008/layout/VerticalCurvedList"/>
    <dgm:cxn modelId="{42014431-F693-4CA2-A4BD-3D14EEEBE18E}" type="presOf" srcId="{7587833D-01E7-4FBF-B2B0-28E92262317F}" destId="{95790049-1CB4-45E6-BD74-5A91BF41A145}" srcOrd="0" destOrd="0" presId="urn:microsoft.com/office/officeart/2008/layout/VerticalCurvedList"/>
    <dgm:cxn modelId="{01800EF9-B531-4CCE-A767-03AF75EA14ED}" type="presOf" srcId="{C35B86FC-F04C-46E9-9C5F-B30CFFECF28F}" destId="{5B2984B1-6915-443D-8466-566B05E15FE0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229E4374-B599-4071-81EE-97CF8DBF55DE}" type="presOf" srcId="{D263A423-BFA9-468D-AE2E-898749FD1FE3}" destId="{389D7BD6-864A-420B-BADC-D4AF87D47D53}" srcOrd="0" destOrd="0" presId="urn:microsoft.com/office/officeart/2008/layout/VerticalCurvedList"/>
    <dgm:cxn modelId="{7D1A1043-32B5-4356-9355-EC00C6E2CCEA}" type="presOf" srcId="{C85E4157-62D9-426F-84D9-369C1CEA454E}" destId="{F24D2391-AD23-454B-8711-A64B728D4A54}" srcOrd="0" destOrd="0" presId="urn:microsoft.com/office/officeart/2008/layout/VerticalCurvedList"/>
    <dgm:cxn modelId="{BF928AAF-6ADF-4D66-BFDC-8D4C460B00E6}" type="presParOf" srcId="{F24D2391-AD23-454B-8711-A64B728D4A54}" destId="{84A7DB70-EF12-489D-B838-D274C9867366}" srcOrd="0" destOrd="0" presId="urn:microsoft.com/office/officeart/2008/layout/VerticalCurvedList"/>
    <dgm:cxn modelId="{71567E1B-2DC4-4C2F-B55D-14011E6D900C}" type="presParOf" srcId="{84A7DB70-EF12-489D-B838-D274C9867366}" destId="{7811D1D5-1F26-4F38-8884-0122E97D6D38}" srcOrd="0" destOrd="0" presId="urn:microsoft.com/office/officeart/2008/layout/VerticalCurvedList"/>
    <dgm:cxn modelId="{2B38EB8A-472A-4147-90A2-11FB767F3459}" type="presParOf" srcId="{7811D1D5-1F26-4F38-8884-0122E97D6D38}" destId="{7E6AC1C4-464E-4F01-B325-4CA5541779BD}" srcOrd="0" destOrd="0" presId="urn:microsoft.com/office/officeart/2008/layout/VerticalCurvedList"/>
    <dgm:cxn modelId="{FA30000F-5ABC-4414-9A91-1039DB772373}" type="presParOf" srcId="{7811D1D5-1F26-4F38-8884-0122E97D6D38}" destId="{BBE09732-B189-4923-85DA-293EEA7A53CB}" srcOrd="1" destOrd="0" presId="urn:microsoft.com/office/officeart/2008/layout/VerticalCurvedList"/>
    <dgm:cxn modelId="{D896EA46-97F3-44A0-9F99-1DB9CCF3E0C3}" type="presParOf" srcId="{7811D1D5-1F26-4F38-8884-0122E97D6D38}" destId="{66710E8C-433C-4F90-903F-839AA0B5F629}" srcOrd="2" destOrd="0" presId="urn:microsoft.com/office/officeart/2008/layout/VerticalCurvedList"/>
    <dgm:cxn modelId="{02080774-6CF7-4DCC-B90C-5A3D3F1F0D98}" type="presParOf" srcId="{7811D1D5-1F26-4F38-8884-0122E97D6D38}" destId="{77EFBD28-A2DF-4A5C-97FF-EAC67D8A96AF}" srcOrd="3" destOrd="0" presId="urn:microsoft.com/office/officeart/2008/layout/VerticalCurvedList"/>
    <dgm:cxn modelId="{A40C70A9-DDEC-4217-8BDF-9123E2BCEFB4}" type="presParOf" srcId="{84A7DB70-EF12-489D-B838-D274C9867366}" destId="{389D7BD6-864A-420B-BADC-D4AF87D47D53}" srcOrd="1" destOrd="0" presId="urn:microsoft.com/office/officeart/2008/layout/VerticalCurvedList"/>
    <dgm:cxn modelId="{402DD883-58A9-406C-909C-509860070257}" type="presParOf" srcId="{84A7DB70-EF12-489D-B838-D274C9867366}" destId="{26942039-C20F-40C7-8009-EA69DE66C942}" srcOrd="2" destOrd="0" presId="urn:microsoft.com/office/officeart/2008/layout/VerticalCurvedList"/>
    <dgm:cxn modelId="{144F11B4-B8DF-4218-B454-4B7228093470}" type="presParOf" srcId="{26942039-C20F-40C7-8009-EA69DE66C942}" destId="{E2ACCFDF-A38D-40CB-95DB-849F14766525}" srcOrd="0" destOrd="0" presId="urn:microsoft.com/office/officeart/2008/layout/VerticalCurvedList"/>
    <dgm:cxn modelId="{3294A9DE-A60A-4815-9998-7414CCCD2A04}" type="presParOf" srcId="{84A7DB70-EF12-489D-B838-D274C9867366}" destId="{E3E02E78-4BC2-4BB6-A19C-1B79B72F774E}" srcOrd="3" destOrd="0" presId="urn:microsoft.com/office/officeart/2008/layout/VerticalCurvedList"/>
    <dgm:cxn modelId="{6C557A80-50F2-4A8E-B37F-1F34A74FCEB0}" type="presParOf" srcId="{84A7DB70-EF12-489D-B838-D274C9867366}" destId="{3C6BB114-125A-42C8-A537-EEE2944DBFC3}" srcOrd="4" destOrd="0" presId="urn:microsoft.com/office/officeart/2008/layout/VerticalCurvedList"/>
    <dgm:cxn modelId="{6861A88C-5301-43FD-BBC2-82D380189B2B}" type="presParOf" srcId="{3C6BB114-125A-42C8-A537-EEE2944DBFC3}" destId="{5ADB7271-7019-4B48-8DC0-B8778ECF0B52}" srcOrd="0" destOrd="0" presId="urn:microsoft.com/office/officeart/2008/layout/VerticalCurvedList"/>
    <dgm:cxn modelId="{5E2D4009-2AF5-4301-B43E-CD1D127E70CF}" type="presParOf" srcId="{84A7DB70-EF12-489D-B838-D274C9867366}" destId="{95790049-1CB4-45E6-BD74-5A91BF41A145}" srcOrd="5" destOrd="0" presId="urn:microsoft.com/office/officeart/2008/layout/VerticalCurvedList"/>
    <dgm:cxn modelId="{01988112-58C6-4F6E-97A8-0C0A4513392C}" type="presParOf" srcId="{84A7DB70-EF12-489D-B838-D274C9867366}" destId="{D1D91404-92CC-47E2-8383-8E1B44369C7C}" srcOrd="6" destOrd="0" presId="urn:microsoft.com/office/officeart/2008/layout/VerticalCurvedList"/>
    <dgm:cxn modelId="{38CA48E6-FC66-4C2A-9503-DC341CDCBB9F}" type="presParOf" srcId="{D1D91404-92CC-47E2-8383-8E1B44369C7C}" destId="{39E1230D-45E5-450F-801F-3D95ED67108F}" srcOrd="0" destOrd="0" presId="urn:microsoft.com/office/officeart/2008/layout/VerticalCurvedList"/>
    <dgm:cxn modelId="{FB0F81EC-6C9D-4D34-A56D-2B2C56B4B297}" type="presParOf" srcId="{84A7DB70-EF12-489D-B838-D274C9867366}" destId="{5B2984B1-6915-443D-8466-566B05E15FE0}" srcOrd="7" destOrd="0" presId="urn:microsoft.com/office/officeart/2008/layout/VerticalCurvedList"/>
    <dgm:cxn modelId="{23773177-51D8-4405-B2F5-64308100EBF0}" type="presParOf" srcId="{84A7DB70-EF12-489D-B838-D274C9867366}" destId="{2128A76F-7184-4CF3-97FC-6DB44DD776C1}" srcOrd="8" destOrd="0" presId="urn:microsoft.com/office/officeart/2008/layout/VerticalCurvedList"/>
    <dgm:cxn modelId="{4D2F4491-EE62-476D-B46C-FF6C571F0EF4}" type="presParOf" srcId="{2128A76F-7184-4CF3-97FC-6DB44DD776C1}" destId="{A19A68C3-C3D4-4170-AD8F-562B2FF76BEC}" srcOrd="0" destOrd="0" presId="urn:microsoft.com/office/officeart/2008/layout/VerticalCurvedList"/>
    <dgm:cxn modelId="{51D17D9B-6BB8-4ADF-B491-4F64FADE38E2}" type="presParOf" srcId="{84A7DB70-EF12-489D-B838-D274C9867366}" destId="{C61B6F7D-0405-4C18-AEA3-5BDFF73E9D2E}" srcOrd="9" destOrd="0" presId="urn:microsoft.com/office/officeart/2008/layout/VerticalCurvedList"/>
    <dgm:cxn modelId="{E2B59C8A-AD13-4480-871D-56ECC9A9CCF0}" type="presParOf" srcId="{84A7DB70-EF12-489D-B838-D274C9867366}" destId="{5CE778CC-8529-4421-8963-BBD2AE5CF2B5}" srcOrd="10" destOrd="0" presId="urn:microsoft.com/office/officeart/2008/layout/VerticalCurvedList"/>
    <dgm:cxn modelId="{08281456-342C-4906-9AE4-C3202917C34A}" type="presParOf" srcId="{5CE778CC-8529-4421-8963-BBD2AE5CF2B5}" destId="{7847EBA6-7A25-49E7-A488-8943D20530EB}" srcOrd="0" destOrd="0" presId="urn:microsoft.com/office/officeart/2008/layout/VerticalCurvedList"/>
    <dgm:cxn modelId="{C17518A5-B29E-4E4B-AF56-F7B1FFBD7EE5}" type="presParOf" srcId="{84A7DB70-EF12-489D-B838-D274C9867366}" destId="{8CBB938D-490F-4C86-A371-A9BD5007BEB5}" srcOrd="11" destOrd="0" presId="urn:microsoft.com/office/officeart/2008/layout/VerticalCurvedList"/>
    <dgm:cxn modelId="{3847D496-D85B-4C47-BA83-CE69D38F571A}" type="presParOf" srcId="{84A7DB70-EF12-489D-B838-D274C9867366}" destId="{877CBDD7-A6D3-4157-92BF-972157719847}" srcOrd="12" destOrd="0" presId="urn:microsoft.com/office/officeart/2008/layout/VerticalCurvedList"/>
    <dgm:cxn modelId="{5A4D9EC5-A1C4-4DFB-88AF-F48A4EA443F7}" type="presParOf" srcId="{877CBDD7-A6D3-4157-92BF-972157719847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Share, Review, and Gather Feedback – Test, Test, Test!</a:t>
          </a:r>
          <a:endParaRPr lang="en-US" sz="1800" b="1" dirty="0">
            <a:solidFill>
              <a:srgbClr val="002060"/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  <a:alpha val="24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dirty="0">
            <a:solidFill>
              <a:schemeClr val="bg1">
                <a:lumMod val="65000"/>
              </a:schemeClr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>
        <a:solidFill>
          <a:schemeClr val="accent2">
            <a:hueOff val="0"/>
            <a:satOff val="0"/>
            <a:lumOff val="0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chemeClr val="accent2">
            <a:hueOff val="-2052613"/>
            <a:satOff val="-71608"/>
            <a:lumOff val="18791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chemeClr val="accent2">
            <a:hueOff val="-2463136"/>
            <a:satOff val="-85929"/>
            <a:lumOff val="22549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95790049-1CB4-45E6-BD74-5A91BF41A145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91404-92CC-47E2-8383-8E1B44369C7C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5B2984B1-6915-443D-8466-566B05E15FE0}" type="pres">
      <dgm:prSet presAssocID="{C35B86FC-F04C-46E9-9C5F-B30CFFECF2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A76F-7184-4CF3-97FC-6DB44DD776C1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1B6F7D-0405-4C18-AEA3-5BDFF73E9D2E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78CC-8529-4421-8963-BBD2AE5CF2B5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8CBB938D-490F-4C86-A371-A9BD5007BEB5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CBDD7-A6D3-4157-92BF-972157719847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257E5255-5EA2-43AB-A3D4-9052A12B1498}" type="presOf" srcId="{DF67FFC1-FBC4-4CAC-8366-F3EA005B5A51}" destId="{8CBB938D-490F-4C86-A371-A9BD5007BEB5}" srcOrd="0" destOrd="0" presId="urn:microsoft.com/office/officeart/2008/layout/VerticalCurvedList"/>
    <dgm:cxn modelId="{459694FA-5205-4F2F-A631-4EDADCBFDF82}" type="presOf" srcId="{B5887A35-D00C-4789-999E-04A0097CD575}" destId="{C61B6F7D-0405-4C18-AEA3-5BDFF73E9D2E}" srcOrd="0" destOrd="0" presId="urn:microsoft.com/office/officeart/2008/layout/VerticalCurvedList"/>
    <dgm:cxn modelId="{7A54F50E-4F3F-4EDA-A477-12DAB254229D}" type="presOf" srcId="{C35B86FC-F04C-46E9-9C5F-B30CFFECF28F}" destId="{5B2984B1-6915-443D-8466-566B05E15FE0}" srcOrd="0" destOrd="0" presId="urn:microsoft.com/office/officeart/2008/layout/VerticalCurvedList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436A9245-76E0-4783-8B99-0FC6E83B833E}" type="presOf" srcId="{D263A423-BFA9-468D-AE2E-898749FD1FE3}" destId="{389D7BD6-864A-420B-BADC-D4AF87D47D53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6B750D00-36A8-4FA1-8F31-698C2EFE3D0E}" type="presOf" srcId="{0BECEEE3-A934-4576-95C4-D50E68DA3B60}" destId="{E3E02E78-4BC2-4BB6-A19C-1B79B72F774E}" srcOrd="0" destOrd="0" presId="urn:microsoft.com/office/officeart/2008/layout/VerticalCurvedList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7DBFF6E9-C511-486D-842D-0C659D03BC67}" type="presOf" srcId="{0489BD02-1942-4649-BC7F-2C9E9AA4A2DC}" destId="{BBE09732-B189-4923-85DA-293EEA7A53CB}" srcOrd="0" destOrd="0" presId="urn:microsoft.com/office/officeart/2008/layout/VerticalCurvedList"/>
    <dgm:cxn modelId="{CF0CB99E-F79E-4E6A-B473-6D9DF580F178}" type="presOf" srcId="{C85E4157-62D9-426F-84D9-369C1CEA454E}" destId="{F24D2391-AD23-454B-8711-A64B728D4A54}" srcOrd="0" destOrd="0" presId="urn:microsoft.com/office/officeart/2008/layout/VerticalCurvedList"/>
    <dgm:cxn modelId="{F7D5B86E-BFBE-4C87-AACC-AD74C9AC2F37}" type="presOf" srcId="{7587833D-01E7-4FBF-B2B0-28E92262317F}" destId="{95790049-1CB4-45E6-BD74-5A91BF41A145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7941D8DF-E7C0-4ECE-B345-57B39F4723CE}" type="presParOf" srcId="{F24D2391-AD23-454B-8711-A64B728D4A54}" destId="{84A7DB70-EF12-489D-B838-D274C9867366}" srcOrd="0" destOrd="0" presId="urn:microsoft.com/office/officeart/2008/layout/VerticalCurvedList"/>
    <dgm:cxn modelId="{918048DA-0CEB-48A9-B41D-AFF659D84E22}" type="presParOf" srcId="{84A7DB70-EF12-489D-B838-D274C9867366}" destId="{7811D1D5-1F26-4F38-8884-0122E97D6D38}" srcOrd="0" destOrd="0" presId="urn:microsoft.com/office/officeart/2008/layout/VerticalCurvedList"/>
    <dgm:cxn modelId="{B06C1ADE-2B77-45AE-B68F-DA354418603E}" type="presParOf" srcId="{7811D1D5-1F26-4F38-8884-0122E97D6D38}" destId="{7E6AC1C4-464E-4F01-B325-4CA5541779BD}" srcOrd="0" destOrd="0" presId="urn:microsoft.com/office/officeart/2008/layout/VerticalCurvedList"/>
    <dgm:cxn modelId="{BC9E8943-A823-4E37-AA64-AB6144CADEBF}" type="presParOf" srcId="{7811D1D5-1F26-4F38-8884-0122E97D6D38}" destId="{BBE09732-B189-4923-85DA-293EEA7A53CB}" srcOrd="1" destOrd="0" presId="urn:microsoft.com/office/officeart/2008/layout/VerticalCurvedList"/>
    <dgm:cxn modelId="{B934762D-9F0F-4BFC-9EED-32B050557533}" type="presParOf" srcId="{7811D1D5-1F26-4F38-8884-0122E97D6D38}" destId="{66710E8C-433C-4F90-903F-839AA0B5F629}" srcOrd="2" destOrd="0" presId="urn:microsoft.com/office/officeart/2008/layout/VerticalCurvedList"/>
    <dgm:cxn modelId="{D66C6467-940D-4377-9DA9-A413F2B61639}" type="presParOf" srcId="{7811D1D5-1F26-4F38-8884-0122E97D6D38}" destId="{77EFBD28-A2DF-4A5C-97FF-EAC67D8A96AF}" srcOrd="3" destOrd="0" presId="urn:microsoft.com/office/officeart/2008/layout/VerticalCurvedList"/>
    <dgm:cxn modelId="{12AA0FF9-7E16-45B7-A95E-C9983EFF20CC}" type="presParOf" srcId="{84A7DB70-EF12-489D-B838-D274C9867366}" destId="{389D7BD6-864A-420B-BADC-D4AF87D47D53}" srcOrd="1" destOrd="0" presId="urn:microsoft.com/office/officeart/2008/layout/VerticalCurvedList"/>
    <dgm:cxn modelId="{60A50651-0387-4966-8327-426BFB85265B}" type="presParOf" srcId="{84A7DB70-EF12-489D-B838-D274C9867366}" destId="{26942039-C20F-40C7-8009-EA69DE66C942}" srcOrd="2" destOrd="0" presId="urn:microsoft.com/office/officeart/2008/layout/VerticalCurvedList"/>
    <dgm:cxn modelId="{4B7812B6-FD7D-48E5-B807-651AB4F572C6}" type="presParOf" srcId="{26942039-C20F-40C7-8009-EA69DE66C942}" destId="{E2ACCFDF-A38D-40CB-95DB-849F14766525}" srcOrd="0" destOrd="0" presId="urn:microsoft.com/office/officeart/2008/layout/VerticalCurvedList"/>
    <dgm:cxn modelId="{4272BCD7-7FD9-465D-A6F7-B8BEA7D4499A}" type="presParOf" srcId="{84A7DB70-EF12-489D-B838-D274C9867366}" destId="{E3E02E78-4BC2-4BB6-A19C-1B79B72F774E}" srcOrd="3" destOrd="0" presId="urn:microsoft.com/office/officeart/2008/layout/VerticalCurvedList"/>
    <dgm:cxn modelId="{DA9AC04E-EDE9-47FF-96CA-6DBB7014A351}" type="presParOf" srcId="{84A7DB70-EF12-489D-B838-D274C9867366}" destId="{3C6BB114-125A-42C8-A537-EEE2944DBFC3}" srcOrd="4" destOrd="0" presId="urn:microsoft.com/office/officeart/2008/layout/VerticalCurvedList"/>
    <dgm:cxn modelId="{14E910D2-7A41-43DB-9F5D-BBECBD4883B1}" type="presParOf" srcId="{3C6BB114-125A-42C8-A537-EEE2944DBFC3}" destId="{5ADB7271-7019-4B48-8DC0-B8778ECF0B52}" srcOrd="0" destOrd="0" presId="urn:microsoft.com/office/officeart/2008/layout/VerticalCurvedList"/>
    <dgm:cxn modelId="{6E78D9C4-8043-4E7A-ACC5-711B61FA425A}" type="presParOf" srcId="{84A7DB70-EF12-489D-B838-D274C9867366}" destId="{95790049-1CB4-45E6-BD74-5A91BF41A145}" srcOrd="5" destOrd="0" presId="urn:microsoft.com/office/officeart/2008/layout/VerticalCurvedList"/>
    <dgm:cxn modelId="{B1D43B43-BF15-4529-B29D-9B09BFAA464C}" type="presParOf" srcId="{84A7DB70-EF12-489D-B838-D274C9867366}" destId="{D1D91404-92CC-47E2-8383-8E1B44369C7C}" srcOrd="6" destOrd="0" presId="urn:microsoft.com/office/officeart/2008/layout/VerticalCurvedList"/>
    <dgm:cxn modelId="{F9C36B46-77F3-4AA6-90D2-747BC80BD68A}" type="presParOf" srcId="{D1D91404-92CC-47E2-8383-8E1B44369C7C}" destId="{39E1230D-45E5-450F-801F-3D95ED67108F}" srcOrd="0" destOrd="0" presId="urn:microsoft.com/office/officeart/2008/layout/VerticalCurvedList"/>
    <dgm:cxn modelId="{D1B1EB5B-6578-4450-94BD-FEC1436E7EA1}" type="presParOf" srcId="{84A7DB70-EF12-489D-B838-D274C9867366}" destId="{5B2984B1-6915-443D-8466-566B05E15FE0}" srcOrd="7" destOrd="0" presId="urn:microsoft.com/office/officeart/2008/layout/VerticalCurvedList"/>
    <dgm:cxn modelId="{1BA77D1F-D849-4B58-B441-E099C9A1B638}" type="presParOf" srcId="{84A7DB70-EF12-489D-B838-D274C9867366}" destId="{2128A76F-7184-4CF3-97FC-6DB44DD776C1}" srcOrd="8" destOrd="0" presId="urn:microsoft.com/office/officeart/2008/layout/VerticalCurvedList"/>
    <dgm:cxn modelId="{26A47A21-3280-472F-87E9-261D34B08893}" type="presParOf" srcId="{2128A76F-7184-4CF3-97FC-6DB44DD776C1}" destId="{A19A68C3-C3D4-4170-AD8F-562B2FF76BEC}" srcOrd="0" destOrd="0" presId="urn:microsoft.com/office/officeart/2008/layout/VerticalCurvedList"/>
    <dgm:cxn modelId="{BCD03338-2863-4990-852B-5101674106FC}" type="presParOf" srcId="{84A7DB70-EF12-489D-B838-D274C9867366}" destId="{C61B6F7D-0405-4C18-AEA3-5BDFF73E9D2E}" srcOrd="9" destOrd="0" presId="urn:microsoft.com/office/officeart/2008/layout/VerticalCurvedList"/>
    <dgm:cxn modelId="{87CDF701-4414-4EC1-B428-087FEE9D803E}" type="presParOf" srcId="{84A7DB70-EF12-489D-B838-D274C9867366}" destId="{5CE778CC-8529-4421-8963-BBD2AE5CF2B5}" srcOrd="10" destOrd="0" presId="urn:microsoft.com/office/officeart/2008/layout/VerticalCurvedList"/>
    <dgm:cxn modelId="{CE728EB6-C931-48C7-9131-DF906A27A1FB}" type="presParOf" srcId="{5CE778CC-8529-4421-8963-BBD2AE5CF2B5}" destId="{7847EBA6-7A25-49E7-A488-8943D20530EB}" srcOrd="0" destOrd="0" presId="urn:microsoft.com/office/officeart/2008/layout/VerticalCurvedList"/>
    <dgm:cxn modelId="{AE4A2DCC-D0C9-40B2-B727-38B42CA28F11}" type="presParOf" srcId="{84A7DB70-EF12-489D-B838-D274C9867366}" destId="{8CBB938D-490F-4C86-A371-A9BD5007BEB5}" srcOrd="11" destOrd="0" presId="urn:microsoft.com/office/officeart/2008/layout/VerticalCurvedList"/>
    <dgm:cxn modelId="{60326508-4CA3-4C74-8F9B-7F46D7DAA10C}" type="presParOf" srcId="{84A7DB70-EF12-489D-B838-D274C9867366}" destId="{877CBDD7-A6D3-4157-92BF-972157719847}" srcOrd="12" destOrd="0" presId="urn:microsoft.com/office/officeart/2008/layout/VerticalCurvedList"/>
    <dgm:cxn modelId="{63672D80-35FA-49EA-A00D-1610B59951AB}" type="presParOf" srcId="{877CBDD7-A6D3-4157-92BF-972157719847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2E69B0-5AF6-467E-AFE7-ACDABD06F783}" type="doc">
      <dgm:prSet loTypeId="urn:microsoft.com/office/officeart/2005/8/layout/hProcess9" loCatId="process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C412E1E9-71D8-48BA-AD17-908DDA914F24}">
      <dgm:prSet phldrT="[Text]" custT="1"/>
      <dgm:spPr/>
      <dgm:t>
        <a:bodyPr/>
        <a:lstStyle/>
        <a:p>
          <a:endParaRPr lang="en-US" sz="1000" b="1" dirty="0" smtClean="0">
            <a:solidFill>
              <a:schemeClr val="bg2"/>
            </a:solidFill>
          </a:endParaRPr>
        </a:p>
        <a:p>
          <a:endParaRPr lang="en-US" sz="1000" b="1" dirty="0" smtClean="0">
            <a:solidFill>
              <a:schemeClr val="bg2"/>
            </a:solidFill>
          </a:endParaRPr>
        </a:p>
      </dgm:t>
    </dgm:pt>
    <dgm:pt modelId="{56492ED2-E313-4E5B-A4F6-178954F81DD5}" type="parTrans" cxnId="{F442C3D3-A19A-4105-B4A5-7180588DA484}">
      <dgm:prSet/>
      <dgm:spPr/>
      <dgm:t>
        <a:bodyPr/>
        <a:lstStyle/>
        <a:p>
          <a:endParaRPr lang="en-US" sz="1800"/>
        </a:p>
      </dgm:t>
    </dgm:pt>
    <dgm:pt modelId="{7885B0C8-7FB5-4B2D-B02A-FB3D5C458742}" type="sibTrans" cxnId="{F442C3D3-A19A-4105-B4A5-7180588DA484}">
      <dgm:prSet/>
      <dgm:spPr/>
      <dgm:t>
        <a:bodyPr/>
        <a:lstStyle/>
        <a:p>
          <a:endParaRPr lang="en-US" sz="1800"/>
        </a:p>
      </dgm:t>
    </dgm:pt>
    <dgm:pt modelId="{CB6E157A-E800-4B2B-9B46-07FAE3A9E43E}">
      <dgm:prSet phldrT="[Text]" custT="1"/>
      <dgm:spPr/>
      <dgm:t>
        <a:bodyPr/>
        <a:lstStyle/>
        <a:p>
          <a:endParaRPr lang="en-US" sz="1600" b="1" dirty="0">
            <a:solidFill>
              <a:schemeClr val="bg2"/>
            </a:solidFill>
          </a:endParaRPr>
        </a:p>
      </dgm:t>
    </dgm:pt>
    <dgm:pt modelId="{DFB705DF-B75A-4E55-9616-8AD975BE57E1}" type="parTrans" cxnId="{0E7F2B7C-FC9E-4CEB-9795-990B875C0FA1}">
      <dgm:prSet/>
      <dgm:spPr/>
      <dgm:t>
        <a:bodyPr/>
        <a:lstStyle/>
        <a:p>
          <a:endParaRPr lang="en-US" sz="1800"/>
        </a:p>
      </dgm:t>
    </dgm:pt>
    <dgm:pt modelId="{5E8F3F3E-31DC-490B-9497-857D90AB0D09}" type="sibTrans" cxnId="{0E7F2B7C-FC9E-4CEB-9795-990B875C0FA1}">
      <dgm:prSet/>
      <dgm:spPr/>
      <dgm:t>
        <a:bodyPr/>
        <a:lstStyle/>
        <a:p>
          <a:endParaRPr lang="en-US" sz="1800"/>
        </a:p>
      </dgm:t>
    </dgm:pt>
    <dgm:pt modelId="{AEDFFD04-7165-4705-AC9C-B85A879212D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800" dirty="0" smtClean="0"/>
        </a:p>
      </dgm:t>
    </dgm:pt>
    <dgm:pt modelId="{2866EABE-F149-40B9-8229-CC5A65718C77}" type="parTrans" cxnId="{663C2478-11D4-49C6-9A4D-E6A67AB23C26}">
      <dgm:prSet/>
      <dgm:spPr/>
      <dgm:t>
        <a:bodyPr/>
        <a:lstStyle/>
        <a:p>
          <a:endParaRPr lang="en-US" sz="1800"/>
        </a:p>
      </dgm:t>
    </dgm:pt>
    <dgm:pt modelId="{6C0C9239-F418-4D3C-8CFE-87B9FE05DE65}" type="sibTrans" cxnId="{663C2478-11D4-49C6-9A4D-E6A67AB23C26}">
      <dgm:prSet/>
      <dgm:spPr/>
      <dgm:t>
        <a:bodyPr/>
        <a:lstStyle/>
        <a:p>
          <a:endParaRPr lang="en-US" sz="1800"/>
        </a:p>
      </dgm:t>
    </dgm:pt>
    <dgm:pt modelId="{375FE339-84AA-4901-8836-CB4D26E7DB38}">
      <dgm:prSet custT="1"/>
      <dgm:spPr/>
      <dgm:t>
        <a:bodyPr/>
        <a:lstStyle/>
        <a:p>
          <a:endParaRPr lang="en-US" sz="1800" dirty="0">
            <a:solidFill>
              <a:schemeClr val="bg2"/>
            </a:solidFill>
          </a:endParaRPr>
        </a:p>
      </dgm:t>
    </dgm:pt>
    <dgm:pt modelId="{43F0AC73-32B1-4379-B6E9-0E10A0640B4E}" type="sibTrans" cxnId="{1C3180FA-CE43-4CF4-B0A1-0989BFD88AAF}">
      <dgm:prSet/>
      <dgm:spPr/>
      <dgm:t>
        <a:bodyPr/>
        <a:lstStyle/>
        <a:p>
          <a:endParaRPr lang="en-US" sz="1800"/>
        </a:p>
      </dgm:t>
    </dgm:pt>
    <dgm:pt modelId="{1212BCFC-52A5-4B32-84CF-4108B2B47254}" type="parTrans" cxnId="{1C3180FA-CE43-4CF4-B0A1-0989BFD88AAF}">
      <dgm:prSet/>
      <dgm:spPr/>
      <dgm:t>
        <a:bodyPr/>
        <a:lstStyle/>
        <a:p>
          <a:endParaRPr lang="en-US" sz="1800"/>
        </a:p>
      </dgm:t>
    </dgm:pt>
    <dgm:pt modelId="{45A391A6-6952-4014-9DA4-463B2ED15A8B}">
      <dgm:prSet custT="1"/>
      <dgm:spPr/>
      <dgm:t>
        <a:bodyPr/>
        <a:lstStyle/>
        <a:p>
          <a:endParaRPr lang="en-US" sz="1600" b="1" dirty="0">
            <a:solidFill>
              <a:schemeClr val="bg2"/>
            </a:solidFill>
          </a:endParaRPr>
        </a:p>
      </dgm:t>
    </dgm:pt>
    <dgm:pt modelId="{1CAE0065-CADD-4EF2-8360-CB4C8A4921EE}" type="parTrans" cxnId="{8C40D90F-7749-4149-9068-00B90B46D9F9}">
      <dgm:prSet/>
      <dgm:spPr/>
      <dgm:t>
        <a:bodyPr/>
        <a:lstStyle/>
        <a:p>
          <a:endParaRPr lang="en-US"/>
        </a:p>
      </dgm:t>
    </dgm:pt>
    <dgm:pt modelId="{98EC2414-6CD3-4489-AC76-1DA3F567F955}" type="sibTrans" cxnId="{8C40D90F-7749-4149-9068-00B90B46D9F9}">
      <dgm:prSet/>
      <dgm:spPr/>
      <dgm:t>
        <a:bodyPr/>
        <a:lstStyle/>
        <a:p>
          <a:endParaRPr lang="en-US"/>
        </a:p>
      </dgm:t>
    </dgm:pt>
    <dgm:pt modelId="{876C792D-D824-4D1F-A4A4-77CC70872CB4}" type="pres">
      <dgm:prSet presAssocID="{F72E69B0-5AF6-467E-AFE7-ACDABD06F78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CCD01E-7DC0-487A-A61A-D6D1F9789BE4}" type="pres">
      <dgm:prSet presAssocID="{F72E69B0-5AF6-467E-AFE7-ACDABD06F783}" presName="arrow" presStyleLbl="bgShp" presStyleIdx="0" presStyleCnt="1"/>
      <dgm:spPr/>
      <dgm:t>
        <a:bodyPr/>
        <a:lstStyle/>
        <a:p>
          <a:endParaRPr lang="en-US"/>
        </a:p>
      </dgm:t>
    </dgm:pt>
    <dgm:pt modelId="{1BAE5695-1F79-47EB-8C67-1AFF5D28B1C9}" type="pres">
      <dgm:prSet presAssocID="{F72E69B0-5AF6-467E-AFE7-ACDABD06F783}" presName="linearProcess" presStyleCnt="0"/>
      <dgm:spPr/>
      <dgm:t>
        <a:bodyPr/>
        <a:lstStyle/>
        <a:p>
          <a:endParaRPr lang="en-US"/>
        </a:p>
      </dgm:t>
    </dgm:pt>
    <dgm:pt modelId="{B6A64AA2-9840-4407-B90B-9A57670C21BC}" type="pres">
      <dgm:prSet presAssocID="{C412E1E9-71D8-48BA-AD17-908DDA914F24}" presName="textNode" presStyleLbl="node1" presStyleIdx="0" presStyleCnt="5" custScaleX="98438" custScaleY="146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FA54B-7C2D-4629-AAE5-1E24D6A9F037}" type="pres">
      <dgm:prSet presAssocID="{7885B0C8-7FB5-4B2D-B02A-FB3D5C458742}" presName="sibTrans" presStyleCnt="0"/>
      <dgm:spPr/>
      <dgm:t>
        <a:bodyPr/>
        <a:lstStyle/>
        <a:p>
          <a:endParaRPr lang="en-US"/>
        </a:p>
      </dgm:t>
    </dgm:pt>
    <dgm:pt modelId="{E05359DC-F359-41B0-952C-EE351BEDC9F9}" type="pres">
      <dgm:prSet presAssocID="{CB6E157A-E800-4B2B-9B46-07FAE3A9E43E}" presName="textNode" presStyleLbl="node1" presStyleIdx="1" presStyleCnt="5" custScaleY="146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32BEE-974F-44D1-8F90-3F576BB4170D}" type="pres">
      <dgm:prSet presAssocID="{5E8F3F3E-31DC-490B-9497-857D90AB0D09}" presName="sibTrans" presStyleCnt="0"/>
      <dgm:spPr/>
      <dgm:t>
        <a:bodyPr/>
        <a:lstStyle/>
        <a:p>
          <a:endParaRPr lang="en-US"/>
        </a:p>
      </dgm:t>
    </dgm:pt>
    <dgm:pt modelId="{D8F32A4D-79F3-4BD4-88A1-45DBB6F74F3A}" type="pres">
      <dgm:prSet presAssocID="{AEDFFD04-7165-4705-AC9C-B85A879212DB}" presName="textNode" presStyleLbl="node1" presStyleIdx="2" presStyleCnt="5" custScaleY="146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C518A-88F6-47B1-9272-F46B684194B1}" type="pres">
      <dgm:prSet presAssocID="{6C0C9239-F418-4D3C-8CFE-87B9FE05DE65}" presName="sibTrans" presStyleCnt="0"/>
      <dgm:spPr/>
      <dgm:t>
        <a:bodyPr/>
        <a:lstStyle/>
        <a:p>
          <a:endParaRPr lang="en-US"/>
        </a:p>
      </dgm:t>
    </dgm:pt>
    <dgm:pt modelId="{E81C1B16-76F7-478A-827B-9BE5643C5857}" type="pres">
      <dgm:prSet presAssocID="{375FE339-84AA-4901-8836-CB4D26E7DB38}" presName="textNode" presStyleLbl="node1" presStyleIdx="3" presStyleCnt="5" custScaleY="146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E2094-54EA-4AE4-A9A6-442563A9A486}" type="pres">
      <dgm:prSet presAssocID="{43F0AC73-32B1-4379-B6E9-0E10A0640B4E}" presName="sibTrans" presStyleCnt="0"/>
      <dgm:spPr/>
    </dgm:pt>
    <dgm:pt modelId="{F5433F00-D9A0-4519-9A98-A7DA0FAF6740}" type="pres">
      <dgm:prSet presAssocID="{45A391A6-6952-4014-9DA4-463B2ED15A8B}" presName="textNode" presStyleLbl="node1" presStyleIdx="4" presStyleCnt="5" custScaleX="101635" custScaleY="137931" custLinFactNeighborX="-1826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7308A-E7B5-4B44-B205-A7C647EE109D}" type="presOf" srcId="{45A391A6-6952-4014-9DA4-463B2ED15A8B}" destId="{F5433F00-D9A0-4519-9A98-A7DA0FAF6740}" srcOrd="0" destOrd="0" presId="urn:microsoft.com/office/officeart/2005/8/layout/hProcess9"/>
    <dgm:cxn modelId="{0E7F2B7C-FC9E-4CEB-9795-990B875C0FA1}" srcId="{F72E69B0-5AF6-467E-AFE7-ACDABD06F783}" destId="{CB6E157A-E800-4B2B-9B46-07FAE3A9E43E}" srcOrd="1" destOrd="0" parTransId="{DFB705DF-B75A-4E55-9616-8AD975BE57E1}" sibTransId="{5E8F3F3E-31DC-490B-9497-857D90AB0D09}"/>
    <dgm:cxn modelId="{663C2478-11D4-49C6-9A4D-E6A67AB23C26}" srcId="{F72E69B0-5AF6-467E-AFE7-ACDABD06F783}" destId="{AEDFFD04-7165-4705-AC9C-B85A879212DB}" srcOrd="2" destOrd="0" parTransId="{2866EABE-F149-40B9-8229-CC5A65718C77}" sibTransId="{6C0C9239-F418-4D3C-8CFE-87B9FE05DE65}"/>
    <dgm:cxn modelId="{2D899F28-14E5-4997-AC0C-F9B2A2C18D91}" type="presOf" srcId="{CB6E157A-E800-4B2B-9B46-07FAE3A9E43E}" destId="{E05359DC-F359-41B0-952C-EE351BEDC9F9}" srcOrd="0" destOrd="0" presId="urn:microsoft.com/office/officeart/2005/8/layout/hProcess9"/>
    <dgm:cxn modelId="{1C3180FA-CE43-4CF4-B0A1-0989BFD88AAF}" srcId="{F72E69B0-5AF6-467E-AFE7-ACDABD06F783}" destId="{375FE339-84AA-4901-8836-CB4D26E7DB38}" srcOrd="3" destOrd="0" parTransId="{1212BCFC-52A5-4B32-84CF-4108B2B47254}" sibTransId="{43F0AC73-32B1-4379-B6E9-0E10A0640B4E}"/>
    <dgm:cxn modelId="{2DD896C5-DBC5-435F-9FC7-FD6ED73717D2}" type="presOf" srcId="{F72E69B0-5AF6-467E-AFE7-ACDABD06F783}" destId="{876C792D-D824-4D1F-A4A4-77CC70872CB4}" srcOrd="0" destOrd="0" presId="urn:microsoft.com/office/officeart/2005/8/layout/hProcess9"/>
    <dgm:cxn modelId="{C35D4201-1B6F-4866-9702-3AC2F3AB299B}" type="presOf" srcId="{C412E1E9-71D8-48BA-AD17-908DDA914F24}" destId="{B6A64AA2-9840-4407-B90B-9A57670C21BC}" srcOrd="0" destOrd="0" presId="urn:microsoft.com/office/officeart/2005/8/layout/hProcess9"/>
    <dgm:cxn modelId="{F0897FB0-A1B6-494A-98B9-0C4B3AE9486C}" type="presOf" srcId="{375FE339-84AA-4901-8836-CB4D26E7DB38}" destId="{E81C1B16-76F7-478A-827B-9BE5643C5857}" srcOrd="0" destOrd="0" presId="urn:microsoft.com/office/officeart/2005/8/layout/hProcess9"/>
    <dgm:cxn modelId="{F442C3D3-A19A-4105-B4A5-7180588DA484}" srcId="{F72E69B0-5AF6-467E-AFE7-ACDABD06F783}" destId="{C412E1E9-71D8-48BA-AD17-908DDA914F24}" srcOrd="0" destOrd="0" parTransId="{56492ED2-E313-4E5B-A4F6-178954F81DD5}" sibTransId="{7885B0C8-7FB5-4B2D-B02A-FB3D5C458742}"/>
    <dgm:cxn modelId="{8C40D90F-7749-4149-9068-00B90B46D9F9}" srcId="{F72E69B0-5AF6-467E-AFE7-ACDABD06F783}" destId="{45A391A6-6952-4014-9DA4-463B2ED15A8B}" srcOrd="4" destOrd="0" parTransId="{1CAE0065-CADD-4EF2-8360-CB4C8A4921EE}" sibTransId="{98EC2414-6CD3-4489-AC76-1DA3F567F955}"/>
    <dgm:cxn modelId="{AFE1B9D1-02F6-4EF1-9FA9-B10902126022}" type="presOf" srcId="{AEDFFD04-7165-4705-AC9C-B85A879212DB}" destId="{D8F32A4D-79F3-4BD4-88A1-45DBB6F74F3A}" srcOrd="0" destOrd="0" presId="urn:microsoft.com/office/officeart/2005/8/layout/hProcess9"/>
    <dgm:cxn modelId="{43ED7A5E-59BB-48DB-9DA4-C67300EB6C31}" type="presParOf" srcId="{876C792D-D824-4D1F-A4A4-77CC70872CB4}" destId="{16CCD01E-7DC0-487A-A61A-D6D1F9789BE4}" srcOrd="0" destOrd="0" presId="urn:microsoft.com/office/officeart/2005/8/layout/hProcess9"/>
    <dgm:cxn modelId="{7C3DCA76-710E-4D7A-91C5-603D114E9105}" type="presParOf" srcId="{876C792D-D824-4D1F-A4A4-77CC70872CB4}" destId="{1BAE5695-1F79-47EB-8C67-1AFF5D28B1C9}" srcOrd="1" destOrd="0" presId="urn:microsoft.com/office/officeart/2005/8/layout/hProcess9"/>
    <dgm:cxn modelId="{90C76C8B-08E8-4C5E-A2D5-3608F16435F9}" type="presParOf" srcId="{1BAE5695-1F79-47EB-8C67-1AFF5D28B1C9}" destId="{B6A64AA2-9840-4407-B90B-9A57670C21BC}" srcOrd="0" destOrd="0" presId="urn:microsoft.com/office/officeart/2005/8/layout/hProcess9"/>
    <dgm:cxn modelId="{A8A1326B-65AE-4CE6-AF1C-C8ED81A4D07A}" type="presParOf" srcId="{1BAE5695-1F79-47EB-8C67-1AFF5D28B1C9}" destId="{C58FA54B-7C2D-4629-AAE5-1E24D6A9F037}" srcOrd="1" destOrd="0" presId="urn:microsoft.com/office/officeart/2005/8/layout/hProcess9"/>
    <dgm:cxn modelId="{5E939803-1BE7-4340-9299-0D759ED7DC98}" type="presParOf" srcId="{1BAE5695-1F79-47EB-8C67-1AFF5D28B1C9}" destId="{E05359DC-F359-41B0-952C-EE351BEDC9F9}" srcOrd="2" destOrd="0" presId="urn:microsoft.com/office/officeart/2005/8/layout/hProcess9"/>
    <dgm:cxn modelId="{5E5F1A06-410F-4CEE-A647-79290EA3CF51}" type="presParOf" srcId="{1BAE5695-1F79-47EB-8C67-1AFF5D28B1C9}" destId="{CAB32BEE-974F-44D1-8F90-3F576BB4170D}" srcOrd="3" destOrd="0" presId="urn:microsoft.com/office/officeart/2005/8/layout/hProcess9"/>
    <dgm:cxn modelId="{DF51E496-8C6A-40FC-9B0B-DFF680157ECE}" type="presParOf" srcId="{1BAE5695-1F79-47EB-8C67-1AFF5D28B1C9}" destId="{D8F32A4D-79F3-4BD4-88A1-45DBB6F74F3A}" srcOrd="4" destOrd="0" presId="urn:microsoft.com/office/officeart/2005/8/layout/hProcess9"/>
    <dgm:cxn modelId="{9AED6D27-BC2C-4DB7-BCB9-2D89646AD0B3}" type="presParOf" srcId="{1BAE5695-1F79-47EB-8C67-1AFF5D28B1C9}" destId="{1A1C518A-88F6-47B1-9272-F46B684194B1}" srcOrd="5" destOrd="0" presId="urn:microsoft.com/office/officeart/2005/8/layout/hProcess9"/>
    <dgm:cxn modelId="{3F654763-9078-4808-8FC6-27C5B463E86D}" type="presParOf" srcId="{1BAE5695-1F79-47EB-8C67-1AFF5D28B1C9}" destId="{E81C1B16-76F7-478A-827B-9BE5643C5857}" srcOrd="6" destOrd="0" presId="urn:microsoft.com/office/officeart/2005/8/layout/hProcess9"/>
    <dgm:cxn modelId="{8CC1562E-1BF5-44C6-B0AD-23D54FE89E00}" type="presParOf" srcId="{1BAE5695-1F79-47EB-8C67-1AFF5D28B1C9}" destId="{152E2094-54EA-4AE4-A9A6-442563A9A486}" srcOrd="7" destOrd="0" presId="urn:microsoft.com/office/officeart/2005/8/layout/hProcess9"/>
    <dgm:cxn modelId="{58557699-9781-471D-9DDF-B0D5513C24F1}" type="presParOf" srcId="{1BAE5695-1F79-47EB-8C67-1AFF5D28B1C9}" destId="{F5433F00-D9A0-4519-9A98-A7DA0FAF674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Educate and Implement</a:t>
          </a:r>
          <a:endParaRPr lang="en-US" sz="1800" b="1" dirty="0">
            <a:solidFill>
              <a:srgbClr val="002060"/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  <a:alpha val="24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dirty="0">
            <a:solidFill>
              <a:schemeClr val="bg1">
                <a:lumMod val="65000"/>
              </a:schemeClr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>
        <a:solidFill>
          <a:schemeClr val="accent2">
            <a:hueOff val="0"/>
            <a:satOff val="0"/>
            <a:lumOff val="0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chemeClr val="accent2">
            <a:hueOff val="-2052613"/>
            <a:satOff val="-71608"/>
            <a:lumOff val="18791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chemeClr val="accent2">
            <a:hueOff val="-2463136"/>
            <a:satOff val="-85929"/>
            <a:lumOff val="22549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95790049-1CB4-45E6-BD74-5A91BF41A145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91404-92CC-47E2-8383-8E1B44369C7C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5B2984B1-6915-443D-8466-566B05E15FE0}" type="pres">
      <dgm:prSet presAssocID="{C35B86FC-F04C-46E9-9C5F-B30CFFECF2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A76F-7184-4CF3-97FC-6DB44DD776C1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1B6F7D-0405-4C18-AEA3-5BDFF73E9D2E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78CC-8529-4421-8963-BBD2AE5CF2B5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8CBB938D-490F-4C86-A371-A9BD5007BEB5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CBDD7-A6D3-4157-92BF-972157719847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10E94ACC-C0B5-4531-91F9-09A67E82E352}" type="presOf" srcId="{7587833D-01E7-4FBF-B2B0-28E92262317F}" destId="{95790049-1CB4-45E6-BD74-5A91BF41A145}" srcOrd="0" destOrd="0" presId="urn:microsoft.com/office/officeart/2008/layout/VerticalCurvedList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F68834F9-7016-4363-9EB2-9D5693A0DBC0}" type="presOf" srcId="{D263A423-BFA9-468D-AE2E-898749FD1FE3}" destId="{389D7BD6-864A-420B-BADC-D4AF87D47D53}" srcOrd="0" destOrd="0" presId="urn:microsoft.com/office/officeart/2008/layout/VerticalCurvedList"/>
    <dgm:cxn modelId="{7D1F057F-E434-40B0-B3BE-DD5AB880BDFB}" type="presOf" srcId="{0BECEEE3-A934-4576-95C4-D50E68DA3B60}" destId="{E3E02E78-4BC2-4BB6-A19C-1B79B72F774E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AD97892E-9716-4209-9161-26D84ECF0668}" type="presOf" srcId="{B5887A35-D00C-4789-999E-04A0097CD575}" destId="{C61B6F7D-0405-4C18-AEA3-5BDFF73E9D2E}" srcOrd="0" destOrd="0" presId="urn:microsoft.com/office/officeart/2008/layout/VerticalCurvedList"/>
    <dgm:cxn modelId="{C5227E7D-8F5C-4B3B-BBD9-8B281F92D414}" type="presOf" srcId="{C35B86FC-F04C-46E9-9C5F-B30CFFECF28F}" destId="{5B2984B1-6915-443D-8466-566B05E15FE0}" srcOrd="0" destOrd="0" presId="urn:microsoft.com/office/officeart/2008/layout/VerticalCurvedList"/>
    <dgm:cxn modelId="{7495C8C5-0A49-45DE-9041-00FF469A03F3}" type="presOf" srcId="{0489BD02-1942-4649-BC7F-2C9E9AA4A2DC}" destId="{BBE09732-B189-4923-85DA-293EEA7A53CB}" srcOrd="0" destOrd="0" presId="urn:microsoft.com/office/officeart/2008/layout/VerticalCurvedList"/>
    <dgm:cxn modelId="{25BBFBFF-73B5-47AC-BDEF-15FE29797E45}" type="presOf" srcId="{C85E4157-62D9-426F-84D9-369C1CEA454E}" destId="{F24D2391-AD23-454B-8711-A64B728D4A54}" srcOrd="0" destOrd="0" presId="urn:microsoft.com/office/officeart/2008/layout/VerticalCurvedList"/>
    <dgm:cxn modelId="{70C5767D-0DEC-457D-9EFC-9084DB067C98}" type="presOf" srcId="{DF67FFC1-FBC4-4CAC-8366-F3EA005B5A51}" destId="{8CBB938D-490F-4C86-A371-A9BD5007BEB5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00B4C4D5-3E58-4F72-A85B-40545F2A547E}" type="presParOf" srcId="{F24D2391-AD23-454B-8711-A64B728D4A54}" destId="{84A7DB70-EF12-489D-B838-D274C9867366}" srcOrd="0" destOrd="0" presId="urn:microsoft.com/office/officeart/2008/layout/VerticalCurvedList"/>
    <dgm:cxn modelId="{0D516812-0DC9-41BC-B360-89FB94ABB26B}" type="presParOf" srcId="{84A7DB70-EF12-489D-B838-D274C9867366}" destId="{7811D1D5-1F26-4F38-8884-0122E97D6D38}" srcOrd="0" destOrd="0" presId="urn:microsoft.com/office/officeart/2008/layout/VerticalCurvedList"/>
    <dgm:cxn modelId="{8EDBD896-001A-4778-A21F-F69717841539}" type="presParOf" srcId="{7811D1D5-1F26-4F38-8884-0122E97D6D38}" destId="{7E6AC1C4-464E-4F01-B325-4CA5541779BD}" srcOrd="0" destOrd="0" presId="urn:microsoft.com/office/officeart/2008/layout/VerticalCurvedList"/>
    <dgm:cxn modelId="{EADB47EC-A55D-4DFB-B237-4ACE1A8DBE7C}" type="presParOf" srcId="{7811D1D5-1F26-4F38-8884-0122E97D6D38}" destId="{BBE09732-B189-4923-85DA-293EEA7A53CB}" srcOrd="1" destOrd="0" presId="urn:microsoft.com/office/officeart/2008/layout/VerticalCurvedList"/>
    <dgm:cxn modelId="{4881258C-3F01-44E6-86A0-9D31151D79F3}" type="presParOf" srcId="{7811D1D5-1F26-4F38-8884-0122E97D6D38}" destId="{66710E8C-433C-4F90-903F-839AA0B5F629}" srcOrd="2" destOrd="0" presId="urn:microsoft.com/office/officeart/2008/layout/VerticalCurvedList"/>
    <dgm:cxn modelId="{FCE2736F-9ED6-4F1F-8FEA-33FA883D637F}" type="presParOf" srcId="{7811D1D5-1F26-4F38-8884-0122E97D6D38}" destId="{77EFBD28-A2DF-4A5C-97FF-EAC67D8A96AF}" srcOrd="3" destOrd="0" presId="urn:microsoft.com/office/officeart/2008/layout/VerticalCurvedList"/>
    <dgm:cxn modelId="{D2D8EB0C-A0C5-46E2-BF0B-51E6BD75100E}" type="presParOf" srcId="{84A7DB70-EF12-489D-B838-D274C9867366}" destId="{389D7BD6-864A-420B-BADC-D4AF87D47D53}" srcOrd="1" destOrd="0" presId="urn:microsoft.com/office/officeart/2008/layout/VerticalCurvedList"/>
    <dgm:cxn modelId="{1CA96497-B267-4B89-9DD7-64953B8CAFD8}" type="presParOf" srcId="{84A7DB70-EF12-489D-B838-D274C9867366}" destId="{26942039-C20F-40C7-8009-EA69DE66C942}" srcOrd="2" destOrd="0" presId="urn:microsoft.com/office/officeart/2008/layout/VerticalCurvedList"/>
    <dgm:cxn modelId="{907EF940-788F-4D9C-91E3-A4092573A03D}" type="presParOf" srcId="{26942039-C20F-40C7-8009-EA69DE66C942}" destId="{E2ACCFDF-A38D-40CB-95DB-849F14766525}" srcOrd="0" destOrd="0" presId="urn:microsoft.com/office/officeart/2008/layout/VerticalCurvedList"/>
    <dgm:cxn modelId="{476C47CB-179D-424A-A475-1D4840C7E6D6}" type="presParOf" srcId="{84A7DB70-EF12-489D-B838-D274C9867366}" destId="{E3E02E78-4BC2-4BB6-A19C-1B79B72F774E}" srcOrd="3" destOrd="0" presId="urn:microsoft.com/office/officeart/2008/layout/VerticalCurvedList"/>
    <dgm:cxn modelId="{A6B78D12-1952-42D3-9FF3-0EBF864C73EB}" type="presParOf" srcId="{84A7DB70-EF12-489D-B838-D274C9867366}" destId="{3C6BB114-125A-42C8-A537-EEE2944DBFC3}" srcOrd="4" destOrd="0" presId="urn:microsoft.com/office/officeart/2008/layout/VerticalCurvedList"/>
    <dgm:cxn modelId="{E5FE187F-DAF2-4814-8E53-C8D53069757F}" type="presParOf" srcId="{3C6BB114-125A-42C8-A537-EEE2944DBFC3}" destId="{5ADB7271-7019-4B48-8DC0-B8778ECF0B52}" srcOrd="0" destOrd="0" presId="urn:microsoft.com/office/officeart/2008/layout/VerticalCurvedList"/>
    <dgm:cxn modelId="{340A2DBA-2981-4014-8B1F-F26FC61FFA3C}" type="presParOf" srcId="{84A7DB70-EF12-489D-B838-D274C9867366}" destId="{95790049-1CB4-45E6-BD74-5A91BF41A145}" srcOrd="5" destOrd="0" presId="urn:microsoft.com/office/officeart/2008/layout/VerticalCurvedList"/>
    <dgm:cxn modelId="{3AAAA2AA-6CC1-4770-B5B6-CD7D45CC99DC}" type="presParOf" srcId="{84A7DB70-EF12-489D-B838-D274C9867366}" destId="{D1D91404-92CC-47E2-8383-8E1B44369C7C}" srcOrd="6" destOrd="0" presId="urn:microsoft.com/office/officeart/2008/layout/VerticalCurvedList"/>
    <dgm:cxn modelId="{2E2E9546-52D9-4CCE-9708-F814C2B7FFF2}" type="presParOf" srcId="{D1D91404-92CC-47E2-8383-8E1B44369C7C}" destId="{39E1230D-45E5-450F-801F-3D95ED67108F}" srcOrd="0" destOrd="0" presId="urn:microsoft.com/office/officeart/2008/layout/VerticalCurvedList"/>
    <dgm:cxn modelId="{3F788F04-13CC-4571-9F69-10B15C76CB99}" type="presParOf" srcId="{84A7DB70-EF12-489D-B838-D274C9867366}" destId="{5B2984B1-6915-443D-8466-566B05E15FE0}" srcOrd="7" destOrd="0" presId="urn:microsoft.com/office/officeart/2008/layout/VerticalCurvedList"/>
    <dgm:cxn modelId="{5A907C67-78FB-47C6-B429-732BD295ADF4}" type="presParOf" srcId="{84A7DB70-EF12-489D-B838-D274C9867366}" destId="{2128A76F-7184-4CF3-97FC-6DB44DD776C1}" srcOrd="8" destOrd="0" presId="urn:microsoft.com/office/officeart/2008/layout/VerticalCurvedList"/>
    <dgm:cxn modelId="{107686F2-8D1A-4573-ABA5-52FCECB34B00}" type="presParOf" srcId="{2128A76F-7184-4CF3-97FC-6DB44DD776C1}" destId="{A19A68C3-C3D4-4170-AD8F-562B2FF76BEC}" srcOrd="0" destOrd="0" presId="urn:microsoft.com/office/officeart/2008/layout/VerticalCurvedList"/>
    <dgm:cxn modelId="{0E1348E1-D3D0-45C3-A766-8342BCC59EF2}" type="presParOf" srcId="{84A7DB70-EF12-489D-B838-D274C9867366}" destId="{C61B6F7D-0405-4C18-AEA3-5BDFF73E9D2E}" srcOrd="9" destOrd="0" presId="urn:microsoft.com/office/officeart/2008/layout/VerticalCurvedList"/>
    <dgm:cxn modelId="{7AAEC9F1-764A-4B56-95E0-765905644EC8}" type="presParOf" srcId="{84A7DB70-EF12-489D-B838-D274C9867366}" destId="{5CE778CC-8529-4421-8963-BBD2AE5CF2B5}" srcOrd="10" destOrd="0" presId="urn:microsoft.com/office/officeart/2008/layout/VerticalCurvedList"/>
    <dgm:cxn modelId="{882004C2-FCA5-4CC2-8409-41339824508B}" type="presParOf" srcId="{5CE778CC-8529-4421-8963-BBD2AE5CF2B5}" destId="{7847EBA6-7A25-49E7-A488-8943D20530EB}" srcOrd="0" destOrd="0" presId="urn:microsoft.com/office/officeart/2008/layout/VerticalCurvedList"/>
    <dgm:cxn modelId="{316F3D28-13AE-4596-B1D9-263268D0FFD9}" type="presParOf" srcId="{84A7DB70-EF12-489D-B838-D274C9867366}" destId="{8CBB938D-490F-4C86-A371-A9BD5007BEB5}" srcOrd="11" destOrd="0" presId="urn:microsoft.com/office/officeart/2008/layout/VerticalCurvedList"/>
    <dgm:cxn modelId="{82EC4C32-885D-4CCA-BE64-0DC5CBEFB66E}" type="presParOf" srcId="{84A7DB70-EF12-489D-B838-D274C9867366}" destId="{877CBDD7-A6D3-4157-92BF-972157719847}" srcOrd="12" destOrd="0" presId="urn:microsoft.com/office/officeart/2008/layout/VerticalCurvedList"/>
    <dgm:cxn modelId="{BC3462E3-287D-4138-B87F-00C656F739B1}" type="presParOf" srcId="{877CBDD7-A6D3-4157-92BF-972157719847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  <a:alpha val="24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dirty="0">
            <a:solidFill>
              <a:schemeClr val="bg1">
                <a:lumMod val="65000"/>
              </a:schemeClr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>
        <a:solidFill>
          <a:schemeClr val="accent2">
            <a:hueOff val="0"/>
            <a:satOff val="0"/>
            <a:lumOff val="0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rgbClr val="C4B3B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Review and Revise</a:t>
          </a:r>
          <a:endParaRPr lang="en-US" sz="1800" b="1" dirty="0">
            <a:solidFill>
              <a:srgbClr val="002060"/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chemeClr val="accent2">
            <a:hueOff val="-2463136"/>
            <a:satOff val="-85929"/>
            <a:lumOff val="22549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95790049-1CB4-45E6-BD74-5A91BF41A145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91404-92CC-47E2-8383-8E1B44369C7C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5B2984B1-6915-443D-8466-566B05E15FE0}" type="pres">
      <dgm:prSet presAssocID="{C35B86FC-F04C-46E9-9C5F-B30CFFECF28F}" presName="text_4" presStyleLbl="node1" presStyleIdx="3" presStyleCnt="6" custLinFactNeighborX="26281" custLinFactNeighborY="39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A76F-7184-4CF3-97FC-6DB44DD776C1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1B6F7D-0405-4C18-AEA3-5BDFF73E9D2E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78CC-8529-4421-8963-BBD2AE5CF2B5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8CBB938D-490F-4C86-A371-A9BD5007BEB5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CBDD7-A6D3-4157-92BF-972157719847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E6B46173-5B00-4619-8ED4-B78C177E6154}" type="presOf" srcId="{C85E4157-62D9-426F-84D9-369C1CEA454E}" destId="{F24D2391-AD23-454B-8711-A64B728D4A54}" srcOrd="0" destOrd="0" presId="urn:microsoft.com/office/officeart/2008/layout/VerticalCurvedList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5EF6B9C1-022C-44BD-AB5A-EF34830BDD51}" type="presOf" srcId="{7587833D-01E7-4FBF-B2B0-28E92262317F}" destId="{95790049-1CB4-45E6-BD74-5A91BF41A145}" srcOrd="0" destOrd="0" presId="urn:microsoft.com/office/officeart/2008/layout/VerticalCurvedList"/>
    <dgm:cxn modelId="{D2AF2D32-CA02-47DE-BC96-D3C2B8B119BA}" type="presOf" srcId="{DF67FFC1-FBC4-4CAC-8366-F3EA005B5A51}" destId="{8CBB938D-490F-4C86-A371-A9BD5007BEB5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15CED4DF-66D0-466B-8349-7028BB9551D0}" type="presOf" srcId="{0BECEEE3-A934-4576-95C4-D50E68DA3B60}" destId="{E3E02E78-4BC2-4BB6-A19C-1B79B72F774E}" srcOrd="0" destOrd="0" presId="urn:microsoft.com/office/officeart/2008/layout/VerticalCurvedList"/>
    <dgm:cxn modelId="{BFFF85A2-BD10-48A7-8303-0190545F1A12}" type="presOf" srcId="{D263A423-BFA9-468D-AE2E-898749FD1FE3}" destId="{389D7BD6-864A-420B-BADC-D4AF87D47D53}" srcOrd="0" destOrd="0" presId="urn:microsoft.com/office/officeart/2008/layout/VerticalCurvedList"/>
    <dgm:cxn modelId="{F917E9FB-D9EA-42B1-BC8A-18AB84BA4A1F}" type="presOf" srcId="{C35B86FC-F04C-46E9-9C5F-B30CFFECF28F}" destId="{5B2984B1-6915-443D-8466-566B05E15FE0}" srcOrd="0" destOrd="0" presId="urn:microsoft.com/office/officeart/2008/layout/VerticalCurvedList"/>
    <dgm:cxn modelId="{E414B2C9-90AE-4572-BE7D-254F4ACE1E63}" type="presOf" srcId="{0489BD02-1942-4649-BC7F-2C9E9AA4A2DC}" destId="{BBE09732-B189-4923-85DA-293EEA7A53CB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060EB45D-9660-4E71-B1BF-ED2C843CB2A5}" type="presOf" srcId="{B5887A35-D00C-4789-999E-04A0097CD575}" destId="{C61B6F7D-0405-4C18-AEA3-5BDFF73E9D2E}" srcOrd="0" destOrd="0" presId="urn:microsoft.com/office/officeart/2008/layout/VerticalCurvedList"/>
    <dgm:cxn modelId="{57DE261C-E04E-413B-AAC4-D085370EC601}" type="presParOf" srcId="{F24D2391-AD23-454B-8711-A64B728D4A54}" destId="{84A7DB70-EF12-489D-B838-D274C9867366}" srcOrd="0" destOrd="0" presId="urn:microsoft.com/office/officeart/2008/layout/VerticalCurvedList"/>
    <dgm:cxn modelId="{8293981A-0B19-4869-A207-C3E85C84F899}" type="presParOf" srcId="{84A7DB70-EF12-489D-B838-D274C9867366}" destId="{7811D1D5-1F26-4F38-8884-0122E97D6D38}" srcOrd="0" destOrd="0" presId="urn:microsoft.com/office/officeart/2008/layout/VerticalCurvedList"/>
    <dgm:cxn modelId="{E97E182C-A1D0-4ACF-9109-DF36B1F96469}" type="presParOf" srcId="{7811D1D5-1F26-4F38-8884-0122E97D6D38}" destId="{7E6AC1C4-464E-4F01-B325-4CA5541779BD}" srcOrd="0" destOrd="0" presId="urn:microsoft.com/office/officeart/2008/layout/VerticalCurvedList"/>
    <dgm:cxn modelId="{5A1D67EC-2C25-4B08-BE9E-492069F71F18}" type="presParOf" srcId="{7811D1D5-1F26-4F38-8884-0122E97D6D38}" destId="{BBE09732-B189-4923-85DA-293EEA7A53CB}" srcOrd="1" destOrd="0" presId="urn:microsoft.com/office/officeart/2008/layout/VerticalCurvedList"/>
    <dgm:cxn modelId="{BD09C928-C4F3-404D-A4A6-7E5A1EE2DCE4}" type="presParOf" srcId="{7811D1D5-1F26-4F38-8884-0122E97D6D38}" destId="{66710E8C-433C-4F90-903F-839AA0B5F629}" srcOrd="2" destOrd="0" presId="urn:microsoft.com/office/officeart/2008/layout/VerticalCurvedList"/>
    <dgm:cxn modelId="{156EAF01-37FC-466E-8E9E-F91C5256E60C}" type="presParOf" srcId="{7811D1D5-1F26-4F38-8884-0122E97D6D38}" destId="{77EFBD28-A2DF-4A5C-97FF-EAC67D8A96AF}" srcOrd="3" destOrd="0" presId="urn:microsoft.com/office/officeart/2008/layout/VerticalCurvedList"/>
    <dgm:cxn modelId="{716457A7-F2A9-462D-B8C2-3D19B0EAC9B9}" type="presParOf" srcId="{84A7DB70-EF12-489D-B838-D274C9867366}" destId="{389D7BD6-864A-420B-BADC-D4AF87D47D53}" srcOrd="1" destOrd="0" presId="urn:microsoft.com/office/officeart/2008/layout/VerticalCurvedList"/>
    <dgm:cxn modelId="{CFE285ED-4EF2-4178-BB79-1FBDB6CC5630}" type="presParOf" srcId="{84A7DB70-EF12-489D-B838-D274C9867366}" destId="{26942039-C20F-40C7-8009-EA69DE66C942}" srcOrd="2" destOrd="0" presId="urn:microsoft.com/office/officeart/2008/layout/VerticalCurvedList"/>
    <dgm:cxn modelId="{2205D605-FEAA-40A0-82C5-96B5BA3E7FA4}" type="presParOf" srcId="{26942039-C20F-40C7-8009-EA69DE66C942}" destId="{E2ACCFDF-A38D-40CB-95DB-849F14766525}" srcOrd="0" destOrd="0" presId="urn:microsoft.com/office/officeart/2008/layout/VerticalCurvedList"/>
    <dgm:cxn modelId="{B06BE16E-6021-495A-B03C-E420DA013A1A}" type="presParOf" srcId="{84A7DB70-EF12-489D-B838-D274C9867366}" destId="{E3E02E78-4BC2-4BB6-A19C-1B79B72F774E}" srcOrd="3" destOrd="0" presId="urn:microsoft.com/office/officeart/2008/layout/VerticalCurvedList"/>
    <dgm:cxn modelId="{E415F105-9EE5-46FB-AFFF-039A7BD6EC3A}" type="presParOf" srcId="{84A7DB70-EF12-489D-B838-D274C9867366}" destId="{3C6BB114-125A-42C8-A537-EEE2944DBFC3}" srcOrd="4" destOrd="0" presId="urn:microsoft.com/office/officeart/2008/layout/VerticalCurvedList"/>
    <dgm:cxn modelId="{BE4553B5-4ED2-4A98-82AA-E9ED8D4C62FC}" type="presParOf" srcId="{3C6BB114-125A-42C8-A537-EEE2944DBFC3}" destId="{5ADB7271-7019-4B48-8DC0-B8778ECF0B52}" srcOrd="0" destOrd="0" presId="urn:microsoft.com/office/officeart/2008/layout/VerticalCurvedList"/>
    <dgm:cxn modelId="{274C9D72-E4C7-45F1-AD79-41C52E3073F2}" type="presParOf" srcId="{84A7DB70-EF12-489D-B838-D274C9867366}" destId="{95790049-1CB4-45E6-BD74-5A91BF41A145}" srcOrd="5" destOrd="0" presId="urn:microsoft.com/office/officeart/2008/layout/VerticalCurvedList"/>
    <dgm:cxn modelId="{90C08C7F-9BFA-40A0-BEB8-FA1A929CE332}" type="presParOf" srcId="{84A7DB70-EF12-489D-B838-D274C9867366}" destId="{D1D91404-92CC-47E2-8383-8E1B44369C7C}" srcOrd="6" destOrd="0" presId="urn:microsoft.com/office/officeart/2008/layout/VerticalCurvedList"/>
    <dgm:cxn modelId="{3315D115-8387-4BA3-8993-CBD4A8880295}" type="presParOf" srcId="{D1D91404-92CC-47E2-8383-8E1B44369C7C}" destId="{39E1230D-45E5-450F-801F-3D95ED67108F}" srcOrd="0" destOrd="0" presId="urn:microsoft.com/office/officeart/2008/layout/VerticalCurvedList"/>
    <dgm:cxn modelId="{AA1C12B1-EFBF-48B8-B4BD-1A592B9F7ED8}" type="presParOf" srcId="{84A7DB70-EF12-489D-B838-D274C9867366}" destId="{5B2984B1-6915-443D-8466-566B05E15FE0}" srcOrd="7" destOrd="0" presId="urn:microsoft.com/office/officeart/2008/layout/VerticalCurvedList"/>
    <dgm:cxn modelId="{0013B08A-89BE-433E-8674-790E89F2857F}" type="presParOf" srcId="{84A7DB70-EF12-489D-B838-D274C9867366}" destId="{2128A76F-7184-4CF3-97FC-6DB44DD776C1}" srcOrd="8" destOrd="0" presId="urn:microsoft.com/office/officeart/2008/layout/VerticalCurvedList"/>
    <dgm:cxn modelId="{D7A4FE91-4C05-41F2-A430-42EDE64D57A1}" type="presParOf" srcId="{2128A76F-7184-4CF3-97FC-6DB44DD776C1}" destId="{A19A68C3-C3D4-4170-AD8F-562B2FF76BEC}" srcOrd="0" destOrd="0" presId="urn:microsoft.com/office/officeart/2008/layout/VerticalCurvedList"/>
    <dgm:cxn modelId="{C71E0221-C0E9-4401-81D7-E856C82921BD}" type="presParOf" srcId="{84A7DB70-EF12-489D-B838-D274C9867366}" destId="{C61B6F7D-0405-4C18-AEA3-5BDFF73E9D2E}" srcOrd="9" destOrd="0" presId="urn:microsoft.com/office/officeart/2008/layout/VerticalCurvedList"/>
    <dgm:cxn modelId="{A265E44E-D7FC-4E1E-871D-499C49D7CFEA}" type="presParOf" srcId="{84A7DB70-EF12-489D-B838-D274C9867366}" destId="{5CE778CC-8529-4421-8963-BBD2AE5CF2B5}" srcOrd="10" destOrd="0" presId="urn:microsoft.com/office/officeart/2008/layout/VerticalCurvedList"/>
    <dgm:cxn modelId="{CC0B197F-D66E-4CA7-ACD2-FB8E6834C365}" type="presParOf" srcId="{5CE778CC-8529-4421-8963-BBD2AE5CF2B5}" destId="{7847EBA6-7A25-49E7-A488-8943D20530EB}" srcOrd="0" destOrd="0" presId="urn:microsoft.com/office/officeart/2008/layout/VerticalCurvedList"/>
    <dgm:cxn modelId="{924EE71E-2450-49BE-A30C-E7EAB648EBB2}" type="presParOf" srcId="{84A7DB70-EF12-489D-B838-D274C9867366}" destId="{8CBB938D-490F-4C86-A371-A9BD5007BEB5}" srcOrd="11" destOrd="0" presId="urn:microsoft.com/office/officeart/2008/layout/VerticalCurvedList"/>
    <dgm:cxn modelId="{40DDBD57-1599-4AD3-8C0F-212C02A5A24B}" type="presParOf" srcId="{84A7DB70-EF12-489D-B838-D274C9867366}" destId="{877CBDD7-A6D3-4157-92BF-972157719847}" srcOrd="12" destOrd="0" presId="urn:microsoft.com/office/officeart/2008/layout/VerticalCurvedList"/>
    <dgm:cxn modelId="{94CD7704-7A0C-4E80-965D-8BD2EDCE2CB0}" type="presParOf" srcId="{877CBDD7-A6D3-4157-92BF-972157719847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5E4157-62D9-426F-84D9-369C1CEA45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5B86FC-F04C-46E9-9C5F-B30CFFECF28F}">
      <dgm:prSet custT="1"/>
      <dgm:spPr>
        <a:solidFill>
          <a:schemeClr val="accent2">
            <a:hueOff val="-1642091"/>
            <a:satOff val="-57286"/>
            <a:lumOff val="15033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776C7244-5A7B-4C86-BD6B-CAAC13EFB0BB}" type="sibTrans" cxnId="{8C8743A0-8218-4617-BCC4-0AA8AFD8397A}">
      <dgm:prSet/>
      <dgm:spPr/>
      <dgm:t>
        <a:bodyPr/>
        <a:lstStyle/>
        <a:p>
          <a:endParaRPr lang="en-US" sz="1800"/>
        </a:p>
      </dgm:t>
    </dgm:pt>
    <dgm:pt modelId="{DE24E1AF-CA74-4FBD-BB93-3554E3B26735}" type="parTrans" cxnId="{8C8743A0-8218-4617-BCC4-0AA8AFD8397A}">
      <dgm:prSet/>
      <dgm:spPr/>
      <dgm:t>
        <a:bodyPr/>
        <a:lstStyle/>
        <a:p>
          <a:endParaRPr lang="en-US" sz="1800"/>
        </a:p>
      </dgm:t>
    </dgm:pt>
    <dgm:pt modelId="{7587833D-01E7-4FBF-B2B0-28E92262317F}">
      <dgm:prSet custT="1"/>
      <dgm:spPr>
        <a:solidFill>
          <a:schemeClr val="accent2">
            <a:hueOff val="-1231568"/>
            <a:satOff val="-42965"/>
            <a:lumOff val="11275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88B45141-39AC-4D49-9C8F-D17CEF4E4C51}" type="sibTrans" cxnId="{0488DC48-2E63-4A42-87CB-6C7F225A04F4}">
      <dgm:prSet/>
      <dgm:spPr/>
      <dgm:t>
        <a:bodyPr/>
        <a:lstStyle/>
        <a:p>
          <a:endParaRPr lang="en-US" sz="1800"/>
        </a:p>
      </dgm:t>
    </dgm:pt>
    <dgm:pt modelId="{EC2CFE1E-C327-4929-890B-1A26A244144F}" type="parTrans" cxnId="{0488DC48-2E63-4A42-87CB-6C7F225A04F4}">
      <dgm:prSet/>
      <dgm:spPr/>
      <dgm:t>
        <a:bodyPr/>
        <a:lstStyle/>
        <a:p>
          <a:endParaRPr lang="en-US" sz="1800"/>
        </a:p>
      </dgm:t>
    </dgm:pt>
    <dgm:pt modelId="{0BECEEE3-A934-4576-95C4-D50E68DA3B60}">
      <dgm:prSet custT="1"/>
      <dgm:spPr>
        <a:solidFill>
          <a:schemeClr val="accent2">
            <a:hueOff val="-410523"/>
            <a:satOff val="-14322"/>
            <a:lumOff val="3758"/>
            <a:alpha val="24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strike="noStrike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dirty="0">
            <a:solidFill>
              <a:schemeClr val="bg1">
                <a:lumMod val="65000"/>
              </a:schemeClr>
            </a:solidFill>
          </a:endParaRPr>
        </a:p>
      </dgm:t>
    </dgm:pt>
    <dgm:pt modelId="{AD826D69-AA4E-4560-AE44-2546D1561D8D}" type="sibTrans" cxnId="{B19CAB3B-F36D-4DCA-86A5-0DC7A0A5ED02}">
      <dgm:prSet/>
      <dgm:spPr/>
      <dgm:t>
        <a:bodyPr/>
        <a:lstStyle/>
        <a:p>
          <a:endParaRPr lang="en-US" sz="1800"/>
        </a:p>
      </dgm:t>
    </dgm:pt>
    <dgm:pt modelId="{058D42AE-8F02-4DA1-B9E0-4A277FD14C02}" type="parTrans" cxnId="{B19CAB3B-F36D-4DCA-86A5-0DC7A0A5ED02}">
      <dgm:prSet/>
      <dgm:spPr/>
      <dgm:t>
        <a:bodyPr/>
        <a:lstStyle/>
        <a:p>
          <a:endParaRPr lang="en-US" sz="1800"/>
        </a:p>
      </dgm:t>
    </dgm:pt>
    <dgm:pt modelId="{D263A423-BFA9-468D-AE2E-898749FD1FE3}">
      <dgm:prSet phldrT="[Text]" custT="1"/>
      <dgm:spPr>
        <a:solidFill>
          <a:schemeClr val="accent2">
            <a:hueOff val="0"/>
            <a:satOff val="0"/>
            <a:lumOff val="0"/>
            <a:alpha val="24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dirty="0">
            <a:solidFill>
              <a:schemeClr val="bg1">
                <a:lumMod val="65000"/>
              </a:schemeClr>
            </a:solidFill>
          </a:endParaRPr>
        </a:p>
      </dgm:t>
    </dgm:pt>
    <dgm:pt modelId="{0489BD02-1942-4649-BC7F-2C9E9AA4A2DC}" type="sibTrans" cxnId="{57DA6851-FB4C-44A1-A8AB-AC1811F54EB4}">
      <dgm:prSet/>
      <dgm:spPr/>
      <dgm:t>
        <a:bodyPr/>
        <a:lstStyle/>
        <a:p>
          <a:endParaRPr lang="en-US" sz="1800"/>
        </a:p>
      </dgm:t>
    </dgm:pt>
    <dgm:pt modelId="{8D46EC3F-120A-4ABE-8355-F705E8896B65}" type="parTrans" cxnId="{57DA6851-FB4C-44A1-A8AB-AC1811F54EB4}">
      <dgm:prSet/>
      <dgm:spPr/>
      <dgm:t>
        <a:bodyPr/>
        <a:lstStyle/>
        <a:p>
          <a:endParaRPr lang="en-US" sz="1800"/>
        </a:p>
      </dgm:t>
    </dgm:pt>
    <dgm:pt modelId="{B5887A35-D00C-4789-999E-04A0097CD575}">
      <dgm:prSet custT="1"/>
      <dgm:spPr>
        <a:solidFill>
          <a:srgbClr val="C4B3B0">
            <a:alpha val="24000"/>
          </a:srgb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bg1">
                  <a:lumMod val="50000"/>
                </a:schemeClr>
              </a:solidFill>
            </a:rPr>
            <a:t>Review and Revise</a:t>
          </a:r>
          <a:endParaRPr lang="en-US" sz="1800" b="1" dirty="0">
            <a:solidFill>
              <a:schemeClr val="bg1">
                <a:lumMod val="50000"/>
              </a:schemeClr>
            </a:solidFill>
          </a:endParaRPr>
        </a:p>
      </dgm:t>
    </dgm:pt>
    <dgm:pt modelId="{5C61FBD6-975E-4B8C-94E3-947E402880DF}" type="parTrans" cxnId="{F59D7769-5D23-4284-99F2-3A2C84C08F81}">
      <dgm:prSet/>
      <dgm:spPr/>
      <dgm:t>
        <a:bodyPr/>
        <a:lstStyle/>
        <a:p>
          <a:endParaRPr lang="en-US"/>
        </a:p>
      </dgm:t>
    </dgm:pt>
    <dgm:pt modelId="{A0EC6EE1-1C2D-4545-98E1-05A1C5A16265}" type="sibTrans" cxnId="{F59D7769-5D23-4284-99F2-3A2C84C08F81}">
      <dgm:prSet/>
      <dgm:spPr/>
      <dgm:t>
        <a:bodyPr/>
        <a:lstStyle/>
        <a:p>
          <a:endParaRPr lang="en-US"/>
        </a:p>
      </dgm:t>
    </dgm:pt>
    <dgm:pt modelId="{DF67FFC1-FBC4-4CAC-8366-F3EA005B5A51}">
      <dgm:prSet custT="1"/>
      <dgm:spPr>
        <a:solidFill>
          <a:srgbClr val="A2A49E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rgbClr val="002060"/>
              </a:solidFill>
            </a:rPr>
            <a:t>Collect Data and Validate Impact</a:t>
          </a:r>
          <a:endParaRPr lang="en-US" sz="1800" b="1" dirty="0">
            <a:solidFill>
              <a:srgbClr val="002060"/>
            </a:solidFill>
          </a:endParaRPr>
        </a:p>
      </dgm:t>
    </dgm:pt>
    <dgm:pt modelId="{0559D541-DFC4-4AD5-9AC6-FE2F0513082D}" type="parTrans" cxnId="{D37DA371-632A-4583-AA27-61C4D714DA74}">
      <dgm:prSet/>
      <dgm:spPr/>
      <dgm:t>
        <a:bodyPr/>
        <a:lstStyle/>
        <a:p>
          <a:endParaRPr lang="en-US"/>
        </a:p>
      </dgm:t>
    </dgm:pt>
    <dgm:pt modelId="{B2410992-AA52-48EA-BBC0-6DDBB6E91042}" type="sibTrans" cxnId="{D37DA371-632A-4583-AA27-61C4D714DA74}">
      <dgm:prSet/>
      <dgm:spPr/>
      <dgm:t>
        <a:bodyPr/>
        <a:lstStyle/>
        <a:p>
          <a:endParaRPr lang="en-US"/>
        </a:p>
      </dgm:t>
    </dgm:pt>
    <dgm:pt modelId="{F24D2391-AD23-454B-8711-A64B728D4A54}" type="pres">
      <dgm:prSet presAssocID="{C85E4157-62D9-426F-84D9-369C1CEA4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A7DB70-EF12-489D-B838-D274C9867366}" type="pres">
      <dgm:prSet presAssocID="{C85E4157-62D9-426F-84D9-369C1CEA454E}" presName="Name1" presStyleCnt="0"/>
      <dgm:spPr/>
    </dgm:pt>
    <dgm:pt modelId="{7811D1D5-1F26-4F38-8884-0122E97D6D38}" type="pres">
      <dgm:prSet presAssocID="{C85E4157-62D9-426F-84D9-369C1CEA454E}" presName="cycle" presStyleCnt="0"/>
      <dgm:spPr/>
    </dgm:pt>
    <dgm:pt modelId="{7E6AC1C4-464E-4F01-B325-4CA5541779BD}" type="pres">
      <dgm:prSet presAssocID="{C85E4157-62D9-426F-84D9-369C1CEA454E}" presName="srcNode" presStyleLbl="node1" presStyleIdx="0" presStyleCnt="6"/>
      <dgm:spPr/>
    </dgm:pt>
    <dgm:pt modelId="{BBE09732-B189-4923-85DA-293EEA7A53CB}" type="pres">
      <dgm:prSet presAssocID="{C85E4157-62D9-426F-84D9-369C1CEA4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6710E8C-433C-4F90-903F-839AA0B5F629}" type="pres">
      <dgm:prSet presAssocID="{C85E4157-62D9-426F-84D9-369C1CEA454E}" presName="extraNode" presStyleLbl="node1" presStyleIdx="0" presStyleCnt="6"/>
      <dgm:spPr/>
    </dgm:pt>
    <dgm:pt modelId="{77EFBD28-A2DF-4A5C-97FF-EAC67D8A96AF}" type="pres">
      <dgm:prSet presAssocID="{C85E4157-62D9-426F-84D9-369C1CEA454E}" presName="dstNode" presStyleLbl="node1" presStyleIdx="0" presStyleCnt="6"/>
      <dgm:spPr/>
    </dgm:pt>
    <dgm:pt modelId="{389D7BD6-864A-420B-BADC-D4AF87D47D53}" type="pres">
      <dgm:prSet presAssocID="{D263A423-BFA9-468D-AE2E-898749FD1FE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039-C20F-40C7-8009-EA69DE66C942}" type="pres">
      <dgm:prSet presAssocID="{D263A423-BFA9-468D-AE2E-898749FD1FE3}" presName="accent_1" presStyleCnt="0"/>
      <dgm:spPr/>
    </dgm:pt>
    <dgm:pt modelId="{E2ACCFDF-A38D-40CB-95DB-849F14766525}" type="pres">
      <dgm:prSet presAssocID="{D263A423-BFA9-468D-AE2E-898749FD1FE3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E3E02E78-4BC2-4BB6-A19C-1B79B72F774E}" type="pres">
      <dgm:prSet presAssocID="{0BECEEE3-A934-4576-95C4-D50E68DA3B60}" presName="text_2" presStyleLbl="node1" presStyleIdx="1" presStyleCnt="6" custLinFactNeighborX="2807" custLinFactNeighborY="1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B114-125A-42C8-A537-EEE2944DBFC3}" type="pres">
      <dgm:prSet presAssocID="{0BECEEE3-A934-4576-95C4-D50E68DA3B60}" presName="accent_2" presStyleCnt="0"/>
      <dgm:spPr/>
    </dgm:pt>
    <dgm:pt modelId="{5ADB7271-7019-4B48-8DC0-B8778ECF0B52}" type="pres">
      <dgm:prSet presAssocID="{0BECEEE3-A934-4576-95C4-D50E68DA3B60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95790049-1CB4-45E6-BD74-5A91BF41A145}" type="pres">
      <dgm:prSet presAssocID="{7587833D-01E7-4FBF-B2B0-28E92262317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91404-92CC-47E2-8383-8E1B44369C7C}" type="pres">
      <dgm:prSet presAssocID="{7587833D-01E7-4FBF-B2B0-28E92262317F}" presName="accent_3" presStyleCnt="0"/>
      <dgm:spPr/>
    </dgm:pt>
    <dgm:pt modelId="{39E1230D-45E5-450F-801F-3D95ED67108F}" type="pres">
      <dgm:prSet presAssocID="{7587833D-01E7-4FBF-B2B0-28E92262317F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5B2984B1-6915-443D-8466-566B05E15FE0}" type="pres">
      <dgm:prSet presAssocID="{C35B86FC-F04C-46E9-9C5F-B30CFFECF28F}" presName="text_4" presStyleLbl="node1" presStyleIdx="3" presStyleCnt="6" custLinFactNeighborX="26281" custLinFactNeighborY="39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A76F-7184-4CF3-97FC-6DB44DD776C1}" type="pres">
      <dgm:prSet presAssocID="{C35B86FC-F04C-46E9-9C5F-B30CFFECF28F}" presName="accent_4" presStyleCnt="0"/>
      <dgm:spPr/>
    </dgm:pt>
    <dgm:pt modelId="{A19A68C3-C3D4-4170-AD8F-562B2FF76BEC}" type="pres">
      <dgm:prSet presAssocID="{C35B86FC-F04C-46E9-9C5F-B30CFFECF28F}" presName="accentRepeatNode" presStyleLbl="solidFgAcc1" presStyleIdx="3" presStyleCnt="6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1B6F7D-0405-4C18-AEA3-5BDFF73E9D2E}" type="pres">
      <dgm:prSet presAssocID="{B5887A35-D00C-4789-999E-04A0097CD57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78CC-8529-4421-8963-BBD2AE5CF2B5}" type="pres">
      <dgm:prSet presAssocID="{B5887A35-D00C-4789-999E-04A0097CD575}" presName="accent_5" presStyleCnt="0"/>
      <dgm:spPr/>
    </dgm:pt>
    <dgm:pt modelId="{7847EBA6-7A25-49E7-A488-8943D20530EB}" type="pres">
      <dgm:prSet presAssocID="{B5887A35-D00C-4789-999E-04A0097CD575}" presName="accentRepeatNode" presStyleLbl="solidFgAcc1" presStyleIdx="4" presStyleCnt="6"/>
      <dgm:spPr/>
    </dgm:pt>
    <dgm:pt modelId="{8CBB938D-490F-4C86-A371-A9BD5007BEB5}" type="pres">
      <dgm:prSet presAssocID="{DF67FFC1-FBC4-4CAC-8366-F3EA005B5A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CBDD7-A6D3-4157-92BF-972157719847}" type="pres">
      <dgm:prSet presAssocID="{DF67FFC1-FBC4-4CAC-8366-F3EA005B5A51}" presName="accent_6" presStyleCnt="0"/>
      <dgm:spPr/>
    </dgm:pt>
    <dgm:pt modelId="{2607C499-A09A-4F99-9F11-0EC825898206}" type="pres">
      <dgm:prSet presAssocID="{DF67FFC1-FBC4-4CAC-8366-F3EA005B5A51}" presName="accentRepeatNode" presStyleLbl="solidFgAcc1" presStyleIdx="5" presStyleCnt="6"/>
      <dgm:spPr/>
    </dgm:pt>
  </dgm:ptLst>
  <dgm:cxnLst>
    <dgm:cxn modelId="{602C2D5D-5C0D-4DBC-BFE7-36BF3952C6DB}" type="presOf" srcId="{7587833D-01E7-4FBF-B2B0-28E92262317F}" destId="{95790049-1CB4-45E6-BD74-5A91BF41A145}" srcOrd="0" destOrd="0" presId="urn:microsoft.com/office/officeart/2008/layout/VerticalCurvedList"/>
    <dgm:cxn modelId="{8C8743A0-8218-4617-BCC4-0AA8AFD8397A}" srcId="{C85E4157-62D9-426F-84D9-369C1CEA454E}" destId="{C35B86FC-F04C-46E9-9C5F-B30CFFECF28F}" srcOrd="3" destOrd="0" parTransId="{DE24E1AF-CA74-4FBD-BB93-3554E3B26735}" sibTransId="{776C7244-5A7B-4C86-BD6B-CAAC13EFB0BB}"/>
    <dgm:cxn modelId="{C0519EF7-14B4-4DD3-8357-06589DED9B2C}" type="presOf" srcId="{0BECEEE3-A934-4576-95C4-D50E68DA3B60}" destId="{E3E02E78-4BC2-4BB6-A19C-1B79B72F774E}" srcOrd="0" destOrd="0" presId="urn:microsoft.com/office/officeart/2008/layout/VerticalCurvedList"/>
    <dgm:cxn modelId="{28818A84-BCF2-4D73-8CFB-6E6A947751A3}" type="presOf" srcId="{0489BD02-1942-4649-BC7F-2C9E9AA4A2DC}" destId="{BBE09732-B189-4923-85DA-293EEA7A53CB}" srcOrd="0" destOrd="0" presId="urn:microsoft.com/office/officeart/2008/layout/VerticalCurvedList"/>
    <dgm:cxn modelId="{B19CAB3B-F36D-4DCA-86A5-0DC7A0A5ED02}" srcId="{C85E4157-62D9-426F-84D9-369C1CEA454E}" destId="{0BECEEE3-A934-4576-95C4-D50E68DA3B60}" srcOrd="1" destOrd="0" parTransId="{058D42AE-8F02-4DA1-B9E0-4A277FD14C02}" sibTransId="{AD826D69-AA4E-4560-AE44-2546D1561D8D}"/>
    <dgm:cxn modelId="{D37DA371-632A-4583-AA27-61C4D714DA74}" srcId="{C85E4157-62D9-426F-84D9-369C1CEA454E}" destId="{DF67FFC1-FBC4-4CAC-8366-F3EA005B5A51}" srcOrd="5" destOrd="0" parTransId="{0559D541-DFC4-4AD5-9AC6-FE2F0513082D}" sibTransId="{B2410992-AA52-48EA-BBC0-6DDBB6E91042}"/>
    <dgm:cxn modelId="{8D08180A-1DF7-4B88-9F30-B4BAD939F3C9}" type="presOf" srcId="{C35B86FC-F04C-46E9-9C5F-B30CFFECF28F}" destId="{5B2984B1-6915-443D-8466-566B05E15FE0}" srcOrd="0" destOrd="0" presId="urn:microsoft.com/office/officeart/2008/layout/VerticalCurvedList"/>
    <dgm:cxn modelId="{0488DC48-2E63-4A42-87CB-6C7F225A04F4}" srcId="{C85E4157-62D9-426F-84D9-369C1CEA454E}" destId="{7587833D-01E7-4FBF-B2B0-28E92262317F}" srcOrd="2" destOrd="0" parTransId="{EC2CFE1E-C327-4929-890B-1A26A244144F}" sibTransId="{88B45141-39AC-4D49-9C8F-D17CEF4E4C51}"/>
    <dgm:cxn modelId="{2A398BB4-A7F3-417F-9EDC-1E81AF70BD4F}" type="presOf" srcId="{B5887A35-D00C-4789-999E-04A0097CD575}" destId="{C61B6F7D-0405-4C18-AEA3-5BDFF73E9D2E}" srcOrd="0" destOrd="0" presId="urn:microsoft.com/office/officeart/2008/layout/VerticalCurvedList"/>
    <dgm:cxn modelId="{8F22285A-29BE-4D9F-98E4-7C980CDCFF44}" type="presOf" srcId="{DF67FFC1-FBC4-4CAC-8366-F3EA005B5A51}" destId="{8CBB938D-490F-4C86-A371-A9BD5007BEB5}" srcOrd="0" destOrd="0" presId="urn:microsoft.com/office/officeart/2008/layout/VerticalCurvedList"/>
    <dgm:cxn modelId="{57DA6851-FB4C-44A1-A8AB-AC1811F54EB4}" srcId="{C85E4157-62D9-426F-84D9-369C1CEA454E}" destId="{D263A423-BFA9-468D-AE2E-898749FD1FE3}" srcOrd="0" destOrd="0" parTransId="{8D46EC3F-120A-4ABE-8355-F705E8896B65}" sibTransId="{0489BD02-1942-4649-BC7F-2C9E9AA4A2DC}"/>
    <dgm:cxn modelId="{01A73FE0-5C98-4761-BF06-0ED3B993614D}" type="presOf" srcId="{D263A423-BFA9-468D-AE2E-898749FD1FE3}" destId="{389D7BD6-864A-420B-BADC-D4AF87D47D53}" srcOrd="0" destOrd="0" presId="urn:microsoft.com/office/officeart/2008/layout/VerticalCurvedList"/>
    <dgm:cxn modelId="{F59D7769-5D23-4284-99F2-3A2C84C08F81}" srcId="{C85E4157-62D9-426F-84D9-369C1CEA454E}" destId="{B5887A35-D00C-4789-999E-04A0097CD575}" srcOrd="4" destOrd="0" parTransId="{5C61FBD6-975E-4B8C-94E3-947E402880DF}" sibTransId="{A0EC6EE1-1C2D-4545-98E1-05A1C5A16265}"/>
    <dgm:cxn modelId="{CF9AC2B5-3771-4C51-9E7E-4E26CFFCE562}" type="presOf" srcId="{C85E4157-62D9-426F-84D9-369C1CEA454E}" destId="{F24D2391-AD23-454B-8711-A64B728D4A54}" srcOrd="0" destOrd="0" presId="urn:microsoft.com/office/officeart/2008/layout/VerticalCurvedList"/>
    <dgm:cxn modelId="{77F8263B-D848-4672-89FC-B9CD9040FC0C}" type="presParOf" srcId="{F24D2391-AD23-454B-8711-A64B728D4A54}" destId="{84A7DB70-EF12-489D-B838-D274C9867366}" srcOrd="0" destOrd="0" presId="urn:microsoft.com/office/officeart/2008/layout/VerticalCurvedList"/>
    <dgm:cxn modelId="{31C70B0C-356A-408C-8E33-6F5C23D46A95}" type="presParOf" srcId="{84A7DB70-EF12-489D-B838-D274C9867366}" destId="{7811D1D5-1F26-4F38-8884-0122E97D6D38}" srcOrd="0" destOrd="0" presId="urn:microsoft.com/office/officeart/2008/layout/VerticalCurvedList"/>
    <dgm:cxn modelId="{B9F5BBCD-2555-4C34-B802-D890A7D4F538}" type="presParOf" srcId="{7811D1D5-1F26-4F38-8884-0122E97D6D38}" destId="{7E6AC1C4-464E-4F01-B325-4CA5541779BD}" srcOrd="0" destOrd="0" presId="urn:microsoft.com/office/officeart/2008/layout/VerticalCurvedList"/>
    <dgm:cxn modelId="{3336DB9E-38FD-4427-BDD8-C45E6AF7F2A4}" type="presParOf" srcId="{7811D1D5-1F26-4F38-8884-0122E97D6D38}" destId="{BBE09732-B189-4923-85DA-293EEA7A53CB}" srcOrd="1" destOrd="0" presId="urn:microsoft.com/office/officeart/2008/layout/VerticalCurvedList"/>
    <dgm:cxn modelId="{583C3A90-F298-49A9-AFFA-41949CA637AF}" type="presParOf" srcId="{7811D1D5-1F26-4F38-8884-0122E97D6D38}" destId="{66710E8C-433C-4F90-903F-839AA0B5F629}" srcOrd="2" destOrd="0" presId="urn:microsoft.com/office/officeart/2008/layout/VerticalCurvedList"/>
    <dgm:cxn modelId="{896AA4DE-8BAE-4C1F-94E3-9A295EF10557}" type="presParOf" srcId="{7811D1D5-1F26-4F38-8884-0122E97D6D38}" destId="{77EFBD28-A2DF-4A5C-97FF-EAC67D8A96AF}" srcOrd="3" destOrd="0" presId="urn:microsoft.com/office/officeart/2008/layout/VerticalCurvedList"/>
    <dgm:cxn modelId="{E42880D3-3FFD-4879-B31E-5FC662E5302B}" type="presParOf" srcId="{84A7DB70-EF12-489D-B838-D274C9867366}" destId="{389D7BD6-864A-420B-BADC-D4AF87D47D53}" srcOrd="1" destOrd="0" presId="urn:microsoft.com/office/officeart/2008/layout/VerticalCurvedList"/>
    <dgm:cxn modelId="{41947AE3-0ABC-47CF-85BC-229F9B62BD49}" type="presParOf" srcId="{84A7DB70-EF12-489D-B838-D274C9867366}" destId="{26942039-C20F-40C7-8009-EA69DE66C942}" srcOrd="2" destOrd="0" presId="urn:microsoft.com/office/officeart/2008/layout/VerticalCurvedList"/>
    <dgm:cxn modelId="{D864E1E1-D95E-45E2-AD9F-81F743860ACD}" type="presParOf" srcId="{26942039-C20F-40C7-8009-EA69DE66C942}" destId="{E2ACCFDF-A38D-40CB-95DB-849F14766525}" srcOrd="0" destOrd="0" presId="urn:microsoft.com/office/officeart/2008/layout/VerticalCurvedList"/>
    <dgm:cxn modelId="{DCAAF905-AEE3-4FBD-9DDF-3D5E7FD59EF5}" type="presParOf" srcId="{84A7DB70-EF12-489D-B838-D274C9867366}" destId="{E3E02E78-4BC2-4BB6-A19C-1B79B72F774E}" srcOrd="3" destOrd="0" presId="urn:microsoft.com/office/officeart/2008/layout/VerticalCurvedList"/>
    <dgm:cxn modelId="{D28EFF1C-31E6-48F2-9A6D-A916BF98A43A}" type="presParOf" srcId="{84A7DB70-EF12-489D-B838-D274C9867366}" destId="{3C6BB114-125A-42C8-A537-EEE2944DBFC3}" srcOrd="4" destOrd="0" presId="urn:microsoft.com/office/officeart/2008/layout/VerticalCurvedList"/>
    <dgm:cxn modelId="{25B0CBC3-C50D-447D-8214-B925C6219E85}" type="presParOf" srcId="{3C6BB114-125A-42C8-A537-EEE2944DBFC3}" destId="{5ADB7271-7019-4B48-8DC0-B8778ECF0B52}" srcOrd="0" destOrd="0" presId="urn:microsoft.com/office/officeart/2008/layout/VerticalCurvedList"/>
    <dgm:cxn modelId="{FDB4B7B7-E437-4618-954C-3D6980894797}" type="presParOf" srcId="{84A7DB70-EF12-489D-B838-D274C9867366}" destId="{95790049-1CB4-45E6-BD74-5A91BF41A145}" srcOrd="5" destOrd="0" presId="urn:microsoft.com/office/officeart/2008/layout/VerticalCurvedList"/>
    <dgm:cxn modelId="{F19377F3-E911-4A02-814D-7FBB3AF9A998}" type="presParOf" srcId="{84A7DB70-EF12-489D-B838-D274C9867366}" destId="{D1D91404-92CC-47E2-8383-8E1B44369C7C}" srcOrd="6" destOrd="0" presId="urn:microsoft.com/office/officeart/2008/layout/VerticalCurvedList"/>
    <dgm:cxn modelId="{357127C1-291E-4F66-B684-03137566A234}" type="presParOf" srcId="{D1D91404-92CC-47E2-8383-8E1B44369C7C}" destId="{39E1230D-45E5-450F-801F-3D95ED67108F}" srcOrd="0" destOrd="0" presId="urn:microsoft.com/office/officeart/2008/layout/VerticalCurvedList"/>
    <dgm:cxn modelId="{9273D85B-6B2E-4D09-8602-522794E36FA3}" type="presParOf" srcId="{84A7DB70-EF12-489D-B838-D274C9867366}" destId="{5B2984B1-6915-443D-8466-566B05E15FE0}" srcOrd="7" destOrd="0" presId="urn:microsoft.com/office/officeart/2008/layout/VerticalCurvedList"/>
    <dgm:cxn modelId="{8EA18D46-FCC8-4B4E-AF4A-15ADF4A0E501}" type="presParOf" srcId="{84A7DB70-EF12-489D-B838-D274C9867366}" destId="{2128A76F-7184-4CF3-97FC-6DB44DD776C1}" srcOrd="8" destOrd="0" presId="urn:microsoft.com/office/officeart/2008/layout/VerticalCurvedList"/>
    <dgm:cxn modelId="{C9BD511F-F995-439E-962D-38BB2D3EC63E}" type="presParOf" srcId="{2128A76F-7184-4CF3-97FC-6DB44DD776C1}" destId="{A19A68C3-C3D4-4170-AD8F-562B2FF76BEC}" srcOrd="0" destOrd="0" presId="urn:microsoft.com/office/officeart/2008/layout/VerticalCurvedList"/>
    <dgm:cxn modelId="{FAB9A699-635B-46E3-96A0-A59F42720B7E}" type="presParOf" srcId="{84A7DB70-EF12-489D-B838-D274C9867366}" destId="{C61B6F7D-0405-4C18-AEA3-5BDFF73E9D2E}" srcOrd="9" destOrd="0" presId="urn:microsoft.com/office/officeart/2008/layout/VerticalCurvedList"/>
    <dgm:cxn modelId="{5B8A8776-ABF6-4664-B6F9-89074CE8368D}" type="presParOf" srcId="{84A7DB70-EF12-489D-B838-D274C9867366}" destId="{5CE778CC-8529-4421-8963-BBD2AE5CF2B5}" srcOrd="10" destOrd="0" presId="urn:microsoft.com/office/officeart/2008/layout/VerticalCurvedList"/>
    <dgm:cxn modelId="{4452E9F3-C4E9-47AA-B25F-841E37DA0E41}" type="presParOf" srcId="{5CE778CC-8529-4421-8963-BBD2AE5CF2B5}" destId="{7847EBA6-7A25-49E7-A488-8943D20530EB}" srcOrd="0" destOrd="0" presId="urn:microsoft.com/office/officeart/2008/layout/VerticalCurvedList"/>
    <dgm:cxn modelId="{0E57CE99-4D67-4D72-8814-15B856612D6C}" type="presParOf" srcId="{84A7DB70-EF12-489D-B838-D274C9867366}" destId="{8CBB938D-490F-4C86-A371-A9BD5007BEB5}" srcOrd="11" destOrd="0" presId="urn:microsoft.com/office/officeart/2008/layout/VerticalCurvedList"/>
    <dgm:cxn modelId="{A6ED3C1C-CD36-43CE-8C39-85844D7E8A5E}" type="presParOf" srcId="{84A7DB70-EF12-489D-B838-D274C9867366}" destId="{877CBDD7-A6D3-4157-92BF-972157719847}" srcOrd="12" destOrd="0" presId="urn:microsoft.com/office/officeart/2008/layout/VerticalCurvedList"/>
    <dgm:cxn modelId="{04BC91C9-1163-4B46-B0C7-F2520A275D67}" type="presParOf" srcId="{877CBDD7-A6D3-4157-92BF-972157719847}" destId="{2607C499-A09A-4F99-9F11-0EC825898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Gap Analysis/Impact Effort Matrix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92627"/>
            <a:satOff val="-17186"/>
            <a:lumOff val="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rgbClr val="002060"/>
              </a:solidFill>
            </a:rPr>
            <a:t>Project Proposal</a:t>
          </a:r>
          <a:endParaRPr lang="en-US" sz="1800" b="1" strike="noStrike" kern="1200" dirty="0">
            <a:solidFill>
              <a:srgbClr val="002060"/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B770A-DF54-48CE-B9CD-0633D7805824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985254"/>
            <a:satOff val="-34372"/>
            <a:lumOff val="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Share, Review, and Gather Feedback – Test, Test, Test!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E26871-9674-4449-AF01-CCF104E93AF4}">
      <dsp:nvSpPr>
        <dsp:cNvPr id="0" name=""/>
        <dsp:cNvSpPr/>
      </dsp:nvSpPr>
      <dsp:spPr>
        <a:xfrm>
          <a:off x="977319" y="2489362"/>
          <a:ext cx="6509598" cy="498005"/>
        </a:xfrm>
        <a:prstGeom prst="rect">
          <a:avLst/>
        </a:prstGeom>
        <a:solidFill>
          <a:schemeClr val="accent2">
            <a:hueOff val="-1477882"/>
            <a:satOff val="-51557"/>
            <a:lumOff val="1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Educate and Implement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977319" y="2489362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9F62B-4D5E-4364-BEEF-772674044008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chemeClr val="accent2">
            <a:hueOff val="-1970509"/>
            <a:satOff val="-68743"/>
            <a:lumOff val="18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Review and Revise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97AEE-9D01-48D0-9220-CD66E663BA27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Collect Data and Validate Impact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Gap Analysis/Impact Effort Matrix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29224-788F-4088-B7EA-B278173DBD0B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646CD-EC19-4F3B-B101-FE1D5EEAA507}">
      <dsp:nvSpPr>
        <dsp:cNvPr id="0" name=""/>
        <dsp:cNvSpPr/>
      </dsp:nvSpPr>
      <dsp:spPr>
        <a:xfrm>
          <a:off x="977319" y="2489362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2489362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9106C-93DD-485E-BA1F-FD9DA76104D0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chemeClr val="accent2">
            <a:hueOff val="-2052613"/>
            <a:satOff val="-71608"/>
            <a:lumOff val="18791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53F2C-0C50-46A1-A854-3A6A78E43E37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rgbClr val="002060"/>
              </a:solidFill>
            </a:rPr>
            <a:t>Project Proposal</a:t>
          </a:r>
          <a:endParaRPr lang="en-US" sz="1800" b="1" strike="noStrike" kern="1200" dirty="0">
            <a:solidFill>
              <a:srgbClr val="002060"/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90049-1CB4-45E6-BD74-5A91BF41A145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984B1-6915-443D-8466-566B05E15FE0}">
      <dsp:nvSpPr>
        <dsp:cNvPr id="0" name=""/>
        <dsp:cNvSpPr/>
      </dsp:nvSpPr>
      <dsp:spPr>
        <a:xfrm>
          <a:off x="977319" y="2489362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2489362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6F7D-0405-4C18-AEA3-5BDFF73E9D2E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chemeClr val="accent2">
            <a:hueOff val="-2052613"/>
            <a:satOff val="-71608"/>
            <a:lumOff val="18791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938D-490F-4C86-A371-A9BD5007BEB5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90049-1CB4-45E6-BD74-5A91BF41A145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Share, Review, and Gather Feedback – Test, Test, Test!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984B1-6915-443D-8466-566B05E15FE0}">
      <dsp:nvSpPr>
        <dsp:cNvPr id="0" name=""/>
        <dsp:cNvSpPr/>
      </dsp:nvSpPr>
      <dsp:spPr>
        <a:xfrm>
          <a:off x="977319" y="2489362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2489362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6F7D-0405-4C18-AEA3-5BDFF73E9D2E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chemeClr val="accent2">
            <a:hueOff val="-2052613"/>
            <a:satOff val="-71608"/>
            <a:lumOff val="18791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938D-490F-4C86-A371-A9BD5007BEB5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CD01E-7DC0-487A-A61A-D6D1F9789BE4}">
      <dsp:nvSpPr>
        <dsp:cNvPr id="0" name=""/>
        <dsp:cNvSpPr/>
      </dsp:nvSpPr>
      <dsp:spPr>
        <a:xfrm>
          <a:off x="659395" y="0"/>
          <a:ext cx="7473146" cy="4419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64AA2-9840-4407-B90B-9A57670C21BC}">
      <dsp:nvSpPr>
        <dsp:cNvPr id="0" name=""/>
        <dsp:cNvSpPr/>
      </dsp:nvSpPr>
      <dsp:spPr>
        <a:xfrm>
          <a:off x="4105" y="914397"/>
          <a:ext cx="1527948" cy="25908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 smtClean="0">
            <a:solidFill>
              <a:schemeClr val="bg2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 smtClean="0">
            <a:solidFill>
              <a:schemeClr val="bg2"/>
            </a:solidFill>
          </a:endParaRPr>
        </a:p>
      </dsp:txBody>
      <dsp:txXfrm>
        <a:off x="78693" y="988985"/>
        <a:ext cx="1378772" cy="2441628"/>
      </dsp:txXfrm>
    </dsp:sp>
    <dsp:sp modelId="{E05359DC-F359-41B0-952C-EE351BEDC9F9}">
      <dsp:nvSpPr>
        <dsp:cNvPr id="0" name=""/>
        <dsp:cNvSpPr/>
      </dsp:nvSpPr>
      <dsp:spPr>
        <a:xfrm>
          <a:off x="1787459" y="914397"/>
          <a:ext cx="1552193" cy="25908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chemeClr val="bg2"/>
            </a:solidFill>
          </a:endParaRPr>
        </a:p>
      </dsp:txBody>
      <dsp:txXfrm>
        <a:off x="1863231" y="990169"/>
        <a:ext cx="1400649" cy="2439260"/>
      </dsp:txXfrm>
    </dsp:sp>
    <dsp:sp modelId="{D8F32A4D-79F3-4BD4-88A1-45DBB6F74F3A}">
      <dsp:nvSpPr>
        <dsp:cNvPr id="0" name=""/>
        <dsp:cNvSpPr/>
      </dsp:nvSpPr>
      <dsp:spPr>
        <a:xfrm>
          <a:off x="3595059" y="914397"/>
          <a:ext cx="1552193" cy="259080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</dsp:txBody>
      <dsp:txXfrm>
        <a:off x="3670831" y="990169"/>
        <a:ext cx="1400649" cy="2439260"/>
      </dsp:txXfrm>
    </dsp:sp>
    <dsp:sp modelId="{E81C1B16-76F7-478A-827B-9BE5643C5857}">
      <dsp:nvSpPr>
        <dsp:cNvPr id="0" name=""/>
        <dsp:cNvSpPr/>
      </dsp:nvSpPr>
      <dsp:spPr>
        <a:xfrm>
          <a:off x="5402659" y="914397"/>
          <a:ext cx="1552193" cy="25908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bg2"/>
            </a:solidFill>
          </a:endParaRPr>
        </a:p>
      </dsp:txBody>
      <dsp:txXfrm>
        <a:off x="5478431" y="990169"/>
        <a:ext cx="1400649" cy="2439260"/>
      </dsp:txXfrm>
    </dsp:sp>
    <dsp:sp modelId="{F5433F00-D9A0-4519-9A98-A7DA0FAF6740}">
      <dsp:nvSpPr>
        <dsp:cNvPr id="0" name=""/>
        <dsp:cNvSpPr/>
      </dsp:nvSpPr>
      <dsp:spPr>
        <a:xfrm>
          <a:off x="7163609" y="990600"/>
          <a:ext cx="1577572" cy="24383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chemeClr val="bg2"/>
            </a:solidFill>
          </a:endParaRPr>
        </a:p>
      </dsp:txBody>
      <dsp:txXfrm>
        <a:off x="7240620" y="1067611"/>
        <a:ext cx="1423550" cy="22843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90049-1CB4-45E6-BD74-5A91BF41A145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984B1-6915-443D-8466-566B05E15FE0}">
      <dsp:nvSpPr>
        <dsp:cNvPr id="0" name=""/>
        <dsp:cNvSpPr/>
      </dsp:nvSpPr>
      <dsp:spPr>
        <a:xfrm>
          <a:off x="977319" y="2489362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Educate and Implement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977319" y="2489362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6F7D-0405-4C18-AEA3-5BDFF73E9D2E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chemeClr val="accent2">
            <a:hueOff val="-2052613"/>
            <a:satOff val="-71608"/>
            <a:lumOff val="18791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Review and Revise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938D-490F-4C86-A371-A9BD5007BEB5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90049-1CB4-45E6-BD74-5A91BF41A145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984B1-6915-443D-8466-566B05E15FE0}">
      <dsp:nvSpPr>
        <dsp:cNvPr id="0" name=""/>
        <dsp:cNvSpPr/>
      </dsp:nvSpPr>
      <dsp:spPr>
        <a:xfrm>
          <a:off x="1043029" y="2509029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043029" y="2509029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6F7D-0405-4C18-AEA3-5BDFF73E9D2E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rgbClr val="C4B3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Review and Revise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938D-490F-4C86-A371-A9BD5007BEB5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chemeClr val="accent2">
            <a:hueOff val="-2463136"/>
            <a:satOff val="-85929"/>
            <a:lumOff val="22549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Collect Data and Validate Impact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09732-B189-4923-85DA-293EEA7A53CB}">
      <dsp:nvSpPr>
        <dsp:cNvPr id="0" name=""/>
        <dsp:cNvSpPr/>
      </dsp:nvSpPr>
      <dsp:spPr>
        <a:xfrm>
          <a:off x="-5348165" y="-819010"/>
          <a:ext cx="6368311" cy="636831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D7BD6-864A-420B-BADC-D4AF87D47D53}">
      <dsp:nvSpPr>
        <dsp:cNvPr id="0" name=""/>
        <dsp:cNvSpPr/>
      </dsp:nvSpPr>
      <dsp:spPr>
        <a:xfrm>
          <a:off x="380356" y="249097"/>
          <a:ext cx="7106561" cy="4980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Gap Analysis/Impact Effort Matrix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80356" y="249097"/>
        <a:ext cx="7106561" cy="498005"/>
      </dsp:txXfrm>
    </dsp:sp>
    <dsp:sp modelId="{E2ACCFDF-A38D-40CB-95DB-849F14766525}">
      <dsp:nvSpPr>
        <dsp:cNvPr id="0" name=""/>
        <dsp:cNvSpPr/>
      </dsp:nvSpPr>
      <dsp:spPr>
        <a:xfrm>
          <a:off x="69103" y="186846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2E78-4BC2-4BB6-A19C-1B79B72F774E}">
      <dsp:nvSpPr>
        <dsp:cNvPr id="0" name=""/>
        <dsp:cNvSpPr/>
      </dsp:nvSpPr>
      <dsp:spPr>
        <a:xfrm>
          <a:off x="855709" y="1003156"/>
          <a:ext cx="6696918" cy="498005"/>
        </a:xfrm>
        <a:prstGeom prst="rect">
          <a:avLst/>
        </a:prstGeom>
        <a:solidFill>
          <a:schemeClr val="accent2">
            <a:hueOff val="-410523"/>
            <a:satOff val="-14322"/>
            <a:lumOff val="3758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strike="noStrike" kern="1200" dirty="0" smtClean="0">
              <a:solidFill>
                <a:schemeClr val="bg1">
                  <a:lumMod val="65000"/>
                </a:schemeClr>
              </a:solidFill>
            </a:rPr>
            <a:t>Project Proposal</a:t>
          </a:r>
          <a:endParaRPr lang="en-US" sz="1800" b="1" strike="noStrik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55709" y="1003156"/>
        <a:ext cx="6696918" cy="498005"/>
      </dsp:txXfrm>
    </dsp:sp>
    <dsp:sp modelId="{5ADB7271-7019-4B48-8DC0-B8778ECF0B52}">
      <dsp:nvSpPr>
        <dsp:cNvPr id="0" name=""/>
        <dsp:cNvSpPr/>
      </dsp:nvSpPr>
      <dsp:spPr>
        <a:xfrm>
          <a:off x="478746" y="933759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2627"/>
              <a:satOff val="-17186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90049-1CB4-45E6-BD74-5A91BF41A145}">
      <dsp:nvSpPr>
        <dsp:cNvPr id="0" name=""/>
        <dsp:cNvSpPr/>
      </dsp:nvSpPr>
      <dsp:spPr>
        <a:xfrm>
          <a:off x="977319" y="1742923"/>
          <a:ext cx="6509598" cy="498005"/>
        </a:xfrm>
        <a:prstGeom prst="rect">
          <a:avLst/>
        </a:prstGeom>
        <a:solidFill>
          <a:schemeClr val="accent2">
            <a:hueOff val="-1231568"/>
            <a:satOff val="-42965"/>
            <a:lumOff val="11275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Share, Review, and Gather Feedback – Test, Test, Test!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977319" y="1742923"/>
        <a:ext cx="6509598" cy="498005"/>
      </dsp:txXfrm>
    </dsp:sp>
    <dsp:sp modelId="{39E1230D-45E5-450F-801F-3D95ED67108F}">
      <dsp:nvSpPr>
        <dsp:cNvPr id="0" name=""/>
        <dsp:cNvSpPr/>
      </dsp:nvSpPr>
      <dsp:spPr>
        <a:xfrm>
          <a:off x="666066" y="1680672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85254"/>
              <a:satOff val="-34372"/>
              <a:lumOff val="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984B1-6915-443D-8466-566B05E15FE0}">
      <dsp:nvSpPr>
        <dsp:cNvPr id="0" name=""/>
        <dsp:cNvSpPr/>
      </dsp:nvSpPr>
      <dsp:spPr>
        <a:xfrm>
          <a:off x="1043029" y="2509029"/>
          <a:ext cx="6509598" cy="498005"/>
        </a:xfrm>
        <a:prstGeom prst="rect">
          <a:avLst/>
        </a:prstGeom>
        <a:solidFill>
          <a:schemeClr val="accent2">
            <a:hueOff val="-1642091"/>
            <a:satOff val="-57286"/>
            <a:lumOff val="15033"/>
            <a:alpha val="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65000"/>
                </a:schemeClr>
              </a:solidFill>
            </a:rPr>
            <a:t>Educate and Implement</a:t>
          </a:r>
          <a:endParaRPr lang="en-US" sz="18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043029" y="2509029"/>
        <a:ext cx="6509598" cy="498005"/>
      </dsp:txXfrm>
    </dsp:sp>
    <dsp:sp modelId="{A19A68C3-C3D4-4170-AD8F-562B2FF76BEC}">
      <dsp:nvSpPr>
        <dsp:cNvPr id="0" name=""/>
        <dsp:cNvSpPr/>
      </dsp:nvSpPr>
      <dsp:spPr>
        <a:xfrm>
          <a:off x="666066" y="2427112"/>
          <a:ext cx="622506" cy="62250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-1477882"/>
              <a:satOff val="-51557"/>
              <a:lumOff val="1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6F7D-0405-4C18-AEA3-5BDFF73E9D2E}">
      <dsp:nvSpPr>
        <dsp:cNvPr id="0" name=""/>
        <dsp:cNvSpPr/>
      </dsp:nvSpPr>
      <dsp:spPr>
        <a:xfrm>
          <a:off x="789999" y="3236275"/>
          <a:ext cx="6696918" cy="498005"/>
        </a:xfrm>
        <a:prstGeom prst="rect">
          <a:avLst/>
        </a:prstGeom>
        <a:solidFill>
          <a:srgbClr val="C4B3B0">
            <a:alpha val="2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>
                  <a:lumMod val="50000"/>
                </a:schemeClr>
              </a:solidFill>
            </a:rPr>
            <a:t>Review and Revise</a:t>
          </a:r>
          <a:endParaRPr lang="en-US" sz="18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89999" y="3236275"/>
        <a:ext cx="6696918" cy="498005"/>
      </dsp:txXfrm>
    </dsp:sp>
    <dsp:sp modelId="{7847EBA6-7A25-49E7-A488-8943D20530EB}">
      <dsp:nvSpPr>
        <dsp:cNvPr id="0" name=""/>
        <dsp:cNvSpPr/>
      </dsp:nvSpPr>
      <dsp:spPr>
        <a:xfrm>
          <a:off x="478746" y="3174025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970509"/>
              <a:satOff val="-68743"/>
              <a:lumOff val="1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B938D-490F-4C86-A371-A9BD5007BEB5}">
      <dsp:nvSpPr>
        <dsp:cNvPr id="0" name=""/>
        <dsp:cNvSpPr/>
      </dsp:nvSpPr>
      <dsp:spPr>
        <a:xfrm>
          <a:off x="380356" y="3983188"/>
          <a:ext cx="7106561" cy="498005"/>
        </a:xfrm>
        <a:prstGeom prst="rect">
          <a:avLst/>
        </a:prstGeom>
        <a:solidFill>
          <a:srgbClr val="A2A49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9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Collect Data and Validate Impact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380356" y="3983188"/>
        <a:ext cx="7106561" cy="498005"/>
      </dsp:txXfrm>
    </dsp:sp>
    <dsp:sp modelId="{2607C499-A09A-4F99-9F11-0EC825898206}">
      <dsp:nvSpPr>
        <dsp:cNvPr id="0" name=""/>
        <dsp:cNvSpPr/>
      </dsp:nvSpPr>
      <dsp:spPr>
        <a:xfrm>
          <a:off x="69103" y="3920938"/>
          <a:ext cx="622506" cy="622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63136"/>
              <a:satOff val="-85929"/>
              <a:lumOff val="2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25" cy="466578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79" y="0"/>
            <a:ext cx="3038425" cy="466578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5FAC30C2-E7A1-471B-94CF-A8C876C11A72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3038425" cy="466578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79" y="8829822"/>
            <a:ext cx="3038425" cy="466578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32FB8897-5A30-4750-AB96-BF9707994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78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64" tIns="46582" rIns="93164" bIns="46582"/>
          <a:lstStyle/>
          <a:p>
            <a:endParaRPr dirty="0"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34721" y="4415791"/>
            <a:ext cx="5140960" cy="4183380"/>
          </a:xfrm>
          <a:prstGeom prst="rect">
            <a:avLst/>
          </a:prstGeom>
        </p:spPr>
        <p:txBody>
          <a:bodyPr lIns="93164" tIns="46582" rIns="93164" bIns="4658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5884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914028" latinLnBrk="0">
      <a:defRPr sz="1200">
        <a:latin typeface="+mn-lt"/>
        <a:ea typeface="+mn-ea"/>
        <a:cs typeface="+mn-cs"/>
        <a:sym typeface="Calibri"/>
      </a:defRPr>
    </a:lvl1pPr>
    <a:lvl2pPr indent="228600" defTabSz="914028" latinLnBrk="0">
      <a:defRPr sz="1200">
        <a:latin typeface="+mn-lt"/>
        <a:ea typeface="+mn-ea"/>
        <a:cs typeface="+mn-cs"/>
        <a:sym typeface="Calibri"/>
      </a:defRPr>
    </a:lvl2pPr>
    <a:lvl3pPr indent="457200" defTabSz="914028" latinLnBrk="0">
      <a:defRPr sz="1200">
        <a:latin typeface="+mn-lt"/>
        <a:ea typeface="+mn-ea"/>
        <a:cs typeface="+mn-cs"/>
        <a:sym typeface="Calibri"/>
      </a:defRPr>
    </a:lvl3pPr>
    <a:lvl4pPr indent="685800" defTabSz="914028" latinLnBrk="0">
      <a:defRPr sz="1200">
        <a:latin typeface="+mn-lt"/>
        <a:ea typeface="+mn-ea"/>
        <a:cs typeface="+mn-cs"/>
        <a:sym typeface="Calibri"/>
      </a:defRPr>
    </a:lvl4pPr>
    <a:lvl5pPr indent="914400" defTabSz="914028" latinLnBrk="0">
      <a:defRPr sz="1200">
        <a:latin typeface="+mn-lt"/>
        <a:ea typeface="+mn-ea"/>
        <a:cs typeface="+mn-cs"/>
        <a:sym typeface="Calibri"/>
      </a:defRPr>
    </a:lvl5pPr>
    <a:lvl6pPr indent="1143000" defTabSz="914028" latinLnBrk="0">
      <a:defRPr sz="1200">
        <a:latin typeface="+mn-lt"/>
        <a:ea typeface="+mn-ea"/>
        <a:cs typeface="+mn-cs"/>
        <a:sym typeface="Calibri"/>
      </a:defRPr>
    </a:lvl6pPr>
    <a:lvl7pPr indent="1371600" defTabSz="914028" latinLnBrk="0">
      <a:defRPr sz="1200">
        <a:latin typeface="+mn-lt"/>
        <a:ea typeface="+mn-ea"/>
        <a:cs typeface="+mn-cs"/>
        <a:sym typeface="Calibri"/>
      </a:defRPr>
    </a:lvl7pPr>
    <a:lvl8pPr indent="1600200" defTabSz="914028" latinLnBrk="0">
      <a:defRPr sz="1200">
        <a:latin typeface="+mn-lt"/>
        <a:ea typeface="+mn-ea"/>
        <a:cs typeface="+mn-cs"/>
        <a:sym typeface="Calibri"/>
      </a:defRPr>
    </a:lvl8pPr>
    <a:lvl9pPr indent="1828800" defTabSz="914028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47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34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777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0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87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99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7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25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1728" y="8887639"/>
            <a:ext cx="3053745" cy="467856"/>
          </a:xfrm>
          <a:prstGeom prst="rect">
            <a:avLst/>
          </a:prstGeom>
        </p:spPr>
        <p:txBody>
          <a:bodyPr lIns="91979" tIns="45990" rIns="91979" bIns="45990"/>
          <a:lstStyle/>
          <a:p>
            <a:fld id="{665BF11C-3B55-4282-80B9-526C9AEE42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99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4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31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92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9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63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31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06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2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6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38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2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4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03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5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252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80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9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25803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8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sz="half" idx="1"/>
          </p:nvPr>
        </p:nvSpPr>
        <p:spPr>
          <a:xfrm>
            <a:off x="382880" y="1162349"/>
            <a:ext cx="8454505" cy="198536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AC898F-7831-444E-8EA1-4DDA2F47BE67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DB0E-167E-437A-B8D4-AACFCD9B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8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5257800"/>
            <a:ext cx="77724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5562600"/>
            <a:ext cx="1828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B172F-C107-4C4D-98F6-B5AB0CEE7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33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171903"/>
            <a:ext cx="9140889" cy="686098"/>
          </a:xfrm>
          <a:prstGeom prst="rect">
            <a:avLst/>
          </a:prstGeom>
          <a:solidFill>
            <a:srgbClr val="00234C"/>
          </a:solidFill>
          <a:ln w="12700" cap="sq">
            <a:solidFill>
              <a:srgbClr val="00234C"/>
            </a:solidFill>
            <a:miter/>
          </a:ln>
        </p:spPr>
        <p:txBody>
          <a:bodyPr lIns="45841" tIns="45841" rIns="45841" bIns="45841"/>
          <a:lstStyle/>
          <a:p>
            <a:pPr defTabSz="914400">
              <a:spcBef>
                <a:spcPts val="7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grpSp>
        <p:nvGrpSpPr>
          <p:cNvPr id="15" name="Group 15"/>
          <p:cNvGrpSpPr/>
          <p:nvPr/>
        </p:nvGrpSpPr>
        <p:grpSpPr>
          <a:xfrm>
            <a:off x="381324" y="6325194"/>
            <a:ext cx="2074717" cy="328912"/>
            <a:chOff x="0" y="0"/>
            <a:chExt cx="2074715" cy="328910"/>
          </a:xfrm>
        </p:grpSpPr>
        <p:sp>
          <p:nvSpPr>
            <p:cNvPr id="3" name="Shape 3"/>
            <p:cNvSpPr/>
            <p:nvPr/>
          </p:nvSpPr>
          <p:spPr>
            <a:xfrm>
              <a:off x="-1" y="71459"/>
              <a:ext cx="647040" cy="25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47" y="5544"/>
                  </a:moveTo>
                  <a:lnTo>
                    <a:pt x="14581" y="5250"/>
                  </a:lnTo>
                  <a:lnTo>
                    <a:pt x="14386" y="4944"/>
                  </a:lnTo>
                  <a:lnTo>
                    <a:pt x="14176" y="4673"/>
                  </a:lnTo>
                  <a:lnTo>
                    <a:pt x="13943" y="4414"/>
                  </a:lnTo>
                  <a:lnTo>
                    <a:pt x="13700" y="4167"/>
                  </a:lnTo>
                  <a:lnTo>
                    <a:pt x="13434" y="3943"/>
                  </a:lnTo>
                  <a:lnTo>
                    <a:pt x="13167" y="3731"/>
                  </a:lnTo>
                  <a:lnTo>
                    <a:pt x="12872" y="3543"/>
                  </a:lnTo>
                  <a:lnTo>
                    <a:pt x="12573" y="3390"/>
                  </a:lnTo>
                  <a:lnTo>
                    <a:pt x="12268" y="3249"/>
                  </a:lnTo>
                  <a:lnTo>
                    <a:pt x="11906" y="3060"/>
                  </a:lnTo>
                  <a:lnTo>
                    <a:pt x="11592" y="2837"/>
                  </a:lnTo>
                  <a:lnTo>
                    <a:pt x="11312" y="2590"/>
                  </a:lnTo>
                  <a:lnTo>
                    <a:pt x="11083" y="2331"/>
                  </a:lnTo>
                  <a:lnTo>
                    <a:pt x="10917" y="2048"/>
                  </a:lnTo>
                  <a:lnTo>
                    <a:pt x="10812" y="1754"/>
                  </a:lnTo>
                  <a:lnTo>
                    <a:pt x="10793" y="1424"/>
                  </a:lnTo>
                  <a:lnTo>
                    <a:pt x="10864" y="1130"/>
                  </a:lnTo>
                  <a:lnTo>
                    <a:pt x="11007" y="848"/>
                  </a:lnTo>
                  <a:lnTo>
                    <a:pt x="11231" y="612"/>
                  </a:lnTo>
                  <a:lnTo>
                    <a:pt x="11516" y="424"/>
                  </a:lnTo>
                  <a:lnTo>
                    <a:pt x="11854" y="247"/>
                  </a:lnTo>
                  <a:lnTo>
                    <a:pt x="12244" y="129"/>
                  </a:lnTo>
                  <a:lnTo>
                    <a:pt x="12730" y="35"/>
                  </a:lnTo>
                  <a:lnTo>
                    <a:pt x="12972" y="24"/>
                  </a:lnTo>
                  <a:lnTo>
                    <a:pt x="13215" y="0"/>
                  </a:lnTo>
                  <a:lnTo>
                    <a:pt x="13710" y="0"/>
                  </a:lnTo>
                  <a:lnTo>
                    <a:pt x="13957" y="24"/>
                  </a:lnTo>
                  <a:lnTo>
                    <a:pt x="14214" y="35"/>
                  </a:lnTo>
                  <a:lnTo>
                    <a:pt x="14457" y="82"/>
                  </a:lnTo>
                  <a:lnTo>
                    <a:pt x="14705" y="106"/>
                  </a:lnTo>
                  <a:lnTo>
                    <a:pt x="14952" y="153"/>
                  </a:lnTo>
                  <a:lnTo>
                    <a:pt x="15204" y="212"/>
                  </a:lnTo>
                  <a:lnTo>
                    <a:pt x="15447" y="283"/>
                  </a:lnTo>
                  <a:lnTo>
                    <a:pt x="15694" y="341"/>
                  </a:lnTo>
                  <a:lnTo>
                    <a:pt x="15937" y="436"/>
                  </a:lnTo>
                  <a:lnTo>
                    <a:pt x="16185" y="530"/>
                  </a:lnTo>
                  <a:lnTo>
                    <a:pt x="16651" y="718"/>
                  </a:lnTo>
                  <a:lnTo>
                    <a:pt x="16889" y="836"/>
                  </a:lnTo>
                  <a:lnTo>
                    <a:pt x="17122" y="953"/>
                  </a:lnTo>
                  <a:lnTo>
                    <a:pt x="17346" y="1083"/>
                  </a:lnTo>
                  <a:lnTo>
                    <a:pt x="17579" y="1201"/>
                  </a:lnTo>
                  <a:lnTo>
                    <a:pt x="17788" y="1342"/>
                  </a:lnTo>
                  <a:lnTo>
                    <a:pt x="18007" y="1483"/>
                  </a:lnTo>
                  <a:lnTo>
                    <a:pt x="18297" y="1660"/>
                  </a:lnTo>
                  <a:lnTo>
                    <a:pt x="18583" y="1860"/>
                  </a:lnTo>
                  <a:lnTo>
                    <a:pt x="18854" y="2095"/>
                  </a:lnTo>
                  <a:lnTo>
                    <a:pt x="19116" y="2319"/>
                  </a:lnTo>
                  <a:lnTo>
                    <a:pt x="19368" y="2554"/>
                  </a:lnTo>
                  <a:lnTo>
                    <a:pt x="19611" y="2813"/>
                  </a:lnTo>
                  <a:lnTo>
                    <a:pt x="19830" y="3096"/>
                  </a:lnTo>
                  <a:lnTo>
                    <a:pt x="20058" y="3390"/>
                  </a:lnTo>
                  <a:lnTo>
                    <a:pt x="20258" y="3673"/>
                  </a:lnTo>
                  <a:lnTo>
                    <a:pt x="20444" y="4014"/>
                  </a:lnTo>
                  <a:lnTo>
                    <a:pt x="20620" y="4344"/>
                  </a:lnTo>
                  <a:lnTo>
                    <a:pt x="20786" y="4697"/>
                  </a:lnTo>
                  <a:lnTo>
                    <a:pt x="20919" y="5050"/>
                  </a:lnTo>
                  <a:lnTo>
                    <a:pt x="21053" y="5438"/>
                  </a:lnTo>
                  <a:lnTo>
                    <a:pt x="21148" y="5744"/>
                  </a:lnTo>
                  <a:lnTo>
                    <a:pt x="21229" y="6062"/>
                  </a:lnTo>
                  <a:lnTo>
                    <a:pt x="21305" y="6356"/>
                  </a:lnTo>
                  <a:lnTo>
                    <a:pt x="21367" y="6662"/>
                  </a:lnTo>
                  <a:lnTo>
                    <a:pt x="21429" y="6980"/>
                  </a:lnTo>
                  <a:lnTo>
                    <a:pt x="21476" y="7286"/>
                  </a:lnTo>
                  <a:lnTo>
                    <a:pt x="21519" y="7616"/>
                  </a:lnTo>
                  <a:lnTo>
                    <a:pt x="21552" y="7910"/>
                  </a:lnTo>
                  <a:lnTo>
                    <a:pt x="21571" y="8216"/>
                  </a:lnTo>
                  <a:lnTo>
                    <a:pt x="21595" y="8534"/>
                  </a:lnTo>
                  <a:lnTo>
                    <a:pt x="21600" y="8840"/>
                  </a:lnTo>
                  <a:lnTo>
                    <a:pt x="21600" y="9158"/>
                  </a:lnTo>
                  <a:lnTo>
                    <a:pt x="21595" y="9464"/>
                  </a:lnTo>
                  <a:lnTo>
                    <a:pt x="21586" y="9770"/>
                  </a:lnTo>
                  <a:lnTo>
                    <a:pt x="21562" y="10088"/>
                  </a:lnTo>
                  <a:lnTo>
                    <a:pt x="21533" y="10394"/>
                  </a:lnTo>
                  <a:lnTo>
                    <a:pt x="21495" y="10723"/>
                  </a:lnTo>
                  <a:lnTo>
                    <a:pt x="21448" y="11030"/>
                  </a:lnTo>
                  <a:lnTo>
                    <a:pt x="21400" y="11347"/>
                  </a:lnTo>
                  <a:lnTo>
                    <a:pt x="21343" y="11642"/>
                  </a:lnTo>
                  <a:lnTo>
                    <a:pt x="21276" y="11948"/>
                  </a:lnTo>
                  <a:lnTo>
                    <a:pt x="21200" y="12266"/>
                  </a:lnTo>
                  <a:lnTo>
                    <a:pt x="21115" y="12560"/>
                  </a:lnTo>
                  <a:lnTo>
                    <a:pt x="21034" y="12854"/>
                  </a:lnTo>
                  <a:lnTo>
                    <a:pt x="20934" y="13160"/>
                  </a:lnTo>
                  <a:lnTo>
                    <a:pt x="20834" y="13454"/>
                  </a:lnTo>
                  <a:lnTo>
                    <a:pt x="20720" y="13737"/>
                  </a:lnTo>
                  <a:lnTo>
                    <a:pt x="20610" y="14031"/>
                  </a:lnTo>
                  <a:lnTo>
                    <a:pt x="20482" y="14337"/>
                  </a:lnTo>
                  <a:lnTo>
                    <a:pt x="20353" y="14596"/>
                  </a:lnTo>
                  <a:lnTo>
                    <a:pt x="20215" y="14890"/>
                  </a:lnTo>
                  <a:lnTo>
                    <a:pt x="20072" y="15173"/>
                  </a:lnTo>
                  <a:lnTo>
                    <a:pt x="19920" y="15444"/>
                  </a:lnTo>
                  <a:lnTo>
                    <a:pt x="19773" y="15714"/>
                  </a:lnTo>
                  <a:lnTo>
                    <a:pt x="19601" y="15973"/>
                  </a:lnTo>
                  <a:lnTo>
                    <a:pt x="19435" y="16256"/>
                  </a:lnTo>
                  <a:lnTo>
                    <a:pt x="19263" y="16515"/>
                  </a:lnTo>
                  <a:lnTo>
                    <a:pt x="19073" y="16762"/>
                  </a:lnTo>
                  <a:lnTo>
                    <a:pt x="18892" y="17009"/>
                  </a:lnTo>
                  <a:lnTo>
                    <a:pt x="18697" y="17268"/>
                  </a:lnTo>
                  <a:lnTo>
                    <a:pt x="18493" y="17504"/>
                  </a:lnTo>
                  <a:lnTo>
                    <a:pt x="18293" y="17727"/>
                  </a:lnTo>
                  <a:lnTo>
                    <a:pt x="18079" y="17974"/>
                  </a:lnTo>
                  <a:lnTo>
                    <a:pt x="17860" y="18198"/>
                  </a:lnTo>
                  <a:lnTo>
                    <a:pt x="17636" y="18398"/>
                  </a:lnTo>
                  <a:lnTo>
                    <a:pt x="17170" y="18846"/>
                  </a:lnTo>
                  <a:lnTo>
                    <a:pt x="16932" y="19022"/>
                  </a:lnTo>
                  <a:lnTo>
                    <a:pt x="16684" y="19234"/>
                  </a:lnTo>
                  <a:lnTo>
                    <a:pt x="16432" y="19422"/>
                  </a:lnTo>
                  <a:lnTo>
                    <a:pt x="16165" y="19599"/>
                  </a:lnTo>
                  <a:lnTo>
                    <a:pt x="15913" y="19775"/>
                  </a:lnTo>
                  <a:lnTo>
                    <a:pt x="15642" y="19952"/>
                  </a:lnTo>
                  <a:lnTo>
                    <a:pt x="15361" y="20117"/>
                  </a:lnTo>
                  <a:lnTo>
                    <a:pt x="15085" y="20282"/>
                  </a:lnTo>
                  <a:lnTo>
                    <a:pt x="14800" y="20411"/>
                  </a:lnTo>
                  <a:lnTo>
                    <a:pt x="14509" y="20564"/>
                  </a:lnTo>
                  <a:lnTo>
                    <a:pt x="14219" y="20694"/>
                  </a:lnTo>
                  <a:lnTo>
                    <a:pt x="13919" y="20811"/>
                  </a:lnTo>
                  <a:lnTo>
                    <a:pt x="13615" y="20941"/>
                  </a:lnTo>
                  <a:lnTo>
                    <a:pt x="13310" y="21035"/>
                  </a:lnTo>
                  <a:lnTo>
                    <a:pt x="12987" y="21141"/>
                  </a:lnTo>
                  <a:lnTo>
                    <a:pt x="12668" y="21235"/>
                  </a:lnTo>
                  <a:lnTo>
                    <a:pt x="12349" y="21317"/>
                  </a:lnTo>
                  <a:lnTo>
                    <a:pt x="12087" y="21388"/>
                  </a:lnTo>
                  <a:lnTo>
                    <a:pt x="11821" y="21435"/>
                  </a:lnTo>
                  <a:lnTo>
                    <a:pt x="11564" y="21482"/>
                  </a:lnTo>
                  <a:lnTo>
                    <a:pt x="11297" y="21529"/>
                  </a:lnTo>
                  <a:lnTo>
                    <a:pt x="11036" y="21541"/>
                  </a:lnTo>
                  <a:lnTo>
                    <a:pt x="10774" y="21588"/>
                  </a:lnTo>
                  <a:lnTo>
                    <a:pt x="10512" y="21600"/>
                  </a:lnTo>
                  <a:lnTo>
                    <a:pt x="9727" y="21600"/>
                  </a:lnTo>
                  <a:lnTo>
                    <a:pt x="9470" y="21588"/>
                  </a:lnTo>
                  <a:lnTo>
                    <a:pt x="9213" y="21565"/>
                  </a:lnTo>
                  <a:lnTo>
                    <a:pt x="8951" y="21529"/>
                  </a:lnTo>
                  <a:lnTo>
                    <a:pt x="8694" y="21494"/>
                  </a:lnTo>
                  <a:lnTo>
                    <a:pt x="8437" y="21435"/>
                  </a:lnTo>
                  <a:lnTo>
                    <a:pt x="8190" y="21388"/>
                  </a:lnTo>
                  <a:lnTo>
                    <a:pt x="7933" y="21329"/>
                  </a:lnTo>
                  <a:lnTo>
                    <a:pt x="7685" y="21270"/>
                  </a:lnTo>
                  <a:lnTo>
                    <a:pt x="7428" y="21200"/>
                  </a:lnTo>
                  <a:lnTo>
                    <a:pt x="7181" y="21117"/>
                  </a:lnTo>
                  <a:lnTo>
                    <a:pt x="6938" y="21023"/>
                  </a:lnTo>
                  <a:lnTo>
                    <a:pt x="6691" y="20941"/>
                  </a:lnTo>
                  <a:lnTo>
                    <a:pt x="6205" y="20729"/>
                  </a:lnTo>
                  <a:lnTo>
                    <a:pt x="5967" y="20623"/>
                  </a:lnTo>
                  <a:lnTo>
                    <a:pt x="5730" y="20505"/>
                  </a:lnTo>
                  <a:lnTo>
                    <a:pt x="5496" y="20376"/>
                  </a:lnTo>
                  <a:lnTo>
                    <a:pt x="5263" y="20223"/>
                  </a:lnTo>
                  <a:lnTo>
                    <a:pt x="5030" y="20093"/>
                  </a:lnTo>
                  <a:lnTo>
                    <a:pt x="4802" y="19952"/>
                  </a:lnTo>
                  <a:lnTo>
                    <a:pt x="4568" y="19799"/>
                  </a:lnTo>
                  <a:lnTo>
                    <a:pt x="4350" y="19634"/>
                  </a:lnTo>
                  <a:lnTo>
                    <a:pt x="4126" y="19469"/>
                  </a:lnTo>
                  <a:lnTo>
                    <a:pt x="3698" y="19116"/>
                  </a:lnTo>
                  <a:lnTo>
                    <a:pt x="3483" y="18928"/>
                  </a:lnTo>
                  <a:lnTo>
                    <a:pt x="3274" y="18728"/>
                  </a:lnTo>
                  <a:lnTo>
                    <a:pt x="3074" y="18551"/>
                  </a:lnTo>
                  <a:lnTo>
                    <a:pt x="2865" y="18328"/>
                  </a:lnTo>
                  <a:lnTo>
                    <a:pt x="2670" y="18128"/>
                  </a:lnTo>
                  <a:lnTo>
                    <a:pt x="2470" y="17904"/>
                  </a:lnTo>
                  <a:lnTo>
                    <a:pt x="2284" y="17680"/>
                  </a:lnTo>
                  <a:lnTo>
                    <a:pt x="2089" y="17457"/>
                  </a:lnTo>
                  <a:lnTo>
                    <a:pt x="1547" y="16715"/>
                  </a:lnTo>
                  <a:lnTo>
                    <a:pt x="1375" y="16480"/>
                  </a:lnTo>
                  <a:lnTo>
                    <a:pt x="1199" y="16209"/>
                  </a:lnTo>
                  <a:lnTo>
                    <a:pt x="1042" y="15950"/>
                  </a:lnTo>
                  <a:lnTo>
                    <a:pt x="876" y="15679"/>
                  </a:lnTo>
                  <a:lnTo>
                    <a:pt x="723" y="15397"/>
                  </a:lnTo>
                  <a:lnTo>
                    <a:pt x="566" y="15114"/>
                  </a:lnTo>
                  <a:lnTo>
                    <a:pt x="414" y="14832"/>
                  </a:lnTo>
                  <a:lnTo>
                    <a:pt x="128" y="14243"/>
                  </a:lnTo>
                  <a:lnTo>
                    <a:pt x="0" y="13949"/>
                  </a:lnTo>
                  <a:lnTo>
                    <a:pt x="314" y="14196"/>
                  </a:lnTo>
                  <a:lnTo>
                    <a:pt x="628" y="14467"/>
                  </a:lnTo>
                  <a:lnTo>
                    <a:pt x="1247" y="14938"/>
                  </a:lnTo>
                  <a:lnTo>
                    <a:pt x="1556" y="15149"/>
                  </a:lnTo>
                  <a:lnTo>
                    <a:pt x="1861" y="15350"/>
                  </a:lnTo>
                  <a:lnTo>
                    <a:pt x="2160" y="15550"/>
                  </a:lnTo>
                  <a:lnTo>
                    <a:pt x="2456" y="15714"/>
                  </a:lnTo>
                  <a:lnTo>
                    <a:pt x="2755" y="15867"/>
                  </a:lnTo>
                  <a:lnTo>
                    <a:pt x="3050" y="16020"/>
                  </a:lnTo>
                  <a:lnTo>
                    <a:pt x="3341" y="16174"/>
                  </a:lnTo>
                  <a:lnTo>
                    <a:pt x="3631" y="16291"/>
                  </a:lnTo>
                  <a:lnTo>
                    <a:pt x="3912" y="16409"/>
                  </a:lnTo>
                  <a:lnTo>
                    <a:pt x="4197" y="16515"/>
                  </a:lnTo>
                  <a:lnTo>
                    <a:pt x="4483" y="16609"/>
                  </a:lnTo>
                  <a:lnTo>
                    <a:pt x="4759" y="16703"/>
                  </a:lnTo>
                  <a:lnTo>
                    <a:pt x="5030" y="16774"/>
                  </a:lnTo>
                  <a:lnTo>
                    <a:pt x="5311" y="16844"/>
                  </a:lnTo>
                  <a:lnTo>
                    <a:pt x="5573" y="16892"/>
                  </a:lnTo>
                  <a:lnTo>
                    <a:pt x="5844" y="16950"/>
                  </a:lnTo>
                  <a:lnTo>
                    <a:pt x="6110" y="16986"/>
                  </a:lnTo>
                  <a:lnTo>
                    <a:pt x="6362" y="17009"/>
                  </a:lnTo>
                  <a:lnTo>
                    <a:pt x="6619" y="17045"/>
                  </a:lnTo>
                  <a:lnTo>
                    <a:pt x="6867" y="17056"/>
                  </a:lnTo>
                  <a:lnTo>
                    <a:pt x="7604" y="17056"/>
                  </a:lnTo>
                  <a:lnTo>
                    <a:pt x="7847" y="17045"/>
                  </a:lnTo>
                  <a:lnTo>
                    <a:pt x="8076" y="16997"/>
                  </a:lnTo>
                  <a:lnTo>
                    <a:pt x="8314" y="16986"/>
                  </a:lnTo>
                  <a:lnTo>
                    <a:pt x="8537" y="16950"/>
                  </a:lnTo>
                  <a:lnTo>
                    <a:pt x="8756" y="16892"/>
                  </a:lnTo>
                  <a:lnTo>
                    <a:pt x="8980" y="16868"/>
                  </a:lnTo>
                  <a:lnTo>
                    <a:pt x="9194" y="16809"/>
                  </a:lnTo>
                  <a:lnTo>
                    <a:pt x="9403" y="16762"/>
                  </a:lnTo>
                  <a:lnTo>
                    <a:pt x="9608" y="16691"/>
                  </a:lnTo>
                  <a:lnTo>
                    <a:pt x="9808" y="16609"/>
                  </a:lnTo>
                  <a:lnTo>
                    <a:pt x="10003" y="16562"/>
                  </a:lnTo>
                  <a:lnTo>
                    <a:pt x="10198" y="16480"/>
                  </a:lnTo>
                  <a:lnTo>
                    <a:pt x="10388" y="16409"/>
                  </a:lnTo>
                  <a:lnTo>
                    <a:pt x="10574" y="16315"/>
                  </a:lnTo>
                  <a:lnTo>
                    <a:pt x="10755" y="16256"/>
                  </a:lnTo>
                  <a:lnTo>
                    <a:pt x="10926" y="16174"/>
                  </a:lnTo>
                  <a:lnTo>
                    <a:pt x="11107" y="16079"/>
                  </a:lnTo>
                  <a:lnTo>
                    <a:pt x="11259" y="15985"/>
                  </a:lnTo>
                  <a:lnTo>
                    <a:pt x="11421" y="15903"/>
                  </a:lnTo>
                  <a:lnTo>
                    <a:pt x="11578" y="15797"/>
                  </a:lnTo>
                  <a:lnTo>
                    <a:pt x="11735" y="15714"/>
                  </a:lnTo>
                  <a:lnTo>
                    <a:pt x="11873" y="15620"/>
                  </a:lnTo>
                  <a:lnTo>
                    <a:pt x="12016" y="15514"/>
                  </a:lnTo>
                  <a:lnTo>
                    <a:pt x="12154" y="15444"/>
                  </a:lnTo>
                  <a:lnTo>
                    <a:pt x="12282" y="15338"/>
                  </a:lnTo>
                  <a:lnTo>
                    <a:pt x="12406" y="15255"/>
                  </a:lnTo>
                  <a:lnTo>
                    <a:pt x="12525" y="15149"/>
                  </a:lnTo>
                  <a:lnTo>
                    <a:pt x="12639" y="15055"/>
                  </a:lnTo>
                  <a:lnTo>
                    <a:pt x="12887" y="14832"/>
                  </a:lnTo>
                  <a:lnTo>
                    <a:pt x="13125" y="14596"/>
                  </a:lnTo>
                  <a:lnTo>
                    <a:pt x="13358" y="14349"/>
                  </a:lnTo>
                  <a:lnTo>
                    <a:pt x="13591" y="14066"/>
                  </a:lnTo>
                  <a:lnTo>
                    <a:pt x="13815" y="13772"/>
                  </a:lnTo>
                  <a:lnTo>
                    <a:pt x="14029" y="13454"/>
                  </a:lnTo>
                  <a:lnTo>
                    <a:pt x="14233" y="13137"/>
                  </a:lnTo>
                  <a:lnTo>
                    <a:pt x="14429" y="12795"/>
                  </a:lnTo>
                  <a:lnTo>
                    <a:pt x="14605" y="12442"/>
                  </a:lnTo>
                  <a:lnTo>
                    <a:pt x="14776" y="12065"/>
                  </a:lnTo>
                  <a:lnTo>
                    <a:pt x="14923" y="11689"/>
                  </a:lnTo>
                  <a:lnTo>
                    <a:pt x="15066" y="11300"/>
                  </a:lnTo>
                  <a:lnTo>
                    <a:pt x="15185" y="10888"/>
                  </a:lnTo>
                  <a:lnTo>
                    <a:pt x="15285" y="10488"/>
                  </a:lnTo>
                  <a:lnTo>
                    <a:pt x="15361" y="10076"/>
                  </a:lnTo>
                  <a:lnTo>
                    <a:pt x="15428" y="9641"/>
                  </a:lnTo>
                  <a:lnTo>
                    <a:pt x="15471" y="9193"/>
                  </a:lnTo>
                  <a:lnTo>
                    <a:pt x="15480" y="8758"/>
                  </a:lnTo>
                  <a:lnTo>
                    <a:pt x="15471" y="8322"/>
                  </a:lnTo>
                  <a:lnTo>
                    <a:pt x="15433" y="7863"/>
                  </a:lnTo>
                  <a:lnTo>
                    <a:pt x="15371" y="7439"/>
                  </a:lnTo>
                  <a:lnTo>
                    <a:pt x="15280" y="6969"/>
                  </a:lnTo>
                  <a:lnTo>
                    <a:pt x="15147" y="6462"/>
                  </a:lnTo>
                  <a:lnTo>
                    <a:pt x="14976" y="6003"/>
                  </a:lnTo>
                  <a:lnTo>
                    <a:pt x="14747" y="5544"/>
                  </a:lnTo>
                  <a:close/>
                </a:path>
              </a:pathLst>
            </a:custGeom>
            <a:solidFill>
              <a:srgbClr val="FAD342"/>
            </a:solidFill>
            <a:ln w="12700" cap="flat">
              <a:noFill/>
              <a:miter lim="400000"/>
            </a:ln>
            <a:effectLst/>
          </p:spPr>
          <p:txBody>
            <a:bodyPr wrap="square" lIns="45841" tIns="45841" rIns="45841" bIns="45841" numCol="1" anchor="t">
              <a:noAutofit/>
            </a:bodyPr>
            <a:lstStyle/>
            <a:p>
              <a: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</p:txBody>
        </p:sp>
        <p:sp>
          <p:nvSpPr>
            <p:cNvPr id="4" name="Shape 4"/>
            <p:cNvSpPr/>
            <p:nvPr/>
          </p:nvSpPr>
          <p:spPr>
            <a:xfrm>
              <a:off x="75968" y="0"/>
              <a:ext cx="472837" cy="1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52" y="16087"/>
                  </a:moveTo>
                  <a:lnTo>
                    <a:pt x="7107" y="16539"/>
                  </a:lnTo>
                  <a:lnTo>
                    <a:pt x="7400" y="16941"/>
                  </a:lnTo>
                  <a:lnTo>
                    <a:pt x="7719" y="17312"/>
                  </a:lnTo>
                  <a:lnTo>
                    <a:pt x="8085" y="17635"/>
                  </a:lnTo>
                  <a:lnTo>
                    <a:pt x="8482" y="17925"/>
                  </a:lnTo>
                  <a:lnTo>
                    <a:pt x="8899" y="18167"/>
                  </a:lnTo>
                  <a:lnTo>
                    <a:pt x="9336" y="18376"/>
                  </a:lnTo>
                  <a:lnTo>
                    <a:pt x="9864" y="18682"/>
                  </a:lnTo>
                  <a:lnTo>
                    <a:pt x="10301" y="19021"/>
                  </a:lnTo>
                  <a:lnTo>
                    <a:pt x="10608" y="19440"/>
                  </a:lnTo>
                  <a:lnTo>
                    <a:pt x="10777" y="19875"/>
                  </a:lnTo>
                  <a:lnTo>
                    <a:pt x="10797" y="20310"/>
                  </a:lnTo>
                  <a:lnTo>
                    <a:pt x="10640" y="20713"/>
                  </a:lnTo>
                  <a:lnTo>
                    <a:pt x="10327" y="21036"/>
                  </a:lnTo>
                  <a:lnTo>
                    <a:pt x="9897" y="21294"/>
                  </a:lnTo>
                  <a:lnTo>
                    <a:pt x="9356" y="21471"/>
                  </a:lnTo>
                  <a:lnTo>
                    <a:pt x="9023" y="21503"/>
                  </a:lnTo>
                  <a:lnTo>
                    <a:pt x="8678" y="21568"/>
                  </a:lnTo>
                  <a:lnTo>
                    <a:pt x="8332" y="21600"/>
                  </a:lnTo>
                  <a:lnTo>
                    <a:pt x="7987" y="21600"/>
                  </a:lnTo>
                  <a:lnTo>
                    <a:pt x="7283" y="21568"/>
                  </a:lnTo>
                  <a:lnTo>
                    <a:pt x="6931" y="21503"/>
                  </a:lnTo>
                  <a:lnTo>
                    <a:pt x="6585" y="21439"/>
                  </a:lnTo>
                  <a:lnTo>
                    <a:pt x="6239" y="21342"/>
                  </a:lnTo>
                  <a:lnTo>
                    <a:pt x="5887" y="21245"/>
                  </a:lnTo>
                  <a:lnTo>
                    <a:pt x="5548" y="21116"/>
                  </a:lnTo>
                  <a:lnTo>
                    <a:pt x="5216" y="21004"/>
                  </a:lnTo>
                  <a:lnTo>
                    <a:pt x="4864" y="20810"/>
                  </a:lnTo>
                  <a:lnTo>
                    <a:pt x="4551" y="20697"/>
                  </a:lnTo>
                  <a:lnTo>
                    <a:pt x="4225" y="20488"/>
                  </a:lnTo>
                  <a:lnTo>
                    <a:pt x="3899" y="20310"/>
                  </a:lnTo>
                  <a:lnTo>
                    <a:pt x="3592" y="20101"/>
                  </a:lnTo>
                  <a:lnTo>
                    <a:pt x="3188" y="19843"/>
                  </a:lnTo>
                  <a:lnTo>
                    <a:pt x="2804" y="19537"/>
                  </a:lnTo>
                  <a:lnTo>
                    <a:pt x="2432" y="19230"/>
                  </a:lnTo>
                  <a:lnTo>
                    <a:pt x="2093" y="18908"/>
                  </a:lnTo>
                  <a:lnTo>
                    <a:pt x="1767" y="18521"/>
                  </a:lnTo>
                  <a:lnTo>
                    <a:pt x="1467" y="18118"/>
                  </a:lnTo>
                  <a:lnTo>
                    <a:pt x="1200" y="17699"/>
                  </a:lnTo>
                  <a:lnTo>
                    <a:pt x="952" y="17216"/>
                  </a:lnTo>
                  <a:lnTo>
                    <a:pt x="730" y="16716"/>
                  </a:lnTo>
                  <a:lnTo>
                    <a:pt x="554" y="16200"/>
                  </a:lnTo>
                  <a:lnTo>
                    <a:pt x="430" y="15765"/>
                  </a:lnTo>
                  <a:lnTo>
                    <a:pt x="313" y="15346"/>
                  </a:lnTo>
                  <a:lnTo>
                    <a:pt x="228" y="14894"/>
                  </a:lnTo>
                  <a:lnTo>
                    <a:pt x="156" y="14475"/>
                  </a:lnTo>
                  <a:lnTo>
                    <a:pt x="91" y="14040"/>
                  </a:lnTo>
                  <a:lnTo>
                    <a:pt x="46" y="13621"/>
                  </a:lnTo>
                  <a:lnTo>
                    <a:pt x="26" y="13170"/>
                  </a:lnTo>
                  <a:lnTo>
                    <a:pt x="0" y="12750"/>
                  </a:lnTo>
                  <a:lnTo>
                    <a:pt x="7" y="12315"/>
                  </a:lnTo>
                  <a:lnTo>
                    <a:pt x="26" y="11864"/>
                  </a:lnTo>
                  <a:lnTo>
                    <a:pt x="59" y="11429"/>
                  </a:lnTo>
                  <a:lnTo>
                    <a:pt x="98" y="11010"/>
                  </a:lnTo>
                  <a:lnTo>
                    <a:pt x="163" y="10574"/>
                  </a:lnTo>
                  <a:lnTo>
                    <a:pt x="235" y="10155"/>
                  </a:lnTo>
                  <a:lnTo>
                    <a:pt x="326" y="9720"/>
                  </a:lnTo>
                  <a:lnTo>
                    <a:pt x="430" y="9301"/>
                  </a:lnTo>
                  <a:lnTo>
                    <a:pt x="541" y="8882"/>
                  </a:lnTo>
                  <a:lnTo>
                    <a:pt x="672" y="8463"/>
                  </a:lnTo>
                  <a:lnTo>
                    <a:pt x="821" y="8027"/>
                  </a:lnTo>
                  <a:lnTo>
                    <a:pt x="978" y="7641"/>
                  </a:lnTo>
                  <a:lnTo>
                    <a:pt x="1154" y="7238"/>
                  </a:lnTo>
                  <a:lnTo>
                    <a:pt x="1330" y="6851"/>
                  </a:lnTo>
                  <a:lnTo>
                    <a:pt x="1532" y="6448"/>
                  </a:lnTo>
                  <a:lnTo>
                    <a:pt x="1741" y="6061"/>
                  </a:lnTo>
                  <a:lnTo>
                    <a:pt x="1969" y="5674"/>
                  </a:lnTo>
                  <a:lnTo>
                    <a:pt x="2197" y="5336"/>
                  </a:lnTo>
                  <a:lnTo>
                    <a:pt x="2438" y="4965"/>
                  </a:lnTo>
                  <a:lnTo>
                    <a:pt x="2706" y="4626"/>
                  </a:lnTo>
                  <a:lnTo>
                    <a:pt x="2973" y="4272"/>
                  </a:lnTo>
                  <a:lnTo>
                    <a:pt x="3260" y="3949"/>
                  </a:lnTo>
                  <a:lnTo>
                    <a:pt x="3560" y="3611"/>
                  </a:lnTo>
                  <a:lnTo>
                    <a:pt x="3860" y="3304"/>
                  </a:lnTo>
                  <a:lnTo>
                    <a:pt x="4186" y="2998"/>
                  </a:lnTo>
                  <a:lnTo>
                    <a:pt x="4512" y="2708"/>
                  </a:lnTo>
                  <a:lnTo>
                    <a:pt x="4851" y="2434"/>
                  </a:lnTo>
                  <a:lnTo>
                    <a:pt x="5196" y="2160"/>
                  </a:lnTo>
                  <a:lnTo>
                    <a:pt x="5561" y="1902"/>
                  </a:lnTo>
                  <a:lnTo>
                    <a:pt x="5933" y="1660"/>
                  </a:lnTo>
                  <a:lnTo>
                    <a:pt x="6318" y="1435"/>
                  </a:lnTo>
                  <a:lnTo>
                    <a:pt x="6709" y="1241"/>
                  </a:lnTo>
                  <a:lnTo>
                    <a:pt x="7107" y="1016"/>
                  </a:lnTo>
                  <a:lnTo>
                    <a:pt x="7517" y="854"/>
                  </a:lnTo>
                  <a:lnTo>
                    <a:pt x="7941" y="661"/>
                  </a:lnTo>
                  <a:lnTo>
                    <a:pt x="8378" y="532"/>
                  </a:lnTo>
                  <a:lnTo>
                    <a:pt x="8815" y="387"/>
                  </a:lnTo>
                  <a:lnTo>
                    <a:pt x="9265" y="258"/>
                  </a:lnTo>
                  <a:lnTo>
                    <a:pt x="9636" y="177"/>
                  </a:lnTo>
                  <a:lnTo>
                    <a:pt x="10366" y="81"/>
                  </a:lnTo>
                  <a:lnTo>
                    <a:pt x="10738" y="16"/>
                  </a:lnTo>
                  <a:lnTo>
                    <a:pt x="11097" y="0"/>
                  </a:lnTo>
                  <a:lnTo>
                    <a:pt x="11827" y="0"/>
                  </a:lnTo>
                  <a:lnTo>
                    <a:pt x="12192" y="16"/>
                  </a:lnTo>
                  <a:lnTo>
                    <a:pt x="12557" y="81"/>
                  </a:lnTo>
                  <a:lnTo>
                    <a:pt x="12909" y="129"/>
                  </a:lnTo>
                  <a:lnTo>
                    <a:pt x="13274" y="177"/>
                  </a:lnTo>
                  <a:lnTo>
                    <a:pt x="13626" y="258"/>
                  </a:lnTo>
                  <a:lnTo>
                    <a:pt x="13972" y="371"/>
                  </a:lnTo>
                  <a:lnTo>
                    <a:pt x="14330" y="451"/>
                  </a:lnTo>
                  <a:lnTo>
                    <a:pt x="14669" y="564"/>
                  </a:lnTo>
                  <a:lnTo>
                    <a:pt x="15015" y="709"/>
                  </a:lnTo>
                  <a:lnTo>
                    <a:pt x="15354" y="854"/>
                  </a:lnTo>
                  <a:lnTo>
                    <a:pt x="15687" y="1016"/>
                  </a:lnTo>
                  <a:lnTo>
                    <a:pt x="16019" y="1193"/>
                  </a:lnTo>
                  <a:lnTo>
                    <a:pt x="16345" y="1386"/>
                  </a:lnTo>
                  <a:lnTo>
                    <a:pt x="16665" y="1596"/>
                  </a:lnTo>
                  <a:lnTo>
                    <a:pt x="16991" y="1805"/>
                  </a:lnTo>
                  <a:lnTo>
                    <a:pt x="17310" y="2031"/>
                  </a:lnTo>
                  <a:lnTo>
                    <a:pt x="17610" y="2257"/>
                  </a:lnTo>
                  <a:lnTo>
                    <a:pt x="17916" y="2515"/>
                  </a:lnTo>
                  <a:lnTo>
                    <a:pt x="18210" y="2773"/>
                  </a:lnTo>
                  <a:lnTo>
                    <a:pt x="18490" y="3047"/>
                  </a:lnTo>
                  <a:lnTo>
                    <a:pt x="18777" y="3353"/>
                  </a:lnTo>
                  <a:lnTo>
                    <a:pt x="19051" y="3627"/>
                  </a:lnTo>
                  <a:lnTo>
                    <a:pt x="19325" y="3949"/>
                  </a:lnTo>
                  <a:lnTo>
                    <a:pt x="19585" y="4272"/>
                  </a:lnTo>
                  <a:lnTo>
                    <a:pt x="19846" y="4626"/>
                  </a:lnTo>
                  <a:lnTo>
                    <a:pt x="20087" y="4965"/>
                  </a:lnTo>
                  <a:lnTo>
                    <a:pt x="20342" y="5336"/>
                  </a:lnTo>
                  <a:lnTo>
                    <a:pt x="20570" y="5674"/>
                  </a:lnTo>
                  <a:lnTo>
                    <a:pt x="20798" y="6061"/>
                  </a:lnTo>
                  <a:lnTo>
                    <a:pt x="21007" y="6464"/>
                  </a:lnTo>
                  <a:lnTo>
                    <a:pt x="21209" y="6851"/>
                  </a:lnTo>
                  <a:lnTo>
                    <a:pt x="21411" y="7270"/>
                  </a:lnTo>
                  <a:lnTo>
                    <a:pt x="21600" y="7705"/>
                  </a:lnTo>
                  <a:lnTo>
                    <a:pt x="21176" y="7318"/>
                  </a:lnTo>
                  <a:lnTo>
                    <a:pt x="20746" y="6996"/>
                  </a:lnTo>
                  <a:lnTo>
                    <a:pt x="20316" y="6657"/>
                  </a:lnTo>
                  <a:lnTo>
                    <a:pt x="19905" y="6367"/>
                  </a:lnTo>
                  <a:lnTo>
                    <a:pt x="19481" y="6125"/>
                  </a:lnTo>
                  <a:lnTo>
                    <a:pt x="19077" y="5884"/>
                  </a:lnTo>
                  <a:lnTo>
                    <a:pt x="18673" y="5658"/>
                  </a:lnTo>
                  <a:lnTo>
                    <a:pt x="18262" y="5448"/>
                  </a:lnTo>
                  <a:lnTo>
                    <a:pt x="17877" y="5271"/>
                  </a:lnTo>
                  <a:lnTo>
                    <a:pt x="17480" y="5110"/>
                  </a:lnTo>
                  <a:lnTo>
                    <a:pt x="17095" y="4981"/>
                  </a:lnTo>
                  <a:lnTo>
                    <a:pt x="16717" y="4868"/>
                  </a:lnTo>
                  <a:lnTo>
                    <a:pt x="16332" y="4787"/>
                  </a:lnTo>
                  <a:lnTo>
                    <a:pt x="15960" y="4707"/>
                  </a:lnTo>
                  <a:lnTo>
                    <a:pt x="15602" y="4642"/>
                  </a:lnTo>
                  <a:lnTo>
                    <a:pt x="15250" y="4578"/>
                  </a:lnTo>
                  <a:lnTo>
                    <a:pt x="14898" y="4562"/>
                  </a:lnTo>
                  <a:lnTo>
                    <a:pt x="14220" y="4562"/>
                  </a:lnTo>
                  <a:lnTo>
                    <a:pt x="13887" y="4578"/>
                  </a:lnTo>
                  <a:lnTo>
                    <a:pt x="13561" y="4626"/>
                  </a:lnTo>
                  <a:lnTo>
                    <a:pt x="13242" y="4642"/>
                  </a:lnTo>
                  <a:lnTo>
                    <a:pt x="12929" y="4707"/>
                  </a:lnTo>
                  <a:lnTo>
                    <a:pt x="12629" y="4755"/>
                  </a:lnTo>
                  <a:lnTo>
                    <a:pt x="12342" y="4820"/>
                  </a:lnTo>
                  <a:lnTo>
                    <a:pt x="12042" y="4916"/>
                  </a:lnTo>
                  <a:lnTo>
                    <a:pt x="11768" y="4981"/>
                  </a:lnTo>
                  <a:lnTo>
                    <a:pt x="11507" y="5094"/>
                  </a:lnTo>
                  <a:lnTo>
                    <a:pt x="11240" y="5207"/>
                  </a:lnTo>
                  <a:lnTo>
                    <a:pt x="10992" y="5303"/>
                  </a:lnTo>
                  <a:lnTo>
                    <a:pt x="10745" y="5416"/>
                  </a:lnTo>
                  <a:lnTo>
                    <a:pt x="10516" y="5529"/>
                  </a:lnTo>
                  <a:lnTo>
                    <a:pt x="10282" y="5658"/>
                  </a:lnTo>
                  <a:lnTo>
                    <a:pt x="10073" y="5803"/>
                  </a:lnTo>
                  <a:lnTo>
                    <a:pt x="9864" y="5916"/>
                  </a:lnTo>
                  <a:lnTo>
                    <a:pt x="9669" y="6061"/>
                  </a:lnTo>
                  <a:lnTo>
                    <a:pt x="9480" y="6174"/>
                  </a:lnTo>
                  <a:lnTo>
                    <a:pt x="9304" y="6319"/>
                  </a:lnTo>
                  <a:lnTo>
                    <a:pt x="9141" y="6448"/>
                  </a:lnTo>
                  <a:lnTo>
                    <a:pt x="8984" y="6593"/>
                  </a:lnTo>
                  <a:lnTo>
                    <a:pt x="8645" y="6867"/>
                  </a:lnTo>
                  <a:lnTo>
                    <a:pt x="8313" y="7189"/>
                  </a:lnTo>
                  <a:lnTo>
                    <a:pt x="8000" y="7576"/>
                  </a:lnTo>
                  <a:lnTo>
                    <a:pt x="7687" y="7979"/>
                  </a:lnTo>
                  <a:lnTo>
                    <a:pt x="7406" y="8430"/>
                  </a:lnTo>
                  <a:lnTo>
                    <a:pt x="7146" y="8914"/>
                  </a:lnTo>
                  <a:lnTo>
                    <a:pt x="6891" y="9381"/>
                  </a:lnTo>
                  <a:lnTo>
                    <a:pt x="6683" y="9913"/>
                  </a:lnTo>
                  <a:lnTo>
                    <a:pt x="6494" y="10461"/>
                  </a:lnTo>
                  <a:lnTo>
                    <a:pt x="6350" y="11026"/>
                  </a:lnTo>
                  <a:lnTo>
                    <a:pt x="6239" y="11590"/>
                  </a:lnTo>
                  <a:lnTo>
                    <a:pt x="6161" y="12202"/>
                  </a:lnTo>
                  <a:lnTo>
                    <a:pt x="6122" y="12783"/>
                  </a:lnTo>
                  <a:lnTo>
                    <a:pt x="6142" y="13411"/>
                  </a:lnTo>
                  <a:lnTo>
                    <a:pt x="6194" y="14024"/>
                  </a:lnTo>
                  <a:lnTo>
                    <a:pt x="6318" y="14653"/>
                  </a:lnTo>
                  <a:lnTo>
                    <a:pt x="6448" y="15168"/>
                  </a:lnTo>
                  <a:lnTo>
                    <a:pt x="6637" y="15652"/>
                  </a:lnTo>
                  <a:lnTo>
                    <a:pt x="6852" y="16087"/>
                  </a:lnTo>
                  <a:close/>
                </a:path>
              </a:pathLst>
            </a:custGeom>
            <a:solidFill>
              <a:srgbClr val="FFD22D"/>
            </a:solidFill>
            <a:ln w="12700" cap="flat">
              <a:noFill/>
              <a:miter lim="400000"/>
            </a:ln>
            <a:effectLst/>
          </p:spPr>
          <p:txBody>
            <a:bodyPr wrap="square" lIns="45841" tIns="45841" rIns="45841" bIns="45841" numCol="1" anchor="t">
              <a:noAutofit/>
            </a:bodyPr>
            <a:lstStyle/>
            <a:p>
              <a: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775398" y="94953"/>
              <a:ext cx="1299318" cy="125300"/>
              <a:chOff x="0" y="0"/>
              <a:chExt cx="1299316" cy="125299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-1" y="3499"/>
                <a:ext cx="69888" cy="12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4" y="4699"/>
                    </a:moveTo>
                    <a:lnTo>
                      <a:pt x="19687" y="3272"/>
                    </a:lnTo>
                    <a:lnTo>
                      <a:pt x="19474" y="1845"/>
                    </a:lnTo>
                    <a:lnTo>
                      <a:pt x="19346" y="443"/>
                    </a:lnTo>
                    <a:lnTo>
                      <a:pt x="17093" y="271"/>
                    </a:lnTo>
                    <a:lnTo>
                      <a:pt x="14244" y="74"/>
                    </a:lnTo>
                    <a:lnTo>
                      <a:pt x="12076" y="0"/>
                    </a:lnTo>
                    <a:lnTo>
                      <a:pt x="9652" y="123"/>
                    </a:lnTo>
                    <a:lnTo>
                      <a:pt x="7441" y="394"/>
                    </a:lnTo>
                    <a:lnTo>
                      <a:pt x="5570" y="910"/>
                    </a:lnTo>
                    <a:lnTo>
                      <a:pt x="3869" y="1599"/>
                    </a:lnTo>
                    <a:lnTo>
                      <a:pt x="2509" y="2460"/>
                    </a:lnTo>
                    <a:lnTo>
                      <a:pt x="1531" y="3518"/>
                    </a:lnTo>
                    <a:lnTo>
                      <a:pt x="893" y="4723"/>
                    </a:lnTo>
                    <a:lnTo>
                      <a:pt x="638" y="6101"/>
                    </a:lnTo>
                    <a:lnTo>
                      <a:pt x="850" y="7331"/>
                    </a:lnTo>
                    <a:lnTo>
                      <a:pt x="1318" y="8389"/>
                    </a:lnTo>
                    <a:lnTo>
                      <a:pt x="2083" y="9299"/>
                    </a:lnTo>
                    <a:lnTo>
                      <a:pt x="3019" y="10062"/>
                    </a:lnTo>
                    <a:lnTo>
                      <a:pt x="4167" y="10702"/>
                    </a:lnTo>
                    <a:lnTo>
                      <a:pt x="5485" y="11292"/>
                    </a:lnTo>
                    <a:lnTo>
                      <a:pt x="6846" y="11759"/>
                    </a:lnTo>
                    <a:lnTo>
                      <a:pt x="8249" y="12153"/>
                    </a:lnTo>
                    <a:lnTo>
                      <a:pt x="9652" y="12596"/>
                    </a:lnTo>
                    <a:lnTo>
                      <a:pt x="11055" y="13014"/>
                    </a:lnTo>
                    <a:lnTo>
                      <a:pt x="12331" y="13457"/>
                    </a:lnTo>
                    <a:lnTo>
                      <a:pt x="13479" y="13974"/>
                    </a:lnTo>
                    <a:lnTo>
                      <a:pt x="14414" y="14564"/>
                    </a:lnTo>
                    <a:lnTo>
                      <a:pt x="15222" y="15204"/>
                    </a:lnTo>
                    <a:lnTo>
                      <a:pt x="15647" y="15966"/>
                    </a:lnTo>
                    <a:lnTo>
                      <a:pt x="15817" y="16926"/>
                    </a:lnTo>
                    <a:lnTo>
                      <a:pt x="15350" y="18279"/>
                    </a:lnTo>
                    <a:lnTo>
                      <a:pt x="13989" y="19361"/>
                    </a:lnTo>
                    <a:lnTo>
                      <a:pt x="11991" y="20001"/>
                    </a:lnTo>
                    <a:lnTo>
                      <a:pt x="9482" y="20222"/>
                    </a:lnTo>
                    <a:lnTo>
                      <a:pt x="6846" y="20001"/>
                    </a:lnTo>
                    <a:lnTo>
                      <a:pt x="4720" y="19287"/>
                    </a:lnTo>
                    <a:lnTo>
                      <a:pt x="3189" y="18254"/>
                    </a:lnTo>
                    <a:lnTo>
                      <a:pt x="2126" y="16975"/>
                    </a:lnTo>
                    <a:lnTo>
                      <a:pt x="1531" y="15548"/>
                    </a:lnTo>
                    <a:lnTo>
                      <a:pt x="0" y="15720"/>
                    </a:lnTo>
                    <a:lnTo>
                      <a:pt x="340" y="17221"/>
                    </a:lnTo>
                    <a:lnTo>
                      <a:pt x="638" y="18746"/>
                    </a:lnTo>
                    <a:lnTo>
                      <a:pt x="893" y="20222"/>
                    </a:lnTo>
                    <a:lnTo>
                      <a:pt x="3529" y="20911"/>
                    </a:lnTo>
                    <a:lnTo>
                      <a:pt x="6293" y="21379"/>
                    </a:lnTo>
                    <a:lnTo>
                      <a:pt x="9099" y="21600"/>
                    </a:lnTo>
                    <a:lnTo>
                      <a:pt x="11523" y="21502"/>
                    </a:lnTo>
                    <a:lnTo>
                      <a:pt x="13861" y="21182"/>
                    </a:lnTo>
                    <a:lnTo>
                      <a:pt x="15987" y="20690"/>
                    </a:lnTo>
                    <a:lnTo>
                      <a:pt x="17816" y="20001"/>
                    </a:lnTo>
                    <a:lnTo>
                      <a:pt x="19346" y="19115"/>
                    </a:lnTo>
                    <a:lnTo>
                      <a:pt x="20537" y="18033"/>
                    </a:lnTo>
                    <a:lnTo>
                      <a:pt x="21387" y="16803"/>
                    </a:lnTo>
                    <a:lnTo>
                      <a:pt x="21600" y="15376"/>
                    </a:lnTo>
                    <a:lnTo>
                      <a:pt x="21430" y="14072"/>
                    </a:lnTo>
                    <a:lnTo>
                      <a:pt x="20920" y="13014"/>
                    </a:lnTo>
                    <a:lnTo>
                      <a:pt x="20154" y="12128"/>
                    </a:lnTo>
                    <a:lnTo>
                      <a:pt x="19219" y="11415"/>
                    </a:lnTo>
                    <a:lnTo>
                      <a:pt x="17986" y="10726"/>
                    </a:lnTo>
                    <a:lnTo>
                      <a:pt x="16710" y="10210"/>
                    </a:lnTo>
                    <a:lnTo>
                      <a:pt x="15350" y="9668"/>
                    </a:lnTo>
                    <a:lnTo>
                      <a:pt x="13861" y="9250"/>
                    </a:lnTo>
                    <a:lnTo>
                      <a:pt x="12416" y="8807"/>
                    </a:lnTo>
                    <a:lnTo>
                      <a:pt x="11055" y="8414"/>
                    </a:lnTo>
                    <a:lnTo>
                      <a:pt x="9737" y="7971"/>
                    </a:lnTo>
                    <a:lnTo>
                      <a:pt x="8589" y="7503"/>
                    </a:lnTo>
                    <a:lnTo>
                      <a:pt x="7569" y="7011"/>
                    </a:lnTo>
                    <a:lnTo>
                      <a:pt x="6846" y="6396"/>
                    </a:lnTo>
                    <a:lnTo>
                      <a:pt x="6335" y="5658"/>
                    </a:lnTo>
                    <a:lnTo>
                      <a:pt x="6123" y="4822"/>
                    </a:lnTo>
                    <a:lnTo>
                      <a:pt x="6591" y="3247"/>
                    </a:lnTo>
                    <a:lnTo>
                      <a:pt x="7781" y="2042"/>
                    </a:lnTo>
                    <a:lnTo>
                      <a:pt x="9737" y="1328"/>
                    </a:lnTo>
                    <a:lnTo>
                      <a:pt x="12416" y="1058"/>
                    </a:lnTo>
                    <a:lnTo>
                      <a:pt x="14882" y="1378"/>
                    </a:lnTo>
                    <a:lnTo>
                      <a:pt x="16668" y="2214"/>
                    </a:lnTo>
                    <a:lnTo>
                      <a:pt x="17943" y="3420"/>
                    </a:lnTo>
                    <a:lnTo>
                      <a:pt x="18581" y="4822"/>
                    </a:lnTo>
                    <a:lnTo>
                      <a:pt x="19984" y="469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158314" y="4899"/>
                <a:ext cx="97699" cy="11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77" y="21574"/>
                    </a:lnTo>
                    <a:lnTo>
                      <a:pt x="3500" y="21523"/>
                    </a:lnTo>
                    <a:lnTo>
                      <a:pt x="5676" y="21497"/>
                    </a:lnTo>
                    <a:lnTo>
                      <a:pt x="7946" y="21446"/>
                    </a:lnTo>
                    <a:lnTo>
                      <a:pt x="12235" y="21446"/>
                    </a:lnTo>
                    <a:lnTo>
                      <a:pt x="14474" y="21497"/>
                    </a:lnTo>
                    <a:lnTo>
                      <a:pt x="16681" y="21523"/>
                    </a:lnTo>
                    <a:lnTo>
                      <a:pt x="18667" y="21574"/>
                    </a:lnTo>
                    <a:lnTo>
                      <a:pt x="20307" y="21600"/>
                    </a:lnTo>
                    <a:lnTo>
                      <a:pt x="20749" y="19958"/>
                    </a:lnTo>
                    <a:lnTo>
                      <a:pt x="21159" y="18265"/>
                    </a:lnTo>
                    <a:lnTo>
                      <a:pt x="21600" y="16623"/>
                    </a:lnTo>
                    <a:lnTo>
                      <a:pt x="20591" y="16418"/>
                    </a:lnTo>
                    <a:lnTo>
                      <a:pt x="19960" y="17932"/>
                    </a:lnTo>
                    <a:lnTo>
                      <a:pt x="19109" y="18983"/>
                    </a:lnTo>
                    <a:lnTo>
                      <a:pt x="18037" y="19625"/>
                    </a:lnTo>
                    <a:lnTo>
                      <a:pt x="16681" y="20010"/>
                    </a:lnTo>
                    <a:lnTo>
                      <a:pt x="14947" y="20138"/>
                    </a:lnTo>
                    <a:lnTo>
                      <a:pt x="12865" y="20215"/>
                    </a:lnTo>
                    <a:lnTo>
                      <a:pt x="10595" y="20112"/>
                    </a:lnTo>
                    <a:lnTo>
                      <a:pt x="8829" y="19599"/>
                    </a:lnTo>
                    <a:lnTo>
                      <a:pt x="8167" y="18214"/>
                    </a:lnTo>
                    <a:lnTo>
                      <a:pt x="8167" y="11005"/>
                    </a:lnTo>
                    <a:lnTo>
                      <a:pt x="12802" y="11005"/>
                    </a:lnTo>
                    <a:lnTo>
                      <a:pt x="14663" y="11364"/>
                    </a:lnTo>
                    <a:lnTo>
                      <a:pt x="15451" y="12442"/>
                    </a:lnTo>
                    <a:lnTo>
                      <a:pt x="15703" y="14084"/>
                    </a:lnTo>
                    <a:lnTo>
                      <a:pt x="16870" y="13853"/>
                    </a:lnTo>
                    <a:lnTo>
                      <a:pt x="16839" y="12673"/>
                    </a:lnTo>
                    <a:lnTo>
                      <a:pt x="16775" y="11493"/>
                    </a:lnTo>
                    <a:lnTo>
                      <a:pt x="16775" y="9158"/>
                    </a:lnTo>
                    <a:lnTo>
                      <a:pt x="16839" y="7952"/>
                    </a:lnTo>
                    <a:lnTo>
                      <a:pt x="16870" y="6695"/>
                    </a:lnTo>
                    <a:lnTo>
                      <a:pt x="15703" y="6695"/>
                    </a:lnTo>
                    <a:lnTo>
                      <a:pt x="15388" y="8183"/>
                    </a:lnTo>
                    <a:lnTo>
                      <a:pt x="14442" y="9107"/>
                    </a:lnTo>
                    <a:lnTo>
                      <a:pt x="12708" y="9466"/>
                    </a:lnTo>
                    <a:lnTo>
                      <a:pt x="8167" y="9466"/>
                    </a:lnTo>
                    <a:lnTo>
                      <a:pt x="8167" y="1308"/>
                    </a:lnTo>
                    <a:lnTo>
                      <a:pt x="13528" y="1308"/>
                    </a:lnTo>
                    <a:lnTo>
                      <a:pt x="15924" y="1590"/>
                    </a:lnTo>
                    <a:lnTo>
                      <a:pt x="17248" y="2386"/>
                    </a:lnTo>
                    <a:lnTo>
                      <a:pt x="17942" y="3540"/>
                    </a:lnTo>
                    <a:lnTo>
                      <a:pt x="18163" y="4951"/>
                    </a:lnTo>
                    <a:lnTo>
                      <a:pt x="19235" y="4720"/>
                    </a:lnTo>
                    <a:lnTo>
                      <a:pt x="19172" y="3181"/>
                    </a:lnTo>
                    <a:lnTo>
                      <a:pt x="19172" y="1514"/>
                    </a:lnTo>
                    <a:lnTo>
                      <a:pt x="19235" y="0"/>
                    </a:lnTo>
                    <a:lnTo>
                      <a:pt x="17532" y="0"/>
                    </a:lnTo>
                    <a:lnTo>
                      <a:pt x="15577" y="51"/>
                    </a:lnTo>
                    <a:lnTo>
                      <a:pt x="13528" y="77"/>
                    </a:lnTo>
                    <a:lnTo>
                      <a:pt x="11415" y="103"/>
                    </a:lnTo>
                    <a:lnTo>
                      <a:pt x="9428" y="154"/>
                    </a:lnTo>
                    <a:lnTo>
                      <a:pt x="7442" y="103"/>
                    </a:lnTo>
                    <a:lnTo>
                      <a:pt x="5361" y="77"/>
                    </a:lnTo>
                    <a:lnTo>
                      <a:pt x="3374" y="51"/>
                    </a:lnTo>
                    <a:lnTo>
                      <a:pt x="1514" y="0"/>
                    </a:lnTo>
                    <a:lnTo>
                      <a:pt x="0" y="0"/>
                    </a:lnTo>
                    <a:lnTo>
                      <a:pt x="0" y="949"/>
                    </a:lnTo>
                    <a:lnTo>
                      <a:pt x="536" y="949"/>
                    </a:lnTo>
                    <a:lnTo>
                      <a:pt x="1892" y="1052"/>
                    </a:lnTo>
                    <a:lnTo>
                      <a:pt x="2901" y="1514"/>
                    </a:lnTo>
                    <a:lnTo>
                      <a:pt x="3374" y="2668"/>
                    </a:lnTo>
                    <a:lnTo>
                      <a:pt x="3374" y="18881"/>
                    </a:lnTo>
                    <a:lnTo>
                      <a:pt x="2901" y="20061"/>
                    </a:lnTo>
                    <a:lnTo>
                      <a:pt x="1892" y="20523"/>
                    </a:lnTo>
                    <a:lnTo>
                      <a:pt x="536" y="20625"/>
                    </a:lnTo>
                    <a:lnTo>
                      <a:pt x="0" y="206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338735" y="4899"/>
                <a:ext cx="138347" cy="12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39" y="0"/>
                    </a:moveTo>
                    <a:lnTo>
                      <a:pt x="4659" y="50"/>
                    </a:lnTo>
                    <a:lnTo>
                      <a:pt x="3901" y="100"/>
                    </a:lnTo>
                    <a:lnTo>
                      <a:pt x="3076" y="151"/>
                    </a:lnTo>
                    <a:lnTo>
                      <a:pt x="2028" y="100"/>
                    </a:lnTo>
                    <a:lnTo>
                      <a:pt x="1003" y="50"/>
                    </a:lnTo>
                    <a:lnTo>
                      <a:pt x="0" y="0"/>
                    </a:lnTo>
                    <a:lnTo>
                      <a:pt x="0" y="929"/>
                    </a:lnTo>
                    <a:lnTo>
                      <a:pt x="312" y="929"/>
                    </a:lnTo>
                    <a:lnTo>
                      <a:pt x="1471" y="1256"/>
                    </a:lnTo>
                    <a:lnTo>
                      <a:pt x="2385" y="2185"/>
                    </a:lnTo>
                    <a:lnTo>
                      <a:pt x="2764" y="3592"/>
                    </a:lnTo>
                    <a:lnTo>
                      <a:pt x="2764" y="16376"/>
                    </a:lnTo>
                    <a:lnTo>
                      <a:pt x="2563" y="18410"/>
                    </a:lnTo>
                    <a:lnTo>
                      <a:pt x="1806" y="19716"/>
                    </a:lnTo>
                    <a:lnTo>
                      <a:pt x="401" y="20193"/>
                    </a:lnTo>
                    <a:lnTo>
                      <a:pt x="0" y="20193"/>
                    </a:lnTo>
                    <a:lnTo>
                      <a:pt x="0" y="21148"/>
                    </a:lnTo>
                    <a:lnTo>
                      <a:pt x="1204" y="21123"/>
                    </a:lnTo>
                    <a:lnTo>
                      <a:pt x="2452" y="21047"/>
                    </a:lnTo>
                    <a:lnTo>
                      <a:pt x="3633" y="20997"/>
                    </a:lnTo>
                    <a:lnTo>
                      <a:pt x="4815" y="21047"/>
                    </a:lnTo>
                    <a:lnTo>
                      <a:pt x="5952" y="21123"/>
                    </a:lnTo>
                    <a:lnTo>
                      <a:pt x="7111" y="21148"/>
                    </a:lnTo>
                    <a:lnTo>
                      <a:pt x="7111" y="20193"/>
                    </a:lnTo>
                    <a:lnTo>
                      <a:pt x="6665" y="20193"/>
                    </a:lnTo>
                    <a:lnTo>
                      <a:pt x="5105" y="19842"/>
                    </a:lnTo>
                    <a:lnTo>
                      <a:pt x="4302" y="18737"/>
                    </a:lnTo>
                    <a:lnTo>
                      <a:pt x="4079" y="16652"/>
                    </a:lnTo>
                    <a:lnTo>
                      <a:pt x="4079" y="4194"/>
                    </a:lnTo>
                    <a:lnTo>
                      <a:pt x="17967" y="21600"/>
                    </a:lnTo>
                    <a:lnTo>
                      <a:pt x="18970" y="21600"/>
                    </a:lnTo>
                    <a:lnTo>
                      <a:pt x="18925" y="20570"/>
                    </a:lnTo>
                    <a:lnTo>
                      <a:pt x="18880" y="19566"/>
                    </a:lnTo>
                    <a:lnTo>
                      <a:pt x="18880" y="4772"/>
                    </a:lnTo>
                    <a:lnTo>
                      <a:pt x="19081" y="2637"/>
                    </a:lnTo>
                    <a:lnTo>
                      <a:pt x="19638" y="1482"/>
                    </a:lnTo>
                    <a:lnTo>
                      <a:pt x="20396" y="1030"/>
                    </a:lnTo>
                    <a:lnTo>
                      <a:pt x="21243" y="929"/>
                    </a:lnTo>
                    <a:lnTo>
                      <a:pt x="21600" y="929"/>
                    </a:lnTo>
                    <a:lnTo>
                      <a:pt x="21600" y="0"/>
                    </a:lnTo>
                    <a:lnTo>
                      <a:pt x="20530" y="50"/>
                    </a:lnTo>
                    <a:lnTo>
                      <a:pt x="19415" y="100"/>
                    </a:lnTo>
                    <a:lnTo>
                      <a:pt x="18368" y="151"/>
                    </a:lnTo>
                    <a:lnTo>
                      <a:pt x="14556" y="0"/>
                    </a:lnTo>
                    <a:lnTo>
                      <a:pt x="14556" y="929"/>
                    </a:lnTo>
                    <a:lnTo>
                      <a:pt x="15158" y="929"/>
                    </a:lnTo>
                    <a:lnTo>
                      <a:pt x="16116" y="1130"/>
                    </a:lnTo>
                    <a:lnTo>
                      <a:pt x="17097" y="1909"/>
                    </a:lnTo>
                    <a:lnTo>
                      <a:pt x="17498" y="3742"/>
                    </a:lnTo>
                    <a:lnTo>
                      <a:pt x="17498" y="15070"/>
                    </a:lnTo>
                    <a:lnTo>
                      <a:pt x="17454" y="15145"/>
                    </a:lnTo>
                    <a:lnTo>
                      <a:pt x="54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8" name="Shape 8"/>
              <p:cNvSpPr/>
              <p:nvPr/>
            </p:nvSpPr>
            <p:spPr>
              <a:xfrm>
                <a:off x="559804" y="-1"/>
                <a:ext cx="118380" cy="123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88" y="2405"/>
                    </a:moveTo>
                    <a:lnTo>
                      <a:pt x="8888" y="18213"/>
                    </a:lnTo>
                    <a:lnTo>
                      <a:pt x="8604" y="19857"/>
                    </a:lnTo>
                    <a:lnTo>
                      <a:pt x="7751" y="20545"/>
                    </a:lnTo>
                    <a:lnTo>
                      <a:pt x="6253" y="20667"/>
                    </a:lnTo>
                    <a:lnTo>
                      <a:pt x="5710" y="20667"/>
                    </a:lnTo>
                    <a:lnTo>
                      <a:pt x="5710" y="21600"/>
                    </a:lnTo>
                    <a:lnTo>
                      <a:pt x="7234" y="21575"/>
                    </a:lnTo>
                    <a:lnTo>
                      <a:pt x="9069" y="21502"/>
                    </a:lnTo>
                    <a:lnTo>
                      <a:pt x="10981" y="21453"/>
                    </a:lnTo>
                    <a:lnTo>
                      <a:pt x="12789" y="21502"/>
                    </a:lnTo>
                    <a:lnTo>
                      <a:pt x="14546" y="21575"/>
                    </a:lnTo>
                    <a:lnTo>
                      <a:pt x="16019" y="21600"/>
                    </a:lnTo>
                    <a:lnTo>
                      <a:pt x="16019" y="20667"/>
                    </a:lnTo>
                    <a:lnTo>
                      <a:pt x="15425" y="20667"/>
                    </a:lnTo>
                    <a:lnTo>
                      <a:pt x="14107" y="20520"/>
                    </a:lnTo>
                    <a:lnTo>
                      <a:pt x="13229" y="19808"/>
                    </a:lnTo>
                    <a:lnTo>
                      <a:pt x="12919" y="18139"/>
                    </a:lnTo>
                    <a:lnTo>
                      <a:pt x="12919" y="2405"/>
                    </a:lnTo>
                    <a:lnTo>
                      <a:pt x="17983" y="2405"/>
                    </a:lnTo>
                    <a:lnTo>
                      <a:pt x="19507" y="2896"/>
                    </a:lnTo>
                    <a:lnTo>
                      <a:pt x="20153" y="4025"/>
                    </a:lnTo>
                    <a:lnTo>
                      <a:pt x="20282" y="5228"/>
                    </a:lnTo>
                    <a:lnTo>
                      <a:pt x="21238" y="4958"/>
                    </a:lnTo>
                    <a:lnTo>
                      <a:pt x="21264" y="4124"/>
                    </a:lnTo>
                    <a:lnTo>
                      <a:pt x="21264" y="3314"/>
                    </a:lnTo>
                    <a:lnTo>
                      <a:pt x="21290" y="2553"/>
                    </a:lnTo>
                    <a:lnTo>
                      <a:pt x="21393" y="1718"/>
                    </a:lnTo>
                    <a:lnTo>
                      <a:pt x="21522" y="933"/>
                    </a:lnTo>
                    <a:lnTo>
                      <a:pt x="21600" y="147"/>
                    </a:lnTo>
                    <a:lnTo>
                      <a:pt x="20877" y="0"/>
                    </a:lnTo>
                    <a:lnTo>
                      <a:pt x="20618" y="638"/>
                    </a:lnTo>
                    <a:lnTo>
                      <a:pt x="20024" y="884"/>
                    </a:lnTo>
                    <a:lnTo>
                      <a:pt x="19249" y="933"/>
                    </a:lnTo>
                    <a:lnTo>
                      <a:pt x="3100" y="933"/>
                    </a:lnTo>
                    <a:lnTo>
                      <a:pt x="2300" y="884"/>
                    </a:lnTo>
                    <a:lnTo>
                      <a:pt x="1654" y="663"/>
                    </a:lnTo>
                    <a:lnTo>
                      <a:pt x="1214" y="49"/>
                    </a:lnTo>
                    <a:lnTo>
                      <a:pt x="465" y="49"/>
                    </a:lnTo>
                    <a:lnTo>
                      <a:pt x="465" y="933"/>
                    </a:lnTo>
                    <a:lnTo>
                      <a:pt x="310" y="2553"/>
                    </a:lnTo>
                    <a:lnTo>
                      <a:pt x="207" y="3412"/>
                    </a:lnTo>
                    <a:lnTo>
                      <a:pt x="52" y="4246"/>
                    </a:lnTo>
                    <a:lnTo>
                      <a:pt x="0" y="5081"/>
                    </a:lnTo>
                    <a:lnTo>
                      <a:pt x="827" y="5081"/>
                    </a:lnTo>
                    <a:lnTo>
                      <a:pt x="1344" y="3412"/>
                    </a:lnTo>
                    <a:lnTo>
                      <a:pt x="2093" y="2651"/>
                    </a:lnTo>
                    <a:lnTo>
                      <a:pt x="3746" y="2405"/>
                    </a:lnTo>
                    <a:lnTo>
                      <a:pt x="8888" y="240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746643" y="0"/>
                <a:ext cx="119806" cy="12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17" y="14194"/>
                    </a:moveTo>
                    <a:lnTo>
                      <a:pt x="13103" y="14194"/>
                    </a:lnTo>
                    <a:lnTo>
                      <a:pt x="14281" y="17637"/>
                    </a:lnTo>
                    <a:lnTo>
                      <a:pt x="14613" y="18553"/>
                    </a:lnTo>
                    <a:lnTo>
                      <a:pt x="14792" y="19272"/>
                    </a:lnTo>
                    <a:lnTo>
                      <a:pt x="14895" y="19817"/>
                    </a:lnTo>
                    <a:lnTo>
                      <a:pt x="14536" y="20361"/>
                    </a:lnTo>
                    <a:lnTo>
                      <a:pt x="13794" y="20609"/>
                    </a:lnTo>
                    <a:lnTo>
                      <a:pt x="12975" y="20659"/>
                    </a:lnTo>
                    <a:lnTo>
                      <a:pt x="12668" y="20659"/>
                    </a:lnTo>
                    <a:lnTo>
                      <a:pt x="12668" y="21600"/>
                    </a:lnTo>
                    <a:lnTo>
                      <a:pt x="14229" y="21526"/>
                    </a:lnTo>
                    <a:lnTo>
                      <a:pt x="15791" y="21501"/>
                    </a:lnTo>
                    <a:lnTo>
                      <a:pt x="17300" y="21451"/>
                    </a:lnTo>
                    <a:lnTo>
                      <a:pt x="18734" y="21501"/>
                    </a:lnTo>
                    <a:lnTo>
                      <a:pt x="20167" y="21526"/>
                    </a:lnTo>
                    <a:lnTo>
                      <a:pt x="21600" y="21600"/>
                    </a:lnTo>
                    <a:lnTo>
                      <a:pt x="21600" y="20659"/>
                    </a:lnTo>
                    <a:lnTo>
                      <a:pt x="21344" y="20659"/>
                    </a:lnTo>
                    <a:lnTo>
                      <a:pt x="20474" y="20535"/>
                    </a:lnTo>
                    <a:lnTo>
                      <a:pt x="19757" y="20139"/>
                    </a:lnTo>
                    <a:lnTo>
                      <a:pt x="19322" y="19445"/>
                    </a:lnTo>
                    <a:lnTo>
                      <a:pt x="18938" y="18553"/>
                    </a:lnTo>
                    <a:lnTo>
                      <a:pt x="18580" y="17488"/>
                    </a:lnTo>
                    <a:lnTo>
                      <a:pt x="18196" y="16373"/>
                    </a:lnTo>
                    <a:lnTo>
                      <a:pt x="12540" y="817"/>
                    </a:lnTo>
                    <a:lnTo>
                      <a:pt x="12412" y="570"/>
                    </a:lnTo>
                    <a:lnTo>
                      <a:pt x="12208" y="74"/>
                    </a:lnTo>
                    <a:lnTo>
                      <a:pt x="12156" y="50"/>
                    </a:lnTo>
                    <a:lnTo>
                      <a:pt x="12080" y="0"/>
                    </a:lnTo>
                    <a:lnTo>
                      <a:pt x="11773" y="0"/>
                    </a:lnTo>
                    <a:lnTo>
                      <a:pt x="11030" y="446"/>
                    </a:lnTo>
                    <a:lnTo>
                      <a:pt x="10032" y="917"/>
                    </a:lnTo>
                    <a:lnTo>
                      <a:pt x="8983" y="1288"/>
                    </a:lnTo>
                    <a:lnTo>
                      <a:pt x="8676" y="2527"/>
                    </a:lnTo>
                    <a:lnTo>
                      <a:pt x="8241" y="3815"/>
                    </a:lnTo>
                    <a:lnTo>
                      <a:pt x="7831" y="5028"/>
                    </a:lnTo>
                    <a:lnTo>
                      <a:pt x="2866" y="18751"/>
                    </a:lnTo>
                    <a:lnTo>
                      <a:pt x="2252" y="19792"/>
                    </a:lnTo>
                    <a:lnTo>
                      <a:pt x="1305" y="20436"/>
                    </a:lnTo>
                    <a:lnTo>
                      <a:pt x="154" y="20659"/>
                    </a:lnTo>
                    <a:lnTo>
                      <a:pt x="0" y="20659"/>
                    </a:lnTo>
                    <a:lnTo>
                      <a:pt x="0" y="21600"/>
                    </a:lnTo>
                    <a:lnTo>
                      <a:pt x="1100" y="21526"/>
                    </a:lnTo>
                    <a:lnTo>
                      <a:pt x="2227" y="21501"/>
                    </a:lnTo>
                    <a:lnTo>
                      <a:pt x="3301" y="21451"/>
                    </a:lnTo>
                    <a:lnTo>
                      <a:pt x="4581" y="21501"/>
                    </a:lnTo>
                    <a:lnTo>
                      <a:pt x="5809" y="21526"/>
                    </a:lnTo>
                    <a:lnTo>
                      <a:pt x="7089" y="21600"/>
                    </a:lnTo>
                    <a:lnTo>
                      <a:pt x="7089" y="20659"/>
                    </a:lnTo>
                    <a:lnTo>
                      <a:pt x="6705" y="20659"/>
                    </a:lnTo>
                    <a:lnTo>
                      <a:pt x="5682" y="20609"/>
                    </a:lnTo>
                    <a:lnTo>
                      <a:pt x="4786" y="20287"/>
                    </a:lnTo>
                    <a:lnTo>
                      <a:pt x="4427" y="19594"/>
                    </a:lnTo>
                    <a:lnTo>
                      <a:pt x="4530" y="18999"/>
                    </a:lnTo>
                    <a:lnTo>
                      <a:pt x="4760" y="18231"/>
                    </a:lnTo>
                    <a:lnTo>
                      <a:pt x="5093" y="17339"/>
                    </a:lnTo>
                    <a:lnTo>
                      <a:pt x="6117" y="14194"/>
                    </a:lnTo>
                    <a:close/>
                    <a:moveTo>
                      <a:pt x="12438" y="12534"/>
                    </a:moveTo>
                    <a:lnTo>
                      <a:pt x="6705" y="12534"/>
                    </a:lnTo>
                    <a:lnTo>
                      <a:pt x="9520" y="4087"/>
                    </a:lnTo>
                    <a:lnTo>
                      <a:pt x="9572" y="4087"/>
                    </a:lnTo>
                    <a:lnTo>
                      <a:pt x="12438" y="1253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941327" y="4899"/>
                <a:ext cx="118380" cy="11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16" y="1231"/>
                    </a:moveTo>
                    <a:lnTo>
                      <a:pt x="7314" y="1180"/>
                    </a:lnTo>
                    <a:lnTo>
                      <a:pt x="7838" y="1154"/>
                    </a:lnTo>
                    <a:lnTo>
                      <a:pt x="8650" y="1077"/>
                    </a:lnTo>
                    <a:lnTo>
                      <a:pt x="10197" y="1283"/>
                    </a:lnTo>
                    <a:lnTo>
                      <a:pt x="11508" y="1898"/>
                    </a:lnTo>
                    <a:lnTo>
                      <a:pt x="12504" y="2822"/>
                    </a:lnTo>
                    <a:lnTo>
                      <a:pt x="13107" y="4079"/>
                    </a:lnTo>
                    <a:lnTo>
                      <a:pt x="13317" y="5592"/>
                    </a:lnTo>
                    <a:lnTo>
                      <a:pt x="13133" y="7260"/>
                    </a:lnTo>
                    <a:lnTo>
                      <a:pt x="12714" y="8491"/>
                    </a:lnTo>
                    <a:lnTo>
                      <a:pt x="12032" y="9415"/>
                    </a:lnTo>
                    <a:lnTo>
                      <a:pt x="11088" y="10030"/>
                    </a:lnTo>
                    <a:lnTo>
                      <a:pt x="9883" y="10364"/>
                    </a:lnTo>
                    <a:lnTo>
                      <a:pt x="8415" y="10467"/>
                    </a:lnTo>
                    <a:lnTo>
                      <a:pt x="6816" y="10467"/>
                    </a:lnTo>
                    <a:lnTo>
                      <a:pt x="6816" y="1231"/>
                    </a:lnTo>
                    <a:close/>
                    <a:moveTo>
                      <a:pt x="2831" y="18958"/>
                    </a:moveTo>
                    <a:lnTo>
                      <a:pt x="2490" y="19881"/>
                    </a:lnTo>
                    <a:lnTo>
                      <a:pt x="1704" y="20471"/>
                    </a:lnTo>
                    <a:lnTo>
                      <a:pt x="524" y="20625"/>
                    </a:lnTo>
                    <a:lnTo>
                      <a:pt x="0" y="20625"/>
                    </a:lnTo>
                    <a:lnTo>
                      <a:pt x="0" y="21600"/>
                    </a:lnTo>
                    <a:lnTo>
                      <a:pt x="1520" y="21574"/>
                    </a:lnTo>
                    <a:lnTo>
                      <a:pt x="3041" y="21497"/>
                    </a:lnTo>
                    <a:lnTo>
                      <a:pt x="4561" y="21446"/>
                    </a:lnTo>
                    <a:lnTo>
                      <a:pt x="6396" y="21497"/>
                    </a:lnTo>
                    <a:lnTo>
                      <a:pt x="8231" y="21574"/>
                    </a:lnTo>
                    <a:lnTo>
                      <a:pt x="9987" y="21600"/>
                    </a:lnTo>
                    <a:lnTo>
                      <a:pt x="9987" y="20625"/>
                    </a:lnTo>
                    <a:lnTo>
                      <a:pt x="9463" y="20625"/>
                    </a:lnTo>
                    <a:lnTo>
                      <a:pt x="8152" y="20523"/>
                    </a:lnTo>
                    <a:lnTo>
                      <a:pt x="7183" y="19856"/>
                    </a:lnTo>
                    <a:lnTo>
                      <a:pt x="6816" y="18111"/>
                    </a:lnTo>
                    <a:lnTo>
                      <a:pt x="6816" y="11570"/>
                    </a:lnTo>
                    <a:lnTo>
                      <a:pt x="8939" y="11570"/>
                    </a:lnTo>
                    <a:lnTo>
                      <a:pt x="9725" y="12852"/>
                    </a:lnTo>
                    <a:lnTo>
                      <a:pt x="10459" y="14186"/>
                    </a:lnTo>
                    <a:lnTo>
                      <a:pt x="11272" y="15443"/>
                    </a:lnTo>
                    <a:lnTo>
                      <a:pt x="12058" y="16726"/>
                    </a:lnTo>
                    <a:lnTo>
                      <a:pt x="12871" y="17983"/>
                    </a:lnTo>
                    <a:lnTo>
                      <a:pt x="14601" y="20394"/>
                    </a:lnTo>
                    <a:lnTo>
                      <a:pt x="15492" y="21600"/>
                    </a:lnTo>
                    <a:lnTo>
                      <a:pt x="16515" y="21574"/>
                    </a:lnTo>
                    <a:lnTo>
                      <a:pt x="17511" y="21497"/>
                    </a:lnTo>
                    <a:lnTo>
                      <a:pt x="18481" y="21446"/>
                    </a:lnTo>
                    <a:lnTo>
                      <a:pt x="19555" y="21497"/>
                    </a:lnTo>
                    <a:lnTo>
                      <a:pt x="20578" y="21574"/>
                    </a:lnTo>
                    <a:lnTo>
                      <a:pt x="21600" y="21600"/>
                    </a:lnTo>
                    <a:lnTo>
                      <a:pt x="21600" y="20625"/>
                    </a:lnTo>
                    <a:lnTo>
                      <a:pt x="20289" y="20343"/>
                    </a:lnTo>
                    <a:lnTo>
                      <a:pt x="19372" y="19779"/>
                    </a:lnTo>
                    <a:lnTo>
                      <a:pt x="18481" y="18804"/>
                    </a:lnTo>
                    <a:lnTo>
                      <a:pt x="13081" y="10928"/>
                    </a:lnTo>
                    <a:lnTo>
                      <a:pt x="14549" y="10236"/>
                    </a:lnTo>
                    <a:lnTo>
                      <a:pt x="15754" y="9363"/>
                    </a:lnTo>
                    <a:lnTo>
                      <a:pt x="16698" y="8286"/>
                    </a:lnTo>
                    <a:lnTo>
                      <a:pt x="17327" y="6978"/>
                    </a:lnTo>
                    <a:lnTo>
                      <a:pt x="17537" y="5438"/>
                    </a:lnTo>
                    <a:lnTo>
                      <a:pt x="17380" y="3925"/>
                    </a:lnTo>
                    <a:lnTo>
                      <a:pt x="16934" y="2719"/>
                    </a:lnTo>
                    <a:lnTo>
                      <a:pt x="16200" y="1796"/>
                    </a:lnTo>
                    <a:lnTo>
                      <a:pt x="15256" y="1052"/>
                    </a:lnTo>
                    <a:lnTo>
                      <a:pt x="14155" y="564"/>
                    </a:lnTo>
                    <a:lnTo>
                      <a:pt x="12845" y="205"/>
                    </a:lnTo>
                    <a:lnTo>
                      <a:pt x="11482" y="51"/>
                    </a:lnTo>
                    <a:lnTo>
                      <a:pt x="9987" y="0"/>
                    </a:lnTo>
                    <a:lnTo>
                      <a:pt x="6684" y="103"/>
                    </a:lnTo>
                    <a:lnTo>
                      <a:pt x="4850" y="154"/>
                    </a:lnTo>
                    <a:lnTo>
                      <a:pt x="2962" y="103"/>
                    </a:lnTo>
                    <a:lnTo>
                      <a:pt x="1311" y="51"/>
                    </a:lnTo>
                    <a:lnTo>
                      <a:pt x="0" y="0"/>
                    </a:lnTo>
                    <a:lnTo>
                      <a:pt x="0" y="949"/>
                    </a:lnTo>
                    <a:lnTo>
                      <a:pt x="524" y="949"/>
                    </a:lnTo>
                    <a:lnTo>
                      <a:pt x="1573" y="1052"/>
                    </a:lnTo>
                    <a:lnTo>
                      <a:pt x="2438" y="1667"/>
                    </a:lnTo>
                    <a:lnTo>
                      <a:pt x="2831" y="3232"/>
                    </a:lnTo>
                    <a:lnTo>
                      <a:pt x="2831" y="189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1129592" y="0"/>
                <a:ext cx="119806" cy="12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24" y="14194"/>
                    </a:moveTo>
                    <a:lnTo>
                      <a:pt x="13119" y="14194"/>
                    </a:lnTo>
                    <a:lnTo>
                      <a:pt x="14272" y="17637"/>
                    </a:lnTo>
                    <a:lnTo>
                      <a:pt x="14631" y="18553"/>
                    </a:lnTo>
                    <a:lnTo>
                      <a:pt x="14887" y="19272"/>
                    </a:lnTo>
                    <a:lnTo>
                      <a:pt x="14964" y="19817"/>
                    </a:lnTo>
                    <a:lnTo>
                      <a:pt x="14631" y="20361"/>
                    </a:lnTo>
                    <a:lnTo>
                      <a:pt x="13836" y="20609"/>
                    </a:lnTo>
                    <a:lnTo>
                      <a:pt x="13068" y="20659"/>
                    </a:lnTo>
                    <a:lnTo>
                      <a:pt x="12683" y="20659"/>
                    </a:lnTo>
                    <a:lnTo>
                      <a:pt x="12683" y="21600"/>
                    </a:lnTo>
                    <a:lnTo>
                      <a:pt x="14246" y="21526"/>
                    </a:lnTo>
                    <a:lnTo>
                      <a:pt x="15784" y="21501"/>
                    </a:lnTo>
                    <a:lnTo>
                      <a:pt x="17295" y="21451"/>
                    </a:lnTo>
                    <a:lnTo>
                      <a:pt x="18756" y="21501"/>
                    </a:lnTo>
                    <a:lnTo>
                      <a:pt x="20191" y="21526"/>
                    </a:lnTo>
                    <a:lnTo>
                      <a:pt x="21600" y="21600"/>
                    </a:lnTo>
                    <a:lnTo>
                      <a:pt x="21600" y="20659"/>
                    </a:lnTo>
                    <a:lnTo>
                      <a:pt x="21369" y="20659"/>
                    </a:lnTo>
                    <a:lnTo>
                      <a:pt x="20524" y="20535"/>
                    </a:lnTo>
                    <a:lnTo>
                      <a:pt x="19858" y="20139"/>
                    </a:lnTo>
                    <a:lnTo>
                      <a:pt x="19396" y="19445"/>
                    </a:lnTo>
                    <a:lnTo>
                      <a:pt x="18961" y="18553"/>
                    </a:lnTo>
                    <a:lnTo>
                      <a:pt x="18577" y="17488"/>
                    </a:lnTo>
                    <a:lnTo>
                      <a:pt x="18218" y="16373"/>
                    </a:lnTo>
                    <a:lnTo>
                      <a:pt x="12530" y="817"/>
                    </a:lnTo>
                    <a:lnTo>
                      <a:pt x="12453" y="570"/>
                    </a:lnTo>
                    <a:lnTo>
                      <a:pt x="12325" y="322"/>
                    </a:lnTo>
                    <a:lnTo>
                      <a:pt x="12222" y="74"/>
                    </a:lnTo>
                    <a:lnTo>
                      <a:pt x="12145" y="0"/>
                    </a:lnTo>
                    <a:lnTo>
                      <a:pt x="11786" y="0"/>
                    </a:lnTo>
                    <a:lnTo>
                      <a:pt x="10992" y="446"/>
                    </a:lnTo>
                    <a:lnTo>
                      <a:pt x="10044" y="917"/>
                    </a:lnTo>
                    <a:lnTo>
                      <a:pt x="8994" y="1288"/>
                    </a:lnTo>
                    <a:lnTo>
                      <a:pt x="8686" y="2527"/>
                    </a:lnTo>
                    <a:lnTo>
                      <a:pt x="8276" y="3815"/>
                    </a:lnTo>
                    <a:lnTo>
                      <a:pt x="7841" y="5028"/>
                    </a:lnTo>
                    <a:lnTo>
                      <a:pt x="2870" y="18751"/>
                    </a:lnTo>
                    <a:lnTo>
                      <a:pt x="2255" y="19792"/>
                    </a:lnTo>
                    <a:lnTo>
                      <a:pt x="1332" y="20436"/>
                    </a:lnTo>
                    <a:lnTo>
                      <a:pt x="179" y="20659"/>
                    </a:lnTo>
                    <a:lnTo>
                      <a:pt x="0" y="20659"/>
                    </a:lnTo>
                    <a:lnTo>
                      <a:pt x="0" y="21600"/>
                    </a:lnTo>
                    <a:lnTo>
                      <a:pt x="1102" y="21526"/>
                    </a:lnTo>
                    <a:lnTo>
                      <a:pt x="2229" y="21501"/>
                    </a:lnTo>
                    <a:lnTo>
                      <a:pt x="3382" y="21451"/>
                    </a:lnTo>
                    <a:lnTo>
                      <a:pt x="4612" y="21501"/>
                    </a:lnTo>
                    <a:lnTo>
                      <a:pt x="5868" y="21526"/>
                    </a:lnTo>
                    <a:lnTo>
                      <a:pt x="7072" y="21600"/>
                    </a:lnTo>
                    <a:lnTo>
                      <a:pt x="7072" y="20659"/>
                    </a:lnTo>
                    <a:lnTo>
                      <a:pt x="6790" y="20659"/>
                    </a:lnTo>
                    <a:lnTo>
                      <a:pt x="5688" y="20609"/>
                    </a:lnTo>
                    <a:lnTo>
                      <a:pt x="4791" y="20287"/>
                    </a:lnTo>
                    <a:lnTo>
                      <a:pt x="4433" y="19594"/>
                    </a:lnTo>
                    <a:lnTo>
                      <a:pt x="4510" y="18999"/>
                    </a:lnTo>
                    <a:lnTo>
                      <a:pt x="4766" y="18231"/>
                    </a:lnTo>
                    <a:lnTo>
                      <a:pt x="5099" y="17339"/>
                    </a:lnTo>
                    <a:lnTo>
                      <a:pt x="6124" y="14194"/>
                    </a:lnTo>
                    <a:close/>
                    <a:moveTo>
                      <a:pt x="12453" y="12534"/>
                    </a:moveTo>
                    <a:lnTo>
                      <a:pt x="6688" y="12534"/>
                    </a:lnTo>
                    <a:lnTo>
                      <a:pt x="9583" y="4087"/>
                    </a:lnTo>
                    <a:lnTo>
                      <a:pt x="9660" y="4087"/>
                    </a:lnTo>
                    <a:lnTo>
                      <a:pt x="12453" y="1253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12" name="Shape 12"/>
              <p:cNvSpPr/>
              <p:nvPr/>
            </p:nvSpPr>
            <p:spPr>
              <a:xfrm>
                <a:off x="1252963" y="98699"/>
                <a:ext cx="19968" cy="2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260"/>
                    </a:lnTo>
                    <a:lnTo>
                      <a:pt x="12522" y="2260"/>
                    </a:lnTo>
                    <a:lnTo>
                      <a:pt x="12522" y="21600"/>
                    </a:lnTo>
                    <a:lnTo>
                      <a:pt x="8765" y="21600"/>
                    </a:lnTo>
                    <a:lnTo>
                      <a:pt x="8765" y="2260"/>
                    </a:lnTo>
                    <a:lnTo>
                      <a:pt x="0" y="226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1275783" y="98699"/>
                <a:ext cx="23534" cy="2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4500" y="0"/>
                    </a:lnTo>
                    <a:lnTo>
                      <a:pt x="10929" y="18209"/>
                    </a:lnTo>
                    <a:lnTo>
                      <a:pt x="1710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514" y="21600"/>
                    </a:lnTo>
                    <a:lnTo>
                      <a:pt x="18514" y="3140"/>
                    </a:lnTo>
                    <a:lnTo>
                      <a:pt x="12471" y="21600"/>
                    </a:lnTo>
                    <a:lnTo>
                      <a:pt x="9386" y="21600"/>
                    </a:lnTo>
                    <a:lnTo>
                      <a:pt x="3086" y="3140"/>
                    </a:lnTo>
                    <a:lnTo>
                      <a:pt x="3086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841" tIns="45841" rIns="45841" bIns="45841" numCol="1" anchor="t">
                <a:noAutofit/>
              </a:bodyPr>
              <a:lstStyle/>
              <a:p>
                <a:pPr defTabSz="914400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dirty="0"/>
              </a:p>
            </p:txBody>
          </p:sp>
        </p:grpSp>
      </p:grp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4864" y="56555"/>
            <a:ext cx="84560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382880" y="1162349"/>
            <a:ext cx="8454505" cy="4115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489031" y="6420446"/>
            <a:ext cx="273645" cy="264243"/>
          </a:xfrm>
          <a:prstGeom prst="rect">
            <a:avLst/>
          </a:prstGeom>
          <a:ln w="12700">
            <a:miter lim="400000"/>
          </a:ln>
        </p:spPr>
        <p:txBody>
          <a:bodyPr wrap="none" lIns="45714" tIns="45714" rIns="45714" bIns="45714">
            <a:spAutoFit/>
          </a:bodyPr>
          <a:lstStyle>
            <a:lvl1pPr algn="r" defTabSz="914400">
              <a:defRPr sz="12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63" r:id="rId3"/>
    <p:sldLayoutId id="2147483664" r:id="rId4"/>
  </p:sldLayoutIdLst>
  <p:transition spd="med"/>
  <p:txStyles>
    <p:titleStyle>
      <a:lvl1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137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275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412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55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7C223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1908" marR="0" indent="-34190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1pPr>
      <a:lvl2pPr marL="763777" marR="0" indent="-30739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–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2pPr>
      <a:lvl3pPr marL="1159227" marR="0" indent="-24492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–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3pPr>
      <a:lvl4pPr marL="1617142" marR="0" indent="-24492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–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4pPr>
      <a:lvl5pPr marL="2056035" marR="0" indent="-227431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5pPr>
      <a:lvl6pPr marL="2514257" marR="0" indent="-22856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6pPr>
      <a:lvl7pPr marL="2971395" marR="0" indent="-22856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7pPr>
      <a:lvl8pPr marL="3428532" marR="0" indent="-22856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8pPr>
      <a:lvl9pPr marL="3885670" marR="0" indent="-22856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234C"/>
        </a:buClr>
        <a:buSzPct val="100000"/>
        <a:buFontTx/>
        <a:buChar char="•"/>
        <a:tabLst/>
        <a:defRPr sz="280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011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028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038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05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06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2081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909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610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agsommer@sentara.com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hyperlink" Target="mailto:agsommer@sentara.com" TargetMode="External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8878" y="855774"/>
            <a:ext cx="8456061" cy="1143001"/>
          </a:xfrm>
        </p:spPr>
        <p:txBody>
          <a:bodyPr/>
          <a:lstStyle/>
          <a:p>
            <a:r>
              <a:rPr lang="en-US" dirty="0" smtClean="0"/>
              <a:t>Implementation of an Antibiotic Timeout Process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109897" y="2405869"/>
            <a:ext cx="8914182" cy="3485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0" dirty="0" smtClean="0">
                <a:solidFill>
                  <a:srgbClr val="002060"/>
                </a:solidFill>
                <a:latin typeface="Franklin Gothic Demi Cond" panose="020B0706030402020204" pitchFamily="34" charset="0"/>
              </a:rPr>
              <a:t>SIGOVA Antimicrobial Stewardship </a:t>
            </a:r>
          </a:p>
          <a:p>
            <a:pPr marL="0" indent="0" algn="ctr">
              <a:buNone/>
            </a:pPr>
            <a:r>
              <a:rPr lang="en-US" sz="3200" b="0" dirty="0" smtClean="0">
                <a:solidFill>
                  <a:srgbClr val="002060"/>
                </a:solidFill>
                <a:latin typeface="Franklin Gothic Demi Cond" panose="020B0706030402020204" pitchFamily="34" charset="0"/>
              </a:rPr>
              <a:t>Research Symposium </a:t>
            </a:r>
          </a:p>
          <a:p>
            <a:pPr marL="0" indent="0" algn="ctr">
              <a:buNone/>
            </a:pPr>
            <a:endParaRPr lang="en-US" sz="2600" dirty="0" smtClean="0"/>
          </a:p>
          <a:p>
            <a:pPr marL="0" indent="0" algn="ctr">
              <a:buNone/>
            </a:pPr>
            <a:r>
              <a:rPr lang="en-US" sz="2600" dirty="0" smtClean="0"/>
              <a:t>Ashlee Hamel, PharmD, BCPS</a:t>
            </a:r>
          </a:p>
          <a:p>
            <a:pPr marL="0" indent="0" algn="ctr">
              <a:buNone/>
            </a:pPr>
            <a:r>
              <a:rPr lang="en-US" sz="1800" dirty="0" smtClean="0"/>
              <a:t>System Coordinator, Pharmacy Clinical Programs</a:t>
            </a:r>
          </a:p>
          <a:p>
            <a:pPr marL="0" indent="0" algn="ctr">
              <a:buNone/>
            </a:pPr>
            <a:r>
              <a:rPr lang="en-US" sz="1800" dirty="0" smtClean="0"/>
              <a:t>Sentara Healthcare - Norfolk, VA</a:t>
            </a:r>
          </a:p>
          <a:p>
            <a:pPr marL="0" indent="0" algn="ctr">
              <a:buNone/>
            </a:pPr>
            <a:r>
              <a:rPr lang="en-US" sz="1800" dirty="0" smtClean="0">
                <a:hlinkClick r:id="rId5"/>
              </a:rPr>
              <a:t>agsommer@sentara.com</a:t>
            </a: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28242"/>
      </p:ext>
    </p:extLst>
  </p:cSld>
  <p:clrMapOvr>
    <a:masterClrMapping/>
  </p:clrMapOvr>
  <p:transition spd="med" advTm="12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160338"/>
            <a:ext cx="8456061" cy="807518"/>
          </a:xfrm>
        </p:spPr>
        <p:txBody>
          <a:bodyPr>
            <a:normAutofit/>
          </a:bodyPr>
          <a:lstStyle/>
          <a:p>
            <a:r>
              <a:rPr lang="en-US" dirty="0" smtClean="0"/>
              <a:t>External Support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45157" y="955051"/>
            <a:ext cx="8714737" cy="1972512"/>
          </a:xfrm>
        </p:spPr>
        <p:txBody>
          <a:bodyPr>
            <a:noAutofit/>
          </a:bodyPr>
          <a:lstStyle/>
          <a:p>
            <a:pPr marL="0" lvl="0" indent="0">
              <a:spcBef>
                <a:spcPts val="800"/>
              </a:spcBef>
              <a:buNone/>
            </a:pPr>
            <a:r>
              <a:rPr lang="en-US" sz="2200" dirty="0" smtClean="0"/>
              <a:t>A </a:t>
            </a:r>
            <a:r>
              <a:rPr lang="en-US" sz="2200" dirty="0"/>
              <a:t>number of state/federal agencies and professional societies have developed </a:t>
            </a:r>
            <a:r>
              <a:rPr lang="en-US" sz="2200" dirty="0" smtClean="0"/>
              <a:t>standards </a:t>
            </a:r>
            <a:r>
              <a:rPr lang="en-US" sz="2200" dirty="0"/>
              <a:t>that affect hospital </a:t>
            </a:r>
            <a:r>
              <a:rPr lang="en-US" sz="2200" dirty="0" smtClean="0"/>
              <a:t>accreditation, reimbursement</a:t>
            </a:r>
            <a:r>
              <a:rPr lang="en-US" sz="2200" dirty="0"/>
              <a:t>, and quality </a:t>
            </a:r>
            <a:r>
              <a:rPr lang="en-US" sz="2200" dirty="0" smtClean="0"/>
              <a:t>metrics.</a:t>
            </a:r>
          </a:p>
          <a:p>
            <a:pPr marL="0" lvl="0" indent="0">
              <a:spcBef>
                <a:spcPts val="800"/>
              </a:spcBef>
              <a:buNone/>
            </a:pPr>
            <a:endParaRPr lang="en-US" sz="300" b="0" dirty="0" smtClean="0"/>
          </a:p>
          <a:p>
            <a:pPr>
              <a:spcBef>
                <a:spcPts val="800"/>
              </a:spcBef>
            </a:pPr>
            <a:r>
              <a:rPr lang="en-US" sz="2000" b="0" dirty="0" smtClean="0"/>
              <a:t>Antibiotic timeout is </a:t>
            </a:r>
            <a:r>
              <a:rPr lang="en-US" sz="2000" b="0" dirty="0"/>
              <a:t>one of the measured best practices and is proposed by CMS to be a regulatory mandate in the near </a:t>
            </a:r>
            <a:r>
              <a:rPr lang="en-US" sz="2000" b="0" dirty="0" smtClean="0"/>
              <a:t>future</a:t>
            </a:r>
          </a:p>
          <a:p>
            <a:pPr>
              <a:spcBef>
                <a:spcPts val="800"/>
              </a:spcBef>
            </a:pPr>
            <a:endParaRPr lang="en-US" sz="300" b="0" dirty="0" smtClean="0"/>
          </a:p>
          <a:p>
            <a:pPr>
              <a:spcBef>
                <a:spcPts val="800"/>
              </a:spcBef>
            </a:pPr>
            <a:r>
              <a:rPr lang="en-US" sz="2000" b="0" dirty="0" smtClean="0"/>
              <a:t>This </a:t>
            </a:r>
            <a:r>
              <a:rPr lang="en-US" sz="2000" b="0" dirty="0"/>
              <a:t>metric is currently part of the NHSN/Leapfrog </a:t>
            </a:r>
            <a:r>
              <a:rPr lang="en-US" sz="2000" b="0" dirty="0" smtClean="0"/>
              <a:t>patient safety surveys</a:t>
            </a:r>
            <a:endParaRPr lang="en-US" sz="2000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422291"/>
            <a:ext cx="7194498" cy="23815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515278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050" dirty="0" smtClean="0"/>
          </a:p>
          <a:p>
            <a:pPr algn="r"/>
            <a:r>
              <a:rPr lang="en-US" sz="1050" dirty="0" smtClean="0"/>
              <a:t>CDC, 2014</a:t>
            </a:r>
          </a:p>
          <a:p>
            <a:pPr algn="r"/>
            <a:r>
              <a:rPr lang="en-US" sz="1050" dirty="0" smtClean="0"/>
              <a:t>NHSN, 2018</a:t>
            </a:r>
            <a:endParaRPr lang="en-US" sz="10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3722"/>
      </p:ext>
    </p:extLst>
  </p:cSld>
  <p:clrMapOvr>
    <a:masterClrMapping/>
  </p:clrMapOvr>
  <p:transition spd="med" advTm="26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264" y="831061"/>
            <a:ext cx="8890736" cy="2258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/>
              <a:t>Goal:</a:t>
            </a:r>
            <a:r>
              <a:rPr lang="en-US" sz="2000" dirty="0"/>
              <a:t> 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Optimize clinical outcomes </a:t>
            </a:r>
            <a:r>
              <a:rPr lang="en-US" sz="2000" b="0" dirty="0" smtClean="0"/>
              <a:t>and </a:t>
            </a:r>
            <a:r>
              <a:rPr lang="en-US" sz="2000" b="0" dirty="0"/>
              <a:t>prevent continuation of unnecessary antibiotics in the acute care </a:t>
            </a:r>
            <a:r>
              <a:rPr lang="en-US" sz="2000" b="0" dirty="0" smtClean="0"/>
              <a:t>setting  </a:t>
            </a:r>
            <a:endParaRPr lang="en-US" sz="2000" b="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Assess all antibiotic regimens on day </a:t>
            </a:r>
            <a:r>
              <a:rPr lang="en-US" sz="2000" b="0" dirty="0" smtClean="0"/>
              <a:t>3</a:t>
            </a:r>
          </a:p>
          <a:p>
            <a:pPr marL="456387" lvl="1" indent="0">
              <a:spcBef>
                <a:spcPts val="600"/>
              </a:spcBef>
              <a:buNone/>
            </a:pPr>
            <a:endParaRPr lang="en-US" sz="1050" u="sng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000" u="sng" dirty="0" smtClean="0"/>
              <a:t>Key Items: 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</a:pPr>
            <a:r>
              <a:rPr lang="en-US" sz="2000" b="0" dirty="0" smtClean="0"/>
              <a:t>Encourage prospective reviews &gt; “blanket” alert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</a:pPr>
            <a:r>
              <a:rPr lang="en-US" sz="2000" b="0" dirty="0" smtClean="0"/>
              <a:t>Be specific; streamline white noise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</a:pPr>
            <a:r>
              <a:rPr lang="en-US" sz="2000" b="0" dirty="0" smtClean="0"/>
              <a:t>Make it actionable</a:t>
            </a:r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50" name="Picture 2" descr="Image result for blueprint p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329">
            <a:off x="6395430" y="2502106"/>
            <a:ext cx="2608989" cy="149485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53264" y="4104954"/>
            <a:ext cx="7007072" cy="2258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>
            <a:noAutofit/>
          </a:bodyPr>
          <a:lstStyle>
            <a:lvl1pPr marL="341908" marR="0" indent="-34190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63777" marR="0" indent="-30739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9227" marR="0" indent="-24492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17142" marR="0" indent="-24492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6035" marR="0" indent="-227431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257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395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8532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5670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Evidence:</a:t>
            </a:r>
            <a:r>
              <a:rPr lang="en-US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The documentation of antibiotic assessments in the EMR is inconsistent and often </a:t>
            </a:r>
            <a:r>
              <a:rPr lang="en-US" sz="2000" b="0" dirty="0" smtClean="0"/>
              <a:t>incomplete 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If an assessment is documented, it is often not in a discrete, reportable, and/or actionable </a:t>
            </a:r>
            <a:r>
              <a:rPr lang="en-US" sz="2000" b="0" dirty="0" smtClean="0"/>
              <a:t>format</a:t>
            </a:r>
            <a:endParaRPr lang="en-US" sz="2000" b="0" dirty="0"/>
          </a:p>
          <a:p>
            <a:pPr marL="0" indent="0" hangingPunct="1">
              <a:buFontTx/>
              <a:buNone/>
            </a:pPr>
            <a:endParaRPr lang="en-US" sz="1050" dirty="0" smtClean="0"/>
          </a:p>
          <a:p>
            <a:pPr marL="0" indent="0" hangingPunct="1">
              <a:buFontTx/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5108"/>
      </p:ext>
    </p:extLst>
  </p:cSld>
  <p:clrMapOvr>
    <a:masterClrMapping/>
  </p:clrMapOvr>
  <p:transition spd="med" advTm="60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Integrated Workflow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34" y="993016"/>
            <a:ext cx="8974666" cy="411509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0" dirty="0"/>
              <a:t>Give providers the opportunity to </a:t>
            </a:r>
            <a:r>
              <a:rPr lang="en-US" sz="2000" b="0" dirty="0" smtClean="0"/>
              <a:t>prospectively assess </a:t>
            </a:r>
            <a:r>
              <a:rPr lang="en-US" sz="2000" b="0" dirty="0"/>
              <a:t>antibiotics as a part of their daily </a:t>
            </a:r>
            <a:r>
              <a:rPr lang="en-US" sz="2000" b="0" dirty="0" smtClean="0"/>
              <a:t>workflow</a:t>
            </a:r>
            <a:endParaRPr lang="en-US" sz="17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b="0" dirty="0"/>
              <a:t>Implement an alert to prompt an assessment </a:t>
            </a:r>
            <a:r>
              <a:rPr lang="en-US" sz="2000" b="0" dirty="0" smtClean="0"/>
              <a:t>if a timeout is not recorded</a:t>
            </a:r>
            <a:endParaRPr lang="en-US" sz="1700" b="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34" y="2785534"/>
            <a:ext cx="8077200" cy="19877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47911" y="4212619"/>
            <a:ext cx="1905000" cy="7620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Documented or Change in ABX Orders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81232" y="5408282"/>
            <a:ext cx="2218980" cy="349834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 Suppressed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90722" y="4974619"/>
            <a:ext cx="0" cy="410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0722" y="3711223"/>
            <a:ext cx="0" cy="501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6824"/>
      </p:ext>
    </p:extLst>
  </p:cSld>
  <p:clrMapOvr>
    <a:masterClrMapping/>
  </p:clrMapOvr>
  <p:transition spd="med" advTm="54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 Documentation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35141"/>
              </p:ext>
            </p:extLst>
          </p:nvPr>
        </p:nvGraphicFramePr>
        <p:xfrm>
          <a:off x="168637" y="3328025"/>
          <a:ext cx="8839200" cy="268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2931"/>
                <a:gridCol w="2377440"/>
                <a:gridCol w="3228829"/>
              </a:tblGrid>
              <a:tr h="542967">
                <a:tc>
                  <a:txBody>
                    <a:bodyPr/>
                    <a:lstStyle/>
                    <a:p>
                      <a:pPr marL="1100455" marR="133350" indent="-9499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Progress</a:t>
                      </a:r>
                      <a:r>
                        <a:rPr lang="en-US" sz="1600" b="1" spc="-15" baseline="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Notes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274320" marR="477520" indent="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Antibiotic Modification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732155" indent="-52388" algn="ctr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3084513" algn="l"/>
                        </a:tabLst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Best Practice Alert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27432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</a:tr>
              <a:tr h="1155220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1400" b="0" dirty="0" smtClean="0">
                          <a:latin typeface="+mn-lt"/>
                          <a:cs typeface="+mn-cs"/>
                        </a:rPr>
                        <a:t>Defined questions</a:t>
                      </a:r>
                      <a:r>
                        <a:rPr lang="en-US" sz="1400" b="0" baseline="0" dirty="0" smtClean="0">
                          <a:latin typeface="+mn-lt"/>
                          <a:cs typeface="+mn-cs"/>
                        </a:rPr>
                        <a:t> and responses that file discretely</a:t>
                      </a:r>
                      <a:endParaRPr lang="en-US" sz="1400" b="0" dirty="0" smtClean="0">
                        <a:latin typeface="+mn-lt"/>
                        <a:cs typeface="+mn-cs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-Prompts assessment for patients without a</a:t>
                      </a: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 recorded ATO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-Acts as reminder of best practice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-Specific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89933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-Requires provider use of specific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EMR functionality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-No real-time audit to validate accuracy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CONS: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-Potential that antibiotics are adjusted without thought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of timeout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-Invasive workflow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0" y="1322320"/>
            <a:ext cx="4908209" cy="1307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974" y="1919111"/>
            <a:ext cx="5010026" cy="1123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637" y="3328026"/>
            <a:ext cx="3251219" cy="2722245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841" tIns="45841" rIns="45841" bIns="45841" numCol="1" spcCol="38100" rtlCol="0" anchor="t">
            <a:spAutoFit/>
          </a:bodyPr>
          <a:lstStyle/>
          <a:p>
            <a:pPr marL="0" marR="0" indent="0" algn="l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5103"/>
      </p:ext>
    </p:extLst>
  </p:cSld>
  <p:clrMapOvr>
    <a:masterClrMapping/>
  </p:clrMapOvr>
  <p:transition spd="med" advTm="38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 Documentation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35141"/>
              </p:ext>
            </p:extLst>
          </p:nvPr>
        </p:nvGraphicFramePr>
        <p:xfrm>
          <a:off x="168637" y="3328025"/>
          <a:ext cx="8839200" cy="268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2931"/>
                <a:gridCol w="2377440"/>
                <a:gridCol w="3228829"/>
              </a:tblGrid>
              <a:tr h="542967">
                <a:tc>
                  <a:txBody>
                    <a:bodyPr/>
                    <a:lstStyle/>
                    <a:p>
                      <a:pPr marL="1100455" marR="133350" indent="-9499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Progress</a:t>
                      </a:r>
                      <a:r>
                        <a:rPr lang="en-US" sz="1600" b="1" spc="-15" baseline="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Notes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274320" marR="477520" indent="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Antibiotic Modification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732155" indent="-52388" algn="ctr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3084513" algn="l"/>
                        </a:tabLst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Best Practice Alert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27432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</a:tr>
              <a:tr h="1155220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1400" b="0" dirty="0" smtClean="0">
                          <a:latin typeface="+mn-lt"/>
                          <a:cs typeface="+mn-cs"/>
                        </a:rPr>
                        <a:t>Defined questions</a:t>
                      </a:r>
                      <a:r>
                        <a:rPr lang="en-US" sz="1400" b="0" baseline="0" dirty="0" smtClean="0">
                          <a:latin typeface="+mn-lt"/>
                          <a:cs typeface="+mn-cs"/>
                        </a:rPr>
                        <a:t> and responses that file discretely</a:t>
                      </a:r>
                      <a:endParaRPr lang="en-US" sz="1400" b="0" dirty="0" smtClean="0">
                        <a:latin typeface="+mn-lt"/>
                        <a:cs typeface="+mn-cs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-Prompts assessment for patients without a</a:t>
                      </a: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 recorded ATO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-Acts as reminder of best practice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-Specific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89933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-Requires provider use of specific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EMR functionality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-No real-time audit to validate accuracy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CONS: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-Potential that antibiotics are adjusted without thought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of timeout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-Invasive workflow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364992" y="3293159"/>
            <a:ext cx="2438086" cy="2722245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841" tIns="45841" rIns="45841" bIns="45841" numCol="1" spcCol="38100" rtlCol="0" anchor="t">
            <a:spAutoFit/>
          </a:bodyPr>
          <a:lstStyle/>
          <a:p>
            <a:pPr marL="0" marR="0" indent="0" algn="l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2" descr="Image result for writing a prescrip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52" y="1120644"/>
            <a:ext cx="2618126" cy="17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548213"/>
            <a:ext cx="924969" cy="917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1" y="1581333"/>
            <a:ext cx="964809" cy="9648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50613"/>
      </p:ext>
    </p:extLst>
  </p:cSld>
  <p:clrMapOvr>
    <a:masterClrMapping/>
  </p:clrMapOvr>
  <p:transition spd="med" advTm="25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 Documentation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76356"/>
              </p:ext>
            </p:extLst>
          </p:nvPr>
        </p:nvGraphicFramePr>
        <p:xfrm>
          <a:off x="413063" y="3328025"/>
          <a:ext cx="8643934" cy="268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1513"/>
                <a:gridCol w="2324920"/>
                <a:gridCol w="3157501"/>
              </a:tblGrid>
              <a:tr h="542967">
                <a:tc>
                  <a:txBody>
                    <a:bodyPr/>
                    <a:lstStyle/>
                    <a:p>
                      <a:pPr marL="1100455" marR="133350" indent="-9499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Progress</a:t>
                      </a:r>
                      <a:r>
                        <a:rPr lang="en-US" sz="1600" b="1" spc="-15" baseline="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Notes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274320" marR="477520" indent="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Antibiotic Modification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732155" indent="-52388" algn="ctr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3084513" algn="l"/>
                        </a:tabLst>
                      </a:pPr>
                      <a:r>
                        <a:rPr lang="en-US" sz="1600" b="1" spc="-1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Best Practice Alert (BPA)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27432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</a:tr>
              <a:tr h="1155220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1400" b="0" dirty="0" smtClean="0">
                          <a:latin typeface="+mn-lt"/>
                          <a:cs typeface="+mn-cs"/>
                        </a:rPr>
                        <a:t>Defined questions</a:t>
                      </a:r>
                      <a:r>
                        <a:rPr lang="en-US" sz="1400" b="0" baseline="0" dirty="0" smtClean="0">
                          <a:latin typeface="+mn-lt"/>
                          <a:cs typeface="+mn-cs"/>
                        </a:rPr>
                        <a:t> and responses that file discretely</a:t>
                      </a:r>
                      <a:endParaRPr lang="en-US" sz="1400" b="0" dirty="0" smtClean="0">
                        <a:latin typeface="+mn-lt"/>
                        <a:cs typeface="+mn-cs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-Non-invasive workflow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PROS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-Prompts assessment for patients without a</a:t>
                      </a: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 recorded ATO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-Acts as reminder of best practice</a:t>
                      </a:r>
                    </a:p>
                    <a:p>
                      <a:pPr marL="91440" marR="3937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baseline="0" dirty="0" smtClean="0">
                          <a:latin typeface="Calibri"/>
                          <a:cs typeface="Calibri"/>
                        </a:rPr>
                        <a:t>-Specific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89933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-Requires provider use of specific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EMR functionality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-No real-time audit to validate accuracy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CONS: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marL="91440" marR="2857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-Potential that antibiotics are adjusted without thought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of timeout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u="sng" dirty="0" smtClean="0">
                          <a:latin typeface="Calibri"/>
                          <a:cs typeface="Calibri"/>
                        </a:rPr>
                        <a:t>CONS</a:t>
                      </a:r>
                    </a:p>
                    <a:p>
                      <a:pPr marL="91440" marR="4000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u="none" dirty="0" smtClean="0">
                          <a:latin typeface="Calibri"/>
                          <a:cs typeface="Calibri"/>
                        </a:rPr>
                        <a:t>-Invasive workflow</a:t>
                      </a:r>
                      <a:endParaRPr sz="1400" b="0" u="none" dirty="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909187" y="3328025"/>
            <a:ext cx="3147809" cy="2722245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841" tIns="45841" rIns="45841" bIns="45841" numCol="1" spcCol="38100" rtlCol="0" anchor="t">
            <a:spAutoFit/>
          </a:bodyPr>
          <a:lstStyle/>
          <a:p>
            <a:pPr marL="0" marR="0" indent="0" algn="l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Image result for stop sign with h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68" y="11144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26429"/>
      </p:ext>
    </p:extLst>
  </p:cSld>
  <p:clrMapOvr>
    <a:masterClrMapping/>
  </p:clrMapOvr>
  <p:transition spd="med" advTm="28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Alert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34" y="993016"/>
            <a:ext cx="8974666" cy="4115097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Alert Logic:</a:t>
            </a:r>
          </a:p>
          <a:p>
            <a:pPr>
              <a:spcBef>
                <a:spcPts val="600"/>
              </a:spcBef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Exclude chronic/prophylactic therapy</a:t>
            </a:r>
          </a:p>
          <a:p>
            <a:pPr>
              <a:spcBef>
                <a:spcPts val="600"/>
              </a:spcBef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Selective – displays to responsible provider</a:t>
            </a:r>
          </a:p>
          <a:p>
            <a:pPr>
              <a:spcBef>
                <a:spcPts val="600"/>
              </a:spcBef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Timing of alert – once a day between 0600-1800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110" y="2529726"/>
            <a:ext cx="6373114" cy="33913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84598"/>
      </p:ext>
    </p:extLst>
  </p:cSld>
  <p:clrMapOvr>
    <a:masterClrMapping/>
  </p:clrMapOvr>
  <p:transition spd="med" advTm="5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11831629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66831"/>
      </p:ext>
    </p:extLst>
  </p:cSld>
  <p:clrMapOvr>
    <a:masterClrMapping/>
  </p:clrMapOvr>
  <p:transition spd="med" advTm="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08" y="218156"/>
            <a:ext cx="85217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Vetting/Approval Pathway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162332"/>
              </p:ext>
            </p:extLst>
          </p:nvPr>
        </p:nvGraphicFramePr>
        <p:xfrm>
          <a:off x="199663" y="1447800"/>
          <a:ext cx="8791937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8108" y="2560131"/>
            <a:ext cx="15571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b="1" dirty="0" smtClean="0"/>
              <a:t>Subject Matter    </a:t>
            </a:r>
            <a:r>
              <a:rPr lang="en-US" sz="1600" b="1" dirty="0" smtClean="0">
                <a:solidFill>
                  <a:schemeClr val="accent2"/>
                </a:solidFill>
              </a:rPr>
              <a:t>.</a:t>
            </a:r>
            <a:r>
              <a:rPr lang="en-US" sz="1600" b="1" dirty="0" smtClean="0"/>
              <a:t>     Experts</a:t>
            </a:r>
          </a:p>
          <a:p>
            <a:pPr algn="ctr"/>
            <a:endParaRPr lang="en-US" sz="1200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Reviewed literature</a:t>
            </a:r>
          </a:p>
          <a:p>
            <a:endParaRPr lang="en-US" sz="1600" dirty="0" smtClean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Proposed solutions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043839" y="2560130"/>
            <a:ext cx="137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b="1" dirty="0" smtClean="0"/>
              <a:t>Project Team</a:t>
            </a:r>
          </a:p>
          <a:p>
            <a:pPr algn="ctr"/>
            <a:endParaRPr lang="en-US" sz="1600" dirty="0" smtClean="0"/>
          </a:p>
          <a:p>
            <a:pPr algn="ctr"/>
            <a:endParaRPr lang="en-US" sz="1200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Provided feedback</a:t>
            </a:r>
          </a:p>
          <a:p>
            <a:endParaRPr lang="en-US" sz="1600" dirty="0" smtClean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Proposed solutions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849757" y="2560131"/>
            <a:ext cx="160020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b="1" dirty="0" smtClean="0"/>
              <a:t>Informatics Support</a:t>
            </a:r>
          </a:p>
          <a:p>
            <a:endParaRPr lang="en-US" sz="1600" dirty="0" smtClean="0"/>
          </a:p>
          <a:p>
            <a:endParaRPr lang="en-US" sz="900" dirty="0" smtClean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Guidance on EMR build and design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685182" y="2560130"/>
            <a:ext cx="14776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b="1" dirty="0" smtClean="0"/>
              <a:t>Reaction Panels</a:t>
            </a:r>
          </a:p>
          <a:p>
            <a:pPr indent="-457200"/>
            <a:endParaRPr lang="en-US" sz="1600" dirty="0" smtClean="0"/>
          </a:p>
          <a:p>
            <a:pPr indent="-457200"/>
            <a:endParaRPr lang="en-US" sz="700" dirty="0"/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Provider Groups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IT Physician Groups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VPMAs</a:t>
            </a:r>
          </a:p>
          <a:p>
            <a:endParaRPr lang="en-US" sz="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391400" y="2511132"/>
            <a:ext cx="1600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b="1" dirty="0" smtClean="0"/>
              <a:t>Chief Officers/ Leadership Council</a:t>
            </a:r>
            <a:endParaRPr lang="en-US" sz="1600" b="1" dirty="0"/>
          </a:p>
          <a:p>
            <a:pPr indent="-457200"/>
            <a:endParaRPr lang="en-US" sz="100" b="1" dirty="0" smtClean="0"/>
          </a:p>
          <a:p>
            <a:pPr indent="-457200"/>
            <a:endParaRPr lang="en-US" sz="1050" b="1" dirty="0" smtClean="0"/>
          </a:p>
          <a:p>
            <a:pPr indent="-283464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  Final approval of project plan</a:t>
            </a:r>
          </a:p>
          <a:p>
            <a:endParaRPr lang="en-US" sz="800" dirty="0" smtClean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521"/>
      </p:ext>
    </p:extLst>
  </p:cSld>
  <p:clrMapOvr>
    <a:masterClrMapping/>
  </p:clrMapOvr>
  <p:transition spd="med" advTm="74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24205872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7061"/>
      </p:ext>
    </p:extLst>
  </p:cSld>
  <p:clrMapOvr>
    <a:masterClrMapping/>
  </p:clrMapOvr>
  <p:transition spd="med" advTm="8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Sentara Healthcare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31" y="1029487"/>
            <a:ext cx="9039069" cy="4861647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Not-for-profit system serving Virginia and northeastern North Carolina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12 hospitals (2,727 beds) </a:t>
            </a:r>
          </a:p>
          <a:p>
            <a:pPr lvl="1"/>
            <a:r>
              <a:rPr lang="en-US" sz="1800" dirty="0"/>
              <a:t>Advanced imaging centers</a:t>
            </a:r>
          </a:p>
          <a:p>
            <a:pPr lvl="1"/>
            <a:r>
              <a:rPr lang="en-US" sz="1800" dirty="0"/>
              <a:t>Nursing and assisted-living facilities</a:t>
            </a:r>
          </a:p>
          <a:p>
            <a:pPr lvl="1"/>
            <a:r>
              <a:rPr lang="en-US" sz="1800" dirty="0" smtClean="0"/>
              <a:t>Rehabilitation </a:t>
            </a:r>
            <a:r>
              <a:rPr lang="en-US" sz="1800" dirty="0"/>
              <a:t>services</a:t>
            </a:r>
          </a:p>
          <a:p>
            <a:pPr lvl="1"/>
            <a:r>
              <a:rPr lang="en-US" sz="1800" dirty="0"/>
              <a:t>Home </a:t>
            </a:r>
            <a:r>
              <a:rPr lang="en-US" sz="1800" dirty="0" smtClean="0"/>
              <a:t>health/hospice </a:t>
            </a:r>
            <a:r>
              <a:rPr lang="en-US" sz="1800" dirty="0"/>
              <a:t>programs</a:t>
            </a:r>
          </a:p>
          <a:p>
            <a:pPr lvl="1"/>
            <a:r>
              <a:rPr lang="en-US" sz="1800" dirty="0"/>
              <a:t>Outpatient medical clinics</a:t>
            </a:r>
          </a:p>
          <a:p>
            <a:pPr lvl="1"/>
            <a:r>
              <a:rPr lang="en-US" sz="1800" dirty="0"/>
              <a:t>Integrated health insurance partner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~180,000 inpatient visits annually</a:t>
            </a:r>
          </a:p>
          <a:p>
            <a:pPr lvl="1"/>
            <a:r>
              <a:rPr lang="en-US" sz="1800" dirty="0"/>
              <a:t>76,000 ED admissions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~700,000 outpatient visits each year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17" y="1770450"/>
            <a:ext cx="4768483" cy="2454872"/>
          </a:xfrm>
          <a:prstGeom prst="rect">
            <a:avLst/>
          </a:prstGeom>
          <a:effectLst>
            <a:outerShdw blurRad="50800" dist="50800" dir="5400000" algn="ctr" rotWithShape="0">
              <a:schemeClr val="accent6">
                <a:lumMod val="40000"/>
                <a:lumOff val="60000"/>
              </a:scheme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131220" y="4284833"/>
            <a:ext cx="401278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*Location of Sentara hospitals</a:t>
            </a:r>
            <a:endParaRPr kumimoji="0" lang="en-US" sz="11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0313" y="5877882"/>
            <a:ext cx="254441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Sentara Healthcare, 2019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64468"/>
      </p:ext>
    </p:extLst>
  </p:cSld>
  <p:clrMapOvr>
    <a:masterClrMapping/>
  </p:clrMapOvr>
  <p:transition spd="med" advTm="20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0" dirty="0" smtClean="0"/>
              <a:t>Emphasize the value behind the change</a:t>
            </a:r>
          </a:p>
          <a:p>
            <a:endParaRPr lang="en-US" sz="2400" b="0" dirty="0"/>
          </a:p>
          <a:p>
            <a:endParaRPr lang="en-US" sz="2400" b="0" dirty="0" smtClean="0"/>
          </a:p>
          <a:p>
            <a:pPr marL="0" indent="0">
              <a:buNone/>
            </a:pPr>
            <a:endParaRPr lang="en-US" sz="2400" b="0" dirty="0" smtClean="0"/>
          </a:p>
          <a:p>
            <a:r>
              <a:rPr lang="en-US" sz="2400" b="0" dirty="0" smtClean="0"/>
              <a:t>Communicate in several ways/forums</a:t>
            </a:r>
            <a:endParaRPr 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367" y="1624974"/>
            <a:ext cx="3795251" cy="964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06" y="3428648"/>
            <a:ext cx="2730704" cy="2954592"/>
          </a:xfrm>
          <a:prstGeom prst="rect">
            <a:avLst/>
          </a:prstGeom>
          <a:effectLst>
            <a:outerShdw blurRad="266700" dist="38100" dir="5400000" algn="t" rotWithShape="0">
              <a:prstClr val="black">
                <a:alpha val="33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758" y="3514781"/>
            <a:ext cx="5309419" cy="1543708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820" y="3628103"/>
            <a:ext cx="3129565" cy="18177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8127" y="4363183"/>
            <a:ext cx="2744514" cy="20565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3940"/>
      </p:ext>
    </p:extLst>
  </p:cSld>
  <p:clrMapOvr>
    <a:masterClrMapping/>
  </p:clrMapOvr>
  <p:transition spd="med" advTm="29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35185403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2213"/>
      </p:ext>
    </p:extLst>
  </p:cSld>
  <p:clrMapOvr>
    <a:masterClrMapping/>
  </p:clrMapOvr>
  <p:transition spd="med" advTm="13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 Revisions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34" y="993016"/>
            <a:ext cx="8974666" cy="411509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Updated triggers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Simplified verbiage </a:t>
            </a:r>
            <a:endParaRPr lang="en-US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Streamlined responses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708" y="2136017"/>
            <a:ext cx="5566666" cy="37241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69037"/>
      </p:ext>
    </p:extLst>
  </p:cSld>
  <p:clrMapOvr>
    <a:masterClrMapping/>
  </p:clrMapOvr>
  <p:transition spd="med" advTm="34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921276650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17519"/>
      </p:ext>
    </p:extLst>
  </p:cSld>
  <p:clrMapOvr>
    <a:masterClrMapping/>
  </p:clrMapOvr>
  <p:transition spd="med" advTm="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ATO Impact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10505" y="3972233"/>
            <a:ext cx="7972424" cy="267437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Metrics:</a:t>
            </a: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who had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antibiotic assessment recorded or antibiotic orders adjusted during the “timeout”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patients requiring an antibiotic timeout alert to fire due to missed documentation during the “timeout” window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212" y="938924"/>
            <a:ext cx="4184927" cy="2718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0872" y="3163980"/>
            <a:ext cx="281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*Historic utilization of Note Writer </a:t>
            </a:r>
          </a:p>
          <a:p>
            <a:r>
              <a:rPr lang="en-US" sz="1200" i="1" dirty="0" smtClean="0"/>
              <a:t>templates is between 15-30%</a:t>
            </a:r>
            <a:endParaRPr lang="en-US" sz="12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95645"/>
      </p:ext>
    </p:extLst>
  </p:cSld>
  <p:clrMapOvr>
    <a:masterClrMapping/>
  </p:clrMapOvr>
  <p:transition spd="med" advTm="28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" y="-22357"/>
            <a:ext cx="8929458" cy="1143001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ATO Alert Evaluation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34" y="993016"/>
            <a:ext cx="8974666" cy="41150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10505" y="1275589"/>
            <a:ext cx="7972424" cy="48402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84"/>
              </a:spcBef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823913" y="1195387"/>
            <a:ext cx="7862888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>
            <a:normAutofit lnSpcReduction="10000"/>
          </a:bodyPr>
          <a:lstStyle>
            <a:lvl1pPr marL="341908" marR="0" indent="-34190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63777" marR="0" indent="-30739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9227" marR="0" indent="-24492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17142" marR="0" indent="-24492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–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6035" marR="0" indent="-227431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257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395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8532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5670" marR="0" indent="-22856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34C"/>
              </a:buClr>
              <a:buSzPct val="100000"/>
              <a:buFontTx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800" dirty="0" smtClean="0">
                <a:solidFill>
                  <a:srgbClr val="261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 =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# Pts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with Desired Actions / Total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# of Pts</a:t>
            </a:r>
          </a:p>
          <a:p>
            <a:pPr marL="0" indent="0" hangingPunct="1">
              <a:buFontTx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800" b="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patients w/ alert action taken</a:t>
            </a:r>
            <a:r>
              <a:rPr lang="en-US" sz="1800" b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40% effective</a:t>
            </a:r>
          </a:p>
          <a:p>
            <a:pPr marL="57150" indent="0" hangingPunct="1">
              <a:buFontTx/>
              <a:buNone/>
            </a:pPr>
            <a:r>
              <a:rPr lang="en-US" sz="1800" b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    50 patients for whom alert(s) fired</a:t>
            </a:r>
          </a:p>
          <a:p>
            <a:pPr marL="0" indent="0" hangingPunct="1">
              <a:buFontTx/>
              <a:buNone/>
            </a:pPr>
            <a:endParaRPr lang="en-US" sz="1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r>
              <a:rPr lang="en-US" sz="1800" dirty="0" smtClean="0">
                <a:solidFill>
                  <a:srgbClr val="261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=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# Alerts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with Desired Actions / Total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# of Alerts Fired</a:t>
            </a:r>
          </a:p>
          <a:p>
            <a:pPr marL="0" indent="0" hangingPunct="1">
              <a:buFontTx/>
              <a:buNone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8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alerts w/ alert action taken</a:t>
            </a:r>
            <a:r>
              <a:rPr lang="en-US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10% efficient</a:t>
            </a:r>
            <a:endParaRPr lang="en-US" sz="1800" b="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FontTx/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   200 alerts fired</a:t>
            </a:r>
          </a:p>
          <a:p>
            <a:pPr marL="0" indent="0" hangingPunct="1">
              <a:buFontTx/>
              <a:buNone/>
            </a:pPr>
            <a:endParaRPr lang="en-US" sz="2000" u="sng" dirty="0" smtClean="0"/>
          </a:p>
          <a:p>
            <a:pPr marL="0" indent="0" hangingPunct="1">
              <a:buFontTx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3" y="3633787"/>
            <a:ext cx="7291120" cy="226708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3233"/>
      </p:ext>
    </p:extLst>
  </p:cSld>
  <p:clrMapOvr>
    <a:masterClrMapping/>
  </p:clrMapOvr>
  <p:transition spd="med" advTm="61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05348" y="228600"/>
            <a:ext cx="7086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rgbClr val="7C2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 of ATO Documentation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181600" y="1295400"/>
            <a:ext cx="384810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143000"/>
          <a:ext cx="7848599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400800" y="1295400"/>
            <a:ext cx="2057400" cy="457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83% Accuracy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5562600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 Accurate</a:t>
            </a:r>
            <a:endParaRPr lang="en-US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782"/>
      </p:ext>
    </p:extLst>
  </p:cSld>
  <p:clrMapOvr>
    <a:masterClrMapping/>
  </p:clrMapOvr>
  <p:transition spd="med" advTm="33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77971" y="231422"/>
            <a:ext cx="80243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rgbClr val="7C2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Therapy/1000 Patient Days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181600" y="1295400"/>
            <a:ext cx="384810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56" y="915163"/>
            <a:ext cx="7726308" cy="5229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7243" y="1478961"/>
            <a:ext cx="3544713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FF0000"/>
                </a:solidFill>
              </a:rPr>
              <a:t>ANTIBIOTIC TIMEOUT – MID 2017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8262"/>
      </p:ext>
    </p:extLst>
  </p:cSld>
  <p:clrMapOvr>
    <a:masterClrMapping/>
  </p:clrMapOvr>
  <p:transition spd="med" advTm="35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7975" y="1196734"/>
            <a:ext cx="8454505" cy="508242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b="0" dirty="0" smtClean="0"/>
              <a:t>Get right people on the team initially</a:t>
            </a:r>
          </a:p>
          <a:p>
            <a:pPr>
              <a:spcBef>
                <a:spcPts val="1800"/>
              </a:spcBef>
            </a:pPr>
            <a:r>
              <a:rPr lang="en-US" sz="2400" b="0" dirty="0"/>
              <a:t>Get executive </a:t>
            </a:r>
            <a:r>
              <a:rPr lang="en-US" sz="2400" b="0" dirty="0" smtClean="0"/>
              <a:t>support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Clinicians relate to graphs and visuals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Don’t be afraid of revisions 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Educate and re-educate 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Small victories are still a win</a:t>
            </a:r>
          </a:p>
          <a:p>
            <a:pPr marL="456387" lvl="1" indent="0">
              <a:buNone/>
            </a:pPr>
            <a:endParaRPr lang="en-US" sz="2200" b="0" dirty="0" smtClean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gold 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gold 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Experience: Lessons Learned</a:t>
            </a:r>
            <a:endParaRPr lang="en-US" dirty="0"/>
          </a:p>
        </p:txBody>
      </p:sp>
      <p:pic>
        <p:nvPicPr>
          <p:cNvPr id="2056" name="Picture 8" descr="Image result for gold 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03" y="2863819"/>
            <a:ext cx="2544390" cy="22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9614"/>
      </p:ext>
    </p:extLst>
  </p:cSld>
  <p:clrMapOvr>
    <a:masterClrMapping/>
  </p:clrMapOvr>
  <p:transition spd="med" advTm="57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Acknowledgments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0480" y="1024462"/>
            <a:ext cx="8454505" cy="5082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Sentara Antibiotic Timeout Team Members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Dennis Szurkus, MD, MBA, CPE, FACOG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Mark Beck, MSM, RN, NE-BC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Chris Tagliente, PharmD,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BCPS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Ashlee Hamel, PharmD, BCPS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Bogdan Neughebauer, MD, PhD, MBA, CPE, FACP, FIDSA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Streett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Wilma Tagliente, MS,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PharmD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Elsbeth Thurston, PharmD, MBA, MHA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Neil Davis, PharmD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Nikki Foster,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PharmD</a:t>
            </a:r>
          </a:p>
          <a:p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Jeremy Rose, PharmD, BCPS</a:t>
            </a:r>
          </a:p>
          <a:p>
            <a:pPr marL="0" indent="0">
              <a:buNone/>
            </a:pPr>
            <a:endParaRPr lang="en-US" sz="2000" b="0" dirty="0"/>
          </a:p>
          <a:p>
            <a:endParaRPr lang="en-US" sz="2200" b="0" dirty="0" smtClean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435"/>
      </p:ext>
    </p:extLst>
  </p:cSld>
  <p:clrMapOvr>
    <a:masterClrMapping/>
  </p:clrMapOvr>
  <p:transition spd="med" advTm="9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2204" y="160338"/>
            <a:ext cx="8456061" cy="11430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Sentara’s Antimicrobial </a:t>
            </a:r>
            <a:br>
              <a:rPr lang="en-US" sz="3600" dirty="0" smtClean="0"/>
            </a:br>
            <a:r>
              <a:rPr lang="en-US" sz="3600" dirty="0" smtClean="0"/>
              <a:t>Stewardship Program (ASP)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30" y="1488331"/>
            <a:ext cx="8826870" cy="4227784"/>
          </a:xfrm>
          <a:prstGeom prst="rect">
            <a:avLst/>
          </a:prstGeom>
        </p:spPr>
      </p:pic>
      <p:sp>
        <p:nvSpPr>
          <p:cNvPr id="6" name="AutoShape 4" descr="Image result for DNV-M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DNV-M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355" y="160338"/>
            <a:ext cx="1308395" cy="16193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8611"/>
      </p:ext>
    </p:extLst>
  </p:cSld>
  <p:clrMapOvr>
    <a:masterClrMapping/>
  </p:clrMapOvr>
  <p:transition spd="med" advTm="29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8878" y="855774"/>
            <a:ext cx="8456061" cy="1143001"/>
          </a:xfrm>
        </p:spPr>
        <p:txBody>
          <a:bodyPr/>
          <a:lstStyle/>
          <a:p>
            <a:r>
              <a:rPr lang="en-US" dirty="0" smtClean="0"/>
              <a:t>Implementation of an Antibiotic Timeout Process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109897" y="2405869"/>
            <a:ext cx="8914182" cy="3485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0" dirty="0" smtClean="0">
                <a:solidFill>
                  <a:srgbClr val="002060"/>
                </a:solidFill>
                <a:latin typeface="Franklin Gothic Demi Cond" panose="020B0706030402020204" pitchFamily="34" charset="0"/>
              </a:rPr>
              <a:t>SIGOVA Antimicrobial Stewardship </a:t>
            </a:r>
          </a:p>
          <a:p>
            <a:pPr marL="0" indent="0" algn="ctr">
              <a:buNone/>
            </a:pPr>
            <a:r>
              <a:rPr lang="en-US" sz="3200" b="0" dirty="0" smtClean="0">
                <a:solidFill>
                  <a:srgbClr val="002060"/>
                </a:solidFill>
                <a:latin typeface="Franklin Gothic Demi Cond" panose="020B0706030402020204" pitchFamily="34" charset="0"/>
              </a:rPr>
              <a:t>Research Symposium </a:t>
            </a:r>
          </a:p>
          <a:p>
            <a:pPr marL="0" indent="0" algn="ctr">
              <a:buNone/>
            </a:pPr>
            <a:endParaRPr lang="en-US" sz="2600" dirty="0" smtClean="0"/>
          </a:p>
          <a:p>
            <a:pPr marL="0" indent="0" algn="ctr">
              <a:buNone/>
            </a:pPr>
            <a:r>
              <a:rPr lang="en-US" sz="2600" dirty="0" smtClean="0"/>
              <a:t>Ashlee Hamel, PharmD, BCPS</a:t>
            </a:r>
          </a:p>
          <a:p>
            <a:pPr marL="0" indent="0" algn="ctr">
              <a:buNone/>
            </a:pPr>
            <a:r>
              <a:rPr lang="en-US" sz="1800" dirty="0" smtClean="0"/>
              <a:t>System Coordinator, Pharmacy Clinical Programs</a:t>
            </a:r>
          </a:p>
          <a:p>
            <a:pPr marL="0" indent="0" algn="ctr">
              <a:buNone/>
            </a:pPr>
            <a:r>
              <a:rPr lang="en-US" sz="1800" dirty="0" smtClean="0"/>
              <a:t>Sentara Healthcare - Norfolk, VA</a:t>
            </a:r>
          </a:p>
          <a:p>
            <a:pPr marL="0" indent="0" algn="ctr">
              <a:buNone/>
            </a:pPr>
            <a:r>
              <a:rPr lang="en-US" sz="1800" dirty="0" smtClean="0">
                <a:hlinkClick r:id="rId5"/>
              </a:rPr>
              <a:t>agsommer@sentara.com</a:t>
            </a: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8518"/>
      </p:ext>
    </p:extLst>
  </p:cSld>
  <p:clrMapOvr>
    <a:masterClrMapping/>
  </p:clrMapOvr>
  <p:transition spd="med" advTm="5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92" y="36911"/>
            <a:ext cx="8456061" cy="11430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Antibiotic Timeout (ATO)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596" y="1059142"/>
            <a:ext cx="4829849" cy="5001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504" y="5798857"/>
            <a:ext cx="275324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CDC, 2014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70214"/>
      </p:ext>
    </p:extLst>
  </p:cSld>
  <p:clrMapOvr>
    <a:masterClrMapping/>
  </p:clrMapOvr>
  <p:transition spd="med" advTm="23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40121889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63951"/>
      </p:ext>
    </p:extLst>
  </p:cSld>
  <p:clrMapOvr>
    <a:masterClrMapping/>
  </p:clrMapOvr>
  <p:transition spd="med" advTm="7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138791446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14768"/>
      </p:ext>
    </p:extLst>
  </p:cSld>
  <p:clrMapOvr>
    <a:masterClrMapping/>
  </p:clrMapOvr>
  <p:transition spd="med" advTm="11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342" y="73353"/>
            <a:ext cx="8789136" cy="11430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Project Selection – Impact Effort Matrix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4864" y="1529878"/>
            <a:ext cx="4447835" cy="411509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Perform gap analysis and plot possible projects</a:t>
            </a:r>
          </a:p>
          <a:p>
            <a:pPr lvl="1"/>
            <a:r>
              <a:rPr lang="en-US" sz="2000" b="0" dirty="0" smtClean="0"/>
              <a:t>Value</a:t>
            </a:r>
          </a:p>
          <a:p>
            <a:pPr lvl="1"/>
            <a:r>
              <a:rPr lang="en-US" sz="2000" b="0" dirty="0" smtClean="0"/>
              <a:t>Ease of implementation</a:t>
            </a:r>
          </a:p>
          <a:p>
            <a:pPr marL="0" indent="0">
              <a:buNone/>
            </a:pPr>
            <a:endParaRPr lang="en-US" sz="2400" b="0" dirty="0" smtClean="0"/>
          </a:p>
          <a:p>
            <a:r>
              <a:rPr lang="en-US" sz="2400" b="0" dirty="0" smtClean="0"/>
              <a:t>Global project comparison </a:t>
            </a:r>
          </a:p>
          <a:p>
            <a:pPr lvl="1"/>
            <a:r>
              <a:rPr lang="en-US" sz="2000" b="0" dirty="0" smtClean="0"/>
              <a:t>Consider organization’s priorities</a:t>
            </a:r>
          </a:p>
          <a:p>
            <a:pPr lvl="1"/>
            <a:r>
              <a:rPr lang="en-US" sz="2000" b="0" dirty="0" smtClean="0"/>
              <a:t>Know your bandwidth</a:t>
            </a:r>
            <a:endParaRPr lang="en-US" sz="2000" b="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699" y="1199556"/>
            <a:ext cx="3791479" cy="4105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809" y="5908752"/>
            <a:ext cx="408166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American</a:t>
            </a: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Society for Quality</a:t>
            </a:r>
            <a:r>
              <a:rPr lang="en-US" sz="1100" dirty="0"/>
              <a:t> </a:t>
            </a:r>
            <a:r>
              <a:rPr lang="en-US" sz="1100" dirty="0" smtClean="0"/>
              <a:t>- </a:t>
            </a: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Quality in Healthcare</a:t>
            </a:r>
            <a:r>
              <a:rPr lang="en-US" sz="1100" dirty="0" smtClean="0"/>
              <a:t>, 2019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04039"/>
      </p:ext>
    </p:extLst>
  </p:cSld>
  <p:clrMapOvr>
    <a:masterClrMapping/>
  </p:clrMapOvr>
  <p:transition spd="med" advTm="65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157" y="274777"/>
            <a:ext cx="8456061" cy="8075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Phases of Antibiotic Timeout Project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2263043" y="1924388"/>
            <a:ext cx="8454505" cy="4847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sp>
        <p:nvSpPr>
          <p:cNvPr id="3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78080" y="7774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35035177"/>
              </p:ext>
            </p:extLst>
          </p:nvPr>
        </p:nvGraphicFramePr>
        <p:xfrm>
          <a:off x="820420" y="1082295"/>
          <a:ext cx="7552628" cy="473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5363"/>
      </p:ext>
    </p:extLst>
  </p:cSld>
  <p:clrMapOvr>
    <a:masterClrMapping/>
  </p:clrMapOvr>
  <p:transition spd="med" advTm="11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864" y="56556"/>
            <a:ext cx="8456061" cy="807518"/>
          </a:xfrm>
        </p:spPr>
        <p:txBody>
          <a:bodyPr>
            <a:normAutofit/>
          </a:bodyPr>
          <a:lstStyle/>
          <a:p>
            <a:r>
              <a:rPr lang="en-US" dirty="0" smtClean="0"/>
              <a:t>Provide Rationale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2880" y="1158305"/>
            <a:ext cx="8428045" cy="3403126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2400" b="0" dirty="0" smtClean="0"/>
              <a:t>According </a:t>
            </a:r>
            <a:r>
              <a:rPr lang="en-US" sz="2400" b="0" dirty="0"/>
              <a:t>to </a:t>
            </a:r>
            <a:r>
              <a:rPr lang="en-US" sz="2400" b="0" dirty="0" smtClean="0"/>
              <a:t>CDC, </a:t>
            </a:r>
            <a:r>
              <a:rPr lang="en-US" sz="2400" b="0" dirty="0"/>
              <a:t>20-50% of all antibiotics prescribed in acute care settings are </a:t>
            </a:r>
            <a:r>
              <a:rPr lang="en-US" sz="2400" dirty="0"/>
              <a:t>unnecessary and </a:t>
            </a:r>
            <a:r>
              <a:rPr lang="en-US" sz="2400" dirty="0" smtClean="0"/>
              <a:t>inappropriate.  </a:t>
            </a:r>
          </a:p>
          <a:p>
            <a:pPr marL="0" indent="0">
              <a:spcBef>
                <a:spcPts val="800"/>
              </a:spcBef>
              <a:buNone/>
            </a:pPr>
            <a:endParaRPr lang="en-US" sz="1100" dirty="0" smtClean="0"/>
          </a:p>
          <a:p>
            <a:pPr marL="0" indent="0">
              <a:spcBef>
                <a:spcPts val="800"/>
              </a:spcBef>
              <a:buNone/>
            </a:pPr>
            <a:r>
              <a:rPr lang="en-US" sz="2400" b="0" dirty="0" smtClean="0"/>
              <a:t>Antibiotics </a:t>
            </a:r>
            <a:r>
              <a:rPr lang="en-US" sz="2400" b="0" dirty="0"/>
              <a:t>are often started empirically in hospitalized patients while diagnostic information is being obtained.   </a:t>
            </a:r>
          </a:p>
          <a:p>
            <a:pPr marL="0" indent="0">
              <a:spcBef>
                <a:spcPts val="800"/>
              </a:spcBef>
              <a:buNone/>
            </a:pPr>
            <a:endParaRPr lang="en-US" sz="600" b="0" dirty="0" smtClean="0"/>
          </a:p>
          <a:p>
            <a:pPr>
              <a:spcBef>
                <a:spcPts val="800"/>
              </a:spcBef>
            </a:pPr>
            <a:r>
              <a:rPr lang="en-US" sz="2200" b="0" dirty="0" smtClean="0">
                <a:solidFill>
                  <a:schemeClr val="tx1"/>
                </a:solidFill>
              </a:rPr>
              <a:t>The </a:t>
            </a:r>
            <a:r>
              <a:rPr lang="en-US" sz="2200" b="0" dirty="0">
                <a:solidFill>
                  <a:schemeClr val="tx1"/>
                </a:solidFill>
              </a:rPr>
              <a:t>initial selection of antibiotics and duration of </a:t>
            </a:r>
            <a:r>
              <a:rPr lang="en-US" sz="2200" b="0" dirty="0" smtClean="0">
                <a:solidFill>
                  <a:schemeClr val="tx1"/>
                </a:solidFill>
              </a:rPr>
              <a:t>treatment are </a:t>
            </a:r>
            <a:r>
              <a:rPr lang="en-US" sz="2200" b="0" dirty="0">
                <a:solidFill>
                  <a:schemeClr val="tx1"/>
                </a:solidFill>
              </a:rPr>
              <a:t>often not </a:t>
            </a:r>
            <a:r>
              <a:rPr lang="en-US" sz="2200" b="0" dirty="0" smtClean="0">
                <a:solidFill>
                  <a:schemeClr val="tx1"/>
                </a:solidFill>
              </a:rPr>
              <a:t>optimal</a:t>
            </a:r>
          </a:p>
          <a:p>
            <a:pPr marL="0" indent="0">
              <a:spcBef>
                <a:spcPts val="800"/>
              </a:spcBef>
              <a:buNone/>
            </a:pPr>
            <a:endParaRPr lang="en-US" sz="600" b="0" dirty="0" smtClean="0">
              <a:solidFill>
                <a:schemeClr val="tx1"/>
              </a:solidFill>
            </a:endParaRPr>
          </a:p>
          <a:p>
            <a:pPr>
              <a:spcBef>
                <a:spcPts val="800"/>
              </a:spcBef>
            </a:pPr>
            <a:r>
              <a:rPr lang="en-US" sz="2200" b="0" dirty="0" smtClean="0"/>
              <a:t>There was </a:t>
            </a:r>
            <a:r>
              <a:rPr lang="en-US" sz="2200" b="0" dirty="0"/>
              <a:t>no process </a:t>
            </a:r>
            <a:r>
              <a:rPr lang="en-US" sz="2200" b="0" dirty="0" smtClean="0"/>
              <a:t>in </a:t>
            </a:r>
            <a:r>
              <a:rPr lang="en-US" sz="2200" b="0" dirty="0"/>
              <a:t>place to ensure a review of the selection of antibiotics after more clinical and laboratory data (including culture results) </a:t>
            </a:r>
            <a:r>
              <a:rPr lang="en-US" sz="2200" b="0" dirty="0" smtClean="0"/>
              <a:t>became available</a:t>
            </a:r>
            <a:endParaRPr lang="en-US" sz="800" b="0" dirty="0" smtClean="0"/>
          </a:p>
          <a:p>
            <a:pPr marL="0" indent="0">
              <a:buNone/>
            </a:pPr>
            <a:endParaRPr lang="en-US" sz="1300" dirty="0"/>
          </a:p>
          <a:p>
            <a:endParaRPr lang="en-US" dirty="0"/>
          </a:p>
        </p:txBody>
      </p:sp>
      <p:pic>
        <p:nvPicPr>
          <p:cNvPr id="1028" name="Picture 4" descr="Image result for antibiot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04" y="4691269"/>
            <a:ext cx="1236687" cy="12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2504" y="5798857"/>
            <a:ext cx="275324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0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CDC, 2014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1576"/>
      </p:ext>
    </p:extLst>
  </p:cSld>
  <p:clrMapOvr>
    <a:masterClrMapping/>
  </p:clrMapOvr>
  <p:transition spd="med" advTm="46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Default Design">
  <a:themeElements>
    <a:clrScheme name="2_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731"/>
      </a:accent1>
      <a:accent2>
        <a:srgbClr val="F1BB46"/>
      </a:accent2>
      <a:accent3>
        <a:srgbClr val="D5D5D5"/>
      </a:accent3>
      <a:accent4>
        <a:srgbClr val="707070"/>
      </a:accent4>
      <a:accent5>
        <a:srgbClr val="AAB1AD"/>
      </a:accent5>
      <a:accent6>
        <a:srgbClr val="DAA93F"/>
      </a:accent6>
      <a:hlink>
        <a:srgbClr val="0000FF"/>
      </a:hlink>
      <a:folHlink>
        <a:srgbClr val="FF00FF"/>
      </a:folHlink>
    </a:clrScheme>
    <a:fontScheme name="2_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_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2B2B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841" tIns="45841" rIns="45841" bIns="45841" numCol="1" spcCol="38100" rtlCol="0" anchor="t">
        <a:spAutoFit/>
      </a:bodyPr>
      <a:lstStyle>
        <a:defPPr marL="0" marR="0" indent="0" algn="l" defTabSz="9140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0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2_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731"/>
      </a:accent1>
      <a:accent2>
        <a:srgbClr val="F1BB46"/>
      </a:accent2>
      <a:accent3>
        <a:srgbClr val="D5D5D5"/>
      </a:accent3>
      <a:accent4>
        <a:srgbClr val="707070"/>
      </a:accent4>
      <a:accent5>
        <a:srgbClr val="AAB1AD"/>
      </a:accent5>
      <a:accent6>
        <a:srgbClr val="DAA93F"/>
      </a:accent6>
      <a:hlink>
        <a:srgbClr val="0000FF"/>
      </a:hlink>
      <a:folHlink>
        <a:srgbClr val="FF00FF"/>
      </a:folHlink>
    </a:clrScheme>
    <a:fontScheme name="2_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_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2B2B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841" tIns="45841" rIns="45841" bIns="45841" numCol="1" spcCol="38100" rtlCol="0" anchor="t">
        <a:spAutoFit/>
      </a:bodyPr>
      <a:lstStyle>
        <a:defPPr marL="0" marR="0" indent="0" algn="l" defTabSz="9140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0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11341</TotalTime>
  <Words>1208</Words>
  <Application>Microsoft Office PowerPoint</Application>
  <PresentationFormat>On-screen Show (4:3)</PresentationFormat>
  <Paragraphs>276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Franklin Gothic Demi Cond</vt:lpstr>
      <vt:lpstr>Helvetica</vt:lpstr>
      <vt:lpstr>Times New Roman</vt:lpstr>
      <vt:lpstr>2_Default Design</vt:lpstr>
      <vt:lpstr>Implementation of an Antibiotic Timeout Process</vt:lpstr>
      <vt:lpstr>Sentara Healthcare</vt:lpstr>
      <vt:lpstr>Sentara’s Antimicrobial  Stewardship Program (ASP)</vt:lpstr>
      <vt:lpstr>Antibiotic Timeout (ATO)</vt:lpstr>
      <vt:lpstr>Phases of Antibiotic Timeout Project</vt:lpstr>
      <vt:lpstr>Phases of Antibiotic Timeout Project</vt:lpstr>
      <vt:lpstr>Project Selection – Impact Effort Matrix </vt:lpstr>
      <vt:lpstr>Phases of Antibiotic Timeout Project</vt:lpstr>
      <vt:lpstr>Provide Rationale</vt:lpstr>
      <vt:lpstr>External Support</vt:lpstr>
      <vt:lpstr>ATO Overview</vt:lpstr>
      <vt:lpstr>Create an Integrated Workflow</vt:lpstr>
      <vt:lpstr>ATO Documentation</vt:lpstr>
      <vt:lpstr>ATO Documentation</vt:lpstr>
      <vt:lpstr>ATO Documentation</vt:lpstr>
      <vt:lpstr>Alert Design</vt:lpstr>
      <vt:lpstr>Phases of Antibiotic Timeout Project</vt:lpstr>
      <vt:lpstr>Vetting/Approval Pathway</vt:lpstr>
      <vt:lpstr>Phases of Antibiotic Timeout Project</vt:lpstr>
      <vt:lpstr>Education</vt:lpstr>
      <vt:lpstr>Phases of Antibiotic Timeout Project</vt:lpstr>
      <vt:lpstr>ATO Revisions</vt:lpstr>
      <vt:lpstr>Phases of Antibiotic Timeout Project</vt:lpstr>
      <vt:lpstr>Evaluate ATO Impact</vt:lpstr>
      <vt:lpstr>ATO Alert Evaluation</vt:lpstr>
      <vt:lpstr>PowerPoint Presentation</vt:lpstr>
      <vt:lpstr>PowerPoint Presentation</vt:lpstr>
      <vt:lpstr>Our Experience: Lessons Learned</vt:lpstr>
      <vt:lpstr>Acknowledgments</vt:lpstr>
      <vt:lpstr>Implementation of an Antibiotic Timeout Process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ASHLEE HAMEL</dc:creator>
  <cp:lastModifiedBy>ASHLEE G SOMMER</cp:lastModifiedBy>
  <cp:revision>298</cp:revision>
  <cp:lastPrinted>2019-06-10T16:27:26Z</cp:lastPrinted>
  <dcterms:modified xsi:type="dcterms:W3CDTF">2019-06-10T23:20:20Z</dcterms:modified>
</cp:coreProperties>
</file>