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64" r:id="rId2"/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7B527"/>
    <a:srgbClr val="162847"/>
    <a:srgbClr val="0099CD"/>
    <a:srgbClr val="173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tel:18778294682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rgbClr val="162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CC034-4F8F-1246-A6D6-7AB0B410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3365-65A4-CE43-B7EC-1FB2E3092FE5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74D4-8731-3A4E-934C-1ECEC311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0712E-1479-1E4D-B8E3-AD8CD8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838A-361E-8F4E-A5BE-7AE17BD706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62CCEA-D186-6349-BF4A-F04F0234C10E}"/>
              </a:ext>
            </a:extLst>
          </p:cNvPr>
          <p:cNvSpPr txBox="1">
            <a:spLocks/>
          </p:cNvSpPr>
          <p:nvPr userDrawn="1"/>
        </p:nvSpPr>
        <p:spPr>
          <a:xfrm>
            <a:off x="838202" y="3307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3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CFD78-711E-D844-AEDA-3B56F3DF92CB}"/>
              </a:ext>
            </a:extLst>
          </p:cNvPr>
          <p:cNvSpPr txBox="1">
            <a:spLocks/>
          </p:cNvSpPr>
          <p:nvPr userDrawn="1"/>
        </p:nvSpPr>
        <p:spPr>
          <a:xfrm>
            <a:off x="1014897" y="1259649"/>
            <a:ext cx="10515600" cy="390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this template for COVID-19 social media posts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including the call center number 1.877. VAX. IN. VA (</a:t>
            </a:r>
            <a:r>
              <a:rPr lang="en-US" sz="3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1-877-829-4682</a:t>
            </a:r>
            <a:r>
              <a:rPr lang="en-US" sz="3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your post copy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 can add your local logo or the VDH logo to the design 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download the final files, go to file 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export 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select “.jpeg”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images are now saved and ready to use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3DCDC-CB23-CE4E-87E2-D3D78E9AB83C}"/>
              </a:ext>
            </a:extLst>
          </p:cNvPr>
          <p:cNvSpPr txBox="1"/>
          <p:nvPr userDrawn="1"/>
        </p:nvSpPr>
        <p:spPr>
          <a:xfrm>
            <a:off x="1289880" y="512682"/>
            <a:ext cx="16715408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200" b="0" i="0" kern="1200" dirty="0">
                <a:solidFill>
                  <a:srgbClr val="F8B527"/>
                </a:solidFill>
                <a:effectLst/>
                <a:latin typeface="+mn-lt"/>
                <a:ea typeface="+mn-ea"/>
                <a:cs typeface="+mn-cs"/>
              </a:rPr>
              <a:t>How to use this PowerPoint</a:t>
            </a:r>
            <a:endParaRPr lang="en-US" sz="3200" dirty="0">
              <a:solidFill>
                <a:srgbClr val="F8B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44148-B8D9-8B43-A44F-6A4A24F83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18641F-7FA5-2A4E-8E3A-700EF14BDA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9565" y="5197061"/>
            <a:ext cx="2794000" cy="825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3365-65A4-CE43-B7EC-1FB2E3092FE5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838A-361E-8F4E-A5BE-7AE17BD7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23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55B97FF-2973-E24F-8F49-AAC3FAB1EF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1685" y="5168083"/>
            <a:ext cx="2244315" cy="825500"/>
          </a:xfrm>
        </p:spPr>
      </p:sp>
    </p:spTree>
    <p:extLst>
      <p:ext uri="{BB962C8B-B14F-4D97-AF65-F5344CB8AC3E}">
        <p14:creationId xmlns:p14="http://schemas.microsoft.com/office/powerpoint/2010/main" val="134252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Kane</dc:creator>
  <cp:lastModifiedBy>Shane McElroy</cp:lastModifiedBy>
  <cp:revision>78</cp:revision>
  <dcterms:created xsi:type="dcterms:W3CDTF">2021-09-30T15:04:00Z</dcterms:created>
  <dcterms:modified xsi:type="dcterms:W3CDTF">2022-03-08T15:40:27Z</dcterms:modified>
</cp:coreProperties>
</file>