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embeddedFontLst>
    <p:embeddedFont>
      <p:font typeface="Arial Narrow"/>
      <p:regular r:id="rId10"/>
      <p:bold r:id="rId11"/>
      <p:italic r:id="rId12"/>
      <p:boldItalic r:id="rId13"/>
    </p:embeddedFont>
    <p:embeddedFont>
      <p:font typeface="Corbel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o5GWtFZKmIdiETPkI+cIuWtCS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bold.fntdata"/><Relationship Id="rId10" Type="http://schemas.openxmlformats.org/officeDocument/2006/relationships/font" Target="fonts/ArialNarrow-regular.fntdata"/><Relationship Id="rId13" Type="http://schemas.openxmlformats.org/officeDocument/2006/relationships/font" Target="fonts/ArialNarrow-boldItalic.fntdata"/><Relationship Id="rId12" Type="http://schemas.openxmlformats.org/officeDocument/2006/relationships/font" Target="fonts/ArialNarrow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rbel-bold.fntdata"/><Relationship Id="rId14" Type="http://schemas.openxmlformats.org/officeDocument/2006/relationships/font" Target="fonts/Corbel-regular.fntdata"/><Relationship Id="rId17" Type="http://schemas.openxmlformats.org/officeDocument/2006/relationships/font" Target="fonts/Corbel-boldItalic.fntdata"/><Relationship Id="rId16" Type="http://schemas.openxmlformats.org/officeDocument/2006/relationships/font" Target="fonts/Corbe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/>
          <p:nvPr>
            <p:ph idx="1" type="body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365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2" type="body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 rot="5400000">
            <a:off x="2309019" y="-99218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20" name="Google Shape;20;p7"/>
          <p:cNvPicPr preferRelativeResize="0"/>
          <p:nvPr/>
        </p:nvPicPr>
        <p:blipFill rotWithShape="1">
          <a:blip r:embed="rId2">
            <a:alphaModFix/>
          </a:blip>
          <a:srcRect b="0" l="0" r="0" t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7"/>
          <p:cNvSpPr txBox="1"/>
          <p:nvPr>
            <p:ph idx="1" type="subTitle"/>
          </p:nvPr>
        </p:nvSpPr>
        <p:spPr>
          <a:xfrm>
            <a:off x="12192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type="ctrTitle"/>
          </p:nvPr>
        </p:nvSpPr>
        <p:spPr>
          <a:xfrm>
            <a:off x="685800" y="2007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609600" y="4962525"/>
            <a:ext cx="788511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b="0" i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609600" y="3462338"/>
            <a:ext cx="788511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4800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609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609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b="0" i="0" sz="17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4800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b="0" i="0" sz="17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0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962400" y="1447800"/>
            <a:ext cx="4648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type="title"/>
          </p:nvPr>
        </p:nvSpPr>
        <p:spPr>
          <a:xfrm>
            <a:off x="612648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b="0" i="0" sz="18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612648" y="2547891"/>
            <a:ext cx="2971800" cy="31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64" name="Google Shape;6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609600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b="0" i="0" sz="18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/>
          <p:nvPr>
            <p:ph idx="2" type="pic"/>
          </p:nvPr>
        </p:nvSpPr>
        <p:spPr>
          <a:xfrm>
            <a:off x="4657344" y="1447800"/>
            <a:ext cx="3419856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609600" y="2547890"/>
            <a:ext cx="2971800" cy="2405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39FFF"/>
            </a:gs>
            <a:gs pos="31000">
              <a:srgbClr val="0091F3"/>
            </a:gs>
            <a:gs pos="100000">
              <a:srgbClr val="008AE6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6" name="Google Shape;6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95400"/>
            <a:ext cx="8839200" cy="43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49268" y="5943600"/>
            <a:ext cx="899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E0BA9E"/>
                </a:solidFill>
                <a:latin typeface="Corbel"/>
                <a:ea typeface="Corbel"/>
                <a:cs typeface="Corbel"/>
                <a:sym typeface="Corbel"/>
              </a:rPr>
              <a:t>Healthy &amp; Safe Swimming Week         May </a:t>
            </a:r>
            <a:r>
              <a:rPr b="0" i="0" lang="en-US" sz="3600" u="none" cap="none" strike="noStrike">
                <a:solidFill>
                  <a:srgbClr val="E0BA9E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r>
              <a:rPr lang="en-US" sz="3600">
                <a:solidFill>
                  <a:srgbClr val="E0BA9E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r>
              <a:rPr b="0" i="0" lang="en-US" sz="3600" u="none" cap="none" strike="noStrike">
                <a:solidFill>
                  <a:srgbClr val="E0BA9E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en-US" sz="3600">
                <a:solidFill>
                  <a:srgbClr val="E0BA9E"/>
                </a:solidFill>
                <a:latin typeface="Corbel"/>
                <a:ea typeface="Corbel"/>
                <a:cs typeface="Corbel"/>
                <a:sym typeface="Corbel"/>
              </a:rPr>
              <a:t>29</a:t>
            </a:r>
            <a:r>
              <a:rPr b="0" i="0" lang="en-US" sz="3600" u="none" cap="none" strike="noStrike">
                <a:solidFill>
                  <a:srgbClr val="E0BA9E"/>
                </a:solidFill>
                <a:latin typeface="Corbel"/>
                <a:ea typeface="Corbel"/>
                <a:cs typeface="Corbel"/>
                <a:sym typeface="Corbel"/>
              </a:rPr>
              <a:t>, 202</a:t>
            </a:r>
            <a:r>
              <a:rPr lang="en-US" sz="3600">
                <a:solidFill>
                  <a:srgbClr val="E0BA9E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endParaRPr b="0" i="0" sz="3600" u="none" cap="none" strike="noStrike">
              <a:solidFill>
                <a:srgbClr val="E0BA9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500" y="2362200"/>
            <a:ext cx="4953000" cy="33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1524000" y="576640"/>
            <a:ext cx="6477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Don’t swallow the pool water you swim in—</a:t>
            </a:r>
            <a:endParaRPr b="0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Just one mouthful of pool water that has diarrhea germs can make you sick.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155700" y="6114472"/>
            <a:ext cx="683260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Learn more at www.SwimHealthyVA.com</a:t>
            </a:r>
            <a:endParaRPr b="0" i="0" sz="2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676563" y="1477817"/>
            <a:ext cx="3027218" cy="2677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Properly maintain your pool and spa to control the growth 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of bacteria like 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1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Legionella</a:t>
            </a: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which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can cause severe respiratory infections. </a:t>
            </a:r>
            <a:endParaRPr b="0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100282" y="6096000"/>
            <a:ext cx="6943436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Learn more at www.SwimHealthyVA.com</a:t>
            </a:r>
            <a:endParaRPr b="0" i="0" sz="2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2" name="Google Shape;10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1143000"/>
            <a:ext cx="4971375" cy="33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838200" y="1066800"/>
            <a:ext cx="3429000" cy="3046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Help prevent germs from getting in the water you swim in.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Take children take on bathroom breaks and check swim diapers at least once an hour.</a:t>
            </a:r>
            <a:endParaRPr b="0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114137" y="6096000"/>
            <a:ext cx="691572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Learn more at www.SwimHealthyVA.com</a:t>
            </a:r>
            <a:endParaRPr b="0" i="0" sz="2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9" name="Google Shape;10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0599"/>
          <a:stretch/>
        </p:blipFill>
        <p:spPr>
          <a:xfrm>
            <a:off x="4572000" y="381000"/>
            <a:ext cx="3723705" cy="501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rizon">
  <a:themeElements>
    <a:clrScheme name="Custom 2">
      <a:dk1>
        <a:srgbClr val="0099FF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2015-04-28T14:45:52Z</dcterms:created>
  <dc:creator>Lisa Wooten</dc:creator>
</cp:coreProperties>
</file>