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  <p:embeddedFont>
      <p:font typeface="Corbel" panose="020B0503020204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go5GWtFZKmIdiETPkI+cIuWtCS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0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body" idx="2"/>
          </p:nvPr>
        </p:nvSpPr>
        <p:spPr>
          <a:xfrm>
            <a:off x="4800600" y="1600200"/>
            <a:ext cx="3733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 rot="5400000">
            <a:off x="2309019" y="-99218"/>
            <a:ext cx="4525963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" descr="horizon.png"/>
          <p:cNvPicPr preferRelativeResize="0"/>
          <p:nvPr/>
        </p:nvPicPr>
        <p:blipFill rotWithShape="1">
          <a:blip r:embed="rId2">
            <a:alphaModFix/>
          </a:blip>
          <a:srcRect t="33333"/>
          <a:stretch/>
        </p:blipFill>
        <p:spPr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 b="0" i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800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609600" y="2209800"/>
            <a:ext cx="37338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marL="3200400" lvl="6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marL="3657600" lvl="7" indent="-3365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marL="4114800" lvl="8" indent="-33655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3"/>
          </p:nvPr>
        </p:nvSpPr>
        <p:spPr>
          <a:xfrm>
            <a:off x="609600" y="1600199"/>
            <a:ext cx="3733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 b="0" i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4"/>
          </p:nvPr>
        </p:nvSpPr>
        <p:spPr>
          <a:xfrm>
            <a:off x="4800600" y="1600199"/>
            <a:ext cx="3733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 b="0" i="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962400" y="1447800"/>
            <a:ext cx="46482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None/>
              <a:defRPr sz="1800" b="0" i="0" cap="non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612648" y="2547891"/>
            <a:ext cx="2971800" cy="316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 descr="horizo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None/>
              <a:defRPr sz="1800" b="0" i="0" cap="non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>
            <a:spLocks noGrp="1"/>
          </p:cNvSpPr>
          <p:nvPr>
            <p:ph type="pic" idx="2"/>
          </p:nvPr>
        </p:nvSpPr>
        <p:spPr>
          <a:xfrm>
            <a:off x="4657344" y="1447800"/>
            <a:ext cx="3419856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09600" y="2547890"/>
            <a:ext cx="2971800" cy="240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25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9FFF"/>
            </a:gs>
            <a:gs pos="31000">
              <a:srgbClr val="0091F3"/>
            </a:gs>
            <a:gs pos="100000">
              <a:srgbClr val="008AE6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horizon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 sz="3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655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dt" idx="10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ftr" idx="11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ldNum" idx="12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C4471-5EEF-93FC-A36B-124FC600C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6440" y="2848524"/>
            <a:ext cx="2309648" cy="922282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400" b="1" dirty="0"/>
              <a:t>Got Diarrhea?</a:t>
            </a:r>
          </a:p>
          <a:p>
            <a:pPr marL="114300" indent="0" algn="ctr">
              <a:buNone/>
            </a:pPr>
            <a:r>
              <a:rPr lang="en-US" sz="2400" b="1" dirty="0"/>
              <a:t>Don’t Swim!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870DB-EC7D-BAA6-FA73-65F23817C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12" y="118241"/>
            <a:ext cx="5707173" cy="57071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7486" y="2085941"/>
            <a:ext cx="5892800" cy="350257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1333500" y="284978"/>
            <a:ext cx="6477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Don’t swallow the pool water you swim in—</a:t>
            </a:r>
            <a:endParaRPr lang="en-US" sz="2400" b="1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Just one mouthful of pool water that has diarrhea germs can make you sick.</a:t>
            </a:r>
            <a:endParaRPr sz="1400" b="1" i="0" u="none" strike="noStrike" cap="none" dirty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1155700" y="6114472"/>
            <a:ext cx="6832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Learn more at www.SwimHealthyVA.com</a:t>
            </a:r>
            <a:endParaRPr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/>
        </p:nvSpPr>
        <p:spPr>
          <a:xfrm>
            <a:off x="676563" y="1477817"/>
            <a:ext cx="3027218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Properly maintain your pool and spa to control the growth </a:t>
            </a:r>
            <a:br>
              <a:rPr lang="en-US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of bacteria like </a:t>
            </a:r>
            <a:br>
              <a:rPr lang="en-US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1" i="1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Legionella</a:t>
            </a:r>
            <a:r>
              <a:rPr lang="en-US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which</a:t>
            </a:r>
            <a:br>
              <a:rPr lang="en-US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can cause severe respiratory infections. </a:t>
            </a:r>
            <a:endParaRPr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100282" y="6096000"/>
            <a:ext cx="69434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Learn more at www.SwimHealthyVA.com</a:t>
            </a:r>
            <a:endParaRPr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2" name="Google Shape;102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99946" y="1143000"/>
            <a:ext cx="5470616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930165" y="4075749"/>
            <a:ext cx="798523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Help prevent germs from getting in the water you swim in.</a:t>
            </a:r>
            <a:endParaRPr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n-US"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Take children take on bathroom breaks and check swim diapers at least once an hour.</a:t>
            </a:r>
            <a:endParaRPr sz="24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8" name="Google Shape;108;p4"/>
          <p:cNvSpPr txBox="1"/>
          <p:nvPr/>
        </p:nvSpPr>
        <p:spPr>
          <a:xfrm>
            <a:off x="1114137" y="6096000"/>
            <a:ext cx="691572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Learn more at www.SwimHealthyVA.com</a:t>
            </a:r>
            <a:endParaRPr sz="2800" b="1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5" name="Picture 4" descr="A group of children smiling&#10;&#10;Description automatically generated with medium confidence">
            <a:extLst>
              <a:ext uri="{FF2B5EF4-FFF2-40B4-BE49-F238E27FC236}">
                <a16:creationId xmlns:a16="http://schemas.microsoft.com/office/drawing/2014/main" id="{E55F3523-E7EC-F5F8-BC6B-926160CFF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9" y="238820"/>
            <a:ext cx="8997582" cy="37360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Custom 2">
      <a:dk1>
        <a:srgbClr val="0099FF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107</Words>
  <Application>Microsoft Office PowerPoint</Application>
  <PresentationFormat>On-screen Show (4:3)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Corbel</vt:lpstr>
      <vt:lpstr>Arial Narrow</vt:lpstr>
      <vt:lpstr>Horizon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Wooten</dc:creator>
  <cp:lastModifiedBy>Smigo, Margaret (VDH)</cp:lastModifiedBy>
  <cp:revision>2</cp:revision>
  <dcterms:created xsi:type="dcterms:W3CDTF">2015-04-28T14:45:52Z</dcterms:created>
  <dcterms:modified xsi:type="dcterms:W3CDTF">2023-05-10T13:54:04Z</dcterms:modified>
</cp:coreProperties>
</file>