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o5GWtFZKmIdiETPkI+cIuWtCS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 rot="5400000">
            <a:off x="2309019" y="-99218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 descr="horizon.png"/>
          <p:cNvPicPr preferRelativeResize="0"/>
          <p:nvPr/>
        </p:nvPicPr>
        <p:blipFill rotWithShape="1">
          <a:blip r:embed="rId2">
            <a:alphaModFix/>
          </a:blip>
          <a:srcRect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609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609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 b="0" i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4"/>
          </p:nvPr>
        </p:nvSpPr>
        <p:spPr>
          <a:xfrm>
            <a:off x="4800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 b="0" i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962400" y="1447800"/>
            <a:ext cx="4648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sz="1800" b="0" i="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612648" y="2547891"/>
            <a:ext cx="2971800" cy="316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descr="horizo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sz="1800" b="0" i="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>
            <a:spLocks noGrp="1"/>
          </p:cNvSpPr>
          <p:nvPr>
            <p:ph type="pic" idx="2"/>
          </p:nvPr>
        </p:nvSpPr>
        <p:spPr>
          <a:xfrm>
            <a:off x="4657344" y="1447800"/>
            <a:ext cx="3419856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09600" y="2547890"/>
            <a:ext cx="2971800" cy="240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horizon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C053FAF-F92B-FA16-4D79-483993F0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1" y="0"/>
            <a:ext cx="8220635" cy="54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ealthy and Safe Swimming Week is May 22 through 28, 2023. PHoto contains 3 children playing in a pool.">
            <a:extLst>
              <a:ext uri="{FF2B5EF4-FFF2-40B4-BE49-F238E27FC236}">
                <a16:creationId xmlns:a16="http://schemas.microsoft.com/office/drawing/2014/main" id="{07D31917-54EC-A283-9F3D-C37186BD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81963"/>
            <a:ext cx="9143999" cy="110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A4D8A-2E29-6805-A8C9-687178DCD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1963"/>
            <a:ext cx="6447514" cy="11037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C4471-5EEF-93FC-A36B-124FC600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389454">
            <a:off x="108399" y="5000177"/>
            <a:ext cx="2884337" cy="792905"/>
          </a:xfr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 dirty="0"/>
              <a:t>Prevent Drowning: </a:t>
            </a:r>
          </a:p>
          <a:p>
            <a:pPr marL="114300" indent="0">
              <a:buNone/>
            </a:pPr>
            <a:r>
              <a:rPr lang="en-US" sz="2000" b="1" dirty="0"/>
              <a:t>Swim Lessons Save Lives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333500" y="220348"/>
            <a:ext cx="6477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Swimming lessons can reduce the risk of drowning, but over half of U.S. adults have never taken a swimming lesson. </a:t>
            </a:r>
            <a:endParaRPr lang="en-US" sz="1400" b="1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155700" y="6114472"/>
            <a:ext cx="6832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Learn more at www.SwimHealthyVA.com</a:t>
            </a: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50" name="Picture 2" descr="Young men jumping in a lake">
            <a:extLst>
              <a:ext uri="{FF2B5EF4-FFF2-40B4-BE49-F238E27FC236}">
                <a16:creationId xmlns:a16="http://schemas.microsoft.com/office/drawing/2014/main" id="{6217F565-78DB-BA31-07C0-9DAE92EE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" y="1420636"/>
            <a:ext cx="7736541" cy="435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173438" y="1143000"/>
            <a:ext cx="302721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"Floaties," arm bands, or water wings do not prevent children from drowning and can easily slip off, especially when kids jump into the water. </a:t>
            </a:r>
          </a:p>
        </p:txBody>
      </p:sp>
      <p:sp>
        <p:nvSpPr>
          <p:cNvPr id="101" name="Google Shape;101;p3"/>
          <p:cNvSpPr txBox="1"/>
          <p:nvPr/>
        </p:nvSpPr>
        <p:spPr>
          <a:xfrm>
            <a:off x="1100282" y="6096000"/>
            <a:ext cx="69434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Learn more at www.SwimHealthyVA.com</a:t>
            </a: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2" name="Google Shape;102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99946" y="1143000"/>
            <a:ext cx="547061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73209" y="3813507"/>
            <a:ext cx="899758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Consider enrolling children in swimming lessons. And consider swim lessons for yourself to improve your swimming skills and comfort in the water.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8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It's never too late to learn to swim and the benefits increase as we 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Keep in mind that children who have had swimming lessons still need close and constant supervision when in or around water, even when a lifeguard is present.</a:t>
            </a:r>
          </a:p>
        </p:txBody>
      </p:sp>
      <p:sp>
        <p:nvSpPr>
          <p:cNvPr id="108" name="Google Shape;108;p4"/>
          <p:cNvSpPr txBox="1"/>
          <p:nvPr/>
        </p:nvSpPr>
        <p:spPr>
          <a:xfrm>
            <a:off x="1114137" y="6096000"/>
            <a:ext cx="69157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Learn more at www.SwimHealthyVA.com</a:t>
            </a: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" name="Picture 4" descr="A group of children smiling&#10;&#10;Description automatically generated with medium confidence">
            <a:extLst>
              <a:ext uri="{FF2B5EF4-FFF2-40B4-BE49-F238E27FC236}">
                <a16:creationId xmlns:a16="http://schemas.microsoft.com/office/drawing/2014/main" id="{E55F3523-E7EC-F5F8-BC6B-926160CFF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9" y="77455"/>
            <a:ext cx="8997582" cy="37360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Custom 2">
      <a:dk1>
        <a:srgbClr val="0099FF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154</Words>
  <Application>Microsoft Office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 Narrow</vt:lpstr>
      <vt:lpstr>Arial</vt:lpstr>
      <vt:lpstr>Corbel</vt:lpstr>
      <vt:lpstr>Horizon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Wooten</dc:creator>
  <cp:lastModifiedBy>Branch, Lyndia (VDH)</cp:lastModifiedBy>
  <cp:revision>4</cp:revision>
  <dcterms:created xsi:type="dcterms:W3CDTF">2015-04-28T14:45:52Z</dcterms:created>
  <dcterms:modified xsi:type="dcterms:W3CDTF">2024-05-16T17:40:29Z</dcterms:modified>
</cp:coreProperties>
</file>