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4"/>
  </p:sldMasterIdLst>
  <p:sldIdLst>
    <p:sldId id="257" r:id="rId5"/>
    <p:sldId id="259" r:id="rId6"/>
    <p:sldId id="260" r:id="rId7"/>
    <p:sldId id="261" r:id="rId8"/>
    <p:sldId id="262" r:id="rId9"/>
  </p:sldIdLst>
  <p:sldSz cx="6858000" cy="9144000" type="letter"/>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audek, Kailie" initials="SK" lastIdx="1" clrIdx="0">
    <p:extLst>
      <p:ext uri="{19B8F6BF-5375-455C-9EA6-DF929625EA0E}">
        <p15:presenceInfo xmlns:p15="http://schemas.microsoft.com/office/powerpoint/2012/main" userId="S::ksaudek@deloitte.com::0cffcfd4-cda7-46ce-90ec-30cb01b994f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5E29603-C62A-4D15-BD58-3A985E166206}" v="21" dt="2021-09-24T14:19:50.350"/>
    <p1510:client id="{D617DB79-D9BC-44B3-98F6-71129AC49F30}" v="26" dt="2021-06-24T17:50:06.17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154" d="100"/>
          <a:sy n="154" d="100"/>
        </p:scale>
        <p:origin x="708" y="-42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microsoft.com/office/2016/11/relationships/changesInfo" Target="changesInfos/changesInfo1.xml"/><Relationship Id="rId10"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arcia, Cristian" userId="S::cristgarcia@deloitte.com::c5ea98de-4099-461c-9970-4f2969d94a7c" providerId="AD" clId="Web-{1024446D-CAA5-4EA9-9B2A-531F66FBF851}"/>
    <pc:docChg chg="modSld">
      <pc:chgData name="Garcia, Cristian" userId="S::cristgarcia@deloitte.com::c5ea98de-4099-461c-9970-4f2969d94a7c" providerId="AD" clId="Web-{1024446D-CAA5-4EA9-9B2A-531F66FBF851}" dt="2021-04-08T19:12:01.097" v="4" actId="20577"/>
      <pc:docMkLst>
        <pc:docMk/>
      </pc:docMkLst>
      <pc:sldChg chg="modSp">
        <pc:chgData name="Garcia, Cristian" userId="S::cristgarcia@deloitte.com::c5ea98de-4099-461c-9970-4f2969d94a7c" providerId="AD" clId="Web-{1024446D-CAA5-4EA9-9B2A-531F66FBF851}" dt="2021-04-08T19:12:01.097" v="4" actId="20577"/>
        <pc:sldMkLst>
          <pc:docMk/>
          <pc:sldMk cId="71695324" sldId="261"/>
        </pc:sldMkLst>
        <pc:spChg chg="mod">
          <ac:chgData name="Garcia, Cristian" userId="S::cristgarcia@deloitte.com::c5ea98de-4099-461c-9970-4f2969d94a7c" providerId="AD" clId="Web-{1024446D-CAA5-4EA9-9B2A-531F66FBF851}" dt="2021-04-08T19:12:01.097" v="4" actId="20577"/>
          <ac:spMkLst>
            <pc:docMk/>
            <pc:sldMk cId="71695324" sldId="261"/>
            <ac:spMk id="3" creationId="{9CDF0945-9BBA-4EF4-BAC2-A7965C4795DA}"/>
          </ac:spMkLst>
        </pc:spChg>
      </pc:sldChg>
    </pc:docChg>
  </pc:docChgLst>
  <pc:docChgLst>
    <pc:chgData name="Saudek, Kailie" userId="0cffcfd4-cda7-46ce-90ec-30cb01b994fb" providerId="ADAL" clId="{272A220A-F068-496D-97F3-549E0A2963B0}"/>
    <pc:docChg chg="undo custSel addSld modSld sldOrd modMainMaster">
      <pc:chgData name="Saudek, Kailie" userId="0cffcfd4-cda7-46ce-90ec-30cb01b994fb" providerId="ADAL" clId="{272A220A-F068-496D-97F3-549E0A2963B0}" dt="2021-04-27T14:39:33.053" v="1301"/>
      <pc:docMkLst>
        <pc:docMk/>
      </pc:docMkLst>
      <pc:sldChg chg="addSp modSp">
        <pc:chgData name="Saudek, Kailie" userId="0cffcfd4-cda7-46ce-90ec-30cb01b994fb" providerId="ADAL" clId="{272A220A-F068-496D-97F3-549E0A2963B0}" dt="2021-04-27T02:28:06.432" v="1265" actId="164"/>
        <pc:sldMkLst>
          <pc:docMk/>
          <pc:sldMk cId="2591542807" sldId="257"/>
        </pc:sldMkLst>
        <pc:spChg chg="mod">
          <ac:chgData name="Saudek, Kailie" userId="0cffcfd4-cda7-46ce-90ec-30cb01b994fb" providerId="ADAL" clId="{272A220A-F068-496D-97F3-549E0A2963B0}" dt="2021-04-27T02:27:46.309" v="1263" actId="1036"/>
          <ac:spMkLst>
            <pc:docMk/>
            <pc:sldMk cId="2591542807" sldId="257"/>
            <ac:spMk id="17" creationId="{76890CD0-45E9-461D-B795-BBC8EDE16E7D}"/>
          </ac:spMkLst>
        </pc:spChg>
        <pc:spChg chg="mod">
          <ac:chgData name="Saudek, Kailie" userId="0cffcfd4-cda7-46ce-90ec-30cb01b994fb" providerId="ADAL" clId="{272A220A-F068-496D-97F3-549E0A2963B0}" dt="2021-04-27T02:28:06.432" v="1265" actId="164"/>
          <ac:spMkLst>
            <pc:docMk/>
            <pc:sldMk cId="2591542807" sldId="257"/>
            <ac:spMk id="26" creationId="{C43B5379-E0C9-4B35-BB38-E156ECD46051}"/>
          </ac:spMkLst>
        </pc:spChg>
        <pc:spChg chg="mod">
          <ac:chgData name="Saudek, Kailie" userId="0cffcfd4-cda7-46ce-90ec-30cb01b994fb" providerId="ADAL" clId="{272A220A-F068-496D-97F3-549E0A2963B0}" dt="2021-04-27T02:28:06.432" v="1265" actId="164"/>
          <ac:spMkLst>
            <pc:docMk/>
            <pc:sldMk cId="2591542807" sldId="257"/>
            <ac:spMk id="27" creationId="{2F299557-84B7-406E-ACDC-89BC29545B45}"/>
          </ac:spMkLst>
        </pc:spChg>
        <pc:grpChg chg="add mod">
          <ac:chgData name="Saudek, Kailie" userId="0cffcfd4-cda7-46ce-90ec-30cb01b994fb" providerId="ADAL" clId="{272A220A-F068-496D-97F3-549E0A2963B0}" dt="2021-04-27T02:28:06.432" v="1265" actId="164"/>
          <ac:grpSpMkLst>
            <pc:docMk/>
            <pc:sldMk cId="2591542807" sldId="257"/>
            <ac:grpSpMk id="11" creationId="{D8BAA3F2-89AF-4094-9C29-369C71D6AB80}"/>
          </ac:grpSpMkLst>
        </pc:grpChg>
        <pc:picChg chg="mod">
          <ac:chgData name="Saudek, Kailie" userId="0cffcfd4-cda7-46ce-90ec-30cb01b994fb" providerId="ADAL" clId="{272A220A-F068-496D-97F3-549E0A2963B0}" dt="2021-04-27T02:28:06.432" v="1265" actId="164"/>
          <ac:picMkLst>
            <pc:docMk/>
            <pc:sldMk cId="2591542807" sldId="257"/>
            <ac:picMk id="12" creationId="{253A04E6-D489-461F-BA4B-CB5C6CA7014D}"/>
          </ac:picMkLst>
        </pc:picChg>
      </pc:sldChg>
      <pc:sldChg chg="addSp delSp modSp">
        <pc:chgData name="Saudek, Kailie" userId="0cffcfd4-cda7-46ce-90ec-30cb01b994fb" providerId="ADAL" clId="{272A220A-F068-496D-97F3-549E0A2963B0}" dt="2021-04-27T14:14:19.443" v="1282" actId="164"/>
        <pc:sldMkLst>
          <pc:docMk/>
          <pc:sldMk cId="1758609409" sldId="259"/>
        </pc:sldMkLst>
        <pc:spChg chg="mod">
          <ac:chgData name="Saudek, Kailie" userId="0cffcfd4-cda7-46ce-90ec-30cb01b994fb" providerId="ADAL" clId="{272A220A-F068-496D-97F3-549E0A2963B0}" dt="2021-04-27T14:14:19.443" v="1282" actId="164"/>
          <ac:spMkLst>
            <pc:docMk/>
            <pc:sldMk cId="1758609409" sldId="259"/>
            <ac:spMk id="21" creationId="{C7A6C01C-2C04-4EEB-8110-DDC78F11B27A}"/>
          </ac:spMkLst>
        </pc:spChg>
        <pc:spChg chg="mod">
          <ac:chgData name="Saudek, Kailie" userId="0cffcfd4-cda7-46ce-90ec-30cb01b994fb" providerId="ADAL" clId="{272A220A-F068-496D-97F3-549E0A2963B0}" dt="2021-04-27T14:14:19.443" v="1282" actId="164"/>
          <ac:spMkLst>
            <pc:docMk/>
            <pc:sldMk cId="1758609409" sldId="259"/>
            <ac:spMk id="23" creationId="{655B9370-1C25-4CCD-9BF7-E00F2CF5E598}"/>
          </ac:spMkLst>
        </pc:spChg>
        <pc:spChg chg="mod">
          <ac:chgData name="Saudek, Kailie" userId="0cffcfd4-cda7-46ce-90ec-30cb01b994fb" providerId="ADAL" clId="{272A220A-F068-496D-97F3-549E0A2963B0}" dt="2021-04-27T14:14:19.443" v="1282" actId="164"/>
          <ac:spMkLst>
            <pc:docMk/>
            <pc:sldMk cId="1758609409" sldId="259"/>
            <ac:spMk id="24" creationId="{1A693B63-FAF8-47DA-A8A8-3FCB4C5C4C26}"/>
          </ac:spMkLst>
        </pc:spChg>
        <pc:grpChg chg="add mod">
          <ac:chgData name="Saudek, Kailie" userId="0cffcfd4-cda7-46ce-90ec-30cb01b994fb" providerId="ADAL" clId="{272A220A-F068-496D-97F3-549E0A2963B0}" dt="2021-04-27T14:14:19.443" v="1282" actId="164"/>
          <ac:grpSpMkLst>
            <pc:docMk/>
            <pc:sldMk cId="1758609409" sldId="259"/>
            <ac:grpSpMk id="11" creationId="{BA776633-7824-483C-A703-4E076BB2D520}"/>
          </ac:grpSpMkLst>
        </pc:grpChg>
        <pc:picChg chg="mod">
          <ac:chgData name="Saudek, Kailie" userId="0cffcfd4-cda7-46ce-90ec-30cb01b994fb" providerId="ADAL" clId="{272A220A-F068-496D-97F3-549E0A2963B0}" dt="2021-04-27T14:14:19.443" v="1282" actId="164"/>
          <ac:picMkLst>
            <pc:docMk/>
            <pc:sldMk cId="1758609409" sldId="259"/>
            <ac:picMk id="8" creationId="{4D14E481-60E7-4E98-B876-4C668FE43667}"/>
          </ac:picMkLst>
        </pc:picChg>
        <pc:picChg chg="add del">
          <ac:chgData name="Saudek, Kailie" userId="0cffcfd4-cda7-46ce-90ec-30cb01b994fb" providerId="ADAL" clId="{272A220A-F068-496D-97F3-549E0A2963B0}" dt="2021-04-27T14:10:45.417" v="1267" actId="478"/>
          <ac:picMkLst>
            <pc:docMk/>
            <pc:sldMk cId="1758609409" sldId="259"/>
            <ac:picMk id="10" creationId="{95F78343-EA0F-4332-8AF6-27936E74D773}"/>
          </ac:picMkLst>
        </pc:picChg>
      </pc:sldChg>
      <pc:sldChg chg="modSp">
        <pc:chgData name="Saudek, Kailie" userId="0cffcfd4-cda7-46ce-90ec-30cb01b994fb" providerId="ADAL" clId="{272A220A-F068-496D-97F3-549E0A2963B0}" dt="2021-04-27T14:31:48.222" v="1283" actId="20577"/>
        <pc:sldMkLst>
          <pc:docMk/>
          <pc:sldMk cId="2656044159" sldId="260"/>
        </pc:sldMkLst>
        <pc:spChg chg="mod">
          <ac:chgData name="Saudek, Kailie" userId="0cffcfd4-cda7-46ce-90ec-30cb01b994fb" providerId="ADAL" clId="{272A220A-F068-496D-97F3-549E0A2963B0}" dt="2021-04-14T03:11:40.923" v="963" actId="20577"/>
          <ac:spMkLst>
            <pc:docMk/>
            <pc:sldMk cId="2656044159" sldId="260"/>
            <ac:spMk id="3" creationId="{9CDF0945-9BBA-4EF4-BAC2-A7965C4795DA}"/>
          </ac:spMkLst>
        </pc:spChg>
        <pc:spChg chg="mod">
          <ac:chgData name="Saudek, Kailie" userId="0cffcfd4-cda7-46ce-90ec-30cb01b994fb" providerId="ADAL" clId="{272A220A-F068-496D-97F3-549E0A2963B0}" dt="2021-04-27T14:31:48.222" v="1283" actId="20577"/>
          <ac:spMkLst>
            <pc:docMk/>
            <pc:sldMk cId="2656044159" sldId="260"/>
            <ac:spMk id="16" creationId="{9CF414D7-22DA-480D-9BA7-1E08EC8CFCD0}"/>
          </ac:spMkLst>
        </pc:spChg>
      </pc:sldChg>
      <pc:sldChg chg="modSp">
        <pc:chgData name="Saudek, Kailie" userId="0cffcfd4-cda7-46ce-90ec-30cb01b994fb" providerId="ADAL" clId="{272A220A-F068-496D-97F3-549E0A2963B0}" dt="2021-04-27T14:35:56.380" v="1291" actId="20577"/>
        <pc:sldMkLst>
          <pc:docMk/>
          <pc:sldMk cId="71695324" sldId="261"/>
        </pc:sldMkLst>
        <pc:spChg chg="mod">
          <ac:chgData name="Saudek, Kailie" userId="0cffcfd4-cda7-46ce-90ec-30cb01b994fb" providerId="ADAL" clId="{272A220A-F068-496D-97F3-549E0A2963B0}" dt="2021-04-27T14:35:56.380" v="1291" actId="20577"/>
          <ac:spMkLst>
            <pc:docMk/>
            <pc:sldMk cId="71695324" sldId="261"/>
            <ac:spMk id="3" creationId="{9CDF0945-9BBA-4EF4-BAC2-A7965C4795DA}"/>
          </ac:spMkLst>
        </pc:spChg>
      </pc:sldChg>
      <pc:sldChg chg="addSp delSp modSp add ord">
        <pc:chgData name="Saudek, Kailie" userId="0cffcfd4-cda7-46ce-90ec-30cb01b994fb" providerId="ADAL" clId="{272A220A-F068-496D-97F3-549E0A2963B0}" dt="2021-04-27T14:39:08.972" v="1299" actId="208"/>
        <pc:sldMkLst>
          <pc:docMk/>
          <pc:sldMk cId="845202441" sldId="262"/>
        </pc:sldMkLst>
        <pc:spChg chg="mod">
          <ac:chgData name="Saudek, Kailie" userId="0cffcfd4-cda7-46ce-90ec-30cb01b994fb" providerId="ADAL" clId="{272A220A-F068-496D-97F3-549E0A2963B0}" dt="2021-04-14T03:29:13.113" v="1261" actId="20577"/>
          <ac:spMkLst>
            <pc:docMk/>
            <pc:sldMk cId="845202441" sldId="262"/>
            <ac:spMk id="3" creationId="{9CDF0945-9BBA-4EF4-BAC2-A7965C4795DA}"/>
          </ac:spMkLst>
        </pc:spChg>
        <pc:spChg chg="mod">
          <ac:chgData name="Saudek, Kailie" userId="0cffcfd4-cda7-46ce-90ec-30cb01b994fb" providerId="ADAL" clId="{272A220A-F068-496D-97F3-549E0A2963B0}" dt="2021-04-14T02:59:35.516" v="28" actId="20577"/>
          <ac:spMkLst>
            <pc:docMk/>
            <pc:sldMk cId="845202441" sldId="262"/>
            <ac:spMk id="5" creationId="{8A13FD6C-B39B-4F91-98E5-FA3F7E4734AB}"/>
          </ac:spMkLst>
        </pc:spChg>
        <pc:spChg chg="del">
          <ac:chgData name="Saudek, Kailie" userId="0cffcfd4-cda7-46ce-90ec-30cb01b994fb" providerId="ADAL" clId="{272A220A-F068-496D-97F3-549E0A2963B0}" dt="2021-04-14T03:07:02.757" v="548" actId="478"/>
          <ac:spMkLst>
            <pc:docMk/>
            <pc:sldMk cId="845202441" sldId="262"/>
            <ac:spMk id="8" creationId="{5AC9F3C5-2F5F-4DF8-B17C-8FD5BB094190}"/>
          </ac:spMkLst>
        </pc:spChg>
        <pc:spChg chg="del">
          <ac:chgData name="Saudek, Kailie" userId="0cffcfd4-cda7-46ce-90ec-30cb01b994fb" providerId="ADAL" clId="{272A220A-F068-496D-97F3-549E0A2963B0}" dt="2021-04-14T03:06:54.771" v="545" actId="478"/>
          <ac:spMkLst>
            <pc:docMk/>
            <pc:sldMk cId="845202441" sldId="262"/>
            <ac:spMk id="10" creationId="{CF779515-5DB1-4F8E-BBA7-F849C65EE6EC}"/>
          </ac:spMkLst>
        </pc:spChg>
        <pc:spChg chg="del">
          <ac:chgData name="Saudek, Kailie" userId="0cffcfd4-cda7-46ce-90ec-30cb01b994fb" providerId="ADAL" clId="{272A220A-F068-496D-97F3-549E0A2963B0}" dt="2021-04-14T02:59:40.947" v="30" actId="478"/>
          <ac:spMkLst>
            <pc:docMk/>
            <pc:sldMk cId="845202441" sldId="262"/>
            <ac:spMk id="15" creationId="{C20188B9-5116-4A24-9EDC-A96965C39740}"/>
          </ac:spMkLst>
        </pc:spChg>
        <pc:spChg chg="del">
          <ac:chgData name="Saudek, Kailie" userId="0cffcfd4-cda7-46ce-90ec-30cb01b994fb" providerId="ADAL" clId="{272A220A-F068-496D-97F3-549E0A2963B0}" dt="2021-04-14T02:59:37.673" v="29" actId="478"/>
          <ac:spMkLst>
            <pc:docMk/>
            <pc:sldMk cId="845202441" sldId="262"/>
            <ac:spMk id="16" creationId="{9CF414D7-22DA-480D-9BA7-1E08EC8CFCD0}"/>
          </ac:spMkLst>
        </pc:spChg>
        <pc:spChg chg="mod">
          <ac:chgData name="Saudek, Kailie" userId="0cffcfd4-cda7-46ce-90ec-30cb01b994fb" providerId="ADAL" clId="{272A220A-F068-496D-97F3-549E0A2963B0}" dt="2021-04-27T14:37:13.785" v="1292" actId="1076"/>
          <ac:spMkLst>
            <pc:docMk/>
            <pc:sldMk cId="845202441" sldId="262"/>
            <ac:spMk id="17" creationId="{2041FAD6-3027-492A-B58D-3E0D908A4A03}"/>
          </ac:spMkLst>
        </pc:spChg>
        <pc:spChg chg="del">
          <ac:chgData name="Saudek, Kailie" userId="0cffcfd4-cda7-46ce-90ec-30cb01b994fb" providerId="ADAL" clId="{272A220A-F068-496D-97F3-549E0A2963B0}" dt="2021-04-14T02:59:40.947" v="30" actId="478"/>
          <ac:spMkLst>
            <pc:docMk/>
            <pc:sldMk cId="845202441" sldId="262"/>
            <ac:spMk id="18" creationId="{AC501F90-A695-4F1B-96D3-BAF52D57009B}"/>
          </ac:spMkLst>
        </pc:spChg>
        <pc:spChg chg="add mod">
          <ac:chgData name="Saudek, Kailie" userId="0cffcfd4-cda7-46ce-90ec-30cb01b994fb" providerId="ADAL" clId="{272A220A-F068-496D-97F3-549E0A2963B0}" dt="2021-04-14T03:15:40.736" v="1141" actId="1036"/>
          <ac:spMkLst>
            <pc:docMk/>
            <pc:sldMk cId="845202441" sldId="262"/>
            <ac:spMk id="20" creationId="{DF650428-3D61-4C6C-B9DC-30C3A99A37AB}"/>
          </ac:spMkLst>
        </pc:spChg>
        <pc:spChg chg="add mod">
          <ac:chgData name="Saudek, Kailie" userId="0cffcfd4-cda7-46ce-90ec-30cb01b994fb" providerId="ADAL" clId="{272A220A-F068-496D-97F3-549E0A2963B0}" dt="2021-04-14T03:16:20.707" v="1195" actId="20577"/>
          <ac:spMkLst>
            <pc:docMk/>
            <pc:sldMk cId="845202441" sldId="262"/>
            <ac:spMk id="22" creationId="{4F11F373-D8A9-4462-B8F4-277E114A0D13}"/>
          </ac:spMkLst>
        </pc:spChg>
        <pc:picChg chg="del">
          <ac:chgData name="Saudek, Kailie" userId="0cffcfd4-cda7-46ce-90ec-30cb01b994fb" providerId="ADAL" clId="{272A220A-F068-496D-97F3-549E0A2963B0}" dt="2021-04-14T02:59:42.738" v="31" actId="478"/>
          <ac:picMkLst>
            <pc:docMk/>
            <pc:sldMk cId="845202441" sldId="262"/>
            <ac:picMk id="9" creationId="{988FFBB0-3F9B-4267-87BB-5AF76C426DE1}"/>
          </ac:picMkLst>
        </pc:picChg>
        <pc:picChg chg="del">
          <ac:chgData name="Saudek, Kailie" userId="0cffcfd4-cda7-46ce-90ec-30cb01b994fb" providerId="ADAL" clId="{272A220A-F068-496D-97F3-549E0A2963B0}" dt="2021-04-14T03:06:57.350" v="546" actId="478"/>
          <ac:picMkLst>
            <pc:docMk/>
            <pc:sldMk cId="845202441" sldId="262"/>
            <ac:picMk id="13" creationId="{C275699D-D998-406C-AC4D-7DAFFCCD5F45}"/>
          </ac:picMkLst>
        </pc:picChg>
        <pc:picChg chg="del">
          <ac:chgData name="Saudek, Kailie" userId="0cffcfd4-cda7-46ce-90ec-30cb01b994fb" providerId="ADAL" clId="{272A220A-F068-496D-97F3-549E0A2963B0}" dt="2021-04-14T02:59:40.947" v="30" actId="478"/>
          <ac:picMkLst>
            <pc:docMk/>
            <pc:sldMk cId="845202441" sldId="262"/>
            <ac:picMk id="14" creationId="{42D7D792-0692-4AFD-9D8C-AF76D4F85DE3}"/>
          </ac:picMkLst>
        </pc:picChg>
        <pc:picChg chg="add mod modCrop">
          <ac:chgData name="Saudek, Kailie" userId="0cffcfd4-cda7-46ce-90ec-30cb01b994fb" providerId="ADAL" clId="{272A220A-F068-496D-97F3-549E0A2963B0}" dt="2021-04-27T14:39:08.972" v="1299" actId="208"/>
          <ac:picMkLst>
            <pc:docMk/>
            <pc:sldMk cId="845202441" sldId="262"/>
            <ac:picMk id="19" creationId="{406C3C89-0285-4B68-B747-D07F6FF366A6}"/>
          </ac:picMkLst>
        </pc:picChg>
        <pc:picChg chg="add mod">
          <ac:chgData name="Saudek, Kailie" userId="0cffcfd4-cda7-46ce-90ec-30cb01b994fb" providerId="ADAL" clId="{272A220A-F068-496D-97F3-549E0A2963B0}" dt="2021-04-14T03:15:58.814" v="1147" actId="14100"/>
          <ac:picMkLst>
            <pc:docMk/>
            <pc:sldMk cId="845202441" sldId="262"/>
            <ac:picMk id="21" creationId="{F88A8092-F914-41A8-BA37-6D76B0D7BB24}"/>
          </ac:picMkLst>
        </pc:picChg>
        <pc:cxnChg chg="del">
          <ac:chgData name="Saudek, Kailie" userId="0cffcfd4-cda7-46ce-90ec-30cb01b994fb" providerId="ADAL" clId="{272A220A-F068-496D-97F3-549E0A2963B0}" dt="2021-04-14T03:06:59.937" v="547" actId="478"/>
          <ac:cxnSpMkLst>
            <pc:docMk/>
            <pc:sldMk cId="845202441" sldId="262"/>
            <ac:cxnSpMk id="11" creationId="{CEEA0C21-93E3-4BE2-AFF9-518247BE0F37}"/>
          </ac:cxnSpMkLst>
        </pc:cxnChg>
        <pc:cxnChg chg="del">
          <ac:chgData name="Saudek, Kailie" userId="0cffcfd4-cda7-46ce-90ec-30cb01b994fb" providerId="ADAL" clId="{272A220A-F068-496D-97F3-549E0A2963B0}" dt="2021-04-14T03:06:59.937" v="547" actId="478"/>
          <ac:cxnSpMkLst>
            <pc:docMk/>
            <pc:sldMk cId="845202441" sldId="262"/>
            <ac:cxnSpMk id="12" creationId="{E6C48B67-AEF8-4238-A5C4-C2EBD7E7C792}"/>
          </ac:cxnSpMkLst>
        </pc:cxnChg>
      </pc:sldChg>
      <pc:sldMasterChg chg="delSp">
        <pc:chgData name="Saudek, Kailie" userId="0cffcfd4-cda7-46ce-90ec-30cb01b994fb" providerId="ADAL" clId="{272A220A-F068-496D-97F3-549E0A2963B0}" dt="2021-04-27T14:39:33.053" v="1301"/>
        <pc:sldMasterMkLst>
          <pc:docMk/>
          <pc:sldMasterMk cId="3074372623" sldId="2147483684"/>
        </pc:sldMasterMkLst>
        <pc:graphicFrameChg chg="del">
          <ac:chgData name="Saudek, Kailie" userId="0cffcfd4-cda7-46ce-90ec-30cb01b994fb" providerId="ADAL" clId="{272A220A-F068-496D-97F3-549E0A2963B0}" dt="2021-04-27T14:39:33.053" v="1301"/>
          <ac:graphicFrameMkLst>
            <pc:docMk/>
            <pc:sldMasterMk cId="3074372623" sldId="2147483684"/>
            <ac:graphicFrameMk id="7" creationId="{1A4555E9-BD8B-4DB9-B722-BD6BA216FE37}"/>
          </ac:graphicFrameMkLst>
        </pc:graphicFrameChg>
      </pc:sldMasterChg>
    </pc:docChg>
  </pc:docChgLst>
  <pc:docChgLst>
    <pc:chgData name="Seshadri, Nithin" userId="9ff4de61-27b3-4311-8b58-dd9b09528048" providerId="ADAL" clId="{83EEE47C-D574-4655-BAC9-AB87019E88C6}"/>
    <pc:docChg chg="undo custSel modSld">
      <pc:chgData name="Seshadri, Nithin" userId="9ff4de61-27b3-4311-8b58-dd9b09528048" providerId="ADAL" clId="{83EEE47C-D574-4655-BAC9-AB87019E88C6}" dt="2021-04-08T20:50:01.435" v="1432" actId="20577"/>
      <pc:docMkLst>
        <pc:docMk/>
      </pc:docMkLst>
      <pc:sldChg chg="addSp modSp">
        <pc:chgData name="Seshadri, Nithin" userId="9ff4de61-27b3-4311-8b58-dd9b09528048" providerId="ADAL" clId="{83EEE47C-D574-4655-BAC9-AB87019E88C6}" dt="2021-04-08T20:45:28.063" v="1012" actId="1076"/>
        <pc:sldMkLst>
          <pc:docMk/>
          <pc:sldMk cId="2591542807" sldId="257"/>
        </pc:sldMkLst>
        <pc:spChg chg="mod">
          <ac:chgData name="Seshadri, Nithin" userId="9ff4de61-27b3-4311-8b58-dd9b09528048" providerId="ADAL" clId="{83EEE47C-D574-4655-BAC9-AB87019E88C6}" dt="2021-04-08T19:28:21.095" v="445" actId="14100"/>
          <ac:spMkLst>
            <pc:docMk/>
            <pc:sldMk cId="2591542807" sldId="257"/>
            <ac:spMk id="3" creationId="{9CDF0945-9BBA-4EF4-BAC2-A7965C4795DA}"/>
          </ac:spMkLst>
        </pc:spChg>
        <pc:spChg chg="mod">
          <ac:chgData name="Seshadri, Nithin" userId="9ff4de61-27b3-4311-8b58-dd9b09528048" providerId="ADAL" clId="{83EEE47C-D574-4655-BAC9-AB87019E88C6}" dt="2021-04-08T19:28:12.333" v="436" actId="20577"/>
          <ac:spMkLst>
            <pc:docMk/>
            <pc:sldMk cId="2591542807" sldId="257"/>
            <ac:spMk id="5" creationId="{8A13FD6C-B39B-4F91-98E5-FA3F7E4734AB}"/>
          </ac:spMkLst>
        </pc:spChg>
        <pc:spChg chg="add mod">
          <ac:chgData name="Seshadri, Nithin" userId="9ff4de61-27b3-4311-8b58-dd9b09528048" providerId="ADAL" clId="{83EEE47C-D574-4655-BAC9-AB87019E88C6}" dt="2021-04-08T20:00:36.874" v="775" actId="5793"/>
          <ac:spMkLst>
            <pc:docMk/>
            <pc:sldMk cId="2591542807" sldId="257"/>
            <ac:spMk id="8" creationId="{938DBDB5-F855-4DCB-AD4B-E4AD447B1D26}"/>
          </ac:spMkLst>
        </pc:spChg>
        <pc:spChg chg="add mod">
          <ac:chgData name="Seshadri, Nithin" userId="9ff4de61-27b3-4311-8b58-dd9b09528048" providerId="ADAL" clId="{83EEE47C-D574-4655-BAC9-AB87019E88C6}" dt="2021-04-08T19:29:17.154" v="472" actId="2711"/>
          <ac:spMkLst>
            <pc:docMk/>
            <pc:sldMk cId="2591542807" sldId="257"/>
            <ac:spMk id="9" creationId="{CAD91994-44A5-49F3-B5E9-6BBF7A67544C}"/>
          </ac:spMkLst>
        </pc:spChg>
        <pc:spChg chg="add mod">
          <ac:chgData name="Seshadri, Nithin" userId="9ff4de61-27b3-4311-8b58-dd9b09528048" providerId="ADAL" clId="{83EEE47C-D574-4655-BAC9-AB87019E88C6}" dt="2021-04-08T19:56:49.544" v="644" actId="1076"/>
          <ac:spMkLst>
            <pc:docMk/>
            <pc:sldMk cId="2591542807" sldId="257"/>
            <ac:spMk id="17" creationId="{76890CD0-45E9-461D-B795-BBC8EDE16E7D}"/>
          </ac:spMkLst>
        </pc:spChg>
        <pc:spChg chg="add mod">
          <ac:chgData name="Seshadri, Nithin" userId="9ff4de61-27b3-4311-8b58-dd9b09528048" providerId="ADAL" clId="{83EEE47C-D574-4655-BAC9-AB87019E88C6}" dt="2021-04-08T20:45:28.063" v="1012" actId="1076"/>
          <ac:spMkLst>
            <pc:docMk/>
            <pc:sldMk cId="2591542807" sldId="257"/>
            <ac:spMk id="18" creationId="{2EA4C71C-6F56-4FA4-8433-76C771925974}"/>
          </ac:spMkLst>
        </pc:spChg>
        <pc:spChg chg="mod">
          <ac:chgData name="Seshadri, Nithin" userId="9ff4de61-27b3-4311-8b58-dd9b09528048" providerId="ADAL" clId="{83EEE47C-D574-4655-BAC9-AB87019E88C6}" dt="2021-04-08T19:56:04.051" v="608" actId="1036"/>
          <ac:spMkLst>
            <pc:docMk/>
            <pc:sldMk cId="2591542807" sldId="257"/>
            <ac:spMk id="23" creationId="{6ADD2EFA-2893-40A6-8059-30A87704E8AF}"/>
          </ac:spMkLst>
        </pc:spChg>
        <pc:spChg chg="mod">
          <ac:chgData name="Seshadri, Nithin" userId="9ff4de61-27b3-4311-8b58-dd9b09528048" providerId="ADAL" clId="{83EEE47C-D574-4655-BAC9-AB87019E88C6}" dt="2021-04-08T19:29:53.354" v="523" actId="1035"/>
          <ac:spMkLst>
            <pc:docMk/>
            <pc:sldMk cId="2591542807" sldId="257"/>
            <ac:spMk id="26" creationId="{C43B5379-E0C9-4B35-BB38-E156ECD46051}"/>
          </ac:spMkLst>
        </pc:spChg>
        <pc:spChg chg="mod">
          <ac:chgData name="Seshadri, Nithin" userId="9ff4de61-27b3-4311-8b58-dd9b09528048" providerId="ADAL" clId="{83EEE47C-D574-4655-BAC9-AB87019E88C6}" dt="2021-04-08T20:45:06.874" v="953" actId="1035"/>
          <ac:spMkLst>
            <pc:docMk/>
            <pc:sldMk cId="2591542807" sldId="257"/>
            <ac:spMk id="27" creationId="{2F299557-84B7-406E-ACDC-89BC29545B45}"/>
          </ac:spMkLst>
        </pc:spChg>
        <pc:picChg chg="mod">
          <ac:chgData name="Seshadri, Nithin" userId="9ff4de61-27b3-4311-8b58-dd9b09528048" providerId="ADAL" clId="{83EEE47C-D574-4655-BAC9-AB87019E88C6}" dt="2021-04-08T19:28:55.827" v="453" actId="1076"/>
          <ac:picMkLst>
            <pc:docMk/>
            <pc:sldMk cId="2591542807" sldId="257"/>
            <ac:picMk id="11" creationId="{9C745467-E033-42EB-B744-E6525E155132}"/>
          </ac:picMkLst>
        </pc:picChg>
        <pc:picChg chg="mod">
          <ac:chgData name="Seshadri, Nithin" userId="9ff4de61-27b3-4311-8b58-dd9b09528048" providerId="ADAL" clId="{83EEE47C-D574-4655-BAC9-AB87019E88C6}" dt="2021-04-08T19:56:06.523" v="609" actId="1076"/>
          <ac:picMkLst>
            <pc:docMk/>
            <pc:sldMk cId="2591542807" sldId="257"/>
            <ac:picMk id="12" creationId="{253A04E6-D489-461F-BA4B-CB5C6CA7014D}"/>
          </ac:picMkLst>
        </pc:picChg>
        <pc:cxnChg chg="mod">
          <ac:chgData name="Seshadri, Nithin" userId="9ff4de61-27b3-4311-8b58-dd9b09528048" providerId="ADAL" clId="{83EEE47C-D574-4655-BAC9-AB87019E88C6}" dt="2021-04-08T19:56:04.051" v="608" actId="1036"/>
          <ac:cxnSpMkLst>
            <pc:docMk/>
            <pc:sldMk cId="2591542807" sldId="257"/>
            <ac:cxnSpMk id="24" creationId="{1AB93B8F-7779-4F53-B245-BD363F1FDBDF}"/>
          </ac:cxnSpMkLst>
        </pc:cxnChg>
        <pc:cxnChg chg="mod">
          <ac:chgData name="Seshadri, Nithin" userId="9ff4de61-27b3-4311-8b58-dd9b09528048" providerId="ADAL" clId="{83EEE47C-D574-4655-BAC9-AB87019E88C6}" dt="2021-04-08T19:56:04.051" v="608" actId="1036"/>
          <ac:cxnSpMkLst>
            <pc:docMk/>
            <pc:sldMk cId="2591542807" sldId="257"/>
            <ac:cxnSpMk id="25" creationId="{61276F8F-AD3F-4A1B-924A-A3A0288EF75F}"/>
          </ac:cxnSpMkLst>
        </pc:cxnChg>
      </pc:sldChg>
      <pc:sldChg chg="addSp modSp">
        <pc:chgData name="Seshadri, Nithin" userId="9ff4de61-27b3-4311-8b58-dd9b09528048" providerId="ADAL" clId="{83EEE47C-D574-4655-BAC9-AB87019E88C6}" dt="2021-04-08T20:47:04.829" v="1144" actId="1076"/>
        <pc:sldMkLst>
          <pc:docMk/>
          <pc:sldMk cId="1758609409" sldId="259"/>
        </pc:sldMkLst>
        <pc:spChg chg="mod">
          <ac:chgData name="Seshadri, Nithin" userId="9ff4de61-27b3-4311-8b58-dd9b09528048" providerId="ADAL" clId="{83EEE47C-D574-4655-BAC9-AB87019E88C6}" dt="2021-04-08T20:04:53.637" v="829" actId="14100"/>
          <ac:spMkLst>
            <pc:docMk/>
            <pc:sldMk cId="1758609409" sldId="259"/>
            <ac:spMk id="3" creationId="{9CDF0945-9BBA-4EF4-BAC2-A7965C4795DA}"/>
          </ac:spMkLst>
        </pc:spChg>
        <pc:spChg chg="mod">
          <ac:chgData name="Seshadri, Nithin" userId="9ff4de61-27b3-4311-8b58-dd9b09528048" providerId="ADAL" clId="{83EEE47C-D574-4655-BAC9-AB87019E88C6}" dt="2021-04-08T19:58:50.410" v="717" actId="1035"/>
          <ac:spMkLst>
            <pc:docMk/>
            <pc:sldMk cId="1758609409" sldId="259"/>
            <ac:spMk id="5" creationId="{8A13FD6C-B39B-4F91-98E5-FA3F7E4734AB}"/>
          </ac:spMkLst>
        </pc:spChg>
        <pc:spChg chg="add mod">
          <ac:chgData name="Seshadri, Nithin" userId="9ff4de61-27b3-4311-8b58-dd9b09528048" providerId="ADAL" clId="{83EEE47C-D574-4655-BAC9-AB87019E88C6}" dt="2021-04-08T20:00:43.086" v="780" actId="20577"/>
          <ac:spMkLst>
            <pc:docMk/>
            <pc:sldMk cId="1758609409" sldId="259"/>
            <ac:spMk id="9" creationId="{713348C4-7B45-432A-857C-86762CEBE246}"/>
          </ac:spMkLst>
        </pc:spChg>
        <pc:spChg chg="mod">
          <ac:chgData name="Seshadri, Nithin" userId="9ff4de61-27b3-4311-8b58-dd9b09528048" providerId="ADAL" clId="{83EEE47C-D574-4655-BAC9-AB87019E88C6}" dt="2021-04-08T19:58:58.206" v="768" actId="1035"/>
          <ac:spMkLst>
            <pc:docMk/>
            <pc:sldMk cId="1758609409" sldId="259"/>
            <ac:spMk id="15" creationId="{1AE10154-D2DC-457D-9A1C-657963625685}"/>
          </ac:spMkLst>
        </pc:spChg>
        <pc:spChg chg="mod">
          <ac:chgData name="Seshadri, Nithin" userId="9ff4de61-27b3-4311-8b58-dd9b09528048" providerId="ADAL" clId="{83EEE47C-D574-4655-BAC9-AB87019E88C6}" dt="2021-04-08T19:58:50.410" v="717" actId="1035"/>
          <ac:spMkLst>
            <pc:docMk/>
            <pc:sldMk cId="1758609409" sldId="259"/>
            <ac:spMk id="21" creationId="{C7A6C01C-2C04-4EEB-8110-DDC78F11B27A}"/>
          </ac:spMkLst>
        </pc:spChg>
        <pc:spChg chg="mod">
          <ac:chgData name="Seshadri, Nithin" userId="9ff4de61-27b3-4311-8b58-dd9b09528048" providerId="ADAL" clId="{83EEE47C-D574-4655-BAC9-AB87019E88C6}" dt="2021-04-08T19:58:50.410" v="717" actId="1035"/>
          <ac:spMkLst>
            <pc:docMk/>
            <pc:sldMk cId="1758609409" sldId="259"/>
            <ac:spMk id="23" creationId="{655B9370-1C25-4CCD-9BF7-E00F2CF5E598}"/>
          </ac:spMkLst>
        </pc:spChg>
        <pc:spChg chg="mod">
          <ac:chgData name="Seshadri, Nithin" userId="9ff4de61-27b3-4311-8b58-dd9b09528048" providerId="ADAL" clId="{83EEE47C-D574-4655-BAC9-AB87019E88C6}" dt="2021-04-08T19:58:50.410" v="717" actId="1035"/>
          <ac:spMkLst>
            <pc:docMk/>
            <pc:sldMk cId="1758609409" sldId="259"/>
            <ac:spMk id="24" creationId="{1A693B63-FAF8-47DA-A8A8-3FCB4C5C4C26}"/>
          </ac:spMkLst>
        </pc:spChg>
        <pc:spChg chg="add mod">
          <ac:chgData name="Seshadri, Nithin" userId="9ff4de61-27b3-4311-8b58-dd9b09528048" providerId="ADAL" clId="{83EEE47C-D574-4655-BAC9-AB87019E88C6}" dt="2021-04-08T20:45:59.805" v="1092" actId="14100"/>
          <ac:spMkLst>
            <pc:docMk/>
            <pc:sldMk cId="1758609409" sldId="259"/>
            <ac:spMk id="25" creationId="{CA07388B-0A62-4950-B2AC-8859FFDE9B45}"/>
          </ac:spMkLst>
        </pc:spChg>
        <pc:spChg chg="mod">
          <ac:chgData name="Seshadri, Nithin" userId="9ff4de61-27b3-4311-8b58-dd9b09528048" providerId="ADAL" clId="{83EEE47C-D574-4655-BAC9-AB87019E88C6}" dt="2021-04-08T19:58:58.206" v="768" actId="1035"/>
          <ac:spMkLst>
            <pc:docMk/>
            <pc:sldMk cId="1758609409" sldId="259"/>
            <ac:spMk id="28" creationId="{F3F17936-0EAD-4BF4-AA72-D25568F560FA}"/>
          </ac:spMkLst>
        </pc:spChg>
        <pc:spChg chg="mod">
          <ac:chgData name="Seshadri, Nithin" userId="9ff4de61-27b3-4311-8b58-dd9b09528048" providerId="ADAL" clId="{83EEE47C-D574-4655-BAC9-AB87019E88C6}" dt="2021-04-08T19:58:58.206" v="768" actId="1035"/>
          <ac:spMkLst>
            <pc:docMk/>
            <pc:sldMk cId="1758609409" sldId="259"/>
            <ac:spMk id="29" creationId="{0E83C3E7-D9A3-4C06-B75D-00D8CEB37271}"/>
          </ac:spMkLst>
        </pc:spChg>
        <pc:spChg chg="mod">
          <ac:chgData name="Seshadri, Nithin" userId="9ff4de61-27b3-4311-8b58-dd9b09528048" providerId="ADAL" clId="{83EEE47C-D574-4655-BAC9-AB87019E88C6}" dt="2021-04-08T19:58:58.206" v="768" actId="1035"/>
          <ac:spMkLst>
            <pc:docMk/>
            <pc:sldMk cId="1758609409" sldId="259"/>
            <ac:spMk id="30" creationId="{139EFBA1-D34E-42F4-A234-90B0E98718BA}"/>
          </ac:spMkLst>
        </pc:spChg>
        <pc:spChg chg="mod">
          <ac:chgData name="Seshadri, Nithin" userId="9ff4de61-27b3-4311-8b58-dd9b09528048" providerId="ADAL" clId="{83EEE47C-D574-4655-BAC9-AB87019E88C6}" dt="2021-04-08T19:58:58.206" v="768" actId="1035"/>
          <ac:spMkLst>
            <pc:docMk/>
            <pc:sldMk cId="1758609409" sldId="259"/>
            <ac:spMk id="31" creationId="{4DE93ADD-8F10-4BCC-B9DE-7314A7235B9C}"/>
          </ac:spMkLst>
        </pc:spChg>
        <pc:spChg chg="mod">
          <ac:chgData name="Seshadri, Nithin" userId="9ff4de61-27b3-4311-8b58-dd9b09528048" providerId="ADAL" clId="{83EEE47C-D574-4655-BAC9-AB87019E88C6}" dt="2021-04-08T19:58:58.206" v="768" actId="1035"/>
          <ac:spMkLst>
            <pc:docMk/>
            <pc:sldMk cId="1758609409" sldId="259"/>
            <ac:spMk id="32" creationId="{6CB36494-F3B3-4465-91EA-21BE6CF23279}"/>
          </ac:spMkLst>
        </pc:spChg>
        <pc:spChg chg="add mod">
          <ac:chgData name="Seshadri, Nithin" userId="9ff4de61-27b3-4311-8b58-dd9b09528048" providerId="ADAL" clId="{83EEE47C-D574-4655-BAC9-AB87019E88C6}" dt="2021-04-08T20:47:04.829" v="1144" actId="1076"/>
          <ac:spMkLst>
            <pc:docMk/>
            <pc:sldMk cId="1758609409" sldId="259"/>
            <ac:spMk id="33" creationId="{014E0C05-5467-462E-AAA1-199993AB9647}"/>
          </ac:spMkLst>
        </pc:spChg>
        <pc:picChg chg="mod">
          <ac:chgData name="Seshadri, Nithin" userId="9ff4de61-27b3-4311-8b58-dd9b09528048" providerId="ADAL" clId="{83EEE47C-D574-4655-BAC9-AB87019E88C6}" dt="2021-04-08T19:58:50.410" v="717" actId="1035"/>
          <ac:picMkLst>
            <pc:docMk/>
            <pc:sldMk cId="1758609409" sldId="259"/>
            <ac:picMk id="8" creationId="{4D14E481-60E7-4E98-B876-4C668FE43667}"/>
          </ac:picMkLst>
        </pc:picChg>
        <pc:picChg chg="mod">
          <ac:chgData name="Seshadri, Nithin" userId="9ff4de61-27b3-4311-8b58-dd9b09528048" providerId="ADAL" clId="{83EEE47C-D574-4655-BAC9-AB87019E88C6}" dt="2021-04-08T19:58:58.206" v="768" actId="1035"/>
          <ac:picMkLst>
            <pc:docMk/>
            <pc:sldMk cId="1758609409" sldId="259"/>
            <ac:picMk id="26" creationId="{1C3745AE-23D7-4B82-9523-C5BF8BECAA9C}"/>
          </ac:picMkLst>
        </pc:picChg>
        <pc:picChg chg="mod">
          <ac:chgData name="Seshadri, Nithin" userId="9ff4de61-27b3-4311-8b58-dd9b09528048" providerId="ADAL" clId="{83EEE47C-D574-4655-BAC9-AB87019E88C6}" dt="2021-04-08T19:58:58.206" v="768" actId="1035"/>
          <ac:picMkLst>
            <pc:docMk/>
            <pc:sldMk cId="1758609409" sldId="259"/>
            <ac:picMk id="27" creationId="{E0C9D7A7-2949-4B91-BABE-3EA46232F1AB}"/>
          </ac:picMkLst>
        </pc:picChg>
        <pc:cxnChg chg="mod">
          <ac:chgData name="Seshadri, Nithin" userId="9ff4de61-27b3-4311-8b58-dd9b09528048" providerId="ADAL" clId="{83EEE47C-D574-4655-BAC9-AB87019E88C6}" dt="2021-04-08T19:58:50.410" v="717" actId="1035"/>
          <ac:cxnSpMkLst>
            <pc:docMk/>
            <pc:sldMk cId="1758609409" sldId="259"/>
            <ac:cxnSpMk id="6" creationId="{657802E9-7ED4-44FE-AD84-7EFEAAB28FE6}"/>
          </ac:cxnSpMkLst>
        </pc:cxnChg>
        <pc:cxnChg chg="mod">
          <ac:chgData name="Seshadri, Nithin" userId="9ff4de61-27b3-4311-8b58-dd9b09528048" providerId="ADAL" clId="{83EEE47C-D574-4655-BAC9-AB87019E88C6}" dt="2021-04-08T19:58:50.410" v="717" actId="1035"/>
          <ac:cxnSpMkLst>
            <pc:docMk/>
            <pc:sldMk cId="1758609409" sldId="259"/>
            <ac:cxnSpMk id="7" creationId="{FD7FB4C4-CFE4-49E3-98CA-92A359A9261D}"/>
          </ac:cxnSpMkLst>
        </pc:cxnChg>
        <pc:cxnChg chg="mod">
          <ac:chgData name="Seshadri, Nithin" userId="9ff4de61-27b3-4311-8b58-dd9b09528048" providerId="ADAL" clId="{83EEE47C-D574-4655-BAC9-AB87019E88C6}" dt="2021-04-08T19:58:58.206" v="768" actId="1035"/>
          <ac:cxnSpMkLst>
            <pc:docMk/>
            <pc:sldMk cId="1758609409" sldId="259"/>
            <ac:cxnSpMk id="19" creationId="{479BD934-ECE6-4751-88BA-E159A2136245}"/>
          </ac:cxnSpMkLst>
        </pc:cxnChg>
        <pc:cxnChg chg="mod">
          <ac:chgData name="Seshadri, Nithin" userId="9ff4de61-27b3-4311-8b58-dd9b09528048" providerId="ADAL" clId="{83EEE47C-D574-4655-BAC9-AB87019E88C6}" dt="2021-04-08T19:58:58.206" v="768" actId="1035"/>
          <ac:cxnSpMkLst>
            <pc:docMk/>
            <pc:sldMk cId="1758609409" sldId="259"/>
            <ac:cxnSpMk id="20" creationId="{8226E5C0-C95C-47A1-9C18-F12E35A5CFC3}"/>
          </ac:cxnSpMkLst>
        </pc:cxnChg>
      </pc:sldChg>
      <pc:sldChg chg="addSp modSp">
        <pc:chgData name="Seshadri, Nithin" userId="9ff4de61-27b3-4311-8b58-dd9b09528048" providerId="ADAL" clId="{83EEE47C-D574-4655-BAC9-AB87019E88C6}" dt="2021-04-08T20:48:17.025" v="1222" actId="1076"/>
        <pc:sldMkLst>
          <pc:docMk/>
          <pc:sldMk cId="2656044159" sldId="260"/>
        </pc:sldMkLst>
        <pc:spChg chg="mod">
          <ac:chgData name="Seshadri, Nithin" userId="9ff4de61-27b3-4311-8b58-dd9b09528048" providerId="ADAL" clId="{83EEE47C-D574-4655-BAC9-AB87019E88C6}" dt="2021-04-08T20:02:36.092" v="815" actId="1035"/>
          <ac:spMkLst>
            <pc:docMk/>
            <pc:sldMk cId="2656044159" sldId="260"/>
            <ac:spMk id="3" creationId="{9CDF0945-9BBA-4EF4-BAC2-A7965C4795DA}"/>
          </ac:spMkLst>
        </pc:spChg>
        <pc:spChg chg="mod">
          <ac:chgData name="Seshadri, Nithin" userId="9ff4de61-27b3-4311-8b58-dd9b09528048" providerId="ADAL" clId="{83EEE47C-D574-4655-BAC9-AB87019E88C6}" dt="2021-04-08T20:02:36.092" v="815" actId="1035"/>
          <ac:spMkLst>
            <pc:docMk/>
            <pc:sldMk cId="2656044159" sldId="260"/>
            <ac:spMk id="5" creationId="{8A13FD6C-B39B-4F91-98E5-FA3F7E4734AB}"/>
          </ac:spMkLst>
        </pc:spChg>
        <pc:spChg chg="add mod">
          <ac:chgData name="Seshadri, Nithin" userId="9ff4de61-27b3-4311-8b58-dd9b09528048" providerId="ADAL" clId="{83EEE47C-D574-4655-BAC9-AB87019E88C6}" dt="2021-04-08T20:43:19.795" v="893" actId="2711"/>
          <ac:spMkLst>
            <pc:docMk/>
            <pc:sldMk cId="2656044159" sldId="260"/>
            <ac:spMk id="8" creationId="{5AC9F3C5-2F5F-4DF8-B17C-8FD5BB094190}"/>
          </ac:spMkLst>
        </pc:spChg>
        <pc:spChg chg="add mod">
          <ac:chgData name="Seshadri, Nithin" userId="9ff4de61-27b3-4311-8b58-dd9b09528048" providerId="ADAL" clId="{83EEE47C-D574-4655-BAC9-AB87019E88C6}" dt="2021-04-08T20:42:14.216" v="865" actId="1036"/>
          <ac:spMkLst>
            <pc:docMk/>
            <pc:sldMk cId="2656044159" sldId="260"/>
            <ac:spMk id="10" creationId="{CF779515-5DB1-4F8E-BBA7-F849C65EE6EC}"/>
          </ac:spMkLst>
        </pc:spChg>
        <pc:spChg chg="add mod">
          <ac:chgData name="Seshadri, Nithin" userId="9ff4de61-27b3-4311-8b58-dd9b09528048" providerId="ADAL" clId="{83EEE47C-D574-4655-BAC9-AB87019E88C6}" dt="2021-04-08T20:42:14.216" v="865" actId="1036"/>
          <ac:spMkLst>
            <pc:docMk/>
            <pc:sldMk cId="2656044159" sldId="260"/>
            <ac:spMk id="15" creationId="{C20188B9-5116-4A24-9EDC-A96965C39740}"/>
          </ac:spMkLst>
        </pc:spChg>
        <pc:spChg chg="add mod">
          <ac:chgData name="Seshadri, Nithin" userId="9ff4de61-27b3-4311-8b58-dd9b09528048" providerId="ADAL" clId="{83EEE47C-D574-4655-BAC9-AB87019E88C6}" dt="2021-04-08T20:43:23.797" v="894" actId="2711"/>
          <ac:spMkLst>
            <pc:docMk/>
            <pc:sldMk cId="2656044159" sldId="260"/>
            <ac:spMk id="16" creationId="{9CF414D7-22DA-480D-9BA7-1E08EC8CFCD0}"/>
          </ac:spMkLst>
        </pc:spChg>
        <pc:spChg chg="add mod">
          <ac:chgData name="Seshadri, Nithin" userId="9ff4de61-27b3-4311-8b58-dd9b09528048" providerId="ADAL" clId="{83EEE47C-D574-4655-BAC9-AB87019E88C6}" dt="2021-04-08T20:47:38.355" v="1176" actId="1076"/>
          <ac:spMkLst>
            <pc:docMk/>
            <pc:sldMk cId="2656044159" sldId="260"/>
            <ac:spMk id="17" creationId="{2041FAD6-3027-492A-B58D-3E0D908A4A03}"/>
          </ac:spMkLst>
        </pc:spChg>
        <pc:spChg chg="add mod">
          <ac:chgData name="Seshadri, Nithin" userId="9ff4de61-27b3-4311-8b58-dd9b09528048" providerId="ADAL" clId="{83EEE47C-D574-4655-BAC9-AB87019E88C6}" dt="2021-04-08T20:48:17.025" v="1222" actId="1076"/>
          <ac:spMkLst>
            <pc:docMk/>
            <pc:sldMk cId="2656044159" sldId="260"/>
            <ac:spMk id="18" creationId="{AC501F90-A695-4F1B-96D3-BAF52D57009B}"/>
          </ac:spMkLst>
        </pc:spChg>
        <pc:picChg chg="mod">
          <ac:chgData name="Seshadri, Nithin" userId="9ff4de61-27b3-4311-8b58-dd9b09528048" providerId="ADAL" clId="{83EEE47C-D574-4655-BAC9-AB87019E88C6}" dt="2021-04-08T20:41:42.180" v="848" actId="1076"/>
          <ac:picMkLst>
            <pc:docMk/>
            <pc:sldMk cId="2656044159" sldId="260"/>
            <ac:picMk id="9" creationId="{988FFBB0-3F9B-4267-87BB-5AF76C426DE1}"/>
          </ac:picMkLst>
        </pc:picChg>
        <pc:picChg chg="add mod">
          <ac:chgData name="Seshadri, Nithin" userId="9ff4de61-27b3-4311-8b58-dd9b09528048" providerId="ADAL" clId="{83EEE47C-D574-4655-BAC9-AB87019E88C6}" dt="2021-04-08T20:42:14.216" v="865" actId="1036"/>
          <ac:picMkLst>
            <pc:docMk/>
            <pc:sldMk cId="2656044159" sldId="260"/>
            <ac:picMk id="13" creationId="{C275699D-D998-406C-AC4D-7DAFFCCD5F45}"/>
          </ac:picMkLst>
        </pc:picChg>
        <pc:picChg chg="add mod">
          <ac:chgData name="Seshadri, Nithin" userId="9ff4de61-27b3-4311-8b58-dd9b09528048" providerId="ADAL" clId="{83EEE47C-D574-4655-BAC9-AB87019E88C6}" dt="2021-04-08T20:42:14.216" v="865" actId="1036"/>
          <ac:picMkLst>
            <pc:docMk/>
            <pc:sldMk cId="2656044159" sldId="260"/>
            <ac:picMk id="14" creationId="{42D7D792-0692-4AFD-9D8C-AF76D4F85DE3}"/>
          </ac:picMkLst>
        </pc:picChg>
        <pc:cxnChg chg="mod">
          <ac:chgData name="Seshadri, Nithin" userId="9ff4de61-27b3-4311-8b58-dd9b09528048" providerId="ADAL" clId="{83EEE47C-D574-4655-BAC9-AB87019E88C6}" dt="2021-04-08T20:02:36.092" v="815" actId="1035"/>
          <ac:cxnSpMkLst>
            <pc:docMk/>
            <pc:sldMk cId="2656044159" sldId="260"/>
            <ac:cxnSpMk id="6" creationId="{657802E9-7ED4-44FE-AD84-7EFEAAB28FE6}"/>
          </ac:cxnSpMkLst>
        </pc:cxnChg>
        <pc:cxnChg chg="mod">
          <ac:chgData name="Seshadri, Nithin" userId="9ff4de61-27b3-4311-8b58-dd9b09528048" providerId="ADAL" clId="{83EEE47C-D574-4655-BAC9-AB87019E88C6}" dt="2021-04-08T20:02:36.092" v="815" actId="1035"/>
          <ac:cxnSpMkLst>
            <pc:docMk/>
            <pc:sldMk cId="2656044159" sldId="260"/>
            <ac:cxnSpMk id="7" creationId="{FD7FB4C4-CFE4-49E3-98CA-92A359A9261D}"/>
          </ac:cxnSpMkLst>
        </pc:cxnChg>
        <pc:cxnChg chg="add mod">
          <ac:chgData name="Seshadri, Nithin" userId="9ff4de61-27b3-4311-8b58-dd9b09528048" providerId="ADAL" clId="{83EEE47C-D574-4655-BAC9-AB87019E88C6}" dt="2021-04-08T20:42:14.216" v="865" actId="1036"/>
          <ac:cxnSpMkLst>
            <pc:docMk/>
            <pc:sldMk cId="2656044159" sldId="260"/>
            <ac:cxnSpMk id="11" creationId="{CEEA0C21-93E3-4BE2-AFF9-518247BE0F37}"/>
          </ac:cxnSpMkLst>
        </pc:cxnChg>
        <pc:cxnChg chg="add mod">
          <ac:chgData name="Seshadri, Nithin" userId="9ff4de61-27b3-4311-8b58-dd9b09528048" providerId="ADAL" clId="{83EEE47C-D574-4655-BAC9-AB87019E88C6}" dt="2021-04-08T20:42:14.216" v="865" actId="1036"/>
          <ac:cxnSpMkLst>
            <pc:docMk/>
            <pc:sldMk cId="2656044159" sldId="260"/>
            <ac:cxnSpMk id="12" creationId="{E6C48B67-AEF8-4238-A5C4-C2EBD7E7C792}"/>
          </ac:cxnSpMkLst>
        </pc:cxnChg>
      </pc:sldChg>
      <pc:sldChg chg="addSp delSp modSp">
        <pc:chgData name="Seshadri, Nithin" userId="9ff4de61-27b3-4311-8b58-dd9b09528048" providerId="ADAL" clId="{83EEE47C-D574-4655-BAC9-AB87019E88C6}" dt="2021-04-08T20:50:01.435" v="1432" actId="20577"/>
        <pc:sldMkLst>
          <pc:docMk/>
          <pc:sldMk cId="71695324" sldId="261"/>
        </pc:sldMkLst>
        <pc:spChg chg="mod">
          <ac:chgData name="Seshadri, Nithin" userId="9ff4de61-27b3-4311-8b58-dd9b09528048" providerId="ADAL" clId="{83EEE47C-D574-4655-BAC9-AB87019E88C6}" dt="2021-04-08T20:44:42.901" v="927" actId="12"/>
          <ac:spMkLst>
            <pc:docMk/>
            <pc:sldMk cId="71695324" sldId="261"/>
            <ac:spMk id="3" creationId="{9CDF0945-9BBA-4EF4-BAC2-A7965C4795DA}"/>
          </ac:spMkLst>
        </pc:spChg>
        <pc:spChg chg="del">
          <ac:chgData name="Seshadri, Nithin" userId="9ff4de61-27b3-4311-8b58-dd9b09528048" providerId="ADAL" clId="{83EEE47C-D574-4655-BAC9-AB87019E88C6}" dt="2021-04-08T20:42:26.334" v="866" actId="478"/>
          <ac:spMkLst>
            <pc:docMk/>
            <pc:sldMk cId="71695324" sldId="261"/>
            <ac:spMk id="5" creationId="{8A13FD6C-B39B-4F91-98E5-FA3F7E4734AB}"/>
          </ac:spMkLst>
        </pc:spChg>
        <pc:spChg chg="add mod">
          <ac:chgData name="Seshadri, Nithin" userId="9ff4de61-27b3-4311-8b58-dd9b09528048" providerId="ADAL" clId="{83EEE47C-D574-4655-BAC9-AB87019E88C6}" dt="2021-04-08T20:49:36.419" v="1352" actId="1076"/>
          <ac:spMkLst>
            <pc:docMk/>
            <pc:sldMk cId="71695324" sldId="261"/>
            <ac:spMk id="11" creationId="{43FD61DC-8245-4F56-BDBA-77B7EA34BF8B}"/>
          </ac:spMkLst>
        </pc:spChg>
        <pc:spChg chg="del">
          <ac:chgData name="Seshadri, Nithin" userId="9ff4de61-27b3-4311-8b58-dd9b09528048" providerId="ADAL" clId="{83EEE47C-D574-4655-BAC9-AB87019E88C6}" dt="2021-04-08T20:41:33.128" v="844" actId="478"/>
          <ac:spMkLst>
            <pc:docMk/>
            <pc:sldMk cId="71695324" sldId="261"/>
            <ac:spMk id="13" creationId="{A7C89E66-833F-4D3D-8232-7DC8A98189C4}"/>
          </ac:spMkLst>
        </pc:spChg>
        <pc:spChg chg="mod">
          <ac:chgData name="Seshadri, Nithin" userId="9ff4de61-27b3-4311-8b58-dd9b09528048" providerId="ADAL" clId="{83EEE47C-D574-4655-BAC9-AB87019E88C6}" dt="2021-04-08T20:44:15.988" v="922" actId="1076"/>
          <ac:spMkLst>
            <pc:docMk/>
            <pc:sldMk cId="71695324" sldId="261"/>
            <ac:spMk id="15" creationId="{39B88E42-9D6E-410A-8152-CB5DF6EE1813}"/>
          </ac:spMkLst>
        </pc:spChg>
        <pc:spChg chg="mod">
          <ac:chgData name="Seshadri, Nithin" userId="9ff4de61-27b3-4311-8b58-dd9b09528048" providerId="ADAL" clId="{83EEE47C-D574-4655-BAC9-AB87019E88C6}" dt="2021-04-08T20:44:15.988" v="922" actId="1076"/>
          <ac:spMkLst>
            <pc:docMk/>
            <pc:sldMk cId="71695324" sldId="261"/>
            <ac:spMk id="16" creationId="{3D8BC01B-6FAA-49D4-9836-BF11493C36B5}"/>
          </ac:spMkLst>
        </pc:spChg>
        <pc:spChg chg="mod">
          <ac:chgData name="Seshadri, Nithin" userId="9ff4de61-27b3-4311-8b58-dd9b09528048" providerId="ADAL" clId="{83EEE47C-D574-4655-BAC9-AB87019E88C6}" dt="2021-04-08T20:44:15.988" v="922" actId="1076"/>
          <ac:spMkLst>
            <pc:docMk/>
            <pc:sldMk cId="71695324" sldId="261"/>
            <ac:spMk id="18" creationId="{0C548BA0-CE67-44A6-957C-77D060440A56}"/>
          </ac:spMkLst>
        </pc:spChg>
        <pc:spChg chg="add mod">
          <ac:chgData name="Seshadri, Nithin" userId="9ff4de61-27b3-4311-8b58-dd9b09528048" providerId="ADAL" clId="{83EEE47C-D574-4655-BAC9-AB87019E88C6}" dt="2021-04-08T20:49:02.277" v="1286" actId="20577"/>
          <ac:spMkLst>
            <pc:docMk/>
            <pc:sldMk cId="71695324" sldId="261"/>
            <ac:spMk id="20" creationId="{B3156B78-3A3C-4C02-90BC-804039A8CA0D}"/>
          </ac:spMkLst>
        </pc:spChg>
        <pc:spChg chg="add mod">
          <ac:chgData name="Seshadri, Nithin" userId="9ff4de61-27b3-4311-8b58-dd9b09528048" providerId="ADAL" clId="{83EEE47C-D574-4655-BAC9-AB87019E88C6}" dt="2021-04-08T20:49:34.606" v="1351" actId="1076"/>
          <ac:spMkLst>
            <pc:docMk/>
            <pc:sldMk cId="71695324" sldId="261"/>
            <ac:spMk id="21" creationId="{D4E13A72-93D7-4535-A161-7D0B838185A8}"/>
          </ac:spMkLst>
        </pc:spChg>
        <pc:spChg chg="add mod">
          <ac:chgData name="Seshadri, Nithin" userId="9ff4de61-27b3-4311-8b58-dd9b09528048" providerId="ADAL" clId="{83EEE47C-D574-4655-BAC9-AB87019E88C6}" dt="2021-04-08T20:50:01.435" v="1432" actId="20577"/>
          <ac:spMkLst>
            <pc:docMk/>
            <pc:sldMk cId="71695324" sldId="261"/>
            <ac:spMk id="22" creationId="{4B42D0DD-40BC-453D-B287-A5BDEF62C878}"/>
          </ac:spMkLst>
        </pc:spChg>
        <pc:picChg chg="del">
          <ac:chgData name="Seshadri, Nithin" userId="9ff4de61-27b3-4311-8b58-dd9b09528048" providerId="ADAL" clId="{83EEE47C-D574-4655-BAC9-AB87019E88C6}" dt="2021-04-08T20:41:33.128" v="844" actId="478"/>
          <ac:picMkLst>
            <pc:docMk/>
            <pc:sldMk cId="71695324" sldId="261"/>
            <ac:picMk id="8" creationId="{E212174C-B539-490F-9960-3C72634555A3}"/>
          </ac:picMkLst>
        </pc:picChg>
        <pc:picChg chg="mod">
          <ac:chgData name="Seshadri, Nithin" userId="9ff4de61-27b3-4311-8b58-dd9b09528048" providerId="ADAL" clId="{83EEE47C-D574-4655-BAC9-AB87019E88C6}" dt="2021-04-08T20:42:33.050" v="869" actId="1076"/>
          <ac:picMkLst>
            <pc:docMk/>
            <pc:sldMk cId="71695324" sldId="261"/>
            <ac:picMk id="9" creationId="{67C4BFE8-6077-4CC6-A98C-A5C5CFD7C7BD}"/>
          </ac:picMkLst>
        </pc:picChg>
        <pc:picChg chg="del">
          <ac:chgData name="Seshadri, Nithin" userId="9ff4de61-27b3-4311-8b58-dd9b09528048" providerId="ADAL" clId="{83EEE47C-D574-4655-BAC9-AB87019E88C6}" dt="2021-04-08T20:41:33.128" v="844" actId="478"/>
          <ac:picMkLst>
            <pc:docMk/>
            <pc:sldMk cId="71695324" sldId="261"/>
            <ac:picMk id="10" creationId="{3E507F4D-8BE0-4142-9A5F-FDD57B8B7EB1}"/>
          </ac:picMkLst>
        </pc:picChg>
        <pc:picChg chg="mod">
          <ac:chgData name="Seshadri, Nithin" userId="9ff4de61-27b3-4311-8b58-dd9b09528048" providerId="ADAL" clId="{83EEE47C-D574-4655-BAC9-AB87019E88C6}" dt="2021-04-08T20:44:15.988" v="922" actId="1076"/>
          <ac:picMkLst>
            <pc:docMk/>
            <pc:sldMk cId="71695324" sldId="261"/>
            <ac:picMk id="12" creationId="{9D271D42-140A-437B-86FE-7FE0E9A47798}"/>
          </ac:picMkLst>
        </pc:picChg>
        <pc:picChg chg="mod">
          <ac:chgData name="Seshadri, Nithin" userId="9ff4de61-27b3-4311-8b58-dd9b09528048" providerId="ADAL" clId="{83EEE47C-D574-4655-BAC9-AB87019E88C6}" dt="2021-04-08T20:42:54.342" v="878" actId="1038"/>
          <ac:picMkLst>
            <pc:docMk/>
            <pc:sldMk cId="71695324" sldId="261"/>
            <ac:picMk id="14" creationId="{3A716823-F77D-4A9D-A99B-E9BCFDA11846}"/>
          </ac:picMkLst>
        </pc:picChg>
        <pc:picChg chg="mod">
          <ac:chgData name="Seshadri, Nithin" userId="9ff4de61-27b3-4311-8b58-dd9b09528048" providerId="ADAL" clId="{83EEE47C-D574-4655-BAC9-AB87019E88C6}" dt="2021-04-08T20:44:35.841" v="926" actId="1076"/>
          <ac:picMkLst>
            <pc:docMk/>
            <pc:sldMk cId="71695324" sldId="261"/>
            <ac:picMk id="19" creationId="{17F86226-B103-42D9-884E-D3584750DA54}"/>
          </ac:picMkLst>
        </pc:picChg>
        <pc:cxnChg chg="del">
          <ac:chgData name="Seshadri, Nithin" userId="9ff4de61-27b3-4311-8b58-dd9b09528048" providerId="ADAL" clId="{83EEE47C-D574-4655-BAC9-AB87019E88C6}" dt="2021-04-08T20:42:26.334" v="866" actId="478"/>
          <ac:cxnSpMkLst>
            <pc:docMk/>
            <pc:sldMk cId="71695324" sldId="261"/>
            <ac:cxnSpMk id="6" creationId="{657802E9-7ED4-44FE-AD84-7EFEAAB28FE6}"/>
          </ac:cxnSpMkLst>
        </pc:cxnChg>
        <pc:cxnChg chg="del">
          <ac:chgData name="Seshadri, Nithin" userId="9ff4de61-27b3-4311-8b58-dd9b09528048" providerId="ADAL" clId="{83EEE47C-D574-4655-BAC9-AB87019E88C6}" dt="2021-04-08T20:42:26.334" v="866" actId="478"/>
          <ac:cxnSpMkLst>
            <pc:docMk/>
            <pc:sldMk cId="71695324" sldId="261"/>
            <ac:cxnSpMk id="7" creationId="{FD7FB4C4-CFE4-49E3-98CA-92A359A9261D}"/>
          </ac:cxnSpMkLst>
        </pc:cxnChg>
      </pc:sldChg>
    </pc:docChg>
  </pc:docChgLst>
  <pc:docChgLst>
    <pc:chgData name="Seshadri, Nithin" userId="9ff4de61-27b3-4311-8b58-dd9b09528048" providerId="ADAL" clId="{929999A5-295A-4C6D-B7EC-79ED2447E84E}"/>
    <pc:docChg chg="custSel modSld">
      <pc:chgData name="Seshadri, Nithin" userId="9ff4de61-27b3-4311-8b58-dd9b09528048" providerId="ADAL" clId="{929999A5-295A-4C6D-B7EC-79ED2447E84E}" dt="2021-04-09T22:32:20.133" v="6" actId="1076"/>
      <pc:docMkLst>
        <pc:docMk/>
      </pc:docMkLst>
      <pc:sldChg chg="addSp delSp modSp">
        <pc:chgData name="Seshadri, Nithin" userId="9ff4de61-27b3-4311-8b58-dd9b09528048" providerId="ADAL" clId="{929999A5-295A-4C6D-B7EC-79ED2447E84E}" dt="2021-04-09T22:32:20.133" v="6" actId="1076"/>
        <pc:sldMkLst>
          <pc:docMk/>
          <pc:sldMk cId="2591542807" sldId="257"/>
        </pc:sldMkLst>
        <pc:picChg chg="add mod">
          <ac:chgData name="Seshadri, Nithin" userId="9ff4de61-27b3-4311-8b58-dd9b09528048" providerId="ADAL" clId="{929999A5-295A-4C6D-B7EC-79ED2447E84E}" dt="2021-04-09T22:32:20.133" v="6" actId="1076"/>
          <ac:picMkLst>
            <pc:docMk/>
            <pc:sldMk cId="2591542807" sldId="257"/>
            <ac:picMk id="10" creationId="{7CA2C6F8-2F7B-42CF-B54A-A9DC9BA672C5}"/>
          </ac:picMkLst>
        </pc:picChg>
        <pc:picChg chg="del">
          <ac:chgData name="Seshadri, Nithin" userId="9ff4de61-27b3-4311-8b58-dd9b09528048" providerId="ADAL" clId="{929999A5-295A-4C6D-B7EC-79ED2447E84E}" dt="2021-04-09T22:32:04.758" v="0" actId="478"/>
          <ac:picMkLst>
            <pc:docMk/>
            <pc:sldMk cId="2591542807" sldId="257"/>
            <ac:picMk id="11" creationId="{9C745467-E033-42EB-B744-E6525E155132}"/>
          </ac:picMkLst>
        </pc:picChg>
      </pc:sldChg>
    </pc:docChg>
  </pc:docChgLst>
  <pc:docChgLst>
    <pc:chgData name="Garcia, Cristian" userId="c5ea98de-4099-461c-9970-4f2969d94a7c" providerId="ADAL" clId="{2BA5BCED-8A31-4FA9-9A1E-B48E8123F10D}"/>
    <pc:docChg chg="undo custSel delSld modSld">
      <pc:chgData name="Garcia, Cristian" userId="c5ea98de-4099-461c-9970-4f2969d94a7c" providerId="ADAL" clId="{2BA5BCED-8A31-4FA9-9A1E-B48E8123F10D}" dt="2021-04-08T18:12:30.668" v="7898" actId="1076"/>
      <pc:docMkLst>
        <pc:docMk/>
      </pc:docMkLst>
      <pc:sldChg chg="addSp delSp modSp">
        <pc:chgData name="Garcia, Cristian" userId="c5ea98de-4099-461c-9970-4f2969d94a7c" providerId="ADAL" clId="{2BA5BCED-8A31-4FA9-9A1E-B48E8123F10D}" dt="2021-04-08T14:24:59.339" v="2550" actId="20577"/>
        <pc:sldMkLst>
          <pc:docMk/>
          <pc:sldMk cId="2591542807" sldId="257"/>
        </pc:sldMkLst>
        <pc:spChg chg="mod">
          <ac:chgData name="Garcia, Cristian" userId="c5ea98de-4099-461c-9970-4f2969d94a7c" providerId="ADAL" clId="{2BA5BCED-8A31-4FA9-9A1E-B48E8123F10D}" dt="2021-04-08T13:22:02.319" v="57" actId="20577"/>
          <ac:spMkLst>
            <pc:docMk/>
            <pc:sldMk cId="2591542807" sldId="257"/>
            <ac:spMk id="2" creationId="{91EFA906-3173-4B30-A96B-093EB80BA597}"/>
          </ac:spMkLst>
        </pc:spChg>
        <pc:spChg chg="mod">
          <ac:chgData name="Garcia, Cristian" userId="c5ea98de-4099-461c-9970-4f2969d94a7c" providerId="ADAL" clId="{2BA5BCED-8A31-4FA9-9A1E-B48E8123F10D}" dt="2021-04-08T14:24:59.339" v="2550" actId="20577"/>
          <ac:spMkLst>
            <pc:docMk/>
            <pc:sldMk cId="2591542807" sldId="257"/>
            <ac:spMk id="3" creationId="{9CDF0945-9BBA-4EF4-BAC2-A7965C4795DA}"/>
          </ac:spMkLst>
        </pc:spChg>
        <pc:spChg chg="mod">
          <ac:chgData name="Garcia, Cristian" userId="c5ea98de-4099-461c-9970-4f2969d94a7c" providerId="ADAL" clId="{2BA5BCED-8A31-4FA9-9A1E-B48E8123F10D}" dt="2021-04-08T14:06:25.742" v="1847" actId="20577"/>
          <ac:spMkLst>
            <pc:docMk/>
            <pc:sldMk cId="2591542807" sldId="257"/>
            <ac:spMk id="5" creationId="{8A13FD6C-B39B-4F91-98E5-FA3F7E4734AB}"/>
          </ac:spMkLst>
        </pc:spChg>
        <pc:spChg chg="del mod">
          <ac:chgData name="Garcia, Cristian" userId="c5ea98de-4099-461c-9970-4f2969d94a7c" providerId="ADAL" clId="{2BA5BCED-8A31-4FA9-9A1E-B48E8123F10D}" dt="2021-04-08T13:38:34.067" v="1330" actId="478"/>
          <ac:spMkLst>
            <pc:docMk/>
            <pc:sldMk cId="2591542807" sldId="257"/>
            <ac:spMk id="8" creationId="{E773E7BE-8E9F-4CC0-91EC-E6C95A2A129D}"/>
          </ac:spMkLst>
        </pc:spChg>
        <pc:spChg chg="add del mod">
          <ac:chgData name="Garcia, Cristian" userId="c5ea98de-4099-461c-9970-4f2969d94a7c" providerId="ADAL" clId="{2BA5BCED-8A31-4FA9-9A1E-B48E8123F10D}" dt="2021-04-08T14:13:07.722" v="2024" actId="478"/>
          <ac:spMkLst>
            <pc:docMk/>
            <pc:sldMk cId="2591542807" sldId="257"/>
            <ac:spMk id="9" creationId="{1542ED2E-6531-475B-8966-5D9654839FA3}"/>
          </ac:spMkLst>
        </pc:spChg>
        <pc:spChg chg="add del mod">
          <ac:chgData name="Garcia, Cristian" userId="c5ea98de-4099-461c-9970-4f2969d94a7c" providerId="ADAL" clId="{2BA5BCED-8A31-4FA9-9A1E-B48E8123F10D}" dt="2021-04-08T14:03:47.838" v="1594" actId="478"/>
          <ac:spMkLst>
            <pc:docMk/>
            <pc:sldMk cId="2591542807" sldId="257"/>
            <ac:spMk id="13" creationId="{A426EF6F-2C25-493D-A886-D51307A86459}"/>
          </ac:spMkLst>
        </pc:spChg>
        <pc:spChg chg="add del mod ord">
          <ac:chgData name="Garcia, Cristian" userId="c5ea98de-4099-461c-9970-4f2969d94a7c" providerId="ADAL" clId="{2BA5BCED-8A31-4FA9-9A1E-B48E8123F10D}" dt="2021-04-08T14:16:55.950" v="2294" actId="478"/>
          <ac:spMkLst>
            <pc:docMk/>
            <pc:sldMk cId="2591542807" sldId="257"/>
            <ac:spMk id="16" creationId="{587D0987-0C09-4DA9-B87D-08A792FD0CE8}"/>
          </ac:spMkLst>
        </pc:spChg>
        <pc:spChg chg="add del mod">
          <ac:chgData name="Garcia, Cristian" userId="c5ea98de-4099-461c-9970-4f2969d94a7c" providerId="ADAL" clId="{2BA5BCED-8A31-4FA9-9A1E-B48E8123F10D}" dt="2021-04-08T14:16:36.324" v="2285" actId="478"/>
          <ac:spMkLst>
            <pc:docMk/>
            <pc:sldMk cId="2591542807" sldId="257"/>
            <ac:spMk id="20" creationId="{87F484DA-C9D4-42BF-80FC-80FDBC5CAF82}"/>
          </ac:spMkLst>
        </pc:spChg>
        <pc:spChg chg="add mod">
          <ac:chgData name="Garcia, Cristian" userId="c5ea98de-4099-461c-9970-4f2969d94a7c" providerId="ADAL" clId="{2BA5BCED-8A31-4FA9-9A1E-B48E8123F10D}" dt="2021-04-08T14:18:38.741" v="2396" actId="313"/>
          <ac:spMkLst>
            <pc:docMk/>
            <pc:sldMk cId="2591542807" sldId="257"/>
            <ac:spMk id="23" creationId="{6ADD2EFA-2893-40A6-8059-30A87704E8AF}"/>
          </ac:spMkLst>
        </pc:spChg>
        <pc:spChg chg="add mod ord">
          <ac:chgData name="Garcia, Cristian" userId="c5ea98de-4099-461c-9970-4f2969d94a7c" providerId="ADAL" clId="{2BA5BCED-8A31-4FA9-9A1E-B48E8123F10D}" dt="2021-04-08T14:23:35.759" v="2476" actId="14100"/>
          <ac:spMkLst>
            <pc:docMk/>
            <pc:sldMk cId="2591542807" sldId="257"/>
            <ac:spMk id="26" creationId="{C43B5379-E0C9-4B35-BB38-E156ECD46051}"/>
          </ac:spMkLst>
        </pc:spChg>
        <pc:spChg chg="add mod">
          <ac:chgData name="Garcia, Cristian" userId="c5ea98de-4099-461c-9970-4f2969d94a7c" providerId="ADAL" clId="{2BA5BCED-8A31-4FA9-9A1E-B48E8123F10D}" dt="2021-04-08T14:24:16.316" v="2488" actId="1038"/>
          <ac:spMkLst>
            <pc:docMk/>
            <pc:sldMk cId="2591542807" sldId="257"/>
            <ac:spMk id="27" creationId="{2F299557-84B7-406E-ACDC-89BC29545B45}"/>
          </ac:spMkLst>
        </pc:spChg>
        <pc:picChg chg="add del">
          <ac:chgData name="Garcia, Cristian" userId="c5ea98de-4099-461c-9970-4f2969d94a7c" providerId="ADAL" clId="{2BA5BCED-8A31-4FA9-9A1E-B48E8123F10D}" dt="2021-04-08T13:54:10.830" v="1389" actId="478"/>
          <ac:picMkLst>
            <pc:docMk/>
            <pc:sldMk cId="2591542807" sldId="257"/>
            <ac:picMk id="10" creationId="{6BED28DB-45A9-48AF-B870-3D1993AD0123}"/>
          </ac:picMkLst>
        </pc:picChg>
        <pc:picChg chg="add mod">
          <ac:chgData name="Garcia, Cristian" userId="c5ea98de-4099-461c-9970-4f2969d94a7c" providerId="ADAL" clId="{2BA5BCED-8A31-4FA9-9A1E-B48E8123F10D}" dt="2021-04-08T14:14:06.248" v="2033" actId="1076"/>
          <ac:picMkLst>
            <pc:docMk/>
            <pc:sldMk cId="2591542807" sldId="257"/>
            <ac:picMk id="11" creationId="{9C745467-E033-42EB-B744-E6525E155132}"/>
          </ac:picMkLst>
        </pc:picChg>
        <pc:picChg chg="add mod">
          <ac:chgData name="Garcia, Cristian" userId="c5ea98de-4099-461c-9970-4f2969d94a7c" providerId="ADAL" clId="{2BA5BCED-8A31-4FA9-9A1E-B48E8123F10D}" dt="2021-04-08T14:23:04.801" v="2471" actId="1076"/>
          <ac:picMkLst>
            <pc:docMk/>
            <pc:sldMk cId="2591542807" sldId="257"/>
            <ac:picMk id="12" creationId="{253A04E6-D489-461F-BA4B-CB5C6CA7014D}"/>
          </ac:picMkLst>
        </pc:picChg>
        <pc:picChg chg="del">
          <ac:chgData name="Garcia, Cristian" userId="c5ea98de-4099-461c-9970-4f2969d94a7c" providerId="ADAL" clId="{2BA5BCED-8A31-4FA9-9A1E-B48E8123F10D}" dt="2021-04-08T13:35:20.908" v="1175" actId="478"/>
          <ac:picMkLst>
            <pc:docMk/>
            <pc:sldMk cId="2591542807" sldId="257"/>
            <ac:picMk id="1026" creationId="{43FEB6DD-6E45-4DF6-9FD1-714DE51219C5}"/>
          </ac:picMkLst>
        </pc:picChg>
        <pc:cxnChg chg="add del mod">
          <ac:chgData name="Garcia, Cristian" userId="c5ea98de-4099-461c-9970-4f2969d94a7c" providerId="ADAL" clId="{2BA5BCED-8A31-4FA9-9A1E-B48E8123F10D}" dt="2021-04-08T14:03:50.004" v="1596" actId="478"/>
          <ac:cxnSpMkLst>
            <pc:docMk/>
            <pc:sldMk cId="2591542807" sldId="257"/>
            <ac:cxnSpMk id="14" creationId="{8316AD10-E58A-4E6C-8712-9914D58449B4}"/>
          </ac:cxnSpMkLst>
        </pc:cxnChg>
        <pc:cxnChg chg="add del mod">
          <ac:chgData name="Garcia, Cristian" userId="c5ea98de-4099-461c-9970-4f2969d94a7c" providerId="ADAL" clId="{2BA5BCED-8A31-4FA9-9A1E-B48E8123F10D}" dt="2021-04-08T14:03:49.229" v="1595" actId="478"/>
          <ac:cxnSpMkLst>
            <pc:docMk/>
            <pc:sldMk cId="2591542807" sldId="257"/>
            <ac:cxnSpMk id="15" creationId="{0A29E1AC-4F8C-4D87-94D1-EC9D2623B72D}"/>
          </ac:cxnSpMkLst>
        </pc:cxnChg>
        <pc:cxnChg chg="add del mod ord">
          <ac:chgData name="Garcia, Cristian" userId="c5ea98de-4099-461c-9970-4f2969d94a7c" providerId="ADAL" clId="{2BA5BCED-8A31-4FA9-9A1E-B48E8123F10D}" dt="2021-04-08T14:16:57.671" v="2295" actId="478"/>
          <ac:cxnSpMkLst>
            <pc:docMk/>
            <pc:sldMk cId="2591542807" sldId="257"/>
            <ac:cxnSpMk id="17" creationId="{4F286A17-2816-4967-BBDD-3B386A2C5457}"/>
          </ac:cxnSpMkLst>
        </pc:cxnChg>
        <pc:cxnChg chg="add del mod ord">
          <ac:chgData name="Garcia, Cristian" userId="c5ea98de-4099-461c-9970-4f2969d94a7c" providerId="ADAL" clId="{2BA5BCED-8A31-4FA9-9A1E-B48E8123F10D}" dt="2021-04-08T14:16:53.607" v="2293" actId="478"/>
          <ac:cxnSpMkLst>
            <pc:docMk/>
            <pc:sldMk cId="2591542807" sldId="257"/>
            <ac:cxnSpMk id="18" creationId="{864577FB-7F8D-4A91-A4B4-7CAA42FC2700}"/>
          </ac:cxnSpMkLst>
        </pc:cxnChg>
        <pc:cxnChg chg="add del mod">
          <ac:chgData name="Garcia, Cristian" userId="c5ea98de-4099-461c-9970-4f2969d94a7c" providerId="ADAL" clId="{2BA5BCED-8A31-4FA9-9A1E-B48E8123F10D}" dt="2021-04-08T14:16:36.324" v="2285" actId="478"/>
          <ac:cxnSpMkLst>
            <pc:docMk/>
            <pc:sldMk cId="2591542807" sldId="257"/>
            <ac:cxnSpMk id="21" creationId="{FB56363E-1C58-4D4B-9530-AF85209EBCB9}"/>
          </ac:cxnSpMkLst>
        </pc:cxnChg>
        <pc:cxnChg chg="add del mod">
          <ac:chgData name="Garcia, Cristian" userId="c5ea98de-4099-461c-9970-4f2969d94a7c" providerId="ADAL" clId="{2BA5BCED-8A31-4FA9-9A1E-B48E8123F10D}" dt="2021-04-08T14:16:36.324" v="2285" actId="478"/>
          <ac:cxnSpMkLst>
            <pc:docMk/>
            <pc:sldMk cId="2591542807" sldId="257"/>
            <ac:cxnSpMk id="22" creationId="{E154EEF2-AAFC-4F0F-905E-05CA9DAF2A53}"/>
          </ac:cxnSpMkLst>
        </pc:cxnChg>
        <pc:cxnChg chg="add mod">
          <ac:chgData name="Garcia, Cristian" userId="c5ea98de-4099-461c-9970-4f2969d94a7c" providerId="ADAL" clId="{2BA5BCED-8A31-4FA9-9A1E-B48E8123F10D}" dt="2021-04-08T14:17:22.554" v="2297" actId="1076"/>
          <ac:cxnSpMkLst>
            <pc:docMk/>
            <pc:sldMk cId="2591542807" sldId="257"/>
            <ac:cxnSpMk id="24" creationId="{1AB93B8F-7779-4F53-B245-BD363F1FDBDF}"/>
          </ac:cxnSpMkLst>
        </pc:cxnChg>
        <pc:cxnChg chg="add mod">
          <ac:chgData name="Garcia, Cristian" userId="c5ea98de-4099-461c-9970-4f2969d94a7c" providerId="ADAL" clId="{2BA5BCED-8A31-4FA9-9A1E-B48E8123F10D}" dt="2021-04-08T14:17:22.554" v="2297" actId="1076"/>
          <ac:cxnSpMkLst>
            <pc:docMk/>
            <pc:sldMk cId="2591542807" sldId="257"/>
            <ac:cxnSpMk id="25" creationId="{61276F8F-AD3F-4A1B-924A-A3A0288EF75F}"/>
          </ac:cxnSpMkLst>
        </pc:cxnChg>
      </pc:sldChg>
      <pc:sldChg chg="addSp delSp modSp del">
        <pc:chgData name="Garcia, Cristian" userId="c5ea98de-4099-461c-9970-4f2969d94a7c" providerId="ADAL" clId="{2BA5BCED-8A31-4FA9-9A1E-B48E8123F10D}" dt="2021-04-08T17:39:02.144" v="7068" actId="2696"/>
        <pc:sldMkLst>
          <pc:docMk/>
          <pc:sldMk cId="4220027086" sldId="258"/>
        </pc:sldMkLst>
        <pc:spChg chg="del mod">
          <ac:chgData name="Garcia, Cristian" userId="c5ea98de-4099-461c-9970-4f2969d94a7c" providerId="ADAL" clId="{2BA5BCED-8A31-4FA9-9A1E-B48E8123F10D}" dt="2021-04-08T14:00:49.805" v="1482" actId="478"/>
          <ac:spMkLst>
            <pc:docMk/>
            <pc:sldMk cId="4220027086" sldId="258"/>
            <ac:spMk id="2" creationId="{91EFA906-3173-4B30-A96B-093EB80BA597}"/>
          </ac:spMkLst>
        </pc:spChg>
        <pc:spChg chg="del">
          <ac:chgData name="Garcia, Cristian" userId="c5ea98de-4099-461c-9970-4f2969d94a7c" providerId="ADAL" clId="{2BA5BCED-8A31-4FA9-9A1E-B48E8123F10D}" dt="2021-04-08T14:00:26.810" v="1477" actId="478"/>
          <ac:spMkLst>
            <pc:docMk/>
            <pc:sldMk cId="4220027086" sldId="258"/>
            <ac:spMk id="3" creationId="{9CDF0945-9BBA-4EF4-BAC2-A7965C4795DA}"/>
          </ac:spMkLst>
        </pc:spChg>
        <pc:spChg chg="del">
          <ac:chgData name="Garcia, Cristian" userId="c5ea98de-4099-461c-9970-4f2969d94a7c" providerId="ADAL" clId="{2BA5BCED-8A31-4FA9-9A1E-B48E8123F10D}" dt="2021-04-08T14:00:45.059" v="1479" actId="478"/>
          <ac:spMkLst>
            <pc:docMk/>
            <pc:sldMk cId="4220027086" sldId="258"/>
            <ac:spMk id="4" creationId="{9DC8560D-31AE-4BFE-83E7-799454BCE4C9}"/>
          </ac:spMkLst>
        </pc:spChg>
        <pc:spChg chg="del">
          <ac:chgData name="Garcia, Cristian" userId="c5ea98de-4099-461c-9970-4f2969d94a7c" providerId="ADAL" clId="{2BA5BCED-8A31-4FA9-9A1E-B48E8123F10D}" dt="2021-04-08T14:00:53.993" v="1484" actId="478"/>
          <ac:spMkLst>
            <pc:docMk/>
            <pc:sldMk cId="4220027086" sldId="258"/>
            <ac:spMk id="9" creationId="{1542ED2E-6531-475B-8966-5D9654839FA3}"/>
          </ac:spMkLst>
        </pc:spChg>
        <pc:spChg chg="add del mod">
          <ac:chgData name="Garcia, Cristian" userId="c5ea98de-4099-461c-9970-4f2969d94a7c" providerId="ADAL" clId="{2BA5BCED-8A31-4FA9-9A1E-B48E8123F10D}" dt="2021-04-08T14:00:32.614" v="1478" actId="478"/>
          <ac:spMkLst>
            <pc:docMk/>
            <pc:sldMk cId="4220027086" sldId="258"/>
            <ac:spMk id="10" creationId="{D26BC13B-6830-407A-80B9-461D3F2BE60B}"/>
          </ac:spMkLst>
        </pc:spChg>
        <pc:spChg chg="add del mod">
          <ac:chgData name="Garcia, Cristian" userId="c5ea98de-4099-461c-9970-4f2969d94a7c" providerId="ADAL" clId="{2BA5BCED-8A31-4FA9-9A1E-B48E8123F10D}" dt="2021-04-08T14:00:51.826" v="1483" actId="478"/>
          <ac:spMkLst>
            <pc:docMk/>
            <pc:sldMk cId="4220027086" sldId="258"/>
            <ac:spMk id="13" creationId="{B74E4A66-C1EB-4CBC-B4F6-13E73033C9DF}"/>
          </ac:spMkLst>
        </pc:spChg>
        <pc:spChg chg="add del">
          <ac:chgData name="Garcia, Cristian" userId="c5ea98de-4099-461c-9970-4f2969d94a7c" providerId="ADAL" clId="{2BA5BCED-8A31-4FA9-9A1E-B48E8123F10D}" dt="2021-04-08T14:12:56.065" v="2022"/>
          <ac:spMkLst>
            <pc:docMk/>
            <pc:sldMk cId="4220027086" sldId="258"/>
            <ac:spMk id="14" creationId="{C2C15A27-9E3B-43EF-8284-FFF26D3CE1A9}"/>
          </ac:spMkLst>
        </pc:spChg>
        <pc:picChg chg="del">
          <ac:chgData name="Garcia, Cristian" userId="c5ea98de-4099-461c-9970-4f2969d94a7c" providerId="ADAL" clId="{2BA5BCED-8A31-4FA9-9A1E-B48E8123F10D}" dt="2021-04-08T14:00:22.240" v="1476" actId="478"/>
          <ac:picMkLst>
            <pc:docMk/>
            <pc:sldMk cId="4220027086" sldId="258"/>
            <ac:picMk id="11" creationId="{9C745467-E033-42EB-B744-E6525E155132}"/>
          </ac:picMkLst>
        </pc:picChg>
      </pc:sldChg>
      <pc:sldChg chg="addSp delSp modSp">
        <pc:chgData name="Garcia, Cristian" userId="c5ea98de-4099-461c-9970-4f2969d94a7c" providerId="ADAL" clId="{2BA5BCED-8A31-4FA9-9A1E-B48E8123F10D}" dt="2021-04-08T17:32:31.739" v="6985" actId="14100"/>
        <pc:sldMkLst>
          <pc:docMk/>
          <pc:sldMk cId="1758609409" sldId="259"/>
        </pc:sldMkLst>
        <pc:spChg chg="mod">
          <ac:chgData name="Garcia, Cristian" userId="c5ea98de-4099-461c-9970-4f2969d94a7c" providerId="ADAL" clId="{2BA5BCED-8A31-4FA9-9A1E-B48E8123F10D}" dt="2021-04-08T15:35:46.255" v="4614" actId="20577"/>
          <ac:spMkLst>
            <pc:docMk/>
            <pc:sldMk cId="1758609409" sldId="259"/>
            <ac:spMk id="3" creationId="{9CDF0945-9BBA-4EF4-BAC2-A7965C4795DA}"/>
          </ac:spMkLst>
        </pc:spChg>
        <pc:spChg chg="mod">
          <ac:chgData name="Garcia, Cristian" userId="c5ea98de-4099-461c-9970-4f2969d94a7c" providerId="ADAL" clId="{2BA5BCED-8A31-4FA9-9A1E-B48E8123F10D}" dt="2021-04-08T14:26:07.495" v="2624" actId="20577"/>
          <ac:spMkLst>
            <pc:docMk/>
            <pc:sldMk cId="1758609409" sldId="259"/>
            <ac:spMk id="5" creationId="{8A13FD6C-B39B-4F91-98E5-FA3F7E4734AB}"/>
          </ac:spMkLst>
        </pc:spChg>
        <pc:spChg chg="add del">
          <ac:chgData name="Garcia, Cristian" userId="c5ea98de-4099-461c-9970-4f2969d94a7c" providerId="ADAL" clId="{2BA5BCED-8A31-4FA9-9A1E-B48E8123F10D}" dt="2021-04-08T14:55:19.617" v="3411" actId="478"/>
          <ac:spMkLst>
            <pc:docMk/>
            <pc:sldMk cId="1758609409" sldId="259"/>
            <ac:spMk id="9" creationId="{1542ED2E-6531-475B-8966-5D9654839FA3}"/>
          </ac:spMkLst>
        </pc:spChg>
        <pc:spChg chg="add mod">
          <ac:chgData name="Garcia, Cristian" userId="c5ea98de-4099-461c-9970-4f2969d94a7c" providerId="ADAL" clId="{2BA5BCED-8A31-4FA9-9A1E-B48E8123F10D}" dt="2021-04-08T16:15:59.387" v="5138" actId="20577"/>
          <ac:spMkLst>
            <pc:docMk/>
            <pc:sldMk cId="1758609409" sldId="259"/>
            <ac:spMk id="15" creationId="{1AE10154-D2DC-457D-9A1C-657963625685}"/>
          </ac:spMkLst>
        </pc:spChg>
        <pc:spChg chg="del">
          <ac:chgData name="Garcia, Cristian" userId="c5ea98de-4099-461c-9970-4f2969d94a7c" providerId="ADAL" clId="{2BA5BCED-8A31-4FA9-9A1E-B48E8123F10D}" dt="2021-04-08T14:25:37.431" v="2555" actId="478"/>
          <ac:spMkLst>
            <pc:docMk/>
            <pc:sldMk cId="1758609409" sldId="259"/>
            <ac:spMk id="16" creationId="{587D0987-0C09-4DA9-B87D-08A792FD0CE8}"/>
          </ac:spMkLst>
        </pc:spChg>
        <pc:spChg chg="add mod ord">
          <ac:chgData name="Garcia, Cristian" userId="c5ea98de-4099-461c-9970-4f2969d94a7c" providerId="ADAL" clId="{2BA5BCED-8A31-4FA9-9A1E-B48E8123F10D}" dt="2021-04-08T14:38:08.855" v="3082" actId="14100"/>
          <ac:spMkLst>
            <pc:docMk/>
            <pc:sldMk cId="1758609409" sldId="259"/>
            <ac:spMk id="21" creationId="{C7A6C01C-2C04-4EEB-8110-DDC78F11B27A}"/>
          </ac:spMkLst>
        </pc:spChg>
        <pc:spChg chg="add del">
          <ac:chgData name="Garcia, Cristian" userId="c5ea98de-4099-461c-9970-4f2969d94a7c" providerId="ADAL" clId="{2BA5BCED-8A31-4FA9-9A1E-B48E8123F10D}" dt="2021-04-08T14:55:21.287" v="3412" actId="478"/>
          <ac:spMkLst>
            <pc:docMk/>
            <pc:sldMk cId="1758609409" sldId="259"/>
            <ac:spMk id="22" creationId="{02C1B282-929B-4297-8E6D-7DA2B6A933A0}"/>
          </ac:spMkLst>
        </pc:spChg>
        <pc:spChg chg="add del mod">
          <ac:chgData name="Garcia, Cristian" userId="c5ea98de-4099-461c-9970-4f2969d94a7c" providerId="ADAL" clId="{2BA5BCED-8A31-4FA9-9A1E-B48E8123F10D}" dt="2021-04-08T14:40:51.353" v="3190" actId="478"/>
          <ac:spMkLst>
            <pc:docMk/>
            <pc:sldMk cId="1758609409" sldId="259"/>
            <ac:spMk id="23" creationId="{655B9370-1C25-4CCD-9BF7-E00F2CF5E598}"/>
          </ac:spMkLst>
        </pc:spChg>
        <pc:spChg chg="add mod">
          <ac:chgData name="Garcia, Cristian" userId="c5ea98de-4099-461c-9970-4f2969d94a7c" providerId="ADAL" clId="{2BA5BCED-8A31-4FA9-9A1E-B48E8123F10D}" dt="2021-04-08T14:40:51.982" v="3191" actId="14100"/>
          <ac:spMkLst>
            <pc:docMk/>
            <pc:sldMk cId="1758609409" sldId="259"/>
            <ac:spMk id="24" creationId="{1A693B63-FAF8-47DA-A8A8-3FCB4C5C4C26}"/>
          </ac:spMkLst>
        </pc:spChg>
        <pc:spChg chg="add mod">
          <ac:chgData name="Garcia, Cristian" userId="c5ea98de-4099-461c-9970-4f2969d94a7c" providerId="ADAL" clId="{2BA5BCED-8A31-4FA9-9A1E-B48E8123F10D}" dt="2021-04-08T17:29:44.122" v="6922" actId="14100"/>
          <ac:spMkLst>
            <pc:docMk/>
            <pc:sldMk cId="1758609409" sldId="259"/>
            <ac:spMk id="28" creationId="{F3F17936-0EAD-4BF4-AA72-D25568F560FA}"/>
          </ac:spMkLst>
        </pc:spChg>
        <pc:spChg chg="add mod">
          <ac:chgData name="Garcia, Cristian" userId="c5ea98de-4099-461c-9970-4f2969d94a7c" providerId="ADAL" clId="{2BA5BCED-8A31-4FA9-9A1E-B48E8123F10D}" dt="2021-04-08T17:30:06.285" v="6926" actId="14100"/>
          <ac:spMkLst>
            <pc:docMk/>
            <pc:sldMk cId="1758609409" sldId="259"/>
            <ac:spMk id="29" creationId="{0E83C3E7-D9A3-4C06-B75D-00D8CEB37271}"/>
          </ac:spMkLst>
        </pc:spChg>
        <pc:spChg chg="add mod">
          <ac:chgData name="Garcia, Cristian" userId="c5ea98de-4099-461c-9970-4f2969d94a7c" providerId="ADAL" clId="{2BA5BCED-8A31-4FA9-9A1E-B48E8123F10D}" dt="2021-04-08T17:31:03.068" v="6936" actId="14100"/>
          <ac:spMkLst>
            <pc:docMk/>
            <pc:sldMk cId="1758609409" sldId="259"/>
            <ac:spMk id="30" creationId="{139EFBA1-D34E-42F4-A234-90B0E98718BA}"/>
          </ac:spMkLst>
        </pc:spChg>
        <pc:spChg chg="add mod">
          <ac:chgData name="Garcia, Cristian" userId="c5ea98de-4099-461c-9970-4f2969d94a7c" providerId="ADAL" clId="{2BA5BCED-8A31-4FA9-9A1E-B48E8123F10D}" dt="2021-04-08T17:31:45.576" v="6942" actId="1076"/>
          <ac:spMkLst>
            <pc:docMk/>
            <pc:sldMk cId="1758609409" sldId="259"/>
            <ac:spMk id="31" creationId="{4DE93ADD-8F10-4BCC-B9DE-7314A7235B9C}"/>
          </ac:spMkLst>
        </pc:spChg>
        <pc:spChg chg="add mod">
          <ac:chgData name="Garcia, Cristian" userId="c5ea98de-4099-461c-9970-4f2969d94a7c" providerId="ADAL" clId="{2BA5BCED-8A31-4FA9-9A1E-B48E8123F10D}" dt="2021-04-08T17:32:31.739" v="6985" actId="14100"/>
          <ac:spMkLst>
            <pc:docMk/>
            <pc:sldMk cId="1758609409" sldId="259"/>
            <ac:spMk id="32" creationId="{6CB36494-F3B3-4465-91EA-21BE6CF23279}"/>
          </ac:spMkLst>
        </pc:spChg>
        <pc:picChg chg="add mod">
          <ac:chgData name="Garcia, Cristian" userId="c5ea98de-4099-461c-9970-4f2969d94a7c" providerId="ADAL" clId="{2BA5BCED-8A31-4FA9-9A1E-B48E8123F10D}" dt="2021-04-08T14:31:30.582" v="2856" actId="1036"/>
          <ac:picMkLst>
            <pc:docMk/>
            <pc:sldMk cId="1758609409" sldId="259"/>
            <ac:picMk id="8" creationId="{4D14E481-60E7-4E98-B876-4C668FE43667}"/>
          </ac:picMkLst>
        </pc:picChg>
        <pc:picChg chg="add del mod">
          <ac:chgData name="Garcia, Cristian" userId="c5ea98de-4099-461c-9970-4f2969d94a7c" providerId="ADAL" clId="{2BA5BCED-8A31-4FA9-9A1E-B48E8123F10D}" dt="2021-04-08T15:22:08.217" v="4302" actId="478"/>
          <ac:picMkLst>
            <pc:docMk/>
            <pc:sldMk cId="1758609409" sldId="259"/>
            <ac:picMk id="10" creationId="{C9F2B45A-C24F-4B7E-9AC6-6C253A315602}"/>
          </ac:picMkLst>
        </pc:picChg>
        <pc:picChg chg="del">
          <ac:chgData name="Garcia, Cristian" userId="c5ea98de-4099-461c-9970-4f2969d94a7c" providerId="ADAL" clId="{2BA5BCED-8A31-4FA9-9A1E-B48E8123F10D}" dt="2021-04-08T14:25:26.453" v="2552" actId="478"/>
          <ac:picMkLst>
            <pc:docMk/>
            <pc:sldMk cId="1758609409" sldId="259"/>
            <ac:picMk id="11" creationId="{9C745467-E033-42EB-B744-E6525E155132}"/>
          </ac:picMkLst>
        </pc:picChg>
        <pc:picChg chg="del">
          <ac:chgData name="Garcia, Cristian" userId="c5ea98de-4099-461c-9970-4f2969d94a7c" providerId="ADAL" clId="{2BA5BCED-8A31-4FA9-9A1E-B48E8123F10D}" dt="2021-04-08T14:25:24.493" v="2551" actId="478"/>
          <ac:picMkLst>
            <pc:docMk/>
            <pc:sldMk cId="1758609409" sldId="259"/>
            <ac:picMk id="12" creationId="{253A04E6-D489-461F-BA4B-CB5C6CA7014D}"/>
          </ac:picMkLst>
        </pc:picChg>
        <pc:picChg chg="add del mod">
          <ac:chgData name="Garcia, Cristian" userId="c5ea98de-4099-461c-9970-4f2969d94a7c" providerId="ADAL" clId="{2BA5BCED-8A31-4FA9-9A1E-B48E8123F10D}" dt="2021-04-08T15:23:53.447" v="4307" actId="478"/>
          <ac:picMkLst>
            <pc:docMk/>
            <pc:sldMk cId="1758609409" sldId="259"/>
            <ac:picMk id="13" creationId="{9C7D47D9-6864-4A85-8B31-9E83DA6C4862}"/>
          </ac:picMkLst>
        </pc:picChg>
        <pc:picChg chg="add del mod">
          <ac:chgData name="Garcia, Cristian" userId="c5ea98de-4099-461c-9970-4f2969d94a7c" providerId="ADAL" clId="{2BA5BCED-8A31-4FA9-9A1E-B48E8123F10D}" dt="2021-04-08T15:27:18.616" v="4312" actId="478"/>
          <ac:picMkLst>
            <pc:docMk/>
            <pc:sldMk cId="1758609409" sldId="259"/>
            <ac:picMk id="14" creationId="{38EB78F1-97A1-4CAA-9F9C-FD63AE079170}"/>
          </ac:picMkLst>
        </pc:picChg>
        <pc:picChg chg="add del mod">
          <ac:chgData name="Garcia, Cristian" userId="c5ea98de-4099-461c-9970-4f2969d94a7c" providerId="ADAL" clId="{2BA5BCED-8A31-4FA9-9A1E-B48E8123F10D}" dt="2021-04-08T15:28:03.461" v="4316" actId="478"/>
          <ac:picMkLst>
            <pc:docMk/>
            <pc:sldMk cId="1758609409" sldId="259"/>
            <ac:picMk id="25" creationId="{FBE15E67-BB9A-4C03-8371-B45059FAD0D5}"/>
          </ac:picMkLst>
        </pc:picChg>
        <pc:picChg chg="add mod">
          <ac:chgData name="Garcia, Cristian" userId="c5ea98de-4099-461c-9970-4f2969d94a7c" providerId="ADAL" clId="{2BA5BCED-8A31-4FA9-9A1E-B48E8123F10D}" dt="2021-04-08T15:31:15.094" v="4325" actId="1076"/>
          <ac:picMkLst>
            <pc:docMk/>
            <pc:sldMk cId="1758609409" sldId="259"/>
            <ac:picMk id="26" creationId="{1C3745AE-23D7-4B82-9523-C5BF8BECAA9C}"/>
          </ac:picMkLst>
        </pc:picChg>
        <pc:picChg chg="add mod">
          <ac:chgData name="Garcia, Cristian" userId="c5ea98de-4099-461c-9970-4f2969d94a7c" providerId="ADAL" clId="{2BA5BCED-8A31-4FA9-9A1E-B48E8123F10D}" dt="2021-04-08T15:31:20.808" v="4326" actId="1076"/>
          <ac:picMkLst>
            <pc:docMk/>
            <pc:sldMk cId="1758609409" sldId="259"/>
            <ac:picMk id="27" creationId="{E0C9D7A7-2949-4B91-BABE-3EA46232F1AB}"/>
          </ac:picMkLst>
        </pc:picChg>
        <pc:cxnChg chg="del">
          <ac:chgData name="Garcia, Cristian" userId="c5ea98de-4099-461c-9970-4f2969d94a7c" providerId="ADAL" clId="{2BA5BCED-8A31-4FA9-9A1E-B48E8123F10D}" dt="2021-04-08T14:25:39.526" v="2557" actId="478"/>
          <ac:cxnSpMkLst>
            <pc:docMk/>
            <pc:sldMk cId="1758609409" sldId="259"/>
            <ac:cxnSpMk id="17" creationId="{4F286A17-2816-4967-BBDD-3B386A2C5457}"/>
          </ac:cxnSpMkLst>
        </pc:cxnChg>
        <pc:cxnChg chg="del">
          <ac:chgData name="Garcia, Cristian" userId="c5ea98de-4099-461c-9970-4f2969d94a7c" providerId="ADAL" clId="{2BA5BCED-8A31-4FA9-9A1E-B48E8123F10D}" dt="2021-04-08T14:25:38.921" v="2556" actId="478"/>
          <ac:cxnSpMkLst>
            <pc:docMk/>
            <pc:sldMk cId="1758609409" sldId="259"/>
            <ac:cxnSpMk id="18" creationId="{864577FB-7F8D-4A91-A4B4-7CAA42FC2700}"/>
          </ac:cxnSpMkLst>
        </pc:cxnChg>
        <pc:cxnChg chg="add mod">
          <ac:chgData name="Garcia, Cristian" userId="c5ea98de-4099-461c-9970-4f2969d94a7c" providerId="ADAL" clId="{2BA5BCED-8A31-4FA9-9A1E-B48E8123F10D}" dt="2021-04-08T14:36:47.121" v="3043" actId="1076"/>
          <ac:cxnSpMkLst>
            <pc:docMk/>
            <pc:sldMk cId="1758609409" sldId="259"/>
            <ac:cxnSpMk id="19" creationId="{479BD934-ECE6-4751-88BA-E159A2136245}"/>
          </ac:cxnSpMkLst>
        </pc:cxnChg>
        <pc:cxnChg chg="add mod">
          <ac:chgData name="Garcia, Cristian" userId="c5ea98de-4099-461c-9970-4f2969d94a7c" providerId="ADAL" clId="{2BA5BCED-8A31-4FA9-9A1E-B48E8123F10D}" dt="2021-04-08T14:36:47.121" v="3043" actId="1076"/>
          <ac:cxnSpMkLst>
            <pc:docMk/>
            <pc:sldMk cId="1758609409" sldId="259"/>
            <ac:cxnSpMk id="20" creationId="{8226E5C0-C95C-47A1-9C18-F12E35A5CFC3}"/>
          </ac:cxnSpMkLst>
        </pc:cxnChg>
      </pc:sldChg>
      <pc:sldChg chg="del">
        <pc:chgData name="Garcia, Cristian" userId="c5ea98de-4099-461c-9970-4f2969d94a7c" providerId="ADAL" clId="{2BA5BCED-8A31-4FA9-9A1E-B48E8123F10D}" dt="2021-04-08T15:37:08.748" v="4615"/>
        <pc:sldMkLst>
          <pc:docMk/>
          <pc:sldMk cId="2086525949" sldId="260"/>
        </pc:sldMkLst>
      </pc:sldChg>
      <pc:sldChg chg="addSp delSp modSp">
        <pc:chgData name="Garcia, Cristian" userId="c5ea98de-4099-461c-9970-4f2969d94a7c" providerId="ADAL" clId="{2BA5BCED-8A31-4FA9-9A1E-B48E8123F10D}" dt="2021-04-08T18:12:30.668" v="7898" actId="1076"/>
        <pc:sldMkLst>
          <pc:docMk/>
          <pc:sldMk cId="2656044159" sldId="260"/>
        </pc:sldMkLst>
        <pc:spChg chg="mod">
          <ac:chgData name="Garcia, Cristian" userId="c5ea98de-4099-461c-9970-4f2969d94a7c" providerId="ADAL" clId="{2BA5BCED-8A31-4FA9-9A1E-B48E8123F10D}" dt="2021-04-08T18:01:21.006" v="7895" actId="20577"/>
          <ac:spMkLst>
            <pc:docMk/>
            <pc:sldMk cId="2656044159" sldId="260"/>
            <ac:spMk id="3" creationId="{9CDF0945-9BBA-4EF4-BAC2-A7965C4795DA}"/>
          </ac:spMkLst>
        </pc:spChg>
        <pc:spChg chg="mod">
          <ac:chgData name="Garcia, Cristian" userId="c5ea98de-4099-461c-9970-4f2969d94a7c" providerId="ADAL" clId="{2BA5BCED-8A31-4FA9-9A1E-B48E8123F10D}" dt="2021-04-08T17:57:57.022" v="7776" actId="20577"/>
          <ac:spMkLst>
            <pc:docMk/>
            <pc:sldMk cId="2656044159" sldId="260"/>
            <ac:spMk id="5" creationId="{8A13FD6C-B39B-4F91-98E5-FA3F7E4734AB}"/>
          </ac:spMkLst>
        </pc:spChg>
        <pc:spChg chg="del">
          <ac:chgData name="Garcia, Cristian" userId="c5ea98de-4099-461c-9970-4f2969d94a7c" providerId="ADAL" clId="{2BA5BCED-8A31-4FA9-9A1E-B48E8123F10D}" dt="2021-04-08T15:52:00.772" v="4676" actId="478"/>
          <ac:spMkLst>
            <pc:docMk/>
            <pc:sldMk cId="2656044159" sldId="260"/>
            <ac:spMk id="15" creationId="{1AE10154-D2DC-457D-9A1C-657963625685}"/>
          </ac:spMkLst>
        </pc:spChg>
        <pc:spChg chg="del">
          <ac:chgData name="Garcia, Cristian" userId="c5ea98de-4099-461c-9970-4f2969d94a7c" providerId="ADAL" clId="{2BA5BCED-8A31-4FA9-9A1E-B48E8123F10D}" dt="2021-04-08T15:51:52.943" v="4673" actId="478"/>
          <ac:spMkLst>
            <pc:docMk/>
            <pc:sldMk cId="2656044159" sldId="260"/>
            <ac:spMk id="21" creationId="{C7A6C01C-2C04-4EEB-8110-DDC78F11B27A}"/>
          </ac:spMkLst>
        </pc:spChg>
        <pc:spChg chg="del">
          <ac:chgData name="Garcia, Cristian" userId="c5ea98de-4099-461c-9970-4f2969d94a7c" providerId="ADAL" clId="{2BA5BCED-8A31-4FA9-9A1E-B48E8123F10D}" dt="2021-04-08T15:51:45.830" v="4671" actId="478"/>
          <ac:spMkLst>
            <pc:docMk/>
            <pc:sldMk cId="2656044159" sldId="260"/>
            <ac:spMk id="23" creationId="{655B9370-1C25-4CCD-9BF7-E00F2CF5E598}"/>
          </ac:spMkLst>
        </pc:spChg>
        <pc:spChg chg="del">
          <ac:chgData name="Garcia, Cristian" userId="c5ea98de-4099-461c-9970-4f2969d94a7c" providerId="ADAL" clId="{2BA5BCED-8A31-4FA9-9A1E-B48E8123F10D}" dt="2021-04-08T15:51:49.304" v="4672" actId="478"/>
          <ac:spMkLst>
            <pc:docMk/>
            <pc:sldMk cId="2656044159" sldId="260"/>
            <ac:spMk id="24" creationId="{1A693B63-FAF8-47DA-A8A8-3FCB4C5C4C26}"/>
          </ac:spMkLst>
        </pc:spChg>
        <pc:picChg chg="del">
          <ac:chgData name="Garcia, Cristian" userId="c5ea98de-4099-461c-9970-4f2969d94a7c" providerId="ADAL" clId="{2BA5BCED-8A31-4FA9-9A1E-B48E8123F10D}" dt="2021-04-08T15:51:32.375" v="4667" actId="478"/>
          <ac:picMkLst>
            <pc:docMk/>
            <pc:sldMk cId="2656044159" sldId="260"/>
            <ac:picMk id="8" creationId="{4D14E481-60E7-4E98-B876-4C668FE43667}"/>
          </ac:picMkLst>
        </pc:picChg>
        <pc:picChg chg="add mod">
          <ac:chgData name="Garcia, Cristian" userId="c5ea98de-4099-461c-9970-4f2969d94a7c" providerId="ADAL" clId="{2BA5BCED-8A31-4FA9-9A1E-B48E8123F10D}" dt="2021-04-08T18:12:30.668" v="7898" actId="1076"/>
          <ac:picMkLst>
            <pc:docMk/>
            <pc:sldMk cId="2656044159" sldId="260"/>
            <ac:picMk id="9" creationId="{988FFBB0-3F9B-4267-87BB-5AF76C426DE1}"/>
          </ac:picMkLst>
        </pc:picChg>
        <pc:picChg chg="del">
          <ac:chgData name="Garcia, Cristian" userId="c5ea98de-4099-461c-9970-4f2969d94a7c" providerId="ADAL" clId="{2BA5BCED-8A31-4FA9-9A1E-B48E8123F10D}" dt="2021-04-08T15:51:37.348" v="4668" actId="478"/>
          <ac:picMkLst>
            <pc:docMk/>
            <pc:sldMk cId="2656044159" sldId="260"/>
            <ac:picMk id="26" creationId="{1C3745AE-23D7-4B82-9523-C5BF8BECAA9C}"/>
          </ac:picMkLst>
        </pc:picChg>
        <pc:picChg chg="del">
          <ac:chgData name="Garcia, Cristian" userId="c5ea98de-4099-461c-9970-4f2969d94a7c" providerId="ADAL" clId="{2BA5BCED-8A31-4FA9-9A1E-B48E8123F10D}" dt="2021-04-08T15:51:39.424" v="4669" actId="478"/>
          <ac:picMkLst>
            <pc:docMk/>
            <pc:sldMk cId="2656044159" sldId="260"/>
            <ac:picMk id="27" creationId="{E0C9D7A7-2949-4B91-BABE-3EA46232F1AB}"/>
          </ac:picMkLst>
        </pc:picChg>
        <pc:cxnChg chg="del">
          <ac:chgData name="Garcia, Cristian" userId="c5ea98de-4099-461c-9970-4f2969d94a7c" providerId="ADAL" clId="{2BA5BCED-8A31-4FA9-9A1E-B48E8123F10D}" dt="2021-04-08T15:51:56.025" v="4674" actId="478"/>
          <ac:cxnSpMkLst>
            <pc:docMk/>
            <pc:sldMk cId="2656044159" sldId="260"/>
            <ac:cxnSpMk id="19" creationId="{479BD934-ECE6-4751-88BA-E159A2136245}"/>
          </ac:cxnSpMkLst>
        </pc:cxnChg>
        <pc:cxnChg chg="del">
          <ac:chgData name="Garcia, Cristian" userId="c5ea98de-4099-461c-9970-4f2969d94a7c" providerId="ADAL" clId="{2BA5BCED-8A31-4FA9-9A1E-B48E8123F10D}" dt="2021-04-08T15:51:58.049" v="4675" actId="478"/>
          <ac:cxnSpMkLst>
            <pc:docMk/>
            <pc:sldMk cId="2656044159" sldId="260"/>
            <ac:cxnSpMk id="20" creationId="{8226E5C0-C95C-47A1-9C18-F12E35A5CFC3}"/>
          </ac:cxnSpMkLst>
        </pc:cxnChg>
      </pc:sldChg>
      <pc:sldChg chg="addSp delSp modSp">
        <pc:chgData name="Garcia, Cristian" userId="c5ea98de-4099-461c-9970-4f2969d94a7c" providerId="ADAL" clId="{2BA5BCED-8A31-4FA9-9A1E-B48E8123F10D}" dt="2021-04-08T17:45:14.017" v="7218" actId="1076"/>
        <pc:sldMkLst>
          <pc:docMk/>
          <pc:sldMk cId="71695324" sldId="261"/>
        </pc:sldMkLst>
        <pc:spChg chg="mod">
          <ac:chgData name="Garcia, Cristian" userId="c5ea98de-4099-461c-9970-4f2969d94a7c" providerId="ADAL" clId="{2BA5BCED-8A31-4FA9-9A1E-B48E8123F10D}" dt="2021-04-08T17:44:06.251" v="7179" actId="20577"/>
          <ac:spMkLst>
            <pc:docMk/>
            <pc:sldMk cId="71695324" sldId="261"/>
            <ac:spMk id="3" creationId="{9CDF0945-9BBA-4EF4-BAC2-A7965C4795DA}"/>
          </ac:spMkLst>
        </pc:spChg>
        <pc:spChg chg="mod">
          <ac:chgData name="Garcia, Cristian" userId="c5ea98de-4099-461c-9970-4f2969d94a7c" providerId="ADAL" clId="{2BA5BCED-8A31-4FA9-9A1E-B48E8123F10D}" dt="2021-04-08T17:39:51.453" v="7112" actId="20577"/>
          <ac:spMkLst>
            <pc:docMk/>
            <pc:sldMk cId="71695324" sldId="261"/>
            <ac:spMk id="5" creationId="{8A13FD6C-B39B-4F91-98E5-FA3F7E4734AB}"/>
          </ac:spMkLst>
        </pc:spChg>
        <pc:spChg chg="add mod">
          <ac:chgData name="Garcia, Cristian" userId="c5ea98de-4099-461c-9970-4f2969d94a7c" providerId="ADAL" clId="{2BA5BCED-8A31-4FA9-9A1E-B48E8123F10D}" dt="2021-04-08T17:34:09.395" v="6998" actId="1037"/>
          <ac:spMkLst>
            <pc:docMk/>
            <pc:sldMk cId="71695324" sldId="261"/>
            <ac:spMk id="13" creationId="{A7C89E66-833F-4D3D-8232-7DC8A98189C4}"/>
          </ac:spMkLst>
        </pc:spChg>
        <pc:spChg chg="add mod">
          <ac:chgData name="Garcia, Cristian" userId="c5ea98de-4099-461c-9970-4f2969d94a7c" providerId="ADAL" clId="{2BA5BCED-8A31-4FA9-9A1E-B48E8123F10D}" dt="2021-04-08T17:44:36.044" v="7206" actId="1036"/>
          <ac:spMkLst>
            <pc:docMk/>
            <pc:sldMk cId="71695324" sldId="261"/>
            <ac:spMk id="15" creationId="{39B88E42-9D6E-410A-8152-CB5DF6EE1813}"/>
          </ac:spMkLst>
        </pc:spChg>
        <pc:spChg chg="add mod">
          <ac:chgData name="Garcia, Cristian" userId="c5ea98de-4099-461c-9970-4f2969d94a7c" providerId="ADAL" clId="{2BA5BCED-8A31-4FA9-9A1E-B48E8123F10D}" dt="2021-04-08T17:44:41.601" v="7214" actId="1035"/>
          <ac:spMkLst>
            <pc:docMk/>
            <pc:sldMk cId="71695324" sldId="261"/>
            <ac:spMk id="16" creationId="{3D8BC01B-6FAA-49D4-9836-BF11493C36B5}"/>
          </ac:spMkLst>
        </pc:spChg>
        <pc:spChg chg="add mod">
          <ac:chgData name="Garcia, Cristian" userId="c5ea98de-4099-461c-9970-4f2969d94a7c" providerId="ADAL" clId="{2BA5BCED-8A31-4FA9-9A1E-B48E8123F10D}" dt="2021-04-08T17:44:30.242" v="7195" actId="1036"/>
          <ac:spMkLst>
            <pc:docMk/>
            <pc:sldMk cId="71695324" sldId="261"/>
            <ac:spMk id="18" creationId="{0C548BA0-CE67-44A6-957C-77D060440A56}"/>
          </ac:spMkLst>
        </pc:spChg>
        <pc:picChg chg="add mod modCrop">
          <ac:chgData name="Garcia, Cristian" userId="c5ea98de-4099-461c-9970-4f2969d94a7c" providerId="ADAL" clId="{2BA5BCED-8A31-4FA9-9A1E-B48E8123F10D}" dt="2021-04-08T17:26:51.933" v="6831" actId="1036"/>
          <ac:picMkLst>
            <pc:docMk/>
            <pc:sldMk cId="71695324" sldId="261"/>
            <ac:picMk id="8" creationId="{E212174C-B539-490F-9960-3C72634555A3}"/>
          </ac:picMkLst>
        </pc:picChg>
        <pc:picChg chg="add mod">
          <ac:chgData name="Garcia, Cristian" userId="c5ea98de-4099-461c-9970-4f2969d94a7c" providerId="ADAL" clId="{2BA5BCED-8A31-4FA9-9A1E-B48E8123F10D}" dt="2021-04-08T17:26:46.308" v="6827" actId="1035"/>
          <ac:picMkLst>
            <pc:docMk/>
            <pc:sldMk cId="71695324" sldId="261"/>
            <ac:picMk id="9" creationId="{67C4BFE8-6077-4CC6-A98C-A5C5CFD7C7BD}"/>
          </ac:picMkLst>
        </pc:picChg>
        <pc:picChg chg="add mod modCrop">
          <ac:chgData name="Garcia, Cristian" userId="c5ea98de-4099-461c-9970-4f2969d94a7c" providerId="ADAL" clId="{2BA5BCED-8A31-4FA9-9A1E-B48E8123F10D}" dt="2021-04-08T17:26:54.320" v="6835" actId="1036"/>
          <ac:picMkLst>
            <pc:docMk/>
            <pc:sldMk cId="71695324" sldId="261"/>
            <ac:picMk id="10" creationId="{3E507F4D-8BE0-4142-9A5F-FDD57B8B7EB1}"/>
          </ac:picMkLst>
        </pc:picChg>
        <pc:picChg chg="add del mod">
          <ac:chgData name="Garcia, Cristian" userId="c5ea98de-4099-461c-9970-4f2969d94a7c" providerId="ADAL" clId="{2BA5BCED-8A31-4FA9-9A1E-B48E8123F10D}" dt="2021-04-08T17:16:35.014" v="6129" actId="478"/>
          <ac:picMkLst>
            <pc:docMk/>
            <pc:sldMk cId="71695324" sldId="261"/>
            <ac:picMk id="11" creationId="{D1AEBA44-5D5B-4619-BABB-E83ECCBFD94B}"/>
          </ac:picMkLst>
        </pc:picChg>
        <pc:picChg chg="add mod">
          <ac:chgData name="Garcia, Cristian" userId="c5ea98de-4099-461c-9970-4f2969d94a7c" providerId="ADAL" clId="{2BA5BCED-8A31-4FA9-9A1E-B48E8123F10D}" dt="2021-04-08T17:44:09.943" v="7183" actId="1035"/>
          <ac:picMkLst>
            <pc:docMk/>
            <pc:sldMk cId="71695324" sldId="261"/>
            <ac:picMk id="12" creationId="{9D271D42-140A-437B-86FE-7FE0E9A47798}"/>
          </ac:picMkLst>
        </pc:picChg>
        <pc:picChg chg="add mod">
          <ac:chgData name="Garcia, Cristian" userId="c5ea98de-4099-461c-9970-4f2969d94a7c" providerId="ADAL" clId="{2BA5BCED-8A31-4FA9-9A1E-B48E8123F10D}" dt="2021-04-08T17:34:39.686" v="7002" actId="1036"/>
          <ac:picMkLst>
            <pc:docMk/>
            <pc:sldMk cId="71695324" sldId="261"/>
            <ac:picMk id="14" creationId="{3A716823-F77D-4A9D-A99B-E9BCFDA11846}"/>
          </ac:picMkLst>
        </pc:picChg>
        <pc:picChg chg="add del mod">
          <ac:chgData name="Garcia, Cristian" userId="c5ea98de-4099-461c-9970-4f2969d94a7c" providerId="ADAL" clId="{2BA5BCED-8A31-4FA9-9A1E-B48E8123F10D}" dt="2021-04-08T17:36:35.826" v="7031"/>
          <ac:picMkLst>
            <pc:docMk/>
            <pc:sldMk cId="71695324" sldId="261"/>
            <ac:picMk id="17" creationId="{93CDCA26-23AD-4127-A17D-BFE2EE1560EB}"/>
          </ac:picMkLst>
        </pc:picChg>
        <pc:picChg chg="add mod">
          <ac:chgData name="Garcia, Cristian" userId="c5ea98de-4099-461c-9970-4f2969d94a7c" providerId="ADAL" clId="{2BA5BCED-8A31-4FA9-9A1E-B48E8123F10D}" dt="2021-04-08T17:45:14.017" v="7218" actId="1076"/>
          <ac:picMkLst>
            <pc:docMk/>
            <pc:sldMk cId="71695324" sldId="261"/>
            <ac:picMk id="19" creationId="{17F86226-B103-42D9-884E-D3584750DA54}"/>
          </ac:picMkLst>
        </pc:picChg>
      </pc:sldChg>
    </pc:docChg>
  </pc:docChgLst>
  <pc:docChgLst>
    <pc:chgData name="Garcia, Cristian" userId="S::cristgarcia@deloitte.com::c5ea98de-4099-461c-9970-4f2969d94a7c" providerId="AD" clId="Web-{E37B3B64-94AD-49E9-ADB0-4CB7A14B8FFC}"/>
    <pc:docChg chg="modSld">
      <pc:chgData name="Garcia, Cristian" userId="S::cristgarcia@deloitte.com::c5ea98de-4099-461c-9970-4f2969d94a7c" providerId="AD" clId="Web-{E37B3B64-94AD-49E9-ADB0-4CB7A14B8FFC}" dt="2021-04-08T19:07:46.852" v="1" actId="20577"/>
      <pc:docMkLst>
        <pc:docMk/>
      </pc:docMkLst>
      <pc:sldChg chg="modSp">
        <pc:chgData name="Garcia, Cristian" userId="S::cristgarcia@deloitte.com::c5ea98de-4099-461c-9970-4f2969d94a7c" providerId="AD" clId="Web-{E37B3B64-94AD-49E9-ADB0-4CB7A14B8FFC}" dt="2021-04-08T19:07:46.852" v="1" actId="20577"/>
        <pc:sldMkLst>
          <pc:docMk/>
          <pc:sldMk cId="1758609409" sldId="259"/>
        </pc:sldMkLst>
        <pc:spChg chg="mod">
          <ac:chgData name="Garcia, Cristian" userId="S::cristgarcia@deloitte.com::c5ea98de-4099-461c-9970-4f2969d94a7c" providerId="AD" clId="Web-{E37B3B64-94AD-49E9-ADB0-4CB7A14B8FFC}" dt="2021-04-08T19:07:46.852" v="1" actId="20577"/>
          <ac:spMkLst>
            <pc:docMk/>
            <pc:sldMk cId="1758609409" sldId="259"/>
            <ac:spMk id="3" creationId="{9CDF0945-9BBA-4EF4-BAC2-A7965C4795DA}"/>
          </ac:spMkLst>
        </pc:spChg>
      </pc:sldChg>
    </pc:docChg>
  </pc:docChgLst>
  <pc:docChgLst>
    <pc:chgData name="Niemi, Molly" userId="S::moniemi@deloitte.com::c43c65d8-9756-4f8e-a127-9ae6aff42cc9" providerId="AD" clId="Web-{75E29603-C62A-4D15-BD58-3A985E166206}"/>
    <pc:docChg chg="modSld">
      <pc:chgData name="Niemi, Molly" userId="S::moniemi@deloitte.com::c43c65d8-9756-4f8e-a127-9ae6aff42cc9" providerId="AD" clId="Web-{75E29603-C62A-4D15-BD58-3A985E166206}" dt="2021-09-24T14:19:50.350" v="19" actId="20577"/>
      <pc:docMkLst>
        <pc:docMk/>
      </pc:docMkLst>
      <pc:sldChg chg="modSp delCm">
        <pc:chgData name="Niemi, Molly" userId="S::moniemi@deloitte.com::c43c65d8-9756-4f8e-a127-9ae6aff42cc9" providerId="AD" clId="Web-{75E29603-C62A-4D15-BD58-3A985E166206}" dt="2021-09-24T14:04:30.381" v="12" actId="20577"/>
        <pc:sldMkLst>
          <pc:docMk/>
          <pc:sldMk cId="2591542807" sldId="257"/>
        </pc:sldMkLst>
        <pc:spChg chg="mod">
          <ac:chgData name="Niemi, Molly" userId="S::moniemi@deloitte.com::c43c65d8-9756-4f8e-a127-9ae6aff42cc9" providerId="AD" clId="Web-{75E29603-C62A-4D15-BD58-3A985E166206}" dt="2021-09-24T14:04:30.381" v="12" actId="20577"/>
          <ac:spMkLst>
            <pc:docMk/>
            <pc:sldMk cId="2591542807" sldId="257"/>
            <ac:spMk id="4" creationId="{9DC8560D-31AE-4BFE-83E7-799454BCE4C9}"/>
          </ac:spMkLst>
        </pc:spChg>
        <pc:picChg chg="mod ord">
          <ac:chgData name="Niemi, Molly" userId="S::moniemi@deloitte.com::c43c65d8-9756-4f8e-a127-9ae6aff42cc9" providerId="AD" clId="Web-{75E29603-C62A-4D15-BD58-3A985E166206}" dt="2021-09-24T14:01:44.347" v="9" actId="1076"/>
          <ac:picMkLst>
            <pc:docMk/>
            <pc:sldMk cId="2591542807" sldId="257"/>
            <ac:picMk id="10" creationId="{7CA2C6F8-2F7B-42CF-B54A-A9DC9BA672C5}"/>
          </ac:picMkLst>
        </pc:picChg>
      </pc:sldChg>
      <pc:sldChg chg="modSp">
        <pc:chgData name="Niemi, Molly" userId="S::moniemi@deloitte.com::c43c65d8-9756-4f8e-a127-9ae6aff42cc9" providerId="AD" clId="Web-{75E29603-C62A-4D15-BD58-3A985E166206}" dt="2021-09-24T14:04:37.459" v="14" actId="20577"/>
        <pc:sldMkLst>
          <pc:docMk/>
          <pc:sldMk cId="1758609409" sldId="259"/>
        </pc:sldMkLst>
        <pc:spChg chg="mod">
          <ac:chgData name="Niemi, Molly" userId="S::moniemi@deloitte.com::c43c65d8-9756-4f8e-a127-9ae6aff42cc9" providerId="AD" clId="Web-{75E29603-C62A-4D15-BD58-3A985E166206}" dt="2021-09-24T14:04:37.459" v="14" actId="20577"/>
          <ac:spMkLst>
            <pc:docMk/>
            <pc:sldMk cId="1758609409" sldId="259"/>
            <ac:spMk id="4" creationId="{9DC8560D-31AE-4BFE-83E7-799454BCE4C9}"/>
          </ac:spMkLst>
        </pc:spChg>
      </pc:sldChg>
      <pc:sldChg chg="modSp">
        <pc:chgData name="Niemi, Molly" userId="S::moniemi@deloitte.com::c43c65d8-9756-4f8e-a127-9ae6aff42cc9" providerId="AD" clId="Web-{75E29603-C62A-4D15-BD58-3A985E166206}" dt="2021-09-24T14:15:28.986" v="15" actId="20577"/>
        <pc:sldMkLst>
          <pc:docMk/>
          <pc:sldMk cId="2656044159" sldId="260"/>
        </pc:sldMkLst>
        <pc:spChg chg="mod">
          <ac:chgData name="Niemi, Molly" userId="S::moniemi@deloitte.com::c43c65d8-9756-4f8e-a127-9ae6aff42cc9" providerId="AD" clId="Web-{75E29603-C62A-4D15-BD58-3A985E166206}" dt="2021-09-24T14:15:28.986" v="15" actId="20577"/>
          <ac:spMkLst>
            <pc:docMk/>
            <pc:sldMk cId="2656044159" sldId="260"/>
            <ac:spMk id="4" creationId="{9DC8560D-31AE-4BFE-83E7-799454BCE4C9}"/>
          </ac:spMkLst>
        </pc:spChg>
      </pc:sldChg>
      <pc:sldChg chg="modSp">
        <pc:chgData name="Niemi, Molly" userId="S::moniemi@deloitte.com::c43c65d8-9756-4f8e-a127-9ae6aff42cc9" providerId="AD" clId="Web-{75E29603-C62A-4D15-BD58-3A985E166206}" dt="2021-09-24T14:19:09.959" v="16" actId="20577"/>
        <pc:sldMkLst>
          <pc:docMk/>
          <pc:sldMk cId="71695324" sldId="261"/>
        </pc:sldMkLst>
        <pc:spChg chg="mod">
          <ac:chgData name="Niemi, Molly" userId="S::moniemi@deloitte.com::c43c65d8-9756-4f8e-a127-9ae6aff42cc9" providerId="AD" clId="Web-{75E29603-C62A-4D15-BD58-3A985E166206}" dt="2021-09-24T14:19:09.959" v="16" actId="20577"/>
          <ac:spMkLst>
            <pc:docMk/>
            <pc:sldMk cId="71695324" sldId="261"/>
            <ac:spMk id="4" creationId="{9DC8560D-31AE-4BFE-83E7-799454BCE4C9}"/>
          </ac:spMkLst>
        </pc:spChg>
      </pc:sldChg>
      <pc:sldChg chg="modSp">
        <pc:chgData name="Niemi, Molly" userId="S::moniemi@deloitte.com::c43c65d8-9756-4f8e-a127-9ae6aff42cc9" providerId="AD" clId="Web-{75E29603-C62A-4D15-BD58-3A985E166206}" dt="2021-09-24T14:19:50.350" v="19" actId="20577"/>
        <pc:sldMkLst>
          <pc:docMk/>
          <pc:sldMk cId="845202441" sldId="262"/>
        </pc:sldMkLst>
        <pc:spChg chg="mod">
          <ac:chgData name="Niemi, Molly" userId="S::moniemi@deloitte.com::c43c65d8-9756-4f8e-a127-9ae6aff42cc9" providerId="AD" clId="Web-{75E29603-C62A-4D15-BD58-3A985E166206}" dt="2021-09-24T14:19:50.350" v="19" actId="20577"/>
          <ac:spMkLst>
            <pc:docMk/>
            <pc:sldMk cId="845202441" sldId="262"/>
            <ac:spMk id="3" creationId="{9CDF0945-9BBA-4EF4-BAC2-A7965C4795DA}"/>
          </ac:spMkLst>
        </pc:spChg>
        <pc:spChg chg="mod">
          <ac:chgData name="Niemi, Molly" userId="S::moniemi@deloitte.com::c43c65d8-9756-4f8e-a127-9ae6aff42cc9" providerId="AD" clId="Web-{75E29603-C62A-4D15-BD58-3A985E166206}" dt="2021-09-24T14:19:35.678" v="17" actId="20577"/>
          <ac:spMkLst>
            <pc:docMk/>
            <pc:sldMk cId="845202441" sldId="262"/>
            <ac:spMk id="4" creationId="{9DC8560D-31AE-4BFE-83E7-799454BCE4C9}"/>
          </ac:spMkLst>
        </pc:spChg>
      </pc:sldChg>
    </pc:docChg>
  </pc:docChgLst>
  <pc:docChgLst>
    <pc:chgData name="Saudek, Kailie" userId="0cffcfd4-cda7-46ce-90ec-30cb01b994fb" providerId="ADAL" clId="{D617DB79-D9BC-44B3-98F6-71129AC49F30}"/>
    <pc:docChg chg="undo custSel modSld">
      <pc:chgData name="Saudek, Kailie" userId="0cffcfd4-cda7-46ce-90ec-30cb01b994fb" providerId="ADAL" clId="{D617DB79-D9BC-44B3-98F6-71129AC49F30}" dt="2021-06-24T17:51:08.167" v="1554" actId="1035"/>
      <pc:docMkLst>
        <pc:docMk/>
      </pc:docMkLst>
      <pc:sldChg chg="addCm modCm">
        <pc:chgData name="Saudek, Kailie" userId="0cffcfd4-cda7-46ce-90ec-30cb01b994fb" providerId="ADAL" clId="{D617DB79-D9BC-44B3-98F6-71129AC49F30}" dt="2021-06-24T16:58:25.916" v="1"/>
        <pc:sldMkLst>
          <pc:docMk/>
          <pc:sldMk cId="2591542807" sldId="257"/>
        </pc:sldMkLst>
      </pc:sldChg>
      <pc:sldChg chg="addSp delSp modSp mod">
        <pc:chgData name="Saudek, Kailie" userId="0cffcfd4-cda7-46ce-90ec-30cb01b994fb" providerId="ADAL" clId="{D617DB79-D9BC-44B3-98F6-71129AC49F30}" dt="2021-06-24T17:05:46.997" v="32" actId="164"/>
        <pc:sldMkLst>
          <pc:docMk/>
          <pc:sldMk cId="1758609409" sldId="259"/>
        </pc:sldMkLst>
        <pc:spChg chg="add del mod">
          <ac:chgData name="Saudek, Kailie" userId="0cffcfd4-cda7-46ce-90ec-30cb01b994fb" providerId="ADAL" clId="{D617DB79-D9BC-44B3-98F6-71129AC49F30}" dt="2021-06-24T17:02:05.937" v="6"/>
          <ac:spMkLst>
            <pc:docMk/>
            <pc:sldMk cId="1758609409" sldId="259"/>
            <ac:spMk id="10" creationId="{72D9D50A-C76E-4146-9026-AB4BAD7922D3}"/>
          </ac:spMkLst>
        </pc:spChg>
        <pc:spChg chg="mod topLvl">
          <ac:chgData name="Saudek, Kailie" userId="0cffcfd4-cda7-46ce-90ec-30cb01b994fb" providerId="ADAL" clId="{D617DB79-D9BC-44B3-98F6-71129AC49F30}" dt="2021-06-24T17:05:46.997" v="32" actId="164"/>
          <ac:spMkLst>
            <pc:docMk/>
            <pc:sldMk cId="1758609409" sldId="259"/>
            <ac:spMk id="21" creationId="{C7A6C01C-2C04-4EEB-8110-DDC78F11B27A}"/>
          </ac:spMkLst>
        </pc:spChg>
        <pc:spChg chg="mod topLvl">
          <ac:chgData name="Saudek, Kailie" userId="0cffcfd4-cda7-46ce-90ec-30cb01b994fb" providerId="ADAL" clId="{D617DB79-D9BC-44B3-98F6-71129AC49F30}" dt="2021-06-24T17:05:46.997" v="32" actId="164"/>
          <ac:spMkLst>
            <pc:docMk/>
            <pc:sldMk cId="1758609409" sldId="259"/>
            <ac:spMk id="23" creationId="{655B9370-1C25-4CCD-9BF7-E00F2CF5E598}"/>
          </ac:spMkLst>
        </pc:spChg>
        <pc:spChg chg="mod topLvl">
          <ac:chgData name="Saudek, Kailie" userId="0cffcfd4-cda7-46ce-90ec-30cb01b994fb" providerId="ADAL" clId="{D617DB79-D9BC-44B3-98F6-71129AC49F30}" dt="2021-06-24T17:05:46.997" v="32" actId="164"/>
          <ac:spMkLst>
            <pc:docMk/>
            <pc:sldMk cId="1758609409" sldId="259"/>
            <ac:spMk id="24" creationId="{1A693B63-FAF8-47DA-A8A8-3FCB4C5C4C26}"/>
          </ac:spMkLst>
        </pc:spChg>
        <pc:grpChg chg="del">
          <ac:chgData name="Saudek, Kailie" userId="0cffcfd4-cda7-46ce-90ec-30cb01b994fb" providerId="ADAL" clId="{D617DB79-D9BC-44B3-98F6-71129AC49F30}" dt="2021-06-24T17:00:44.455" v="2" actId="165"/>
          <ac:grpSpMkLst>
            <pc:docMk/>
            <pc:sldMk cId="1758609409" sldId="259"/>
            <ac:grpSpMk id="11" creationId="{BA776633-7824-483C-A703-4E076BB2D520}"/>
          </ac:grpSpMkLst>
        </pc:grpChg>
        <pc:grpChg chg="add mod">
          <ac:chgData name="Saudek, Kailie" userId="0cffcfd4-cda7-46ce-90ec-30cb01b994fb" providerId="ADAL" clId="{D617DB79-D9BC-44B3-98F6-71129AC49F30}" dt="2021-06-24T17:05:46.997" v="32" actId="164"/>
          <ac:grpSpMkLst>
            <pc:docMk/>
            <pc:sldMk cId="1758609409" sldId="259"/>
            <ac:grpSpMk id="13" creationId="{06F93198-B56F-42BD-8D98-2996CE03B544}"/>
          </ac:grpSpMkLst>
        </pc:grpChg>
        <pc:picChg chg="del mod topLvl">
          <ac:chgData name="Saudek, Kailie" userId="0cffcfd4-cda7-46ce-90ec-30cb01b994fb" providerId="ADAL" clId="{D617DB79-D9BC-44B3-98F6-71129AC49F30}" dt="2021-06-24T17:03:52.318" v="9" actId="478"/>
          <ac:picMkLst>
            <pc:docMk/>
            <pc:sldMk cId="1758609409" sldId="259"/>
            <ac:picMk id="8" creationId="{4D14E481-60E7-4E98-B876-4C668FE43667}"/>
          </ac:picMkLst>
        </pc:picChg>
        <pc:picChg chg="add mod ord">
          <ac:chgData name="Saudek, Kailie" userId="0cffcfd4-cda7-46ce-90ec-30cb01b994fb" providerId="ADAL" clId="{D617DB79-D9BC-44B3-98F6-71129AC49F30}" dt="2021-06-24T17:05:46.997" v="32" actId="164"/>
          <ac:picMkLst>
            <pc:docMk/>
            <pc:sldMk cId="1758609409" sldId="259"/>
            <ac:picMk id="12" creationId="{6E45D3CB-C41F-4751-ABFF-6421483F8489}"/>
          </ac:picMkLst>
        </pc:picChg>
      </pc:sldChg>
      <pc:sldChg chg="addSp delSp modSp mod">
        <pc:chgData name="Saudek, Kailie" userId="0cffcfd4-cda7-46ce-90ec-30cb01b994fb" providerId="ADAL" clId="{D617DB79-D9BC-44B3-98F6-71129AC49F30}" dt="2021-06-24T17:51:08.167" v="1554" actId="1035"/>
        <pc:sldMkLst>
          <pc:docMk/>
          <pc:sldMk cId="2656044159" sldId="260"/>
        </pc:sldMkLst>
        <pc:spChg chg="mod">
          <ac:chgData name="Saudek, Kailie" userId="0cffcfd4-cda7-46ce-90ec-30cb01b994fb" providerId="ADAL" clId="{D617DB79-D9BC-44B3-98F6-71129AC49F30}" dt="2021-06-24T17:06:42.330" v="109" actId="27636"/>
          <ac:spMkLst>
            <pc:docMk/>
            <pc:sldMk cId="2656044159" sldId="260"/>
            <ac:spMk id="3" creationId="{9CDF0945-9BBA-4EF4-BAC2-A7965C4795DA}"/>
          </ac:spMkLst>
        </pc:spChg>
        <pc:spChg chg="mod">
          <ac:chgData name="Saudek, Kailie" userId="0cffcfd4-cda7-46ce-90ec-30cb01b994fb" providerId="ADAL" clId="{D617DB79-D9BC-44B3-98F6-71129AC49F30}" dt="2021-06-24T17:29:43.708" v="837" actId="1076"/>
          <ac:spMkLst>
            <pc:docMk/>
            <pc:sldMk cId="2656044159" sldId="260"/>
            <ac:spMk id="5" creationId="{8A13FD6C-B39B-4F91-98E5-FA3F7E4734AB}"/>
          </ac:spMkLst>
        </pc:spChg>
        <pc:spChg chg="del mod">
          <ac:chgData name="Saudek, Kailie" userId="0cffcfd4-cda7-46ce-90ec-30cb01b994fb" providerId="ADAL" clId="{D617DB79-D9BC-44B3-98F6-71129AC49F30}" dt="2021-06-24T17:25:23.679" v="610" actId="21"/>
          <ac:spMkLst>
            <pc:docMk/>
            <pc:sldMk cId="2656044159" sldId="260"/>
            <ac:spMk id="8" creationId="{5AC9F3C5-2F5F-4DF8-B17C-8FD5BB094190}"/>
          </ac:spMkLst>
        </pc:spChg>
        <pc:spChg chg="del mod">
          <ac:chgData name="Saudek, Kailie" userId="0cffcfd4-cda7-46ce-90ec-30cb01b994fb" providerId="ADAL" clId="{D617DB79-D9BC-44B3-98F6-71129AC49F30}" dt="2021-06-24T17:25:23.679" v="610" actId="21"/>
          <ac:spMkLst>
            <pc:docMk/>
            <pc:sldMk cId="2656044159" sldId="260"/>
            <ac:spMk id="10" creationId="{CF779515-5DB1-4F8E-BBA7-F849C65EE6EC}"/>
          </ac:spMkLst>
        </pc:spChg>
        <pc:spChg chg="del mod">
          <ac:chgData name="Saudek, Kailie" userId="0cffcfd4-cda7-46ce-90ec-30cb01b994fb" providerId="ADAL" clId="{D617DB79-D9BC-44B3-98F6-71129AC49F30}" dt="2021-06-24T17:25:23.679" v="610" actId="21"/>
          <ac:spMkLst>
            <pc:docMk/>
            <pc:sldMk cId="2656044159" sldId="260"/>
            <ac:spMk id="15" creationId="{C20188B9-5116-4A24-9EDC-A96965C39740}"/>
          </ac:spMkLst>
        </pc:spChg>
        <pc:spChg chg="del mod">
          <ac:chgData name="Saudek, Kailie" userId="0cffcfd4-cda7-46ce-90ec-30cb01b994fb" providerId="ADAL" clId="{D617DB79-D9BC-44B3-98F6-71129AC49F30}" dt="2021-06-24T17:25:23.679" v="610" actId="21"/>
          <ac:spMkLst>
            <pc:docMk/>
            <pc:sldMk cId="2656044159" sldId="260"/>
            <ac:spMk id="16" creationId="{9CF414D7-22DA-480D-9BA7-1E08EC8CFCD0}"/>
          </ac:spMkLst>
        </pc:spChg>
        <pc:spChg chg="mod">
          <ac:chgData name="Saudek, Kailie" userId="0cffcfd4-cda7-46ce-90ec-30cb01b994fb" providerId="ADAL" clId="{D617DB79-D9BC-44B3-98F6-71129AC49F30}" dt="2021-06-24T17:35:00.707" v="1037" actId="1076"/>
          <ac:spMkLst>
            <pc:docMk/>
            <pc:sldMk cId="2656044159" sldId="260"/>
            <ac:spMk id="17" creationId="{2041FAD6-3027-492A-B58D-3E0D908A4A03}"/>
          </ac:spMkLst>
        </pc:spChg>
        <pc:spChg chg="del mod">
          <ac:chgData name="Saudek, Kailie" userId="0cffcfd4-cda7-46ce-90ec-30cb01b994fb" providerId="ADAL" clId="{D617DB79-D9BC-44B3-98F6-71129AC49F30}" dt="2021-06-24T17:25:23.679" v="610" actId="21"/>
          <ac:spMkLst>
            <pc:docMk/>
            <pc:sldMk cId="2656044159" sldId="260"/>
            <ac:spMk id="18" creationId="{AC501F90-A695-4F1B-96D3-BAF52D57009B}"/>
          </ac:spMkLst>
        </pc:spChg>
        <pc:spChg chg="add mod">
          <ac:chgData name="Saudek, Kailie" userId="0cffcfd4-cda7-46ce-90ec-30cb01b994fb" providerId="ADAL" clId="{D617DB79-D9BC-44B3-98F6-71129AC49F30}" dt="2021-06-24T17:17:30.274" v="213" actId="1076"/>
          <ac:spMkLst>
            <pc:docMk/>
            <pc:sldMk cId="2656044159" sldId="260"/>
            <ac:spMk id="20" creationId="{C8C90CE7-7402-465A-B2B7-A5033A1601E8}"/>
          </ac:spMkLst>
        </pc:spChg>
        <pc:spChg chg="add mod">
          <ac:chgData name="Saudek, Kailie" userId="0cffcfd4-cda7-46ce-90ec-30cb01b994fb" providerId="ADAL" clId="{D617DB79-D9BC-44B3-98F6-71129AC49F30}" dt="2021-06-24T17:17:58.850" v="229" actId="1036"/>
          <ac:spMkLst>
            <pc:docMk/>
            <pc:sldMk cId="2656044159" sldId="260"/>
            <ac:spMk id="21" creationId="{CDC1A273-E1B4-471E-952B-C404478F3123}"/>
          </ac:spMkLst>
        </pc:spChg>
        <pc:spChg chg="add mod">
          <ac:chgData name="Saudek, Kailie" userId="0cffcfd4-cda7-46ce-90ec-30cb01b994fb" providerId="ADAL" clId="{D617DB79-D9BC-44B3-98F6-71129AC49F30}" dt="2021-06-24T17:48:31.100" v="1521" actId="1076"/>
          <ac:spMkLst>
            <pc:docMk/>
            <pc:sldMk cId="2656044159" sldId="260"/>
            <ac:spMk id="23" creationId="{1CB05330-AFA5-4DAB-8C39-9EBE37CFECE0}"/>
          </ac:spMkLst>
        </pc:spChg>
        <pc:spChg chg="add mod">
          <ac:chgData name="Saudek, Kailie" userId="0cffcfd4-cda7-46ce-90ec-30cb01b994fb" providerId="ADAL" clId="{D617DB79-D9BC-44B3-98F6-71129AC49F30}" dt="2021-06-24T17:47:06.528" v="1366" actId="1036"/>
          <ac:spMkLst>
            <pc:docMk/>
            <pc:sldMk cId="2656044159" sldId="260"/>
            <ac:spMk id="25" creationId="{B4BC8F12-8646-480D-A535-DBB65A36EDD3}"/>
          </ac:spMkLst>
        </pc:spChg>
        <pc:spChg chg="add del mod">
          <ac:chgData name="Saudek, Kailie" userId="0cffcfd4-cda7-46ce-90ec-30cb01b994fb" providerId="ADAL" clId="{D617DB79-D9BC-44B3-98F6-71129AC49F30}" dt="2021-06-24T17:47:02.777" v="1343" actId="478"/>
          <ac:spMkLst>
            <pc:docMk/>
            <pc:sldMk cId="2656044159" sldId="260"/>
            <ac:spMk id="26" creationId="{06BF23D3-D83A-46BC-BFA9-1CA48B0089DF}"/>
          </ac:spMkLst>
        </pc:spChg>
        <pc:spChg chg="add mod">
          <ac:chgData name="Saudek, Kailie" userId="0cffcfd4-cda7-46ce-90ec-30cb01b994fb" providerId="ADAL" clId="{D617DB79-D9BC-44B3-98F6-71129AC49F30}" dt="2021-06-24T17:51:08.167" v="1554" actId="1035"/>
          <ac:spMkLst>
            <pc:docMk/>
            <pc:sldMk cId="2656044159" sldId="260"/>
            <ac:spMk id="27" creationId="{1F8785C6-7552-40A6-B143-7408DDCCBE5C}"/>
          </ac:spMkLst>
        </pc:spChg>
        <pc:spChg chg="add mod">
          <ac:chgData name="Saudek, Kailie" userId="0cffcfd4-cda7-46ce-90ec-30cb01b994fb" providerId="ADAL" clId="{D617DB79-D9BC-44B3-98F6-71129AC49F30}" dt="2021-06-24T17:49:40.885" v="1533" actId="1036"/>
          <ac:spMkLst>
            <pc:docMk/>
            <pc:sldMk cId="2656044159" sldId="260"/>
            <ac:spMk id="28" creationId="{EC8478F9-A08F-4F43-AED8-271044A69244}"/>
          </ac:spMkLst>
        </pc:spChg>
        <pc:spChg chg="add mod">
          <ac:chgData name="Saudek, Kailie" userId="0cffcfd4-cda7-46ce-90ec-30cb01b994fb" providerId="ADAL" clId="{D617DB79-D9BC-44B3-98F6-71129AC49F30}" dt="2021-06-24T17:50:15.268" v="1538" actId="1037"/>
          <ac:spMkLst>
            <pc:docMk/>
            <pc:sldMk cId="2656044159" sldId="260"/>
            <ac:spMk id="29" creationId="{18429632-0760-4C4F-B649-7805621B409E}"/>
          </ac:spMkLst>
        </pc:spChg>
        <pc:picChg chg="del mod modCrop">
          <ac:chgData name="Saudek, Kailie" userId="0cffcfd4-cda7-46ce-90ec-30cb01b994fb" providerId="ADAL" clId="{D617DB79-D9BC-44B3-98F6-71129AC49F30}" dt="2021-06-24T17:34:25.275" v="1034" actId="478"/>
          <ac:picMkLst>
            <pc:docMk/>
            <pc:sldMk cId="2656044159" sldId="260"/>
            <ac:picMk id="9" creationId="{988FFBB0-3F9B-4267-87BB-5AF76C426DE1}"/>
          </ac:picMkLst>
        </pc:picChg>
        <pc:picChg chg="del mod">
          <ac:chgData name="Saudek, Kailie" userId="0cffcfd4-cda7-46ce-90ec-30cb01b994fb" providerId="ADAL" clId="{D617DB79-D9BC-44B3-98F6-71129AC49F30}" dt="2021-06-24T17:25:23.679" v="610" actId="21"/>
          <ac:picMkLst>
            <pc:docMk/>
            <pc:sldMk cId="2656044159" sldId="260"/>
            <ac:picMk id="13" creationId="{C275699D-D998-406C-AC4D-7DAFFCCD5F45}"/>
          </ac:picMkLst>
        </pc:picChg>
        <pc:picChg chg="del mod">
          <ac:chgData name="Saudek, Kailie" userId="0cffcfd4-cda7-46ce-90ec-30cb01b994fb" providerId="ADAL" clId="{D617DB79-D9BC-44B3-98F6-71129AC49F30}" dt="2021-06-24T17:25:23.679" v="610" actId="21"/>
          <ac:picMkLst>
            <pc:docMk/>
            <pc:sldMk cId="2656044159" sldId="260"/>
            <ac:picMk id="14" creationId="{42D7D792-0692-4AFD-9D8C-AF76D4F85DE3}"/>
          </ac:picMkLst>
        </pc:picChg>
        <pc:picChg chg="add mod">
          <ac:chgData name="Saudek, Kailie" userId="0cffcfd4-cda7-46ce-90ec-30cb01b994fb" providerId="ADAL" clId="{D617DB79-D9BC-44B3-98F6-71129AC49F30}" dt="2021-06-24T17:16:39.664" v="195" actId="1076"/>
          <ac:picMkLst>
            <pc:docMk/>
            <pc:sldMk cId="2656044159" sldId="260"/>
            <ac:picMk id="19" creationId="{4233A388-C8DA-4331-8FA7-E1669A1BC6F0}"/>
          </ac:picMkLst>
        </pc:picChg>
        <pc:picChg chg="add mod">
          <ac:chgData name="Saudek, Kailie" userId="0cffcfd4-cda7-46ce-90ec-30cb01b994fb" providerId="ADAL" clId="{D617DB79-D9BC-44B3-98F6-71129AC49F30}" dt="2021-06-24T17:47:06.528" v="1366" actId="1036"/>
          <ac:picMkLst>
            <pc:docMk/>
            <pc:sldMk cId="2656044159" sldId="260"/>
            <ac:picMk id="22" creationId="{9AA07350-1D98-41C6-80BE-D74846746263}"/>
          </ac:picMkLst>
        </pc:picChg>
        <pc:picChg chg="add mod">
          <ac:chgData name="Saudek, Kailie" userId="0cffcfd4-cda7-46ce-90ec-30cb01b994fb" providerId="ADAL" clId="{D617DB79-D9BC-44B3-98F6-71129AC49F30}" dt="2021-06-24T17:34:53.846" v="1036" actId="1076"/>
          <ac:picMkLst>
            <pc:docMk/>
            <pc:sldMk cId="2656044159" sldId="260"/>
            <ac:picMk id="24" creationId="{4559660A-D6C2-4178-AF1C-A9D3BD0DDF0E}"/>
          </ac:picMkLst>
        </pc:picChg>
        <pc:cxnChg chg="del mod">
          <ac:chgData name="Saudek, Kailie" userId="0cffcfd4-cda7-46ce-90ec-30cb01b994fb" providerId="ADAL" clId="{D617DB79-D9BC-44B3-98F6-71129AC49F30}" dt="2021-06-24T17:25:23.679" v="610" actId="21"/>
          <ac:cxnSpMkLst>
            <pc:docMk/>
            <pc:sldMk cId="2656044159" sldId="260"/>
            <ac:cxnSpMk id="11" creationId="{CEEA0C21-93E3-4BE2-AFF9-518247BE0F37}"/>
          </ac:cxnSpMkLst>
        </pc:cxnChg>
        <pc:cxnChg chg="del mod">
          <ac:chgData name="Saudek, Kailie" userId="0cffcfd4-cda7-46ce-90ec-30cb01b994fb" providerId="ADAL" clId="{D617DB79-D9BC-44B3-98F6-71129AC49F30}" dt="2021-06-24T17:25:23.679" v="610" actId="21"/>
          <ac:cxnSpMkLst>
            <pc:docMk/>
            <pc:sldMk cId="2656044159" sldId="260"/>
            <ac:cxnSpMk id="12" creationId="{E6C48B67-AEF8-4238-A5C4-C2EBD7E7C792}"/>
          </ac:cxnSpMkLst>
        </pc:cxnChg>
      </pc:sldChg>
      <pc:sldChg chg="addSp modSp mod">
        <pc:chgData name="Saudek, Kailie" userId="0cffcfd4-cda7-46ce-90ec-30cb01b994fb" providerId="ADAL" clId="{D617DB79-D9BC-44B3-98F6-71129AC49F30}" dt="2021-06-24T17:37:15.214" v="1123" actId="20577"/>
        <pc:sldMkLst>
          <pc:docMk/>
          <pc:sldMk cId="71695324" sldId="261"/>
        </pc:sldMkLst>
        <pc:spChg chg="mod">
          <ac:chgData name="Saudek, Kailie" userId="0cffcfd4-cda7-46ce-90ec-30cb01b994fb" providerId="ADAL" clId="{D617DB79-D9BC-44B3-98F6-71129AC49F30}" dt="2021-06-24T17:28:01.308" v="819" actId="1076"/>
          <ac:spMkLst>
            <pc:docMk/>
            <pc:sldMk cId="71695324" sldId="261"/>
            <ac:spMk id="3" creationId="{9CDF0945-9BBA-4EF4-BAC2-A7965C4795DA}"/>
          </ac:spMkLst>
        </pc:spChg>
        <pc:spChg chg="mod">
          <ac:chgData name="Saudek, Kailie" userId="0cffcfd4-cda7-46ce-90ec-30cb01b994fb" providerId="ADAL" clId="{D617DB79-D9BC-44B3-98F6-71129AC49F30}" dt="2021-06-24T17:24:14.670" v="450" actId="1035"/>
          <ac:spMkLst>
            <pc:docMk/>
            <pc:sldMk cId="71695324" sldId="261"/>
            <ac:spMk id="11" creationId="{43FD61DC-8245-4F56-BDBA-77B7EA34BF8B}"/>
          </ac:spMkLst>
        </pc:spChg>
        <pc:spChg chg="mod">
          <ac:chgData name="Saudek, Kailie" userId="0cffcfd4-cda7-46ce-90ec-30cb01b994fb" providerId="ADAL" clId="{D617DB79-D9BC-44B3-98F6-71129AC49F30}" dt="2021-06-24T17:27:46.943" v="815" actId="164"/>
          <ac:spMkLst>
            <pc:docMk/>
            <pc:sldMk cId="71695324" sldId="261"/>
            <ac:spMk id="15" creationId="{39B88E42-9D6E-410A-8152-CB5DF6EE1813}"/>
          </ac:spMkLst>
        </pc:spChg>
        <pc:spChg chg="mod">
          <ac:chgData name="Saudek, Kailie" userId="0cffcfd4-cda7-46ce-90ec-30cb01b994fb" providerId="ADAL" clId="{D617DB79-D9BC-44B3-98F6-71129AC49F30}" dt="2021-06-24T17:27:46.943" v="815" actId="164"/>
          <ac:spMkLst>
            <pc:docMk/>
            <pc:sldMk cId="71695324" sldId="261"/>
            <ac:spMk id="16" creationId="{3D8BC01B-6FAA-49D4-9836-BF11493C36B5}"/>
          </ac:spMkLst>
        </pc:spChg>
        <pc:spChg chg="add mod">
          <ac:chgData name="Saudek, Kailie" userId="0cffcfd4-cda7-46ce-90ec-30cb01b994fb" providerId="ADAL" clId="{D617DB79-D9BC-44B3-98F6-71129AC49F30}" dt="2021-06-24T17:25:41.718" v="788" actId="1035"/>
          <ac:spMkLst>
            <pc:docMk/>
            <pc:sldMk cId="71695324" sldId="261"/>
            <ac:spMk id="17" creationId="{32A78C99-9AC5-432B-B025-7C3A6929B1C0}"/>
          </ac:spMkLst>
        </pc:spChg>
        <pc:spChg chg="mod">
          <ac:chgData name="Saudek, Kailie" userId="0cffcfd4-cda7-46ce-90ec-30cb01b994fb" providerId="ADAL" clId="{D617DB79-D9BC-44B3-98F6-71129AC49F30}" dt="2021-06-24T17:27:46.943" v="815" actId="164"/>
          <ac:spMkLst>
            <pc:docMk/>
            <pc:sldMk cId="71695324" sldId="261"/>
            <ac:spMk id="18" creationId="{0C548BA0-CE67-44A6-957C-77D060440A56}"/>
          </ac:spMkLst>
        </pc:spChg>
        <pc:spChg chg="mod">
          <ac:chgData name="Saudek, Kailie" userId="0cffcfd4-cda7-46ce-90ec-30cb01b994fb" providerId="ADAL" clId="{D617DB79-D9BC-44B3-98F6-71129AC49F30}" dt="2021-06-24T17:37:01.207" v="1115" actId="20577"/>
          <ac:spMkLst>
            <pc:docMk/>
            <pc:sldMk cId="71695324" sldId="261"/>
            <ac:spMk id="20" creationId="{B3156B78-3A3C-4C02-90BC-804039A8CA0D}"/>
          </ac:spMkLst>
        </pc:spChg>
        <pc:spChg chg="mod">
          <ac:chgData name="Saudek, Kailie" userId="0cffcfd4-cda7-46ce-90ec-30cb01b994fb" providerId="ADAL" clId="{D617DB79-D9BC-44B3-98F6-71129AC49F30}" dt="2021-06-24T17:37:13.455" v="1121" actId="1076"/>
          <ac:spMkLst>
            <pc:docMk/>
            <pc:sldMk cId="71695324" sldId="261"/>
            <ac:spMk id="21" creationId="{D4E13A72-93D7-4535-A161-7D0B838185A8}"/>
          </ac:spMkLst>
        </pc:spChg>
        <pc:spChg chg="mod">
          <ac:chgData name="Saudek, Kailie" userId="0cffcfd4-cda7-46ce-90ec-30cb01b994fb" providerId="ADAL" clId="{D617DB79-D9BC-44B3-98F6-71129AC49F30}" dt="2021-06-24T17:37:15.214" v="1123" actId="20577"/>
          <ac:spMkLst>
            <pc:docMk/>
            <pc:sldMk cId="71695324" sldId="261"/>
            <ac:spMk id="22" creationId="{4B42D0DD-40BC-453D-B287-A5BDEF62C878}"/>
          </ac:spMkLst>
        </pc:spChg>
        <pc:spChg chg="add mod">
          <ac:chgData name="Saudek, Kailie" userId="0cffcfd4-cda7-46ce-90ec-30cb01b994fb" providerId="ADAL" clId="{D617DB79-D9BC-44B3-98F6-71129AC49F30}" dt="2021-06-24T17:25:41.718" v="788" actId="1035"/>
          <ac:spMkLst>
            <pc:docMk/>
            <pc:sldMk cId="71695324" sldId="261"/>
            <ac:spMk id="25" creationId="{492A787D-5B8A-4295-9ABA-20919908024B}"/>
          </ac:spMkLst>
        </pc:spChg>
        <pc:spChg chg="add mod">
          <ac:chgData name="Saudek, Kailie" userId="0cffcfd4-cda7-46ce-90ec-30cb01b994fb" providerId="ADAL" clId="{D617DB79-D9BC-44B3-98F6-71129AC49F30}" dt="2021-06-24T17:27:25.568" v="811" actId="164"/>
          <ac:spMkLst>
            <pc:docMk/>
            <pc:sldMk cId="71695324" sldId="261"/>
            <ac:spMk id="28" creationId="{9094A4BA-70F3-4B48-A216-83600D979801}"/>
          </ac:spMkLst>
        </pc:spChg>
        <pc:spChg chg="add mod ord">
          <ac:chgData name="Saudek, Kailie" userId="0cffcfd4-cda7-46ce-90ec-30cb01b994fb" providerId="ADAL" clId="{D617DB79-D9BC-44B3-98F6-71129AC49F30}" dt="2021-06-24T17:28:49.101" v="826" actId="167"/>
          <ac:spMkLst>
            <pc:docMk/>
            <pc:sldMk cId="71695324" sldId="261"/>
            <ac:spMk id="29" creationId="{0BF5B150-FA0F-462E-943F-6E955A21B4A5}"/>
          </ac:spMkLst>
        </pc:spChg>
        <pc:spChg chg="add mod">
          <ac:chgData name="Saudek, Kailie" userId="0cffcfd4-cda7-46ce-90ec-30cb01b994fb" providerId="ADAL" clId="{D617DB79-D9BC-44B3-98F6-71129AC49F30}" dt="2021-06-24T17:36:58.013" v="1113" actId="20577"/>
          <ac:spMkLst>
            <pc:docMk/>
            <pc:sldMk cId="71695324" sldId="261"/>
            <ac:spMk id="30" creationId="{77151CD5-97C6-476B-9E45-DFDD85204C64}"/>
          </ac:spMkLst>
        </pc:spChg>
        <pc:grpChg chg="add mod">
          <ac:chgData name="Saudek, Kailie" userId="0cffcfd4-cda7-46ce-90ec-30cb01b994fb" providerId="ADAL" clId="{D617DB79-D9BC-44B3-98F6-71129AC49F30}" dt="2021-06-24T17:27:34.273" v="813" actId="1076"/>
          <ac:grpSpMkLst>
            <pc:docMk/>
            <pc:sldMk cId="71695324" sldId="261"/>
            <ac:grpSpMk id="5" creationId="{EA85443F-24C4-4236-B076-5A543F76F9DA}"/>
          </ac:grpSpMkLst>
        </pc:grpChg>
        <pc:grpChg chg="add mod">
          <ac:chgData name="Saudek, Kailie" userId="0cffcfd4-cda7-46ce-90ec-30cb01b994fb" providerId="ADAL" clId="{D617DB79-D9BC-44B3-98F6-71129AC49F30}" dt="2021-06-24T17:27:56.702" v="818" actId="1076"/>
          <ac:grpSpMkLst>
            <pc:docMk/>
            <pc:sldMk cId="71695324" sldId="261"/>
            <ac:grpSpMk id="6" creationId="{113A47A7-9FCA-4395-AF6A-47A3803A8D90}"/>
          </ac:grpSpMkLst>
        </pc:grpChg>
        <pc:picChg chg="mod modCrop">
          <ac:chgData name="Saudek, Kailie" userId="0cffcfd4-cda7-46ce-90ec-30cb01b994fb" providerId="ADAL" clId="{D617DB79-D9BC-44B3-98F6-71129AC49F30}" dt="2021-06-24T17:28:38.091" v="824" actId="1076"/>
          <ac:picMkLst>
            <pc:docMk/>
            <pc:sldMk cId="71695324" sldId="261"/>
            <ac:picMk id="9" creationId="{67C4BFE8-6077-4CC6-A98C-A5C5CFD7C7BD}"/>
          </ac:picMkLst>
        </pc:picChg>
        <pc:picChg chg="mod">
          <ac:chgData name="Saudek, Kailie" userId="0cffcfd4-cda7-46ce-90ec-30cb01b994fb" providerId="ADAL" clId="{D617DB79-D9BC-44B3-98F6-71129AC49F30}" dt="2021-06-24T17:27:46.943" v="815" actId="164"/>
          <ac:picMkLst>
            <pc:docMk/>
            <pc:sldMk cId="71695324" sldId="261"/>
            <ac:picMk id="12" creationId="{9D271D42-140A-437B-86FE-7FE0E9A47798}"/>
          </ac:picMkLst>
        </pc:picChg>
        <pc:picChg chg="mod">
          <ac:chgData name="Saudek, Kailie" userId="0cffcfd4-cda7-46ce-90ec-30cb01b994fb" providerId="ADAL" clId="{D617DB79-D9BC-44B3-98F6-71129AC49F30}" dt="2021-06-24T17:29:04.943" v="834" actId="1038"/>
          <ac:picMkLst>
            <pc:docMk/>
            <pc:sldMk cId="71695324" sldId="261"/>
            <ac:picMk id="14" creationId="{3A716823-F77D-4A9D-A99B-E9BCFDA11846}"/>
          </ac:picMkLst>
        </pc:picChg>
        <pc:picChg chg="mod">
          <ac:chgData name="Saudek, Kailie" userId="0cffcfd4-cda7-46ce-90ec-30cb01b994fb" providerId="ADAL" clId="{D617DB79-D9BC-44B3-98F6-71129AC49F30}" dt="2021-06-24T17:25:58.879" v="789" actId="1076"/>
          <ac:picMkLst>
            <pc:docMk/>
            <pc:sldMk cId="71695324" sldId="261"/>
            <ac:picMk id="19" creationId="{17F86226-B103-42D9-884E-D3584750DA54}"/>
          </ac:picMkLst>
        </pc:picChg>
        <pc:picChg chg="add mod">
          <ac:chgData name="Saudek, Kailie" userId="0cffcfd4-cda7-46ce-90ec-30cb01b994fb" providerId="ADAL" clId="{D617DB79-D9BC-44B3-98F6-71129AC49F30}" dt="2021-06-24T17:27:25.568" v="811" actId="164"/>
          <ac:picMkLst>
            <pc:docMk/>
            <pc:sldMk cId="71695324" sldId="261"/>
            <ac:picMk id="26" creationId="{26BF7420-9F75-49D2-B28D-3C86121E4C21}"/>
          </ac:picMkLst>
        </pc:picChg>
        <pc:picChg chg="add mod">
          <ac:chgData name="Saudek, Kailie" userId="0cffcfd4-cda7-46ce-90ec-30cb01b994fb" providerId="ADAL" clId="{D617DB79-D9BC-44B3-98F6-71129AC49F30}" dt="2021-06-24T17:27:25.568" v="811" actId="164"/>
          <ac:picMkLst>
            <pc:docMk/>
            <pc:sldMk cId="71695324" sldId="261"/>
            <ac:picMk id="27" creationId="{C38AED87-4357-46E2-8FD0-35247D4327AB}"/>
          </ac:picMkLst>
        </pc:picChg>
        <pc:cxnChg chg="add mod">
          <ac:chgData name="Saudek, Kailie" userId="0cffcfd4-cda7-46ce-90ec-30cb01b994fb" providerId="ADAL" clId="{D617DB79-D9BC-44B3-98F6-71129AC49F30}" dt="2021-06-24T17:25:41.718" v="788" actId="1035"/>
          <ac:cxnSpMkLst>
            <pc:docMk/>
            <pc:sldMk cId="71695324" sldId="261"/>
            <ac:cxnSpMk id="23" creationId="{5F0C9B9B-8DFE-47CF-9E83-7503127384A9}"/>
          </ac:cxnSpMkLst>
        </pc:cxnChg>
        <pc:cxnChg chg="add mod">
          <ac:chgData name="Saudek, Kailie" userId="0cffcfd4-cda7-46ce-90ec-30cb01b994fb" providerId="ADAL" clId="{D617DB79-D9BC-44B3-98F6-71129AC49F30}" dt="2021-06-24T17:25:41.718" v="788" actId="1035"/>
          <ac:cxnSpMkLst>
            <pc:docMk/>
            <pc:sldMk cId="71695324" sldId="261"/>
            <ac:cxnSpMk id="24" creationId="{4D8D89F5-DC4B-437B-AC43-89100F75E571}"/>
          </ac:cxnSpMkLst>
        </pc:cxnChg>
      </pc:sldChg>
      <pc:sldChg chg="modSp mod">
        <pc:chgData name="Saudek, Kailie" userId="0cffcfd4-cda7-46ce-90ec-30cb01b994fb" providerId="ADAL" clId="{D617DB79-D9BC-44B3-98F6-71129AC49F30}" dt="2021-06-24T17:37:22.517" v="1127" actId="20577"/>
        <pc:sldMkLst>
          <pc:docMk/>
          <pc:sldMk cId="845202441" sldId="262"/>
        </pc:sldMkLst>
        <pc:spChg chg="mod">
          <ac:chgData name="Saudek, Kailie" userId="0cffcfd4-cda7-46ce-90ec-30cb01b994fb" providerId="ADAL" clId="{D617DB79-D9BC-44B3-98F6-71129AC49F30}" dt="2021-06-24T17:25:09.640" v="609" actId="1036"/>
          <ac:spMkLst>
            <pc:docMk/>
            <pc:sldMk cId="845202441" sldId="262"/>
            <ac:spMk id="3" creationId="{9CDF0945-9BBA-4EF4-BAC2-A7965C4795DA}"/>
          </ac:spMkLst>
        </pc:spChg>
        <pc:spChg chg="mod">
          <ac:chgData name="Saudek, Kailie" userId="0cffcfd4-cda7-46ce-90ec-30cb01b994fb" providerId="ADAL" clId="{D617DB79-D9BC-44B3-98F6-71129AC49F30}" dt="2021-06-24T17:25:09.640" v="609" actId="1036"/>
          <ac:spMkLst>
            <pc:docMk/>
            <pc:sldMk cId="845202441" sldId="262"/>
            <ac:spMk id="5" creationId="{8A13FD6C-B39B-4F91-98E5-FA3F7E4734AB}"/>
          </ac:spMkLst>
        </pc:spChg>
        <pc:spChg chg="mod">
          <ac:chgData name="Saudek, Kailie" userId="0cffcfd4-cda7-46ce-90ec-30cb01b994fb" providerId="ADAL" clId="{D617DB79-D9BC-44B3-98F6-71129AC49F30}" dt="2021-06-24T17:37:20.129" v="1125" actId="20577"/>
          <ac:spMkLst>
            <pc:docMk/>
            <pc:sldMk cId="845202441" sldId="262"/>
            <ac:spMk id="17" creationId="{2041FAD6-3027-492A-B58D-3E0D908A4A03}"/>
          </ac:spMkLst>
        </pc:spChg>
        <pc:spChg chg="mod">
          <ac:chgData name="Saudek, Kailie" userId="0cffcfd4-cda7-46ce-90ec-30cb01b994fb" providerId="ADAL" clId="{D617DB79-D9BC-44B3-98F6-71129AC49F30}" dt="2021-06-24T17:25:09.640" v="609" actId="1036"/>
          <ac:spMkLst>
            <pc:docMk/>
            <pc:sldMk cId="845202441" sldId="262"/>
            <ac:spMk id="20" creationId="{DF650428-3D61-4C6C-B9DC-30C3A99A37AB}"/>
          </ac:spMkLst>
        </pc:spChg>
        <pc:spChg chg="mod">
          <ac:chgData name="Saudek, Kailie" userId="0cffcfd4-cda7-46ce-90ec-30cb01b994fb" providerId="ADAL" clId="{D617DB79-D9BC-44B3-98F6-71129AC49F30}" dt="2021-06-24T17:37:22.517" v="1127" actId="20577"/>
          <ac:spMkLst>
            <pc:docMk/>
            <pc:sldMk cId="845202441" sldId="262"/>
            <ac:spMk id="22" creationId="{4F11F373-D8A9-4462-B8F4-277E114A0D13}"/>
          </ac:spMkLst>
        </pc:spChg>
        <pc:picChg chg="mod">
          <ac:chgData name="Saudek, Kailie" userId="0cffcfd4-cda7-46ce-90ec-30cb01b994fb" providerId="ADAL" clId="{D617DB79-D9BC-44B3-98F6-71129AC49F30}" dt="2021-06-24T17:25:09.640" v="609" actId="1036"/>
          <ac:picMkLst>
            <pc:docMk/>
            <pc:sldMk cId="845202441" sldId="262"/>
            <ac:picMk id="19" creationId="{406C3C89-0285-4B68-B747-D07F6FF366A6}"/>
          </ac:picMkLst>
        </pc:picChg>
        <pc:picChg chg="mod">
          <ac:chgData name="Saudek, Kailie" userId="0cffcfd4-cda7-46ce-90ec-30cb01b994fb" providerId="ADAL" clId="{D617DB79-D9BC-44B3-98F6-71129AC49F30}" dt="2021-06-24T17:25:09.640" v="609" actId="1036"/>
          <ac:picMkLst>
            <pc:docMk/>
            <pc:sldMk cId="845202441" sldId="262"/>
            <ac:picMk id="21" creationId="{F88A8092-F914-41A8-BA37-6D76B0D7BB24}"/>
          </ac:picMkLst>
        </pc:picChg>
        <pc:cxnChg chg="mod">
          <ac:chgData name="Saudek, Kailie" userId="0cffcfd4-cda7-46ce-90ec-30cb01b994fb" providerId="ADAL" clId="{D617DB79-D9BC-44B3-98F6-71129AC49F30}" dt="2021-06-24T17:25:09.640" v="609" actId="1036"/>
          <ac:cxnSpMkLst>
            <pc:docMk/>
            <pc:sldMk cId="845202441" sldId="262"/>
            <ac:cxnSpMk id="6" creationId="{657802E9-7ED4-44FE-AD84-7EFEAAB28FE6}"/>
          </ac:cxnSpMkLst>
        </pc:cxnChg>
        <pc:cxnChg chg="mod">
          <ac:chgData name="Saudek, Kailie" userId="0cffcfd4-cda7-46ce-90ec-30cb01b994fb" providerId="ADAL" clId="{D617DB79-D9BC-44B3-98F6-71129AC49F30}" dt="2021-06-24T17:25:09.640" v="609" actId="1036"/>
          <ac:cxnSpMkLst>
            <pc:docMk/>
            <pc:sldMk cId="845202441" sldId="262"/>
            <ac:cxnSpMk id="7" creationId="{FD7FB4C4-CFE4-49E3-98CA-92A359A9261D}"/>
          </ac:cxnSpMkLst>
        </pc:cxn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57250" y="1496484"/>
            <a:ext cx="5143500" cy="3183467"/>
          </a:xfrm>
        </p:spPr>
        <p:txBody>
          <a:bodyPr anchor="b"/>
          <a:lstStyle>
            <a:lvl1pPr algn="ctr">
              <a:defRPr sz="3375"/>
            </a:lvl1pPr>
          </a:lstStyle>
          <a:p>
            <a:r>
              <a:rPr lang="en-US"/>
              <a:t>Click to edit Master title style</a:t>
            </a:r>
          </a:p>
        </p:txBody>
      </p:sp>
      <p:sp>
        <p:nvSpPr>
          <p:cNvPr id="3" name="Subtitle 2"/>
          <p:cNvSpPr>
            <a:spLocks noGrp="1"/>
          </p:cNvSpPr>
          <p:nvPr>
            <p:ph type="subTitle" idx="1"/>
          </p:nvPr>
        </p:nvSpPr>
        <p:spPr>
          <a:xfrm>
            <a:off x="857250" y="4802717"/>
            <a:ext cx="5143500" cy="2207683"/>
          </a:xfrm>
        </p:spPr>
        <p:txBody>
          <a:bodyPr/>
          <a:lstStyle>
            <a:lvl1pPr marL="0" indent="0" algn="ctr">
              <a:buNone/>
              <a:defRPr sz="1350"/>
            </a:lvl1pPr>
            <a:lvl2pPr marL="257175" indent="0" algn="ctr">
              <a:buNone/>
              <a:defRPr sz="1125"/>
            </a:lvl2pPr>
            <a:lvl3pPr marL="514350" indent="0" algn="ctr">
              <a:buNone/>
              <a:defRPr sz="1013"/>
            </a:lvl3pPr>
            <a:lvl4pPr marL="771525" indent="0" algn="ctr">
              <a:buNone/>
              <a:defRPr sz="900"/>
            </a:lvl4pPr>
            <a:lvl5pPr marL="1028700" indent="0" algn="ctr">
              <a:buNone/>
              <a:defRPr sz="900"/>
            </a:lvl5pPr>
            <a:lvl6pPr marL="1285875" indent="0" algn="ctr">
              <a:buNone/>
              <a:defRPr sz="900"/>
            </a:lvl6pPr>
            <a:lvl7pPr marL="1543050" indent="0" algn="ctr">
              <a:buNone/>
              <a:defRPr sz="900"/>
            </a:lvl7pPr>
            <a:lvl8pPr marL="1800225" indent="0" algn="ctr">
              <a:buNone/>
              <a:defRPr sz="900"/>
            </a:lvl8pPr>
            <a:lvl9pPr marL="2057400" indent="0" algn="ctr">
              <a:buNone/>
              <a:defRPr sz="900"/>
            </a:lvl9pPr>
          </a:lstStyle>
          <a:p>
            <a:r>
              <a:rPr lang="en-US"/>
              <a:t>Click to edit Master subtitle style</a:t>
            </a:r>
          </a:p>
        </p:txBody>
      </p:sp>
      <p:sp>
        <p:nvSpPr>
          <p:cNvPr id="4" name="Date Placeholder 3"/>
          <p:cNvSpPr>
            <a:spLocks noGrp="1"/>
          </p:cNvSpPr>
          <p:nvPr>
            <p:ph type="dt" sz="half" idx="10"/>
          </p:nvPr>
        </p:nvSpPr>
        <p:spPr/>
        <p:txBody>
          <a:bodyPr/>
          <a:lstStyle/>
          <a:p>
            <a:fld id="{DFFAC676-F19F-489D-B372-2582542A5CFB}" type="datetimeFigureOut">
              <a:rPr lang="en-US" smtClean="0"/>
              <a:t>3/4/2022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2C3335-205F-418C-867F-00CD1B87F278}" type="slidenum">
              <a:rPr lang="en-US" smtClean="0"/>
              <a:t>‹#›</a:t>
            </a:fld>
            <a:endParaRPr lang="en-US" dirty="0"/>
          </a:p>
        </p:txBody>
      </p:sp>
    </p:spTree>
    <p:extLst>
      <p:ext uri="{BB962C8B-B14F-4D97-AF65-F5344CB8AC3E}">
        <p14:creationId xmlns:p14="http://schemas.microsoft.com/office/powerpoint/2010/main" val="31620206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FFAC676-F19F-489D-B372-2582542A5CFB}" type="datetimeFigureOut">
              <a:rPr lang="en-US" smtClean="0"/>
              <a:t>3/4/2022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2C3335-205F-418C-867F-00CD1B87F278}" type="slidenum">
              <a:rPr lang="en-US" smtClean="0"/>
              <a:t>‹#›</a:t>
            </a:fld>
            <a:endParaRPr lang="en-US" dirty="0"/>
          </a:p>
        </p:txBody>
      </p:sp>
    </p:spTree>
    <p:extLst>
      <p:ext uri="{BB962C8B-B14F-4D97-AF65-F5344CB8AC3E}">
        <p14:creationId xmlns:p14="http://schemas.microsoft.com/office/powerpoint/2010/main" val="29481489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6" y="486834"/>
            <a:ext cx="1478756" cy="774911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71487" y="486834"/>
            <a:ext cx="4350544"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FFAC676-F19F-489D-B372-2582542A5CFB}" type="datetimeFigureOut">
              <a:rPr lang="en-US" smtClean="0"/>
              <a:t>3/4/2022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2C3335-205F-418C-867F-00CD1B87F278}" type="slidenum">
              <a:rPr lang="en-US" smtClean="0"/>
              <a:t>‹#›</a:t>
            </a:fld>
            <a:endParaRPr lang="en-US" dirty="0"/>
          </a:p>
        </p:txBody>
      </p:sp>
    </p:spTree>
    <p:extLst>
      <p:ext uri="{BB962C8B-B14F-4D97-AF65-F5344CB8AC3E}">
        <p14:creationId xmlns:p14="http://schemas.microsoft.com/office/powerpoint/2010/main" val="20838021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1_Title, Subhead &amp; Breadcrumb">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9FC15A37-A396-4B5E-9243-B7311F197801}"/>
              </a:ext>
            </a:extLst>
          </p:cNvPr>
          <p:cNvCxnSpPr>
            <a:cxnSpLocks/>
          </p:cNvCxnSpPr>
          <p:nvPr/>
        </p:nvCxnSpPr>
        <p:spPr>
          <a:xfrm flipH="1">
            <a:off x="857" y="752136"/>
            <a:ext cx="6856286" cy="0"/>
          </a:xfrm>
          <a:prstGeom prst="line">
            <a:avLst/>
          </a:prstGeom>
          <a:ln w="12700">
            <a:solidFill>
              <a:schemeClr val="bg1">
                <a:lumMod val="50000"/>
              </a:schemeClr>
            </a:solidFill>
            <a:prstDash val="solid"/>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B9F4A093-1576-4EA2-8A5C-DF87DA75C6AE}"/>
              </a:ext>
            </a:extLst>
          </p:cNvPr>
          <p:cNvSpPr>
            <a:spLocks noGrp="1"/>
          </p:cNvSpPr>
          <p:nvPr>
            <p:ph type="title"/>
          </p:nvPr>
        </p:nvSpPr>
        <p:spPr>
          <a:xfrm>
            <a:off x="104717" y="267081"/>
            <a:ext cx="5812155" cy="517603"/>
          </a:xfrm>
          <a:prstGeom prst="rect">
            <a:avLst/>
          </a:prstGeom>
        </p:spPr>
        <p:txBody>
          <a:bodyPr anchor="ctr"/>
          <a:lstStyle>
            <a:lvl1pPr>
              <a:defRPr sz="1125">
                <a:solidFill>
                  <a:schemeClr val="accent5"/>
                </a:solidFill>
                <a:latin typeface="Open Sans Semibold" panose="020B0706030804020204" pitchFamily="34" charset="0"/>
                <a:ea typeface="Open Sans Semibold" panose="020B0706030804020204" pitchFamily="34" charset="0"/>
                <a:cs typeface="Open Sans Semibold" panose="020B0706030804020204" pitchFamily="34" charset="0"/>
              </a:defRPr>
            </a:lvl1pPr>
          </a:lstStyle>
          <a:p>
            <a:r>
              <a:rPr lang="en-US"/>
              <a:t>Click to edit Master title style</a:t>
            </a:r>
          </a:p>
        </p:txBody>
      </p:sp>
      <p:sp>
        <p:nvSpPr>
          <p:cNvPr id="6" name="Slide Number Placeholder 2">
            <a:extLst>
              <a:ext uri="{FF2B5EF4-FFF2-40B4-BE49-F238E27FC236}">
                <a16:creationId xmlns:a16="http://schemas.microsoft.com/office/drawing/2014/main" id="{50569C8E-182F-4A1C-9559-B76A31992CB1}"/>
              </a:ext>
            </a:extLst>
          </p:cNvPr>
          <p:cNvSpPr>
            <a:spLocks noGrp="1"/>
          </p:cNvSpPr>
          <p:nvPr>
            <p:ph type="sldNum" sz="quarter" idx="4"/>
          </p:nvPr>
        </p:nvSpPr>
        <p:spPr>
          <a:xfrm>
            <a:off x="5209867" y="8829115"/>
            <a:ext cx="1543050" cy="302285"/>
          </a:xfrm>
          <a:prstGeom prst="rect">
            <a:avLst/>
          </a:prstGeom>
        </p:spPr>
        <p:txBody>
          <a:bodyPr vert="horz" lIns="91440" tIns="45720" rIns="91440" bIns="45720" rtlCol="0" anchor="ctr"/>
          <a:lstStyle>
            <a:lvl1pPr algn="r">
              <a:defRPr sz="506" b="1">
                <a:solidFill>
                  <a:schemeClr val="tx1">
                    <a:tint val="75000"/>
                  </a:schemeClr>
                </a:solidFill>
                <a:latin typeface="Open Sans" panose="020B0606030504020204" pitchFamily="34" charset="0"/>
                <a:ea typeface="Open Sans" panose="020B0606030504020204" pitchFamily="34" charset="0"/>
                <a:cs typeface="Open Sans" panose="020B0606030504020204" pitchFamily="34" charset="0"/>
              </a:defRPr>
            </a:lvl1pPr>
          </a:lstStyle>
          <a:p>
            <a:fld id="{712C3335-205F-418C-867F-00CD1B87F278}" type="slidenum">
              <a:rPr lang="en-US" smtClean="0"/>
              <a:t>‹#›</a:t>
            </a:fld>
            <a:endParaRPr lang="en-US" dirty="0"/>
          </a:p>
        </p:txBody>
      </p:sp>
      <p:sp>
        <p:nvSpPr>
          <p:cNvPr id="8" name="Text Placeholder 11">
            <a:extLst>
              <a:ext uri="{FF2B5EF4-FFF2-40B4-BE49-F238E27FC236}">
                <a16:creationId xmlns:a16="http://schemas.microsoft.com/office/drawing/2014/main" id="{090ADD6D-251D-442C-8CB5-7593444100E0}"/>
              </a:ext>
            </a:extLst>
          </p:cNvPr>
          <p:cNvSpPr>
            <a:spLocks noGrp="1"/>
          </p:cNvSpPr>
          <p:nvPr>
            <p:ph type="body" sz="quarter" idx="10" hasCustomPrompt="1"/>
          </p:nvPr>
        </p:nvSpPr>
        <p:spPr>
          <a:xfrm>
            <a:off x="104717" y="830619"/>
            <a:ext cx="6648200" cy="439120"/>
          </a:xfrm>
          <a:prstGeom prst="rect">
            <a:avLst/>
          </a:prstGeom>
        </p:spPr>
        <p:txBody>
          <a:bodyPr/>
          <a:lstStyle>
            <a:lvl1pPr marL="0" indent="0">
              <a:buNone/>
              <a:defRPr sz="900">
                <a:latin typeface="Open Sans" panose="020B0606030504020204" pitchFamily="34" charset="0"/>
                <a:ea typeface="Open Sans" panose="020B0606030504020204" pitchFamily="34" charset="0"/>
                <a:cs typeface="Open Sans" panose="020B0606030504020204" pitchFamily="34" charset="0"/>
              </a:defRPr>
            </a:lvl1pPr>
            <a:lvl2pPr>
              <a:defRPr sz="788">
                <a:latin typeface="Open Sans" panose="020B0606030504020204" pitchFamily="34" charset="0"/>
                <a:ea typeface="Open Sans" panose="020B0606030504020204" pitchFamily="34" charset="0"/>
                <a:cs typeface="Open Sans" panose="020B0606030504020204" pitchFamily="34" charset="0"/>
              </a:defRPr>
            </a:lvl2pPr>
            <a:lvl3pPr>
              <a:defRPr sz="788">
                <a:latin typeface="Open Sans" panose="020B0606030504020204" pitchFamily="34" charset="0"/>
                <a:ea typeface="Open Sans" panose="020B0606030504020204" pitchFamily="34" charset="0"/>
                <a:cs typeface="Open Sans" panose="020B0606030504020204" pitchFamily="34" charset="0"/>
              </a:defRPr>
            </a:lvl3pPr>
            <a:lvl4pPr>
              <a:defRPr sz="788">
                <a:latin typeface="Open Sans" panose="020B0606030504020204" pitchFamily="34" charset="0"/>
                <a:ea typeface="Open Sans" panose="020B0606030504020204" pitchFamily="34" charset="0"/>
                <a:cs typeface="Open Sans" panose="020B0606030504020204" pitchFamily="34" charset="0"/>
              </a:defRPr>
            </a:lvl4pPr>
            <a:lvl5pPr>
              <a:defRPr sz="788">
                <a:latin typeface="Open Sans" panose="020B0606030504020204" pitchFamily="34" charset="0"/>
                <a:ea typeface="Open Sans" panose="020B0606030504020204" pitchFamily="34" charset="0"/>
                <a:cs typeface="Open Sans" panose="020B0606030504020204" pitchFamily="34" charset="0"/>
              </a:defRPr>
            </a:lvl5pPr>
          </a:lstStyle>
          <a:p>
            <a:pPr lvl="0"/>
            <a:r>
              <a:rPr lang="en-US"/>
              <a:t>Edit Master text styles</a:t>
            </a:r>
          </a:p>
        </p:txBody>
      </p:sp>
      <p:pic>
        <p:nvPicPr>
          <p:cNvPr id="10" name="Picture 9">
            <a:extLst>
              <a:ext uri="{FF2B5EF4-FFF2-40B4-BE49-F238E27FC236}">
                <a16:creationId xmlns:a16="http://schemas.microsoft.com/office/drawing/2014/main" id="{CB77B6C3-7E24-4922-871B-4E5124F7CB16}"/>
              </a:ext>
            </a:extLst>
          </p:cNvPr>
          <p:cNvPicPr>
            <a:picLocks noChangeAspect="1"/>
          </p:cNvPicPr>
          <p:nvPr/>
        </p:nvPicPr>
        <p:blipFill rotWithShape="1">
          <a:blip r:embed="rId2"/>
          <a:srcRect b="9281"/>
          <a:stretch/>
        </p:blipFill>
        <p:spPr>
          <a:xfrm>
            <a:off x="6017366" y="8803039"/>
            <a:ext cx="735551" cy="302285"/>
          </a:xfrm>
          <a:prstGeom prst="rect">
            <a:avLst/>
          </a:prstGeom>
        </p:spPr>
      </p:pic>
    </p:spTree>
    <p:extLst>
      <p:ext uri="{BB962C8B-B14F-4D97-AF65-F5344CB8AC3E}">
        <p14:creationId xmlns:p14="http://schemas.microsoft.com/office/powerpoint/2010/main" val="13926305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FFAC676-F19F-489D-B372-2582542A5CFB}" type="datetimeFigureOut">
              <a:rPr lang="en-US" smtClean="0"/>
              <a:t>3/4/2022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2C3335-205F-418C-867F-00CD1B87F278}" type="slidenum">
              <a:rPr lang="en-US" smtClean="0"/>
              <a:t>‹#›</a:t>
            </a:fld>
            <a:endParaRPr lang="en-US" dirty="0"/>
          </a:p>
        </p:txBody>
      </p:sp>
    </p:spTree>
    <p:extLst>
      <p:ext uri="{BB962C8B-B14F-4D97-AF65-F5344CB8AC3E}">
        <p14:creationId xmlns:p14="http://schemas.microsoft.com/office/powerpoint/2010/main" val="14271749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2"/>
            <a:ext cx="5915025" cy="3803649"/>
          </a:xfrm>
        </p:spPr>
        <p:txBody>
          <a:bodyPr anchor="b"/>
          <a:lstStyle>
            <a:lvl1pPr>
              <a:defRPr sz="3375"/>
            </a:lvl1pPr>
          </a:lstStyle>
          <a:p>
            <a:r>
              <a:rPr lang="en-US"/>
              <a:t>Click to edit Master title style</a:t>
            </a:r>
          </a:p>
        </p:txBody>
      </p:sp>
      <p:sp>
        <p:nvSpPr>
          <p:cNvPr id="3" name="Text Placeholder 2"/>
          <p:cNvSpPr>
            <a:spLocks noGrp="1"/>
          </p:cNvSpPr>
          <p:nvPr>
            <p:ph type="body" idx="1"/>
          </p:nvPr>
        </p:nvSpPr>
        <p:spPr>
          <a:xfrm>
            <a:off x="467916" y="6119285"/>
            <a:ext cx="5915025" cy="2000249"/>
          </a:xfrm>
        </p:spPr>
        <p:txBody>
          <a:bodyPr/>
          <a:lstStyle>
            <a:lvl1pPr marL="0" indent="0">
              <a:buNone/>
              <a:defRPr sz="1350">
                <a:solidFill>
                  <a:schemeClr val="tx1">
                    <a:tint val="75000"/>
                  </a:schemeClr>
                </a:solidFill>
              </a:defRPr>
            </a:lvl1pPr>
            <a:lvl2pPr marL="257175" indent="0">
              <a:buNone/>
              <a:defRPr sz="1125">
                <a:solidFill>
                  <a:schemeClr val="tx1">
                    <a:tint val="75000"/>
                  </a:schemeClr>
                </a:solidFill>
              </a:defRPr>
            </a:lvl2pPr>
            <a:lvl3pPr marL="514350" indent="0">
              <a:buNone/>
              <a:defRPr sz="1013">
                <a:solidFill>
                  <a:schemeClr val="tx1">
                    <a:tint val="75000"/>
                  </a:schemeClr>
                </a:solidFill>
              </a:defRPr>
            </a:lvl3pPr>
            <a:lvl4pPr marL="771525" indent="0">
              <a:buNone/>
              <a:defRPr sz="900">
                <a:solidFill>
                  <a:schemeClr val="tx1">
                    <a:tint val="75000"/>
                  </a:schemeClr>
                </a:solidFill>
              </a:defRPr>
            </a:lvl4pPr>
            <a:lvl5pPr marL="1028700" indent="0">
              <a:buNone/>
              <a:defRPr sz="900">
                <a:solidFill>
                  <a:schemeClr val="tx1">
                    <a:tint val="75000"/>
                  </a:schemeClr>
                </a:solidFill>
              </a:defRPr>
            </a:lvl5pPr>
            <a:lvl6pPr marL="1285875" indent="0">
              <a:buNone/>
              <a:defRPr sz="900">
                <a:solidFill>
                  <a:schemeClr val="tx1">
                    <a:tint val="75000"/>
                  </a:schemeClr>
                </a:solidFill>
              </a:defRPr>
            </a:lvl6pPr>
            <a:lvl7pPr marL="1543050" indent="0">
              <a:buNone/>
              <a:defRPr sz="900">
                <a:solidFill>
                  <a:schemeClr val="tx1">
                    <a:tint val="75000"/>
                  </a:schemeClr>
                </a:solidFill>
              </a:defRPr>
            </a:lvl7pPr>
            <a:lvl8pPr marL="1800225" indent="0">
              <a:buNone/>
              <a:defRPr sz="900">
                <a:solidFill>
                  <a:schemeClr val="tx1">
                    <a:tint val="75000"/>
                  </a:schemeClr>
                </a:solidFill>
              </a:defRPr>
            </a:lvl8pPr>
            <a:lvl9pPr marL="2057400" indent="0">
              <a:buNone/>
              <a:defRPr sz="9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FFAC676-F19F-489D-B372-2582542A5CFB}" type="datetimeFigureOut">
              <a:rPr lang="en-US" smtClean="0"/>
              <a:t>3/4/2022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2C3335-205F-418C-867F-00CD1B87F278}" type="slidenum">
              <a:rPr lang="en-US" smtClean="0"/>
              <a:t>‹#›</a:t>
            </a:fld>
            <a:endParaRPr lang="en-US" dirty="0"/>
          </a:p>
        </p:txBody>
      </p:sp>
    </p:spTree>
    <p:extLst>
      <p:ext uri="{BB962C8B-B14F-4D97-AF65-F5344CB8AC3E}">
        <p14:creationId xmlns:p14="http://schemas.microsoft.com/office/powerpoint/2010/main" val="11091890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71488"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71863"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FFAC676-F19F-489D-B372-2582542A5CFB}" type="datetimeFigureOut">
              <a:rPr lang="en-US" smtClean="0"/>
              <a:t>3/4/2022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12C3335-205F-418C-867F-00CD1B87F278}" type="slidenum">
              <a:rPr lang="en-US" smtClean="0"/>
              <a:t>‹#›</a:t>
            </a:fld>
            <a:endParaRPr lang="en-US" dirty="0"/>
          </a:p>
        </p:txBody>
      </p:sp>
    </p:spTree>
    <p:extLst>
      <p:ext uri="{BB962C8B-B14F-4D97-AF65-F5344CB8AC3E}">
        <p14:creationId xmlns:p14="http://schemas.microsoft.com/office/powerpoint/2010/main" val="41805492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4"/>
            <a:ext cx="5915025" cy="1767417"/>
          </a:xfrm>
        </p:spPr>
        <p:txBody>
          <a:bodyPr/>
          <a:lstStyle/>
          <a:p>
            <a:r>
              <a:rPr lang="en-US"/>
              <a:t>Click to edit Master title style</a:t>
            </a:r>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en-US"/>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en-US"/>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FFAC676-F19F-489D-B372-2582542A5CFB}" type="datetimeFigureOut">
              <a:rPr lang="en-US" smtClean="0"/>
              <a:t>3/4/2022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12C3335-205F-418C-867F-00CD1B87F278}" type="slidenum">
              <a:rPr lang="en-US" smtClean="0"/>
              <a:t>‹#›</a:t>
            </a:fld>
            <a:endParaRPr lang="en-US" dirty="0"/>
          </a:p>
        </p:txBody>
      </p:sp>
    </p:spTree>
    <p:extLst>
      <p:ext uri="{BB962C8B-B14F-4D97-AF65-F5344CB8AC3E}">
        <p14:creationId xmlns:p14="http://schemas.microsoft.com/office/powerpoint/2010/main" val="27001925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FFAC676-F19F-489D-B372-2582542A5CFB}" type="datetimeFigureOut">
              <a:rPr lang="en-US" smtClean="0"/>
              <a:t>3/4/2022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12C3335-205F-418C-867F-00CD1B87F278}" type="slidenum">
              <a:rPr lang="en-US" smtClean="0"/>
              <a:t>‹#›</a:t>
            </a:fld>
            <a:endParaRPr lang="en-US" dirty="0"/>
          </a:p>
        </p:txBody>
      </p:sp>
    </p:spTree>
    <p:extLst>
      <p:ext uri="{BB962C8B-B14F-4D97-AF65-F5344CB8AC3E}">
        <p14:creationId xmlns:p14="http://schemas.microsoft.com/office/powerpoint/2010/main" val="23556622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FFAC676-F19F-489D-B372-2582542A5CFB}" type="datetimeFigureOut">
              <a:rPr lang="en-US" smtClean="0"/>
              <a:t>3/4/2022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12C3335-205F-418C-867F-00CD1B87F278}" type="slidenum">
              <a:rPr lang="en-US" smtClean="0"/>
              <a:t>‹#›</a:t>
            </a:fld>
            <a:endParaRPr lang="en-US" dirty="0"/>
          </a:p>
        </p:txBody>
      </p:sp>
    </p:spTree>
    <p:extLst>
      <p:ext uri="{BB962C8B-B14F-4D97-AF65-F5344CB8AC3E}">
        <p14:creationId xmlns:p14="http://schemas.microsoft.com/office/powerpoint/2010/main" val="13859192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3" cy="2133600"/>
          </a:xfrm>
        </p:spPr>
        <p:txBody>
          <a:bodyPr anchor="b"/>
          <a:lstStyle>
            <a:lvl1pPr>
              <a:defRPr sz="1800"/>
            </a:lvl1pPr>
          </a:lstStyle>
          <a:p>
            <a:r>
              <a:rPr lang="en-US"/>
              <a:t>Click to edit Master title style</a:t>
            </a:r>
          </a:p>
        </p:txBody>
      </p:sp>
      <p:sp>
        <p:nvSpPr>
          <p:cNvPr id="3" name="Content Placeholder 2"/>
          <p:cNvSpPr>
            <a:spLocks noGrp="1"/>
          </p:cNvSpPr>
          <p:nvPr>
            <p:ph idx="1"/>
          </p:nvPr>
        </p:nvSpPr>
        <p:spPr>
          <a:xfrm>
            <a:off x="2915543" y="1316567"/>
            <a:ext cx="3471863" cy="6498167"/>
          </a:xfrm>
        </p:spPr>
        <p:txBody>
          <a:bodyPr/>
          <a:lstStyle>
            <a:lvl1pPr>
              <a:defRPr sz="1800"/>
            </a:lvl1pPr>
            <a:lvl2pPr>
              <a:defRPr sz="1575"/>
            </a:lvl2pPr>
            <a:lvl3pPr>
              <a:defRPr sz="1350"/>
            </a:lvl3pPr>
            <a:lvl4pPr>
              <a:defRPr sz="1125"/>
            </a:lvl4pPr>
            <a:lvl5pPr>
              <a:defRPr sz="1125"/>
            </a:lvl5pPr>
            <a:lvl6pPr>
              <a:defRPr sz="1125"/>
            </a:lvl6pPr>
            <a:lvl7pPr>
              <a:defRPr sz="1125"/>
            </a:lvl7pPr>
            <a:lvl8pPr>
              <a:defRPr sz="1125"/>
            </a:lvl8pPr>
            <a:lvl9pPr>
              <a:defRPr sz="112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72381" y="2743200"/>
            <a:ext cx="2211883" cy="508211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en-US"/>
              <a:t>Click to edit Master text styles</a:t>
            </a:r>
          </a:p>
        </p:txBody>
      </p:sp>
      <p:sp>
        <p:nvSpPr>
          <p:cNvPr id="5" name="Date Placeholder 4"/>
          <p:cNvSpPr>
            <a:spLocks noGrp="1"/>
          </p:cNvSpPr>
          <p:nvPr>
            <p:ph type="dt" sz="half" idx="10"/>
          </p:nvPr>
        </p:nvSpPr>
        <p:spPr/>
        <p:txBody>
          <a:bodyPr/>
          <a:lstStyle/>
          <a:p>
            <a:fld id="{DFFAC676-F19F-489D-B372-2582542A5CFB}" type="datetimeFigureOut">
              <a:rPr lang="en-US" smtClean="0"/>
              <a:t>3/4/2022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12C3335-205F-418C-867F-00CD1B87F278}" type="slidenum">
              <a:rPr lang="en-US" smtClean="0"/>
              <a:t>‹#›</a:t>
            </a:fld>
            <a:endParaRPr lang="en-US" dirty="0"/>
          </a:p>
        </p:txBody>
      </p:sp>
    </p:spTree>
    <p:extLst>
      <p:ext uri="{BB962C8B-B14F-4D97-AF65-F5344CB8AC3E}">
        <p14:creationId xmlns:p14="http://schemas.microsoft.com/office/powerpoint/2010/main" val="22448201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3" cy="2133600"/>
          </a:xfrm>
        </p:spPr>
        <p:txBody>
          <a:bodyPr anchor="b"/>
          <a:lstStyle>
            <a:lvl1pPr>
              <a:defRPr sz="1800"/>
            </a:lvl1pPr>
          </a:lstStyle>
          <a:p>
            <a:r>
              <a:rPr lang="en-US"/>
              <a:t>Click to edit Master title style</a:t>
            </a:r>
          </a:p>
        </p:txBody>
      </p:sp>
      <p:sp>
        <p:nvSpPr>
          <p:cNvPr id="3" name="Picture Placeholder 2"/>
          <p:cNvSpPr>
            <a:spLocks noGrp="1" noChangeAspect="1"/>
          </p:cNvSpPr>
          <p:nvPr>
            <p:ph type="pic" idx="1"/>
          </p:nvPr>
        </p:nvSpPr>
        <p:spPr>
          <a:xfrm>
            <a:off x="2915543" y="1316567"/>
            <a:ext cx="3471863" cy="6498167"/>
          </a:xfrm>
        </p:spPr>
        <p:txBody>
          <a:bodyPr anchor="t"/>
          <a:lstStyle>
            <a:lvl1pPr marL="0" indent="0">
              <a:buNone/>
              <a:defRPr sz="1800"/>
            </a:lvl1pPr>
            <a:lvl2pPr marL="257175" indent="0">
              <a:buNone/>
              <a:defRPr sz="1575"/>
            </a:lvl2pPr>
            <a:lvl3pPr marL="514350" indent="0">
              <a:buNone/>
              <a:defRPr sz="1350"/>
            </a:lvl3pPr>
            <a:lvl4pPr marL="771525" indent="0">
              <a:buNone/>
              <a:defRPr sz="1125"/>
            </a:lvl4pPr>
            <a:lvl5pPr marL="1028700" indent="0">
              <a:buNone/>
              <a:defRPr sz="1125"/>
            </a:lvl5pPr>
            <a:lvl6pPr marL="1285875" indent="0">
              <a:buNone/>
              <a:defRPr sz="1125"/>
            </a:lvl6pPr>
            <a:lvl7pPr marL="1543050" indent="0">
              <a:buNone/>
              <a:defRPr sz="1125"/>
            </a:lvl7pPr>
            <a:lvl8pPr marL="1800225" indent="0">
              <a:buNone/>
              <a:defRPr sz="1125"/>
            </a:lvl8pPr>
            <a:lvl9pPr marL="2057400" indent="0">
              <a:buNone/>
              <a:defRPr sz="1125"/>
            </a:lvl9pPr>
          </a:lstStyle>
          <a:p>
            <a:r>
              <a:rPr lang="en-US" dirty="0"/>
              <a:t>Click icon to add picture</a:t>
            </a:r>
          </a:p>
        </p:txBody>
      </p:sp>
      <p:sp>
        <p:nvSpPr>
          <p:cNvPr id="4" name="Text Placeholder 3"/>
          <p:cNvSpPr>
            <a:spLocks noGrp="1"/>
          </p:cNvSpPr>
          <p:nvPr>
            <p:ph type="body" sz="half" idx="2"/>
          </p:nvPr>
        </p:nvSpPr>
        <p:spPr>
          <a:xfrm>
            <a:off x="472381" y="2743200"/>
            <a:ext cx="2211883" cy="508211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en-US"/>
              <a:t>Click to edit Master text styles</a:t>
            </a:r>
          </a:p>
        </p:txBody>
      </p:sp>
      <p:sp>
        <p:nvSpPr>
          <p:cNvPr id="5" name="Date Placeholder 4"/>
          <p:cNvSpPr>
            <a:spLocks noGrp="1"/>
          </p:cNvSpPr>
          <p:nvPr>
            <p:ph type="dt" sz="half" idx="10"/>
          </p:nvPr>
        </p:nvSpPr>
        <p:spPr/>
        <p:txBody>
          <a:bodyPr/>
          <a:lstStyle/>
          <a:p>
            <a:fld id="{DFFAC676-F19F-489D-B372-2582542A5CFB}" type="datetimeFigureOut">
              <a:rPr lang="en-US" smtClean="0"/>
              <a:t>3/4/2022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12C3335-205F-418C-867F-00CD1B87F278}" type="slidenum">
              <a:rPr lang="en-US" smtClean="0"/>
              <a:t>‹#›</a:t>
            </a:fld>
            <a:endParaRPr lang="en-US" dirty="0"/>
          </a:p>
        </p:txBody>
      </p:sp>
    </p:spTree>
    <p:extLst>
      <p:ext uri="{BB962C8B-B14F-4D97-AF65-F5344CB8AC3E}">
        <p14:creationId xmlns:p14="http://schemas.microsoft.com/office/powerpoint/2010/main" val="2649269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4"/>
            <a:ext cx="5915025" cy="1767417"/>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71488" y="8475134"/>
            <a:ext cx="1543050" cy="486833"/>
          </a:xfrm>
          <a:prstGeom prst="rect">
            <a:avLst/>
          </a:prstGeom>
        </p:spPr>
        <p:txBody>
          <a:bodyPr vert="horz" lIns="91440" tIns="45720" rIns="91440" bIns="45720" rtlCol="0" anchor="ctr"/>
          <a:lstStyle>
            <a:lvl1pPr algn="l">
              <a:defRPr sz="675">
                <a:solidFill>
                  <a:schemeClr val="tx1">
                    <a:tint val="75000"/>
                  </a:schemeClr>
                </a:solidFill>
              </a:defRPr>
            </a:lvl1pPr>
          </a:lstStyle>
          <a:p>
            <a:fld id="{DFFAC676-F19F-489D-B372-2582542A5CFB}" type="datetimeFigureOut">
              <a:rPr lang="en-US" smtClean="0"/>
              <a:t>3/4/2022</a:t>
            </a:fld>
            <a:endParaRPr lang="en-US" dirty="0"/>
          </a:p>
        </p:txBody>
      </p:sp>
      <p:sp>
        <p:nvSpPr>
          <p:cNvPr id="5" name="Footer Placeholder 4"/>
          <p:cNvSpPr>
            <a:spLocks noGrp="1"/>
          </p:cNvSpPr>
          <p:nvPr>
            <p:ph type="ftr" sz="quarter" idx="3"/>
          </p:nvPr>
        </p:nvSpPr>
        <p:spPr>
          <a:xfrm>
            <a:off x="2271713" y="8475134"/>
            <a:ext cx="2314575" cy="486833"/>
          </a:xfrm>
          <a:prstGeom prst="rect">
            <a:avLst/>
          </a:prstGeom>
        </p:spPr>
        <p:txBody>
          <a:bodyPr vert="horz" lIns="91440" tIns="45720" rIns="91440" bIns="45720" rtlCol="0" anchor="ctr"/>
          <a:lstStyle>
            <a:lvl1pPr algn="ctr">
              <a:defRPr sz="675">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43463" y="8475134"/>
            <a:ext cx="1543050" cy="486833"/>
          </a:xfrm>
          <a:prstGeom prst="rect">
            <a:avLst/>
          </a:prstGeom>
        </p:spPr>
        <p:txBody>
          <a:bodyPr vert="horz" lIns="91440" tIns="45720" rIns="91440" bIns="45720" rtlCol="0" anchor="ctr"/>
          <a:lstStyle>
            <a:lvl1pPr algn="r">
              <a:defRPr sz="675">
                <a:solidFill>
                  <a:schemeClr val="tx1">
                    <a:tint val="75000"/>
                  </a:schemeClr>
                </a:solidFill>
              </a:defRPr>
            </a:lvl1pPr>
          </a:lstStyle>
          <a:p>
            <a:fld id="{712C3335-205F-418C-867F-00CD1B87F278}" type="slidenum">
              <a:rPr lang="en-US" smtClean="0"/>
              <a:t>‹#›</a:t>
            </a:fld>
            <a:endParaRPr lang="en-US" dirty="0"/>
          </a:p>
        </p:txBody>
      </p:sp>
    </p:spTree>
    <p:extLst>
      <p:ext uri="{BB962C8B-B14F-4D97-AF65-F5344CB8AC3E}">
        <p14:creationId xmlns:p14="http://schemas.microsoft.com/office/powerpoint/2010/main" val="307437262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Lst>
  <p:txStyles>
    <p:titleStyle>
      <a:lvl1pPr algn="l" defTabSz="514350" rtl="0" eaLnBrk="1" latinLnBrk="0" hangingPunct="1">
        <a:lnSpc>
          <a:spcPct val="90000"/>
        </a:lnSpc>
        <a:spcBef>
          <a:spcPct val="0"/>
        </a:spcBef>
        <a:buNone/>
        <a:defRPr sz="2475" kern="1200">
          <a:solidFill>
            <a:schemeClr val="tx1"/>
          </a:solidFill>
          <a:latin typeface="+mj-lt"/>
          <a:ea typeface="+mj-ea"/>
          <a:cs typeface="+mj-cs"/>
        </a:defRPr>
      </a:lvl1pPr>
    </p:titleStyle>
    <p:bodyStyle>
      <a:lvl1pPr marL="128588" indent="-128588" algn="l" defTabSz="514350" rtl="0" eaLnBrk="1" latinLnBrk="0" hangingPunct="1">
        <a:lnSpc>
          <a:spcPct val="90000"/>
        </a:lnSpc>
        <a:spcBef>
          <a:spcPts val="563"/>
        </a:spcBef>
        <a:buFont typeface="Arial" panose="020B0604020202020204" pitchFamily="34" charset="0"/>
        <a:buChar char="•"/>
        <a:defRPr sz="1575" kern="1200">
          <a:solidFill>
            <a:schemeClr val="tx1"/>
          </a:solidFill>
          <a:latin typeface="+mn-lt"/>
          <a:ea typeface="+mn-ea"/>
          <a:cs typeface="+mn-cs"/>
        </a:defRPr>
      </a:lvl1pPr>
      <a:lvl2pPr marL="385763" indent="-128588" algn="l" defTabSz="514350" rtl="0" eaLnBrk="1" latinLnBrk="0" hangingPunct="1">
        <a:lnSpc>
          <a:spcPct val="90000"/>
        </a:lnSpc>
        <a:spcBef>
          <a:spcPts val="281"/>
        </a:spcBef>
        <a:buFont typeface="Arial" panose="020B0604020202020204" pitchFamily="34" charset="0"/>
        <a:buChar char="•"/>
        <a:defRPr sz="1350" kern="1200">
          <a:solidFill>
            <a:schemeClr val="tx1"/>
          </a:solidFill>
          <a:latin typeface="+mn-lt"/>
          <a:ea typeface="+mn-ea"/>
          <a:cs typeface="+mn-cs"/>
        </a:defRPr>
      </a:lvl2pPr>
      <a:lvl3pPr marL="642938" indent="-128588" algn="l" defTabSz="514350" rtl="0" eaLnBrk="1" latinLnBrk="0" hangingPunct="1">
        <a:lnSpc>
          <a:spcPct val="90000"/>
        </a:lnSpc>
        <a:spcBef>
          <a:spcPts val="281"/>
        </a:spcBef>
        <a:buFont typeface="Arial" panose="020B0604020202020204" pitchFamily="34" charset="0"/>
        <a:buChar char="•"/>
        <a:defRPr sz="1125" kern="1200">
          <a:solidFill>
            <a:schemeClr val="tx1"/>
          </a:solidFill>
          <a:latin typeface="+mn-lt"/>
          <a:ea typeface="+mn-ea"/>
          <a:cs typeface="+mn-cs"/>
        </a:defRPr>
      </a:lvl3pPr>
      <a:lvl4pPr marL="9001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4pPr>
      <a:lvl5pPr marL="11572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5pPr>
      <a:lvl6pPr marL="141446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p:bodyStyle>
    <p:otherStyle>
      <a:defPPr>
        <a:defRPr lang="en-US"/>
      </a:defPPr>
      <a:lvl1pPr marL="0" algn="l" defTabSz="514350" rtl="0" eaLnBrk="1" latinLnBrk="0" hangingPunct="1">
        <a:defRPr sz="1013" kern="1200">
          <a:solidFill>
            <a:schemeClr val="tx1"/>
          </a:solidFill>
          <a:latin typeface="+mn-lt"/>
          <a:ea typeface="+mn-ea"/>
          <a:cs typeface="+mn-cs"/>
        </a:defRPr>
      </a:lvl1pPr>
      <a:lvl2pPr marL="257175" algn="l" defTabSz="514350" rtl="0" eaLnBrk="1" latinLnBrk="0" hangingPunct="1">
        <a:defRPr sz="1013" kern="1200">
          <a:solidFill>
            <a:schemeClr val="tx1"/>
          </a:solidFill>
          <a:latin typeface="+mn-lt"/>
          <a:ea typeface="+mn-ea"/>
          <a:cs typeface="+mn-cs"/>
        </a:defRPr>
      </a:lvl2pPr>
      <a:lvl3pPr marL="514350" algn="l" defTabSz="514350" rtl="0" eaLnBrk="1" latinLnBrk="0" hangingPunct="1">
        <a:defRPr sz="1013" kern="1200">
          <a:solidFill>
            <a:schemeClr val="tx1"/>
          </a:solidFill>
          <a:latin typeface="+mn-lt"/>
          <a:ea typeface="+mn-ea"/>
          <a:cs typeface="+mn-cs"/>
        </a:defRPr>
      </a:lvl3pPr>
      <a:lvl4pPr marL="771525" algn="l" defTabSz="514350" rtl="0" eaLnBrk="1" latinLnBrk="0" hangingPunct="1">
        <a:defRPr sz="1013" kern="1200">
          <a:solidFill>
            <a:schemeClr val="tx1"/>
          </a:solidFill>
          <a:latin typeface="+mn-lt"/>
          <a:ea typeface="+mn-ea"/>
          <a:cs typeface="+mn-cs"/>
        </a:defRPr>
      </a:lvl4pPr>
      <a:lvl5pPr marL="1028700" algn="l" defTabSz="514350" rtl="0" eaLnBrk="1" latinLnBrk="0" hangingPunct="1">
        <a:defRPr sz="1013" kern="1200">
          <a:solidFill>
            <a:schemeClr val="tx1"/>
          </a:solidFill>
          <a:latin typeface="+mn-lt"/>
          <a:ea typeface="+mn-ea"/>
          <a:cs typeface="+mn-cs"/>
        </a:defRPr>
      </a:lvl5pPr>
      <a:lvl6pPr marL="1285875" algn="l" defTabSz="514350" rtl="0" eaLnBrk="1" latinLnBrk="0" hangingPunct="1">
        <a:defRPr sz="1013" kern="1200">
          <a:solidFill>
            <a:schemeClr val="tx1"/>
          </a:solidFill>
          <a:latin typeface="+mn-lt"/>
          <a:ea typeface="+mn-ea"/>
          <a:cs typeface="+mn-cs"/>
        </a:defRPr>
      </a:lvl6pPr>
      <a:lvl7pPr marL="1543050" algn="l" defTabSz="514350" rtl="0" eaLnBrk="1" latinLnBrk="0" hangingPunct="1">
        <a:defRPr sz="1013" kern="1200">
          <a:solidFill>
            <a:schemeClr val="tx1"/>
          </a:solidFill>
          <a:latin typeface="+mn-lt"/>
          <a:ea typeface="+mn-ea"/>
          <a:cs typeface="+mn-cs"/>
        </a:defRPr>
      </a:lvl7pPr>
      <a:lvl8pPr marL="1800225" algn="l" defTabSz="514350" rtl="0" eaLnBrk="1" latinLnBrk="0" hangingPunct="1">
        <a:defRPr sz="1013" kern="1200">
          <a:solidFill>
            <a:schemeClr val="tx1"/>
          </a:solidFill>
          <a:latin typeface="+mn-lt"/>
          <a:ea typeface="+mn-ea"/>
          <a:cs typeface="+mn-cs"/>
        </a:defRPr>
      </a:lvl8pPr>
      <a:lvl9pPr marL="2057400" algn="l" defTabSz="514350" rtl="0" eaLnBrk="1" latinLnBrk="0" hangingPunct="1">
        <a:defRPr sz="10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2.xml"/><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12.xml"/><Relationship Id="rId4" Type="http://schemas.openxmlformats.org/officeDocument/2006/relationships/image" Target="../media/image9.png"/></Relationships>
</file>

<file path=ppt/slides/_rels/slide4.xml.rels><?xml version="1.0" encoding="UTF-8" standalone="yes"?>
<Relationships xmlns="http://schemas.openxmlformats.org/package/2006/relationships"><Relationship Id="rId3" Type="http://schemas.openxmlformats.org/officeDocument/2006/relationships/image" Target="../media/image11.png"/><Relationship Id="rId7" Type="http://schemas.openxmlformats.org/officeDocument/2006/relationships/image" Target="../media/image15.png"/><Relationship Id="rId2" Type="http://schemas.openxmlformats.org/officeDocument/2006/relationships/image" Target="../media/image10.png"/><Relationship Id="rId1" Type="http://schemas.openxmlformats.org/officeDocument/2006/relationships/slideLayout" Target="../slideLayouts/slideLayout12.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image" Target="../media/image12.png"/></Relationships>
</file>

<file path=ppt/slides/_rels/slide5.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descr="Diagram&#10;&#10;Description automatically generated">
            <a:extLst>
              <a:ext uri="{FF2B5EF4-FFF2-40B4-BE49-F238E27FC236}">
                <a16:creationId xmlns:a16="http://schemas.microsoft.com/office/drawing/2014/main" id="{7CA2C6F8-2F7B-42CF-B54A-A9DC9BA672C5}"/>
              </a:ext>
            </a:extLst>
          </p:cNvPr>
          <p:cNvPicPr>
            <a:picLocks noChangeAspect="1"/>
          </p:cNvPicPr>
          <p:nvPr/>
        </p:nvPicPr>
        <p:blipFill>
          <a:blip r:embed="rId2"/>
          <a:stretch>
            <a:fillRect/>
          </a:stretch>
        </p:blipFill>
        <p:spPr>
          <a:xfrm>
            <a:off x="53223" y="2032209"/>
            <a:ext cx="6730107" cy="3226174"/>
          </a:xfrm>
          <a:prstGeom prst="rect">
            <a:avLst/>
          </a:prstGeom>
        </p:spPr>
      </p:pic>
      <p:sp>
        <p:nvSpPr>
          <p:cNvPr id="2" name="Title 1">
            <a:extLst>
              <a:ext uri="{FF2B5EF4-FFF2-40B4-BE49-F238E27FC236}">
                <a16:creationId xmlns:a16="http://schemas.microsoft.com/office/drawing/2014/main" id="{91EFA906-3173-4B30-A96B-093EB80BA597}"/>
              </a:ext>
            </a:extLst>
          </p:cNvPr>
          <p:cNvSpPr>
            <a:spLocks noGrp="1"/>
          </p:cNvSpPr>
          <p:nvPr>
            <p:ph type="title"/>
          </p:nvPr>
        </p:nvSpPr>
        <p:spPr>
          <a:xfrm>
            <a:off x="104717" y="196197"/>
            <a:ext cx="2787339" cy="517603"/>
          </a:xfrm>
        </p:spPr>
        <p:txBody>
          <a:bodyPr>
            <a:normAutofit fontScale="90000"/>
          </a:bodyPr>
          <a:lstStyle/>
          <a:p>
            <a:r>
              <a:rPr lang="en-US" sz="2000" b="1" dirty="0"/>
              <a:t>VASE+</a:t>
            </a:r>
            <a:br>
              <a:rPr lang="en-US" sz="1400" b="1" dirty="0"/>
            </a:br>
            <a:r>
              <a:rPr lang="en-US" sz="1400" b="1" dirty="0"/>
              <a:t>Job Aid – Assign User Roles</a:t>
            </a:r>
          </a:p>
        </p:txBody>
      </p:sp>
      <p:sp>
        <p:nvSpPr>
          <p:cNvPr id="3" name="Text Placeholder 2">
            <a:extLst>
              <a:ext uri="{FF2B5EF4-FFF2-40B4-BE49-F238E27FC236}">
                <a16:creationId xmlns:a16="http://schemas.microsoft.com/office/drawing/2014/main" id="{9CDF0945-9BBA-4EF4-BAC2-A7965C4795DA}"/>
              </a:ext>
            </a:extLst>
          </p:cNvPr>
          <p:cNvSpPr>
            <a:spLocks noGrp="1"/>
          </p:cNvSpPr>
          <p:nvPr>
            <p:ph type="body" sz="quarter" idx="10"/>
          </p:nvPr>
        </p:nvSpPr>
        <p:spPr>
          <a:xfrm>
            <a:off x="104717" y="830618"/>
            <a:ext cx="6648200" cy="517603"/>
          </a:xfrm>
        </p:spPr>
        <p:txBody>
          <a:bodyPr>
            <a:normAutofit/>
          </a:bodyPr>
          <a:lstStyle/>
          <a:p>
            <a:r>
              <a:rPr lang="en-US" sz="1000" dirty="0"/>
              <a:t>In this job aid, users will learn how to assign user roles. User role assignment in VASE+ is based on a hierarchical model. Users can grant permissions to other users in roles that are lower in the hierarchy. This can be accomplished through the Administration module in the system.</a:t>
            </a:r>
          </a:p>
        </p:txBody>
      </p:sp>
      <p:sp>
        <p:nvSpPr>
          <p:cNvPr id="4" name="Title 1">
            <a:extLst>
              <a:ext uri="{FF2B5EF4-FFF2-40B4-BE49-F238E27FC236}">
                <a16:creationId xmlns:a16="http://schemas.microsoft.com/office/drawing/2014/main" id="{9DC8560D-31AE-4BFE-83E7-799454BCE4C9}"/>
              </a:ext>
            </a:extLst>
          </p:cNvPr>
          <p:cNvSpPr txBox="1">
            <a:spLocks/>
          </p:cNvSpPr>
          <p:nvPr/>
        </p:nvSpPr>
        <p:spPr>
          <a:xfrm>
            <a:off x="4070661" y="267080"/>
            <a:ext cx="2787339" cy="517603"/>
          </a:xfrm>
          <a:prstGeom prst="rect">
            <a:avLst/>
          </a:prstGeom>
        </p:spPr>
        <p:txBody>
          <a:bodyPr vert="horz" lIns="91440" tIns="45720" rIns="91440" bIns="45720" rtlCol="0" anchor="ctr">
            <a:normAutofit lnSpcReduction="10000"/>
          </a:bodyPr>
          <a:lstStyle>
            <a:lvl1pPr algn="l" defTabSz="514350" rtl="0" eaLnBrk="1" latinLnBrk="0" hangingPunct="1">
              <a:lnSpc>
                <a:spcPct val="90000"/>
              </a:lnSpc>
              <a:spcBef>
                <a:spcPct val="0"/>
              </a:spcBef>
              <a:buNone/>
              <a:defRPr sz="1125" kern="1200">
                <a:solidFill>
                  <a:schemeClr val="accent5"/>
                </a:solidFill>
                <a:latin typeface="Open Sans Semibold" panose="020B0706030804020204" pitchFamily="34" charset="0"/>
                <a:ea typeface="Open Sans Semibold" panose="020B0706030804020204" pitchFamily="34" charset="0"/>
                <a:cs typeface="Open Sans Semibold" panose="020B0706030804020204" pitchFamily="34" charset="0"/>
              </a:defRPr>
            </a:lvl1pPr>
          </a:lstStyle>
          <a:p>
            <a:pPr algn="r"/>
            <a:endParaRPr lang="en-US" dirty="0"/>
          </a:p>
          <a:p>
            <a:pPr algn="r"/>
            <a:br>
              <a:rPr lang="en-US" sz="1100" dirty="0"/>
            </a:br>
            <a:r>
              <a:rPr lang="en-US" sz="1100">
                <a:latin typeface="Open Sans Semibold"/>
                <a:ea typeface="Open Sans Semibold"/>
                <a:cs typeface="Open Sans Semibold"/>
              </a:rPr>
              <a:t>Version 1.1</a:t>
            </a:r>
            <a:endParaRPr lang="en-US" sz="1100"/>
          </a:p>
        </p:txBody>
      </p:sp>
      <p:sp>
        <p:nvSpPr>
          <p:cNvPr id="5" name="TextBox 4">
            <a:extLst>
              <a:ext uri="{FF2B5EF4-FFF2-40B4-BE49-F238E27FC236}">
                <a16:creationId xmlns:a16="http://schemas.microsoft.com/office/drawing/2014/main" id="{8A13FD6C-B39B-4F91-98E5-FA3F7E4734AB}"/>
              </a:ext>
            </a:extLst>
          </p:cNvPr>
          <p:cNvSpPr txBox="1"/>
          <p:nvPr/>
        </p:nvSpPr>
        <p:spPr>
          <a:xfrm>
            <a:off x="104717" y="1315674"/>
            <a:ext cx="6400800" cy="307777"/>
          </a:xfrm>
          <a:prstGeom prst="rect">
            <a:avLst/>
          </a:prstGeom>
          <a:noFill/>
        </p:spPr>
        <p:txBody>
          <a:bodyPr wrap="square" rtlCol="0">
            <a:spAutoFit/>
          </a:bodyPr>
          <a:lstStyle/>
          <a:p>
            <a:r>
              <a:rPr lang="en-US" sz="1400" b="1" dirty="0">
                <a:solidFill>
                  <a:srgbClr val="5B9BD5"/>
                </a:solidFill>
                <a:latin typeface="Open Sans" panose="020B0606030504020204" pitchFamily="34" charset="0"/>
                <a:ea typeface="Open Sans" panose="020B0606030504020204" pitchFamily="34" charset="0"/>
                <a:cs typeface="Open Sans" panose="020B0606030504020204" pitchFamily="34" charset="0"/>
              </a:rPr>
              <a:t>VASE+ User Role Hierarchy</a:t>
            </a:r>
          </a:p>
        </p:txBody>
      </p:sp>
      <p:cxnSp>
        <p:nvCxnSpPr>
          <p:cNvPr id="6" name="Google Shape;710;gae5b44f2be_2_1311">
            <a:extLst>
              <a:ext uri="{FF2B5EF4-FFF2-40B4-BE49-F238E27FC236}">
                <a16:creationId xmlns:a16="http://schemas.microsoft.com/office/drawing/2014/main" id="{657802E9-7ED4-44FE-AD84-7EFEAAB28FE6}"/>
              </a:ext>
            </a:extLst>
          </p:cNvPr>
          <p:cNvCxnSpPr/>
          <p:nvPr/>
        </p:nvCxnSpPr>
        <p:spPr>
          <a:xfrm>
            <a:off x="203249" y="1653348"/>
            <a:ext cx="2740800" cy="0"/>
          </a:xfrm>
          <a:prstGeom prst="straightConnector1">
            <a:avLst/>
          </a:prstGeom>
          <a:noFill/>
          <a:ln w="28575" cap="flat" cmpd="sng">
            <a:solidFill>
              <a:srgbClr val="1A3964"/>
            </a:solidFill>
            <a:prstDash val="solid"/>
            <a:miter lim="800000"/>
            <a:headEnd type="none" w="sm" len="sm"/>
            <a:tailEnd type="none" w="sm" len="sm"/>
          </a:ln>
        </p:spPr>
      </p:cxnSp>
      <p:cxnSp>
        <p:nvCxnSpPr>
          <p:cNvPr id="7" name="Google Shape;711;gae5b44f2be_2_1311">
            <a:extLst>
              <a:ext uri="{FF2B5EF4-FFF2-40B4-BE49-F238E27FC236}">
                <a16:creationId xmlns:a16="http://schemas.microsoft.com/office/drawing/2014/main" id="{FD7FB4C4-CFE4-49E3-98CA-92A359A9261D}"/>
              </a:ext>
            </a:extLst>
          </p:cNvPr>
          <p:cNvCxnSpPr/>
          <p:nvPr/>
        </p:nvCxnSpPr>
        <p:spPr>
          <a:xfrm>
            <a:off x="203249" y="1710498"/>
            <a:ext cx="2740800" cy="0"/>
          </a:xfrm>
          <a:prstGeom prst="straightConnector1">
            <a:avLst/>
          </a:prstGeom>
          <a:noFill/>
          <a:ln w="19050" cap="flat" cmpd="sng">
            <a:solidFill>
              <a:schemeClr val="accent3"/>
            </a:solidFill>
            <a:prstDash val="solid"/>
            <a:miter lim="800000"/>
            <a:headEnd type="none" w="sm" len="sm"/>
            <a:tailEnd type="none" w="sm" len="sm"/>
          </a:ln>
        </p:spPr>
      </p:cxnSp>
      <p:sp>
        <p:nvSpPr>
          <p:cNvPr id="23" name="TextBox 22">
            <a:extLst>
              <a:ext uri="{FF2B5EF4-FFF2-40B4-BE49-F238E27FC236}">
                <a16:creationId xmlns:a16="http://schemas.microsoft.com/office/drawing/2014/main" id="{6ADD2EFA-2893-40A6-8059-30A87704E8AF}"/>
              </a:ext>
            </a:extLst>
          </p:cNvPr>
          <p:cNvSpPr txBox="1"/>
          <p:nvPr/>
        </p:nvSpPr>
        <p:spPr>
          <a:xfrm>
            <a:off x="104717" y="5159742"/>
            <a:ext cx="6400800"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dirty="0">
                <a:solidFill>
                  <a:srgbClr val="5B9BD5"/>
                </a:solidFill>
                <a:latin typeface="Open Sans" panose="020B0606030504020204" pitchFamily="34" charset="0"/>
                <a:ea typeface="Open Sans" panose="020B0606030504020204" pitchFamily="34" charset="0"/>
                <a:cs typeface="Open Sans" panose="020B0606030504020204" pitchFamily="34" charset="0"/>
              </a:rPr>
              <a:t>Assigning User Roles</a:t>
            </a:r>
            <a:endParaRPr kumimoji="0" lang="en-US" sz="1400" b="1" i="0" u="none" strike="noStrike" kern="1200" cap="none" spc="0" normalizeH="0" baseline="0" noProof="0" dirty="0">
              <a:ln>
                <a:noFill/>
              </a:ln>
              <a:solidFill>
                <a:srgbClr val="5B9BD5"/>
              </a:solidFill>
              <a:effectLst/>
              <a:uLnTx/>
              <a:uFillTx/>
              <a:latin typeface="Open Sans" panose="020B0606030504020204" pitchFamily="34" charset="0"/>
              <a:ea typeface="Open Sans" panose="020B0606030504020204" pitchFamily="34" charset="0"/>
              <a:cs typeface="Open Sans" panose="020B0606030504020204" pitchFamily="34" charset="0"/>
            </a:endParaRPr>
          </a:p>
        </p:txBody>
      </p:sp>
      <p:cxnSp>
        <p:nvCxnSpPr>
          <p:cNvPr id="24" name="Google Shape;710;gae5b44f2be_2_1311">
            <a:extLst>
              <a:ext uri="{FF2B5EF4-FFF2-40B4-BE49-F238E27FC236}">
                <a16:creationId xmlns:a16="http://schemas.microsoft.com/office/drawing/2014/main" id="{1AB93B8F-7779-4F53-B245-BD363F1FDBDF}"/>
              </a:ext>
            </a:extLst>
          </p:cNvPr>
          <p:cNvCxnSpPr/>
          <p:nvPr/>
        </p:nvCxnSpPr>
        <p:spPr>
          <a:xfrm>
            <a:off x="203249" y="5497416"/>
            <a:ext cx="2740800" cy="0"/>
          </a:xfrm>
          <a:prstGeom prst="straightConnector1">
            <a:avLst/>
          </a:prstGeom>
          <a:noFill/>
          <a:ln w="28575" cap="flat" cmpd="sng">
            <a:solidFill>
              <a:srgbClr val="1A3964"/>
            </a:solidFill>
            <a:prstDash val="solid"/>
            <a:miter lim="800000"/>
            <a:headEnd type="none" w="sm" len="sm"/>
            <a:tailEnd type="none" w="sm" len="sm"/>
          </a:ln>
        </p:spPr>
      </p:cxnSp>
      <p:cxnSp>
        <p:nvCxnSpPr>
          <p:cNvPr id="25" name="Google Shape;711;gae5b44f2be_2_1311">
            <a:extLst>
              <a:ext uri="{FF2B5EF4-FFF2-40B4-BE49-F238E27FC236}">
                <a16:creationId xmlns:a16="http://schemas.microsoft.com/office/drawing/2014/main" id="{61276F8F-AD3F-4A1B-924A-A3A0288EF75F}"/>
              </a:ext>
            </a:extLst>
          </p:cNvPr>
          <p:cNvCxnSpPr/>
          <p:nvPr/>
        </p:nvCxnSpPr>
        <p:spPr>
          <a:xfrm>
            <a:off x="203249" y="5554566"/>
            <a:ext cx="2740800" cy="0"/>
          </a:xfrm>
          <a:prstGeom prst="straightConnector1">
            <a:avLst/>
          </a:prstGeom>
          <a:noFill/>
          <a:ln w="19050" cap="flat" cmpd="sng">
            <a:solidFill>
              <a:schemeClr val="accent3"/>
            </a:solidFill>
            <a:prstDash val="solid"/>
            <a:miter lim="800000"/>
            <a:headEnd type="none" w="sm" len="sm"/>
            <a:tailEnd type="none" w="sm" len="sm"/>
          </a:ln>
        </p:spPr>
      </p:cxnSp>
      <p:grpSp>
        <p:nvGrpSpPr>
          <p:cNvPr id="11" name="Group 10">
            <a:extLst>
              <a:ext uri="{FF2B5EF4-FFF2-40B4-BE49-F238E27FC236}">
                <a16:creationId xmlns:a16="http://schemas.microsoft.com/office/drawing/2014/main" id="{D8BAA3F2-89AF-4094-9C29-369C71D6AB80}"/>
              </a:ext>
            </a:extLst>
          </p:cNvPr>
          <p:cNvGrpSpPr/>
          <p:nvPr/>
        </p:nvGrpSpPr>
        <p:grpSpPr>
          <a:xfrm>
            <a:off x="685617" y="5935191"/>
            <a:ext cx="5486400" cy="2509850"/>
            <a:chOff x="685617" y="5935191"/>
            <a:chExt cx="5486400" cy="2509850"/>
          </a:xfrm>
        </p:grpSpPr>
        <p:pic>
          <p:nvPicPr>
            <p:cNvPr id="12" name="Picture 11">
              <a:extLst>
                <a:ext uri="{FF2B5EF4-FFF2-40B4-BE49-F238E27FC236}">
                  <a16:creationId xmlns:a16="http://schemas.microsoft.com/office/drawing/2014/main" id="{253A04E6-D489-461F-BA4B-CB5C6CA7014D}"/>
                </a:ext>
              </a:extLst>
            </p:cNvPr>
            <p:cNvPicPr>
              <a:picLocks noChangeAspect="1"/>
            </p:cNvPicPr>
            <p:nvPr/>
          </p:nvPicPr>
          <p:blipFill>
            <a:blip r:embed="rId3"/>
            <a:stretch>
              <a:fillRect/>
            </a:stretch>
          </p:blipFill>
          <p:spPr>
            <a:xfrm>
              <a:off x="685617" y="5939914"/>
              <a:ext cx="5486400" cy="2505127"/>
            </a:xfrm>
            <a:prstGeom prst="rect">
              <a:avLst/>
            </a:prstGeom>
          </p:spPr>
        </p:pic>
        <p:sp>
          <p:nvSpPr>
            <p:cNvPr id="26" name="Rectangle 25">
              <a:extLst>
                <a:ext uri="{FF2B5EF4-FFF2-40B4-BE49-F238E27FC236}">
                  <a16:creationId xmlns:a16="http://schemas.microsoft.com/office/drawing/2014/main" id="{C43B5379-E0C9-4B35-BB38-E156ECD46051}"/>
                </a:ext>
              </a:extLst>
            </p:cNvPr>
            <p:cNvSpPr/>
            <p:nvPr/>
          </p:nvSpPr>
          <p:spPr>
            <a:xfrm>
              <a:off x="685617" y="5935191"/>
              <a:ext cx="197786" cy="209386"/>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26">
              <a:extLst>
                <a:ext uri="{FF2B5EF4-FFF2-40B4-BE49-F238E27FC236}">
                  <a16:creationId xmlns:a16="http://schemas.microsoft.com/office/drawing/2014/main" id="{2F299557-84B7-406E-ACDC-89BC29545B45}"/>
                </a:ext>
              </a:extLst>
            </p:cNvPr>
            <p:cNvSpPr/>
            <p:nvPr/>
          </p:nvSpPr>
          <p:spPr>
            <a:xfrm>
              <a:off x="708864" y="8265290"/>
              <a:ext cx="988200" cy="148896"/>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8" name="Rectangle 7">
            <a:extLst>
              <a:ext uri="{FF2B5EF4-FFF2-40B4-BE49-F238E27FC236}">
                <a16:creationId xmlns:a16="http://schemas.microsoft.com/office/drawing/2014/main" id="{938DBDB5-F855-4DCB-AD4B-E4AD447B1D26}"/>
              </a:ext>
            </a:extLst>
          </p:cNvPr>
          <p:cNvSpPr/>
          <p:nvPr/>
        </p:nvSpPr>
        <p:spPr>
          <a:xfrm>
            <a:off x="159328" y="5630591"/>
            <a:ext cx="6302268" cy="246221"/>
          </a:xfrm>
          <a:prstGeom prst="rect">
            <a:avLst/>
          </a:prstGeom>
        </p:spPr>
        <p:txBody>
          <a:bodyPr wrap="square">
            <a:spAutoFit/>
          </a:bodyPr>
          <a:lstStyle/>
          <a:p>
            <a:r>
              <a:rPr lang="en-US" sz="1000" dirty="0">
                <a:latin typeface="Open Sans" panose="020B0606030504020204" pitchFamily="34" charset="0"/>
                <a:ea typeface="Open Sans" panose="020B0606030504020204" pitchFamily="34" charset="0"/>
                <a:cs typeface="Open Sans" panose="020B0606030504020204" pitchFamily="34" charset="0"/>
              </a:rPr>
              <a:t>Click on “Administration” module at the bottom of the navigation menu on the left.</a:t>
            </a:r>
          </a:p>
        </p:txBody>
      </p:sp>
      <p:sp>
        <p:nvSpPr>
          <p:cNvPr id="9" name="Rectangle 8">
            <a:extLst>
              <a:ext uri="{FF2B5EF4-FFF2-40B4-BE49-F238E27FC236}">
                <a16:creationId xmlns:a16="http://schemas.microsoft.com/office/drawing/2014/main" id="{CAD91994-44A5-49F3-B5E9-6BBF7A67544C}"/>
              </a:ext>
            </a:extLst>
          </p:cNvPr>
          <p:cNvSpPr/>
          <p:nvPr/>
        </p:nvSpPr>
        <p:spPr>
          <a:xfrm>
            <a:off x="159328" y="1774299"/>
            <a:ext cx="6346189" cy="246221"/>
          </a:xfrm>
          <a:prstGeom prst="rect">
            <a:avLst/>
          </a:prstGeom>
        </p:spPr>
        <p:txBody>
          <a:bodyPr wrap="square">
            <a:spAutoFit/>
          </a:bodyPr>
          <a:lstStyle/>
          <a:p>
            <a:r>
              <a:rPr lang="en-US" sz="1000" dirty="0">
                <a:latin typeface="Open Sans" panose="020B0606030504020204" pitchFamily="34" charset="0"/>
                <a:ea typeface="Open Sans" panose="020B0606030504020204" pitchFamily="34" charset="0"/>
                <a:cs typeface="Open Sans" panose="020B0606030504020204" pitchFamily="34" charset="0"/>
              </a:rPr>
              <a:t>The following diagram represents the user role hierarchy in VASE+</a:t>
            </a:r>
          </a:p>
        </p:txBody>
      </p:sp>
      <p:sp>
        <p:nvSpPr>
          <p:cNvPr id="17" name="TextBox 16">
            <a:extLst>
              <a:ext uri="{FF2B5EF4-FFF2-40B4-BE49-F238E27FC236}">
                <a16:creationId xmlns:a16="http://schemas.microsoft.com/office/drawing/2014/main" id="{76890CD0-45E9-461D-B795-BBC8EDE16E7D}"/>
              </a:ext>
            </a:extLst>
          </p:cNvPr>
          <p:cNvSpPr txBox="1"/>
          <p:nvPr/>
        </p:nvSpPr>
        <p:spPr>
          <a:xfrm>
            <a:off x="2434299" y="4916298"/>
            <a:ext cx="1796246" cy="230832"/>
          </a:xfrm>
          <a:prstGeom prst="rect">
            <a:avLst/>
          </a:prstGeom>
          <a:noFill/>
        </p:spPr>
        <p:txBody>
          <a:bodyPr wrap="square" rtlCol="0">
            <a:spAutoFit/>
          </a:bodyPr>
          <a:lstStyle/>
          <a:p>
            <a:r>
              <a:rPr lang="en-US" sz="900" i="1" dirty="0">
                <a:latin typeface="Open Sans" panose="020B0606030504020204" pitchFamily="34" charset="0"/>
                <a:ea typeface="Open Sans" panose="020B0606030504020204" pitchFamily="34" charset="0"/>
                <a:cs typeface="Open Sans" panose="020B0606030504020204" pitchFamily="34" charset="0"/>
              </a:rPr>
              <a:t>Figure 1 – User Role Hierarchy</a:t>
            </a:r>
          </a:p>
        </p:txBody>
      </p:sp>
      <p:sp>
        <p:nvSpPr>
          <p:cNvPr id="18" name="TextBox 17">
            <a:extLst>
              <a:ext uri="{FF2B5EF4-FFF2-40B4-BE49-F238E27FC236}">
                <a16:creationId xmlns:a16="http://schemas.microsoft.com/office/drawing/2014/main" id="{2EA4C71C-6F56-4FA4-8433-76C771925974}"/>
              </a:ext>
            </a:extLst>
          </p:cNvPr>
          <p:cNvSpPr txBox="1"/>
          <p:nvPr/>
        </p:nvSpPr>
        <p:spPr>
          <a:xfrm>
            <a:off x="1812900" y="8542605"/>
            <a:ext cx="3231833" cy="230832"/>
          </a:xfrm>
          <a:prstGeom prst="rect">
            <a:avLst/>
          </a:prstGeom>
          <a:noFill/>
        </p:spPr>
        <p:txBody>
          <a:bodyPr wrap="square" rtlCol="0">
            <a:spAutoFit/>
          </a:bodyPr>
          <a:lstStyle/>
          <a:p>
            <a:r>
              <a:rPr lang="en-US" sz="900" i="1" dirty="0">
                <a:latin typeface="Open Sans" panose="020B0606030504020204" pitchFamily="34" charset="0"/>
                <a:ea typeface="Open Sans" panose="020B0606030504020204" pitchFamily="34" charset="0"/>
                <a:cs typeface="Open Sans" panose="020B0606030504020204" pitchFamily="34" charset="0"/>
              </a:rPr>
              <a:t>Figure 2 – Administration Module from the Navigation Bar</a:t>
            </a:r>
          </a:p>
        </p:txBody>
      </p:sp>
    </p:spTree>
    <p:extLst>
      <p:ext uri="{BB962C8B-B14F-4D97-AF65-F5344CB8AC3E}">
        <p14:creationId xmlns:p14="http://schemas.microsoft.com/office/powerpoint/2010/main" val="25915428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08DC9F19-4D7D-405F-8B7B-04C7CE9C1AFC}"/>
              </a:ext>
            </a:extLst>
          </p:cNvPr>
          <p:cNvPicPr>
            <a:picLocks noChangeAspect="1"/>
          </p:cNvPicPr>
          <p:nvPr/>
        </p:nvPicPr>
        <p:blipFill>
          <a:blip r:embed="rId2"/>
          <a:stretch>
            <a:fillRect/>
          </a:stretch>
        </p:blipFill>
        <p:spPr>
          <a:xfrm>
            <a:off x="3274417" y="5521157"/>
            <a:ext cx="3490400" cy="2152152"/>
          </a:xfrm>
          <a:prstGeom prst="rect">
            <a:avLst/>
          </a:prstGeom>
        </p:spPr>
      </p:pic>
      <p:sp>
        <p:nvSpPr>
          <p:cNvPr id="2" name="Title 1">
            <a:extLst>
              <a:ext uri="{FF2B5EF4-FFF2-40B4-BE49-F238E27FC236}">
                <a16:creationId xmlns:a16="http://schemas.microsoft.com/office/drawing/2014/main" id="{91EFA906-3173-4B30-A96B-093EB80BA597}"/>
              </a:ext>
            </a:extLst>
          </p:cNvPr>
          <p:cNvSpPr>
            <a:spLocks noGrp="1"/>
          </p:cNvSpPr>
          <p:nvPr>
            <p:ph type="title"/>
          </p:nvPr>
        </p:nvSpPr>
        <p:spPr>
          <a:xfrm>
            <a:off x="104717" y="196197"/>
            <a:ext cx="2787339" cy="517603"/>
          </a:xfrm>
        </p:spPr>
        <p:txBody>
          <a:bodyPr>
            <a:normAutofit fontScale="90000"/>
          </a:bodyPr>
          <a:lstStyle/>
          <a:p>
            <a:r>
              <a:rPr lang="en-US" sz="2000" b="1" dirty="0"/>
              <a:t>VASE+</a:t>
            </a:r>
            <a:br>
              <a:rPr lang="en-US" sz="1400" b="1" dirty="0"/>
            </a:br>
            <a:r>
              <a:rPr lang="en-US" sz="1400" b="1" dirty="0"/>
              <a:t>Job Aid – Assign User Roles</a:t>
            </a:r>
          </a:p>
        </p:txBody>
      </p:sp>
      <p:sp>
        <p:nvSpPr>
          <p:cNvPr id="3" name="Text Placeholder 2">
            <a:extLst>
              <a:ext uri="{FF2B5EF4-FFF2-40B4-BE49-F238E27FC236}">
                <a16:creationId xmlns:a16="http://schemas.microsoft.com/office/drawing/2014/main" id="{9CDF0945-9BBA-4EF4-BAC2-A7965C4795DA}"/>
              </a:ext>
            </a:extLst>
          </p:cNvPr>
          <p:cNvSpPr>
            <a:spLocks noGrp="1"/>
          </p:cNvSpPr>
          <p:nvPr>
            <p:ph type="body" sz="quarter" idx="10"/>
          </p:nvPr>
        </p:nvSpPr>
        <p:spPr>
          <a:xfrm>
            <a:off x="228989" y="5485998"/>
            <a:ext cx="3064801" cy="2735788"/>
          </a:xfrm>
        </p:spPr>
        <p:txBody>
          <a:bodyPr vert="horz" lIns="91440" tIns="45720" rIns="91440" bIns="45720" rtlCol="0" anchor="t">
            <a:normAutofit fontScale="92500" lnSpcReduction="20000"/>
          </a:bodyPr>
          <a:lstStyle/>
          <a:p>
            <a:pPr marL="228600" indent="-228600">
              <a:buFont typeface="+mj-lt"/>
              <a:buAutoNum type="arabicPeriod"/>
            </a:pPr>
            <a:r>
              <a:rPr lang="en-US" sz="1000" dirty="0"/>
              <a:t>Click on “Add User.”</a:t>
            </a:r>
          </a:p>
          <a:p>
            <a:pPr marL="228600" indent="-228600">
              <a:buFont typeface="+mj-lt"/>
              <a:buAutoNum type="arabicPeriod"/>
            </a:pPr>
            <a:r>
              <a:rPr lang="en-US" sz="1000" dirty="0"/>
              <a:t>Fill out the user details.</a:t>
            </a:r>
          </a:p>
          <a:p>
            <a:pPr marL="228600" indent="-228600">
              <a:buFont typeface="+mj-lt"/>
              <a:buAutoNum type="arabicPeriod"/>
            </a:pPr>
            <a:r>
              <a:rPr lang="en-US" sz="1000" dirty="0"/>
              <a:t>Click on the “+ Add Role” button</a:t>
            </a:r>
          </a:p>
          <a:p>
            <a:pPr marL="228600" indent="-228600">
              <a:buFont typeface="+mj-lt"/>
              <a:buAutoNum type="arabicPeriod"/>
            </a:pPr>
            <a:r>
              <a:rPr lang="en-US" sz="1000" dirty="0"/>
              <a:t>Click on the rows below role name or clinic site</a:t>
            </a:r>
          </a:p>
          <a:p>
            <a:r>
              <a:rPr lang="en-US" sz="1000" dirty="0"/>
              <a:t>       to access corresponding drop-down menus.</a:t>
            </a:r>
          </a:p>
          <a:p>
            <a:pPr marL="228600" indent="-228600">
              <a:buFont typeface="+mj-lt"/>
              <a:buAutoNum type="arabicPeriod" startAt="4"/>
            </a:pPr>
            <a:r>
              <a:rPr lang="en-US" sz="1000" dirty="0"/>
              <a:t>Add access roles by searching and selecting the</a:t>
            </a:r>
          </a:p>
          <a:p>
            <a:r>
              <a:rPr lang="en-US" sz="1000" dirty="0"/>
              <a:t>       role name.</a:t>
            </a:r>
          </a:p>
          <a:p>
            <a:pPr marL="228600" indent="-228600">
              <a:buFont typeface="+mj-lt"/>
              <a:buAutoNum type="arabicPeriod" startAt="5"/>
            </a:pPr>
            <a:r>
              <a:rPr lang="en-US" sz="1000" dirty="0"/>
              <a:t>Add a clinic site to each role by searching and</a:t>
            </a:r>
          </a:p>
          <a:p>
            <a:r>
              <a:rPr lang="en-US" sz="1000" dirty="0"/>
              <a:t>       selecting the clinic name.</a:t>
            </a:r>
          </a:p>
          <a:p>
            <a:pPr marL="228600" indent="-228600">
              <a:buFont typeface="+mj-lt"/>
              <a:buAutoNum type="arabicPeriod" startAt="5"/>
            </a:pPr>
            <a:r>
              <a:rPr lang="en-US" sz="1000" dirty="0"/>
              <a:t>Add additional roles by pressing the “+ Add Role” button.</a:t>
            </a:r>
          </a:p>
          <a:p>
            <a:pPr marL="228600" indent="-228600">
              <a:buFont typeface="+mj-lt"/>
              <a:buAutoNum type="arabicPeriod" startAt="5"/>
            </a:pPr>
            <a:r>
              <a:rPr lang="en-US" sz="1000" dirty="0"/>
              <a:t>Click on “Create User” when finished.</a:t>
            </a:r>
          </a:p>
          <a:p>
            <a:endParaRPr lang="en-US" sz="1000" dirty="0"/>
          </a:p>
          <a:p>
            <a:r>
              <a:rPr lang="en-US" sz="1000" b="1" i="1" dirty="0"/>
              <a:t>Note: When a new user account is created a notification email will be sent to the user to complete the registration.</a:t>
            </a:r>
          </a:p>
        </p:txBody>
      </p:sp>
      <p:sp>
        <p:nvSpPr>
          <p:cNvPr id="4" name="Title 1">
            <a:extLst>
              <a:ext uri="{FF2B5EF4-FFF2-40B4-BE49-F238E27FC236}">
                <a16:creationId xmlns:a16="http://schemas.microsoft.com/office/drawing/2014/main" id="{9DC8560D-31AE-4BFE-83E7-799454BCE4C9}"/>
              </a:ext>
            </a:extLst>
          </p:cNvPr>
          <p:cNvSpPr txBox="1">
            <a:spLocks/>
          </p:cNvSpPr>
          <p:nvPr/>
        </p:nvSpPr>
        <p:spPr>
          <a:xfrm>
            <a:off x="4070661" y="267080"/>
            <a:ext cx="2787339" cy="517603"/>
          </a:xfrm>
          <a:prstGeom prst="rect">
            <a:avLst/>
          </a:prstGeom>
        </p:spPr>
        <p:txBody>
          <a:bodyPr vert="horz" lIns="91440" tIns="45720" rIns="91440" bIns="45720" rtlCol="0" anchor="ctr">
            <a:normAutofit lnSpcReduction="10000"/>
          </a:bodyPr>
          <a:lstStyle>
            <a:lvl1pPr algn="l" defTabSz="514350" rtl="0" eaLnBrk="1" latinLnBrk="0" hangingPunct="1">
              <a:lnSpc>
                <a:spcPct val="90000"/>
              </a:lnSpc>
              <a:spcBef>
                <a:spcPct val="0"/>
              </a:spcBef>
              <a:buNone/>
              <a:defRPr sz="1125" kern="1200">
                <a:solidFill>
                  <a:schemeClr val="accent5"/>
                </a:solidFill>
                <a:latin typeface="Open Sans Semibold" panose="020B0706030804020204" pitchFamily="34" charset="0"/>
                <a:ea typeface="Open Sans Semibold" panose="020B0706030804020204" pitchFamily="34" charset="0"/>
                <a:cs typeface="Open Sans Semibold" panose="020B0706030804020204" pitchFamily="34" charset="0"/>
              </a:defRPr>
            </a:lvl1pPr>
          </a:lstStyle>
          <a:p>
            <a:pPr marL="0" marR="0" lvl="0" indent="0" algn="r" defTabSz="514350" rtl="0" eaLnBrk="1" fontAlgn="auto" latinLnBrk="0" hangingPunct="1">
              <a:lnSpc>
                <a:spcPct val="90000"/>
              </a:lnSpc>
              <a:spcBef>
                <a:spcPct val="0"/>
              </a:spcBef>
              <a:spcAft>
                <a:spcPts val="0"/>
              </a:spcAft>
              <a:buClrTx/>
              <a:buSzTx/>
              <a:buFontTx/>
              <a:buNone/>
              <a:tabLst/>
              <a:defRPr/>
            </a:pPr>
            <a:endParaRPr kumimoji="0" lang="en-US" sz="1125" b="0" i="0" u="none" strike="noStrike" kern="1200" cap="none" spc="0" normalizeH="0" baseline="0" noProof="0" dirty="0">
              <a:ln>
                <a:noFill/>
              </a:ln>
              <a:solidFill>
                <a:srgbClr val="5B9BD5"/>
              </a:solidFill>
              <a:effectLst/>
              <a:uLnTx/>
              <a:uFillTx/>
              <a:latin typeface="Open Sans Semibold" panose="020B0706030804020204" pitchFamily="34" charset="0"/>
              <a:ea typeface="Open Sans Semibold" panose="020B0706030804020204" pitchFamily="34" charset="0"/>
              <a:cs typeface="Open Sans Semibold" panose="020B0706030804020204" pitchFamily="34" charset="0"/>
            </a:endParaRPr>
          </a:p>
          <a:p>
            <a:pPr marL="0" marR="0" lvl="0" indent="0" algn="r" defTabSz="514350" rtl="0" eaLnBrk="1" fontAlgn="auto" latinLnBrk="0" hangingPunct="1">
              <a:lnSpc>
                <a:spcPct val="90000"/>
              </a:lnSpc>
              <a:spcBef>
                <a:spcPct val="0"/>
              </a:spcBef>
              <a:spcAft>
                <a:spcPts val="0"/>
              </a:spcAft>
              <a:buClrTx/>
              <a:buSzTx/>
              <a:buFontTx/>
              <a:buNone/>
              <a:tabLst/>
              <a:defRPr/>
            </a:pPr>
            <a:br>
              <a:rPr lang="en-US" sz="1100" b="0" i="0" u="none" strike="noStrike" kern="1200" cap="none" spc="0" normalizeH="0" baseline="0" noProof="0" dirty="0">
                <a:ln>
                  <a:noFill/>
                </a:ln>
                <a:effectLst/>
                <a:uLnTx/>
                <a:uFillTx/>
                <a:latin typeface="Open Sans Semibold" panose="020B0706030804020204" pitchFamily="34" charset="0"/>
                <a:ea typeface="Open Sans Semibold" panose="020B0706030804020204" pitchFamily="34" charset="0"/>
                <a:cs typeface="Open Sans Semibold" panose="020B0706030804020204" pitchFamily="34" charset="0"/>
              </a:rPr>
            </a:br>
            <a:r>
              <a:rPr kumimoji="0" lang="en-US" sz="1100" b="0" i="0" u="none" strike="noStrike" kern="1200" cap="none" spc="0" normalizeH="0" baseline="0" noProof="0">
                <a:ln>
                  <a:noFill/>
                </a:ln>
                <a:solidFill>
                  <a:srgbClr val="5B9BD5"/>
                </a:solidFill>
                <a:effectLst/>
                <a:uLnTx/>
                <a:uFillTx/>
                <a:latin typeface="Open Sans Semibold"/>
                <a:ea typeface="Open Sans Semibold"/>
                <a:cs typeface="Open Sans Semibold"/>
              </a:rPr>
              <a:t>Version </a:t>
            </a:r>
            <a:r>
              <a:rPr lang="en-US" sz="1100">
                <a:solidFill>
                  <a:srgbClr val="5B9BD5"/>
                </a:solidFill>
                <a:latin typeface="Open Sans Semibold"/>
                <a:ea typeface="Open Sans Semibold"/>
                <a:cs typeface="Open Sans Semibold"/>
              </a:rPr>
              <a:t>1.1</a:t>
            </a:r>
            <a:endParaRPr lang="en-US" sz="1100" b="0" i="0" u="none" strike="noStrike" kern="1200" cap="none" spc="0" normalizeH="0" baseline="0" noProof="0">
              <a:ln>
                <a:noFill/>
              </a:ln>
              <a:solidFill>
                <a:srgbClr val="5B9BD5"/>
              </a:solidFill>
              <a:effectLst/>
              <a:uLnTx/>
              <a:uFillTx/>
              <a:latin typeface="Open Sans Semibold" panose="020B0706030804020204" pitchFamily="34" charset="0"/>
              <a:ea typeface="Open Sans Semibold" panose="020B0706030804020204" pitchFamily="34" charset="0"/>
              <a:cs typeface="Open Sans Semibold" panose="020B0706030804020204" pitchFamily="34" charset="0"/>
            </a:endParaRPr>
          </a:p>
        </p:txBody>
      </p:sp>
      <p:sp>
        <p:nvSpPr>
          <p:cNvPr id="5" name="TextBox 4">
            <a:extLst>
              <a:ext uri="{FF2B5EF4-FFF2-40B4-BE49-F238E27FC236}">
                <a16:creationId xmlns:a16="http://schemas.microsoft.com/office/drawing/2014/main" id="{8A13FD6C-B39B-4F91-98E5-FA3F7E4734AB}"/>
              </a:ext>
            </a:extLst>
          </p:cNvPr>
          <p:cNvSpPr txBox="1"/>
          <p:nvPr/>
        </p:nvSpPr>
        <p:spPr>
          <a:xfrm>
            <a:off x="104717" y="784230"/>
            <a:ext cx="6400800"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dirty="0">
                <a:solidFill>
                  <a:srgbClr val="5B9BD5"/>
                </a:solidFill>
                <a:latin typeface="Open Sans" panose="020B0606030504020204" pitchFamily="34" charset="0"/>
                <a:ea typeface="Open Sans" panose="020B0606030504020204" pitchFamily="34" charset="0"/>
                <a:cs typeface="Open Sans" panose="020B0606030504020204" pitchFamily="34" charset="0"/>
              </a:rPr>
              <a:t>Assigning User Roles (Continued…)</a:t>
            </a:r>
            <a:endParaRPr kumimoji="0" lang="en-US" sz="1400" b="1" i="0" u="none" strike="noStrike" kern="1200" cap="none" spc="0" normalizeH="0" baseline="0" noProof="0" dirty="0">
              <a:ln>
                <a:noFill/>
              </a:ln>
              <a:solidFill>
                <a:srgbClr val="5B9BD5"/>
              </a:solidFill>
              <a:effectLst/>
              <a:uLnTx/>
              <a:uFillTx/>
              <a:latin typeface="Open Sans" panose="020B0606030504020204" pitchFamily="34" charset="0"/>
              <a:ea typeface="Open Sans" panose="020B0606030504020204" pitchFamily="34" charset="0"/>
              <a:cs typeface="Open Sans" panose="020B0606030504020204" pitchFamily="34" charset="0"/>
            </a:endParaRPr>
          </a:p>
        </p:txBody>
      </p:sp>
      <p:cxnSp>
        <p:nvCxnSpPr>
          <p:cNvPr id="6" name="Google Shape;710;gae5b44f2be_2_1311">
            <a:extLst>
              <a:ext uri="{FF2B5EF4-FFF2-40B4-BE49-F238E27FC236}">
                <a16:creationId xmlns:a16="http://schemas.microsoft.com/office/drawing/2014/main" id="{657802E9-7ED4-44FE-AD84-7EFEAAB28FE6}"/>
              </a:ext>
            </a:extLst>
          </p:cNvPr>
          <p:cNvCxnSpPr/>
          <p:nvPr/>
        </p:nvCxnSpPr>
        <p:spPr>
          <a:xfrm>
            <a:off x="203249" y="1121904"/>
            <a:ext cx="2740800" cy="0"/>
          </a:xfrm>
          <a:prstGeom prst="straightConnector1">
            <a:avLst/>
          </a:prstGeom>
          <a:noFill/>
          <a:ln w="28575" cap="flat" cmpd="sng">
            <a:solidFill>
              <a:srgbClr val="1A3964"/>
            </a:solidFill>
            <a:prstDash val="solid"/>
            <a:miter lim="800000"/>
            <a:headEnd type="none" w="sm" len="sm"/>
            <a:tailEnd type="none" w="sm" len="sm"/>
          </a:ln>
        </p:spPr>
      </p:cxnSp>
      <p:cxnSp>
        <p:nvCxnSpPr>
          <p:cNvPr id="7" name="Google Shape;711;gae5b44f2be_2_1311">
            <a:extLst>
              <a:ext uri="{FF2B5EF4-FFF2-40B4-BE49-F238E27FC236}">
                <a16:creationId xmlns:a16="http://schemas.microsoft.com/office/drawing/2014/main" id="{FD7FB4C4-CFE4-49E3-98CA-92A359A9261D}"/>
              </a:ext>
            </a:extLst>
          </p:cNvPr>
          <p:cNvCxnSpPr/>
          <p:nvPr/>
        </p:nvCxnSpPr>
        <p:spPr>
          <a:xfrm>
            <a:off x="203249" y="1179054"/>
            <a:ext cx="2740800" cy="0"/>
          </a:xfrm>
          <a:prstGeom prst="straightConnector1">
            <a:avLst/>
          </a:prstGeom>
          <a:noFill/>
          <a:ln w="19050" cap="flat" cmpd="sng">
            <a:solidFill>
              <a:schemeClr val="accent3"/>
            </a:solidFill>
            <a:prstDash val="solid"/>
            <a:miter lim="800000"/>
            <a:headEnd type="none" w="sm" len="sm"/>
            <a:tailEnd type="none" w="sm" len="sm"/>
          </a:ln>
        </p:spPr>
      </p:cxnSp>
      <p:sp>
        <p:nvSpPr>
          <p:cNvPr id="15" name="TextBox 14">
            <a:extLst>
              <a:ext uri="{FF2B5EF4-FFF2-40B4-BE49-F238E27FC236}">
                <a16:creationId xmlns:a16="http://schemas.microsoft.com/office/drawing/2014/main" id="{1AE10154-D2DC-457D-9A1C-657963625685}"/>
              </a:ext>
            </a:extLst>
          </p:cNvPr>
          <p:cNvSpPr txBox="1"/>
          <p:nvPr/>
        </p:nvSpPr>
        <p:spPr>
          <a:xfrm>
            <a:off x="104717" y="5024153"/>
            <a:ext cx="6400800"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dirty="0">
                <a:solidFill>
                  <a:srgbClr val="5B9BD5"/>
                </a:solidFill>
                <a:latin typeface="Open Sans" panose="020B0606030504020204" pitchFamily="34" charset="0"/>
                <a:ea typeface="Open Sans" panose="020B0606030504020204" pitchFamily="34" charset="0"/>
                <a:cs typeface="Open Sans" panose="020B0606030504020204" pitchFamily="34" charset="0"/>
              </a:rPr>
              <a:t>Add User and Assign Roles</a:t>
            </a:r>
            <a:endParaRPr kumimoji="0" lang="en-US" sz="1400" b="1" i="0" u="none" strike="noStrike" kern="1200" cap="none" spc="0" normalizeH="0" baseline="0" noProof="0" dirty="0">
              <a:ln>
                <a:noFill/>
              </a:ln>
              <a:solidFill>
                <a:srgbClr val="5B9BD5"/>
              </a:solidFill>
              <a:effectLst/>
              <a:uLnTx/>
              <a:uFillTx/>
              <a:latin typeface="Open Sans" panose="020B0606030504020204" pitchFamily="34" charset="0"/>
              <a:ea typeface="Open Sans" panose="020B0606030504020204" pitchFamily="34" charset="0"/>
              <a:cs typeface="Open Sans" panose="020B0606030504020204" pitchFamily="34" charset="0"/>
            </a:endParaRPr>
          </a:p>
        </p:txBody>
      </p:sp>
      <p:cxnSp>
        <p:nvCxnSpPr>
          <p:cNvPr id="19" name="Google Shape;710;gae5b44f2be_2_1311">
            <a:extLst>
              <a:ext uri="{FF2B5EF4-FFF2-40B4-BE49-F238E27FC236}">
                <a16:creationId xmlns:a16="http://schemas.microsoft.com/office/drawing/2014/main" id="{479BD934-ECE6-4751-88BA-E159A2136245}"/>
              </a:ext>
            </a:extLst>
          </p:cNvPr>
          <p:cNvCxnSpPr/>
          <p:nvPr/>
        </p:nvCxnSpPr>
        <p:spPr>
          <a:xfrm>
            <a:off x="203249" y="5361827"/>
            <a:ext cx="2740800" cy="0"/>
          </a:xfrm>
          <a:prstGeom prst="straightConnector1">
            <a:avLst/>
          </a:prstGeom>
          <a:noFill/>
          <a:ln w="28575" cap="flat" cmpd="sng">
            <a:solidFill>
              <a:srgbClr val="1A3964"/>
            </a:solidFill>
            <a:prstDash val="solid"/>
            <a:miter lim="800000"/>
            <a:headEnd type="none" w="sm" len="sm"/>
            <a:tailEnd type="none" w="sm" len="sm"/>
          </a:ln>
        </p:spPr>
      </p:cxnSp>
      <p:cxnSp>
        <p:nvCxnSpPr>
          <p:cNvPr id="20" name="Google Shape;711;gae5b44f2be_2_1311">
            <a:extLst>
              <a:ext uri="{FF2B5EF4-FFF2-40B4-BE49-F238E27FC236}">
                <a16:creationId xmlns:a16="http://schemas.microsoft.com/office/drawing/2014/main" id="{8226E5C0-C95C-47A1-9C18-F12E35A5CFC3}"/>
              </a:ext>
            </a:extLst>
          </p:cNvPr>
          <p:cNvCxnSpPr/>
          <p:nvPr/>
        </p:nvCxnSpPr>
        <p:spPr>
          <a:xfrm>
            <a:off x="203249" y="5418977"/>
            <a:ext cx="2740800" cy="0"/>
          </a:xfrm>
          <a:prstGeom prst="straightConnector1">
            <a:avLst/>
          </a:prstGeom>
          <a:noFill/>
          <a:ln w="19050" cap="flat" cmpd="sng">
            <a:solidFill>
              <a:schemeClr val="accent3"/>
            </a:solidFill>
            <a:prstDash val="solid"/>
            <a:miter lim="800000"/>
            <a:headEnd type="none" w="sm" len="sm"/>
            <a:tailEnd type="none" w="sm" len="sm"/>
          </a:ln>
        </p:spPr>
      </p:cxnSp>
      <p:grpSp>
        <p:nvGrpSpPr>
          <p:cNvPr id="13" name="Group 12">
            <a:extLst>
              <a:ext uri="{FF2B5EF4-FFF2-40B4-BE49-F238E27FC236}">
                <a16:creationId xmlns:a16="http://schemas.microsoft.com/office/drawing/2014/main" id="{06F93198-B56F-42BD-8D98-2996CE03B544}"/>
              </a:ext>
            </a:extLst>
          </p:cNvPr>
          <p:cNvGrpSpPr/>
          <p:nvPr/>
        </p:nvGrpSpPr>
        <p:grpSpPr>
          <a:xfrm>
            <a:off x="278063" y="1698056"/>
            <a:ext cx="6324218" cy="2783369"/>
            <a:chOff x="278063" y="1698056"/>
            <a:chExt cx="6324218" cy="2783369"/>
          </a:xfrm>
        </p:grpSpPr>
        <p:pic>
          <p:nvPicPr>
            <p:cNvPr id="12" name="Picture 11">
              <a:extLst>
                <a:ext uri="{FF2B5EF4-FFF2-40B4-BE49-F238E27FC236}">
                  <a16:creationId xmlns:a16="http://schemas.microsoft.com/office/drawing/2014/main" id="{6E45D3CB-C41F-4751-ABFF-6421483F8489}"/>
                </a:ext>
              </a:extLst>
            </p:cNvPr>
            <p:cNvPicPr>
              <a:picLocks noChangeAspect="1"/>
            </p:cNvPicPr>
            <p:nvPr/>
          </p:nvPicPr>
          <p:blipFill>
            <a:blip r:embed="rId3"/>
            <a:stretch>
              <a:fillRect/>
            </a:stretch>
          </p:blipFill>
          <p:spPr>
            <a:xfrm>
              <a:off x="278063" y="1707787"/>
              <a:ext cx="6312416" cy="2773638"/>
            </a:xfrm>
            <a:prstGeom prst="rect">
              <a:avLst/>
            </a:prstGeom>
          </p:spPr>
        </p:pic>
        <p:sp>
          <p:nvSpPr>
            <p:cNvPr id="21" name="Rectangle 20">
              <a:extLst>
                <a:ext uri="{FF2B5EF4-FFF2-40B4-BE49-F238E27FC236}">
                  <a16:creationId xmlns:a16="http://schemas.microsoft.com/office/drawing/2014/main" id="{C7A6C01C-2C04-4EEB-8110-DDC78F11B27A}"/>
                </a:ext>
              </a:extLst>
            </p:cNvPr>
            <p:cNvSpPr/>
            <p:nvPr/>
          </p:nvSpPr>
          <p:spPr>
            <a:xfrm>
              <a:off x="6010940" y="1698056"/>
              <a:ext cx="591341" cy="217985"/>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Rectangle 22">
              <a:extLst>
                <a:ext uri="{FF2B5EF4-FFF2-40B4-BE49-F238E27FC236}">
                  <a16:creationId xmlns:a16="http://schemas.microsoft.com/office/drawing/2014/main" id="{655B9370-1C25-4CCD-9BF7-E00F2CF5E598}"/>
                </a:ext>
              </a:extLst>
            </p:cNvPr>
            <p:cNvSpPr/>
            <p:nvPr/>
          </p:nvSpPr>
          <p:spPr>
            <a:xfrm>
              <a:off x="278063" y="1932343"/>
              <a:ext cx="1182142" cy="2526241"/>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Rectangle 23">
              <a:extLst>
                <a:ext uri="{FF2B5EF4-FFF2-40B4-BE49-F238E27FC236}">
                  <a16:creationId xmlns:a16="http://schemas.microsoft.com/office/drawing/2014/main" id="{1A693B63-FAF8-47DA-A8A8-3FCB4C5C4C26}"/>
                </a:ext>
              </a:extLst>
            </p:cNvPr>
            <p:cNvSpPr/>
            <p:nvPr/>
          </p:nvSpPr>
          <p:spPr>
            <a:xfrm>
              <a:off x="3444969" y="1925256"/>
              <a:ext cx="962904" cy="2188463"/>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27" name="Picture 26">
            <a:extLst>
              <a:ext uri="{FF2B5EF4-FFF2-40B4-BE49-F238E27FC236}">
                <a16:creationId xmlns:a16="http://schemas.microsoft.com/office/drawing/2014/main" id="{E0C9D7A7-2949-4B91-BABE-3EA46232F1AB}"/>
              </a:ext>
            </a:extLst>
          </p:cNvPr>
          <p:cNvPicPr>
            <a:picLocks noChangeAspect="1"/>
          </p:cNvPicPr>
          <p:nvPr/>
        </p:nvPicPr>
        <p:blipFill>
          <a:blip r:embed="rId4"/>
          <a:stretch>
            <a:fillRect/>
          </a:stretch>
        </p:blipFill>
        <p:spPr>
          <a:xfrm>
            <a:off x="3762317" y="7885105"/>
            <a:ext cx="2514600" cy="494676"/>
          </a:xfrm>
          <a:prstGeom prst="rect">
            <a:avLst/>
          </a:prstGeom>
        </p:spPr>
      </p:pic>
      <p:sp>
        <p:nvSpPr>
          <p:cNvPr id="28" name="Rectangle 27">
            <a:extLst>
              <a:ext uri="{FF2B5EF4-FFF2-40B4-BE49-F238E27FC236}">
                <a16:creationId xmlns:a16="http://schemas.microsoft.com/office/drawing/2014/main" id="{F3F17936-0EAD-4BF4-AA72-D25568F560FA}"/>
              </a:ext>
            </a:extLst>
          </p:cNvPr>
          <p:cNvSpPr/>
          <p:nvPr/>
        </p:nvSpPr>
        <p:spPr>
          <a:xfrm>
            <a:off x="3305117" y="5535869"/>
            <a:ext cx="499009" cy="179231"/>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Rectangle 28">
            <a:extLst>
              <a:ext uri="{FF2B5EF4-FFF2-40B4-BE49-F238E27FC236}">
                <a16:creationId xmlns:a16="http://schemas.microsoft.com/office/drawing/2014/main" id="{0E83C3E7-D9A3-4C06-B75D-00D8CEB37271}"/>
              </a:ext>
            </a:extLst>
          </p:cNvPr>
          <p:cNvSpPr/>
          <p:nvPr/>
        </p:nvSpPr>
        <p:spPr>
          <a:xfrm>
            <a:off x="4407215" y="7018729"/>
            <a:ext cx="201478" cy="203934"/>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Rectangle 29">
            <a:extLst>
              <a:ext uri="{FF2B5EF4-FFF2-40B4-BE49-F238E27FC236}">
                <a16:creationId xmlns:a16="http://schemas.microsoft.com/office/drawing/2014/main" id="{139EFBA1-D34E-42F4-A234-90B0E98718BA}"/>
              </a:ext>
            </a:extLst>
          </p:cNvPr>
          <p:cNvSpPr/>
          <p:nvPr/>
        </p:nvSpPr>
        <p:spPr>
          <a:xfrm>
            <a:off x="6257544" y="7411883"/>
            <a:ext cx="495946" cy="203934"/>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Rectangle 30">
            <a:extLst>
              <a:ext uri="{FF2B5EF4-FFF2-40B4-BE49-F238E27FC236}">
                <a16:creationId xmlns:a16="http://schemas.microsoft.com/office/drawing/2014/main" id="{4DE93ADD-8F10-4BCC-B9DE-7314A7235B9C}"/>
              </a:ext>
            </a:extLst>
          </p:cNvPr>
          <p:cNvSpPr/>
          <p:nvPr/>
        </p:nvSpPr>
        <p:spPr>
          <a:xfrm>
            <a:off x="5605929" y="6466540"/>
            <a:ext cx="502024" cy="223791"/>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Rectangle 31">
            <a:extLst>
              <a:ext uri="{FF2B5EF4-FFF2-40B4-BE49-F238E27FC236}">
                <a16:creationId xmlns:a16="http://schemas.microsoft.com/office/drawing/2014/main" id="{6CB36494-F3B3-4465-91EA-21BE6CF23279}"/>
              </a:ext>
            </a:extLst>
          </p:cNvPr>
          <p:cNvSpPr/>
          <p:nvPr/>
        </p:nvSpPr>
        <p:spPr>
          <a:xfrm>
            <a:off x="6563339" y="6965117"/>
            <a:ext cx="201478" cy="203934"/>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713348C4-7B45-432A-857C-86762CEBE246}"/>
              </a:ext>
            </a:extLst>
          </p:cNvPr>
          <p:cNvSpPr/>
          <p:nvPr/>
        </p:nvSpPr>
        <p:spPr>
          <a:xfrm>
            <a:off x="203249" y="1233511"/>
            <a:ext cx="6400800" cy="400110"/>
          </a:xfrm>
          <a:prstGeom prst="rect">
            <a:avLst/>
          </a:prstGeom>
        </p:spPr>
        <p:txBody>
          <a:bodyPr wrap="square">
            <a:spAutoFit/>
          </a:bodyPr>
          <a:lstStyle/>
          <a:p>
            <a:r>
              <a:rPr lang="en-US" sz="1000" dirty="0">
                <a:latin typeface="Open Sans" panose="020B0606030504020204" pitchFamily="34" charset="0"/>
                <a:ea typeface="Open Sans" panose="020B0606030504020204" pitchFamily="34" charset="0"/>
                <a:cs typeface="Open Sans" panose="020B0606030504020204" pitchFamily="34" charset="0"/>
              </a:rPr>
              <a:t>The administration page has many options to add user roles which are defined by access control. </a:t>
            </a:r>
          </a:p>
          <a:p>
            <a:r>
              <a:rPr lang="en-US" sz="1000" dirty="0">
                <a:latin typeface="Open Sans" panose="020B0606030504020204" pitchFamily="34" charset="0"/>
                <a:ea typeface="Open Sans" panose="020B0606030504020204" pitchFamily="34" charset="0"/>
                <a:cs typeface="Open Sans" panose="020B0606030504020204" pitchFamily="34" charset="0"/>
              </a:rPr>
              <a:t>From access control you can add a user, upload users, or view current users.</a:t>
            </a:r>
          </a:p>
        </p:txBody>
      </p:sp>
      <p:sp>
        <p:nvSpPr>
          <p:cNvPr id="25" name="TextBox 24">
            <a:extLst>
              <a:ext uri="{FF2B5EF4-FFF2-40B4-BE49-F238E27FC236}">
                <a16:creationId xmlns:a16="http://schemas.microsoft.com/office/drawing/2014/main" id="{CA07388B-0A62-4950-B2AC-8859FFDE9B45}"/>
              </a:ext>
            </a:extLst>
          </p:cNvPr>
          <p:cNvSpPr txBox="1"/>
          <p:nvPr/>
        </p:nvSpPr>
        <p:spPr>
          <a:xfrm>
            <a:off x="1689200" y="4626919"/>
            <a:ext cx="3664338" cy="230832"/>
          </a:xfrm>
          <a:prstGeom prst="rect">
            <a:avLst/>
          </a:prstGeom>
          <a:noFill/>
        </p:spPr>
        <p:txBody>
          <a:bodyPr wrap="square" rtlCol="0">
            <a:spAutoFit/>
          </a:bodyPr>
          <a:lstStyle/>
          <a:p>
            <a:r>
              <a:rPr lang="en-US" sz="900" i="1" dirty="0">
                <a:latin typeface="Open Sans" panose="020B0606030504020204" pitchFamily="34" charset="0"/>
                <a:ea typeface="Open Sans" panose="020B0606030504020204" pitchFamily="34" charset="0"/>
                <a:cs typeface="Open Sans" panose="020B0606030504020204" pitchFamily="34" charset="0"/>
              </a:rPr>
              <a:t>Figure 3 – View users by each role by clicking on the associated tile</a:t>
            </a:r>
          </a:p>
        </p:txBody>
      </p:sp>
      <p:sp>
        <p:nvSpPr>
          <p:cNvPr id="33" name="TextBox 32">
            <a:extLst>
              <a:ext uri="{FF2B5EF4-FFF2-40B4-BE49-F238E27FC236}">
                <a16:creationId xmlns:a16="http://schemas.microsoft.com/office/drawing/2014/main" id="{014E0C05-5467-462E-AAA1-199993AB9647}"/>
              </a:ext>
            </a:extLst>
          </p:cNvPr>
          <p:cNvSpPr txBox="1"/>
          <p:nvPr/>
        </p:nvSpPr>
        <p:spPr>
          <a:xfrm>
            <a:off x="3438005" y="8426813"/>
            <a:ext cx="3166794" cy="230832"/>
          </a:xfrm>
          <a:prstGeom prst="rect">
            <a:avLst/>
          </a:prstGeom>
          <a:noFill/>
        </p:spPr>
        <p:txBody>
          <a:bodyPr wrap="square" rtlCol="0">
            <a:spAutoFit/>
          </a:bodyPr>
          <a:lstStyle/>
          <a:p>
            <a:r>
              <a:rPr lang="en-US" sz="900" i="1" dirty="0">
                <a:latin typeface="Open Sans" panose="020B0606030504020204" pitchFamily="34" charset="0"/>
                <a:ea typeface="Open Sans" panose="020B0606030504020204" pitchFamily="34" charset="0"/>
                <a:cs typeface="Open Sans" panose="020B0606030504020204" pitchFamily="34" charset="0"/>
              </a:rPr>
              <a:t>Figure 4 – Add a new user account and assign permissions</a:t>
            </a:r>
          </a:p>
        </p:txBody>
      </p:sp>
    </p:spTree>
    <p:extLst>
      <p:ext uri="{BB962C8B-B14F-4D97-AF65-F5344CB8AC3E}">
        <p14:creationId xmlns:p14="http://schemas.microsoft.com/office/powerpoint/2010/main" val="17586094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F45398AA-1200-44F4-AD7F-F15896854018}"/>
              </a:ext>
            </a:extLst>
          </p:cNvPr>
          <p:cNvPicPr>
            <a:picLocks noChangeAspect="1"/>
          </p:cNvPicPr>
          <p:nvPr/>
        </p:nvPicPr>
        <p:blipFill>
          <a:blip r:embed="rId2"/>
          <a:stretch>
            <a:fillRect/>
          </a:stretch>
        </p:blipFill>
        <p:spPr>
          <a:xfrm>
            <a:off x="301034" y="6425292"/>
            <a:ext cx="6391236" cy="1034541"/>
          </a:xfrm>
          <a:prstGeom prst="rect">
            <a:avLst/>
          </a:prstGeom>
        </p:spPr>
      </p:pic>
      <p:sp>
        <p:nvSpPr>
          <p:cNvPr id="2" name="Title 1">
            <a:extLst>
              <a:ext uri="{FF2B5EF4-FFF2-40B4-BE49-F238E27FC236}">
                <a16:creationId xmlns:a16="http://schemas.microsoft.com/office/drawing/2014/main" id="{91EFA906-3173-4B30-A96B-093EB80BA597}"/>
              </a:ext>
            </a:extLst>
          </p:cNvPr>
          <p:cNvSpPr>
            <a:spLocks noGrp="1"/>
          </p:cNvSpPr>
          <p:nvPr>
            <p:ph type="title"/>
          </p:nvPr>
        </p:nvSpPr>
        <p:spPr>
          <a:xfrm>
            <a:off x="104717" y="196197"/>
            <a:ext cx="2787339" cy="517603"/>
          </a:xfrm>
        </p:spPr>
        <p:txBody>
          <a:bodyPr>
            <a:normAutofit fontScale="90000"/>
          </a:bodyPr>
          <a:lstStyle/>
          <a:p>
            <a:r>
              <a:rPr lang="en-US" sz="2000" b="1" dirty="0"/>
              <a:t>VASE+</a:t>
            </a:r>
            <a:br>
              <a:rPr lang="en-US" sz="1400" b="1" dirty="0"/>
            </a:br>
            <a:r>
              <a:rPr lang="en-US" sz="1400" b="1" dirty="0"/>
              <a:t>Job Aid – Assign User Roles</a:t>
            </a:r>
          </a:p>
        </p:txBody>
      </p:sp>
      <p:sp>
        <p:nvSpPr>
          <p:cNvPr id="3" name="Text Placeholder 2">
            <a:extLst>
              <a:ext uri="{FF2B5EF4-FFF2-40B4-BE49-F238E27FC236}">
                <a16:creationId xmlns:a16="http://schemas.microsoft.com/office/drawing/2014/main" id="{9CDF0945-9BBA-4EF4-BAC2-A7965C4795DA}"/>
              </a:ext>
            </a:extLst>
          </p:cNvPr>
          <p:cNvSpPr>
            <a:spLocks noGrp="1"/>
          </p:cNvSpPr>
          <p:nvPr>
            <p:ph type="body" sz="quarter" idx="10"/>
          </p:nvPr>
        </p:nvSpPr>
        <p:spPr>
          <a:xfrm>
            <a:off x="104900" y="1262168"/>
            <a:ext cx="6648200" cy="1193427"/>
          </a:xfrm>
        </p:spPr>
        <p:txBody>
          <a:bodyPr>
            <a:normAutofit/>
          </a:bodyPr>
          <a:lstStyle/>
          <a:p>
            <a:r>
              <a:rPr lang="en-US" sz="1000" dirty="0"/>
              <a:t>Site Admins may upload users via file upload.</a:t>
            </a:r>
          </a:p>
          <a:p>
            <a:pPr marL="228600" indent="-228600">
              <a:buFont typeface="+mj-lt"/>
              <a:buAutoNum type="arabicPeriod"/>
            </a:pPr>
            <a:r>
              <a:rPr lang="en-US" sz="1000" dirty="0"/>
              <a:t>Click on “Upload Users.” - In the Upload Users window the system allows for the submission of a predefined list of users to be assign to a specific role.</a:t>
            </a:r>
          </a:p>
          <a:p>
            <a:pPr marL="228600" indent="-228600">
              <a:buFont typeface="+mj-lt"/>
              <a:buAutoNum type="arabicPeriod"/>
            </a:pPr>
            <a:r>
              <a:rPr lang="en-US" sz="1000" dirty="0"/>
              <a:t>Search and choose a role, a locality (if applicable), and a clinic by clicking on each corresponding sections dropdown menu. </a:t>
            </a:r>
          </a:p>
          <a:p>
            <a:pPr marL="228600" indent="-228600">
              <a:buFont typeface="+mj-lt"/>
              <a:buAutoNum type="arabicPeriod"/>
            </a:pPr>
            <a:r>
              <a:rPr lang="en-US" sz="1000" dirty="0"/>
              <a:t>Choose a user file to upload. Only XLSX or delimited (CSV) files are supported.</a:t>
            </a:r>
          </a:p>
        </p:txBody>
      </p:sp>
      <p:sp>
        <p:nvSpPr>
          <p:cNvPr id="4" name="Title 1">
            <a:extLst>
              <a:ext uri="{FF2B5EF4-FFF2-40B4-BE49-F238E27FC236}">
                <a16:creationId xmlns:a16="http://schemas.microsoft.com/office/drawing/2014/main" id="{9DC8560D-31AE-4BFE-83E7-799454BCE4C9}"/>
              </a:ext>
            </a:extLst>
          </p:cNvPr>
          <p:cNvSpPr txBox="1">
            <a:spLocks/>
          </p:cNvSpPr>
          <p:nvPr/>
        </p:nvSpPr>
        <p:spPr>
          <a:xfrm>
            <a:off x="4070661" y="267080"/>
            <a:ext cx="2787339" cy="517603"/>
          </a:xfrm>
          <a:prstGeom prst="rect">
            <a:avLst/>
          </a:prstGeom>
        </p:spPr>
        <p:txBody>
          <a:bodyPr vert="horz" lIns="91440" tIns="45720" rIns="91440" bIns="45720" rtlCol="0" anchor="ctr">
            <a:normAutofit lnSpcReduction="10000"/>
          </a:bodyPr>
          <a:lstStyle>
            <a:lvl1pPr algn="l" defTabSz="514350" rtl="0" eaLnBrk="1" latinLnBrk="0" hangingPunct="1">
              <a:lnSpc>
                <a:spcPct val="90000"/>
              </a:lnSpc>
              <a:spcBef>
                <a:spcPct val="0"/>
              </a:spcBef>
              <a:buNone/>
              <a:defRPr sz="1125" kern="1200">
                <a:solidFill>
                  <a:schemeClr val="accent5"/>
                </a:solidFill>
                <a:latin typeface="Open Sans Semibold" panose="020B0706030804020204" pitchFamily="34" charset="0"/>
                <a:ea typeface="Open Sans Semibold" panose="020B0706030804020204" pitchFamily="34" charset="0"/>
                <a:cs typeface="Open Sans Semibold" panose="020B0706030804020204" pitchFamily="34" charset="0"/>
              </a:defRPr>
            </a:lvl1pPr>
          </a:lstStyle>
          <a:p>
            <a:pPr marL="0" marR="0" lvl="0" indent="0" algn="r" defTabSz="514350" rtl="0" eaLnBrk="1" fontAlgn="auto" latinLnBrk="0" hangingPunct="1">
              <a:lnSpc>
                <a:spcPct val="90000"/>
              </a:lnSpc>
              <a:spcBef>
                <a:spcPct val="0"/>
              </a:spcBef>
              <a:spcAft>
                <a:spcPts val="0"/>
              </a:spcAft>
              <a:buClrTx/>
              <a:buSzTx/>
              <a:buFontTx/>
              <a:buNone/>
              <a:tabLst/>
              <a:defRPr/>
            </a:pPr>
            <a:endParaRPr kumimoji="0" lang="en-US" sz="1125" b="0" i="0" u="none" strike="noStrike" kern="1200" cap="none" spc="0" normalizeH="0" baseline="0" noProof="0" dirty="0">
              <a:ln>
                <a:noFill/>
              </a:ln>
              <a:solidFill>
                <a:srgbClr val="5B9BD5"/>
              </a:solidFill>
              <a:effectLst/>
              <a:uLnTx/>
              <a:uFillTx/>
              <a:latin typeface="Open Sans Semibold" panose="020B0706030804020204" pitchFamily="34" charset="0"/>
              <a:ea typeface="Open Sans Semibold" panose="020B0706030804020204" pitchFamily="34" charset="0"/>
              <a:cs typeface="Open Sans Semibold" panose="020B0706030804020204" pitchFamily="34" charset="0"/>
            </a:endParaRPr>
          </a:p>
          <a:p>
            <a:pPr marL="0" marR="0" lvl="0" indent="0" algn="r" defTabSz="514350" rtl="0" eaLnBrk="1" fontAlgn="auto" latinLnBrk="0" hangingPunct="1">
              <a:lnSpc>
                <a:spcPct val="90000"/>
              </a:lnSpc>
              <a:spcBef>
                <a:spcPct val="0"/>
              </a:spcBef>
              <a:spcAft>
                <a:spcPts val="0"/>
              </a:spcAft>
              <a:buClrTx/>
              <a:buSzTx/>
              <a:buFontTx/>
              <a:buNone/>
              <a:tabLst/>
              <a:defRPr/>
            </a:pPr>
            <a:br>
              <a:rPr lang="en-US" sz="1100" b="0" i="0" u="none" strike="noStrike" kern="1200" cap="none" spc="0" normalizeH="0" baseline="0" noProof="0" dirty="0">
                <a:ln>
                  <a:noFill/>
                </a:ln>
                <a:effectLst/>
                <a:uLnTx/>
                <a:uFillTx/>
                <a:latin typeface="Open Sans Semibold" panose="020B0706030804020204" pitchFamily="34" charset="0"/>
                <a:ea typeface="Open Sans Semibold" panose="020B0706030804020204" pitchFamily="34" charset="0"/>
                <a:cs typeface="Open Sans Semibold" panose="020B0706030804020204" pitchFamily="34" charset="0"/>
              </a:rPr>
            </a:br>
            <a:r>
              <a:rPr kumimoji="0" lang="en-US" sz="1100" b="0" i="0" u="none" strike="noStrike" kern="1200" cap="none" spc="0" normalizeH="0" baseline="0" noProof="0">
                <a:ln>
                  <a:noFill/>
                </a:ln>
                <a:solidFill>
                  <a:srgbClr val="5B9BD5"/>
                </a:solidFill>
                <a:effectLst/>
                <a:uLnTx/>
                <a:uFillTx/>
                <a:latin typeface="Open Sans Semibold"/>
                <a:ea typeface="Open Sans Semibold"/>
                <a:cs typeface="Open Sans Semibold"/>
              </a:rPr>
              <a:t>Version </a:t>
            </a:r>
            <a:r>
              <a:rPr lang="en-US" sz="1100">
                <a:solidFill>
                  <a:srgbClr val="5B9BD5"/>
                </a:solidFill>
                <a:latin typeface="Open Sans Semibold"/>
                <a:ea typeface="Open Sans Semibold"/>
                <a:cs typeface="Open Sans Semibold"/>
              </a:rPr>
              <a:t>1.1</a:t>
            </a:r>
            <a:endParaRPr lang="en-US" sz="1100" b="0" i="0" u="none" strike="noStrike" kern="1200" cap="none" spc="0" normalizeH="0" baseline="0" noProof="0">
              <a:ln>
                <a:noFill/>
              </a:ln>
              <a:solidFill>
                <a:srgbClr val="5B9BD5"/>
              </a:solidFill>
              <a:effectLst/>
              <a:uLnTx/>
              <a:uFillTx/>
              <a:latin typeface="Open Sans Semibold" panose="020B0706030804020204" pitchFamily="34" charset="0"/>
              <a:ea typeface="Open Sans Semibold" panose="020B0706030804020204" pitchFamily="34" charset="0"/>
              <a:cs typeface="Open Sans Semibold" panose="020B0706030804020204" pitchFamily="34" charset="0"/>
            </a:endParaRPr>
          </a:p>
        </p:txBody>
      </p:sp>
      <p:sp>
        <p:nvSpPr>
          <p:cNvPr id="5" name="TextBox 4">
            <a:extLst>
              <a:ext uri="{FF2B5EF4-FFF2-40B4-BE49-F238E27FC236}">
                <a16:creationId xmlns:a16="http://schemas.microsoft.com/office/drawing/2014/main" id="{8A13FD6C-B39B-4F91-98E5-FA3F7E4734AB}"/>
              </a:ext>
            </a:extLst>
          </p:cNvPr>
          <p:cNvSpPr txBox="1"/>
          <p:nvPr/>
        </p:nvSpPr>
        <p:spPr>
          <a:xfrm>
            <a:off x="104717" y="807677"/>
            <a:ext cx="6400800"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dirty="0">
                <a:solidFill>
                  <a:srgbClr val="5B9BD5"/>
                </a:solidFill>
                <a:latin typeface="Open Sans" panose="020B0606030504020204" pitchFamily="34" charset="0"/>
                <a:ea typeface="Open Sans" panose="020B0606030504020204" pitchFamily="34" charset="0"/>
                <a:cs typeface="Open Sans" panose="020B0606030504020204" pitchFamily="34" charset="0"/>
              </a:rPr>
              <a:t>Upload a User File and Assign Role</a:t>
            </a:r>
            <a:endParaRPr kumimoji="0" lang="en-US" sz="1400" b="1" i="0" u="none" strike="noStrike" kern="1200" cap="none" spc="0" normalizeH="0" baseline="0" noProof="0" dirty="0">
              <a:ln>
                <a:noFill/>
              </a:ln>
              <a:solidFill>
                <a:srgbClr val="5B9BD5"/>
              </a:solidFill>
              <a:effectLst/>
              <a:uLnTx/>
              <a:uFillTx/>
              <a:latin typeface="Open Sans" panose="020B0606030504020204" pitchFamily="34" charset="0"/>
              <a:ea typeface="Open Sans" panose="020B0606030504020204" pitchFamily="34" charset="0"/>
              <a:cs typeface="Open Sans" panose="020B0606030504020204" pitchFamily="34" charset="0"/>
            </a:endParaRPr>
          </a:p>
        </p:txBody>
      </p:sp>
      <p:cxnSp>
        <p:nvCxnSpPr>
          <p:cNvPr id="6" name="Google Shape;710;gae5b44f2be_2_1311">
            <a:extLst>
              <a:ext uri="{FF2B5EF4-FFF2-40B4-BE49-F238E27FC236}">
                <a16:creationId xmlns:a16="http://schemas.microsoft.com/office/drawing/2014/main" id="{657802E9-7ED4-44FE-AD84-7EFEAAB28FE6}"/>
              </a:ext>
            </a:extLst>
          </p:cNvPr>
          <p:cNvCxnSpPr/>
          <p:nvPr/>
        </p:nvCxnSpPr>
        <p:spPr>
          <a:xfrm>
            <a:off x="203249" y="1145351"/>
            <a:ext cx="2740800" cy="0"/>
          </a:xfrm>
          <a:prstGeom prst="straightConnector1">
            <a:avLst/>
          </a:prstGeom>
          <a:noFill/>
          <a:ln w="28575" cap="flat" cmpd="sng">
            <a:solidFill>
              <a:srgbClr val="1A3964"/>
            </a:solidFill>
            <a:prstDash val="solid"/>
            <a:miter lim="800000"/>
            <a:headEnd type="none" w="sm" len="sm"/>
            <a:tailEnd type="none" w="sm" len="sm"/>
          </a:ln>
        </p:spPr>
      </p:cxnSp>
      <p:cxnSp>
        <p:nvCxnSpPr>
          <p:cNvPr id="7" name="Google Shape;711;gae5b44f2be_2_1311">
            <a:extLst>
              <a:ext uri="{FF2B5EF4-FFF2-40B4-BE49-F238E27FC236}">
                <a16:creationId xmlns:a16="http://schemas.microsoft.com/office/drawing/2014/main" id="{FD7FB4C4-CFE4-49E3-98CA-92A359A9261D}"/>
              </a:ext>
            </a:extLst>
          </p:cNvPr>
          <p:cNvCxnSpPr/>
          <p:nvPr/>
        </p:nvCxnSpPr>
        <p:spPr>
          <a:xfrm>
            <a:off x="203249" y="1202501"/>
            <a:ext cx="2740800" cy="0"/>
          </a:xfrm>
          <a:prstGeom prst="straightConnector1">
            <a:avLst/>
          </a:prstGeom>
          <a:noFill/>
          <a:ln w="19050" cap="flat" cmpd="sng">
            <a:solidFill>
              <a:schemeClr val="accent3"/>
            </a:solidFill>
            <a:prstDash val="solid"/>
            <a:miter lim="800000"/>
            <a:headEnd type="none" w="sm" len="sm"/>
            <a:tailEnd type="none" w="sm" len="sm"/>
          </a:ln>
        </p:spPr>
      </p:cxnSp>
      <p:sp>
        <p:nvSpPr>
          <p:cNvPr id="17" name="TextBox 16">
            <a:extLst>
              <a:ext uri="{FF2B5EF4-FFF2-40B4-BE49-F238E27FC236}">
                <a16:creationId xmlns:a16="http://schemas.microsoft.com/office/drawing/2014/main" id="{2041FAD6-3027-492A-B58D-3E0D908A4A03}"/>
              </a:ext>
            </a:extLst>
          </p:cNvPr>
          <p:cNvSpPr txBox="1"/>
          <p:nvPr/>
        </p:nvSpPr>
        <p:spPr>
          <a:xfrm>
            <a:off x="2662474" y="5050635"/>
            <a:ext cx="1533043" cy="230832"/>
          </a:xfrm>
          <a:prstGeom prst="rect">
            <a:avLst/>
          </a:prstGeom>
          <a:noFill/>
        </p:spPr>
        <p:txBody>
          <a:bodyPr wrap="square" rtlCol="0">
            <a:spAutoFit/>
          </a:bodyPr>
          <a:lstStyle/>
          <a:p>
            <a:r>
              <a:rPr lang="en-US" sz="900" i="1" dirty="0">
                <a:latin typeface="Open Sans" panose="020B0606030504020204" pitchFamily="34" charset="0"/>
                <a:ea typeface="Open Sans" panose="020B0606030504020204" pitchFamily="34" charset="0"/>
                <a:cs typeface="Open Sans" panose="020B0606030504020204" pitchFamily="34" charset="0"/>
              </a:rPr>
              <a:t>Figure 6 – Upload Users</a:t>
            </a:r>
          </a:p>
        </p:txBody>
      </p:sp>
      <p:pic>
        <p:nvPicPr>
          <p:cNvPr id="19" name="Picture 18">
            <a:extLst>
              <a:ext uri="{FF2B5EF4-FFF2-40B4-BE49-F238E27FC236}">
                <a16:creationId xmlns:a16="http://schemas.microsoft.com/office/drawing/2014/main" id="{4233A388-C8DA-4331-8FA7-E1669A1BC6F0}"/>
              </a:ext>
            </a:extLst>
          </p:cNvPr>
          <p:cNvPicPr>
            <a:picLocks noChangeAspect="1"/>
          </p:cNvPicPr>
          <p:nvPr/>
        </p:nvPicPr>
        <p:blipFill>
          <a:blip r:embed="rId3"/>
          <a:stretch>
            <a:fillRect/>
          </a:stretch>
        </p:blipFill>
        <p:spPr>
          <a:xfrm>
            <a:off x="1195621" y="2446618"/>
            <a:ext cx="4466755" cy="1046802"/>
          </a:xfrm>
          <a:prstGeom prst="rect">
            <a:avLst/>
          </a:prstGeom>
        </p:spPr>
      </p:pic>
      <p:sp>
        <p:nvSpPr>
          <p:cNvPr id="20" name="TextBox 19">
            <a:extLst>
              <a:ext uri="{FF2B5EF4-FFF2-40B4-BE49-F238E27FC236}">
                <a16:creationId xmlns:a16="http://schemas.microsoft.com/office/drawing/2014/main" id="{C8C90CE7-7402-465A-B2B7-A5033A1601E8}"/>
              </a:ext>
            </a:extLst>
          </p:cNvPr>
          <p:cNvSpPr txBox="1"/>
          <p:nvPr/>
        </p:nvSpPr>
        <p:spPr>
          <a:xfrm>
            <a:off x="2519075" y="3681772"/>
            <a:ext cx="1833524" cy="230832"/>
          </a:xfrm>
          <a:prstGeom prst="rect">
            <a:avLst/>
          </a:prstGeom>
          <a:noFill/>
        </p:spPr>
        <p:txBody>
          <a:bodyPr wrap="square" rtlCol="0">
            <a:spAutoFit/>
          </a:bodyPr>
          <a:lstStyle/>
          <a:p>
            <a:pPr algn="ctr"/>
            <a:r>
              <a:rPr lang="en-US" sz="900" i="1" dirty="0">
                <a:latin typeface="Open Sans" panose="020B0606030504020204" pitchFamily="34" charset="0"/>
                <a:ea typeface="Open Sans" panose="020B0606030504020204" pitchFamily="34" charset="0"/>
                <a:cs typeface="Open Sans" panose="020B0606030504020204" pitchFamily="34" charset="0"/>
              </a:rPr>
              <a:t>Figure 5 – Upload Users Button</a:t>
            </a:r>
          </a:p>
        </p:txBody>
      </p:sp>
      <p:sp>
        <p:nvSpPr>
          <p:cNvPr id="21" name="Rectangle 20">
            <a:extLst>
              <a:ext uri="{FF2B5EF4-FFF2-40B4-BE49-F238E27FC236}">
                <a16:creationId xmlns:a16="http://schemas.microsoft.com/office/drawing/2014/main" id="{CDC1A273-E1B4-471E-952B-C404478F3123}"/>
              </a:ext>
            </a:extLst>
          </p:cNvPr>
          <p:cNvSpPr/>
          <p:nvPr/>
        </p:nvSpPr>
        <p:spPr>
          <a:xfrm>
            <a:off x="4625530" y="2457371"/>
            <a:ext cx="570248" cy="207096"/>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ext Placeholder 2">
            <a:extLst>
              <a:ext uri="{FF2B5EF4-FFF2-40B4-BE49-F238E27FC236}">
                <a16:creationId xmlns:a16="http://schemas.microsoft.com/office/drawing/2014/main" id="{1CB05330-AFA5-4DAB-8C39-9EBE37CFECE0}"/>
              </a:ext>
            </a:extLst>
          </p:cNvPr>
          <p:cNvSpPr txBox="1">
            <a:spLocks/>
          </p:cNvSpPr>
          <p:nvPr/>
        </p:nvSpPr>
        <p:spPr>
          <a:xfrm>
            <a:off x="209800" y="5555190"/>
            <a:ext cx="6648200" cy="819223"/>
          </a:xfrm>
          <a:prstGeom prst="rect">
            <a:avLst/>
          </a:prstGeom>
        </p:spPr>
        <p:txBody>
          <a:bodyPr vert="horz" lIns="91440" tIns="45720" rIns="91440" bIns="45720" rtlCol="0">
            <a:normAutofit/>
          </a:bodyPr>
          <a:lstStyle>
            <a:lvl1pPr marL="0" indent="0" algn="l" defTabSz="514350" rtl="0" eaLnBrk="1" latinLnBrk="0" hangingPunct="1">
              <a:lnSpc>
                <a:spcPct val="90000"/>
              </a:lnSpc>
              <a:spcBef>
                <a:spcPts val="563"/>
              </a:spcBef>
              <a:buFont typeface="Arial" panose="020B0604020202020204" pitchFamily="34" charset="0"/>
              <a:buNone/>
              <a:defRPr sz="9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385763"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2pPr>
            <a:lvl3pPr marL="642938"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3pPr>
            <a:lvl4pPr marL="900113"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4pPr>
            <a:lvl5pPr marL="1157288"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5pPr>
            <a:lvl6pPr marL="141446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r>
              <a:rPr lang="en-US" sz="1000" dirty="0"/>
              <a:t>Users may be uploaded for multiple roles and/or multiple clinics at the same time.</a:t>
            </a:r>
          </a:p>
          <a:p>
            <a:r>
              <a:rPr lang="en-US" sz="1000" dirty="0"/>
              <a:t>Use the search button to select the file you wish to upload. Click on the small question mark icon to view the steps to upload the file as well as file format.  Once the file has been selected, click the Upload button to add the users to the system. </a:t>
            </a:r>
          </a:p>
        </p:txBody>
      </p:sp>
      <p:sp>
        <p:nvSpPr>
          <p:cNvPr id="25" name="TextBox 24">
            <a:extLst>
              <a:ext uri="{FF2B5EF4-FFF2-40B4-BE49-F238E27FC236}">
                <a16:creationId xmlns:a16="http://schemas.microsoft.com/office/drawing/2014/main" id="{B4BC8F12-8646-480D-A535-DBB65A36EDD3}"/>
              </a:ext>
            </a:extLst>
          </p:cNvPr>
          <p:cNvSpPr txBox="1"/>
          <p:nvPr/>
        </p:nvSpPr>
        <p:spPr>
          <a:xfrm>
            <a:off x="1993600" y="8239885"/>
            <a:ext cx="2870790" cy="230832"/>
          </a:xfrm>
          <a:prstGeom prst="rect">
            <a:avLst/>
          </a:prstGeom>
          <a:noFill/>
        </p:spPr>
        <p:txBody>
          <a:bodyPr wrap="square" rtlCol="0">
            <a:spAutoFit/>
          </a:bodyPr>
          <a:lstStyle/>
          <a:p>
            <a:pPr algn="ctr"/>
            <a:r>
              <a:rPr lang="en-US" sz="900" i="1" dirty="0">
                <a:latin typeface="Open Sans" panose="020B0606030504020204" pitchFamily="34" charset="0"/>
                <a:ea typeface="Open Sans" panose="020B0606030504020204" pitchFamily="34" charset="0"/>
                <a:cs typeface="Open Sans" panose="020B0606030504020204" pitchFamily="34" charset="0"/>
              </a:rPr>
              <a:t>Figure 7 – Upload Users for Multiple Roles or Clinics</a:t>
            </a:r>
          </a:p>
        </p:txBody>
      </p:sp>
      <p:sp>
        <p:nvSpPr>
          <p:cNvPr id="27" name="Rectangle 26">
            <a:extLst>
              <a:ext uri="{FF2B5EF4-FFF2-40B4-BE49-F238E27FC236}">
                <a16:creationId xmlns:a16="http://schemas.microsoft.com/office/drawing/2014/main" id="{1F8785C6-7552-40A6-B143-7408DDCCBE5C}"/>
              </a:ext>
            </a:extLst>
          </p:cNvPr>
          <p:cNvSpPr/>
          <p:nvPr/>
        </p:nvSpPr>
        <p:spPr>
          <a:xfrm>
            <a:off x="6322829" y="6810807"/>
            <a:ext cx="234137" cy="221227"/>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Rectangle 27">
            <a:extLst>
              <a:ext uri="{FF2B5EF4-FFF2-40B4-BE49-F238E27FC236}">
                <a16:creationId xmlns:a16="http://schemas.microsoft.com/office/drawing/2014/main" id="{EC8478F9-A08F-4F43-AED8-271044A69244}"/>
              </a:ext>
            </a:extLst>
          </p:cNvPr>
          <p:cNvSpPr/>
          <p:nvPr/>
        </p:nvSpPr>
        <p:spPr>
          <a:xfrm>
            <a:off x="6290472" y="6372833"/>
            <a:ext cx="430090" cy="269357"/>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Rectangle 28">
            <a:extLst>
              <a:ext uri="{FF2B5EF4-FFF2-40B4-BE49-F238E27FC236}">
                <a16:creationId xmlns:a16="http://schemas.microsoft.com/office/drawing/2014/main" id="{18429632-0760-4C4F-B649-7805621B409E}"/>
              </a:ext>
            </a:extLst>
          </p:cNvPr>
          <p:cNvSpPr/>
          <p:nvPr/>
        </p:nvSpPr>
        <p:spPr>
          <a:xfrm>
            <a:off x="6556966" y="6825326"/>
            <a:ext cx="153423" cy="157205"/>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a:extLst>
              <a:ext uri="{FF2B5EF4-FFF2-40B4-BE49-F238E27FC236}">
                <a16:creationId xmlns:a16="http://schemas.microsoft.com/office/drawing/2014/main" id="{87C8287A-EF6E-4972-919E-64EAF8AD7805}"/>
              </a:ext>
            </a:extLst>
          </p:cNvPr>
          <p:cNvPicPr>
            <a:picLocks noChangeAspect="1"/>
          </p:cNvPicPr>
          <p:nvPr/>
        </p:nvPicPr>
        <p:blipFill>
          <a:blip r:embed="rId4"/>
          <a:stretch>
            <a:fillRect/>
          </a:stretch>
        </p:blipFill>
        <p:spPr>
          <a:xfrm>
            <a:off x="541636" y="4087075"/>
            <a:ext cx="5979459" cy="810494"/>
          </a:xfrm>
          <a:prstGeom prst="rect">
            <a:avLst/>
          </a:prstGeom>
        </p:spPr>
      </p:pic>
    </p:spTree>
    <p:extLst>
      <p:ext uri="{BB962C8B-B14F-4D97-AF65-F5344CB8AC3E}">
        <p14:creationId xmlns:p14="http://schemas.microsoft.com/office/powerpoint/2010/main" val="26560441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0BF5B150-FA0F-462E-943F-6E955A21B4A5}"/>
              </a:ext>
            </a:extLst>
          </p:cNvPr>
          <p:cNvSpPr/>
          <p:nvPr/>
        </p:nvSpPr>
        <p:spPr>
          <a:xfrm>
            <a:off x="214924" y="3107294"/>
            <a:ext cx="6276918" cy="400110"/>
          </a:xfrm>
          <a:prstGeom prst="rect">
            <a:avLst/>
          </a:prstGeom>
        </p:spPr>
        <p:txBody>
          <a:bodyPr wrap="square">
            <a:spAutoFit/>
          </a:bodyPr>
          <a:lstStyle/>
          <a:p>
            <a:pPr marL="228600" indent="-228600">
              <a:buFont typeface="Arial" panose="020B0604020202020204" pitchFamily="34" charset="0"/>
              <a:buChar char="•"/>
            </a:pPr>
            <a:r>
              <a:rPr lang="en-US" sz="1000" dirty="0">
                <a:latin typeface="Open Sans" panose="020B0606030504020204" pitchFamily="34" charset="0"/>
                <a:ea typeface="Open Sans" panose="020B0606030504020204" pitchFamily="34" charset="0"/>
                <a:cs typeface="Open Sans" panose="020B0606030504020204" pitchFamily="34" charset="0"/>
              </a:rPr>
              <a:t>The user role group will list all current users in that role.</a:t>
            </a:r>
          </a:p>
          <a:p>
            <a:pPr marL="228600" indent="-228600">
              <a:buFont typeface="Arial" panose="020B0604020202020204" pitchFamily="34" charset="0"/>
              <a:buChar char="•"/>
            </a:pPr>
            <a:r>
              <a:rPr lang="en-US" sz="1000" dirty="0">
                <a:latin typeface="Open Sans" panose="020B0606030504020204" pitchFamily="34" charset="0"/>
                <a:ea typeface="Open Sans" panose="020B0606030504020204" pitchFamily="34" charset="0"/>
                <a:cs typeface="Open Sans" panose="020B0606030504020204" pitchFamily="34" charset="0"/>
              </a:rPr>
              <a:t>All present users in the system can be searched and edited.</a:t>
            </a:r>
          </a:p>
        </p:txBody>
      </p:sp>
      <p:sp>
        <p:nvSpPr>
          <p:cNvPr id="2" name="Title 1">
            <a:extLst>
              <a:ext uri="{FF2B5EF4-FFF2-40B4-BE49-F238E27FC236}">
                <a16:creationId xmlns:a16="http://schemas.microsoft.com/office/drawing/2014/main" id="{91EFA906-3173-4B30-A96B-093EB80BA597}"/>
              </a:ext>
            </a:extLst>
          </p:cNvPr>
          <p:cNvSpPr>
            <a:spLocks noGrp="1"/>
          </p:cNvSpPr>
          <p:nvPr>
            <p:ph type="title"/>
          </p:nvPr>
        </p:nvSpPr>
        <p:spPr>
          <a:xfrm>
            <a:off x="104717" y="196197"/>
            <a:ext cx="2787339" cy="517603"/>
          </a:xfrm>
        </p:spPr>
        <p:txBody>
          <a:bodyPr>
            <a:normAutofit fontScale="90000"/>
          </a:bodyPr>
          <a:lstStyle/>
          <a:p>
            <a:r>
              <a:rPr lang="en-US" sz="2000" b="1" dirty="0"/>
              <a:t>VASE+</a:t>
            </a:r>
            <a:br>
              <a:rPr lang="en-US" sz="1400" b="1" dirty="0"/>
            </a:br>
            <a:r>
              <a:rPr lang="en-US" sz="1400" b="1" dirty="0"/>
              <a:t>Job Aid – Assign User Roles</a:t>
            </a:r>
          </a:p>
        </p:txBody>
      </p:sp>
      <p:sp>
        <p:nvSpPr>
          <p:cNvPr id="3" name="Text Placeholder 2">
            <a:extLst>
              <a:ext uri="{FF2B5EF4-FFF2-40B4-BE49-F238E27FC236}">
                <a16:creationId xmlns:a16="http://schemas.microsoft.com/office/drawing/2014/main" id="{9CDF0945-9BBA-4EF4-BAC2-A7965C4795DA}"/>
              </a:ext>
            </a:extLst>
          </p:cNvPr>
          <p:cNvSpPr>
            <a:spLocks noGrp="1"/>
          </p:cNvSpPr>
          <p:nvPr>
            <p:ph type="body" sz="quarter" idx="10"/>
          </p:nvPr>
        </p:nvSpPr>
        <p:spPr>
          <a:xfrm>
            <a:off x="103514" y="4770139"/>
            <a:ext cx="6648200" cy="644088"/>
          </a:xfrm>
        </p:spPr>
        <p:txBody>
          <a:bodyPr vert="horz" lIns="91440" tIns="45720" rIns="91440" bIns="45720" rtlCol="0" anchor="t">
            <a:normAutofit/>
          </a:bodyPr>
          <a:lstStyle/>
          <a:p>
            <a:pPr marL="228600" indent="-228600">
              <a:buFont typeface="Arial" panose="020B0604020202020204" pitchFamily="34" charset="0"/>
              <a:buChar char="•"/>
            </a:pPr>
            <a:r>
              <a:rPr lang="en-US" sz="1000" dirty="0"/>
              <a:t>Editing a particular user allows for the addition or removal of roles for that user’s account.</a:t>
            </a:r>
          </a:p>
          <a:p>
            <a:pPr marL="228600" indent="-228600">
              <a:buFont typeface="Arial" panose="020B0604020202020204" pitchFamily="34" charset="0"/>
              <a:buChar char="•"/>
            </a:pPr>
            <a:r>
              <a:rPr lang="en-US" sz="1000" dirty="0">
                <a:latin typeface="Open Sans"/>
              </a:rPr>
              <a:t>Editing also gives the option to reset an account password and or block a particular user account depending on administrative level and permissions.</a:t>
            </a:r>
            <a:endParaRPr lang="en-US" sz="1000" dirty="0"/>
          </a:p>
          <a:p>
            <a:pPr marL="228600" indent="-228600">
              <a:buFont typeface="+mj-lt"/>
              <a:buAutoNum type="arabicPeriod"/>
            </a:pPr>
            <a:endParaRPr lang="en-US" sz="1000" dirty="0"/>
          </a:p>
          <a:p>
            <a:pPr marL="228600" indent="-228600">
              <a:buFont typeface="+mj-lt"/>
              <a:buAutoNum type="arabicPeriod"/>
            </a:pPr>
            <a:endParaRPr lang="en-US" sz="1000" dirty="0"/>
          </a:p>
          <a:p>
            <a:pPr marL="228600" indent="-228600">
              <a:buFont typeface="+mj-lt"/>
              <a:buAutoNum type="arabicPeriod"/>
            </a:pPr>
            <a:endParaRPr lang="en-US" sz="1000" dirty="0"/>
          </a:p>
          <a:p>
            <a:endParaRPr lang="en-US" sz="1000" dirty="0"/>
          </a:p>
          <a:p>
            <a:pPr marL="228600" indent="-228600">
              <a:buFont typeface="+mj-lt"/>
              <a:buAutoNum type="arabicPeriod"/>
            </a:pPr>
            <a:endParaRPr lang="en-US" sz="1000" dirty="0"/>
          </a:p>
          <a:p>
            <a:pPr marL="228600" indent="-228600">
              <a:buFont typeface="+mj-lt"/>
              <a:buAutoNum type="arabicPeriod"/>
            </a:pPr>
            <a:endParaRPr lang="en-US" sz="1000" dirty="0"/>
          </a:p>
          <a:p>
            <a:pPr marL="228600" indent="-228600">
              <a:buFont typeface="+mj-lt"/>
              <a:buAutoNum type="arabicPeriod" startAt="5"/>
            </a:pPr>
            <a:endParaRPr lang="en-US" sz="1000" dirty="0"/>
          </a:p>
        </p:txBody>
      </p:sp>
      <p:sp>
        <p:nvSpPr>
          <p:cNvPr id="4" name="Title 1">
            <a:extLst>
              <a:ext uri="{FF2B5EF4-FFF2-40B4-BE49-F238E27FC236}">
                <a16:creationId xmlns:a16="http://schemas.microsoft.com/office/drawing/2014/main" id="{9DC8560D-31AE-4BFE-83E7-799454BCE4C9}"/>
              </a:ext>
            </a:extLst>
          </p:cNvPr>
          <p:cNvSpPr txBox="1">
            <a:spLocks/>
          </p:cNvSpPr>
          <p:nvPr/>
        </p:nvSpPr>
        <p:spPr>
          <a:xfrm>
            <a:off x="4070661" y="267080"/>
            <a:ext cx="2787339" cy="517603"/>
          </a:xfrm>
          <a:prstGeom prst="rect">
            <a:avLst/>
          </a:prstGeom>
        </p:spPr>
        <p:txBody>
          <a:bodyPr vert="horz" lIns="91440" tIns="45720" rIns="91440" bIns="45720" rtlCol="0" anchor="ctr">
            <a:normAutofit lnSpcReduction="10000"/>
          </a:bodyPr>
          <a:lstStyle>
            <a:lvl1pPr algn="l" defTabSz="514350" rtl="0" eaLnBrk="1" latinLnBrk="0" hangingPunct="1">
              <a:lnSpc>
                <a:spcPct val="90000"/>
              </a:lnSpc>
              <a:spcBef>
                <a:spcPct val="0"/>
              </a:spcBef>
              <a:buNone/>
              <a:defRPr sz="1125" kern="1200">
                <a:solidFill>
                  <a:schemeClr val="accent5"/>
                </a:solidFill>
                <a:latin typeface="Open Sans Semibold" panose="020B0706030804020204" pitchFamily="34" charset="0"/>
                <a:ea typeface="Open Sans Semibold" panose="020B0706030804020204" pitchFamily="34" charset="0"/>
                <a:cs typeface="Open Sans Semibold" panose="020B0706030804020204" pitchFamily="34" charset="0"/>
              </a:defRPr>
            </a:lvl1pPr>
          </a:lstStyle>
          <a:p>
            <a:pPr marL="0" marR="0" lvl="0" indent="0" algn="r" defTabSz="514350" rtl="0" eaLnBrk="1" fontAlgn="auto" latinLnBrk="0" hangingPunct="1">
              <a:lnSpc>
                <a:spcPct val="90000"/>
              </a:lnSpc>
              <a:spcBef>
                <a:spcPct val="0"/>
              </a:spcBef>
              <a:spcAft>
                <a:spcPts val="0"/>
              </a:spcAft>
              <a:buClrTx/>
              <a:buSzTx/>
              <a:buFontTx/>
              <a:buNone/>
              <a:tabLst/>
              <a:defRPr/>
            </a:pPr>
            <a:endParaRPr kumimoji="0" lang="en-US" sz="1125" b="0" i="0" u="none" strike="noStrike" kern="1200" cap="none" spc="0" normalizeH="0" baseline="0" noProof="0" dirty="0">
              <a:ln>
                <a:noFill/>
              </a:ln>
              <a:solidFill>
                <a:srgbClr val="5B9BD5"/>
              </a:solidFill>
              <a:effectLst/>
              <a:uLnTx/>
              <a:uFillTx/>
              <a:latin typeface="Open Sans Semibold" panose="020B0706030804020204" pitchFamily="34" charset="0"/>
              <a:ea typeface="Open Sans Semibold" panose="020B0706030804020204" pitchFamily="34" charset="0"/>
              <a:cs typeface="Open Sans Semibold" panose="020B0706030804020204" pitchFamily="34" charset="0"/>
            </a:endParaRPr>
          </a:p>
          <a:p>
            <a:pPr marL="0" marR="0" lvl="0" indent="0" algn="r" defTabSz="514350" rtl="0" eaLnBrk="1" fontAlgn="auto" latinLnBrk="0" hangingPunct="1">
              <a:lnSpc>
                <a:spcPct val="90000"/>
              </a:lnSpc>
              <a:spcBef>
                <a:spcPct val="0"/>
              </a:spcBef>
              <a:spcAft>
                <a:spcPts val="0"/>
              </a:spcAft>
              <a:buClrTx/>
              <a:buSzTx/>
              <a:buFontTx/>
              <a:buNone/>
              <a:tabLst/>
              <a:defRPr/>
            </a:pPr>
            <a:br>
              <a:rPr lang="en-US" sz="1100" b="0" i="0" u="none" strike="noStrike" kern="1200" cap="none" spc="0" normalizeH="0" baseline="0" noProof="0" dirty="0">
                <a:ln>
                  <a:noFill/>
                </a:ln>
                <a:effectLst/>
                <a:uLnTx/>
                <a:uFillTx/>
                <a:latin typeface="Open Sans Semibold" panose="020B0706030804020204" pitchFamily="34" charset="0"/>
                <a:ea typeface="Open Sans Semibold" panose="020B0706030804020204" pitchFamily="34" charset="0"/>
                <a:cs typeface="Open Sans Semibold" panose="020B0706030804020204" pitchFamily="34" charset="0"/>
              </a:rPr>
            </a:br>
            <a:r>
              <a:rPr kumimoji="0" lang="en-US" sz="1100" b="0" i="0" u="none" strike="noStrike" kern="1200" cap="none" spc="0" normalizeH="0" baseline="0" noProof="0">
                <a:ln>
                  <a:noFill/>
                </a:ln>
                <a:solidFill>
                  <a:srgbClr val="5B9BD5"/>
                </a:solidFill>
                <a:effectLst/>
                <a:uLnTx/>
                <a:uFillTx/>
                <a:latin typeface="Open Sans Semibold"/>
                <a:ea typeface="Open Sans Semibold"/>
                <a:cs typeface="Open Sans Semibold"/>
              </a:rPr>
              <a:t>Version </a:t>
            </a:r>
            <a:r>
              <a:rPr lang="en-US" sz="1100">
                <a:solidFill>
                  <a:srgbClr val="5B9BD5"/>
                </a:solidFill>
                <a:latin typeface="Open Sans Semibold"/>
                <a:ea typeface="Open Sans Semibold"/>
                <a:cs typeface="Open Sans Semibold"/>
              </a:rPr>
              <a:t>1.1</a:t>
            </a:r>
            <a:endParaRPr lang="en-US" sz="1100" b="0" i="0" u="none" strike="noStrike" kern="1200" cap="none" spc="0" normalizeH="0" baseline="0" noProof="0">
              <a:ln>
                <a:noFill/>
              </a:ln>
              <a:solidFill>
                <a:srgbClr val="5B9BD5"/>
              </a:solidFill>
              <a:effectLst/>
              <a:uLnTx/>
              <a:uFillTx/>
              <a:latin typeface="Open Sans Semibold" panose="020B0706030804020204" pitchFamily="34" charset="0"/>
              <a:ea typeface="Open Sans Semibold" panose="020B0706030804020204" pitchFamily="34" charset="0"/>
              <a:cs typeface="Open Sans Semibold" panose="020B0706030804020204" pitchFamily="34" charset="0"/>
            </a:endParaRPr>
          </a:p>
        </p:txBody>
      </p:sp>
      <p:pic>
        <p:nvPicPr>
          <p:cNvPr id="19" name="Picture 18">
            <a:extLst>
              <a:ext uri="{FF2B5EF4-FFF2-40B4-BE49-F238E27FC236}">
                <a16:creationId xmlns:a16="http://schemas.microsoft.com/office/drawing/2014/main" id="{17F86226-B103-42D9-884E-D3584750DA54}"/>
              </a:ext>
            </a:extLst>
          </p:cNvPr>
          <p:cNvPicPr>
            <a:picLocks noChangeAspect="1"/>
          </p:cNvPicPr>
          <p:nvPr/>
        </p:nvPicPr>
        <p:blipFill>
          <a:blip r:embed="rId2"/>
          <a:stretch>
            <a:fillRect/>
          </a:stretch>
        </p:blipFill>
        <p:spPr>
          <a:xfrm>
            <a:off x="2396787" y="8248756"/>
            <a:ext cx="2064057" cy="457200"/>
          </a:xfrm>
          <a:prstGeom prst="rect">
            <a:avLst/>
          </a:prstGeom>
        </p:spPr>
      </p:pic>
      <p:sp>
        <p:nvSpPr>
          <p:cNvPr id="11" name="Rectangle 10">
            <a:extLst>
              <a:ext uri="{FF2B5EF4-FFF2-40B4-BE49-F238E27FC236}">
                <a16:creationId xmlns:a16="http://schemas.microsoft.com/office/drawing/2014/main" id="{43FD61DC-8245-4F56-BDBA-77B7EA34BF8B}"/>
              </a:ext>
            </a:extLst>
          </p:cNvPr>
          <p:cNvSpPr/>
          <p:nvPr/>
        </p:nvSpPr>
        <p:spPr>
          <a:xfrm>
            <a:off x="171935" y="7937507"/>
            <a:ext cx="6580979" cy="246221"/>
          </a:xfrm>
          <a:prstGeom prst="rect">
            <a:avLst/>
          </a:prstGeom>
        </p:spPr>
        <p:txBody>
          <a:bodyPr wrap="square">
            <a:spAutoFit/>
          </a:bodyPr>
          <a:lstStyle/>
          <a:p>
            <a:r>
              <a:rPr lang="en-US" sz="1000" dirty="0">
                <a:latin typeface="Open Sans" panose="020B0606030504020204" pitchFamily="34" charset="0"/>
                <a:ea typeface="Open Sans" panose="020B0606030504020204" pitchFamily="34" charset="0"/>
                <a:cs typeface="Open Sans" panose="020B0606030504020204" pitchFamily="34" charset="0"/>
              </a:rPr>
              <a:t>Click “Apply Changes” when finished.</a:t>
            </a:r>
          </a:p>
        </p:txBody>
      </p:sp>
      <p:sp>
        <p:nvSpPr>
          <p:cNvPr id="20" name="TextBox 19">
            <a:extLst>
              <a:ext uri="{FF2B5EF4-FFF2-40B4-BE49-F238E27FC236}">
                <a16:creationId xmlns:a16="http://schemas.microsoft.com/office/drawing/2014/main" id="{B3156B78-3A3C-4C02-90BC-804039A8CA0D}"/>
              </a:ext>
            </a:extLst>
          </p:cNvPr>
          <p:cNvSpPr txBox="1"/>
          <p:nvPr/>
        </p:nvSpPr>
        <p:spPr>
          <a:xfrm>
            <a:off x="2099100" y="4492113"/>
            <a:ext cx="2659799" cy="230832"/>
          </a:xfrm>
          <a:prstGeom prst="rect">
            <a:avLst/>
          </a:prstGeom>
          <a:noFill/>
        </p:spPr>
        <p:txBody>
          <a:bodyPr wrap="square" rtlCol="0">
            <a:spAutoFit/>
          </a:bodyPr>
          <a:lstStyle/>
          <a:p>
            <a:r>
              <a:rPr lang="en-US" sz="900" i="1" dirty="0">
                <a:latin typeface="Open Sans" panose="020B0606030504020204" pitchFamily="34" charset="0"/>
                <a:ea typeface="Open Sans" panose="020B0606030504020204" pitchFamily="34" charset="0"/>
                <a:cs typeface="Open Sans" panose="020B0606030504020204" pitchFamily="34" charset="0"/>
              </a:rPr>
              <a:t>Figure 9 – Edit permissions for an existing user</a:t>
            </a:r>
          </a:p>
        </p:txBody>
      </p:sp>
      <p:sp>
        <p:nvSpPr>
          <p:cNvPr id="21" name="TextBox 20">
            <a:extLst>
              <a:ext uri="{FF2B5EF4-FFF2-40B4-BE49-F238E27FC236}">
                <a16:creationId xmlns:a16="http://schemas.microsoft.com/office/drawing/2014/main" id="{D4E13A72-93D7-4535-A161-7D0B838185A8}"/>
              </a:ext>
            </a:extLst>
          </p:cNvPr>
          <p:cNvSpPr txBox="1"/>
          <p:nvPr/>
        </p:nvSpPr>
        <p:spPr>
          <a:xfrm>
            <a:off x="1603167" y="7653985"/>
            <a:ext cx="3648894" cy="230832"/>
          </a:xfrm>
          <a:prstGeom prst="rect">
            <a:avLst/>
          </a:prstGeom>
          <a:noFill/>
        </p:spPr>
        <p:txBody>
          <a:bodyPr wrap="square" rtlCol="0">
            <a:spAutoFit/>
          </a:bodyPr>
          <a:lstStyle/>
          <a:p>
            <a:pPr algn="ctr"/>
            <a:r>
              <a:rPr lang="en-US" sz="900" i="1" dirty="0">
                <a:latin typeface="Open Sans" panose="020B0606030504020204" pitchFamily="34" charset="0"/>
                <a:ea typeface="Open Sans" panose="020B0606030504020204" pitchFamily="34" charset="0"/>
                <a:cs typeface="Open Sans" panose="020B0606030504020204" pitchFamily="34" charset="0"/>
              </a:rPr>
              <a:t>Figure 10 – Update permissions, lock account, and reset password</a:t>
            </a:r>
          </a:p>
        </p:txBody>
      </p:sp>
      <p:sp>
        <p:nvSpPr>
          <p:cNvPr id="22" name="TextBox 21">
            <a:extLst>
              <a:ext uri="{FF2B5EF4-FFF2-40B4-BE49-F238E27FC236}">
                <a16:creationId xmlns:a16="http://schemas.microsoft.com/office/drawing/2014/main" id="{4B42D0DD-40BC-453D-B287-A5BDEF62C878}"/>
              </a:ext>
            </a:extLst>
          </p:cNvPr>
          <p:cNvSpPr txBox="1"/>
          <p:nvPr/>
        </p:nvSpPr>
        <p:spPr>
          <a:xfrm>
            <a:off x="1705754" y="8794090"/>
            <a:ext cx="3460165" cy="230832"/>
          </a:xfrm>
          <a:prstGeom prst="rect">
            <a:avLst/>
          </a:prstGeom>
          <a:noFill/>
        </p:spPr>
        <p:txBody>
          <a:bodyPr wrap="square" rtlCol="0">
            <a:spAutoFit/>
          </a:bodyPr>
          <a:lstStyle/>
          <a:p>
            <a:pPr algn="ctr"/>
            <a:r>
              <a:rPr lang="en-US" sz="900" i="1" dirty="0">
                <a:latin typeface="Open Sans" panose="020B0606030504020204" pitchFamily="34" charset="0"/>
                <a:ea typeface="Open Sans" panose="020B0606030504020204" pitchFamily="34" charset="0"/>
                <a:cs typeface="Open Sans" panose="020B0606030504020204" pitchFamily="34" charset="0"/>
              </a:rPr>
              <a:t>Figure 11 – User profile update confirmation</a:t>
            </a:r>
          </a:p>
        </p:txBody>
      </p:sp>
      <p:sp>
        <p:nvSpPr>
          <p:cNvPr id="17" name="TextBox 16">
            <a:extLst>
              <a:ext uri="{FF2B5EF4-FFF2-40B4-BE49-F238E27FC236}">
                <a16:creationId xmlns:a16="http://schemas.microsoft.com/office/drawing/2014/main" id="{32A78C99-9AC5-432B-B025-7C3A6929B1C0}"/>
              </a:ext>
            </a:extLst>
          </p:cNvPr>
          <p:cNvSpPr txBox="1"/>
          <p:nvPr/>
        </p:nvSpPr>
        <p:spPr>
          <a:xfrm>
            <a:off x="228600" y="808210"/>
            <a:ext cx="6400800"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dirty="0">
                <a:solidFill>
                  <a:srgbClr val="5B9BD5"/>
                </a:solidFill>
                <a:latin typeface="Open Sans" panose="020B0606030504020204" pitchFamily="34" charset="0"/>
                <a:ea typeface="Open Sans" panose="020B0606030504020204" pitchFamily="34" charset="0"/>
                <a:cs typeface="Open Sans" panose="020B0606030504020204" pitchFamily="34" charset="0"/>
              </a:rPr>
              <a:t>Add a User Roles or Edit User Roles by Viewing Current Users</a:t>
            </a:r>
            <a:endParaRPr kumimoji="0" lang="en-US" sz="1400" b="1" i="0" u="none" strike="noStrike" kern="1200" cap="none" spc="0" normalizeH="0" baseline="0" noProof="0" dirty="0">
              <a:ln>
                <a:noFill/>
              </a:ln>
              <a:solidFill>
                <a:srgbClr val="5B9BD5"/>
              </a:solidFill>
              <a:effectLst/>
              <a:uLnTx/>
              <a:uFillTx/>
              <a:latin typeface="Open Sans" panose="020B0606030504020204" pitchFamily="34" charset="0"/>
              <a:ea typeface="Open Sans" panose="020B0606030504020204" pitchFamily="34" charset="0"/>
              <a:cs typeface="Open Sans" panose="020B0606030504020204" pitchFamily="34" charset="0"/>
            </a:endParaRPr>
          </a:p>
        </p:txBody>
      </p:sp>
      <p:cxnSp>
        <p:nvCxnSpPr>
          <p:cNvPr id="23" name="Google Shape;710;gae5b44f2be_2_1311">
            <a:extLst>
              <a:ext uri="{FF2B5EF4-FFF2-40B4-BE49-F238E27FC236}">
                <a16:creationId xmlns:a16="http://schemas.microsoft.com/office/drawing/2014/main" id="{5F0C9B9B-8DFE-47CF-9E83-7503127384A9}"/>
              </a:ext>
            </a:extLst>
          </p:cNvPr>
          <p:cNvCxnSpPr/>
          <p:nvPr/>
        </p:nvCxnSpPr>
        <p:spPr>
          <a:xfrm>
            <a:off x="327132" y="1145884"/>
            <a:ext cx="2740800" cy="0"/>
          </a:xfrm>
          <a:prstGeom prst="straightConnector1">
            <a:avLst/>
          </a:prstGeom>
          <a:noFill/>
          <a:ln w="28575" cap="flat" cmpd="sng">
            <a:solidFill>
              <a:srgbClr val="1A3964"/>
            </a:solidFill>
            <a:prstDash val="solid"/>
            <a:miter lim="800000"/>
            <a:headEnd type="none" w="sm" len="sm"/>
            <a:tailEnd type="none" w="sm" len="sm"/>
          </a:ln>
        </p:spPr>
      </p:cxnSp>
      <p:cxnSp>
        <p:nvCxnSpPr>
          <p:cNvPr id="24" name="Google Shape;711;gae5b44f2be_2_1311">
            <a:extLst>
              <a:ext uri="{FF2B5EF4-FFF2-40B4-BE49-F238E27FC236}">
                <a16:creationId xmlns:a16="http://schemas.microsoft.com/office/drawing/2014/main" id="{4D8D89F5-DC4B-437B-AC43-89100F75E571}"/>
              </a:ext>
            </a:extLst>
          </p:cNvPr>
          <p:cNvCxnSpPr/>
          <p:nvPr/>
        </p:nvCxnSpPr>
        <p:spPr>
          <a:xfrm>
            <a:off x="327132" y="1203034"/>
            <a:ext cx="2740800" cy="0"/>
          </a:xfrm>
          <a:prstGeom prst="straightConnector1">
            <a:avLst/>
          </a:prstGeom>
          <a:noFill/>
          <a:ln w="19050" cap="flat" cmpd="sng">
            <a:solidFill>
              <a:schemeClr val="accent3"/>
            </a:solidFill>
            <a:prstDash val="solid"/>
            <a:miter lim="800000"/>
            <a:headEnd type="none" w="sm" len="sm"/>
            <a:tailEnd type="none" w="sm" len="sm"/>
          </a:ln>
        </p:spPr>
      </p:cxnSp>
      <p:sp>
        <p:nvSpPr>
          <p:cNvPr id="25" name="Rectangle 24">
            <a:extLst>
              <a:ext uri="{FF2B5EF4-FFF2-40B4-BE49-F238E27FC236}">
                <a16:creationId xmlns:a16="http://schemas.microsoft.com/office/drawing/2014/main" id="{492A787D-5B8A-4295-9ABA-20919908024B}"/>
              </a:ext>
            </a:extLst>
          </p:cNvPr>
          <p:cNvSpPr/>
          <p:nvPr/>
        </p:nvSpPr>
        <p:spPr>
          <a:xfrm>
            <a:off x="228599" y="1240251"/>
            <a:ext cx="6414477" cy="400110"/>
          </a:xfrm>
          <a:prstGeom prst="rect">
            <a:avLst/>
          </a:prstGeom>
        </p:spPr>
        <p:txBody>
          <a:bodyPr wrap="square">
            <a:spAutoFit/>
          </a:bodyPr>
          <a:lstStyle/>
          <a:p>
            <a:pPr marL="228600" indent="-228600">
              <a:buFont typeface="Arial" panose="020B0604020202020204" pitchFamily="34" charset="0"/>
              <a:buChar char="•"/>
            </a:pPr>
            <a:r>
              <a:rPr lang="en-US" sz="1000" dirty="0">
                <a:latin typeface="Open Sans" panose="020B0606030504020204" pitchFamily="34" charset="0"/>
                <a:ea typeface="Open Sans" panose="020B0606030504020204" pitchFamily="34" charset="0"/>
                <a:cs typeface="Open Sans" panose="020B0606030504020204" pitchFamily="34" charset="0"/>
              </a:rPr>
              <a:t>In the Administration – Access Control window user access control groups are visible.</a:t>
            </a:r>
          </a:p>
          <a:p>
            <a:pPr marL="228600" indent="-228600">
              <a:buFont typeface="Arial" panose="020B0604020202020204" pitchFamily="34" charset="0"/>
              <a:buChar char="•"/>
            </a:pPr>
            <a:r>
              <a:rPr lang="en-US" sz="1000" dirty="0">
                <a:latin typeface="Open Sans" panose="020B0606030504020204" pitchFamily="34" charset="0"/>
                <a:ea typeface="Open Sans" panose="020B0606030504020204" pitchFamily="34" charset="0"/>
                <a:cs typeface="Open Sans" panose="020B0606030504020204" pitchFamily="34" charset="0"/>
              </a:rPr>
              <a:t>Click on a user control access category to view the users in that access control group.</a:t>
            </a:r>
          </a:p>
        </p:txBody>
      </p:sp>
      <p:grpSp>
        <p:nvGrpSpPr>
          <p:cNvPr id="5" name="Group 4">
            <a:extLst>
              <a:ext uri="{FF2B5EF4-FFF2-40B4-BE49-F238E27FC236}">
                <a16:creationId xmlns:a16="http://schemas.microsoft.com/office/drawing/2014/main" id="{EA85443F-24C4-4236-B076-5A543F76F9DA}"/>
              </a:ext>
            </a:extLst>
          </p:cNvPr>
          <p:cNvGrpSpPr/>
          <p:nvPr/>
        </p:nvGrpSpPr>
        <p:grpSpPr>
          <a:xfrm>
            <a:off x="1050884" y="1707475"/>
            <a:ext cx="4756232" cy="1210306"/>
            <a:chOff x="561917" y="1764625"/>
            <a:chExt cx="5486876" cy="1396231"/>
          </a:xfrm>
        </p:grpSpPr>
        <p:pic>
          <p:nvPicPr>
            <p:cNvPr id="26" name="Picture 25">
              <a:extLst>
                <a:ext uri="{FF2B5EF4-FFF2-40B4-BE49-F238E27FC236}">
                  <a16:creationId xmlns:a16="http://schemas.microsoft.com/office/drawing/2014/main" id="{26BF7420-9F75-49D2-B28D-3C86121E4C21}"/>
                </a:ext>
              </a:extLst>
            </p:cNvPr>
            <p:cNvPicPr>
              <a:picLocks noChangeAspect="1"/>
            </p:cNvPicPr>
            <p:nvPr/>
          </p:nvPicPr>
          <p:blipFill rotWithShape="1">
            <a:blip r:embed="rId3"/>
            <a:srcRect b="87229"/>
            <a:stretch/>
          </p:blipFill>
          <p:spPr>
            <a:xfrm>
              <a:off x="561917" y="1764625"/>
              <a:ext cx="5486876" cy="376052"/>
            </a:xfrm>
            <a:prstGeom prst="rect">
              <a:avLst/>
            </a:prstGeom>
          </p:spPr>
        </p:pic>
        <p:pic>
          <p:nvPicPr>
            <p:cNvPr id="27" name="Picture 26">
              <a:extLst>
                <a:ext uri="{FF2B5EF4-FFF2-40B4-BE49-F238E27FC236}">
                  <a16:creationId xmlns:a16="http://schemas.microsoft.com/office/drawing/2014/main" id="{C38AED87-4357-46E2-8FD0-35247D4327AB}"/>
                </a:ext>
              </a:extLst>
            </p:cNvPr>
            <p:cNvPicPr>
              <a:picLocks noChangeAspect="1"/>
            </p:cNvPicPr>
            <p:nvPr/>
          </p:nvPicPr>
          <p:blipFill rotWithShape="1">
            <a:blip r:embed="rId4"/>
            <a:srcRect t="65502"/>
            <a:stretch/>
          </p:blipFill>
          <p:spPr>
            <a:xfrm>
              <a:off x="561917" y="2145010"/>
              <a:ext cx="5486876" cy="1015846"/>
            </a:xfrm>
            <a:prstGeom prst="rect">
              <a:avLst/>
            </a:prstGeom>
          </p:spPr>
        </p:pic>
        <p:sp>
          <p:nvSpPr>
            <p:cNvPr id="28" name="Rectangle 27">
              <a:extLst>
                <a:ext uri="{FF2B5EF4-FFF2-40B4-BE49-F238E27FC236}">
                  <a16:creationId xmlns:a16="http://schemas.microsoft.com/office/drawing/2014/main" id="{9094A4BA-70F3-4B48-A216-83600D979801}"/>
                </a:ext>
              </a:extLst>
            </p:cNvPr>
            <p:cNvSpPr/>
            <p:nvPr/>
          </p:nvSpPr>
          <p:spPr>
            <a:xfrm>
              <a:off x="631233" y="2536790"/>
              <a:ext cx="1635072" cy="203934"/>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30" name="TextBox 29">
            <a:extLst>
              <a:ext uri="{FF2B5EF4-FFF2-40B4-BE49-F238E27FC236}">
                <a16:creationId xmlns:a16="http://schemas.microsoft.com/office/drawing/2014/main" id="{77151CD5-97C6-476B-9E45-DFDD85204C64}"/>
              </a:ext>
            </a:extLst>
          </p:cNvPr>
          <p:cNvSpPr txBox="1"/>
          <p:nvPr/>
        </p:nvSpPr>
        <p:spPr>
          <a:xfrm>
            <a:off x="2438090" y="2919516"/>
            <a:ext cx="1995492" cy="230832"/>
          </a:xfrm>
          <a:prstGeom prst="rect">
            <a:avLst/>
          </a:prstGeom>
          <a:noFill/>
        </p:spPr>
        <p:txBody>
          <a:bodyPr wrap="square" rtlCol="0">
            <a:spAutoFit/>
          </a:bodyPr>
          <a:lstStyle/>
          <a:p>
            <a:r>
              <a:rPr lang="en-US" sz="900" i="1" dirty="0">
                <a:latin typeface="Open Sans" panose="020B0606030504020204" pitchFamily="34" charset="0"/>
                <a:ea typeface="Open Sans" panose="020B0606030504020204" pitchFamily="34" charset="0"/>
                <a:cs typeface="Open Sans" panose="020B0606030504020204" pitchFamily="34" charset="0"/>
              </a:rPr>
              <a:t>Figure 8 – View User Control Groups</a:t>
            </a:r>
          </a:p>
        </p:txBody>
      </p:sp>
      <p:pic>
        <p:nvPicPr>
          <p:cNvPr id="8" name="Picture 7">
            <a:extLst>
              <a:ext uri="{FF2B5EF4-FFF2-40B4-BE49-F238E27FC236}">
                <a16:creationId xmlns:a16="http://schemas.microsoft.com/office/drawing/2014/main" id="{63FD4268-ED7E-4A8E-ABAC-6B05935D72A0}"/>
              </a:ext>
            </a:extLst>
          </p:cNvPr>
          <p:cNvPicPr>
            <a:picLocks noChangeAspect="1"/>
          </p:cNvPicPr>
          <p:nvPr/>
        </p:nvPicPr>
        <p:blipFill>
          <a:blip r:embed="rId5"/>
          <a:stretch>
            <a:fillRect/>
          </a:stretch>
        </p:blipFill>
        <p:spPr>
          <a:xfrm>
            <a:off x="452870" y="3495837"/>
            <a:ext cx="5571412" cy="1000872"/>
          </a:xfrm>
          <a:prstGeom prst="rect">
            <a:avLst/>
          </a:prstGeom>
        </p:spPr>
      </p:pic>
      <p:pic>
        <p:nvPicPr>
          <p:cNvPr id="14" name="Picture 13">
            <a:extLst>
              <a:ext uri="{FF2B5EF4-FFF2-40B4-BE49-F238E27FC236}">
                <a16:creationId xmlns:a16="http://schemas.microsoft.com/office/drawing/2014/main" id="{3A716823-F77D-4A9D-A99B-E9BCFDA11846}"/>
              </a:ext>
            </a:extLst>
          </p:cNvPr>
          <p:cNvPicPr>
            <a:picLocks noChangeAspect="1"/>
          </p:cNvPicPr>
          <p:nvPr/>
        </p:nvPicPr>
        <p:blipFill>
          <a:blip r:embed="rId6"/>
          <a:stretch>
            <a:fillRect/>
          </a:stretch>
        </p:blipFill>
        <p:spPr>
          <a:xfrm>
            <a:off x="742906" y="3669165"/>
            <a:ext cx="201376" cy="207130"/>
          </a:xfrm>
          <a:prstGeom prst="rect">
            <a:avLst/>
          </a:prstGeom>
        </p:spPr>
      </p:pic>
      <p:pic>
        <p:nvPicPr>
          <p:cNvPr id="13" name="Picture 12">
            <a:extLst>
              <a:ext uri="{FF2B5EF4-FFF2-40B4-BE49-F238E27FC236}">
                <a16:creationId xmlns:a16="http://schemas.microsoft.com/office/drawing/2014/main" id="{75960E87-1AC5-4FFF-A234-C9AA6B28640C}"/>
              </a:ext>
            </a:extLst>
          </p:cNvPr>
          <p:cNvPicPr>
            <a:picLocks noChangeAspect="1"/>
          </p:cNvPicPr>
          <p:nvPr/>
        </p:nvPicPr>
        <p:blipFill>
          <a:blip r:embed="rId7"/>
          <a:stretch>
            <a:fillRect/>
          </a:stretch>
        </p:blipFill>
        <p:spPr>
          <a:xfrm>
            <a:off x="1537623" y="5478313"/>
            <a:ext cx="3060618" cy="2137245"/>
          </a:xfrm>
          <a:prstGeom prst="rect">
            <a:avLst/>
          </a:prstGeom>
        </p:spPr>
      </p:pic>
      <p:sp>
        <p:nvSpPr>
          <p:cNvPr id="31" name="Rectangle 30">
            <a:extLst>
              <a:ext uri="{FF2B5EF4-FFF2-40B4-BE49-F238E27FC236}">
                <a16:creationId xmlns:a16="http://schemas.microsoft.com/office/drawing/2014/main" id="{73A466A4-2161-4EBC-B6FF-19753E263BC6}"/>
              </a:ext>
            </a:extLst>
          </p:cNvPr>
          <p:cNvSpPr/>
          <p:nvPr/>
        </p:nvSpPr>
        <p:spPr>
          <a:xfrm>
            <a:off x="1603167" y="7106793"/>
            <a:ext cx="2968833" cy="139432"/>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a:extLst>
              <a:ext uri="{FF2B5EF4-FFF2-40B4-BE49-F238E27FC236}">
                <a16:creationId xmlns:a16="http://schemas.microsoft.com/office/drawing/2014/main" id="{B55F3B58-786F-427F-8139-457A3E1BE9E3}"/>
              </a:ext>
            </a:extLst>
          </p:cNvPr>
          <p:cNvSpPr/>
          <p:nvPr/>
        </p:nvSpPr>
        <p:spPr>
          <a:xfrm>
            <a:off x="2634109" y="7435003"/>
            <a:ext cx="1937891" cy="185508"/>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a:extLst>
              <a:ext uri="{FF2B5EF4-FFF2-40B4-BE49-F238E27FC236}">
                <a16:creationId xmlns:a16="http://schemas.microsoft.com/office/drawing/2014/main" id="{D1AD3122-7656-4253-B32A-0D4E8BE5691E}"/>
              </a:ext>
            </a:extLst>
          </p:cNvPr>
          <p:cNvSpPr/>
          <p:nvPr/>
        </p:nvSpPr>
        <p:spPr>
          <a:xfrm>
            <a:off x="3544171" y="6729795"/>
            <a:ext cx="991970" cy="188219"/>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16953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EFA906-3173-4B30-A96B-093EB80BA597}"/>
              </a:ext>
            </a:extLst>
          </p:cNvPr>
          <p:cNvSpPr>
            <a:spLocks noGrp="1"/>
          </p:cNvSpPr>
          <p:nvPr>
            <p:ph type="title"/>
          </p:nvPr>
        </p:nvSpPr>
        <p:spPr>
          <a:xfrm>
            <a:off x="104717" y="196197"/>
            <a:ext cx="2787339" cy="517603"/>
          </a:xfrm>
        </p:spPr>
        <p:txBody>
          <a:bodyPr>
            <a:normAutofit fontScale="90000"/>
          </a:bodyPr>
          <a:lstStyle/>
          <a:p>
            <a:r>
              <a:rPr lang="en-US" sz="2000" b="1" dirty="0"/>
              <a:t>VASE+</a:t>
            </a:r>
            <a:br>
              <a:rPr lang="en-US" sz="1400" b="1" dirty="0"/>
            </a:br>
            <a:r>
              <a:rPr lang="en-US" sz="1400" b="1" dirty="0"/>
              <a:t>Job Aid – Assign User Roles</a:t>
            </a:r>
          </a:p>
        </p:txBody>
      </p:sp>
      <p:sp>
        <p:nvSpPr>
          <p:cNvPr id="3" name="Text Placeholder 2">
            <a:extLst>
              <a:ext uri="{FF2B5EF4-FFF2-40B4-BE49-F238E27FC236}">
                <a16:creationId xmlns:a16="http://schemas.microsoft.com/office/drawing/2014/main" id="{9CDF0945-9BBA-4EF4-BAC2-A7965C4795DA}"/>
              </a:ext>
            </a:extLst>
          </p:cNvPr>
          <p:cNvSpPr>
            <a:spLocks noGrp="1"/>
          </p:cNvSpPr>
          <p:nvPr>
            <p:ph type="body" sz="quarter" idx="10"/>
          </p:nvPr>
        </p:nvSpPr>
        <p:spPr>
          <a:xfrm>
            <a:off x="104900" y="1311783"/>
            <a:ext cx="6648200" cy="1628713"/>
          </a:xfrm>
        </p:spPr>
        <p:txBody>
          <a:bodyPr vert="horz" lIns="91440" tIns="45720" rIns="91440" bIns="45720" rtlCol="0" anchor="t">
            <a:normAutofit/>
          </a:bodyPr>
          <a:lstStyle/>
          <a:p>
            <a:pPr marL="228600" indent="-228600">
              <a:buFont typeface="+mj-lt"/>
              <a:buAutoNum type="arabicPeriod"/>
            </a:pPr>
            <a:r>
              <a:rPr lang="en-US" sz="1000" dirty="0"/>
              <a:t>Click on “All Users” or the user group where you would like to lock or unlock accounts.</a:t>
            </a:r>
          </a:p>
          <a:p>
            <a:pPr marL="228600" indent="-228600">
              <a:buFont typeface="+mj-lt"/>
              <a:buAutoNum type="arabicPeriod"/>
            </a:pPr>
            <a:r>
              <a:rPr lang="en-US" sz="1000" dirty="0">
                <a:latin typeface="Open Sans"/>
                <a:ea typeface="Open Sans"/>
                <a:cs typeface="Open Sans"/>
              </a:rPr>
              <a:t>Search for the user(s) you wish to select, filter under “User ID” or “User Name” for the user(s) or scroll down the list until you find the user(s). </a:t>
            </a:r>
            <a:endParaRPr lang="en-US" sz="1000" dirty="0"/>
          </a:p>
          <a:p>
            <a:pPr marL="228600" indent="-228600">
              <a:buFont typeface="+mj-lt"/>
              <a:buAutoNum type="arabicPeriod"/>
            </a:pPr>
            <a:r>
              <a:rPr lang="en-US" sz="1000" dirty="0"/>
              <a:t>Select user(s) by clicking the toggle switch. Multiple users can be selected at once. The toggle switch will turn blue if that account is selected, as shown in Figure 10 below. </a:t>
            </a:r>
          </a:p>
          <a:p>
            <a:pPr marL="228600" indent="-228600">
              <a:buFont typeface="+mj-lt"/>
              <a:buAutoNum type="arabicPeriod"/>
            </a:pPr>
            <a:r>
              <a:rPr lang="en-US" sz="1000" dirty="0"/>
              <a:t>Click “Lock Selected Users” or  “Unlock Selected Users” once all users have been selected.  This will lock their account.  Once the account has been locked, the row will be shaded red (Figure 11 below). If an account is unlocked, the row will turn from red to white. A user’s account may be unlocked again after it has been locked. </a:t>
            </a:r>
          </a:p>
          <a:p>
            <a:pPr marL="228600" indent="-228600">
              <a:buFont typeface="+mj-lt"/>
              <a:buAutoNum type="arabicPeriod"/>
            </a:pPr>
            <a:endParaRPr lang="en-US" sz="1000" dirty="0"/>
          </a:p>
        </p:txBody>
      </p:sp>
      <p:sp>
        <p:nvSpPr>
          <p:cNvPr id="4" name="Title 1">
            <a:extLst>
              <a:ext uri="{FF2B5EF4-FFF2-40B4-BE49-F238E27FC236}">
                <a16:creationId xmlns:a16="http://schemas.microsoft.com/office/drawing/2014/main" id="{9DC8560D-31AE-4BFE-83E7-799454BCE4C9}"/>
              </a:ext>
            </a:extLst>
          </p:cNvPr>
          <p:cNvSpPr txBox="1">
            <a:spLocks/>
          </p:cNvSpPr>
          <p:nvPr/>
        </p:nvSpPr>
        <p:spPr>
          <a:xfrm>
            <a:off x="4070661" y="267080"/>
            <a:ext cx="2787339" cy="517603"/>
          </a:xfrm>
          <a:prstGeom prst="rect">
            <a:avLst/>
          </a:prstGeom>
        </p:spPr>
        <p:txBody>
          <a:bodyPr vert="horz" lIns="91440" tIns="45720" rIns="91440" bIns="45720" rtlCol="0" anchor="ctr">
            <a:normAutofit lnSpcReduction="10000"/>
          </a:bodyPr>
          <a:lstStyle>
            <a:lvl1pPr algn="l" defTabSz="514350" rtl="0" eaLnBrk="1" latinLnBrk="0" hangingPunct="1">
              <a:lnSpc>
                <a:spcPct val="90000"/>
              </a:lnSpc>
              <a:spcBef>
                <a:spcPct val="0"/>
              </a:spcBef>
              <a:buNone/>
              <a:defRPr sz="1125" kern="1200">
                <a:solidFill>
                  <a:schemeClr val="accent5"/>
                </a:solidFill>
                <a:latin typeface="Open Sans Semibold" panose="020B0706030804020204" pitchFamily="34" charset="0"/>
                <a:ea typeface="Open Sans Semibold" panose="020B0706030804020204" pitchFamily="34" charset="0"/>
                <a:cs typeface="Open Sans Semibold" panose="020B0706030804020204" pitchFamily="34" charset="0"/>
              </a:defRPr>
            </a:lvl1pPr>
          </a:lstStyle>
          <a:p>
            <a:pPr marL="0" marR="0" lvl="0" indent="0" algn="r" defTabSz="514350" rtl="0" eaLnBrk="1" fontAlgn="auto" latinLnBrk="0" hangingPunct="1">
              <a:lnSpc>
                <a:spcPct val="90000"/>
              </a:lnSpc>
              <a:spcBef>
                <a:spcPct val="0"/>
              </a:spcBef>
              <a:spcAft>
                <a:spcPts val="0"/>
              </a:spcAft>
              <a:buClrTx/>
              <a:buSzTx/>
              <a:buFontTx/>
              <a:buNone/>
              <a:tabLst/>
              <a:defRPr/>
            </a:pPr>
            <a:endParaRPr kumimoji="0" lang="en-US" sz="1125" b="0" i="0" u="none" strike="noStrike" kern="1200" cap="none" spc="0" normalizeH="0" baseline="0" noProof="0" dirty="0">
              <a:ln>
                <a:noFill/>
              </a:ln>
              <a:solidFill>
                <a:srgbClr val="5B9BD5"/>
              </a:solidFill>
              <a:effectLst/>
              <a:uLnTx/>
              <a:uFillTx/>
              <a:latin typeface="Open Sans Semibold" panose="020B0706030804020204" pitchFamily="34" charset="0"/>
              <a:ea typeface="Open Sans Semibold" panose="020B0706030804020204" pitchFamily="34" charset="0"/>
              <a:cs typeface="Open Sans Semibold" panose="020B0706030804020204" pitchFamily="34" charset="0"/>
            </a:endParaRPr>
          </a:p>
          <a:p>
            <a:pPr marL="0" marR="0" lvl="0" indent="0" algn="r" defTabSz="514350" rtl="0" eaLnBrk="1" fontAlgn="auto" latinLnBrk="0" hangingPunct="1">
              <a:lnSpc>
                <a:spcPct val="90000"/>
              </a:lnSpc>
              <a:spcBef>
                <a:spcPct val="0"/>
              </a:spcBef>
              <a:spcAft>
                <a:spcPts val="0"/>
              </a:spcAft>
              <a:buClrTx/>
              <a:buSzTx/>
              <a:buFontTx/>
              <a:buNone/>
              <a:tabLst/>
              <a:defRPr/>
            </a:pPr>
            <a:br>
              <a:rPr lang="en-US" sz="1100" b="0" i="0" u="none" strike="noStrike" kern="1200" cap="none" spc="0" normalizeH="0" baseline="0" noProof="0" dirty="0">
                <a:ln>
                  <a:noFill/>
                </a:ln>
                <a:effectLst/>
                <a:uLnTx/>
                <a:uFillTx/>
                <a:latin typeface="Open Sans Semibold" panose="020B0706030804020204" pitchFamily="34" charset="0"/>
                <a:ea typeface="Open Sans Semibold" panose="020B0706030804020204" pitchFamily="34" charset="0"/>
                <a:cs typeface="Open Sans Semibold" panose="020B0706030804020204" pitchFamily="34" charset="0"/>
              </a:rPr>
            </a:br>
            <a:r>
              <a:rPr kumimoji="0" lang="en-US" sz="1100" b="0" i="0" u="none" strike="noStrike" kern="1200" cap="none" spc="0" normalizeH="0" baseline="0" noProof="0">
                <a:ln>
                  <a:noFill/>
                </a:ln>
                <a:solidFill>
                  <a:srgbClr val="5B9BD5"/>
                </a:solidFill>
                <a:effectLst/>
                <a:uLnTx/>
                <a:uFillTx/>
                <a:latin typeface="Open Sans Semibold"/>
                <a:ea typeface="Open Sans Semibold"/>
                <a:cs typeface="Open Sans Semibold"/>
              </a:rPr>
              <a:t>Version </a:t>
            </a:r>
            <a:r>
              <a:rPr lang="en-US" sz="1100">
                <a:solidFill>
                  <a:srgbClr val="5B9BD5"/>
                </a:solidFill>
                <a:latin typeface="Open Sans Semibold"/>
                <a:ea typeface="Open Sans Semibold"/>
                <a:cs typeface="Open Sans Semibold"/>
              </a:rPr>
              <a:t>1.1</a:t>
            </a:r>
            <a:endParaRPr lang="en-US" sz="1100" b="0" i="0" u="none" strike="noStrike" kern="1200" cap="none" spc="0" normalizeH="0" baseline="0" noProof="0">
              <a:ln>
                <a:noFill/>
              </a:ln>
              <a:solidFill>
                <a:srgbClr val="5B9BD5"/>
              </a:solidFill>
              <a:effectLst/>
              <a:uLnTx/>
              <a:uFillTx/>
              <a:latin typeface="Open Sans Semibold" panose="020B0706030804020204" pitchFamily="34" charset="0"/>
              <a:ea typeface="Open Sans Semibold" panose="020B0706030804020204" pitchFamily="34" charset="0"/>
              <a:cs typeface="Open Sans Semibold" panose="020B0706030804020204" pitchFamily="34" charset="0"/>
            </a:endParaRPr>
          </a:p>
        </p:txBody>
      </p:sp>
      <p:sp>
        <p:nvSpPr>
          <p:cNvPr id="5" name="TextBox 4">
            <a:extLst>
              <a:ext uri="{FF2B5EF4-FFF2-40B4-BE49-F238E27FC236}">
                <a16:creationId xmlns:a16="http://schemas.microsoft.com/office/drawing/2014/main" id="{8A13FD6C-B39B-4F91-98E5-FA3F7E4734AB}"/>
              </a:ext>
            </a:extLst>
          </p:cNvPr>
          <p:cNvSpPr txBox="1"/>
          <p:nvPr/>
        </p:nvSpPr>
        <p:spPr>
          <a:xfrm>
            <a:off x="104717" y="857293"/>
            <a:ext cx="6400800"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5B9BD5"/>
                </a:solidFill>
                <a:effectLst/>
                <a:uLnTx/>
                <a:uFillTx/>
                <a:latin typeface="Open Sans" panose="020B0606030504020204" pitchFamily="34" charset="0"/>
                <a:ea typeface="Open Sans" panose="020B0606030504020204" pitchFamily="34" charset="0"/>
                <a:cs typeface="Open Sans" panose="020B0606030504020204" pitchFamily="34" charset="0"/>
              </a:rPr>
              <a:t>Lock and Unlock Users</a:t>
            </a:r>
          </a:p>
        </p:txBody>
      </p:sp>
      <p:cxnSp>
        <p:nvCxnSpPr>
          <p:cNvPr id="6" name="Google Shape;710;gae5b44f2be_2_1311">
            <a:extLst>
              <a:ext uri="{FF2B5EF4-FFF2-40B4-BE49-F238E27FC236}">
                <a16:creationId xmlns:a16="http://schemas.microsoft.com/office/drawing/2014/main" id="{657802E9-7ED4-44FE-AD84-7EFEAAB28FE6}"/>
              </a:ext>
            </a:extLst>
          </p:cNvPr>
          <p:cNvCxnSpPr/>
          <p:nvPr/>
        </p:nvCxnSpPr>
        <p:spPr>
          <a:xfrm>
            <a:off x="203249" y="1194967"/>
            <a:ext cx="2740800" cy="0"/>
          </a:xfrm>
          <a:prstGeom prst="straightConnector1">
            <a:avLst/>
          </a:prstGeom>
          <a:noFill/>
          <a:ln w="28575" cap="flat" cmpd="sng">
            <a:solidFill>
              <a:srgbClr val="1A3964"/>
            </a:solidFill>
            <a:prstDash val="solid"/>
            <a:miter lim="800000"/>
            <a:headEnd type="none" w="sm" len="sm"/>
            <a:tailEnd type="none" w="sm" len="sm"/>
          </a:ln>
        </p:spPr>
      </p:cxnSp>
      <p:cxnSp>
        <p:nvCxnSpPr>
          <p:cNvPr id="7" name="Google Shape;711;gae5b44f2be_2_1311">
            <a:extLst>
              <a:ext uri="{FF2B5EF4-FFF2-40B4-BE49-F238E27FC236}">
                <a16:creationId xmlns:a16="http://schemas.microsoft.com/office/drawing/2014/main" id="{FD7FB4C4-CFE4-49E3-98CA-92A359A9261D}"/>
              </a:ext>
            </a:extLst>
          </p:cNvPr>
          <p:cNvCxnSpPr/>
          <p:nvPr/>
        </p:nvCxnSpPr>
        <p:spPr>
          <a:xfrm>
            <a:off x="203249" y="1252117"/>
            <a:ext cx="2740800" cy="0"/>
          </a:xfrm>
          <a:prstGeom prst="straightConnector1">
            <a:avLst/>
          </a:prstGeom>
          <a:noFill/>
          <a:ln w="19050" cap="flat" cmpd="sng">
            <a:solidFill>
              <a:schemeClr val="accent3"/>
            </a:solidFill>
            <a:prstDash val="solid"/>
            <a:miter lim="800000"/>
            <a:headEnd type="none" w="sm" len="sm"/>
            <a:tailEnd type="none" w="sm" len="sm"/>
          </a:ln>
        </p:spPr>
      </p:cxnSp>
      <p:sp>
        <p:nvSpPr>
          <p:cNvPr id="17" name="TextBox 16">
            <a:extLst>
              <a:ext uri="{FF2B5EF4-FFF2-40B4-BE49-F238E27FC236}">
                <a16:creationId xmlns:a16="http://schemas.microsoft.com/office/drawing/2014/main" id="{2041FAD6-3027-492A-B58D-3E0D908A4A03}"/>
              </a:ext>
            </a:extLst>
          </p:cNvPr>
          <p:cNvSpPr txBox="1"/>
          <p:nvPr/>
        </p:nvSpPr>
        <p:spPr>
          <a:xfrm>
            <a:off x="2465002" y="5740182"/>
            <a:ext cx="1927995" cy="230832"/>
          </a:xfrm>
          <a:prstGeom prst="rect">
            <a:avLst/>
          </a:prstGeom>
          <a:noFill/>
        </p:spPr>
        <p:txBody>
          <a:bodyPr wrap="square" rtlCol="0">
            <a:spAutoFit/>
          </a:bodyPr>
          <a:lstStyle/>
          <a:p>
            <a:r>
              <a:rPr lang="en-US" sz="900" i="1" dirty="0">
                <a:latin typeface="Open Sans" panose="020B0606030504020204" pitchFamily="34" charset="0"/>
                <a:ea typeface="Open Sans" panose="020B0606030504020204" pitchFamily="34" charset="0"/>
                <a:cs typeface="Open Sans" panose="020B0606030504020204" pitchFamily="34" charset="0"/>
              </a:rPr>
              <a:t>Figure 12 – Lock and Unlock Users</a:t>
            </a:r>
          </a:p>
        </p:txBody>
      </p:sp>
      <p:pic>
        <p:nvPicPr>
          <p:cNvPr id="19" name="Picture 18">
            <a:extLst>
              <a:ext uri="{FF2B5EF4-FFF2-40B4-BE49-F238E27FC236}">
                <a16:creationId xmlns:a16="http://schemas.microsoft.com/office/drawing/2014/main" id="{406C3C89-0285-4B68-B747-D07F6FF366A6}"/>
              </a:ext>
            </a:extLst>
          </p:cNvPr>
          <p:cNvPicPr>
            <a:picLocks noChangeAspect="1"/>
          </p:cNvPicPr>
          <p:nvPr/>
        </p:nvPicPr>
        <p:blipFill rotWithShape="1">
          <a:blip r:embed="rId2">
            <a:extLst>
              <a:ext uri="{28A0092B-C50C-407E-A947-70E740481C1C}">
                <a14:useLocalDpi xmlns:a14="http://schemas.microsoft.com/office/drawing/2010/main" val="0"/>
              </a:ext>
            </a:extLst>
          </a:blip>
          <a:srcRect l="193" t="486" r="-1"/>
          <a:stretch/>
        </p:blipFill>
        <p:spPr>
          <a:xfrm>
            <a:off x="293716" y="2997197"/>
            <a:ext cx="6296398" cy="2694145"/>
          </a:xfrm>
          <a:prstGeom prst="rect">
            <a:avLst/>
          </a:prstGeom>
          <a:ln w="3175">
            <a:solidFill>
              <a:schemeClr val="bg1">
                <a:lumMod val="95000"/>
              </a:schemeClr>
            </a:solidFill>
          </a:ln>
        </p:spPr>
      </p:pic>
      <p:sp>
        <p:nvSpPr>
          <p:cNvPr id="20" name="Rectangle 19">
            <a:extLst>
              <a:ext uri="{FF2B5EF4-FFF2-40B4-BE49-F238E27FC236}">
                <a16:creationId xmlns:a16="http://schemas.microsoft.com/office/drawing/2014/main" id="{DF650428-3D61-4C6C-B9DC-30C3A99A37AB}"/>
              </a:ext>
            </a:extLst>
          </p:cNvPr>
          <p:cNvSpPr/>
          <p:nvPr/>
        </p:nvSpPr>
        <p:spPr>
          <a:xfrm>
            <a:off x="5370369" y="3009075"/>
            <a:ext cx="1174885" cy="524018"/>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1" name="Picture 20">
            <a:extLst>
              <a:ext uri="{FF2B5EF4-FFF2-40B4-BE49-F238E27FC236}">
                <a16:creationId xmlns:a16="http://schemas.microsoft.com/office/drawing/2014/main" id="{F88A8092-F914-41A8-BA37-6D76B0D7BB24}"/>
              </a:ext>
            </a:extLst>
          </p:cNvPr>
          <p:cNvPicPr>
            <a:picLocks noChangeAspect="1"/>
          </p:cNvPicPr>
          <p:nvPr/>
        </p:nvPicPr>
        <p:blipFill>
          <a:blip r:embed="rId3"/>
          <a:stretch>
            <a:fillRect/>
          </a:stretch>
        </p:blipFill>
        <p:spPr>
          <a:xfrm>
            <a:off x="1027076" y="6210435"/>
            <a:ext cx="4803845" cy="1439536"/>
          </a:xfrm>
          <a:prstGeom prst="rect">
            <a:avLst/>
          </a:prstGeom>
        </p:spPr>
      </p:pic>
      <p:sp>
        <p:nvSpPr>
          <p:cNvPr id="22" name="TextBox 21">
            <a:extLst>
              <a:ext uri="{FF2B5EF4-FFF2-40B4-BE49-F238E27FC236}">
                <a16:creationId xmlns:a16="http://schemas.microsoft.com/office/drawing/2014/main" id="{4F11F373-D8A9-4462-B8F4-277E114A0D13}"/>
              </a:ext>
            </a:extLst>
          </p:cNvPr>
          <p:cNvSpPr txBox="1"/>
          <p:nvPr/>
        </p:nvSpPr>
        <p:spPr>
          <a:xfrm>
            <a:off x="2341119" y="7715114"/>
            <a:ext cx="1927995" cy="230832"/>
          </a:xfrm>
          <a:prstGeom prst="rect">
            <a:avLst/>
          </a:prstGeom>
          <a:noFill/>
        </p:spPr>
        <p:txBody>
          <a:bodyPr wrap="square" rtlCol="0">
            <a:spAutoFit/>
          </a:bodyPr>
          <a:lstStyle/>
          <a:p>
            <a:r>
              <a:rPr lang="en-US" sz="900" i="1" dirty="0">
                <a:latin typeface="Open Sans" panose="020B0606030504020204" pitchFamily="34" charset="0"/>
                <a:ea typeface="Open Sans" panose="020B0606030504020204" pitchFamily="34" charset="0"/>
                <a:cs typeface="Open Sans" panose="020B0606030504020204" pitchFamily="34" charset="0"/>
              </a:rPr>
              <a:t>Figure 13 – A Locked User Account</a:t>
            </a:r>
          </a:p>
        </p:txBody>
      </p:sp>
    </p:spTree>
    <p:extLst>
      <p:ext uri="{BB962C8B-B14F-4D97-AF65-F5344CB8AC3E}">
        <p14:creationId xmlns:p14="http://schemas.microsoft.com/office/powerpoint/2010/main" val="845202441"/>
      </p:ext>
    </p:extLst>
  </p:cSld>
  <p:clrMapOvr>
    <a:masterClrMapping/>
  </p:clrMapOvr>
</p:sld>
</file>

<file path=ppt/theme/theme1.xml><?xml version="1.0" encoding="utf-8"?>
<a:theme xmlns:a="http://schemas.openxmlformats.org/drawingml/2006/main" name="VDH">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DH" id="{98E7374E-2CE8-4AF3-B50A-765684FB6B0C}" vid="{EA886FF3-7560-4DC6-849B-207AFB8201A0}"/>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D8EE23F851182E4EBD13B99F8F10139B" ma:contentTypeVersion="12" ma:contentTypeDescription="Create a new document." ma:contentTypeScope="" ma:versionID="bb75fa02c617b3ff1e1c459287b93cc6">
  <xsd:schema xmlns:xsd="http://www.w3.org/2001/XMLSchema" xmlns:xs="http://www.w3.org/2001/XMLSchema" xmlns:p="http://schemas.microsoft.com/office/2006/metadata/properties" xmlns:ns2="99918207-70f4-4692-8e19-8fc913462058" xmlns:ns3="d0ca13b7-c6ed-42f9-9bda-57a4fb0cfcc4" targetNamespace="http://schemas.microsoft.com/office/2006/metadata/properties" ma:root="true" ma:fieldsID="779180aea94bfcdef32e45bd035114a1" ns2:_="" ns3:_="">
    <xsd:import namespace="99918207-70f4-4692-8e19-8fc913462058"/>
    <xsd:import namespace="d0ca13b7-c6ed-42f9-9bda-57a4fb0cfcc4"/>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3:SharedWithUsers" minOccurs="0"/>
                <xsd:element ref="ns3:SharedWithDetail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9918207-70f4-4692-8e19-8fc91346205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d0ca13b7-c6ed-42f9-9bda-57a4fb0cfcc4"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CBC1B5B-FFB9-474F-BBA3-46078D5E4D77}">
  <ds:schemaRefs>
    <ds:schemaRef ds:uri="http://schemas.microsoft.com/sharepoint/v3/contenttype/forms"/>
  </ds:schemaRefs>
</ds:datastoreItem>
</file>

<file path=customXml/itemProps2.xml><?xml version="1.0" encoding="utf-8"?>
<ds:datastoreItem xmlns:ds="http://schemas.openxmlformats.org/officeDocument/2006/customXml" ds:itemID="{0779B4E5-89DD-48A9-88F5-AB9B93E0C647}">
  <ds:schemaRefs>
    <ds:schemaRef ds:uri="http://purl.org/dc/terms/"/>
    <ds:schemaRef ds:uri="d0ca13b7-c6ed-42f9-9bda-57a4fb0cfcc4"/>
    <ds:schemaRef ds:uri="http://purl.org/dc/elements/1.1/"/>
    <ds:schemaRef ds:uri="http://schemas.microsoft.com/office/2006/metadata/properties"/>
    <ds:schemaRef ds:uri="http://purl.org/dc/dcmitype/"/>
    <ds:schemaRef ds:uri="http://schemas.openxmlformats.org/package/2006/metadata/core-properties"/>
    <ds:schemaRef ds:uri="http://schemas.microsoft.com/office/2006/documentManagement/types"/>
    <ds:schemaRef ds:uri="99918207-70f4-4692-8e19-8fc913462058"/>
    <ds:schemaRef ds:uri="http://schemas.microsoft.com/office/infopath/2007/PartnerControls"/>
    <ds:schemaRef ds:uri="http://www.w3.org/XML/1998/namespace"/>
  </ds:schemaRefs>
</ds:datastoreItem>
</file>

<file path=customXml/itemProps3.xml><?xml version="1.0" encoding="utf-8"?>
<ds:datastoreItem xmlns:ds="http://schemas.openxmlformats.org/officeDocument/2006/customXml" ds:itemID="{F6BAB034-3472-4888-8E17-1438BD38B13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9918207-70f4-4692-8e19-8fc913462058"/>
    <ds:schemaRef ds:uri="d0ca13b7-c6ed-42f9-9bda-57a4fb0cfcc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VDH</Template>
  <TotalTime>583</TotalTime>
  <Words>867</Words>
  <Application>Microsoft Office PowerPoint</Application>
  <PresentationFormat>Letter Paper (8.5x11 in)</PresentationFormat>
  <Paragraphs>75</Paragraphs>
  <Slides>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Arial</vt:lpstr>
      <vt:lpstr>Calibri</vt:lpstr>
      <vt:lpstr>Calibri Light</vt:lpstr>
      <vt:lpstr>Open Sans</vt:lpstr>
      <vt:lpstr>Open Sans Semibold</vt:lpstr>
      <vt:lpstr>VDH</vt:lpstr>
      <vt:lpstr>VASE+ Job Aid – Assign User Roles</vt:lpstr>
      <vt:lpstr>VASE+ Job Aid – Assign User Roles</vt:lpstr>
      <vt:lpstr>VASE+ Job Aid – Assign User Roles</vt:lpstr>
      <vt:lpstr>VASE+ Job Aid – Assign User Roles</vt:lpstr>
      <vt:lpstr>VASE+ Job Aid – Assign User Roles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Payne, Dana</dc:creator>
  <cp:lastModifiedBy>Wynn, Stephanie</cp:lastModifiedBy>
  <cp:revision>26</cp:revision>
  <dcterms:created xsi:type="dcterms:W3CDTF">2021-04-07T19:29:00Z</dcterms:created>
  <dcterms:modified xsi:type="dcterms:W3CDTF">2022-03-04T14:19:11Z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0x010100D8EE23F851182E4EBD13B99F8F10139B</vt:lpwstr>
  </property>
  <property fmtid="{D5CDD505-2E9C-101B-9397-08002B2CF9AE}" pid="3" name="MSIP_Label_ea60d57e-af5b-4752-ac57-3e4f28ca11dc_Enabled">
    <vt:lpwstr>true</vt:lpwstr>
  </property>
  <property fmtid="{D5CDD505-2E9C-101B-9397-08002B2CF9AE}" pid="4" name="MSIP_Label_ea60d57e-af5b-4752-ac57-3e4f28ca11dc_SetDate">
    <vt:lpwstr>2021-06-24T16:57:59Z</vt:lpwstr>
  </property>
  <property fmtid="{D5CDD505-2E9C-101B-9397-08002B2CF9AE}" pid="5" name="MSIP_Label_ea60d57e-af5b-4752-ac57-3e4f28ca11dc_Method">
    <vt:lpwstr>Standard</vt:lpwstr>
  </property>
  <property fmtid="{D5CDD505-2E9C-101B-9397-08002B2CF9AE}" pid="6" name="MSIP_Label_ea60d57e-af5b-4752-ac57-3e4f28ca11dc_Name">
    <vt:lpwstr>ea60d57e-af5b-4752-ac57-3e4f28ca11dc</vt:lpwstr>
  </property>
  <property fmtid="{D5CDD505-2E9C-101B-9397-08002B2CF9AE}" pid="7" name="MSIP_Label_ea60d57e-af5b-4752-ac57-3e4f28ca11dc_SiteId">
    <vt:lpwstr>36da45f1-dd2c-4d1f-af13-5abe46b99921</vt:lpwstr>
  </property>
  <property fmtid="{D5CDD505-2E9C-101B-9397-08002B2CF9AE}" pid="8" name="MSIP_Label_ea60d57e-af5b-4752-ac57-3e4f28ca11dc_ActionId">
    <vt:lpwstr>5b08f30a-86ae-41ee-82a6-fe71bd4e3750</vt:lpwstr>
  </property>
  <property fmtid="{D5CDD505-2E9C-101B-9397-08002B2CF9AE}" pid="9" name="MSIP_Label_ea60d57e-af5b-4752-ac57-3e4f28ca11dc_ContentBits">
    <vt:lpwstr>0</vt:lpwstr>
  </property>
</Properties>
</file>