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sldIdLst>
    <p:sldId id="257" r:id="rId5"/>
    <p:sldId id="258" r:id="rId6"/>
    <p:sldId id="259" r:id="rId7"/>
    <p:sldId id="260" r:id="rId8"/>
    <p:sldId id="261" r:id="rId9"/>
    <p:sldId id="262" r:id="rId10"/>
  </p:sldIdLst>
  <p:sldSz cx="6858000" cy="9144000" type="letter"/>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eshadri, Nithin" initials="SN" lastIdx="5" clrIdx="0">
    <p:extLst>
      <p:ext uri="{19B8F6BF-5375-455C-9EA6-DF929625EA0E}">
        <p15:presenceInfo xmlns:p15="http://schemas.microsoft.com/office/powerpoint/2012/main" userId="S::seseshadri@deloitte.com::9ff4de61-27b3-4311-8b58-dd9b0952804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DFDFD"/>
    <a:srgbClr val="FFFFFF"/>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160" d="100"/>
          <a:sy n="160" d="100"/>
        </p:scale>
        <p:origin x="1386"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udek, Kailie" userId="0cffcfd4-cda7-46ce-90ec-30cb01b994fb" providerId="ADAL" clId="{9C883C50-D9F4-49A0-A323-C281C578C011}"/>
    <pc:docChg chg="undo custSel addSld modSld">
      <pc:chgData name="Saudek, Kailie" userId="0cffcfd4-cda7-46ce-90ec-30cb01b994fb" providerId="ADAL" clId="{9C883C50-D9F4-49A0-A323-C281C578C011}" dt="2021-04-29T18:00:28.673" v="881" actId="1035"/>
      <pc:docMkLst>
        <pc:docMk/>
      </pc:docMkLst>
      <pc:sldChg chg="addSp delSp modSp add">
        <pc:chgData name="Saudek, Kailie" userId="0cffcfd4-cda7-46ce-90ec-30cb01b994fb" providerId="ADAL" clId="{9C883C50-D9F4-49A0-A323-C281C578C011}" dt="2021-04-29T18:00:28.673" v="881" actId="1035"/>
        <pc:sldMkLst>
          <pc:docMk/>
          <pc:sldMk cId="1360854116" sldId="262"/>
        </pc:sldMkLst>
        <pc:spChg chg="mod">
          <ac:chgData name="Saudek, Kailie" userId="0cffcfd4-cda7-46ce-90ec-30cb01b994fb" providerId="ADAL" clId="{9C883C50-D9F4-49A0-A323-C281C578C011}" dt="2021-04-29T18:00:00.059" v="863" actId="1076"/>
          <ac:spMkLst>
            <pc:docMk/>
            <pc:sldMk cId="1360854116" sldId="262"/>
            <ac:spMk id="8" creationId="{E773E7BE-8E9F-4CC0-91EC-E6C95A2A129D}"/>
          </ac:spMkLst>
        </pc:spChg>
        <pc:spChg chg="del">
          <ac:chgData name="Saudek, Kailie" userId="0cffcfd4-cda7-46ce-90ec-30cb01b994fb" providerId="ADAL" clId="{9C883C50-D9F4-49A0-A323-C281C578C011}" dt="2021-04-29T17:41:06.517" v="4" actId="478"/>
          <ac:spMkLst>
            <pc:docMk/>
            <pc:sldMk cId="1360854116" sldId="262"/>
            <ac:spMk id="13" creationId="{6A66EF6C-0DD8-4E0A-A863-089CCEAB0920}"/>
          </ac:spMkLst>
        </pc:spChg>
        <pc:spChg chg="add mod">
          <ac:chgData name="Saudek, Kailie" userId="0cffcfd4-cda7-46ce-90ec-30cb01b994fb" providerId="ADAL" clId="{9C883C50-D9F4-49A0-A323-C281C578C011}" dt="2021-04-29T17:59:54.882" v="862" actId="1036"/>
          <ac:spMkLst>
            <pc:docMk/>
            <pc:sldMk cId="1360854116" sldId="262"/>
            <ac:spMk id="18" creationId="{18CF9F93-F800-49C7-AEF0-3FB3B08A6F00}"/>
          </ac:spMkLst>
        </pc:spChg>
        <pc:spChg chg="mod">
          <ac:chgData name="Saudek, Kailie" userId="0cffcfd4-cda7-46ce-90ec-30cb01b994fb" providerId="ADAL" clId="{9C883C50-D9F4-49A0-A323-C281C578C011}" dt="2021-04-29T17:59:54.882" v="862" actId="1036"/>
          <ac:spMkLst>
            <pc:docMk/>
            <pc:sldMk cId="1360854116" sldId="262"/>
            <ac:spMk id="19" creationId="{57983A6F-5D29-4DE7-86CD-B3FE747E76AA}"/>
          </ac:spMkLst>
        </pc:spChg>
        <pc:spChg chg="mod">
          <ac:chgData name="Saudek, Kailie" userId="0cffcfd4-cda7-46ce-90ec-30cb01b994fb" providerId="ADAL" clId="{9C883C50-D9F4-49A0-A323-C281C578C011}" dt="2021-04-29T17:47:15.029" v="467" actId="164"/>
          <ac:spMkLst>
            <pc:docMk/>
            <pc:sldMk cId="1360854116" sldId="262"/>
            <ac:spMk id="23" creationId="{18BBFAF9-5DC7-4A7C-A451-5F092E8C8767}"/>
          </ac:spMkLst>
        </pc:spChg>
        <pc:spChg chg="del">
          <ac:chgData name="Saudek, Kailie" userId="0cffcfd4-cda7-46ce-90ec-30cb01b994fb" providerId="ADAL" clId="{9C883C50-D9F4-49A0-A323-C281C578C011}" dt="2021-04-29T17:41:04.513" v="3" actId="478"/>
          <ac:spMkLst>
            <pc:docMk/>
            <pc:sldMk cId="1360854116" sldId="262"/>
            <ac:spMk id="24" creationId="{C4F83302-CFBD-41BF-9AD5-C0CA6BD98A54}"/>
          </ac:spMkLst>
        </pc:spChg>
        <pc:spChg chg="add mod">
          <ac:chgData name="Saudek, Kailie" userId="0cffcfd4-cda7-46ce-90ec-30cb01b994fb" providerId="ADAL" clId="{9C883C50-D9F4-49A0-A323-C281C578C011}" dt="2021-04-29T17:47:15.029" v="467" actId="164"/>
          <ac:spMkLst>
            <pc:docMk/>
            <pc:sldMk cId="1360854116" sldId="262"/>
            <ac:spMk id="27" creationId="{B18D10F6-8E0F-449E-988C-ABCCD632AC90}"/>
          </ac:spMkLst>
        </pc:spChg>
        <pc:spChg chg="add mod">
          <ac:chgData name="Saudek, Kailie" userId="0cffcfd4-cda7-46ce-90ec-30cb01b994fb" providerId="ADAL" clId="{9C883C50-D9F4-49A0-A323-C281C578C011}" dt="2021-04-29T17:59:54.882" v="862" actId="1036"/>
          <ac:spMkLst>
            <pc:docMk/>
            <pc:sldMk cId="1360854116" sldId="262"/>
            <ac:spMk id="28" creationId="{E73C83DA-34CE-4C26-8337-0318318D22E6}"/>
          </ac:spMkLst>
        </pc:spChg>
        <pc:spChg chg="add mod">
          <ac:chgData name="Saudek, Kailie" userId="0cffcfd4-cda7-46ce-90ec-30cb01b994fb" providerId="ADAL" clId="{9C883C50-D9F4-49A0-A323-C281C578C011}" dt="2021-04-29T18:00:28.673" v="881" actId="1035"/>
          <ac:spMkLst>
            <pc:docMk/>
            <pc:sldMk cId="1360854116" sldId="262"/>
            <ac:spMk id="29" creationId="{FB0771AE-A7B5-4C13-84CF-B92530B63A65}"/>
          </ac:spMkLst>
        </pc:spChg>
        <pc:grpChg chg="add mod">
          <ac:chgData name="Saudek, Kailie" userId="0cffcfd4-cda7-46ce-90ec-30cb01b994fb" providerId="ADAL" clId="{9C883C50-D9F4-49A0-A323-C281C578C011}" dt="2021-04-29T18:00:13.826" v="867" actId="1076"/>
          <ac:grpSpMkLst>
            <pc:docMk/>
            <pc:sldMk cId="1360854116" sldId="262"/>
            <ac:grpSpMk id="11" creationId="{0014E32D-1A26-4630-B2DB-E63F066A2486}"/>
          </ac:grpSpMkLst>
        </pc:grpChg>
        <pc:grpChg chg="del">
          <ac:chgData name="Saudek, Kailie" userId="0cffcfd4-cda7-46ce-90ec-30cb01b994fb" providerId="ADAL" clId="{9C883C50-D9F4-49A0-A323-C281C578C011}" dt="2021-04-29T17:41:02.219" v="2" actId="478"/>
          <ac:grpSpMkLst>
            <pc:docMk/>
            <pc:sldMk cId="1360854116" sldId="262"/>
            <ac:grpSpMk id="17" creationId="{1684F34D-4575-46C0-8077-2EA0ED813F27}"/>
          </ac:grpSpMkLst>
        </pc:grpChg>
        <pc:grpChg chg="add del mod">
          <ac:chgData name="Saudek, Kailie" userId="0cffcfd4-cda7-46ce-90ec-30cb01b994fb" providerId="ADAL" clId="{9C883C50-D9F4-49A0-A323-C281C578C011}" dt="2021-04-29T17:44:19.040" v="262" actId="478"/>
          <ac:grpSpMkLst>
            <pc:docMk/>
            <pc:sldMk cId="1360854116" sldId="262"/>
            <ac:grpSpMk id="20" creationId="{0CDD4DB4-1EFA-476A-8B09-D97FA552E494}"/>
          </ac:grpSpMkLst>
        </pc:grpChg>
        <pc:picChg chg="add mod ord">
          <ac:chgData name="Saudek, Kailie" userId="0cffcfd4-cda7-46ce-90ec-30cb01b994fb" providerId="ADAL" clId="{9C883C50-D9F4-49A0-A323-C281C578C011}" dt="2021-04-29T17:47:15.029" v="467" actId="164"/>
          <ac:picMkLst>
            <pc:docMk/>
            <pc:sldMk cId="1360854116" sldId="262"/>
            <ac:picMk id="3" creationId="{CD5E62BE-5CFA-4BCC-9725-714A85C96DFF}"/>
          </ac:picMkLst>
        </pc:picChg>
        <pc:picChg chg="del">
          <ac:chgData name="Saudek, Kailie" userId="0cffcfd4-cda7-46ce-90ec-30cb01b994fb" providerId="ADAL" clId="{9C883C50-D9F4-49A0-A323-C281C578C011}" dt="2021-04-29T17:41:00.549" v="1" actId="478"/>
          <ac:picMkLst>
            <pc:docMk/>
            <pc:sldMk cId="1360854116" sldId="262"/>
            <ac:picMk id="9" creationId="{0A2B5602-247E-4C5C-8D1E-7019757042BD}"/>
          </ac:picMkLst>
        </pc:picChg>
        <pc:picChg chg="add mod">
          <ac:chgData name="Saudek, Kailie" userId="0cffcfd4-cda7-46ce-90ec-30cb01b994fb" providerId="ADAL" clId="{9C883C50-D9F4-49A0-A323-C281C578C011}" dt="2021-04-29T17:59:54.882" v="862" actId="1036"/>
          <ac:picMkLst>
            <pc:docMk/>
            <pc:sldMk cId="1360854116" sldId="262"/>
            <ac:picMk id="12" creationId="{80A8AFE6-E57A-48A5-9633-70059D6E6559}"/>
          </ac:picMkLst>
        </pc:picChg>
        <pc:picChg chg="del">
          <ac:chgData name="Saudek, Kailie" userId="0cffcfd4-cda7-46ce-90ec-30cb01b994fb" providerId="ADAL" clId="{9C883C50-D9F4-49A0-A323-C281C578C011}" dt="2021-04-29T17:41:11.407" v="5" actId="478"/>
          <ac:picMkLst>
            <pc:docMk/>
            <pc:sldMk cId="1360854116" sldId="262"/>
            <ac:picMk id="14" creationId="{860CC168-2BEF-4EBA-AA82-8C80D69CA2B1}"/>
          </ac:picMkLst>
        </pc:picChg>
      </pc:sldChg>
    </pc:docChg>
  </pc:docChgLst>
  <pc:docChgLst>
    <pc:chgData name="Saudek, Kailie" userId="0cffcfd4-cda7-46ce-90ec-30cb01b994fb" providerId="ADAL" clId="{0C583A9B-E1F1-4BAB-AE15-A6527EF51DE7}"/>
    <pc:docChg chg="undo custSel modSld modMainMaster">
      <pc:chgData name="Saudek, Kailie" userId="0cffcfd4-cda7-46ce-90ec-30cb01b994fb" providerId="ADAL" clId="{0C583A9B-E1F1-4BAB-AE15-A6527EF51DE7}" dt="2021-04-28T18:46:45.402" v="508" actId="1076"/>
      <pc:docMkLst>
        <pc:docMk/>
      </pc:docMkLst>
      <pc:sldChg chg="modSp">
        <pc:chgData name="Saudek, Kailie" userId="0cffcfd4-cda7-46ce-90ec-30cb01b994fb" providerId="ADAL" clId="{0C583A9B-E1F1-4BAB-AE15-A6527EF51DE7}" dt="2021-04-28T18:43:22.278" v="482" actId="122"/>
        <pc:sldMkLst>
          <pc:docMk/>
          <pc:sldMk cId="2591542807" sldId="257"/>
        </pc:sldMkLst>
        <pc:spChg chg="mod">
          <ac:chgData name="Saudek, Kailie" userId="0cffcfd4-cda7-46ce-90ec-30cb01b994fb" providerId="ADAL" clId="{0C583A9B-E1F1-4BAB-AE15-A6527EF51DE7}" dt="2021-04-14T19:06:59.683" v="288" actId="20577"/>
          <ac:spMkLst>
            <pc:docMk/>
            <pc:sldMk cId="2591542807" sldId="257"/>
            <ac:spMk id="3" creationId="{9CDF0945-9BBA-4EF4-BAC2-A7965C4795DA}"/>
          </ac:spMkLst>
        </pc:spChg>
        <pc:spChg chg="mod">
          <ac:chgData name="Saudek, Kailie" userId="0cffcfd4-cda7-46ce-90ec-30cb01b994fb" providerId="ADAL" clId="{0C583A9B-E1F1-4BAB-AE15-A6527EF51DE7}" dt="2021-04-28T18:43:18.970" v="481" actId="122"/>
          <ac:spMkLst>
            <pc:docMk/>
            <pc:sldMk cId="2591542807" sldId="257"/>
            <ac:spMk id="9" creationId="{1542ED2E-6531-475B-8966-5D9654839FA3}"/>
          </ac:spMkLst>
        </pc:spChg>
        <pc:spChg chg="mod">
          <ac:chgData name="Saudek, Kailie" userId="0cffcfd4-cda7-46ce-90ec-30cb01b994fb" providerId="ADAL" clId="{0C583A9B-E1F1-4BAB-AE15-A6527EF51DE7}" dt="2021-04-28T18:43:22.278" v="482" actId="122"/>
          <ac:spMkLst>
            <pc:docMk/>
            <pc:sldMk cId="2591542807" sldId="257"/>
            <ac:spMk id="19" creationId="{57983A6F-5D29-4DE7-86CD-B3FE747E76AA}"/>
          </ac:spMkLst>
        </pc:spChg>
      </pc:sldChg>
      <pc:sldChg chg="delSp modSp">
        <pc:chgData name="Saudek, Kailie" userId="0cffcfd4-cda7-46ce-90ec-30cb01b994fb" providerId="ADAL" clId="{0C583A9B-E1F1-4BAB-AE15-A6527EF51DE7}" dt="2021-04-28T18:31:36.636" v="394" actId="478"/>
        <pc:sldMkLst>
          <pc:docMk/>
          <pc:sldMk cId="1647220294" sldId="258"/>
        </pc:sldMkLst>
        <pc:spChg chg="mod">
          <ac:chgData name="Saudek, Kailie" userId="0cffcfd4-cda7-46ce-90ec-30cb01b994fb" providerId="ADAL" clId="{0C583A9B-E1F1-4BAB-AE15-A6527EF51DE7}" dt="2021-04-28T18:29:14.861" v="364" actId="1076"/>
          <ac:spMkLst>
            <pc:docMk/>
            <pc:sldMk cId="1647220294" sldId="258"/>
            <ac:spMk id="9" creationId="{1542ED2E-6531-475B-8966-5D9654839FA3}"/>
          </ac:spMkLst>
        </pc:spChg>
        <pc:spChg chg="mod">
          <ac:chgData name="Saudek, Kailie" userId="0cffcfd4-cda7-46ce-90ec-30cb01b994fb" providerId="ADAL" clId="{0C583A9B-E1F1-4BAB-AE15-A6527EF51DE7}" dt="2021-04-28T18:31:28.397" v="392" actId="1037"/>
          <ac:spMkLst>
            <pc:docMk/>
            <pc:sldMk cId="1647220294" sldId="258"/>
            <ac:spMk id="12" creationId="{95D8D078-2433-47F7-B094-727916A8EDB6}"/>
          </ac:spMkLst>
        </pc:spChg>
        <pc:spChg chg="mod">
          <ac:chgData name="Saudek, Kailie" userId="0cffcfd4-cda7-46ce-90ec-30cb01b994fb" providerId="ADAL" clId="{0C583A9B-E1F1-4BAB-AE15-A6527EF51DE7}" dt="2021-04-28T18:29:26.977" v="365" actId="1076"/>
          <ac:spMkLst>
            <pc:docMk/>
            <pc:sldMk cId="1647220294" sldId="258"/>
            <ac:spMk id="15" creationId="{25EE28AF-5B68-44D7-9BBA-9E4B2B673351}"/>
          </ac:spMkLst>
        </pc:spChg>
        <pc:spChg chg="mod">
          <ac:chgData name="Saudek, Kailie" userId="0cffcfd4-cda7-46ce-90ec-30cb01b994fb" providerId="ADAL" clId="{0C583A9B-E1F1-4BAB-AE15-A6527EF51DE7}" dt="2021-04-28T18:28:34.562" v="356" actId="1037"/>
          <ac:spMkLst>
            <pc:docMk/>
            <pc:sldMk cId="1647220294" sldId="258"/>
            <ac:spMk id="17" creationId="{8158EDE5-9884-4F4A-9183-84757335DF3A}"/>
          </ac:spMkLst>
        </pc:spChg>
        <pc:spChg chg="mod">
          <ac:chgData name="Saudek, Kailie" userId="0cffcfd4-cda7-46ce-90ec-30cb01b994fb" providerId="ADAL" clId="{0C583A9B-E1F1-4BAB-AE15-A6527EF51DE7}" dt="2021-04-28T18:31:33.361" v="393" actId="1076"/>
          <ac:spMkLst>
            <pc:docMk/>
            <pc:sldMk cId="1647220294" sldId="258"/>
            <ac:spMk id="19" creationId="{57983A6F-5D29-4DE7-86CD-B3FE747E76AA}"/>
          </ac:spMkLst>
        </pc:spChg>
        <pc:spChg chg="del mod">
          <ac:chgData name="Saudek, Kailie" userId="0cffcfd4-cda7-46ce-90ec-30cb01b994fb" providerId="ADAL" clId="{0C583A9B-E1F1-4BAB-AE15-A6527EF51DE7}" dt="2021-04-28T18:31:36.636" v="394" actId="478"/>
          <ac:spMkLst>
            <pc:docMk/>
            <pc:sldMk cId="1647220294" sldId="258"/>
            <ac:spMk id="20" creationId="{046F53C8-5B3A-4730-8251-A73BE65A0855}"/>
          </ac:spMkLst>
        </pc:spChg>
        <pc:spChg chg="del mod">
          <ac:chgData name="Saudek, Kailie" userId="0cffcfd4-cda7-46ce-90ec-30cb01b994fb" providerId="ADAL" clId="{0C583A9B-E1F1-4BAB-AE15-A6527EF51DE7}" dt="2021-04-28T18:31:19.989" v="378" actId="478"/>
          <ac:spMkLst>
            <pc:docMk/>
            <pc:sldMk cId="1647220294" sldId="258"/>
            <ac:spMk id="21" creationId="{4C02EEC0-462F-4628-9866-16FD880D0F1A}"/>
          </ac:spMkLst>
        </pc:spChg>
        <pc:picChg chg="mod">
          <ac:chgData name="Saudek, Kailie" userId="0cffcfd4-cda7-46ce-90ec-30cb01b994fb" providerId="ADAL" clId="{0C583A9B-E1F1-4BAB-AE15-A6527EF51DE7}" dt="2021-04-28T18:28:18.128" v="346" actId="1076"/>
          <ac:picMkLst>
            <pc:docMk/>
            <pc:sldMk cId="1647220294" sldId="258"/>
            <ac:picMk id="11" creationId="{F125A3AA-DFBF-4F54-8C0E-798AE57E44C1}"/>
          </ac:picMkLst>
        </pc:picChg>
        <pc:picChg chg="mod">
          <ac:chgData name="Saudek, Kailie" userId="0cffcfd4-cda7-46ce-90ec-30cb01b994fb" providerId="ADAL" clId="{0C583A9B-E1F1-4BAB-AE15-A6527EF51DE7}" dt="2021-04-28T18:31:16.328" v="377" actId="1076"/>
          <ac:picMkLst>
            <pc:docMk/>
            <pc:sldMk cId="1647220294" sldId="258"/>
            <ac:picMk id="13" creationId="{1D495941-87FB-4381-A0B0-5C01532406F2}"/>
          </ac:picMkLst>
        </pc:picChg>
      </pc:sldChg>
      <pc:sldChg chg="modSp">
        <pc:chgData name="Saudek, Kailie" userId="0cffcfd4-cda7-46ce-90ec-30cb01b994fb" providerId="ADAL" clId="{0C583A9B-E1F1-4BAB-AE15-A6527EF51DE7}" dt="2021-04-28T18:41:01.970" v="480" actId="1076"/>
        <pc:sldMkLst>
          <pc:docMk/>
          <pc:sldMk cId="3877922089" sldId="259"/>
        </pc:sldMkLst>
        <pc:spChg chg="mod">
          <ac:chgData name="Saudek, Kailie" userId="0cffcfd4-cda7-46ce-90ec-30cb01b994fb" providerId="ADAL" clId="{0C583A9B-E1F1-4BAB-AE15-A6527EF51DE7}" dt="2021-04-28T18:34:59.209" v="417" actId="1036"/>
          <ac:spMkLst>
            <pc:docMk/>
            <pc:sldMk cId="3877922089" sldId="259"/>
            <ac:spMk id="12" creationId="{95D8D078-2433-47F7-B094-727916A8EDB6}"/>
          </ac:spMkLst>
        </pc:spChg>
        <pc:spChg chg="mod">
          <ac:chgData name="Saudek, Kailie" userId="0cffcfd4-cda7-46ce-90ec-30cb01b994fb" providerId="ADAL" clId="{0C583A9B-E1F1-4BAB-AE15-A6527EF51DE7}" dt="2021-04-28T18:41:01.970" v="480" actId="1076"/>
          <ac:spMkLst>
            <pc:docMk/>
            <pc:sldMk cId="3877922089" sldId="259"/>
            <ac:spMk id="19" creationId="{57983A6F-5D29-4DE7-86CD-B3FE747E76AA}"/>
          </ac:spMkLst>
        </pc:spChg>
        <pc:spChg chg="mod">
          <ac:chgData name="Saudek, Kailie" userId="0cffcfd4-cda7-46ce-90ec-30cb01b994fb" providerId="ADAL" clId="{0C583A9B-E1F1-4BAB-AE15-A6527EF51DE7}" dt="2021-04-28T18:34:47.774" v="410" actId="14100"/>
          <ac:spMkLst>
            <pc:docMk/>
            <pc:sldMk cId="3877922089" sldId="259"/>
            <ac:spMk id="20" creationId="{046F53C8-5B3A-4730-8251-A73BE65A0855}"/>
          </ac:spMkLst>
        </pc:spChg>
        <pc:spChg chg="mod">
          <ac:chgData name="Saudek, Kailie" userId="0cffcfd4-cda7-46ce-90ec-30cb01b994fb" providerId="ADAL" clId="{0C583A9B-E1F1-4BAB-AE15-A6527EF51DE7}" dt="2021-04-28T18:35:15.216" v="421" actId="14100"/>
          <ac:spMkLst>
            <pc:docMk/>
            <pc:sldMk cId="3877922089" sldId="259"/>
            <ac:spMk id="21" creationId="{4C02EEC0-462F-4628-9866-16FD880D0F1A}"/>
          </ac:spMkLst>
        </pc:spChg>
        <pc:picChg chg="mod">
          <ac:chgData name="Saudek, Kailie" userId="0cffcfd4-cda7-46ce-90ec-30cb01b994fb" providerId="ADAL" clId="{0C583A9B-E1F1-4BAB-AE15-A6527EF51DE7}" dt="2021-04-28T18:34:35.270" v="407" actId="1076"/>
          <ac:picMkLst>
            <pc:docMk/>
            <pc:sldMk cId="3877922089" sldId="259"/>
            <ac:picMk id="10" creationId="{F3FD8CD5-8A84-43F4-90AC-7C2C49A2FB99}"/>
          </ac:picMkLst>
        </pc:picChg>
      </pc:sldChg>
      <pc:sldChg chg="addSp modSp">
        <pc:chgData name="Saudek, Kailie" userId="0cffcfd4-cda7-46ce-90ec-30cb01b994fb" providerId="ADAL" clId="{0C583A9B-E1F1-4BAB-AE15-A6527EF51DE7}" dt="2021-04-28T18:39:16.298" v="450" actId="122"/>
        <pc:sldMkLst>
          <pc:docMk/>
          <pc:sldMk cId="653125903" sldId="260"/>
        </pc:sldMkLst>
        <pc:spChg chg="mod">
          <ac:chgData name="Saudek, Kailie" userId="0cffcfd4-cda7-46ce-90ec-30cb01b994fb" providerId="ADAL" clId="{0C583A9B-E1F1-4BAB-AE15-A6527EF51DE7}" dt="2021-04-28T18:37:46.757" v="431" actId="1036"/>
          <ac:spMkLst>
            <pc:docMk/>
            <pc:sldMk cId="653125903" sldId="260"/>
            <ac:spMk id="12" creationId="{95D8D078-2433-47F7-B094-727916A8EDB6}"/>
          </ac:spMkLst>
        </pc:spChg>
        <pc:spChg chg="mod">
          <ac:chgData name="Saudek, Kailie" userId="0cffcfd4-cda7-46ce-90ec-30cb01b994fb" providerId="ADAL" clId="{0C583A9B-E1F1-4BAB-AE15-A6527EF51DE7}" dt="2021-04-28T18:39:16.298" v="450" actId="122"/>
          <ac:spMkLst>
            <pc:docMk/>
            <pc:sldMk cId="653125903" sldId="260"/>
            <ac:spMk id="19" creationId="{57983A6F-5D29-4DE7-86CD-B3FE747E76AA}"/>
          </ac:spMkLst>
        </pc:spChg>
        <pc:spChg chg="mod">
          <ac:chgData name="Saudek, Kailie" userId="0cffcfd4-cda7-46ce-90ec-30cb01b994fb" providerId="ADAL" clId="{0C583A9B-E1F1-4BAB-AE15-A6527EF51DE7}" dt="2021-04-28T18:38:56.734" v="445" actId="1036"/>
          <ac:spMkLst>
            <pc:docMk/>
            <pc:sldMk cId="653125903" sldId="260"/>
            <ac:spMk id="22" creationId="{A964ADDC-2BC1-4298-AAC6-AD4AB8B0F540}"/>
          </ac:spMkLst>
        </pc:spChg>
        <pc:spChg chg="mod">
          <ac:chgData name="Saudek, Kailie" userId="0cffcfd4-cda7-46ce-90ec-30cb01b994fb" providerId="ADAL" clId="{0C583A9B-E1F1-4BAB-AE15-A6527EF51DE7}" dt="2021-04-28T18:38:43.080" v="436" actId="14100"/>
          <ac:spMkLst>
            <pc:docMk/>
            <pc:sldMk cId="653125903" sldId="260"/>
            <ac:spMk id="23" creationId="{18BBFAF9-5DC7-4A7C-A451-5F092E8C8767}"/>
          </ac:spMkLst>
        </pc:spChg>
        <pc:spChg chg="mod">
          <ac:chgData name="Saudek, Kailie" userId="0cffcfd4-cda7-46ce-90ec-30cb01b994fb" providerId="ADAL" clId="{0C583A9B-E1F1-4BAB-AE15-A6527EF51DE7}" dt="2021-04-28T18:39:12.441" v="449" actId="1076"/>
          <ac:spMkLst>
            <pc:docMk/>
            <pc:sldMk cId="653125903" sldId="260"/>
            <ac:spMk id="24" creationId="{C4F83302-CFBD-41BF-9AD5-C0CA6BD98A54}"/>
          </ac:spMkLst>
        </pc:spChg>
        <pc:grpChg chg="add mod">
          <ac:chgData name="Saudek, Kailie" userId="0cffcfd4-cda7-46ce-90ec-30cb01b994fb" providerId="ADAL" clId="{0C583A9B-E1F1-4BAB-AE15-A6527EF51DE7}" dt="2021-04-14T21:22:19.831" v="342" actId="164"/>
          <ac:grpSpMkLst>
            <pc:docMk/>
            <pc:sldMk cId="653125903" sldId="260"/>
            <ac:grpSpMk id="3" creationId="{DF939923-E5F1-456B-BC6F-FD5BD9C52152}"/>
          </ac:grpSpMkLst>
        </pc:grpChg>
        <pc:picChg chg="mod">
          <ac:chgData name="Saudek, Kailie" userId="0cffcfd4-cda7-46ce-90ec-30cb01b994fb" providerId="ADAL" clId="{0C583A9B-E1F1-4BAB-AE15-A6527EF51DE7}" dt="2021-04-28T18:37:29.585" v="422" actId="14826"/>
          <ac:picMkLst>
            <pc:docMk/>
            <pc:sldMk cId="653125903" sldId="260"/>
            <ac:picMk id="11" creationId="{AC985F96-3E0C-4DE0-A4FA-8E01DFA36979}"/>
          </ac:picMkLst>
        </pc:picChg>
        <pc:picChg chg="mod">
          <ac:chgData name="Saudek, Kailie" userId="0cffcfd4-cda7-46ce-90ec-30cb01b994fb" providerId="ADAL" clId="{0C583A9B-E1F1-4BAB-AE15-A6527EF51DE7}" dt="2021-04-28T18:38:48.328" v="439" actId="1076"/>
          <ac:picMkLst>
            <pc:docMk/>
            <pc:sldMk cId="653125903" sldId="260"/>
            <ac:picMk id="13" creationId="{087ECF42-9C7C-4A1D-9A3D-42B6B3B2FD37}"/>
          </ac:picMkLst>
        </pc:picChg>
      </pc:sldChg>
      <pc:sldChg chg="addSp delSp modSp">
        <pc:chgData name="Saudek, Kailie" userId="0cffcfd4-cda7-46ce-90ec-30cb01b994fb" providerId="ADAL" clId="{0C583A9B-E1F1-4BAB-AE15-A6527EF51DE7}" dt="2021-04-28T18:46:45.402" v="508" actId="1076"/>
        <pc:sldMkLst>
          <pc:docMk/>
          <pc:sldMk cId="1769886742" sldId="261"/>
        </pc:sldMkLst>
        <pc:spChg chg="add del mod">
          <ac:chgData name="Saudek, Kailie" userId="0cffcfd4-cda7-46ce-90ec-30cb01b994fb" providerId="ADAL" clId="{0C583A9B-E1F1-4BAB-AE15-A6527EF51DE7}" dt="2021-04-28T18:44:58.122" v="486" actId="478"/>
          <ac:spMkLst>
            <pc:docMk/>
            <pc:sldMk cId="1769886742" sldId="261"/>
            <ac:spMk id="3" creationId="{0C023C62-1FDC-45D6-B10B-92FC0AF798E6}"/>
          </ac:spMkLst>
        </pc:spChg>
        <pc:spChg chg="add del mod topLvl">
          <ac:chgData name="Saudek, Kailie" userId="0cffcfd4-cda7-46ce-90ec-30cb01b994fb" providerId="ADAL" clId="{0C583A9B-E1F1-4BAB-AE15-A6527EF51DE7}" dt="2021-04-28T18:45:11.034" v="490" actId="478"/>
          <ac:spMkLst>
            <pc:docMk/>
            <pc:sldMk cId="1769886742" sldId="261"/>
            <ac:spMk id="12" creationId="{C0FFB505-7F29-4F80-9186-1D5368C4B22A}"/>
          </ac:spMkLst>
        </pc:spChg>
        <pc:spChg chg="mod">
          <ac:chgData name="Saudek, Kailie" userId="0cffcfd4-cda7-46ce-90ec-30cb01b994fb" providerId="ADAL" clId="{0C583A9B-E1F1-4BAB-AE15-A6527EF51DE7}" dt="2021-04-28T18:40:43.181" v="478" actId="122"/>
          <ac:spMkLst>
            <pc:docMk/>
            <pc:sldMk cId="1769886742" sldId="261"/>
            <ac:spMk id="19" creationId="{57983A6F-5D29-4DE7-86CD-B3FE747E76AA}"/>
          </ac:spMkLst>
        </pc:spChg>
        <pc:spChg chg="mod">
          <ac:chgData name="Saudek, Kailie" userId="0cffcfd4-cda7-46ce-90ec-30cb01b994fb" providerId="ADAL" clId="{0C583A9B-E1F1-4BAB-AE15-A6527EF51DE7}" dt="2021-04-28T18:46:04.787" v="503" actId="164"/>
          <ac:spMkLst>
            <pc:docMk/>
            <pc:sldMk cId="1769886742" sldId="261"/>
            <ac:spMk id="22" creationId="{A964ADDC-2BC1-4298-AAC6-AD4AB8B0F540}"/>
          </ac:spMkLst>
        </pc:spChg>
        <pc:spChg chg="mod">
          <ac:chgData name="Saudek, Kailie" userId="0cffcfd4-cda7-46ce-90ec-30cb01b994fb" providerId="ADAL" clId="{0C583A9B-E1F1-4BAB-AE15-A6527EF51DE7}" dt="2021-04-28T18:40:20.193" v="477" actId="1036"/>
          <ac:spMkLst>
            <pc:docMk/>
            <pc:sldMk cId="1769886742" sldId="261"/>
            <ac:spMk id="23" creationId="{18BBFAF9-5DC7-4A7C-A451-5F092E8C8767}"/>
          </ac:spMkLst>
        </pc:spChg>
        <pc:spChg chg="mod">
          <ac:chgData name="Saudek, Kailie" userId="0cffcfd4-cda7-46ce-90ec-30cb01b994fb" providerId="ADAL" clId="{0C583A9B-E1F1-4BAB-AE15-A6527EF51DE7}" dt="2021-04-28T18:46:45.402" v="508" actId="1076"/>
          <ac:spMkLst>
            <pc:docMk/>
            <pc:sldMk cId="1769886742" sldId="261"/>
            <ac:spMk id="24" creationId="{C4F83302-CFBD-41BF-9AD5-C0CA6BD98A54}"/>
          </ac:spMkLst>
        </pc:spChg>
        <pc:grpChg chg="add del mod">
          <ac:chgData name="Saudek, Kailie" userId="0cffcfd4-cda7-46ce-90ec-30cb01b994fb" providerId="ADAL" clId="{0C583A9B-E1F1-4BAB-AE15-A6527EF51DE7}" dt="2021-04-28T18:44:58.122" v="486" actId="478"/>
          <ac:grpSpMkLst>
            <pc:docMk/>
            <pc:sldMk cId="1769886742" sldId="261"/>
            <ac:grpSpMk id="11" creationId="{28920DA4-A958-4EF8-8596-10367CBBA2BE}"/>
          </ac:grpSpMkLst>
        </pc:grpChg>
        <pc:grpChg chg="add del mod topLvl">
          <ac:chgData name="Saudek, Kailie" userId="0cffcfd4-cda7-46ce-90ec-30cb01b994fb" providerId="ADAL" clId="{0C583A9B-E1F1-4BAB-AE15-A6527EF51DE7}" dt="2021-04-28T18:45:11.034" v="490" actId="478"/>
          <ac:grpSpMkLst>
            <pc:docMk/>
            <pc:sldMk cId="1769886742" sldId="261"/>
            <ac:grpSpMk id="15" creationId="{4AF17047-32D9-4010-AAA7-CF034702CCC6}"/>
          </ac:grpSpMkLst>
        </pc:grpChg>
        <pc:grpChg chg="add del mod">
          <ac:chgData name="Saudek, Kailie" userId="0cffcfd4-cda7-46ce-90ec-30cb01b994fb" providerId="ADAL" clId="{0C583A9B-E1F1-4BAB-AE15-A6527EF51DE7}" dt="2021-04-28T18:44:54.657" v="485" actId="478"/>
          <ac:grpSpMkLst>
            <pc:docMk/>
            <pc:sldMk cId="1769886742" sldId="261"/>
            <ac:grpSpMk id="16" creationId="{8B2F53D3-2A6D-4802-A5BD-38F2621E8223}"/>
          </ac:grpSpMkLst>
        </pc:grpChg>
        <pc:grpChg chg="add mod">
          <ac:chgData name="Saudek, Kailie" userId="0cffcfd4-cda7-46ce-90ec-30cb01b994fb" providerId="ADAL" clId="{0C583A9B-E1F1-4BAB-AE15-A6527EF51DE7}" dt="2021-04-28T18:46:08.115" v="504" actId="1076"/>
          <ac:grpSpMkLst>
            <pc:docMk/>
            <pc:sldMk cId="1769886742" sldId="261"/>
            <ac:grpSpMk id="17" creationId="{1684F34D-4575-46C0-8077-2EA0ED813F27}"/>
          </ac:grpSpMkLst>
        </pc:grpChg>
        <pc:picChg chg="mod">
          <ac:chgData name="Saudek, Kailie" userId="0cffcfd4-cda7-46ce-90ec-30cb01b994fb" providerId="ADAL" clId="{0C583A9B-E1F1-4BAB-AE15-A6527EF51DE7}" dt="2021-04-28T18:39:47.601" v="451" actId="14826"/>
          <ac:picMkLst>
            <pc:docMk/>
            <pc:sldMk cId="1769886742" sldId="261"/>
            <ac:picMk id="9" creationId="{0A2B5602-247E-4C5C-8D1E-7019757042BD}"/>
          </ac:picMkLst>
        </pc:picChg>
        <pc:picChg chg="mod ord topLvl modCrop">
          <ac:chgData name="Saudek, Kailie" userId="0cffcfd4-cda7-46ce-90ec-30cb01b994fb" providerId="ADAL" clId="{0C583A9B-E1F1-4BAB-AE15-A6527EF51DE7}" dt="2021-04-28T18:46:04.787" v="503" actId="164"/>
          <ac:picMkLst>
            <pc:docMk/>
            <pc:sldMk cId="1769886742" sldId="261"/>
            <ac:picMk id="10" creationId="{F5A0FB04-8C00-4F5A-B61A-BB8783FBB726}"/>
          </ac:picMkLst>
        </pc:picChg>
        <pc:picChg chg="mod">
          <ac:chgData name="Saudek, Kailie" userId="0cffcfd4-cda7-46ce-90ec-30cb01b994fb" providerId="ADAL" clId="{0C583A9B-E1F1-4BAB-AE15-A6527EF51DE7}" dt="2021-04-28T18:40:07.280" v="471" actId="14100"/>
          <ac:picMkLst>
            <pc:docMk/>
            <pc:sldMk cId="1769886742" sldId="261"/>
            <ac:picMk id="14" creationId="{860CC168-2BEF-4EBA-AA82-8C80D69CA2B1}"/>
          </ac:picMkLst>
        </pc:picChg>
        <pc:picChg chg="add del mod topLvl modCrop">
          <ac:chgData name="Saudek, Kailie" userId="0cffcfd4-cda7-46ce-90ec-30cb01b994fb" providerId="ADAL" clId="{0C583A9B-E1F1-4BAB-AE15-A6527EF51DE7}" dt="2021-04-28T18:44:54.657" v="485" actId="478"/>
          <ac:picMkLst>
            <pc:docMk/>
            <pc:sldMk cId="1769886742" sldId="261"/>
            <ac:picMk id="20" creationId="{F46660A1-AA40-479F-BE38-57766766E483}"/>
          </ac:picMkLst>
        </pc:picChg>
      </pc:sldChg>
      <pc:sldMasterChg chg="delSp">
        <pc:chgData name="Saudek, Kailie" userId="0cffcfd4-cda7-46ce-90ec-30cb01b994fb" providerId="ADAL" clId="{0C583A9B-E1F1-4BAB-AE15-A6527EF51DE7}" dt="2021-04-28T18:30:23.845" v="371"/>
        <pc:sldMasterMkLst>
          <pc:docMk/>
          <pc:sldMasterMk cId="3074372623" sldId="2147483684"/>
        </pc:sldMasterMkLst>
        <pc:graphicFrameChg chg="del">
          <ac:chgData name="Saudek, Kailie" userId="0cffcfd4-cda7-46ce-90ec-30cb01b994fb" providerId="ADAL" clId="{0C583A9B-E1F1-4BAB-AE15-A6527EF51DE7}" dt="2021-04-28T18:30:23.845" v="371"/>
          <ac:graphicFrameMkLst>
            <pc:docMk/>
            <pc:sldMasterMk cId="3074372623" sldId="2147483684"/>
            <ac:graphicFrameMk id="7" creationId="{1A4555E9-BD8B-4DB9-B722-BD6BA216FE37}"/>
          </ac:graphicFrameMkLst>
        </pc:graphicFrameChg>
      </pc:sldMasterChg>
    </pc:docChg>
  </pc:docChgLst>
  <pc:docChgLst>
    <pc:chgData name="Seshadri, Nithin" userId="9ff4de61-27b3-4311-8b58-dd9b09528048" providerId="ADAL" clId="{8A1B2916-FE18-44B8-8098-9C416B3BFECF}"/>
    <pc:docChg chg="modSld">
      <pc:chgData name="Seshadri, Nithin" userId="9ff4de61-27b3-4311-8b58-dd9b09528048" providerId="ADAL" clId="{8A1B2916-FE18-44B8-8098-9C416B3BFECF}" dt="2021-04-29T22:46:52.678" v="48" actId="20577"/>
      <pc:docMkLst>
        <pc:docMk/>
      </pc:docMkLst>
      <pc:sldChg chg="modSp">
        <pc:chgData name="Seshadri, Nithin" userId="9ff4de61-27b3-4311-8b58-dd9b09528048" providerId="ADAL" clId="{8A1B2916-FE18-44B8-8098-9C416B3BFECF}" dt="2021-04-29T22:46:52.678" v="48" actId="20577"/>
        <pc:sldMkLst>
          <pc:docMk/>
          <pc:sldMk cId="2591542807" sldId="257"/>
        </pc:sldMkLst>
        <pc:spChg chg="mod">
          <ac:chgData name="Seshadri, Nithin" userId="9ff4de61-27b3-4311-8b58-dd9b09528048" providerId="ADAL" clId="{8A1B2916-FE18-44B8-8098-9C416B3BFECF}" dt="2021-04-29T22:46:52.678" v="48" actId="20577"/>
          <ac:spMkLst>
            <pc:docMk/>
            <pc:sldMk cId="2591542807" sldId="257"/>
            <ac:spMk id="3" creationId="{9CDF0945-9BBA-4EF4-BAC2-A7965C4795DA}"/>
          </ac:spMkLst>
        </pc:spChg>
      </pc:sldChg>
    </pc:docChg>
  </pc:docChgLst>
  <pc:docChgLst>
    <pc:chgData name="Seshadri, Nithin" userId="9ff4de61-27b3-4311-8b58-dd9b09528048" providerId="ADAL" clId="{838C7B02-2C41-4BDE-8B41-35D712F2303F}"/>
    <pc:docChg chg="undo custSel modSld">
      <pc:chgData name="Seshadri, Nithin" userId="9ff4de61-27b3-4311-8b58-dd9b09528048" providerId="ADAL" clId="{838C7B02-2C41-4BDE-8B41-35D712F2303F}" dt="2021-04-09T21:42:31.653" v="1091" actId="1036"/>
      <pc:docMkLst>
        <pc:docMk/>
      </pc:docMkLst>
      <pc:sldChg chg="addSp modSp">
        <pc:chgData name="Seshadri, Nithin" userId="9ff4de61-27b3-4311-8b58-dd9b09528048" providerId="ADAL" clId="{838C7B02-2C41-4BDE-8B41-35D712F2303F}" dt="2021-04-09T21:38:18.300" v="705" actId="20577"/>
        <pc:sldMkLst>
          <pc:docMk/>
          <pc:sldMk cId="2591542807" sldId="257"/>
        </pc:sldMkLst>
        <pc:spChg chg="mod">
          <ac:chgData name="Seshadri, Nithin" userId="9ff4de61-27b3-4311-8b58-dd9b09528048" providerId="ADAL" clId="{838C7B02-2C41-4BDE-8B41-35D712F2303F}" dt="2021-04-09T21:38:18.300" v="705" actId="20577"/>
          <ac:spMkLst>
            <pc:docMk/>
            <pc:sldMk cId="2591542807" sldId="257"/>
            <ac:spMk id="3" creationId="{9CDF0945-9BBA-4EF4-BAC2-A7965C4795DA}"/>
          </ac:spMkLst>
        </pc:spChg>
        <pc:spChg chg="mod">
          <ac:chgData name="Seshadri, Nithin" userId="9ff4de61-27b3-4311-8b58-dd9b09528048" providerId="ADAL" clId="{838C7B02-2C41-4BDE-8B41-35D712F2303F}" dt="2021-04-09T21:36:54.229" v="507" actId="1076"/>
          <ac:spMkLst>
            <pc:docMk/>
            <pc:sldMk cId="2591542807" sldId="257"/>
            <ac:spMk id="5" creationId="{8A13FD6C-B39B-4F91-98E5-FA3F7E4734AB}"/>
          </ac:spMkLst>
        </pc:spChg>
        <pc:spChg chg="mod">
          <ac:chgData name="Seshadri, Nithin" userId="9ff4de61-27b3-4311-8b58-dd9b09528048" providerId="ADAL" clId="{838C7B02-2C41-4BDE-8B41-35D712F2303F}" dt="2021-04-09T21:36:54.229" v="507" actId="1076"/>
          <ac:spMkLst>
            <pc:docMk/>
            <pc:sldMk cId="2591542807" sldId="257"/>
            <ac:spMk id="8" creationId="{E773E7BE-8E9F-4CC0-91EC-E6C95A2A129D}"/>
          </ac:spMkLst>
        </pc:spChg>
        <pc:spChg chg="mod">
          <ac:chgData name="Seshadri, Nithin" userId="9ff4de61-27b3-4311-8b58-dd9b09528048" providerId="ADAL" clId="{838C7B02-2C41-4BDE-8B41-35D712F2303F}" dt="2021-04-09T21:36:54.229" v="507" actId="1076"/>
          <ac:spMkLst>
            <pc:docMk/>
            <pc:sldMk cId="2591542807" sldId="257"/>
            <ac:spMk id="9" creationId="{1542ED2E-6531-475B-8966-5D9654839FA3}"/>
          </ac:spMkLst>
        </pc:spChg>
        <pc:spChg chg="add mod">
          <ac:chgData name="Seshadri, Nithin" userId="9ff4de61-27b3-4311-8b58-dd9b09528048" providerId="ADAL" clId="{838C7B02-2C41-4BDE-8B41-35D712F2303F}" dt="2021-04-09T21:36:54.229" v="507" actId="1076"/>
          <ac:spMkLst>
            <pc:docMk/>
            <pc:sldMk cId="2591542807" sldId="257"/>
            <ac:spMk id="10" creationId="{3187F532-A3F2-40C4-8BE6-DF46D020A321}"/>
          </ac:spMkLst>
        </pc:spChg>
        <pc:spChg chg="mod">
          <ac:chgData name="Seshadri, Nithin" userId="9ff4de61-27b3-4311-8b58-dd9b09528048" providerId="ADAL" clId="{838C7B02-2C41-4BDE-8B41-35D712F2303F}" dt="2021-04-09T21:36:54.229" v="507" actId="1076"/>
          <ac:spMkLst>
            <pc:docMk/>
            <pc:sldMk cId="2591542807" sldId="257"/>
            <ac:spMk id="12" creationId="{95D8D078-2433-47F7-B094-727916A8EDB6}"/>
          </ac:spMkLst>
        </pc:spChg>
        <pc:spChg chg="mod">
          <ac:chgData name="Seshadri, Nithin" userId="9ff4de61-27b3-4311-8b58-dd9b09528048" providerId="ADAL" clId="{838C7B02-2C41-4BDE-8B41-35D712F2303F}" dt="2021-04-09T21:36:54.229" v="507" actId="1076"/>
          <ac:spMkLst>
            <pc:docMk/>
            <pc:sldMk cId="2591542807" sldId="257"/>
            <ac:spMk id="17" creationId="{8158EDE5-9884-4F4A-9183-84757335DF3A}"/>
          </ac:spMkLst>
        </pc:spChg>
        <pc:spChg chg="mod">
          <ac:chgData name="Seshadri, Nithin" userId="9ff4de61-27b3-4311-8b58-dd9b09528048" providerId="ADAL" clId="{838C7B02-2C41-4BDE-8B41-35D712F2303F}" dt="2021-04-09T21:36:54.229" v="507" actId="1076"/>
          <ac:spMkLst>
            <pc:docMk/>
            <pc:sldMk cId="2591542807" sldId="257"/>
            <ac:spMk id="19" creationId="{57983A6F-5D29-4DE7-86CD-B3FE747E76AA}"/>
          </ac:spMkLst>
        </pc:spChg>
        <pc:spChg chg="mod">
          <ac:chgData name="Seshadri, Nithin" userId="9ff4de61-27b3-4311-8b58-dd9b09528048" providerId="ADAL" clId="{838C7B02-2C41-4BDE-8B41-35D712F2303F}" dt="2021-04-09T21:36:54.229" v="507" actId="1076"/>
          <ac:spMkLst>
            <pc:docMk/>
            <pc:sldMk cId="2591542807" sldId="257"/>
            <ac:spMk id="21" creationId="{4C02EEC0-462F-4628-9866-16FD880D0F1A}"/>
          </ac:spMkLst>
        </pc:spChg>
        <pc:picChg chg="mod">
          <ac:chgData name="Seshadri, Nithin" userId="9ff4de61-27b3-4311-8b58-dd9b09528048" providerId="ADAL" clId="{838C7B02-2C41-4BDE-8B41-35D712F2303F}" dt="2021-04-09T21:36:54.229" v="507" actId="1076"/>
          <ac:picMkLst>
            <pc:docMk/>
            <pc:sldMk cId="2591542807" sldId="257"/>
            <ac:picMk id="14" creationId="{D43AEB3E-C464-4DD2-BA95-61BD97A5B030}"/>
          </ac:picMkLst>
        </pc:picChg>
        <pc:picChg chg="mod">
          <ac:chgData name="Seshadri, Nithin" userId="9ff4de61-27b3-4311-8b58-dd9b09528048" providerId="ADAL" clId="{838C7B02-2C41-4BDE-8B41-35D712F2303F}" dt="2021-04-09T21:36:54.229" v="507" actId="1076"/>
          <ac:picMkLst>
            <pc:docMk/>
            <pc:sldMk cId="2591542807" sldId="257"/>
            <ac:picMk id="16" creationId="{D93335F7-FA51-4094-A510-2E18A29DD0D5}"/>
          </ac:picMkLst>
        </pc:picChg>
        <pc:cxnChg chg="mod">
          <ac:chgData name="Seshadri, Nithin" userId="9ff4de61-27b3-4311-8b58-dd9b09528048" providerId="ADAL" clId="{838C7B02-2C41-4BDE-8B41-35D712F2303F}" dt="2021-04-09T21:36:54.229" v="507" actId="1076"/>
          <ac:cxnSpMkLst>
            <pc:docMk/>
            <pc:sldMk cId="2591542807" sldId="257"/>
            <ac:cxnSpMk id="6" creationId="{657802E9-7ED4-44FE-AD84-7EFEAAB28FE6}"/>
          </ac:cxnSpMkLst>
        </pc:cxnChg>
        <pc:cxnChg chg="mod">
          <ac:chgData name="Seshadri, Nithin" userId="9ff4de61-27b3-4311-8b58-dd9b09528048" providerId="ADAL" clId="{838C7B02-2C41-4BDE-8B41-35D712F2303F}" dt="2021-04-09T21:36:54.229" v="507" actId="1076"/>
          <ac:cxnSpMkLst>
            <pc:docMk/>
            <pc:sldMk cId="2591542807" sldId="257"/>
            <ac:cxnSpMk id="7" creationId="{FD7FB4C4-CFE4-49E3-98CA-92A359A9261D}"/>
          </ac:cxnSpMkLst>
        </pc:cxnChg>
      </pc:sldChg>
      <pc:sldChg chg="addSp delSp modSp delCm">
        <pc:chgData name="Seshadri, Nithin" userId="9ff4de61-27b3-4311-8b58-dd9b09528048" providerId="ADAL" clId="{838C7B02-2C41-4BDE-8B41-35D712F2303F}" dt="2021-04-09T21:39:41.653" v="797" actId="1076"/>
        <pc:sldMkLst>
          <pc:docMk/>
          <pc:sldMk cId="1647220294" sldId="258"/>
        </pc:sldMkLst>
        <pc:spChg chg="del">
          <ac:chgData name="Seshadri, Nithin" userId="9ff4de61-27b3-4311-8b58-dd9b09528048" providerId="ADAL" clId="{838C7B02-2C41-4BDE-8B41-35D712F2303F}" dt="2021-04-09T21:36:42.811" v="505" actId="478"/>
          <ac:spMkLst>
            <pc:docMk/>
            <pc:sldMk cId="1647220294" sldId="258"/>
            <ac:spMk id="3" creationId="{9CDF0945-9BBA-4EF4-BAC2-A7965C4795DA}"/>
          </ac:spMkLst>
        </pc:spChg>
        <pc:spChg chg="mod">
          <ac:chgData name="Seshadri, Nithin" userId="9ff4de61-27b3-4311-8b58-dd9b09528048" providerId="ADAL" clId="{838C7B02-2C41-4BDE-8B41-35D712F2303F}" dt="2021-04-09T21:39:38.488" v="796" actId="1076"/>
          <ac:spMkLst>
            <pc:docMk/>
            <pc:sldMk cId="1647220294" sldId="258"/>
            <ac:spMk id="5" creationId="{8A13FD6C-B39B-4F91-98E5-FA3F7E4734AB}"/>
          </ac:spMkLst>
        </pc:spChg>
        <pc:spChg chg="mod">
          <ac:chgData name="Seshadri, Nithin" userId="9ff4de61-27b3-4311-8b58-dd9b09528048" providerId="ADAL" clId="{838C7B02-2C41-4BDE-8B41-35D712F2303F}" dt="2021-04-09T21:39:38.488" v="796" actId="1076"/>
          <ac:spMkLst>
            <pc:docMk/>
            <pc:sldMk cId="1647220294" sldId="258"/>
            <ac:spMk id="8" creationId="{E773E7BE-8E9F-4CC0-91EC-E6C95A2A129D}"/>
          </ac:spMkLst>
        </pc:spChg>
        <pc:spChg chg="mod">
          <ac:chgData name="Seshadri, Nithin" userId="9ff4de61-27b3-4311-8b58-dd9b09528048" providerId="ADAL" clId="{838C7B02-2C41-4BDE-8B41-35D712F2303F}" dt="2021-04-09T21:39:38.488" v="796" actId="1076"/>
          <ac:spMkLst>
            <pc:docMk/>
            <pc:sldMk cId="1647220294" sldId="258"/>
            <ac:spMk id="9" creationId="{1542ED2E-6531-475B-8966-5D9654839FA3}"/>
          </ac:spMkLst>
        </pc:spChg>
        <pc:spChg chg="add del mod">
          <ac:chgData name="Seshadri, Nithin" userId="9ff4de61-27b3-4311-8b58-dd9b09528048" providerId="ADAL" clId="{838C7B02-2C41-4BDE-8B41-35D712F2303F}" dt="2021-04-09T21:36:44.964" v="506" actId="478"/>
          <ac:spMkLst>
            <pc:docMk/>
            <pc:sldMk cId="1647220294" sldId="258"/>
            <ac:spMk id="14" creationId="{61DCDAA2-A8D1-44F7-B9B3-5D38D7162420}"/>
          </ac:spMkLst>
        </pc:spChg>
        <pc:spChg chg="add mod">
          <ac:chgData name="Seshadri, Nithin" userId="9ff4de61-27b3-4311-8b58-dd9b09528048" providerId="ADAL" clId="{838C7B02-2C41-4BDE-8B41-35D712F2303F}" dt="2021-04-09T21:39:41.653" v="797" actId="1076"/>
          <ac:spMkLst>
            <pc:docMk/>
            <pc:sldMk cId="1647220294" sldId="258"/>
            <ac:spMk id="15" creationId="{25EE28AF-5B68-44D7-9BBA-9E4B2B673351}"/>
          </ac:spMkLst>
        </pc:spChg>
        <pc:spChg chg="mod">
          <ac:chgData name="Seshadri, Nithin" userId="9ff4de61-27b3-4311-8b58-dd9b09528048" providerId="ADAL" clId="{838C7B02-2C41-4BDE-8B41-35D712F2303F}" dt="2021-04-09T21:39:38.488" v="796" actId="1076"/>
          <ac:spMkLst>
            <pc:docMk/>
            <pc:sldMk cId="1647220294" sldId="258"/>
            <ac:spMk id="17" creationId="{8158EDE5-9884-4F4A-9183-84757335DF3A}"/>
          </ac:spMkLst>
        </pc:spChg>
        <pc:picChg chg="mod">
          <ac:chgData name="Seshadri, Nithin" userId="9ff4de61-27b3-4311-8b58-dd9b09528048" providerId="ADAL" clId="{838C7B02-2C41-4BDE-8B41-35D712F2303F}" dt="2021-04-09T21:39:38.488" v="796" actId="1076"/>
          <ac:picMkLst>
            <pc:docMk/>
            <pc:sldMk cId="1647220294" sldId="258"/>
            <ac:picMk id="11" creationId="{F125A3AA-DFBF-4F54-8C0E-798AE57E44C1}"/>
          </ac:picMkLst>
        </pc:picChg>
        <pc:cxnChg chg="mod">
          <ac:chgData name="Seshadri, Nithin" userId="9ff4de61-27b3-4311-8b58-dd9b09528048" providerId="ADAL" clId="{838C7B02-2C41-4BDE-8B41-35D712F2303F}" dt="2021-04-09T21:39:38.488" v="796" actId="1076"/>
          <ac:cxnSpMkLst>
            <pc:docMk/>
            <pc:sldMk cId="1647220294" sldId="258"/>
            <ac:cxnSpMk id="6" creationId="{657802E9-7ED4-44FE-AD84-7EFEAAB28FE6}"/>
          </ac:cxnSpMkLst>
        </pc:cxnChg>
        <pc:cxnChg chg="mod">
          <ac:chgData name="Seshadri, Nithin" userId="9ff4de61-27b3-4311-8b58-dd9b09528048" providerId="ADAL" clId="{838C7B02-2C41-4BDE-8B41-35D712F2303F}" dt="2021-04-09T21:39:38.488" v="796" actId="1076"/>
          <ac:cxnSpMkLst>
            <pc:docMk/>
            <pc:sldMk cId="1647220294" sldId="258"/>
            <ac:cxnSpMk id="7" creationId="{FD7FB4C4-CFE4-49E3-98CA-92A359A9261D}"/>
          </ac:cxnSpMkLst>
        </pc:cxnChg>
      </pc:sldChg>
      <pc:sldChg chg="addSp delSp modSp">
        <pc:chgData name="Seshadri, Nithin" userId="9ff4de61-27b3-4311-8b58-dd9b09528048" providerId="ADAL" clId="{838C7B02-2C41-4BDE-8B41-35D712F2303F}" dt="2021-04-09T21:40:20.040" v="837" actId="1036"/>
        <pc:sldMkLst>
          <pc:docMk/>
          <pc:sldMk cId="3877922089" sldId="259"/>
        </pc:sldMkLst>
        <pc:spChg chg="del">
          <ac:chgData name="Seshadri, Nithin" userId="9ff4de61-27b3-4311-8b58-dd9b09528048" providerId="ADAL" clId="{838C7B02-2C41-4BDE-8B41-35D712F2303F}" dt="2021-04-09T21:39:46.865" v="798" actId="478"/>
          <ac:spMkLst>
            <pc:docMk/>
            <pc:sldMk cId="3877922089" sldId="259"/>
            <ac:spMk id="3" creationId="{9CDF0945-9BBA-4EF4-BAC2-A7965C4795DA}"/>
          </ac:spMkLst>
        </pc:spChg>
        <pc:spChg chg="mod">
          <ac:chgData name="Seshadri, Nithin" userId="9ff4de61-27b3-4311-8b58-dd9b09528048" providerId="ADAL" clId="{838C7B02-2C41-4BDE-8B41-35D712F2303F}" dt="2021-04-09T21:39:56.151" v="800" actId="1076"/>
          <ac:spMkLst>
            <pc:docMk/>
            <pc:sldMk cId="3877922089" sldId="259"/>
            <ac:spMk id="5" creationId="{8A13FD6C-B39B-4F91-98E5-FA3F7E4734AB}"/>
          </ac:spMkLst>
        </pc:spChg>
        <pc:spChg chg="mod">
          <ac:chgData name="Seshadri, Nithin" userId="9ff4de61-27b3-4311-8b58-dd9b09528048" providerId="ADAL" clId="{838C7B02-2C41-4BDE-8B41-35D712F2303F}" dt="2021-04-09T21:40:08.818" v="808" actId="14100"/>
          <ac:spMkLst>
            <pc:docMk/>
            <pc:sldMk cId="3877922089" sldId="259"/>
            <ac:spMk id="8" creationId="{E773E7BE-8E9F-4CC0-91EC-E6C95A2A129D}"/>
          </ac:spMkLst>
        </pc:spChg>
        <pc:spChg chg="add del mod">
          <ac:chgData name="Seshadri, Nithin" userId="9ff4de61-27b3-4311-8b58-dd9b09528048" providerId="ADAL" clId="{838C7B02-2C41-4BDE-8B41-35D712F2303F}" dt="2021-04-09T21:39:50.052" v="799" actId="478"/>
          <ac:spMkLst>
            <pc:docMk/>
            <pc:sldMk cId="3877922089" sldId="259"/>
            <ac:spMk id="11" creationId="{A90278BB-E49A-4893-89BD-A9DF13410DA7}"/>
          </ac:spMkLst>
        </pc:spChg>
        <pc:spChg chg="mod">
          <ac:chgData name="Seshadri, Nithin" userId="9ff4de61-27b3-4311-8b58-dd9b09528048" providerId="ADAL" clId="{838C7B02-2C41-4BDE-8B41-35D712F2303F}" dt="2021-04-09T21:40:20.040" v="837" actId="1036"/>
          <ac:spMkLst>
            <pc:docMk/>
            <pc:sldMk cId="3877922089" sldId="259"/>
            <ac:spMk id="12" creationId="{95D8D078-2433-47F7-B094-727916A8EDB6}"/>
          </ac:spMkLst>
        </pc:spChg>
        <pc:spChg chg="mod">
          <ac:chgData name="Seshadri, Nithin" userId="9ff4de61-27b3-4311-8b58-dd9b09528048" providerId="ADAL" clId="{838C7B02-2C41-4BDE-8B41-35D712F2303F}" dt="2021-04-09T21:40:20.040" v="837" actId="1036"/>
          <ac:spMkLst>
            <pc:docMk/>
            <pc:sldMk cId="3877922089" sldId="259"/>
            <ac:spMk id="17" creationId="{8158EDE5-9884-4F4A-9183-84757335DF3A}"/>
          </ac:spMkLst>
        </pc:spChg>
        <pc:spChg chg="mod">
          <ac:chgData name="Seshadri, Nithin" userId="9ff4de61-27b3-4311-8b58-dd9b09528048" providerId="ADAL" clId="{838C7B02-2C41-4BDE-8B41-35D712F2303F}" dt="2021-04-09T21:40:20.040" v="837" actId="1036"/>
          <ac:spMkLst>
            <pc:docMk/>
            <pc:sldMk cId="3877922089" sldId="259"/>
            <ac:spMk id="19" creationId="{57983A6F-5D29-4DE7-86CD-B3FE747E76AA}"/>
          </ac:spMkLst>
        </pc:spChg>
        <pc:spChg chg="mod">
          <ac:chgData name="Seshadri, Nithin" userId="9ff4de61-27b3-4311-8b58-dd9b09528048" providerId="ADAL" clId="{838C7B02-2C41-4BDE-8B41-35D712F2303F}" dt="2021-04-09T21:40:20.040" v="837" actId="1036"/>
          <ac:spMkLst>
            <pc:docMk/>
            <pc:sldMk cId="3877922089" sldId="259"/>
            <ac:spMk id="20" creationId="{046F53C8-5B3A-4730-8251-A73BE65A0855}"/>
          </ac:spMkLst>
        </pc:spChg>
        <pc:spChg chg="mod">
          <ac:chgData name="Seshadri, Nithin" userId="9ff4de61-27b3-4311-8b58-dd9b09528048" providerId="ADAL" clId="{838C7B02-2C41-4BDE-8B41-35D712F2303F}" dt="2021-04-09T21:40:20.040" v="837" actId="1036"/>
          <ac:spMkLst>
            <pc:docMk/>
            <pc:sldMk cId="3877922089" sldId="259"/>
            <ac:spMk id="21" creationId="{4C02EEC0-462F-4628-9866-16FD880D0F1A}"/>
          </ac:spMkLst>
        </pc:spChg>
        <pc:picChg chg="mod">
          <ac:chgData name="Seshadri, Nithin" userId="9ff4de61-27b3-4311-8b58-dd9b09528048" providerId="ADAL" clId="{838C7B02-2C41-4BDE-8B41-35D712F2303F}" dt="2021-04-09T21:40:20.040" v="837" actId="1036"/>
          <ac:picMkLst>
            <pc:docMk/>
            <pc:sldMk cId="3877922089" sldId="259"/>
            <ac:picMk id="10" creationId="{F3FD8CD5-8A84-43F4-90AC-7C2C49A2FB99}"/>
          </ac:picMkLst>
        </pc:picChg>
        <pc:cxnChg chg="mod">
          <ac:chgData name="Seshadri, Nithin" userId="9ff4de61-27b3-4311-8b58-dd9b09528048" providerId="ADAL" clId="{838C7B02-2C41-4BDE-8B41-35D712F2303F}" dt="2021-04-09T21:39:56.151" v="800" actId="1076"/>
          <ac:cxnSpMkLst>
            <pc:docMk/>
            <pc:sldMk cId="3877922089" sldId="259"/>
            <ac:cxnSpMk id="6" creationId="{657802E9-7ED4-44FE-AD84-7EFEAAB28FE6}"/>
          </ac:cxnSpMkLst>
        </pc:cxnChg>
        <pc:cxnChg chg="mod">
          <ac:chgData name="Seshadri, Nithin" userId="9ff4de61-27b3-4311-8b58-dd9b09528048" providerId="ADAL" clId="{838C7B02-2C41-4BDE-8B41-35D712F2303F}" dt="2021-04-09T21:39:56.151" v="800" actId="1076"/>
          <ac:cxnSpMkLst>
            <pc:docMk/>
            <pc:sldMk cId="3877922089" sldId="259"/>
            <ac:cxnSpMk id="7" creationId="{FD7FB4C4-CFE4-49E3-98CA-92A359A9261D}"/>
          </ac:cxnSpMkLst>
        </pc:cxnChg>
      </pc:sldChg>
      <pc:sldChg chg="addSp delSp modSp delCm">
        <pc:chgData name="Seshadri, Nithin" userId="9ff4de61-27b3-4311-8b58-dd9b09528048" providerId="ADAL" clId="{838C7B02-2C41-4BDE-8B41-35D712F2303F}" dt="2021-04-09T21:41:20.596" v="948" actId="1035"/>
        <pc:sldMkLst>
          <pc:docMk/>
          <pc:sldMk cId="653125903" sldId="260"/>
        </pc:sldMkLst>
        <pc:spChg chg="del">
          <ac:chgData name="Seshadri, Nithin" userId="9ff4de61-27b3-4311-8b58-dd9b09528048" providerId="ADAL" clId="{838C7B02-2C41-4BDE-8B41-35D712F2303F}" dt="2021-04-09T21:40:25.708" v="838" actId="478"/>
          <ac:spMkLst>
            <pc:docMk/>
            <pc:sldMk cId="653125903" sldId="260"/>
            <ac:spMk id="3" creationId="{9CDF0945-9BBA-4EF4-BAC2-A7965C4795DA}"/>
          </ac:spMkLst>
        </pc:spChg>
        <pc:spChg chg="mod">
          <ac:chgData name="Seshadri, Nithin" userId="9ff4de61-27b3-4311-8b58-dd9b09528048" providerId="ADAL" clId="{838C7B02-2C41-4BDE-8B41-35D712F2303F}" dt="2021-04-09T21:40:34.578" v="876" actId="1036"/>
          <ac:spMkLst>
            <pc:docMk/>
            <pc:sldMk cId="653125903" sldId="260"/>
            <ac:spMk id="5" creationId="{8A13FD6C-B39B-4F91-98E5-FA3F7E4734AB}"/>
          </ac:spMkLst>
        </pc:spChg>
        <pc:spChg chg="mod">
          <ac:chgData name="Seshadri, Nithin" userId="9ff4de61-27b3-4311-8b58-dd9b09528048" providerId="ADAL" clId="{838C7B02-2C41-4BDE-8B41-35D712F2303F}" dt="2021-04-09T21:41:15.441" v="930" actId="12"/>
          <ac:spMkLst>
            <pc:docMk/>
            <pc:sldMk cId="653125903" sldId="260"/>
            <ac:spMk id="8" creationId="{E773E7BE-8E9F-4CC0-91EC-E6C95A2A129D}"/>
          </ac:spMkLst>
        </pc:spChg>
        <pc:spChg chg="add del mod">
          <ac:chgData name="Seshadri, Nithin" userId="9ff4de61-27b3-4311-8b58-dd9b09528048" providerId="ADAL" clId="{838C7B02-2C41-4BDE-8B41-35D712F2303F}" dt="2021-04-09T21:40:27.662" v="839" actId="478"/>
          <ac:spMkLst>
            <pc:docMk/>
            <pc:sldMk cId="653125903" sldId="260"/>
            <ac:spMk id="10" creationId="{4E6C81C7-A536-4073-BA99-949A0DAB3616}"/>
          </ac:spMkLst>
        </pc:spChg>
        <pc:spChg chg="mod">
          <ac:chgData name="Seshadri, Nithin" userId="9ff4de61-27b3-4311-8b58-dd9b09528048" providerId="ADAL" clId="{838C7B02-2C41-4BDE-8B41-35D712F2303F}" dt="2021-04-09T21:40:34.578" v="876" actId="1036"/>
          <ac:spMkLst>
            <pc:docMk/>
            <pc:sldMk cId="653125903" sldId="260"/>
            <ac:spMk id="12" creationId="{95D8D078-2433-47F7-B094-727916A8EDB6}"/>
          </ac:spMkLst>
        </pc:spChg>
        <pc:spChg chg="add mod">
          <ac:chgData name="Seshadri, Nithin" userId="9ff4de61-27b3-4311-8b58-dd9b09528048" providerId="ADAL" clId="{838C7B02-2C41-4BDE-8B41-35D712F2303F}" dt="2021-04-09T21:41:20.596" v="948" actId="1035"/>
          <ac:spMkLst>
            <pc:docMk/>
            <pc:sldMk cId="653125903" sldId="260"/>
            <ac:spMk id="14" creationId="{0C993A23-B8E6-4516-8728-8C365A087231}"/>
          </ac:spMkLst>
        </pc:spChg>
        <pc:spChg chg="mod">
          <ac:chgData name="Seshadri, Nithin" userId="9ff4de61-27b3-4311-8b58-dd9b09528048" providerId="ADAL" clId="{838C7B02-2C41-4BDE-8B41-35D712F2303F}" dt="2021-04-09T21:40:34.578" v="876" actId="1036"/>
          <ac:spMkLst>
            <pc:docMk/>
            <pc:sldMk cId="653125903" sldId="260"/>
            <ac:spMk id="19" creationId="{57983A6F-5D29-4DE7-86CD-B3FE747E76AA}"/>
          </ac:spMkLst>
        </pc:spChg>
        <pc:spChg chg="mod">
          <ac:chgData name="Seshadri, Nithin" userId="9ff4de61-27b3-4311-8b58-dd9b09528048" providerId="ADAL" clId="{838C7B02-2C41-4BDE-8B41-35D712F2303F}" dt="2021-04-09T21:40:34.578" v="876" actId="1036"/>
          <ac:spMkLst>
            <pc:docMk/>
            <pc:sldMk cId="653125903" sldId="260"/>
            <ac:spMk id="22" creationId="{A964ADDC-2BC1-4298-AAC6-AD4AB8B0F540}"/>
          </ac:spMkLst>
        </pc:spChg>
        <pc:spChg chg="mod">
          <ac:chgData name="Seshadri, Nithin" userId="9ff4de61-27b3-4311-8b58-dd9b09528048" providerId="ADAL" clId="{838C7B02-2C41-4BDE-8B41-35D712F2303F}" dt="2021-04-09T21:40:34.578" v="876" actId="1036"/>
          <ac:spMkLst>
            <pc:docMk/>
            <pc:sldMk cId="653125903" sldId="260"/>
            <ac:spMk id="23" creationId="{18BBFAF9-5DC7-4A7C-A451-5F092E8C8767}"/>
          </ac:spMkLst>
        </pc:spChg>
        <pc:spChg chg="mod">
          <ac:chgData name="Seshadri, Nithin" userId="9ff4de61-27b3-4311-8b58-dd9b09528048" providerId="ADAL" clId="{838C7B02-2C41-4BDE-8B41-35D712F2303F}" dt="2021-04-09T21:41:20.596" v="948" actId="1035"/>
          <ac:spMkLst>
            <pc:docMk/>
            <pc:sldMk cId="653125903" sldId="260"/>
            <ac:spMk id="24" creationId="{C4F83302-CFBD-41BF-9AD5-C0CA6BD98A54}"/>
          </ac:spMkLst>
        </pc:spChg>
        <pc:picChg chg="mod">
          <ac:chgData name="Seshadri, Nithin" userId="9ff4de61-27b3-4311-8b58-dd9b09528048" providerId="ADAL" clId="{838C7B02-2C41-4BDE-8B41-35D712F2303F}" dt="2021-04-09T21:40:34.578" v="876" actId="1036"/>
          <ac:picMkLst>
            <pc:docMk/>
            <pc:sldMk cId="653125903" sldId="260"/>
            <ac:picMk id="11" creationId="{AC985F96-3E0C-4DE0-A4FA-8E01DFA36979}"/>
          </ac:picMkLst>
        </pc:picChg>
        <pc:picChg chg="mod">
          <ac:chgData name="Seshadri, Nithin" userId="9ff4de61-27b3-4311-8b58-dd9b09528048" providerId="ADAL" clId="{838C7B02-2C41-4BDE-8B41-35D712F2303F}" dt="2021-04-09T21:41:20.596" v="948" actId="1035"/>
          <ac:picMkLst>
            <pc:docMk/>
            <pc:sldMk cId="653125903" sldId="260"/>
            <ac:picMk id="13" creationId="{087ECF42-9C7C-4A1D-9A3D-42B6B3B2FD37}"/>
          </ac:picMkLst>
        </pc:picChg>
        <pc:cxnChg chg="mod">
          <ac:chgData name="Seshadri, Nithin" userId="9ff4de61-27b3-4311-8b58-dd9b09528048" providerId="ADAL" clId="{838C7B02-2C41-4BDE-8B41-35D712F2303F}" dt="2021-04-09T21:40:34.578" v="876" actId="1036"/>
          <ac:cxnSpMkLst>
            <pc:docMk/>
            <pc:sldMk cId="653125903" sldId="260"/>
            <ac:cxnSpMk id="6" creationId="{657802E9-7ED4-44FE-AD84-7EFEAAB28FE6}"/>
          </ac:cxnSpMkLst>
        </pc:cxnChg>
        <pc:cxnChg chg="mod">
          <ac:chgData name="Seshadri, Nithin" userId="9ff4de61-27b3-4311-8b58-dd9b09528048" providerId="ADAL" clId="{838C7B02-2C41-4BDE-8B41-35D712F2303F}" dt="2021-04-09T21:40:34.578" v="876" actId="1036"/>
          <ac:cxnSpMkLst>
            <pc:docMk/>
            <pc:sldMk cId="653125903" sldId="260"/>
            <ac:cxnSpMk id="7" creationId="{FD7FB4C4-CFE4-49E3-98CA-92A359A9261D}"/>
          </ac:cxnSpMkLst>
        </pc:cxnChg>
      </pc:sldChg>
      <pc:sldChg chg="addSp delSp modSp delCm">
        <pc:chgData name="Seshadri, Nithin" userId="9ff4de61-27b3-4311-8b58-dd9b09528048" providerId="ADAL" clId="{838C7B02-2C41-4BDE-8B41-35D712F2303F}" dt="2021-04-09T21:42:31.653" v="1091" actId="1036"/>
        <pc:sldMkLst>
          <pc:docMk/>
          <pc:sldMk cId="1769886742" sldId="261"/>
        </pc:sldMkLst>
        <pc:spChg chg="del">
          <ac:chgData name="Seshadri, Nithin" userId="9ff4de61-27b3-4311-8b58-dd9b09528048" providerId="ADAL" clId="{838C7B02-2C41-4BDE-8B41-35D712F2303F}" dt="2021-04-09T21:41:24.820" v="949" actId="478"/>
          <ac:spMkLst>
            <pc:docMk/>
            <pc:sldMk cId="1769886742" sldId="261"/>
            <ac:spMk id="3" creationId="{9CDF0945-9BBA-4EF4-BAC2-A7965C4795DA}"/>
          </ac:spMkLst>
        </pc:spChg>
        <pc:spChg chg="mod">
          <ac:chgData name="Seshadri, Nithin" userId="9ff4de61-27b3-4311-8b58-dd9b09528048" providerId="ADAL" clId="{838C7B02-2C41-4BDE-8B41-35D712F2303F}" dt="2021-04-09T21:41:34.474" v="983" actId="1035"/>
          <ac:spMkLst>
            <pc:docMk/>
            <pc:sldMk cId="1769886742" sldId="261"/>
            <ac:spMk id="5" creationId="{8A13FD6C-B39B-4F91-98E5-FA3F7E4734AB}"/>
          </ac:spMkLst>
        </pc:spChg>
        <pc:spChg chg="mod">
          <ac:chgData name="Seshadri, Nithin" userId="9ff4de61-27b3-4311-8b58-dd9b09528048" providerId="ADAL" clId="{838C7B02-2C41-4BDE-8B41-35D712F2303F}" dt="2021-04-09T21:42:26.389" v="1071" actId="1035"/>
          <ac:spMkLst>
            <pc:docMk/>
            <pc:sldMk cId="1769886742" sldId="261"/>
            <ac:spMk id="8" creationId="{E773E7BE-8E9F-4CC0-91EC-E6C95A2A129D}"/>
          </ac:spMkLst>
        </pc:spChg>
        <pc:spChg chg="add del mod">
          <ac:chgData name="Seshadri, Nithin" userId="9ff4de61-27b3-4311-8b58-dd9b09528048" providerId="ADAL" clId="{838C7B02-2C41-4BDE-8B41-35D712F2303F}" dt="2021-04-09T21:41:27.289" v="950" actId="478"/>
          <ac:spMkLst>
            <pc:docMk/>
            <pc:sldMk cId="1769886742" sldId="261"/>
            <ac:spMk id="12" creationId="{DB94330E-D57C-43C4-8E35-305C2F1C1FFD}"/>
          </ac:spMkLst>
        </pc:spChg>
        <pc:spChg chg="add mod">
          <ac:chgData name="Seshadri, Nithin" userId="9ff4de61-27b3-4311-8b58-dd9b09528048" providerId="ADAL" clId="{838C7B02-2C41-4BDE-8B41-35D712F2303F}" dt="2021-04-09T21:42:31.653" v="1091" actId="1036"/>
          <ac:spMkLst>
            <pc:docMk/>
            <pc:sldMk cId="1769886742" sldId="261"/>
            <ac:spMk id="13" creationId="{6A66EF6C-0DD8-4E0A-A863-089CCEAB0920}"/>
          </ac:spMkLst>
        </pc:spChg>
        <pc:spChg chg="mod">
          <ac:chgData name="Seshadri, Nithin" userId="9ff4de61-27b3-4311-8b58-dd9b09528048" providerId="ADAL" clId="{838C7B02-2C41-4BDE-8B41-35D712F2303F}" dt="2021-04-09T21:41:34.474" v="983" actId="1035"/>
          <ac:spMkLst>
            <pc:docMk/>
            <pc:sldMk cId="1769886742" sldId="261"/>
            <ac:spMk id="19" creationId="{57983A6F-5D29-4DE7-86CD-B3FE747E76AA}"/>
          </ac:spMkLst>
        </pc:spChg>
        <pc:spChg chg="mod">
          <ac:chgData name="Seshadri, Nithin" userId="9ff4de61-27b3-4311-8b58-dd9b09528048" providerId="ADAL" clId="{838C7B02-2C41-4BDE-8B41-35D712F2303F}" dt="2021-04-09T21:41:34.474" v="983" actId="1035"/>
          <ac:spMkLst>
            <pc:docMk/>
            <pc:sldMk cId="1769886742" sldId="261"/>
            <ac:spMk id="22" creationId="{A964ADDC-2BC1-4298-AAC6-AD4AB8B0F540}"/>
          </ac:spMkLst>
        </pc:spChg>
        <pc:spChg chg="mod">
          <ac:chgData name="Seshadri, Nithin" userId="9ff4de61-27b3-4311-8b58-dd9b09528048" providerId="ADAL" clId="{838C7B02-2C41-4BDE-8B41-35D712F2303F}" dt="2021-04-09T21:41:34.474" v="983" actId="1035"/>
          <ac:spMkLst>
            <pc:docMk/>
            <pc:sldMk cId="1769886742" sldId="261"/>
            <ac:spMk id="23" creationId="{18BBFAF9-5DC7-4A7C-A451-5F092E8C8767}"/>
          </ac:spMkLst>
        </pc:spChg>
        <pc:spChg chg="mod">
          <ac:chgData name="Seshadri, Nithin" userId="9ff4de61-27b3-4311-8b58-dd9b09528048" providerId="ADAL" clId="{838C7B02-2C41-4BDE-8B41-35D712F2303F}" dt="2021-04-09T21:42:31.653" v="1091" actId="1036"/>
          <ac:spMkLst>
            <pc:docMk/>
            <pc:sldMk cId="1769886742" sldId="261"/>
            <ac:spMk id="24" creationId="{C4F83302-CFBD-41BF-9AD5-C0CA6BD98A54}"/>
          </ac:spMkLst>
        </pc:spChg>
        <pc:picChg chg="mod">
          <ac:chgData name="Seshadri, Nithin" userId="9ff4de61-27b3-4311-8b58-dd9b09528048" providerId="ADAL" clId="{838C7B02-2C41-4BDE-8B41-35D712F2303F}" dt="2021-04-09T21:42:26.389" v="1071" actId="1035"/>
          <ac:picMkLst>
            <pc:docMk/>
            <pc:sldMk cId="1769886742" sldId="261"/>
            <ac:picMk id="9" creationId="{0A2B5602-247E-4C5C-8D1E-7019757042BD}"/>
          </ac:picMkLst>
        </pc:picChg>
        <pc:picChg chg="mod">
          <ac:chgData name="Seshadri, Nithin" userId="9ff4de61-27b3-4311-8b58-dd9b09528048" providerId="ADAL" clId="{838C7B02-2C41-4BDE-8B41-35D712F2303F}" dt="2021-04-09T21:42:31.653" v="1091" actId="1036"/>
          <ac:picMkLst>
            <pc:docMk/>
            <pc:sldMk cId="1769886742" sldId="261"/>
            <ac:picMk id="10" creationId="{F5A0FB04-8C00-4F5A-B61A-BB8783FBB726}"/>
          </ac:picMkLst>
        </pc:picChg>
        <pc:picChg chg="mod">
          <ac:chgData name="Seshadri, Nithin" userId="9ff4de61-27b3-4311-8b58-dd9b09528048" providerId="ADAL" clId="{838C7B02-2C41-4BDE-8B41-35D712F2303F}" dt="2021-04-09T21:41:34.474" v="983" actId="1035"/>
          <ac:picMkLst>
            <pc:docMk/>
            <pc:sldMk cId="1769886742" sldId="261"/>
            <ac:picMk id="14" creationId="{860CC168-2BEF-4EBA-AA82-8C80D69CA2B1}"/>
          </ac:picMkLst>
        </pc:picChg>
        <pc:cxnChg chg="mod">
          <ac:chgData name="Seshadri, Nithin" userId="9ff4de61-27b3-4311-8b58-dd9b09528048" providerId="ADAL" clId="{838C7B02-2C41-4BDE-8B41-35D712F2303F}" dt="2021-04-09T21:41:34.474" v="983" actId="1035"/>
          <ac:cxnSpMkLst>
            <pc:docMk/>
            <pc:sldMk cId="1769886742" sldId="261"/>
            <ac:cxnSpMk id="6" creationId="{657802E9-7ED4-44FE-AD84-7EFEAAB28FE6}"/>
          </ac:cxnSpMkLst>
        </pc:cxnChg>
        <pc:cxnChg chg="mod">
          <ac:chgData name="Seshadri, Nithin" userId="9ff4de61-27b3-4311-8b58-dd9b09528048" providerId="ADAL" clId="{838C7B02-2C41-4BDE-8B41-35D712F2303F}" dt="2021-04-09T21:41:34.474" v="983" actId="1035"/>
          <ac:cxnSpMkLst>
            <pc:docMk/>
            <pc:sldMk cId="1769886742" sldId="261"/>
            <ac:cxnSpMk id="7" creationId="{FD7FB4C4-CFE4-49E3-98CA-92A359A9261D}"/>
          </ac:cxnSpMkLst>
        </pc:cxnChg>
      </pc:sldChg>
    </pc:docChg>
  </pc:docChgLst>
  <pc:docChgLst>
    <pc:chgData name="Wynn, Stephanie" userId="fce63f8f-37c7-4291-9b68-f32264002518" providerId="ADAL" clId="{9420FE31-A19D-498D-89D4-0866D4F812C7}"/>
    <pc:docChg chg="modSld">
      <pc:chgData name="Wynn, Stephanie" userId="fce63f8f-37c7-4291-9b68-f32264002518" providerId="ADAL" clId="{9420FE31-A19D-498D-89D4-0866D4F812C7}" dt="2022-10-27T19:08:50.349" v="18" actId="20577"/>
      <pc:docMkLst>
        <pc:docMk/>
      </pc:docMkLst>
      <pc:sldChg chg="modSp mod">
        <pc:chgData name="Wynn, Stephanie" userId="fce63f8f-37c7-4291-9b68-f32264002518" providerId="ADAL" clId="{9420FE31-A19D-498D-89D4-0866D4F812C7}" dt="2022-10-27T19:08:35.024" v="8" actId="20577"/>
        <pc:sldMkLst>
          <pc:docMk/>
          <pc:sldMk cId="2591542807" sldId="257"/>
        </pc:sldMkLst>
        <pc:spChg chg="mod">
          <ac:chgData name="Wynn, Stephanie" userId="fce63f8f-37c7-4291-9b68-f32264002518" providerId="ADAL" clId="{9420FE31-A19D-498D-89D4-0866D4F812C7}" dt="2022-10-27T19:08:35.024" v="8" actId="20577"/>
          <ac:spMkLst>
            <pc:docMk/>
            <pc:sldMk cId="2591542807" sldId="257"/>
            <ac:spMk id="4" creationId="{9DC8560D-31AE-4BFE-83E7-799454BCE4C9}"/>
          </ac:spMkLst>
        </pc:spChg>
        <pc:spChg chg="mod">
          <ac:chgData name="Wynn, Stephanie" userId="fce63f8f-37c7-4291-9b68-f32264002518" providerId="ADAL" clId="{9420FE31-A19D-498D-89D4-0866D4F812C7}" dt="2022-10-27T19:07:44.110" v="6" actId="1037"/>
          <ac:spMkLst>
            <pc:docMk/>
            <pc:sldMk cId="2591542807" sldId="257"/>
            <ac:spMk id="21" creationId="{4C02EEC0-462F-4628-9866-16FD880D0F1A}"/>
          </ac:spMkLst>
        </pc:spChg>
        <pc:picChg chg="mod">
          <ac:chgData name="Wynn, Stephanie" userId="fce63f8f-37c7-4291-9b68-f32264002518" providerId="ADAL" clId="{9420FE31-A19D-498D-89D4-0866D4F812C7}" dt="2022-10-27T19:07:33.805" v="0" actId="14826"/>
          <ac:picMkLst>
            <pc:docMk/>
            <pc:sldMk cId="2591542807" sldId="257"/>
            <ac:picMk id="16" creationId="{D93335F7-FA51-4094-A510-2E18A29DD0D5}"/>
          </ac:picMkLst>
        </pc:picChg>
      </pc:sldChg>
      <pc:sldChg chg="modSp mod">
        <pc:chgData name="Wynn, Stephanie" userId="fce63f8f-37c7-4291-9b68-f32264002518" providerId="ADAL" clId="{9420FE31-A19D-498D-89D4-0866D4F812C7}" dt="2022-10-27T19:08:37.413" v="10" actId="20577"/>
        <pc:sldMkLst>
          <pc:docMk/>
          <pc:sldMk cId="1647220294" sldId="258"/>
        </pc:sldMkLst>
        <pc:spChg chg="mod">
          <ac:chgData name="Wynn, Stephanie" userId="fce63f8f-37c7-4291-9b68-f32264002518" providerId="ADAL" clId="{9420FE31-A19D-498D-89D4-0866D4F812C7}" dt="2022-10-27T19:08:37.413" v="10" actId="20577"/>
          <ac:spMkLst>
            <pc:docMk/>
            <pc:sldMk cId="1647220294" sldId="258"/>
            <ac:spMk id="4" creationId="{9DC8560D-31AE-4BFE-83E7-799454BCE4C9}"/>
          </ac:spMkLst>
        </pc:spChg>
      </pc:sldChg>
      <pc:sldChg chg="modSp mod">
        <pc:chgData name="Wynn, Stephanie" userId="fce63f8f-37c7-4291-9b68-f32264002518" providerId="ADAL" clId="{9420FE31-A19D-498D-89D4-0866D4F812C7}" dt="2022-10-27T19:08:40.248" v="12" actId="20577"/>
        <pc:sldMkLst>
          <pc:docMk/>
          <pc:sldMk cId="3877922089" sldId="259"/>
        </pc:sldMkLst>
        <pc:spChg chg="mod">
          <ac:chgData name="Wynn, Stephanie" userId="fce63f8f-37c7-4291-9b68-f32264002518" providerId="ADAL" clId="{9420FE31-A19D-498D-89D4-0866D4F812C7}" dt="2022-10-27T19:08:40.248" v="12" actId="20577"/>
          <ac:spMkLst>
            <pc:docMk/>
            <pc:sldMk cId="3877922089" sldId="259"/>
            <ac:spMk id="4" creationId="{9DC8560D-31AE-4BFE-83E7-799454BCE4C9}"/>
          </ac:spMkLst>
        </pc:spChg>
      </pc:sldChg>
      <pc:sldChg chg="modSp mod">
        <pc:chgData name="Wynn, Stephanie" userId="fce63f8f-37c7-4291-9b68-f32264002518" providerId="ADAL" clId="{9420FE31-A19D-498D-89D4-0866D4F812C7}" dt="2022-10-27T19:08:43.085" v="14" actId="20577"/>
        <pc:sldMkLst>
          <pc:docMk/>
          <pc:sldMk cId="653125903" sldId="260"/>
        </pc:sldMkLst>
        <pc:spChg chg="mod">
          <ac:chgData name="Wynn, Stephanie" userId="fce63f8f-37c7-4291-9b68-f32264002518" providerId="ADAL" clId="{9420FE31-A19D-498D-89D4-0866D4F812C7}" dt="2022-10-27T19:08:43.085" v="14" actId="20577"/>
          <ac:spMkLst>
            <pc:docMk/>
            <pc:sldMk cId="653125903" sldId="260"/>
            <ac:spMk id="4" creationId="{9DC8560D-31AE-4BFE-83E7-799454BCE4C9}"/>
          </ac:spMkLst>
        </pc:spChg>
      </pc:sldChg>
      <pc:sldChg chg="modSp mod">
        <pc:chgData name="Wynn, Stephanie" userId="fce63f8f-37c7-4291-9b68-f32264002518" providerId="ADAL" clId="{9420FE31-A19D-498D-89D4-0866D4F812C7}" dt="2022-10-27T19:08:47.238" v="16" actId="20577"/>
        <pc:sldMkLst>
          <pc:docMk/>
          <pc:sldMk cId="1769886742" sldId="261"/>
        </pc:sldMkLst>
        <pc:spChg chg="mod">
          <ac:chgData name="Wynn, Stephanie" userId="fce63f8f-37c7-4291-9b68-f32264002518" providerId="ADAL" clId="{9420FE31-A19D-498D-89D4-0866D4F812C7}" dt="2022-10-27T19:08:47.238" v="16" actId="20577"/>
          <ac:spMkLst>
            <pc:docMk/>
            <pc:sldMk cId="1769886742" sldId="261"/>
            <ac:spMk id="4" creationId="{9DC8560D-31AE-4BFE-83E7-799454BCE4C9}"/>
          </ac:spMkLst>
        </pc:spChg>
      </pc:sldChg>
      <pc:sldChg chg="modSp mod">
        <pc:chgData name="Wynn, Stephanie" userId="fce63f8f-37c7-4291-9b68-f32264002518" providerId="ADAL" clId="{9420FE31-A19D-498D-89D4-0866D4F812C7}" dt="2022-10-27T19:08:50.349" v="18" actId="20577"/>
        <pc:sldMkLst>
          <pc:docMk/>
          <pc:sldMk cId="1360854116" sldId="262"/>
        </pc:sldMkLst>
        <pc:spChg chg="mod">
          <ac:chgData name="Wynn, Stephanie" userId="fce63f8f-37c7-4291-9b68-f32264002518" providerId="ADAL" clId="{9420FE31-A19D-498D-89D4-0866D4F812C7}" dt="2022-10-27T19:08:50.349" v="18" actId="20577"/>
          <ac:spMkLst>
            <pc:docMk/>
            <pc:sldMk cId="1360854116" sldId="262"/>
            <ac:spMk id="4" creationId="{9DC8560D-31AE-4BFE-83E7-799454BCE4C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57250" y="1496484"/>
            <a:ext cx="5143500" cy="3183467"/>
          </a:xfrm>
        </p:spPr>
        <p:txBody>
          <a:bodyPr anchor="b"/>
          <a:lstStyle>
            <a:lvl1pPr algn="ctr">
              <a:defRPr sz="3375"/>
            </a:lvl1pPr>
          </a:lstStyle>
          <a:p>
            <a:r>
              <a:rPr lang="en-US"/>
              <a:t>Click to edit Master title style</a:t>
            </a:r>
          </a:p>
        </p:txBody>
      </p:sp>
      <p:sp>
        <p:nvSpPr>
          <p:cNvPr id="3" name="Subtitle 2"/>
          <p:cNvSpPr>
            <a:spLocks noGrp="1"/>
          </p:cNvSpPr>
          <p:nvPr>
            <p:ph type="subTitle" idx="1"/>
          </p:nvPr>
        </p:nvSpPr>
        <p:spPr>
          <a:xfrm>
            <a:off x="857250" y="4802717"/>
            <a:ext cx="5143500" cy="2207683"/>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p>
        </p:txBody>
      </p:sp>
      <p:sp>
        <p:nvSpPr>
          <p:cNvPr id="4" name="Date Placeholder 3"/>
          <p:cNvSpPr>
            <a:spLocks noGrp="1"/>
          </p:cNvSpPr>
          <p:nvPr>
            <p:ph type="dt" sz="half" idx="10"/>
          </p:nvPr>
        </p:nvSpPr>
        <p:spPr/>
        <p:txBody>
          <a:bodyPr/>
          <a:lstStyle/>
          <a:p>
            <a:fld id="{DFFAC676-F19F-489D-B372-2582542A5CFB}" type="datetimeFigureOut">
              <a:rPr lang="en-US" smtClean="0"/>
              <a:t>10/27/2022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dirty="0"/>
          </a:p>
        </p:txBody>
      </p:sp>
    </p:spTree>
    <p:extLst>
      <p:ext uri="{BB962C8B-B14F-4D97-AF65-F5344CB8AC3E}">
        <p14:creationId xmlns:p14="http://schemas.microsoft.com/office/powerpoint/2010/main" val="3162020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FAC676-F19F-489D-B372-2582542A5CFB}" type="datetimeFigureOut">
              <a:rPr lang="en-US" smtClean="0"/>
              <a:t>10/27/2022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dirty="0"/>
          </a:p>
        </p:txBody>
      </p:sp>
    </p:spTree>
    <p:extLst>
      <p:ext uri="{BB962C8B-B14F-4D97-AF65-F5344CB8AC3E}">
        <p14:creationId xmlns:p14="http://schemas.microsoft.com/office/powerpoint/2010/main" val="2948148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6" y="486834"/>
            <a:ext cx="1478756" cy="77491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7"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FAC676-F19F-489D-B372-2582542A5CFB}" type="datetimeFigureOut">
              <a:rPr lang="en-US" smtClean="0"/>
              <a:t>10/27/2022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dirty="0"/>
          </a:p>
        </p:txBody>
      </p:sp>
    </p:spTree>
    <p:extLst>
      <p:ext uri="{BB962C8B-B14F-4D97-AF65-F5344CB8AC3E}">
        <p14:creationId xmlns:p14="http://schemas.microsoft.com/office/powerpoint/2010/main" val="20838021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Subhead &amp; Breadcrumb">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9FC15A37-A396-4B5E-9243-B7311F197801}"/>
              </a:ext>
            </a:extLst>
          </p:cNvPr>
          <p:cNvCxnSpPr>
            <a:cxnSpLocks/>
          </p:cNvCxnSpPr>
          <p:nvPr/>
        </p:nvCxnSpPr>
        <p:spPr>
          <a:xfrm flipH="1">
            <a:off x="857" y="752136"/>
            <a:ext cx="6856286" cy="0"/>
          </a:xfrm>
          <a:prstGeom prst="line">
            <a:avLst/>
          </a:prstGeom>
          <a:ln w="12700">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B9F4A093-1576-4EA2-8A5C-DF87DA75C6AE}"/>
              </a:ext>
            </a:extLst>
          </p:cNvPr>
          <p:cNvSpPr>
            <a:spLocks noGrp="1"/>
          </p:cNvSpPr>
          <p:nvPr>
            <p:ph type="title"/>
          </p:nvPr>
        </p:nvSpPr>
        <p:spPr>
          <a:xfrm>
            <a:off x="104717" y="267081"/>
            <a:ext cx="5812155" cy="517603"/>
          </a:xfrm>
          <a:prstGeom prst="rect">
            <a:avLst/>
          </a:prstGeom>
        </p:spPr>
        <p:txBody>
          <a:bodyPr anchor="ctr"/>
          <a:lstStyle>
            <a:lvl1pPr>
              <a:defRPr sz="1125">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r>
              <a:rPr lang="en-US"/>
              <a:t>Click to edit Master title style</a:t>
            </a:r>
          </a:p>
        </p:txBody>
      </p:sp>
      <p:sp>
        <p:nvSpPr>
          <p:cNvPr id="6" name="Slide Number Placeholder 2">
            <a:extLst>
              <a:ext uri="{FF2B5EF4-FFF2-40B4-BE49-F238E27FC236}">
                <a16:creationId xmlns:a16="http://schemas.microsoft.com/office/drawing/2014/main" id="{50569C8E-182F-4A1C-9559-B76A31992CB1}"/>
              </a:ext>
            </a:extLst>
          </p:cNvPr>
          <p:cNvSpPr>
            <a:spLocks noGrp="1"/>
          </p:cNvSpPr>
          <p:nvPr>
            <p:ph type="sldNum" sz="quarter" idx="4"/>
          </p:nvPr>
        </p:nvSpPr>
        <p:spPr>
          <a:xfrm>
            <a:off x="5209867" y="8829115"/>
            <a:ext cx="1543050" cy="302285"/>
          </a:xfrm>
          <a:prstGeom prst="rect">
            <a:avLst/>
          </a:prstGeom>
        </p:spPr>
        <p:txBody>
          <a:bodyPr vert="horz" lIns="91440" tIns="45720" rIns="91440" bIns="45720" rtlCol="0" anchor="ctr"/>
          <a:lstStyle>
            <a:lvl1pPr algn="r">
              <a:defRPr sz="506" b="1">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stStyle>
          <a:p>
            <a:fld id="{712C3335-205F-418C-867F-00CD1B87F278}" type="slidenum">
              <a:rPr lang="en-US" smtClean="0"/>
              <a:t>‹#›</a:t>
            </a:fld>
            <a:endParaRPr lang="en-US" dirty="0"/>
          </a:p>
        </p:txBody>
      </p:sp>
      <p:sp>
        <p:nvSpPr>
          <p:cNvPr id="8" name="Text Placeholder 11">
            <a:extLst>
              <a:ext uri="{FF2B5EF4-FFF2-40B4-BE49-F238E27FC236}">
                <a16:creationId xmlns:a16="http://schemas.microsoft.com/office/drawing/2014/main" id="{090ADD6D-251D-442C-8CB5-7593444100E0}"/>
              </a:ext>
            </a:extLst>
          </p:cNvPr>
          <p:cNvSpPr>
            <a:spLocks noGrp="1"/>
          </p:cNvSpPr>
          <p:nvPr>
            <p:ph type="body" sz="quarter" idx="10" hasCustomPrompt="1"/>
          </p:nvPr>
        </p:nvSpPr>
        <p:spPr>
          <a:xfrm>
            <a:off x="104717" y="830619"/>
            <a:ext cx="6648200" cy="439120"/>
          </a:xfrm>
          <a:prstGeom prst="rect">
            <a:avLst/>
          </a:prstGeom>
        </p:spPr>
        <p:txBody>
          <a:bodyPr/>
          <a:lstStyle>
            <a:lvl1pPr marL="0" indent="0">
              <a:buNone/>
              <a:defRPr sz="900">
                <a:latin typeface="Open Sans" panose="020B0606030504020204" pitchFamily="34" charset="0"/>
                <a:ea typeface="Open Sans" panose="020B0606030504020204" pitchFamily="34" charset="0"/>
                <a:cs typeface="Open Sans" panose="020B0606030504020204" pitchFamily="34" charset="0"/>
              </a:defRPr>
            </a:lvl1pPr>
            <a:lvl2pPr>
              <a:defRPr sz="788">
                <a:latin typeface="Open Sans" panose="020B0606030504020204" pitchFamily="34" charset="0"/>
                <a:ea typeface="Open Sans" panose="020B0606030504020204" pitchFamily="34" charset="0"/>
                <a:cs typeface="Open Sans" panose="020B0606030504020204" pitchFamily="34" charset="0"/>
              </a:defRPr>
            </a:lvl2pPr>
            <a:lvl3pPr>
              <a:defRPr sz="788">
                <a:latin typeface="Open Sans" panose="020B0606030504020204" pitchFamily="34" charset="0"/>
                <a:ea typeface="Open Sans" panose="020B0606030504020204" pitchFamily="34" charset="0"/>
                <a:cs typeface="Open Sans" panose="020B0606030504020204" pitchFamily="34" charset="0"/>
              </a:defRPr>
            </a:lvl3pPr>
            <a:lvl4pPr>
              <a:defRPr sz="788">
                <a:latin typeface="Open Sans" panose="020B0606030504020204" pitchFamily="34" charset="0"/>
                <a:ea typeface="Open Sans" panose="020B0606030504020204" pitchFamily="34" charset="0"/>
                <a:cs typeface="Open Sans" panose="020B0606030504020204" pitchFamily="34" charset="0"/>
              </a:defRPr>
            </a:lvl4pPr>
            <a:lvl5pPr>
              <a:defRPr sz="788">
                <a:latin typeface="Open Sans" panose="020B0606030504020204" pitchFamily="34" charset="0"/>
                <a:ea typeface="Open Sans" panose="020B0606030504020204" pitchFamily="34" charset="0"/>
                <a:cs typeface="Open Sans" panose="020B0606030504020204" pitchFamily="34" charset="0"/>
              </a:defRPr>
            </a:lvl5pPr>
          </a:lstStyle>
          <a:p>
            <a:pPr lvl="0"/>
            <a:r>
              <a:rPr lang="en-US"/>
              <a:t>Edit Master text styles</a:t>
            </a:r>
          </a:p>
        </p:txBody>
      </p:sp>
      <p:pic>
        <p:nvPicPr>
          <p:cNvPr id="10" name="Picture 9">
            <a:extLst>
              <a:ext uri="{FF2B5EF4-FFF2-40B4-BE49-F238E27FC236}">
                <a16:creationId xmlns:a16="http://schemas.microsoft.com/office/drawing/2014/main" id="{CB77B6C3-7E24-4922-871B-4E5124F7CB16}"/>
              </a:ext>
            </a:extLst>
          </p:cNvPr>
          <p:cNvPicPr>
            <a:picLocks noChangeAspect="1"/>
          </p:cNvPicPr>
          <p:nvPr/>
        </p:nvPicPr>
        <p:blipFill rotWithShape="1">
          <a:blip r:embed="rId2"/>
          <a:srcRect b="9281"/>
          <a:stretch/>
        </p:blipFill>
        <p:spPr>
          <a:xfrm>
            <a:off x="6017366" y="8803039"/>
            <a:ext cx="735551" cy="302285"/>
          </a:xfrm>
          <a:prstGeom prst="rect">
            <a:avLst/>
          </a:prstGeom>
        </p:spPr>
      </p:pic>
    </p:spTree>
    <p:extLst>
      <p:ext uri="{BB962C8B-B14F-4D97-AF65-F5344CB8AC3E}">
        <p14:creationId xmlns:p14="http://schemas.microsoft.com/office/powerpoint/2010/main" val="1392630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FAC676-F19F-489D-B372-2582542A5CFB}" type="datetimeFigureOut">
              <a:rPr lang="en-US" smtClean="0"/>
              <a:t>10/27/2022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dirty="0"/>
          </a:p>
        </p:txBody>
      </p:sp>
    </p:spTree>
    <p:extLst>
      <p:ext uri="{BB962C8B-B14F-4D97-AF65-F5344CB8AC3E}">
        <p14:creationId xmlns:p14="http://schemas.microsoft.com/office/powerpoint/2010/main" val="1427174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2"/>
            <a:ext cx="5915025" cy="3803649"/>
          </a:xfrm>
        </p:spPr>
        <p:txBody>
          <a:bodyPr anchor="b"/>
          <a:lstStyle>
            <a:lvl1pPr>
              <a:defRPr sz="3375"/>
            </a:lvl1pPr>
          </a:lstStyle>
          <a:p>
            <a:r>
              <a:rPr lang="en-US"/>
              <a:t>Click to edit Master title style</a:t>
            </a:r>
          </a:p>
        </p:txBody>
      </p:sp>
      <p:sp>
        <p:nvSpPr>
          <p:cNvPr id="3" name="Text Placeholder 2"/>
          <p:cNvSpPr>
            <a:spLocks noGrp="1"/>
          </p:cNvSpPr>
          <p:nvPr>
            <p:ph type="body" idx="1"/>
          </p:nvPr>
        </p:nvSpPr>
        <p:spPr>
          <a:xfrm>
            <a:off x="467916" y="6119285"/>
            <a:ext cx="5915025" cy="2000249"/>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FFAC676-F19F-489D-B372-2582542A5CFB}" type="datetimeFigureOut">
              <a:rPr lang="en-US" smtClean="0"/>
              <a:t>10/27/2022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dirty="0"/>
          </a:p>
        </p:txBody>
      </p:sp>
    </p:spTree>
    <p:extLst>
      <p:ext uri="{BB962C8B-B14F-4D97-AF65-F5344CB8AC3E}">
        <p14:creationId xmlns:p14="http://schemas.microsoft.com/office/powerpoint/2010/main" val="1109189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FFAC676-F19F-489D-B372-2582542A5CFB}" type="datetimeFigureOut">
              <a:rPr lang="en-US" smtClean="0"/>
              <a:t>10/27/2022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2C3335-205F-418C-867F-00CD1B87F278}" type="slidenum">
              <a:rPr lang="en-US" smtClean="0"/>
              <a:t>‹#›</a:t>
            </a:fld>
            <a:endParaRPr lang="en-US" dirty="0"/>
          </a:p>
        </p:txBody>
      </p:sp>
    </p:spTree>
    <p:extLst>
      <p:ext uri="{BB962C8B-B14F-4D97-AF65-F5344CB8AC3E}">
        <p14:creationId xmlns:p14="http://schemas.microsoft.com/office/powerpoint/2010/main" val="4180549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4"/>
            <a:ext cx="5915025" cy="1767417"/>
          </a:xfrm>
        </p:spPr>
        <p:txBody>
          <a:bodyPr/>
          <a:lstStyle/>
          <a:p>
            <a:r>
              <a:rPr lang="en-US"/>
              <a:t>Click to edit Master title style</a:t>
            </a:r>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FFAC676-F19F-489D-B372-2582542A5CFB}" type="datetimeFigureOut">
              <a:rPr lang="en-US" smtClean="0"/>
              <a:t>10/27/2022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2C3335-205F-418C-867F-00CD1B87F278}" type="slidenum">
              <a:rPr lang="en-US" smtClean="0"/>
              <a:t>‹#›</a:t>
            </a:fld>
            <a:endParaRPr lang="en-US" dirty="0"/>
          </a:p>
        </p:txBody>
      </p:sp>
    </p:spTree>
    <p:extLst>
      <p:ext uri="{BB962C8B-B14F-4D97-AF65-F5344CB8AC3E}">
        <p14:creationId xmlns:p14="http://schemas.microsoft.com/office/powerpoint/2010/main" val="27001925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FFAC676-F19F-489D-B372-2582542A5CFB}" type="datetimeFigureOut">
              <a:rPr lang="en-US" smtClean="0"/>
              <a:t>10/27/2022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2C3335-205F-418C-867F-00CD1B87F278}" type="slidenum">
              <a:rPr lang="en-US" smtClean="0"/>
              <a:t>‹#›</a:t>
            </a:fld>
            <a:endParaRPr lang="en-US" dirty="0"/>
          </a:p>
        </p:txBody>
      </p:sp>
    </p:spTree>
    <p:extLst>
      <p:ext uri="{BB962C8B-B14F-4D97-AF65-F5344CB8AC3E}">
        <p14:creationId xmlns:p14="http://schemas.microsoft.com/office/powerpoint/2010/main" val="2355662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FAC676-F19F-489D-B372-2582542A5CFB}" type="datetimeFigureOut">
              <a:rPr lang="en-US" smtClean="0"/>
              <a:t>10/27/2022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2C3335-205F-418C-867F-00CD1B87F278}" type="slidenum">
              <a:rPr lang="en-US" smtClean="0"/>
              <a:t>‹#›</a:t>
            </a:fld>
            <a:endParaRPr lang="en-US" dirty="0"/>
          </a:p>
        </p:txBody>
      </p:sp>
    </p:spTree>
    <p:extLst>
      <p:ext uri="{BB962C8B-B14F-4D97-AF65-F5344CB8AC3E}">
        <p14:creationId xmlns:p14="http://schemas.microsoft.com/office/powerpoint/2010/main" val="1385919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Content Placeholder 2"/>
          <p:cNvSpPr>
            <a:spLocks noGrp="1"/>
          </p:cNvSpPr>
          <p:nvPr>
            <p:ph idx="1"/>
          </p:nvPr>
        </p:nvSpPr>
        <p:spPr>
          <a:xfrm>
            <a:off x="2915543" y="1316567"/>
            <a:ext cx="3471863" cy="6498167"/>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fld id="{DFFAC676-F19F-489D-B372-2582542A5CFB}" type="datetimeFigureOut">
              <a:rPr lang="en-US" smtClean="0"/>
              <a:t>10/27/2022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2C3335-205F-418C-867F-00CD1B87F278}" type="slidenum">
              <a:rPr lang="en-US" smtClean="0"/>
              <a:t>‹#›</a:t>
            </a:fld>
            <a:endParaRPr lang="en-US" dirty="0"/>
          </a:p>
        </p:txBody>
      </p:sp>
    </p:spTree>
    <p:extLst>
      <p:ext uri="{BB962C8B-B14F-4D97-AF65-F5344CB8AC3E}">
        <p14:creationId xmlns:p14="http://schemas.microsoft.com/office/powerpoint/2010/main" val="22448201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Picture Placeholder 2"/>
          <p:cNvSpPr>
            <a:spLocks noGrp="1" noChangeAspect="1"/>
          </p:cNvSpPr>
          <p:nvPr>
            <p:ph type="pic" idx="1"/>
          </p:nvPr>
        </p:nvSpPr>
        <p:spPr>
          <a:xfrm>
            <a:off x="2915543" y="1316567"/>
            <a:ext cx="3471863" cy="6498167"/>
          </a:xfrm>
        </p:spPr>
        <p:txBody>
          <a:bodyPr anchor="t"/>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r>
              <a:rPr lang="en-US" dirty="0"/>
              <a:t>Click icon to add picture</a:t>
            </a:r>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fld id="{DFFAC676-F19F-489D-B372-2582542A5CFB}" type="datetimeFigureOut">
              <a:rPr lang="en-US" smtClean="0"/>
              <a:t>10/27/2022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2C3335-205F-418C-867F-00CD1B87F278}" type="slidenum">
              <a:rPr lang="en-US" smtClean="0"/>
              <a:t>‹#›</a:t>
            </a:fld>
            <a:endParaRPr lang="en-US" dirty="0"/>
          </a:p>
        </p:txBody>
      </p:sp>
    </p:spTree>
    <p:extLst>
      <p:ext uri="{BB962C8B-B14F-4D97-AF65-F5344CB8AC3E}">
        <p14:creationId xmlns:p14="http://schemas.microsoft.com/office/powerpoint/2010/main" val="264926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4"/>
            <a:ext cx="5915025"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8475134"/>
            <a:ext cx="1543050" cy="486833"/>
          </a:xfrm>
          <a:prstGeom prst="rect">
            <a:avLst/>
          </a:prstGeom>
        </p:spPr>
        <p:txBody>
          <a:bodyPr vert="horz" lIns="91440" tIns="45720" rIns="91440" bIns="45720" rtlCol="0" anchor="ctr"/>
          <a:lstStyle>
            <a:lvl1pPr algn="l">
              <a:defRPr sz="675">
                <a:solidFill>
                  <a:schemeClr val="tx1">
                    <a:tint val="75000"/>
                  </a:schemeClr>
                </a:solidFill>
              </a:defRPr>
            </a:lvl1pPr>
          </a:lstStyle>
          <a:p>
            <a:fld id="{DFFAC676-F19F-489D-B372-2582542A5CFB}" type="datetimeFigureOut">
              <a:rPr lang="en-US" smtClean="0"/>
              <a:t>10/27/2022</a:t>
            </a:fld>
            <a:endParaRPr lang="en-US" dirty="0"/>
          </a:p>
        </p:txBody>
      </p:sp>
      <p:sp>
        <p:nvSpPr>
          <p:cNvPr id="5" name="Footer Placeholder 4"/>
          <p:cNvSpPr>
            <a:spLocks noGrp="1"/>
          </p:cNvSpPr>
          <p:nvPr>
            <p:ph type="ftr" sz="quarter" idx="3"/>
          </p:nvPr>
        </p:nvSpPr>
        <p:spPr>
          <a:xfrm>
            <a:off x="2271713" y="8475134"/>
            <a:ext cx="2314575" cy="48683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4"/>
            <a:ext cx="1543050" cy="486833"/>
          </a:xfrm>
          <a:prstGeom prst="rect">
            <a:avLst/>
          </a:prstGeom>
        </p:spPr>
        <p:txBody>
          <a:bodyPr vert="horz" lIns="91440" tIns="45720" rIns="91440" bIns="45720" rtlCol="0" anchor="ctr"/>
          <a:lstStyle>
            <a:lvl1pPr algn="r">
              <a:defRPr sz="675">
                <a:solidFill>
                  <a:schemeClr val="tx1">
                    <a:tint val="75000"/>
                  </a:schemeClr>
                </a:solidFill>
              </a:defRPr>
            </a:lvl1pPr>
          </a:lstStyle>
          <a:p>
            <a:fld id="{712C3335-205F-418C-867F-00CD1B87F278}" type="slidenum">
              <a:rPr lang="en-US" smtClean="0"/>
              <a:t>‹#›</a:t>
            </a:fld>
            <a:endParaRPr lang="en-US" dirty="0"/>
          </a:p>
        </p:txBody>
      </p:sp>
    </p:spTree>
    <p:extLst>
      <p:ext uri="{BB962C8B-B14F-4D97-AF65-F5344CB8AC3E}">
        <p14:creationId xmlns:p14="http://schemas.microsoft.com/office/powerpoint/2010/main" val="307437262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txStyles>
    <p:titleStyle>
      <a:lvl1pPr algn="l" defTabSz="514350" rtl="0" eaLnBrk="1" latinLnBrk="0" hangingPunct="1">
        <a:lnSpc>
          <a:spcPct val="90000"/>
        </a:lnSpc>
        <a:spcBef>
          <a:spcPct val="0"/>
        </a:spcBef>
        <a:buNone/>
        <a:defRPr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2.xml"/><Relationship Id="rId4" Type="http://schemas.openxmlformats.org/officeDocument/2006/relationships/image" Target="../media/image11.png"/></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FA906-3173-4B30-A96B-093EB80BA597}"/>
              </a:ext>
            </a:extLst>
          </p:cNvPr>
          <p:cNvSpPr>
            <a:spLocks noGrp="1"/>
          </p:cNvSpPr>
          <p:nvPr>
            <p:ph type="title"/>
          </p:nvPr>
        </p:nvSpPr>
        <p:spPr>
          <a:xfrm>
            <a:off x="104717" y="196197"/>
            <a:ext cx="3965944" cy="517603"/>
          </a:xfrm>
        </p:spPr>
        <p:txBody>
          <a:bodyPr>
            <a:normAutofit fontScale="90000"/>
          </a:bodyPr>
          <a:lstStyle/>
          <a:p>
            <a:r>
              <a:rPr lang="en-US" sz="2000" b="1" dirty="0"/>
              <a:t>VASE+</a:t>
            </a:r>
            <a:br>
              <a:rPr lang="en-US" sz="1400" b="1" dirty="0"/>
            </a:br>
            <a:r>
              <a:rPr lang="en-US" sz="1400" b="1" dirty="0"/>
              <a:t>Job Aid – 2</a:t>
            </a:r>
            <a:r>
              <a:rPr lang="en-US" sz="1400" b="1" baseline="30000" dirty="0"/>
              <a:t>nd</a:t>
            </a:r>
            <a:r>
              <a:rPr lang="en-US" sz="1400" b="1" dirty="0"/>
              <a:t> Dose Appointment</a:t>
            </a:r>
          </a:p>
        </p:txBody>
      </p:sp>
      <p:sp>
        <p:nvSpPr>
          <p:cNvPr id="3" name="Text Placeholder 2">
            <a:extLst>
              <a:ext uri="{FF2B5EF4-FFF2-40B4-BE49-F238E27FC236}">
                <a16:creationId xmlns:a16="http://schemas.microsoft.com/office/drawing/2014/main" id="{9CDF0945-9BBA-4EF4-BAC2-A7965C4795DA}"/>
              </a:ext>
            </a:extLst>
          </p:cNvPr>
          <p:cNvSpPr>
            <a:spLocks noGrp="1"/>
          </p:cNvSpPr>
          <p:nvPr>
            <p:ph type="body" sz="quarter" idx="10"/>
          </p:nvPr>
        </p:nvSpPr>
        <p:spPr>
          <a:xfrm>
            <a:off x="104717" y="830618"/>
            <a:ext cx="6648200" cy="1520267"/>
          </a:xfrm>
        </p:spPr>
        <p:txBody>
          <a:bodyPr>
            <a:normAutofit/>
          </a:bodyPr>
          <a:lstStyle/>
          <a:p>
            <a:r>
              <a:rPr lang="en-US" sz="1000" dirty="0"/>
              <a:t>In this job aid, users will learn how to schedule a 2</a:t>
            </a:r>
            <a:r>
              <a:rPr lang="en-US" sz="1000" baseline="30000" dirty="0"/>
              <a:t>nd</a:t>
            </a:r>
            <a:r>
              <a:rPr lang="en-US" sz="1000" dirty="0"/>
              <a:t> dose appointment after the administration of 1</a:t>
            </a:r>
            <a:r>
              <a:rPr lang="en-US" sz="1000" baseline="30000" dirty="0"/>
              <a:t>st</a:t>
            </a:r>
            <a:r>
              <a:rPr lang="en-US" sz="1000" dirty="0"/>
              <a:t> dose. The 2</a:t>
            </a:r>
            <a:r>
              <a:rPr lang="en-US" sz="1000" baseline="30000" dirty="0"/>
              <a:t>nd</a:t>
            </a:r>
            <a:r>
              <a:rPr lang="en-US" sz="1000" dirty="0"/>
              <a:t> dose appointment can be scheduled on-site right after the first dose has been completed. In the VASE+ workflow, this is done as part of the check-out process. The clinics that can be viewed will be dependent on locality that the user is tied to. The system also includes rules based on the vaccine type to only show clinics that are 21 or </a:t>
            </a:r>
            <a:r>
              <a:rPr lang="en-US" sz="1000"/>
              <a:t>28 days (+- 2 days) </a:t>
            </a:r>
            <a:r>
              <a:rPr lang="en-US" sz="1000" dirty="0"/>
              <a:t>in the future. </a:t>
            </a:r>
          </a:p>
          <a:p>
            <a:r>
              <a:rPr lang="en-US" sz="1000" dirty="0"/>
              <a:t>This function is intended to be performed by the </a:t>
            </a:r>
            <a:r>
              <a:rPr lang="en-US" sz="1000" b="1" dirty="0"/>
              <a:t>Vaccine Appointment Scheduler </a:t>
            </a:r>
            <a:r>
              <a:rPr lang="en-US" sz="1000" dirty="0"/>
              <a:t>role. </a:t>
            </a:r>
          </a:p>
          <a:p>
            <a:r>
              <a:rPr lang="en-US" sz="1000" dirty="0"/>
              <a:t>Note: The Site Admin role also has the capability to perform this function from a system standpoint</a:t>
            </a:r>
            <a:endParaRPr lang="en-US" sz="888" dirty="0"/>
          </a:p>
          <a:p>
            <a:endParaRPr lang="en-US" sz="1000" dirty="0"/>
          </a:p>
        </p:txBody>
      </p:sp>
      <p:sp>
        <p:nvSpPr>
          <p:cNvPr id="4" name="Title 1">
            <a:extLst>
              <a:ext uri="{FF2B5EF4-FFF2-40B4-BE49-F238E27FC236}">
                <a16:creationId xmlns:a16="http://schemas.microsoft.com/office/drawing/2014/main" id="{9DC8560D-31AE-4BFE-83E7-799454BCE4C9}"/>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algn="r"/>
            <a:endParaRPr lang="en-US" dirty="0"/>
          </a:p>
          <a:p>
            <a:pPr algn="r"/>
            <a:br>
              <a:rPr lang="en-US" dirty="0"/>
            </a:br>
            <a:r>
              <a:rPr lang="en-US" dirty="0"/>
              <a:t>Version 1.1</a:t>
            </a:r>
          </a:p>
        </p:txBody>
      </p:sp>
      <p:sp>
        <p:nvSpPr>
          <p:cNvPr id="5" name="TextBox 4">
            <a:extLst>
              <a:ext uri="{FF2B5EF4-FFF2-40B4-BE49-F238E27FC236}">
                <a16:creationId xmlns:a16="http://schemas.microsoft.com/office/drawing/2014/main" id="{8A13FD6C-B39B-4F91-98E5-FA3F7E4734AB}"/>
              </a:ext>
            </a:extLst>
          </p:cNvPr>
          <p:cNvSpPr txBox="1"/>
          <p:nvPr/>
        </p:nvSpPr>
        <p:spPr>
          <a:xfrm>
            <a:off x="104900" y="2437932"/>
            <a:ext cx="6400800" cy="307777"/>
          </a:xfrm>
          <a:prstGeom prst="rect">
            <a:avLst/>
          </a:prstGeom>
          <a:noFill/>
        </p:spPr>
        <p:txBody>
          <a:bodyPr wrap="square" rtlCol="0">
            <a:spAutoFit/>
          </a:bodyPr>
          <a:lstStyle/>
          <a:p>
            <a:r>
              <a:rPr lang="en-US" sz="1400" b="1" dirty="0">
                <a:solidFill>
                  <a:srgbClr val="5B9BD5"/>
                </a:solidFill>
                <a:latin typeface="Open Sans" panose="020B0606030504020204" pitchFamily="34" charset="0"/>
                <a:ea typeface="Open Sans" panose="020B0606030504020204" pitchFamily="34" charset="0"/>
                <a:cs typeface="Open Sans" panose="020B0606030504020204" pitchFamily="34" charset="0"/>
              </a:rPr>
              <a:t>1. Administer 1</a:t>
            </a:r>
            <a:r>
              <a:rPr lang="en-US" sz="1400" b="1" baseline="30000" dirty="0">
                <a:solidFill>
                  <a:srgbClr val="5B9BD5"/>
                </a:solidFill>
                <a:latin typeface="Open Sans" panose="020B0606030504020204" pitchFamily="34" charset="0"/>
                <a:ea typeface="Open Sans" panose="020B0606030504020204" pitchFamily="34" charset="0"/>
                <a:cs typeface="Open Sans" panose="020B0606030504020204" pitchFamily="34" charset="0"/>
              </a:rPr>
              <a:t>st</a:t>
            </a:r>
            <a:r>
              <a:rPr lang="en-US" sz="1400" b="1" dirty="0">
                <a:solidFill>
                  <a:srgbClr val="5B9BD5"/>
                </a:solidFill>
                <a:latin typeface="Open Sans" panose="020B0606030504020204" pitchFamily="34" charset="0"/>
                <a:ea typeface="Open Sans" panose="020B0606030504020204" pitchFamily="34" charset="0"/>
                <a:cs typeface="Open Sans" panose="020B0606030504020204" pitchFamily="34" charset="0"/>
              </a:rPr>
              <a:t> Dose</a:t>
            </a:r>
          </a:p>
        </p:txBody>
      </p:sp>
      <p:cxnSp>
        <p:nvCxnSpPr>
          <p:cNvPr id="6" name="Google Shape;710;gae5b44f2be_2_1311">
            <a:extLst>
              <a:ext uri="{FF2B5EF4-FFF2-40B4-BE49-F238E27FC236}">
                <a16:creationId xmlns:a16="http://schemas.microsoft.com/office/drawing/2014/main" id="{657802E9-7ED4-44FE-AD84-7EFEAAB28FE6}"/>
              </a:ext>
            </a:extLst>
          </p:cNvPr>
          <p:cNvCxnSpPr/>
          <p:nvPr/>
        </p:nvCxnSpPr>
        <p:spPr>
          <a:xfrm>
            <a:off x="203432" y="2775606"/>
            <a:ext cx="2740800" cy="0"/>
          </a:xfrm>
          <a:prstGeom prst="straightConnector1">
            <a:avLst/>
          </a:prstGeom>
          <a:noFill/>
          <a:ln w="28575" cap="flat" cmpd="sng">
            <a:solidFill>
              <a:srgbClr val="1A3964"/>
            </a:solidFill>
            <a:prstDash val="solid"/>
            <a:miter lim="800000"/>
            <a:headEnd type="none" w="sm" len="sm"/>
            <a:tailEnd type="none" w="sm" len="sm"/>
          </a:ln>
        </p:spPr>
      </p:cxnSp>
      <p:cxnSp>
        <p:nvCxnSpPr>
          <p:cNvPr id="7" name="Google Shape;711;gae5b44f2be_2_1311">
            <a:extLst>
              <a:ext uri="{FF2B5EF4-FFF2-40B4-BE49-F238E27FC236}">
                <a16:creationId xmlns:a16="http://schemas.microsoft.com/office/drawing/2014/main" id="{FD7FB4C4-CFE4-49E3-98CA-92A359A9261D}"/>
              </a:ext>
            </a:extLst>
          </p:cNvPr>
          <p:cNvCxnSpPr/>
          <p:nvPr/>
        </p:nvCxnSpPr>
        <p:spPr>
          <a:xfrm>
            <a:off x="203432" y="2832756"/>
            <a:ext cx="2740800" cy="0"/>
          </a:xfrm>
          <a:prstGeom prst="straightConnector1">
            <a:avLst/>
          </a:prstGeom>
          <a:noFill/>
          <a:ln w="19050" cap="flat" cmpd="sng">
            <a:solidFill>
              <a:schemeClr val="accent3"/>
            </a:solidFill>
            <a:prstDash val="solid"/>
            <a:miter lim="800000"/>
            <a:headEnd type="none" w="sm" len="sm"/>
            <a:tailEnd type="none" w="sm" len="sm"/>
          </a:ln>
        </p:spPr>
      </p:cxnSp>
      <p:sp>
        <p:nvSpPr>
          <p:cNvPr id="8" name="Rectangle 7">
            <a:extLst>
              <a:ext uri="{FF2B5EF4-FFF2-40B4-BE49-F238E27FC236}">
                <a16:creationId xmlns:a16="http://schemas.microsoft.com/office/drawing/2014/main" id="{E773E7BE-8E9F-4CC0-91EC-E6C95A2A129D}"/>
              </a:ext>
            </a:extLst>
          </p:cNvPr>
          <p:cNvSpPr/>
          <p:nvPr/>
        </p:nvSpPr>
        <p:spPr>
          <a:xfrm>
            <a:off x="104900" y="2889906"/>
            <a:ext cx="6753283" cy="369481"/>
          </a:xfrm>
          <a:prstGeom prst="rect">
            <a:avLst/>
          </a:prstGeom>
        </p:spPr>
        <p:txBody>
          <a:bodyPr wrap="square">
            <a:noAutofit/>
          </a:bodyPr>
          <a:lstStyle/>
          <a:p>
            <a:pPr marL="228600" marR="1055230" indent="-228600">
              <a:buFont typeface="Arial" panose="020B0604020202020204" pitchFamily="34" charset="0"/>
              <a:buChar char="•"/>
            </a:pPr>
            <a:r>
              <a:rPr lang="en-US" sz="1000" dirty="0">
                <a:solidFill>
                  <a:srgbClr val="000000"/>
                </a:solidFill>
                <a:latin typeface="Open Sans" panose="020B0606030504020204" pitchFamily="34" charset="0"/>
                <a:ea typeface="Open Sans" panose="020B0606030504020204" pitchFamily="34" charset="0"/>
                <a:cs typeface="Open Sans" panose="020B0606030504020204" pitchFamily="34" charset="0"/>
              </a:rPr>
              <a:t>Find your assigned clinic.</a:t>
            </a:r>
          </a:p>
          <a:p>
            <a:pPr marL="228600" marR="1055230" indent="-228600">
              <a:buFont typeface="Arial" panose="020B0604020202020204" pitchFamily="34" charset="0"/>
              <a:buChar char="•"/>
            </a:pPr>
            <a:r>
              <a:rPr lang="en-US" sz="1000" dirty="0">
                <a:solidFill>
                  <a:srgbClr val="000000"/>
                </a:solidFill>
                <a:latin typeface="Open Sans" panose="020B0606030504020204" pitchFamily="34" charset="0"/>
                <a:ea typeface="Open Sans" panose="020B0606030504020204" pitchFamily="34" charset="0"/>
                <a:cs typeface="Open Sans" panose="020B0606030504020204" pitchFamily="34" charset="0"/>
              </a:rPr>
              <a:t>Check in the recipient</a:t>
            </a:r>
          </a:p>
        </p:txBody>
      </p:sp>
      <p:sp>
        <p:nvSpPr>
          <p:cNvPr id="9" name="TextBox 8">
            <a:extLst>
              <a:ext uri="{FF2B5EF4-FFF2-40B4-BE49-F238E27FC236}">
                <a16:creationId xmlns:a16="http://schemas.microsoft.com/office/drawing/2014/main" id="{1542ED2E-6531-475B-8966-5D9654839FA3}"/>
              </a:ext>
            </a:extLst>
          </p:cNvPr>
          <p:cNvSpPr txBox="1"/>
          <p:nvPr/>
        </p:nvSpPr>
        <p:spPr>
          <a:xfrm>
            <a:off x="685561" y="5835602"/>
            <a:ext cx="5486875" cy="230832"/>
          </a:xfrm>
          <a:prstGeom prst="rect">
            <a:avLst/>
          </a:prstGeom>
          <a:noFill/>
        </p:spPr>
        <p:txBody>
          <a:bodyPr wrap="square" rtlCol="0">
            <a:spAutoFit/>
          </a:bodyPr>
          <a:lstStyle/>
          <a:p>
            <a:pPr algn="ctr"/>
            <a:r>
              <a:rPr lang="en-US" sz="900" i="1" dirty="0">
                <a:latin typeface="Open Sans" panose="020B0606030504020204" pitchFamily="34" charset="0"/>
                <a:ea typeface="Open Sans" panose="020B0606030504020204" pitchFamily="34" charset="0"/>
                <a:cs typeface="Open Sans" panose="020B0606030504020204" pitchFamily="34" charset="0"/>
              </a:rPr>
              <a:t>Figure 1 – From this page you will be able to start the vaccine administration process.</a:t>
            </a:r>
          </a:p>
        </p:txBody>
      </p:sp>
      <p:pic>
        <p:nvPicPr>
          <p:cNvPr id="14" name="Picture 13">
            <a:extLst>
              <a:ext uri="{FF2B5EF4-FFF2-40B4-BE49-F238E27FC236}">
                <a16:creationId xmlns:a16="http://schemas.microsoft.com/office/drawing/2014/main" id="{D43AEB3E-C464-4DD2-BA95-61BD97A5B030}"/>
              </a:ext>
            </a:extLst>
          </p:cNvPr>
          <p:cNvPicPr>
            <a:picLocks noChangeAspect="1"/>
          </p:cNvPicPr>
          <p:nvPr/>
        </p:nvPicPr>
        <p:blipFill>
          <a:blip r:embed="rId2"/>
          <a:stretch>
            <a:fillRect/>
          </a:stretch>
        </p:blipFill>
        <p:spPr>
          <a:xfrm>
            <a:off x="685562" y="3325260"/>
            <a:ext cx="5486876" cy="2493480"/>
          </a:xfrm>
          <a:prstGeom prst="rect">
            <a:avLst/>
          </a:prstGeom>
        </p:spPr>
      </p:pic>
      <p:sp>
        <p:nvSpPr>
          <p:cNvPr id="12" name="Rectangle 11">
            <a:extLst>
              <a:ext uri="{FF2B5EF4-FFF2-40B4-BE49-F238E27FC236}">
                <a16:creationId xmlns:a16="http://schemas.microsoft.com/office/drawing/2014/main" id="{95D8D078-2433-47F7-B094-727916A8EDB6}"/>
              </a:ext>
            </a:extLst>
          </p:cNvPr>
          <p:cNvSpPr/>
          <p:nvPr/>
        </p:nvSpPr>
        <p:spPr>
          <a:xfrm>
            <a:off x="3913506" y="4516388"/>
            <a:ext cx="472698" cy="24022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8158EDE5-9884-4F4A-9183-84757335DF3A}"/>
              </a:ext>
            </a:extLst>
          </p:cNvPr>
          <p:cNvSpPr/>
          <p:nvPr/>
        </p:nvSpPr>
        <p:spPr>
          <a:xfrm>
            <a:off x="1741158" y="3338176"/>
            <a:ext cx="2474564" cy="19671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6" name="Picture 15">
            <a:extLst>
              <a:ext uri="{FF2B5EF4-FFF2-40B4-BE49-F238E27FC236}">
                <a16:creationId xmlns:a16="http://schemas.microsoft.com/office/drawing/2014/main" id="{D93335F7-FA51-4094-A510-2E18A29DD0D5}"/>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463251" y="6392096"/>
            <a:ext cx="3931496" cy="2109399"/>
          </a:xfrm>
          <a:prstGeom prst="rect">
            <a:avLst/>
          </a:prstGeom>
        </p:spPr>
      </p:pic>
      <p:sp>
        <p:nvSpPr>
          <p:cNvPr id="19" name="TextBox 18">
            <a:extLst>
              <a:ext uri="{FF2B5EF4-FFF2-40B4-BE49-F238E27FC236}">
                <a16:creationId xmlns:a16="http://schemas.microsoft.com/office/drawing/2014/main" id="{57983A6F-5D29-4DE7-86CD-B3FE747E76AA}"/>
              </a:ext>
            </a:extLst>
          </p:cNvPr>
          <p:cNvSpPr txBox="1"/>
          <p:nvPr/>
        </p:nvSpPr>
        <p:spPr>
          <a:xfrm>
            <a:off x="685561" y="8621935"/>
            <a:ext cx="5486875" cy="230832"/>
          </a:xfrm>
          <a:prstGeom prst="rect">
            <a:avLst/>
          </a:prstGeom>
          <a:noFill/>
        </p:spPr>
        <p:txBody>
          <a:bodyPr wrap="square" rtlCol="0">
            <a:spAutoFit/>
          </a:bodyPr>
          <a:lstStyle/>
          <a:p>
            <a:pPr algn="ctr"/>
            <a:r>
              <a:rPr lang="en-US" sz="900" i="1" dirty="0">
                <a:latin typeface="Open Sans" panose="020B0606030504020204" pitchFamily="34" charset="0"/>
                <a:ea typeface="Open Sans" panose="020B0606030504020204" pitchFamily="34" charset="0"/>
                <a:cs typeface="Open Sans" panose="020B0606030504020204" pitchFamily="34" charset="0"/>
              </a:rPr>
              <a:t>Figure 2 – From this page you will be able to document the vaccine administration.</a:t>
            </a:r>
          </a:p>
        </p:txBody>
      </p:sp>
      <p:sp>
        <p:nvSpPr>
          <p:cNvPr id="21" name="Rectangle 20">
            <a:extLst>
              <a:ext uri="{FF2B5EF4-FFF2-40B4-BE49-F238E27FC236}">
                <a16:creationId xmlns:a16="http://schemas.microsoft.com/office/drawing/2014/main" id="{4C02EEC0-462F-4628-9866-16FD880D0F1A}"/>
              </a:ext>
            </a:extLst>
          </p:cNvPr>
          <p:cNvSpPr/>
          <p:nvPr/>
        </p:nvSpPr>
        <p:spPr>
          <a:xfrm>
            <a:off x="5109225" y="8345405"/>
            <a:ext cx="267594" cy="14819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3187F532-A3F2-40C4-8BE6-DF46D020A321}"/>
              </a:ext>
            </a:extLst>
          </p:cNvPr>
          <p:cNvSpPr/>
          <p:nvPr/>
        </p:nvSpPr>
        <p:spPr>
          <a:xfrm>
            <a:off x="203432" y="6148545"/>
            <a:ext cx="6302268" cy="246221"/>
          </a:xfrm>
          <a:prstGeom prst="rect">
            <a:avLst/>
          </a:prstGeom>
        </p:spPr>
        <p:txBody>
          <a:bodyPr wrap="square">
            <a:spAutoFit/>
          </a:bodyPr>
          <a:lstStyle/>
          <a:p>
            <a:pPr marL="228600" marR="1055230" indent="-228600">
              <a:buFont typeface="Arial" panose="020B0604020202020204" pitchFamily="34" charset="0"/>
              <a:buChar char="•"/>
            </a:pPr>
            <a:r>
              <a:rPr lang="en-US" sz="1000" dirty="0">
                <a:solidFill>
                  <a:srgbClr val="000000"/>
                </a:solidFill>
                <a:latin typeface="Open Sans" panose="020B0606030504020204" pitchFamily="34" charset="0"/>
                <a:ea typeface="Open Sans" panose="020B0606030504020204" pitchFamily="34" charset="0"/>
                <a:cs typeface="Open Sans" panose="020B0606030504020204" pitchFamily="34" charset="0"/>
              </a:rPr>
              <a:t>Vaccinate the recipient, document encounter, and submit.</a:t>
            </a:r>
          </a:p>
        </p:txBody>
      </p:sp>
    </p:spTree>
    <p:extLst>
      <p:ext uri="{BB962C8B-B14F-4D97-AF65-F5344CB8AC3E}">
        <p14:creationId xmlns:p14="http://schemas.microsoft.com/office/powerpoint/2010/main" val="2591542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FA906-3173-4B30-A96B-093EB80BA597}"/>
              </a:ext>
            </a:extLst>
          </p:cNvPr>
          <p:cNvSpPr>
            <a:spLocks noGrp="1"/>
          </p:cNvSpPr>
          <p:nvPr>
            <p:ph type="title"/>
          </p:nvPr>
        </p:nvSpPr>
        <p:spPr>
          <a:xfrm>
            <a:off x="104717" y="196197"/>
            <a:ext cx="3965944" cy="517603"/>
          </a:xfrm>
        </p:spPr>
        <p:txBody>
          <a:bodyPr>
            <a:normAutofit fontScale="90000"/>
          </a:bodyPr>
          <a:lstStyle/>
          <a:p>
            <a:r>
              <a:rPr lang="en-US" sz="2000" b="1" dirty="0"/>
              <a:t>VASE+</a:t>
            </a:r>
            <a:br>
              <a:rPr lang="en-US" sz="1400" b="1" dirty="0"/>
            </a:br>
            <a:r>
              <a:rPr lang="en-US" sz="1400" b="1" dirty="0"/>
              <a:t>Job Aid – 2</a:t>
            </a:r>
            <a:r>
              <a:rPr lang="en-US" sz="1400" b="1" baseline="30000" dirty="0"/>
              <a:t>nd</a:t>
            </a:r>
            <a:r>
              <a:rPr lang="en-US" sz="1400" b="1" dirty="0"/>
              <a:t> Dose Appointment</a:t>
            </a:r>
          </a:p>
        </p:txBody>
      </p:sp>
      <p:sp>
        <p:nvSpPr>
          <p:cNvPr id="4" name="Title 1">
            <a:extLst>
              <a:ext uri="{FF2B5EF4-FFF2-40B4-BE49-F238E27FC236}">
                <a16:creationId xmlns:a16="http://schemas.microsoft.com/office/drawing/2014/main" id="{9DC8560D-31AE-4BFE-83E7-799454BCE4C9}"/>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marL="0" marR="0" lvl="0" indent="0" algn="r" defTabSz="514350" rtl="0" eaLnBrk="1" fontAlgn="auto" latinLnBrk="0" hangingPunct="1">
              <a:lnSpc>
                <a:spcPct val="90000"/>
              </a:lnSpc>
              <a:spcBef>
                <a:spcPct val="0"/>
              </a:spcBef>
              <a:spcAft>
                <a:spcPts val="0"/>
              </a:spcAft>
              <a:buClrTx/>
              <a:buSzTx/>
              <a:buFontTx/>
              <a:buNone/>
              <a:tabLst/>
              <a:defRPr/>
            </a:pPr>
            <a:endPar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endParaRPr>
          </a:p>
          <a:p>
            <a:pPr marL="0" marR="0" lvl="0" indent="0" algn="r" defTabSz="514350" rtl="0" eaLnBrk="1" fontAlgn="auto" latinLnBrk="0" hangingPunct="1">
              <a:lnSpc>
                <a:spcPct val="90000"/>
              </a:lnSpc>
              <a:spcBef>
                <a:spcPct val="0"/>
              </a:spcBef>
              <a:spcAft>
                <a:spcPts val="0"/>
              </a:spcAft>
              <a:buClrTx/>
              <a:buSzTx/>
              <a:buFontTx/>
              <a:buNone/>
              <a:tabLst/>
              <a:defRPr/>
            </a:pPr>
            <a:br>
              <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rPr>
            </a:br>
            <a:r>
              <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rPr>
              <a:t>Version 1.1</a:t>
            </a:r>
          </a:p>
        </p:txBody>
      </p:sp>
      <p:sp>
        <p:nvSpPr>
          <p:cNvPr id="5" name="TextBox 4">
            <a:extLst>
              <a:ext uri="{FF2B5EF4-FFF2-40B4-BE49-F238E27FC236}">
                <a16:creationId xmlns:a16="http://schemas.microsoft.com/office/drawing/2014/main" id="{8A13FD6C-B39B-4F91-98E5-FA3F7E4734AB}"/>
              </a:ext>
            </a:extLst>
          </p:cNvPr>
          <p:cNvSpPr txBox="1"/>
          <p:nvPr/>
        </p:nvSpPr>
        <p:spPr>
          <a:xfrm>
            <a:off x="104716" y="871071"/>
            <a:ext cx="6400800"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solidFill>
                  <a:srgbClr val="5B9BD5"/>
                </a:solidFill>
                <a:latin typeface="Open Sans" panose="020B0606030504020204" pitchFamily="34" charset="0"/>
                <a:ea typeface="Open Sans" panose="020B0606030504020204" pitchFamily="34" charset="0"/>
                <a:cs typeface="Open Sans" panose="020B0606030504020204" pitchFamily="34" charset="0"/>
              </a:rPr>
              <a:t>2</a:t>
            </a:r>
            <a:r>
              <a:rPr kumimoji="0" lang="en-US" sz="1400" b="1" i="0" u="none" strike="noStrike" kern="1200" cap="none" spc="0" normalizeH="0" baseline="0" noProof="0" dirty="0">
                <a:ln>
                  <a:noFill/>
                </a:ln>
                <a:solidFill>
                  <a:srgbClr val="5B9BD5"/>
                </a:solidFill>
                <a:effectLst/>
                <a:uLnTx/>
                <a:uFillTx/>
                <a:latin typeface="Open Sans" panose="020B0606030504020204" pitchFamily="34" charset="0"/>
                <a:ea typeface="Open Sans" panose="020B0606030504020204" pitchFamily="34" charset="0"/>
                <a:cs typeface="Open Sans" panose="020B0606030504020204" pitchFamily="34" charset="0"/>
              </a:rPr>
              <a:t>. </a:t>
            </a:r>
            <a:r>
              <a:rPr lang="en-US" sz="1400" b="1" dirty="0">
                <a:solidFill>
                  <a:srgbClr val="5B9BD5"/>
                </a:solidFill>
                <a:latin typeface="Open Sans" panose="020B0606030504020204" pitchFamily="34" charset="0"/>
                <a:ea typeface="Open Sans" panose="020B0606030504020204" pitchFamily="34" charset="0"/>
                <a:cs typeface="Open Sans" panose="020B0606030504020204" pitchFamily="34" charset="0"/>
              </a:rPr>
              <a:t>Schedule 2</a:t>
            </a:r>
            <a:r>
              <a:rPr lang="en-US" sz="1400" b="1" baseline="30000" dirty="0">
                <a:solidFill>
                  <a:srgbClr val="5B9BD5"/>
                </a:solidFill>
                <a:latin typeface="Open Sans" panose="020B0606030504020204" pitchFamily="34" charset="0"/>
                <a:ea typeface="Open Sans" panose="020B0606030504020204" pitchFamily="34" charset="0"/>
                <a:cs typeface="Open Sans" panose="020B0606030504020204" pitchFamily="34" charset="0"/>
              </a:rPr>
              <a:t>nd</a:t>
            </a:r>
            <a:r>
              <a:rPr lang="en-US" sz="1400" b="1" dirty="0">
                <a:solidFill>
                  <a:srgbClr val="5B9BD5"/>
                </a:solidFill>
                <a:latin typeface="Open Sans" panose="020B0606030504020204" pitchFamily="34" charset="0"/>
                <a:ea typeface="Open Sans" panose="020B0606030504020204" pitchFamily="34" charset="0"/>
                <a:cs typeface="Open Sans" panose="020B0606030504020204" pitchFamily="34" charset="0"/>
              </a:rPr>
              <a:t> Dose Appointment</a:t>
            </a:r>
            <a:endParaRPr kumimoji="0" lang="en-US" sz="1400" b="1" i="0" u="none" strike="noStrike" kern="1200" cap="none" spc="0" normalizeH="0" baseline="0" noProof="0" dirty="0">
              <a:ln>
                <a:noFill/>
              </a:ln>
              <a:solidFill>
                <a:srgbClr val="5B9BD5"/>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cxnSp>
        <p:nvCxnSpPr>
          <p:cNvPr id="6" name="Google Shape;710;gae5b44f2be_2_1311">
            <a:extLst>
              <a:ext uri="{FF2B5EF4-FFF2-40B4-BE49-F238E27FC236}">
                <a16:creationId xmlns:a16="http://schemas.microsoft.com/office/drawing/2014/main" id="{657802E9-7ED4-44FE-AD84-7EFEAAB28FE6}"/>
              </a:ext>
            </a:extLst>
          </p:cNvPr>
          <p:cNvCxnSpPr/>
          <p:nvPr/>
        </p:nvCxnSpPr>
        <p:spPr>
          <a:xfrm>
            <a:off x="203248" y="1208745"/>
            <a:ext cx="2740800" cy="0"/>
          </a:xfrm>
          <a:prstGeom prst="straightConnector1">
            <a:avLst/>
          </a:prstGeom>
          <a:noFill/>
          <a:ln w="28575" cap="flat" cmpd="sng">
            <a:solidFill>
              <a:srgbClr val="1A3964"/>
            </a:solidFill>
            <a:prstDash val="solid"/>
            <a:miter lim="800000"/>
            <a:headEnd type="none" w="sm" len="sm"/>
            <a:tailEnd type="none" w="sm" len="sm"/>
          </a:ln>
        </p:spPr>
      </p:cxnSp>
      <p:cxnSp>
        <p:nvCxnSpPr>
          <p:cNvPr id="7" name="Google Shape;711;gae5b44f2be_2_1311">
            <a:extLst>
              <a:ext uri="{FF2B5EF4-FFF2-40B4-BE49-F238E27FC236}">
                <a16:creationId xmlns:a16="http://schemas.microsoft.com/office/drawing/2014/main" id="{FD7FB4C4-CFE4-49E3-98CA-92A359A9261D}"/>
              </a:ext>
            </a:extLst>
          </p:cNvPr>
          <p:cNvCxnSpPr/>
          <p:nvPr/>
        </p:nvCxnSpPr>
        <p:spPr>
          <a:xfrm>
            <a:off x="203248" y="1265895"/>
            <a:ext cx="2740800" cy="0"/>
          </a:xfrm>
          <a:prstGeom prst="straightConnector1">
            <a:avLst/>
          </a:prstGeom>
          <a:noFill/>
          <a:ln w="19050" cap="flat" cmpd="sng">
            <a:solidFill>
              <a:schemeClr val="accent3"/>
            </a:solidFill>
            <a:prstDash val="solid"/>
            <a:miter lim="800000"/>
            <a:headEnd type="none" w="sm" len="sm"/>
            <a:tailEnd type="none" w="sm" len="sm"/>
          </a:ln>
        </p:spPr>
      </p:cxnSp>
      <p:sp>
        <p:nvSpPr>
          <p:cNvPr id="8" name="Rectangle 7">
            <a:extLst>
              <a:ext uri="{FF2B5EF4-FFF2-40B4-BE49-F238E27FC236}">
                <a16:creationId xmlns:a16="http://schemas.microsoft.com/office/drawing/2014/main" id="{E773E7BE-8E9F-4CC0-91EC-E6C95A2A129D}"/>
              </a:ext>
            </a:extLst>
          </p:cNvPr>
          <p:cNvSpPr/>
          <p:nvPr/>
        </p:nvSpPr>
        <p:spPr>
          <a:xfrm>
            <a:off x="104717" y="1323046"/>
            <a:ext cx="6648200" cy="541030"/>
          </a:xfrm>
          <a:prstGeom prst="rect">
            <a:avLst/>
          </a:prstGeom>
        </p:spPr>
        <p:txBody>
          <a:bodyPr wrap="square">
            <a:noAutofit/>
          </a:bodyPr>
          <a:lstStyle/>
          <a:p>
            <a:pPr marL="228600" marR="1055230" lvl="0"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a:solidFill>
                  <a:srgbClr val="000000"/>
                </a:solidFill>
                <a:latin typeface="Open Sans" panose="020B0606030504020204" pitchFamily="34" charset="0"/>
                <a:ea typeface="Open Sans" panose="020B0606030504020204" pitchFamily="34" charset="0"/>
                <a:cs typeface="Open Sans" panose="020B0606030504020204" pitchFamily="34" charset="0"/>
              </a:rPr>
              <a:t>Click on the “Check Out” section of your assigned clinic</a:t>
            </a:r>
            <a:r>
              <a:rPr kumimoji="0" lang="en-US" sz="1000" b="0" i="0" u="none" strike="noStrike" kern="1200" cap="none" spc="0" normalizeH="0" baseline="0" noProof="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rPr>
              <a:t>.</a:t>
            </a:r>
          </a:p>
          <a:p>
            <a:pPr marL="228600" marR="1055230" lvl="0"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rPr>
              <a:t>Identify the recipient that needs a second dose appointment.</a:t>
            </a:r>
          </a:p>
          <a:p>
            <a:pPr marL="228600" marR="1055230" lvl="0"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a:solidFill>
                  <a:srgbClr val="000000"/>
                </a:solidFill>
                <a:latin typeface="Open Sans" panose="020B0606030504020204" pitchFamily="34" charset="0"/>
                <a:ea typeface="Open Sans" panose="020B0606030504020204" pitchFamily="34" charset="0"/>
                <a:cs typeface="Open Sans" panose="020B0606030504020204" pitchFamily="34" charset="0"/>
              </a:rPr>
              <a:t>Click on “Schedule 2</a:t>
            </a:r>
            <a:r>
              <a:rPr lang="en-US" sz="1000" baseline="30000">
                <a:solidFill>
                  <a:srgbClr val="000000"/>
                </a:solidFill>
                <a:latin typeface="Open Sans" panose="020B0606030504020204" pitchFamily="34" charset="0"/>
                <a:ea typeface="Open Sans" panose="020B0606030504020204" pitchFamily="34" charset="0"/>
                <a:cs typeface="Open Sans" panose="020B0606030504020204" pitchFamily="34" charset="0"/>
              </a:rPr>
              <a:t>nd</a:t>
            </a:r>
            <a:r>
              <a:rPr lang="en-US" sz="1000">
                <a:solidFill>
                  <a:srgbClr val="000000"/>
                </a:solidFill>
                <a:latin typeface="Open Sans" panose="020B0606030504020204" pitchFamily="34" charset="0"/>
                <a:ea typeface="Open Sans" panose="020B0606030504020204" pitchFamily="34" charset="0"/>
                <a:cs typeface="Open Sans" panose="020B0606030504020204" pitchFamily="34" charset="0"/>
              </a:rPr>
              <a:t> Dose Appointment.”</a:t>
            </a:r>
            <a:endParaRPr lang="en-US" sz="1000"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9" name="TextBox 8">
            <a:extLst>
              <a:ext uri="{FF2B5EF4-FFF2-40B4-BE49-F238E27FC236}">
                <a16:creationId xmlns:a16="http://schemas.microsoft.com/office/drawing/2014/main" id="{1542ED2E-6531-475B-8966-5D9654839FA3}"/>
              </a:ext>
            </a:extLst>
          </p:cNvPr>
          <p:cNvSpPr txBox="1"/>
          <p:nvPr/>
        </p:nvSpPr>
        <p:spPr>
          <a:xfrm>
            <a:off x="1660975" y="4023456"/>
            <a:ext cx="3535680"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Figure 3 – </a:t>
            </a:r>
            <a:r>
              <a:rPr lang="en-US" sz="900" i="1" dirty="0">
                <a:solidFill>
                  <a:prstClr val="black"/>
                </a:solidFill>
                <a:latin typeface="Open Sans" panose="020B0606030504020204" pitchFamily="34" charset="0"/>
                <a:ea typeface="Open Sans" panose="020B0606030504020204" pitchFamily="34" charset="0"/>
                <a:cs typeface="Open Sans" panose="020B0606030504020204" pitchFamily="34" charset="0"/>
              </a:rPr>
              <a:t>Note you can only schedule for clinics in the future that meet the waiting time criteria for second dose</a:t>
            </a:r>
            <a:r>
              <a:rPr kumimoji="0" lang="en-US" sz="900" b="0"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a:t>
            </a:r>
          </a:p>
        </p:txBody>
      </p:sp>
      <p:sp>
        <p:nvSpPr>
          <p:cNvPr id="19" name="TextBox 18">
            <a:extLst>
              <a:ext uri="{FF2B5EF4-FFF2-40B4-BE49-F238E27FC236}">
                <a16:creationId xmlns:a16="http://schemas.microsoft.com/office/drawing/2014/main" id="{57983A6F-5D29-4DE7-86CD-B3FE747E76AA}"/>
              </a:ext>
            </a:extLst>
          </p:cNvPr>
          <p:cNvSpPr txBox="1"/>
          <p:nvPr/>
        </p:nvSpPr>
        <p:spPr>
          <a:xfrm>
            <a:off x="682460" y="7935255"/>
            <a:ext cx="5486875" cy="2308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Figure </a:t>
            </a:r>
            <a:r>
              <a:rPr lang="en-US" sz="900" i="1" dirty="0">
                <a:solidFill>
                  <a:prstClr val="black"/>
                </a:solidFill>
                <a:latin typeface="Open Sans" panose="020B0606030504020204" pitchFamily="34" charset="0"/>
                <a:ea typeface="Open Sans" panose="020B0606030504020204" pitchFamily="34" charset="0"/>
                <a:cs typeface="Open Sans" panose="020B0606030504020204" pitchFamily="34" charset="0"/>
              </a:rPr>
              <a:t>4</a:t>
            </a:r>
            <a:r>
              <a:rPr kumimoji="0" lang="en-US" sz="900" b="0"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 – Note this page will list all possible corresponding 2</a:t>
            </a:r>
            <a:r>
              <a:rPr kumimoji="0" lang="en-US" sz="900" b="0" i="1" u="none" strike="noStrike" kern="1200" cap="none" spc="0" normalizeH="0" baseline="3000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nd</a:t>
            </a:r>
            <a:r>
              <a:rPr kumimoji="0" lang="en-US" sz="900" b="0"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 dose clinics where slots are available.</a:t>
            </a:r>
          </a:p>
        </p:txBody>
      </p:sp>
      <p:pic>
        <p:nvPicPr>
          <p:cNvPr id="11" name="Picture 10">
            <a:extLst>
              <a:ext uri="{FF2B5EF4-FFF2-40B4-BE49-F238E27FC236}">
                <a16:creationId xmlns:a16="http://schemas.microsoft.com/office/drawing/2014/main" id="{F125A3AA-DFBF-4F54-8C0E-798AE57E44C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203248" y="1994110"/>
            <a:ext cx="6429213" cy="1975608"/>
          </a:xfrm>
          <a:prstGeom prst="rect">
            <a:avLst/>
          </a:prstGeom>
        </p:spPr>
      </p:pic>
      <p:sp>
        <p:nvSpPr>
          <p:cNvPr id="17" name="Rectangle 16">
            <a:extLst>
              <a:ext uri="{FF2B5EF4-FFF2-40B4-BE49-F238E27FC236}">
                <a16:creationId xmlns:a16="http://schemas.microsoft.com/office/drawing/2014/main" id="{8158EDE5-9884-4F4A-9183-84757335DF3A}"/>
              </a:ext>
            </a:extLst>
          </p:cNvPr>
          <p:cNvSpPr/>
          <p:nvPr/>
        </p:nvSpPr>
        <p:spPr>
          <a:xfrm>
            <a:off x="1259459" y="3744684"/>
            <a:ext cx="702996" cy="22298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3" name="Picture 12">
            <a:extLst>
              <a:ext uri="{FF2B5EF4-FFF2-40B4-BE49-F238E27FC236}">
                <a16:creationId xmlns:a16="http://schemas.microsoft.com/office/drawing/2014/main" id="{1D495941-87FB-4381-A0B0-5C01532406F2}"/>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03248" y="5369111"/>
            <a:ext cx="6445301" cy="2566144"/>
          </a:xfrm>
          <a:prstGeom prst="rect">
            <a:avLst/>
          </a:prstGeom>
        </p:spPr>
      </p:pic>
      <p:sp>
        <p:nvSpPr>
          <p:cNvPr id="12" name="Rectangle 11">
            <a:extLst>
              <a:ext uri="{FF2B5EF4-FFF2-40B4-BE49-F238E27FC236}">
                <a16:creationId xmlns:a16="http://schemas.microsoft.com/office/drawing/2014/main" id="{95D8D078-2433-47F7-B094-727916A8EDB6}"/>
              </a:ext>
            </a:extLst>
          </p:cNvPr>
          <p:cNvSpPr/>
          <p:nvPr/>
        </p:nvSpPr>
        <p:spPr>
          <a:xfrm>
            <a:off x="462826" y="7448626"/>
            <a:ext cx="340965" cy="19518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25EE28AF-5B68-44D7-9BBA-9E4B2B673351}"/>
              </a:ext>
            </a:extLst>
          </p:cNvPr>
          <p:cNvSpPr/>
          <p:nvPr/>
        </p:nvSpPr>
        <p:spPr>
          <a:xfrm>
            <a:off x="277681" y="4499283"/>
            <a:ext cx="6302268" cy="707886"/>
          </a:xfrm>
          <a:prstGeom prst="rect">
            <a:avLst/>
          </a:prstGeom>
        </p:spPr>
        <p:txBody>
          <a:bodyPr wrap="square">
            <a:spAutoFit/>
          </a:bodyPr>
          <a:lstStyle/>
          <a:p>
            <a:pPr marL="285750" marR="1055230" lvl="0" indent="-285750">
              <a:buFont typeface="Arial" panose="020B0604020202020204" pitchFamily="34" charset="0"/>
              <a:buChar char="•"/>
              <a:defRPr/>
            </a:pPr>
            <a:r>
              <a:rPr lang="en-US" sz="1000" dirty="0">
                <a:solidFill>
                  <a:srgbClr val="000000"/>
                </a:solidFill>
                <a:latin typeface="Open Sans" panose="020B0606030504020204" pitchFamily="34" charset="0"/>
                <a:ea typeface="Open Sans" panose="020B0606030504020204" pitchFamily="34" charset="0"/>
                <a:cs typeface="Open Sans" panose="020B0606030504020204" pitchFamily="34" charset="0"/>
              </a:rPr>
              <a:t>Find the corresponding second dose clinic and date by using the dropdown menus.</a:t>
            </a:r>
          </a:p>
          <a:p>
            <a:pPr marL="285750" marR="1055230" lvl="0" indent="-285750">
              <a:buFont typeface="Arial" panose="020B0604020202020204" pitchFamily="34" charset="0"/>
              <a:buChar char="•"/>
              <a:defRPr/>
            </a:pPr>
            <a:r>
              <a:rPr lang="en-US" sz="1000" dirty="0">
                <a:solidFill>
                  <a:srgbClr val="000000"/>
                </a:solidFill>
                <a:latin typeface="Open Sans" panose="020B0606030504020204" pitchFamily="34" charset="0"/>
                <a:ea typeface="Open Sans" panose="020B0606030504020204" pitchFamily="34" charset="0"/>
                <a:cs typeface="Open Sans" panose="020B0606030504020204" pitchFamily="34" charset="0"/>
              </a:rPr>
              <a:t>Click “Select” on the desired second dose clinic to proceed with scheduling assignment.</a:t>
            </a:r>
          </a:p>
        </p:txBody>
      </p:sp>
    </p:spTree>
    <p:extLst>
      <p:ext uri="{BB962C8B-B14F-4D97-AF65-F5344CB8AC3E}">
        <p14:creationId xmlns:p14="http://schemas.microsoft.com/office/powerpoint/2010/main" val="16472202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FA906-3173-4B30-A96B-093EB80BA597}"/>
              </a:ext>
            </a:extLst>
          </p:cNvPr>
          <p:cNvSpPr>
            <a:spLocks noGrp="1"/>
          </p:cNvSpPr>
          <p:nvPr>
            <p:ph type="title"/>
          </p:nvPr>
        </p:nvSpPr>
        <p:spPr>
          <a:xfrm>
            <a:off x="104717" y="196197"/>
            <a:ext cx="3965944" cy="517603"/>
          </a:xfrm>
        </p:spPr>
        <p:txBody>
          <a:bodyPr>
            <a:normAutofit fontScale="90000"/>
          </a:bodyPr>
          <a:lstStyle/>
          <a:p>
            <a:r>
              <a:rPr lang="en-US" sz="2000" b="1" dirty="0"/>
              <a:t>VASE+</a:t>
            </a:r>
            <a:br>
              <a:rPr lang="en-US" sz="1400" b="1" dirty="0"/>
            </a:br>
            <a:r>
              <a:rPr lang="en-US" sz="1400" b="1" dirty="0"/>
              <a:t>Job Aid – 2</a:t>
            </a:r>
            <a:r>
              <a:rPr lang="en-US" sz="1400" b="1" baseline="30000" dirty="0"/>
              <a:t>nd</a:t>
            </a:r>
            <a:r>
              <a:rPr lang="en-US" sz="1400" b="1" dirty="0"/>
              <a:t> Dose Appointment</a:t>
            </a:r>
          </a:p>
        </p:txBody>
      </p:sp>
      <p:sp>
        <p:nvSpPr>
          <p:cNvPr id="4" name="Title 1">
            <a:extLst>
              <a:ext uri="{FF2B5EF4-FFF2-40B4-BE49-F238E27FC236}">
                <a16:creationId xmlns:a16="http://schemas.microsoft.com/office/drawing/2014/main" id="{9DC8560D-31AE-4BFE-83E7-799454BCE4C9}"/>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marL="0" marR="0" lvl="0" indent="0" algn="r" defTabSz="514350" rtl="0" eaLnBrk="1" fontAlgn="auto" latinLnBrk="0" hangingPunct="1">
              <a:lnSpc>
                <a:spcPct val="90000"/>
              </a:lnSpc>
              <a:spcBef>
                <a:spcPct val="0"/>
              </a:spcBef>
              <a:spcAft>
                <a:spcPts val="0"/>
              </a:spcAft>
              <a:buClrTx/>
              <a:buSzTx/>
              <a:buFontTx/>
              <a:buNone/>
              <a:tabLst/>
              <a:defRPr/>
            </a:pPr>
            <a:endPar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endParaRPr>
          </a:p>
          <a:p>
            <a:pPr marL="0" marR="0" lvl="0" indent="0" algn="r" defTabSz="514350" rtl="0" eaLnBrk="1" fontAlgn="auto" latinLnBrk="0" hangingPunct="1">
              <a:lnSpc>
                <a:spcPct val="90000"/>
              </a:lnSpc>
              <a:spcBef>
                <a:spcPct val="0"/>
              </a:spcBef>
              <a:spcAft>
                <a:spcPts val="0"/>
              </a:spcAft>
              <a:buClrTx/>
              <a:buSzTx/>
              <a:buFontTx/>
              <a:buNone/>
              <a:tabLst/>
              <a:defRPr/>
            </a:pPr>
            <a:br>
              <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rPr>
            </a:br>
            <a:r>
              <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rPr>
              <a:t>Version 1.1</a:t>
            </a:r>
          </a:p>
        </p:txBody>
      </p:sp>
      <p:sp>
        <p:nvSpPr>
          <p:cNvPr id="5" name="TextBox 4">
            <a:extLst>
              <a:ext uri="{FF2B5EF4-FFF2-40B4-BE49-F238E27FC236}">
                <a16:creationId xmlns:a16="http://schemas.microsoft.com/office/drawing/2014/main" id="{8A13FD6C-B39B-4F91-98E5-FA3F7E4734AB}"/>
              </a:ext>
            </a:extLst>
          </p:cNvPr>
          <p:cNvSpPr txBox="1"/>
          <p:nvPr/>
        </p:nvSpPr>
        <p:spPr>
          <a:xfrm>
            <a:off x="107181" y="855566"/>
            <a:ext cx="6400800"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5B9BD5"/>
                </a:solidFill>
                <a:effectLst/>
                <a:uLnTx/>
                <a:uFillTx/>
                <a:latin typeface="Open Sans" panose="020B0606030504020204" pitchFamily="34" charset="0"/>
                <a:ea typeface="Open Sans" panose="020B0606030504020204" pitchFamily="34" charset="0"/>
                <a:cs typeface="Open Sans" panose="020B0606030504020204" pitchFamily="34" charset="0"/>
              </a:rPr>
              <a:t>2. Schedule 2</a:t>
            </a:r>
            <a:r>
              <a:rPr kumimoji="0" lang="en-US" sz="1400" b="1" i="0" u="none" strike="noStrike" kern="1200" cap="none" spc="0" normalizeH="0" baseline="30000" noProof="0" dirty="0">
                <a:ln>
                  <a:noFill/>
                </a:ln>
                <a:solidFill>
                  <a:srgbClr val="5B9BD5"/>
                </a:solidFill>
                <a:effectLst/>
                <a:uLnTx/>
                <a:uFillTx/>
                <a:latin typeface="Open Sans" panose="020B0606030504020204" pitchFamily="34" charset="0"/>
                <a:ea typeface="Open Sans" panose="020B0606030504020204" pitchFamily="34" charset="0"/>
                <a:cs typeface="Open Sans" panose="020B0606030504020204" pitchFamily="34" charset="0"/>
              </a:rPr>
              <a:t>nd</a:t>
            </a:r>
            <a:r>
              <a:rPr kumimoji="0" lang="en-US" sz="1400" b="1" i="0" u="none" strike="noStrike" kern="1200" cap="none" spc="0" normalizeH="0" baseline="0" noProof="0" dirty="0">
                <a:ln>
                  <a:noFill/>
                </a:ln>
                <a:solidFill>
                  <a:srgbClr val="5B9BD5"/>
                </a:solidFill>
                <a:effectLst/>
                <a:uLnTx/>
                <a:uFillTx/>
                <a:latin typeface="Open Sans" panose="020B0606030504020204" pitchFamily="34" charset="0"/>
                <a:ea typeface="Open Sans" panose="020B0606030504020204" pitchFamily="34" charset="0"/>
                <a:cs typeface="Open Sans" panose="020B0606030504020204" pitchFamily="34" charset="0"/>
              </a:rPr>
              <a:t> Dose Appointment (Continued…)</a:t>
            </a:r>
          </a:p>
        </p:txBody>
      </p:sp>
      <p:cxnSp>
        <p:nvCxnSpPr>
          <p:cNvPr id="6" name="Google Shape;710;gae5b44f2be_2_1311">
            <a:extLst>
              <a:ext uri="{FF2B5EF4-FFF2-40B4-BE49-F238E27FC236}">
                <a16:creationId xmlns:a16="http://schemas.microsoft.com/office/drawing/2014/main" id="{657802E9-7ED4-44FE-AD84-7EFEAAB28FE6}"/>
              </a:ext>
            </a:extLst>
          </p:cNvPr>
          <p:cNvCxnSpPr/>
          <p:nvPr/>
        </p:nvCxnSpPr>
        <p:spPr>
          <a:xfrm>
            <a:off x="205713" y="1193240"/>
            <a:ext cx="2740800" cy="0"/>
          </a:xfrm>
          <a:prstGeom prst="straightConnector1">
            <a:avLst/>
          </a:prstGeom>
          <a:noFill/>
          <a:ln w="28575" cap="flat" cmpd="sng">
            <a:solidFill>
              <a:srgbClr val="1A3964"/>
            </a:solidFill>
            <a:prstDash val="solid"/>
            <a:miter lim="800000"/>
            <a:headEnd type="none" w="sm" len="sm"/>
            <a:tailEnd type="none" w="sm" len="sm"/>
          </a:ln>
        </p:spPr>
      </p:cxnSp>
      <p:cxnSp>
        <p:nvCxnSpPr>
          <p:cNvPr id="7" name="Google Shape;711;gae5b44f2be_2_1311">
            <a:extLst>
              <a:ext uri="{FF2B5EF4-FFF2-40B4-BE49-F238E27FC236}">
                <a16:creationId xmlns:a16="http://schemas.microsoft.com/office/drawing/2014/main" id="{FD7FB4C4-CFE4-49E3-98CA-92A359A9261D}"/>
              </a:ext>
            </a:extLst>
          </p:cNvPr>
          <p:cNvCxnSpPr/>
          <p:nvPr/>
        </p:nvCxnSpPr>
        <p:spPr>
          <a:xfrm>
            <a:off x="205713" y="1250390"/>
            <a:ext cx="2740800" cy="0"/>
          </a:xfrm>
          <a:prstGeom prst="straightConnector1">
            <a:avLst/>
          </a:prstGeom>
          <a:noFill/>
          <a:ln w="19050" cap="flat" cmpd="sng">
            <a:solidFill>
              <a:schemeClr val="accent3"/>
            </a:solidFill>
            <a:prstDash val="solid"/>
            <a:miter lim="800000"/>
            <a:headEnd type="none" w="sm" len="sm"/>
            <a:tailEnd type="none" w="sm" len="sm"/>
          </a:ln>
        </p:spPr>
      </p:cxnSp>
      <p:sp>
        <p:nvSpPr>
          <p:cNvPr id="8" name="Rectangle 7">
            <a:extLst>
              <a:ext uri="{FF2B5EF4-FFF2-40B4-BE49-F238E27FC236}">
                <a16:creationId xmlns:a16="http://schemas.microsoft.com/office/drawing/2014/main" id="{E773E7BE-8E9F-4CC0-91EC-E6C95A2A129D}"/>
              </a:ext>
            </a:extLst>
          </p:cNvPr>
          <p:cNvSpPr/>
          <p:nvPr/>
        </p:nvSpPr>
        <p:spPr>
          <a:xfrm>
            <a:off x="107182" y="1307540"/>
            <a:ext cx="6648200" cy="561321"/>
          </a:xfrm>
          <a:prstGeom prst="rect">
            <a:avLst/>
          </a:prstGeom>
        </p:spPr>
        <p:txBody>
          <a:bodyPr wrap="square">
            <a:noAutofit/>
          </a:bodyPr>
          <a:lstStyle/>
          <a:p>
            <a:pPr marL="228600" marR="1055230" lvl="0"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a:solidFill>
                  <a:srgbClr val="000000"/>
                </a:solidFill>
                <a:latin typeface="Open Sans" panose="020B0606030504020204" pitchFamily="34" charset="0"/>
                <a:ea typeface="Open Sans" panose="020B0606030504020204" pitchFamily="34" charset="0"/>
                <a:cs typeface="Open Sans" panose="020B0606030504020204" pitchFamily="34" charset="0"/>
              </a:rPr>
              <a:t>Verify the recipient's personal information and make corrections as needed</a:t>
            </a:r>
            <a:r>
              <a:rPr kumimoji="0" lang="en-US" sz="1000" b="0" i="0" u="none" strike="noStrike" kern="1200" cap="none" spc="0" normalizeH="0" baseline="0" noProof="0" dirty="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rPr>
              <a:t>.</a:t>
            </a:r>
          </a:p>
          <a:p>
            <a:pPr marL="228600" marR="1055230" lvl="0"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a:solidFill>
                  <a:srgbClr val="000000"/>
                </a:solidFill>
                <a:latin typeface="Open Sans" panose="020B0606030504020204" pitchFamily="34" charset="0"/>
                <a:ea typeface="Open Sans" panose="020B0606030504020204" pitchFamily="34" charset="0"/>
                <a:cs typeface="Open Sans" panose="020B0606030504020204" pitchFamily="34" charset="0"/>
              </a:rPr>
              <a:t>Verify and input any special accommodations as need.</a:t>
            </a:r>
            <a:endParaRPr kumimoji="0" lang="en-US" sz="1000" b="0" i="0" u="none" strike="noStrike" kern="1200" cap="none" spc="0" normalizeH="0" baseline="0" noProof="0" dirty="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endParaRPr>
          </a:p>
          <a:p>
            <a:pPr marL="228600" marR="1055230" lvl="0"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a:solidFill>
                  <a:srgbClr val="000000"/>
                </a:solidFill>
                <a:latin typeface="Open Sans" panose="020B0606030504020204" pitchFamily="34" charset="0"/>
                <a:ea typeface="Open Sans" panose="020B0606030504020204" pitchFamily="34" charset="0"/>
                <a:cs typeface="Open Sans" panose="020B0606030504020204" pitchFamily="34" charset="0"/>
              </a:rPr>
              <a:t>Click “Save and Continue” to proceed.</a:t>
            </a:r>
            <a:endParaRPr kumimoji="0" lang="en-US" sz="1000" b="0" i="0" u="none" strike="noStrike" kern="1200" cap="none" spc="0" normalizeH="0" baseline="0" noProof="0" dirty="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
        <p:nvSpPr>
          <p:cNvPr id="19" name="TextBox 18">
            <a:extLst>
              <a:ext uri="{FF2B5EF4-FFF2-40B4-BE49-F238E27FC236}">
                <a16:creationId xmlns:a16="http://schemas.microsoft.com/office/drawing/2014/main" id="{57983A6F-5D29-4DE7-86CD-B3FE747E76AA}"/>
              </a:ext>
            </a:extLst>
          </p:cNvPr>
          <p:cNvSpPr txBox="1"/>
          <p:nvPr/>
        </p:nvSpPr>
        <p:spPr>
          <a:xfrm>
            <a:off x="685562" y="7094366"/>
            <a:ext cx="5486875" cy="2308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Figure </a:t>
            </a:r>
            <a:r>
              <a:rPr lang="en-US" sz="900" i="1" dirty="0">
                <a:solidFill>
                  <a:prstClr val="black"/>
                </a:solidFill>
                <a:latin typeface="Open Sans" panose="020B0606030504020204" pitchFamily="34" charset="0"/>
                <a:ea typeface="Open Sans" panose="020B0606030504020204" pitchFamily="34" charset="0"/>
                <a:cs typeface="Open Sans" panose="020B0606030504020204" pitchFamily="34" charset="0"/>
              </a:rPr>
              <a:t>5</a:t>
            </a:r>
            <a:r>
              <a:rPr kumimoji="0" lang="en-US" sz="900" b="0"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 – </a:t>
            </a:r>
            <a:r>
              <a:rPr lang="en-US" sz="900" i="1" dirty="0">
                <a:solidFill>
                  <a:prstClr val="black"/>
                </a:solidFill>
                <a:latin typeface="Open Sans" panose="020B0606030504020204" pitchFamily="34" charset="0"/>
                <a:ea typeface="Open Sans" panose="020B0606030504020204" pitchFamily="34" charset="0"/>
                <a:cs typeface="Open Sans" panose="020B0606030504020204" pitchFamily="34" charset="0"/>
              </a:rPr>
              <a:t>Note changes here will reflect in the recipients next appointment</a:t>
            </a:r>
            <a:r>
              <a:rPr kumimoji="0" lang="en-US" sz="900" b="0"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a:t>
            </a:r>
          </a:p>
        </p:txBody>
      </p:sp>
      <p:sp>
        <p:nvSpPr>
          <p:cNvPr id="17" name="Rectangle 16">
            <a:extLst>
              <a:ext uri="{FF2B5EF4-FFF2-40B4-BE49-F238E27FC236}">
                <a16:creationId xmlns:a16="http://schemas.microsoft.com/office/drawing/2014/main" id="{8158EDE5-9884-4F4A-9183-84757335DF3A}"/>
              </a:ext>
            </a:extLst>
          </p:cNvPr>
          <p:cNvSpPr/>
          <p:nvPr/>
        </p:nvSpPr>
        <p:spPr>
          <a:xfrm>
            <a:off x="1839013" y="4168253"/>
            <a:ext cx="953146" cy="26726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F3FD8CD5-8A84-43F4-90AC-7C2C49A2FB9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21368" y="1926010"/>
            <a:ext cx="6215264" cy="5226623"/>
          </a:xfrm>
          <a:prstGeom prst="rect">
            <a:avLst/>
          </a:prstGeom>
        </p:spPr>
      </p:pic>
      <p:sp>
        <p:nvSpPr>
          <p:cNvPr id="21" name="Rectangle 20">
            <a:extLst>
              <a:ext uri="{FF2B5EF4-FFF2-40B4-BE49-F238E27FC236}">
                <a16:creationId xmlns:a16="http://schemas.microsoft.com/office/drawing/2014/main" id="{4C02EEC0-462F-4628-9866-16FD880D0F1A}"/>
              </a:ext>
            </a:extLst>
          </p:cNvPr>
          <p:cNvSpPr/>
          <p:nvPr/>
        </p:nvSpPr>
        <p:spPr>
          <a:xfrm>
            <a:off x="317501" y="2974627"/>
            <a:ext cx="6190479" cy="225922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046F53C8-5B3A-4730-8251-A73BE65A0855}"/>
              </a:ext>
            </a:extLst>
          </p:cNvPr>
          <p:cNvSpPr/>
          <p:nvPr/>
        </p:nvSpPr>
        <p:spPr>
          <a:xfrm>
            <a:off x="464830" y="5611139"/>
            <a:ext cx="1607810" cy="105962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95D8D078-2433-47F7-B094-727916A8EDB6}"/>
              </a:ext>
            </a:extLst>
          </p:cNvPr>
          <p:cNvSpPr/>
          <p:nvPr/>
        </p:nvSpPr>
        <p:spPr>
          <a:xfrm>
            <a:off x="5525395" y="6801395"/>
            <a:ext cx="982585" cy="26125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779220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FA906-3173-4B30-A96B-093EB80BA597}"/>
              </a:ext>
            </a:extLst>
          </p:cNvPr>
          <p:cNvSpPr>
            <a:spLocks noGrp="1"/>
          </p:cNvSpPr>
          <p:nvPr>
            <p:ph type="title"/>
          </p:nvPr>
        </p:nvSpPr>
        <p:spPr>
          <a:xfrm>
            <a:off x="104717" y="196197"/>
            <a:ext cx="3965944" cy="517603"/>
          </a:xfrm>
        </p:spPr>
        <p:txBody>
          <a:bodyPr>
            <a:normAutofit fontScale="90000"/>
          </a:bodyPr>
          <a:lstStyle/>
          <a:p>
            <a:r>
              <a:rPr lang="en-US" sz="2000" b="1" dirty="0"/>
              <a:t>VASE+</a:t>
            </a:r>
            <a:br>
              <a:rPr lang="en-US" sz="1400" b="1" dirty="0"/>
            </a:br>
            <a:r>
              <a:rPr lang="en-US" sz="1400" b="1" dirty="0"/>
              <a:t>Job Aid – 2</a:t>
            </a:r>
            <a:r>
              <a:rPr lang="en-US" sz="1400" b="1" baseline="30000" dirty="0"/>
              <a:t>nd</a:t>
            </a:r>
            <a:r>
              <a:rPr lang="en-US" sz="1400" b="1" dirty="0"/>
              <a:t> Dose Appointment</a:t>
            </a:r>
          </a:p>
        </p:txBody>
      </p:sp>
      <p:sp>
        <p:nvSpPr>
          <p:cNvPr id="4" name="Title 1">
            <a:extLst>
              <a:ext uri="{FF2B5EF4-FFF2-40B4-BE49-F238E27FC236}">
                <a16:creationId xmlns:a16="http://schemas.microsoft.com/office/drawing/2014/main" id="{9DC8560D-31AE-4BFE-83E7-799454BCE4C9}"/>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marL="0" marR="0" lvl="0" indent="0" algn="r" defTabSz="514350" rtl="0" eaLnBrk="1" fontAlgn="auto" latinLnBrk="0" hangingPunct="1">
              <a:lnSpc>
                <a:spcPct val="90000"/>
              </a:lnSpc>
              <a:spcBef>
                <a:spcPct val="0"/>
              </a:spcBef>
              <a:spcAft>
                <a:spcPts val="0"/>
              </a:spcAft>
              <a:buClrTx/>
              <a:buSzTx/>
              <a:buFontTx/>
              <a:buNone/>
              <a:tabLst/>
              <a:defRPr/>
            </a:pPr>
            <a:endPar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endParaRPr>
          </a:p>
          <a:p>
            <a:pPr marL="0" marR="0" lvl="0" indent="0" algn="r" defTabSz="514350" rtl="0" eaLnBrk="1" fontAlgn="auto" latinLnBrk="0" hangingPunct="1">
              <a:lnSpc>
                <a:spcPct val="90000"/>
              </a:lnSpc>
              <a:spcBef>
                <a:spcPct val="0"/>
              </a:spcBef>
              <a:spcAft>
                <a:spcPts val="0"/>
              </a:spcAft>
              <a:buClrTx/>
              <a:buSzTx/>
              <a:buFontTx/>
              <a:buNone/>
              <a:tabLst/>
              <a:defRPr/>
            </a:pPr>
            <a:br>
              <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rPr>
            </a:br>
            <a:r>
              <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rPr>
              <a:t>Version 1.1</a:t>
            </a:r>
          </a:p>
        </p:txBody>
      </p:sp>
      <p:sp>
        <p:nvSpPr>
          <p:cNvPr id="5" name="TextBox 4">
            <a:extLst>
              <a:ext uri="{FF2B5EF4-FFF2-40B4-BE49-F238E27FC236}">
                <a16:creationId xmlns:a16="http://schemas.microsoft.com/office/drawing/2014/main" id="{8A13FD6C-B39B-4F91-98E5-FA3F7E4734AB}"/>
              </a:ext>
            </a:extLst>
          </p:cNvPr>
          <p:cNvSpPr txBox="1"/>
          <p:nvPr/>
        </p:nvSpPr>
        <p:spPr>
          <a:xfrm>
            <a:off x="104717" y="963983"/>
            <a:ext cx="6400800"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5B9BD5"/>
                </a:solidFill>
                <a:effectLst/>
                <a:uLnTx/>
                <a:uFillTx/>
                <a:latin typeface="Open Sans" panose="020B0606030504020204" pitchFamily="34" charset="0"/>
                <a:ea typeface="Open Sans" panose="020B0606030504020204" pitchFamily="34" charset="0"/>
                <a:cs typeface="Open Sans" panose="020B0606030504020204" pitchFamily="34" charset="0"/>
              </a:rPr>
              <a:t>2. Schedule 2</a:t>
            </a:r>
            <a:r>
              <a:rPr kumimoji="0" lang="en-US" sz="1400" b="1" i="0" u="none" strike="noStrike" kern="1200" cap="none" spc="0" normalizeH="0" baseline="30000" noProof="0" dirty="0">
                <a:ln>
                  <a:noFill/>
                </a:ln>
                <a:solidFill>
                  <a:srgbClr val="5B9BD5"/>
                </a:solidFill>
                <a:effectLst/>
                <a:uLnTx/>
                <a:uFillTx/>
                <a:latin typeface="Open Sans" panose="020B0606030504020204" pitchFamily="34" charset="0"/>
                <a:ea typeface="Open Sans" panose="020B0606030504020204" pitchFamily="34" charset="0"/>
                <a:cs typeface="Open Sans" panose="020B0606030504020204" pitchFamily="34" charset="0"/>
              </a:rPr>
              <a:t>nd</a:t>
            </a:r>
            <a:r>
              <a:rPr kumimoji="0" lang="en-US" sz="1400" b="1" i="0" u="none" strike="noStrike" kern="1200" cap="none" spc="0" normalizeH="0" baseline="0" noProof="0" dirty="0">
                <a:ln>
                  <a:noFill/>
                </a:ln>
                <a:solidFill>
                  <a:srgbClr val="5B9BD5"/>
                </a:solidFill>
                <a:effectLst/>
                <a:uLnTx/>
                <a:uFillTx/>
                <a:latin typeface="Open Sans" panose="020B0606030504020204" pitchFamily="34" charset="0"/>
                <a:ea typeface="Open Sans" panose="020B0606030504020204" pitchFamily="34" charset="0"/>
                <a:cs typeface="Open Sans" panose="020B0606030504020204" pitchFamily="34" charset="0"/>
              </a:rPr>
              <a:t> Dose Appointment (Continued…)</a:t>
            </a:r>
          </a:p>
        </p:txBody>
      </p:sp>
      <p:cxnSp>
        <p:nvCxnSpPr>
          <p:cNvPr id="6" name="Google Shape;710;gae5b44f2be_2_1311">
            <a:extLst>
              <a:ext uri="{FF2B5EF4-FFF2-40B4-BE49-F238E27FC236}">
                <a16:creationId xmlns:a16="http://schemas.microsoft.com/office/drawing/2014/main" id="{657802E9-7ED4-44FE-AD84-7EFEAAB28FE6}"/>
              </a:ext>
            </a:extLst>
          </p:cNvPr>
          <p:cNvCxnSpPr/>
          <p:nvPr/>
        </p:nvCxnSpPr>
        <p:spPr>
          <a:xfrm>
            <a:off x="203249" y="1301657"/>
            <a:ext cx="2740800" cy="0"/>
          </a:xfrm>
          <a:prstGeom prst="straightConnector1">
            <a:avLst/>
          </a:prstGeom>
          <a:noFill/>
          <a:ln w="28575" cap="flat" cmpd="sng">
            <a:solidFill>
              <a:srgbClr val="1A3964"/>
            </a:solidFill>
            <a:prstDash val="solid"/>
            <a:miter lim="800000"/>
            <a:headEnd type="none" w="sm" len="sm"/>
            <a:tailEnd type="none" w="sm" len="sm"/>
          </a:ln>
        </p:spPr>
      </p:cxnSp>
      <p:cxnSp>
        <p:nvCxnSpPr>
          <p:cNvPr id="7" name="Google Shape;711;gae5b44f2be_2_1311">
            <a:extLst>
              <a:ext uri="{FF2B5EF4-FFF2-40B4-BE49-F238E27FC236}">
                <a16:creationId xmlns:a16="http://schemas.microsoft.com/office/drawing/2014/main" id="{FD7FB4C4-CFE4-49E3-98CA-92A359A9261D}"/>
              </a:ext>
            </a:extLst>
          </p:cNvPr>
          <p:cNvCxnSpPr/>
          <p:nvPr/>
        </p:nvCxnSpPr>
        <p:spPr>
          <a:xfrm>
            <a:off x="203249" y="1358807"/>
            <a:ext cx="2740800" cy="0"/>
          </a:xfrm>
          <a:prstGeom prst="straightConnector1">
            <a:avLst/>
          </a:prstGeom>
          <a:noFill/>
          <a:ln w="19050" cap="flat" cmpd="sng">
            <a:solidFill>
              <a:schemeClr val="accent3"/>
            </a:solidFill>
            <a:prstDash val="solid"/>
            <a:miter lim="800000"/>
            <a:headEnd type="none" w="sm" len="sm"/>
            <a:tailEnd type="none" w="sm" len="sm"/>
          </a:ln>
        </p:spPr>
      </p:cxnSp>
      <p:sp>
        <p:nvSpPr>
          <p:cNvPr id="8" name="Rectangle 7">
            <a:extLst>
              <a:ext uri="{FF2B5EF4-FFF2-40B4-BE49-F238E27FC236}">
                <a16:creationId xmlns:a16="http://schemas.microsoft.com/office/drawing/2014/main" id="{E773E7BE-8E9F-4CC0-91EC-E6C95A2A129D}"/>
              </a:ext>
            </a:extLst>
          </p:cNvPr>
          <p:cNvSpPr/>
          <p:nvPr/>
        </p:nvSpPr>
        <p:spPr>
          <a:xfrm>
            <a:off x="104718" y="1415958"/>
            <a:ext cx="6648200" cy="215002"/>
          </a:xfrm>
          <a:prstGeom prst="rect">
            <a:avLst/>
          </a:prstGeom>
        </p:spPr>
        <p:txBody>
          <a:bodyPr wrap="square">
            <a:noAutofit/>
          </a:bodyPr>
          <a:lstStyle/>
          <a:p>
            <a:pPr marL="228600" marR="1055230" lvl="0"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a:solidFill>
                  <a:srgbClr val="000000"/>
                </a:solidFill>
                <a:latin typeface="Open Sans" panose="020B0606030504020204" pitchFamily="34" charset="0"/>
                <a:ea typeface="Open Sans" panose="020B0606030504020204" pitchFamily="34" charset="0"/>
                <a:cs typeface="Open Sans" panose="020B0606030504020204" pitchFamily="34" charset="0"/>
              </a:rPr>
              <a:t>Choose and click on the appointment slot.</a:t>
            </a:r>
          </a:p>
        </p:txBody>
      </p:sp>
      <p:sp>
        <p:nvSpPr>
          <p:cNvPr id="19" name="TextBox 18">
            <a:extLst>
              <a:ext uri="{FF2B5EF4-FFF2-40B4-BE49-F238E27FC236}">
                <a16:creationId xmlns:a16="http://schemas.microsoft.com/office/drawing/2014/main" id="{57983A6F-5D29-4DE7-86CD-B3FE747E76AA}"/>
              </a:ext>
            </a:extLst>
          </p:cNvPr>
          <p:cNvSpPr txBox="1"/>
          <p:nvPr/>
        </p:nvSpPr>
        <p:spPr>
          <a:xfrm>
            <a:off x="685378" y="4508995"/>
            <a:ext cx="5486875" cy="2308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Figure 6 – All available appointment time slots will be visible here.</a:t>
            </a:r>
          </a:p>
        </p:txBody>
      </p:sp>
      <p:pic>
        <p:nvPicPr>
          <p:cNvPr id="11" name="Picture 10">
            <a:extLst>
              <a:ext uri="{FF2B5EF4-FFF2-40B4-BE49-F238E27FC236}">
                <a16:creationId xmlns:a16="http://schemas.microsoft.com/office/drawing/2014/main" id="{AC985F96-3E0C-4DE0-A4FA-8E01DFA3697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1075336" y="1640384"/>
            <a:ext cx="4706958" cy="2866644"/>
          </a:xfrm>
          <a:prstGeom prst="rect">
            <a:avLst/>
          </a:prstGeom>
        </p:spPr>
      </p:pic>
      <p:sp>
        <p:nvSpPr>
          <p:cNvPr id="12" name="Rectangle 11">
            <a:extLst>
              <a:ext uri="{FF2B5EF4-FFF2-40B4-BE49-F238E27FC236}">
                <a16:creationId xmlns:a16="http://schemas.microsoft.com/office/drawing/2014/main" id="{95D8D078-2433-47F7-B094-727916A8EDB6}"/>
              </a:ext>
            </a:extLst>
          </p:cNvPr>
          <p:cNvSpPr/>
          <p:nvPr/>
        </p:nvSpPr>
        <p:spPr>
          <a:xfrm>
            <a:off x="2007622" y="2989980"/>
            <a:ext cx="945136" cy="40295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3" name="Group 2">
            <a:extLst>
              <a:ext uri="{FF2B5EF4-FFF2-40B4-BE49-F238E27FC236}">
                <a16:creationId xmlns:a16="http://schemas.microsoft.com/office/drawing/2014/main" id="{DF939923-E5F1-456B-BC6F-FD5BD9C52152}"/>
              </a:ext>
            </a:extLst>
          </p:cNvPr>
          <p:cNvGrpSpPr/>
          <p:nvPr/>
        </p:nvGrpSpPr>
        <p:grpSpPr>
          <a:xfrm>
            <a:off x="685378" y="5238523"/>
            <a:ext cx="5486876" cy="3087827"/>
            <a:chOff x="685378" y="5238523"/>
            <a:chExt cx="5486876" cy="3087827"/>
          </a:xfrm>
        </p:grpSpPr>
        <p:pic>
          <p:nvPicPr>
            <p:cNvPr id="13" name="Picture 12">
              <a:extLst>
                <a:ext uri="{FF2B5EF4-FFF2-40B4-BE49-F238E27FC236}">
                  <a16:creationId xmlns:a16="http://schemas.microsoft.com/office/drawing/2014/main" id="{087ECF42-9C7C-4A1D-9A3D-42B6B3B2FD37}"/>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685378" y="5238523"/>
              <a:ext cx="5486876" cy="3087827"/>
            </a:xfrm>
            <a:prstGeom prst="rect">
              <a:avLst/>
            </a:prstGeom>
          </p:spPr>
        </p:pic>
        <p:sp>
          <p:nvSpPr>
            <p:cNvPr id="22" name="Rectangle 21">
              <a:extLst>
                <a:ext uri="{FF2B5EF4-FFF2-40B4-BE49-F238E27FC236}">
                  <a16:creationId xmlns:a16="http://schemas.microsoft.com/office/drawing/2014/main" id="{A964ADDC-2BC1-4298-AAC6-AD4AB8B0F540}"/>
                </a:ext>
              </a:extLst>
            </p:cNvPr>
            <p:cNvSpPr/>
            <p:nvPr/>
          </p:nvSpPr>
          <p:spPr>
            <a:xfrm>
              <a:off x="3028623" y="6493214"/>
              <a:ext cx="946915" cy="23247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 name="Rectangle 22">
              <a:extLst>
                <a:ext uri="{FF2B5EF4-FFF2-40B4-BE49-F238E27FC236}">
                  <a16:creationId xmlns:a16="http://schemas.microsoft.com/office/drawing/2014/main" id="{18BBFAF9-5DC7-4A7C-A451-5F092E8C8767}"/>
                </a:ext>
              </a:extLst>
            </p:cNvPr>
            <p:cNvSpPr/>
            <p:nvPr/>
          </p:nvSpPr>
          <p:spPr>
            <a:xfrm>
              <a:off x="1665272" y="5934808"/>
              <a:ext cx="1763728" cy="17860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sp>
        <p:nvSpPr>
          <p:cNvPr id="24" name="TextBox 23">
            <a:extLst>
              <a:ext uri="{FF2B5EF4-FFF2-40B4-BE49-F238E27FC236}">
                <a16:creationId xmlns:a16="http://schemas.microsoft.com/office/drawing/2014/main" id="{C4F83302-CFBD-41BF-9AD5-C0CA6BD98A54}"/>
              </a:ext>
            </a:extLst>
          </p:cNvPr>
          <p:cNvSpPr txBox="1"/>
          <p:nvPr/>
        </p:nvSpPr>
        <p:spPr>
          <a:xfrm>
            <a:off x="1283214" y="8217989"/>
            <a:ext cx="4291202"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Figure </a:t>
            </a:r>
            <a:r>
              <a:rPr lang="en-US" sz="900" i="1" dirty="0">
                <a:solidFill>
                  <a:prstClr val="black"/>
                </a:solidFill>
                <a:latin typeface="Open Sans" panose="020B0606030504020204" pitchFamily="34" charset="0"/>
                <a:ea typeface="Open Sans" panose="020B0606030504020204" pitchFamily="34" charset="0"/>
                <a:cs typeface="Open Sans" panose="020B0606030504020204" pitchFamily="34" charset="0"/>
              </a:rPr>
              <a:t>7</a:t>
            </a:r>
            <a:r>
              <a:rPr kumimoji="0" lang="en-US" sz="900" b="0"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 – </a:t>
            </a:r>
            <a:r>
              <a:rPr lang="en-US" sz="900" i="1" dirty="0">
                <a:solidFill>
                  <a:prstClr val="black"/>
                </a:solidFill>
                <a:latin typeface="Open Sans" panose="020B0606030504020204" pitchFamily="34" charset="0"/>
                <a:ea typeface="Open Sans" panose="020B0606030504020204" pitchFamily="34" charset="0"/>
                <a:cs typeface="Open Sans" panose="020B0606030504020204" pitchFamily="34" charset="0"/>
              </a:rPr>
              <a:t>Notice the Alert</a:t>
            </a:r>
            <a:r>
              <a:rPr kumimoji="0" lang="en-US" sz="900" b="0"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 Appointment must be confirmed to proceed. Exiting prior to confirmation will relinquish this appointment slot. </a:t>
            </a:r>
          </a:p>
        </p:txBody>
      </p:sp>
      <p:sp>
        <p:nvSpPr>
          <p:cNvPr id="14" name="Rectangle 13">
            <a:extLst>
              <a:ext uri="{FF2B5EF4-FFF2-40B4-BE49-F238E27FC236}">
                <a16:creationId xmlns:a16="http://schemas.microsoft.com/office/drawing/2014/main" id="{0C993A23-B8E6-4516-8728-8C365A087231}"/>
              </a:ext>
            </a:extLst>
          </p:cNvPr>
          <p:cNvSpPr/>
          <p:nvPr/>
        </p:nvSpPr>
        <p:spPr>
          <a:xfrm>
            <a:off x="104717" y="4893697"/>
            <a:ext cx="6400800" cy="246221"/>
          </a:xfrm>
          <a:prstGeom prst="rect">
            <a:avLst/>
          </a:prstGeom>
        </p:spPr>
        <p:txBody>
          <a:bodyPr wrap="square">
            <a:spAutoFit/>
          </a:bodyPr>
          <a:lstStyle/>
          <a:p>
            <a:pPr marL="228600" marR="1055230" lvl="0" indent="-228600">
              <a:buFont typeface="Arial" panose="020B0604020202020204" pitchFamily="34" charset="0"/>
              <a:buChar char="•"/>
              <a:defRPr/>
            </a:pPr>
            <a:r>
              <a:rPr lang="en-US" sz="1000" dirty="0">
                <a:solidFill>
                  <a:srgbClr val="000000"/>
                </a:solidFill>
                <a:latin typeface="Open Sans" panose="020B0606030504020204" pitchFamily="34" charset="0"/>
                <a:ea typeface="Open Sans" panose="020B0606030504020204" pitchFamily="34" charset="0"/>
                <a:cs typeface="Open Sans" panose="020B0606030504020204" pitchFamily="34" charset="0"/>
              </a:rPr>
              <a:t>Review the 2</a:t>
            </a:r>
            <a:r>
              <a:rPr lang="en-US" sz="1000" baseline="30000" dirty="0">
                <a:solidFill>
                  <a:srgbClr val="000000"/>
                </a:solidFill>
                <a:latin typeface="Open Sans" panose="020B0606030504020204" pitchFamily="34" charset="0"/>
                <a:ea typeface="Open Sans" panose="020B0606030504020204" pitchFamily="34" charset="0"/>
                <a:cs typeface="Open Sans" panose="020B0606030504020204" pitchFamily="34" charset="0"/>
              </a:rPr>
              <a:t>nd</a:t>
            </a:r>
            <a:r>
              <a:rPr lang="en-US" sz="1000" dirty="0">
                <a:solidFill>
                  <a:srgbClr val="000000"/>
                </a:solidFill>
                <a:latin typeface="Open Sans" panose="020B0606030504020204" pitchFamily="34" charset="0"/>
                <a:ea typeface="Open Sans" panose="020B0606030504020204" pitchFamily="34" charset="0"/>
                <a:cs typeface="Open Sans" panose="020B0606030504020204" pitchFamily="34" charset="0"/>
              </a:rPr>
              <a:t> dose appointment details and confirm the appointment.</a:t>
            </a:r>
          </a:p>
        </p:txBody>
      </p:sp>
    </p:spTree>
    <p:extLst>
      <p:ext uri="{BB962C8B-B14F-4D97-AF65-F5344CB8AC3E}">
        <p14:creationId xmlns:p14="http://schemas.microsoft.com/office/powerpoint/2010/main" val="6531259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FA906-3173-4B30-A96B-093EB80BA597}"/>
              </a:ext>
            </a:extLst>
          </p:cNvPr>
          <p:cNvSpPr>
            <a:spLocks noGrp="1"/>
          </p:cNvSpPr>
          <p:nvPr>
            <p:ph type="title"/>
          </p:nvPr>
        </p:nvSpPr>
        <p:spPr>
          <a:xfrm>
            <a:off x="104717" y="196197"/>
            <a:ext cx="3965944" cy="517603"/>
          </a:xfrm>
        </p:spPr>
        <p:txBody>
          <a:bodyPr>
            <a:normAutofit fontScale="90000"/>
          </a:bodyPr>
          <a:lstStyle/>
          <a:p>
            <a:r>
              <a:rPr lang="en-US" sz="2000" b="1" dirty="0"/>
              <a:t>VASE+</a:t>
            </a:r>
            <a:br>
              <a:rPr lang="en-US" sz="1400" b="1" dirty="0"/>
            </a:br>
            <a:r>
              <a:rPr lang="en-US" sz="1400" b="1" dirty="0"/>
              <a:t>Job Aid – 2</a:t>
            </a:r>
            <a:r>
              <a:rPr lang="en-US" sz="1400" b="1" baseline="30000" dirty="0"/>
              <a:t>nd</a:t>
            </a:r>
            <a:r>
              <a:rPr lang="en-US" sz="1400" b="1" dirty="0"/>
              <a:t> Dose Appointment</a:t>
            </a:r>
          </a:p>
        </p:txBody>
      </p:sp>
      <p:sp>
        <p:nvSpPr>
          <p:cNvPr id="4" name="Title 1">
            <a:extLst>
              <a:ext uri="{FF2B5EF4-FFF2-40B4-BE49-F238E27FC236}">
                <a16:creationId xmlns:a16="http://schemas.microsoft.com/office/drawing/2014/main" id="{9DC8560D-31AE-4BFE-83E7-799454BCE4C9}"/>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marL="0" marR="0" lvl="0" indent="0" algn="r" defTabSz="514350" rtl="0" eaLnBrk="1" fontAlgn="auto" latinLnBrk="0" hangingPunct="1">
              <a:lnSpc>
                <a:spcPct val="90000"/>
              </a:lnSpc>
              <a:spcBef>
                <a:spcPct val="0"/>
              </a:spcBef>
              <a:spcAft>
                <a:spcPts val="0"/>
              </a:spcAft>
              <a:buClrTx/>
              <a:buSzTx/>
              <a:buFontTx/>
              <a:buNone/>
              <a:tabLst/>
              <a:defRPr/>
            </a:pPr>
            <a:endPar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endParaRPr>
          </a:p>
          <a:p>
            <a:pPr marL="0" marR="0" lvl="0" indent="0" algn="r" defTabSz="514350" rtl="0" eaLnBrk="1" fontAlgn="auto" latinLnBrk="0" hangingPunct="1">
              <a:lnSpc>
                <a:spcPct val="90000"/>
              </a:lnSpc>
              <a:spcBef>
                <a:spcPct val="0"/>
              </a:spcBef>
              <a:spcAft>
                <a:spcPts val="0"/>
              </a:spcAft>
              <a:buClrTx/>
              <a:buSzTx/>
              <a:buFontTx/>
              <a:buNone/>
              <a:tabLst/>
              <a:defRPr/>
            </a:pPr>
            <a:br>
              <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rPr>
            </a:br>
            <a:r>
              <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rPr>
              <a:t>Version 1.1</a:t>
            </a:r>
          </a:p>
        </p:txBody>
      </p:sp>
      <p:sp>
        <p:nvSpPr>
          <p:cNvPr id="5" name="TextBox 4">
            <a:extLst>
              <a:ext uri="{FF2B5EF4-FFF2-40B4-BE49-F238E27FC236}">
                <a16:creationId xmlns:a16="http://schemas.microsoft.com/office/drawing/2014/main" id="{8A13FD6C-B39B-4F91-98E5-FA3F7E4734AB}"/>
              </a:ext>
            </a:extLst>
          </p:cNvPr>
          <p:cNvSpPr txBox="1"/>
          <p:nvPr/>
        </p:nvSpPr>
        <p:spPr>
          <a:xfrm>
            <a:off x="104717" y="799862"/>
            <a:ext cx="6400800"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5B9BD5"/>
                </a:solidFill>
                <a:effectLst/>
                <a:uLnTx/>
                <a:uFillTx/>
                <a:latin typeface="Open Sans" panose="020B0606030504020204" pitchFamily="34" charset="0"/>
                <a:ea typeface="Open Sans" panose="020B0606030504020204" pitchFamily="34" charset="0"/>
                <a:cs typeface="Open Sans" panose="020B0606030504020204" pitchFamily="34" charset="0"/>
              </a:rPr>
              <a:t>2. Schedule 2</a:t>
            </a:r>
            <a:r>
              <a:rPr kumimoji="0" lang="en-US" sz="1400" b="1" i="0" u="none" strike="noStrike" kern="1200" cap="none" spc="0" normalizeH="0" baseline="30000" noProof="0" dirty="0">
                <a:ln>
                  <a:noFill/>
                </a:ln>
                <a:solidFill>
                  <a:srgbClr val="5B9BD5"/>
                </a:solidFill>
                <a:effectLst/>
                <a:uLnTx/>
                <a:uFillTx/>
                <a:latin typeface="Open Sans" panose="020B0606030504020204" pitchFamily="34" charset="0"/>
                <a:ea typeface="Open Sans" panose="020B0606030504020204" pitchFamily="34" charset="0"/>
                <a:cs typeface="Open Sans" panose="020B0606030504020204" pitchFamily="34" charset="0"/>
              </a:rPr>
              <a:t>nd</a:t>
            </a:r>
            <a:r>
              <a:rPr kumimoji="0" lang="en-US" sz="1400" b="1" i="0" u="none" strike="noStrike" kern="1200" cap="none" spc="0" normalizeH="0" baseline="0" noProof="0" dirty="0">
                <a:ln>
                  <a:noFill/>
                </a:ln>
                <a:solidFill>
                  <a:srgbClr val="5B9BD5"/>
                </a:solidFill>
                <a:effectLst/>
                <a:uLnTx/>
                <a:uFillTx/>
                <a:latin typeface="Open Sans" panose="020B0606030504020204" pitchFamily="34" charset="0"/>
                <a:ea typeface="Open Sans" panose="020B0606030504020204" pitchFamily="34" charset="0"/>
                <a:cs typeface="Open Sans" panose="020B0606030504020204" pitchFamily="34" charset="0"/>
              </a:rPr>
              <a:t> Dose Appointment (Continued…)</a:t>
            </a:r>
          </a:p>
        </p:txBody>
      </p:sp>
      <p:cxnSp>
        <p:nvCxnSpPr>
          <p:cNvPr id="6" name="Google Shape;710;gae5b44f2be_2_1311">
            <a:extLst>
              <a:ext uri="{FF2B5EF4-FFF2-40B4-BE49-F238E27FC236}">
                <a16:creationId xmlns:a16="http://schemas.microsoft.com/office/drawing/2014/main" id="{657802E9-7ED4-44FE-AD84-7EFEAAB28FE6}"/>
              </a:ext>
            </a:extLst>
          </p:cNvPr>
          <p:cNvCxnSpPr/>
          <p:nvPr/>
        </p:nvCxnSpPr>
        <p:spPr>
          <a:xfrm>
            <a:off x="203249" y="1137536"/>
            <a:ext cx="2740800" cy="0"/>
          </a:xfrm>
          <a:prstGeom prst="straightConnector1">
            <a:avLst/>
          </a:prstGeom>
          <a:noFill/>
          <a:ln w="28575" cap="flat" cmpd="sng">
            <a:solidFill>
              <a:srgbClr val="1A3964"/>
            </a:solidFill>
            <a:prstDash val="solid"/>
            <a:miter lim="800000"/>
            <a:headEnd type="none" w="sm" len="sm"/>
            <a:tailEnd type="none" w="sm" len="sm"/>
          </a:ln>
        </p:spPr>
      </p:cxnSp>
      <p:cxnSp>
        <p:nvCxnSpPr>
          <p:cNvPr id="7" name="Google Shape;711;gae5b44f2be_2_1311">
            <a:extLst>
              <a:ext uri="{FF2B5EF4-FFF2-40B4-BE49-F238E27FC236}">
                <a16:creationId xmlns:a16="http://schemas.microsoft.com/office/drawing/2014/main" id="{FD7FB4C4-CFE4-49E3-98CA-92A359A9261D}"/>
              </a:ext>
            </a:extLst>
          </p:cNvPr>
          <p:cNvCxnSpPr/>
          <p:nvPr/>
        </p:nvCxnSpPr>
        <p:spPr>
          <a:xfrm>
            <a:off x="203249" y="1194686"/>
            <a:ext cx="2740800" cy="0"/>
          </a:xfrm>
          <a:prstGeom prst="straightConnector1">
            <a:avLst/>
          </a:prstGeom>
          <a:noFill/>
          <a:ln w="19050" cap="flat" cmpd="sng">
            <a:solidFill>
              <a:schemeClr val="accent3"/>
            </a:solidFill>
            <a:prstDash val="solid"/>
            <a:miter lim="800000"/>
            <a:headEnd type="none" w="sm" len="sm"/>
            <a:tailEnd type="none" w="sm" len="sm"/>
          </a:ln>
        </p:spPr>
      </p:cxnSp>
      <p:sp>
        <p:nvSpPr>
          <p:cNvPr id="8" name="Rectangle 7">
            <a:extLst>
              <a:ext uri="{FF2B5EF4-FFF2-40B4-BE49-F238E27FC236}">
                <a16:creationId xmlns:a16="http://schemas.microsoft.com/office/drawing/2014/main" id="{E773E7BE-8E9F-4CC0-91EC-E6C95A2A129D}"/>
              </a:ext>
            </a:extLst>
          </p:cNvPr>
          <p:cNvSpPr/>
          <p:nvPr/>
        </p:nvSpPr>
        <p:spPr>
          <a:xfrm>
            <a:off x="104718" y="1244022"/>
            <a:ext cx="6648200" cy="216110"/>
          </a:xfrm>
          <a:prstGeom prst="rect">
            <a:avLst/>
          </a:prstGeom>
        </p:spPr>
        <p:txBody>
          <a:bodyPr wrap="square">
            <a:noAutofit/>
          </a:bodyPr>
          <a:lstStyle/>
          <a:p>
            <a:pPr marL="228600" marR="1055230" lvl="0"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a:solidFill>
                  <a:srgbClr val="000000"/>
                </a:solidFill>
                <a:latin typeface="Open Sans" panose="020B0606030504020204" pitchFamily="34" charset="0"/>
                <a:ea typeface="Open Sans" panose="020B0606030504020204" pitchFamily="34" charset="0"/>
                <a:cs typeface="Open Sans" panose="020B0606030504020204" pitchFamily="34" charset="0"/>
              </a:rPr>
              <a:t>The 2</a:t>
            </a:r>
            <a:r>
              <a:rPr lang="en-US" sz="1000" baseline="30000" dirty="0">
                <a:solidFill>
                  <a:srgbClr val="000000"/>
                </a:solidFill>
                <a:latin typeface="Open Sans" panose="020B0606030504020204" pitchFamily="34" charset="0"/>
                <a:ea typeface="Open Sans" panose="020B0606030504020204" pitchFamily="34" charset="0"/>
                <a:cs typeface="Open Sans" panose="020B0606030504020204" pitchFamily="34" charset="0"/>
              </a:rPr>
              <a:t>nd</a:t>
            </a:r>
            <a:r>
              <a:rPr lang="en-US" sz="1000" dirty="0">
                <a:solidFill>
                  <a:srgbClr val="000000"/>
                </a:solidFill>
                <a:latin typeface="Open Sans" panose="020B0606030504020204" pitchFamily="34" charset="0"/>
                <a:ea typeface="Open Sans" panose="020B0606030504020204" pitchFamily="34" charset="0"/>
                <a:cs typeface="Open Sans" panose="020B0606030504020204" pitchFamily="34" charset="0"/>
              </a:rPr>
              <a:t> dose appointment has now been confirmed.</a:t>
            </a:r>
          </a:p>
        </p:txBody>
      </p:sp>
      <p:sp>
        <p:nvSpPr>
          <p:cNvPr id="19" name="TextBox 18">
            <a:extLst>
              <a:ext uri="{FF2B5EF4-FFF2-40B4-BE49-F238E27FC236}">
                <a16:creationId xmlns:a16="http://schemas.microsoft.com/office/drawing/2014/main" id="{57983A6F-5D29-4DE7-86CD-B3FE747E76AA}"/>
              </a:ext>
            </a:extLst>
          </p:cNvPr>
          <p:cNvSpPr txBox="1"/>
          <p:nvPr/>
        </p:nvSpPr>
        <p:spPr>
          <a:xfrm>
            <a:off x="685377" y="4747196"/>
            <a:ext cx="5486875" cy="2308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Figure </a:t>
            </a:r>
            <a:r>
              <a:rPr lang="en-US" sz="900" i="1" dirty="0">
                <a:solidFill>
                  <a:prstClr val="black"/>
                </a:solidFill>
                <a:latin typeface="Open Sans" panose="020B0606030504020204" pitchFamily="34" charset="0"/>
                <a:ea typeface="Open Sans" panose="020B0606030504020204" pitchFamily="34" charset="0"/>
                <a:cs typeface="Open Sans" panose="020B0606030504020204" pitchFamily="34" charset="0"/>
              </a:rPr>
              <a:t>8</a:t>
            </a:r>
            <a:r>
              <a:rPr kumimoji="0" lang="en-US" sz="900" b="0"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 – From this confirmation</a:t>
            </a:r>
            <a:r>
              <a:rPr lang="en-US" sz="900" i="1" dirty="0">
                <a:solidFill>
                  <a:prstClr val="black"/>
                </a:solidFill>
                <a:latin typeface="Open Sans" panose="020B0606030504020204" pitchFamily="34" charset="0"/>
                <a:ea typeface="Open Sans" panose="020B0606030504020204" pitchFamily="34" charset="0"/>
                <a:cs typeface="Open Sans" panose="020B0606030504020204" pitchFamily="34" charset="0"/>
              </a:rPr>
              <a:t> you may go home, cancel, or reschedule the appointment</a:t>
            </a:r>
            <a:r>
              <a:rPr kumimoji="0" lang="en-US" sz="900" b="0"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a:t>
            </a:r>
          </a:p>
        </p:txBody>
      </p:sp>
      <p:sp>
        <p:nvSpPr>
          <p:cNvPr id="24" name="TextBox 23">
            <a:extLst>
              <a:ext uri="{FF2B5EF4-FFF2-40B4-BE49-F238E27FC236}">
                <a16:creationId xmlns:a16="http://schemas.microsoft.com/office/drawing/2014/main" id="{C4F83302-CFBD-41BF-9AD5-C0CA6BD98A54}"/>
              </a:ext>
            </a:extLst>
          </p:cNvPr>
          <p:cNvSpPr txBox="1"/>
          <p:nvPr/>
        </p:nvSpPr>
        <p:spPr>
          <a:xfrm>
            <a:off x="926774" y="7489296"/>
            <a:ext cx="4997502"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Figure </a:t>
            </a:r>
            <a:r>
              <a:rPr lang="en-US" sz="900" i="1" dirty="0">
                <a:solidFill>
                  <a:prstClr val="black"/>
                </a:solidFill>
                <a:latin typeface="Open Sans" panose="020B0606030504020204" pitchFamily="34" charset="0"/>
                <a:ea typeface="Open Sans" panose="020B0606030504020204" pitchFamily="34" charset="0"/>
                <a:cs typeface="Open Sans" panose="020B0606030504020204" pitchFamily="34" charset="0"/>
              </a:rPr>
              <a:t>9</a:t>
            </a:r>
            <a:r>
              <a:rPr kumimoji="0" lang="en-US" sz="900" b="0"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 – Notice that recipient entry has now been updated as having a 2</a:t>
            </a:r>
            <a:r>
              <a:rPr kumimoji="0" lang="en-US" sz="900" b="0" i="1" u="none" strike="noStrike" kern="1200" cap="none" spc="0" normalizeH="0" baseline="3000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nd</a:t>
            </a:r>
            <a:r>
              <a:rPr kumimoji="0" lang="en-US" sz="900" b="0"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 dose appointment. </a:t>
            </a:r>
            <a:r>
              <a:rPr lang="en-US" sz="900" i="1" dirty="0">
                <a:solidFill>
                  <a:prstClr val="black"/>
                </a:solidFill>
                <a:latin typeface="Open Sans" panose="020B0606030504020204" pitchFamily="34" charset="0"/>
                <a:ea typeface="Open Sans" panose="020B0606030504020204" pitchFamily="34" charset="0"/>
                <a:cs typeface="Open Sans" panose="020B0606030504020204" pitchFamily="34" charset="0"/>
              </a:rPr>
              <a:t>T</a:t>
            </a:r>
            <a:r>
              <a:rPr kumimoji="0" lang="en-US" sz="900" b="0"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he recipient can now be found in their assigned 2</a:t>
            </a:r>
            <a:r>
              <a:rPr kumimoji="0" lang="en-US" sz="900" b="0" i="1" u="none" strike="noStrike" kern="1200" cap="none" spc="0" normalizeH="0" baseline="3000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nd</a:t>
            </a:r>
            <a:r>
              <a:rPr kumimoji="0" lang="en-US" sz="900" b="0"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 dose clinic.</a:t>
            </a:r>
          </a:p>
        </p:txBody>
      </p:sp>
      <p:pic>
        <p:nvPicPr>
          <p:cNvPr id="9" name="Picture 8">
            <a:extLst>
              <a:ext uri="{FF2B5EF4-FFF2-40B4-BE49-F238E27FC236}">
                <a16:creationId xmlns:a16="http://schemas.microsoft.com/office/drawing/2014/main" id="{0A2B5602-247E-4C5C-8D1E-7019757042BD}"/>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1653027" y="1470038"/>
            <a:ext cx="3551575" cy="3260260"/>
          </a:xfrm>
          <a:prstGeom prst="rect">
            <a:avLst/>
          </a:prstGeom>
        </p:spPr>
      </p:pic>
      <p:sp>
        <p:nvSpPr>
          <p:cNvPr id="23" name="Rectangle 22">
            <a:extLst>
              <a:ext uri="{FF2B5EF4-FFF2-40B4-BE49-F238E27FC236}">
                <a16:creationId xmlns:a16="http://schemas.microsoft.com/office/drawing/2014/main" id="{18BBFAF9-5DC7-4A7C-A451-5F092E8C8767}"/>
              </a:ext>
            </a:extLst>
          </p:cNvPr>
          <p:cNvSpPr/>
          <p:nvPr/>
        </p:nvSpPr>
        <p:spPr>
          <a:xfrm>
            <a:off x="2109124" y="1975297"/>
            <a:ext cx="2619629" cy="49671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17" name="Group 16">
            <a:extLst>
              <a:ext uri="{FF2B5EF4-FFF2-40B4-BE49-F238E27FC236}">
                <a16:creationId xmlns:a16="http://schemas.microsoft.com/office/drawing/2014/main" id="{1684F34D-4575-46C0-8077-2EA0ED813F27}"/>
              </a:ext>
            </a:extLst>
          </p:cNvPr>
          <p:cNvGrpSpPr/>
          <p:nvPr/>
        </p:nvGrpSpPr>
        <p:grpSpPr>
          <a:xfrm>
            <a:off x="130234" y="5859135"/>
            <a:ext cx="6577407" cy="1564020"/>
            <a:chOff x="175511" y="6191753"/>
            <a:chExt cx="6577407" cy="1564020"/>
          </a:xfrm>
        </p:grpSpPr>
        <p:pic>
          <p:nvPicPr>
            <p:cNvPr id="10" name="Picture 9">
              <a:extLst>
                <a:ext uri="{FF2B5EF4-FFF2-40B4-BE49-F238E27FC236}">
                  <a16:creationId xmlns:a16="http://schemas.microsoft.com/office/drawing/2014/main" id="{F5A0FB04-8C00-4F5A-B61A-BB8783FBB726}"/>
                </a:ext>
              </a:extLst>
            </p:cNvPr>
            <p:cNvPicPr>
              <a:picLocks noChangeAspect="1"/>
            </p:cNvPicPr>
            <p:nvPr/>
          </p:nvPicPr>
          <p:blipFill rotWithShape="1">
            <a:blip r:embed="rId3">
              <a:extLst>
                <a:ext uri="{28A0092B-C50C-407E-A947-70E740481C1C}">
                  <a14:useLocalDpi xmlns:a14="http://schemas.microsoft.com/office/drawing/2010/main" val="0"/>
                </a:ext>
              </a:extLst>
            </a:blip>
            <a:srcRect l="9742"/>
            <a:stretch/>
          </p:blipFill>
          <p:spPr>
            <a:xfrm>
              <a:off x="175511" y="6191753"/>
              <a:ext cx="6577407" cy="1564020"/>
            </a:xfrm>
            <a:prstGeom prst="rect">
              <a:avLst/>
            </a:prstGeom>
          </p:spPr>
        </p:pic>
        <p:sp>
          <p:nvSpPr>
            <p:cNvPr id="22" name="Rectangle 21">
              <a:extLst>
                <a:ext uri="{FF2B5EF4-FFF2-40B4-BE49-F238E27FC236}">
                  <a16:creationId xmlns:a16="http://schemas.microsoft.com/office/drawing/2014/main" id="{A964ADDC-2BC1-4298-AAC6-AD4AB8B0F540}"/>
                </a:ext>
              </a:extLst>
            </p:cNvPr>
            <p:cNvSpPr/>
            <p:nvPr/>
          </p:nvSpPr>
          <p:spPr>
            <a:xfrm>
              <a:off x="209599" y="7480300"/>
              <a:ext cx="6479240" cy="27547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pic>
        <p:nvPicPr>
          <p:cNvPr id="14" name="Picture 13">
            <a:extLst>
              <a:ext uri="{FF2B5EF4-FFF2-40B4-BE49-F238E27FC236}">
                <a16:creationId xmlns:a16="http://schemas.microsoft.com/office/drawing/2014/main" id="{860CC168-2BEF-4EBA-AA82-8C80D69CA2B1}"/>
              </a:ext>
            </a:extLst>
          </p:cNvPr>
          <p:cNvPicPr>
            <a:picLocks noChangeAspect="1"/>
          </p:cNvPicPr>
          <p:nvPr/>
        </p:nvPicPr>
        <p:blipFill>
          <a:blip r:embed="rId4"/>
          <a:stretch>
            <a:fillRect/>
          </a:stretch>
        </p:blipFill>
        <p:spPr>
          <a:xfrm>
            <a:off x="2429691" y="4382862"/>
            <a:ext cx="1991669" cy="237468"/>
          </a:xfrm>
          <a:prstGeom prst="rect">
            <a:avLst/>
          </a:prstGeom>
        </p:spPr>
      </p:pic>
      <p:sp>
        <p:nvSpPr>
          <p:cNvPr id="13" name="Rectangle 12">
            <a:extLst>
              <a:ext uri="{FF2B5EF4-FFF2-40B4-BE49-F238E27FC236}">
                <a16:creationId xmlns:a16="http://schemas.microsoft.com/office/drawing/2014/main" id="{6A66EF6C-0DD8-4E0A-A863-089CCEAB0920}"/>
              </a:ext>
            </a:extLst>
          </p:cNvPr>
          <p:cNvSpPr/>
          <p:nvPr/>
        </p:nvSpPr>
        <p:spPr>
          <a:xfrm>
            <a:off x="203249" y="5333653"/>
            <a:ext cx="6302268" cy="400110"/>
          </a:xfrm>
          <a:prstGeom prst="rect">
            <a:avLst/>
          </a:prstGeom>
        </p:spPr>
        <p:txBody>
          <a:bodyPr wrap="square">
            <a:spAutoFit/>
          </a:bodyPr>
          <a:lstStyle/>
          <a:p>
            <a:pPr marL="228600" marR="1055230" lvl="0" indent="-228600">
              <a:buFont typeface="Arial" panose="020B0604020202020204" pitchFamily="34" charset="0"/>
              <a:buChar char="•"/>
              <a:defRPr/>
            </a:pPr>
            <a:r>
              <a:rPr lang="en-US" sz="1000" dirty="0">
                <a:solidFill>
                  <a:srgbClr val="000000"/>
                </a:solidFill>
                <a:latin typeface="Open Sans" panose="020B0606030504020204" pitchFamily="34" charset="0"/>
                <a:ea typeface="Open Sans" panose="020B0606030504020204" pitchFamily="34" charset="0"/>
                <a:cs typeface="Open Sans" panose="020B0606030504020204" pitchFamily="34" charset="0"/>
              </a:rPr>
              <a:t>Clinking “Home” will send you back to your clinic “Check Out” screen to verify the appointment assignment and changes.</a:t>
            </a:r>
          </a:p>
        </p:txBody>
      </p:sp>
    </p:spTree>
    <p:extLst>
      <p:ext uri="{BB962C8B-B14F-4D97-AF65-F5344CB8AC3E}">
        <p14:creationId xmlns:p14="http://schemas.microsoft.com/office/powerpoint/2010/main" val="17698867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FA906-3173-4B30-A96B-093EB80BA597}"/>
              </a:ext>
            </a:extLst>
          </p:cNvPr>
          <p:cNvSpPr>
            <a:spLocks noGrp="1"/>
          </p:cNvSpPr>
          <p:nvPr>
            <p:ph type="title"/>
          </p:nvPr>
        </p:nvSpPr>
        <p:spPr>
          <a:xfrm>
            <a:off x="104717" y="196197"/>
            <a:ext cx="3965944" cy="517603"/>
          </a:xfrm>
        </p:spPr>
        <p:txBody>
          <a:bodyPr>
            <a:normAutofit fontScale="90000"/>
          </a:bodyPr>
          <a:lstStyle/>
          <a:p>
            <a:r>
              <a:rPr lang="en-US" sz="2000" b="1" dirty="0"/>
              <a:t>VASE+</a:t>
            </a:r>
            <a:br>
              <a:rPr lang="en-US" sz="1400" b="1" dirty="0"/>
            </a:br>
            <a:r>
              <a:rPr lang="en-US" sz="1400" b="1" dirty="0"/>
              <a:t>Job Aid – 2</a:t>
            </a:r>
            <a:r>
              <a:rPr lang="en-US" sz="1400" b="1" baseline="30000" dirty="0"/>
              <a:t>nd</a:t>
            </a:r>
            <a:r>
              <a:rPr lang="en-US" sz="1400" b="1" dirty="0"/>
              <a:t> Dose Appointment</a:t>
            </a:r>
          </a:p>
        </p:txBody>
      </p:sp>
      <p:sp>
        <p:nvSpPr>
          <p:cNvPr id="4" name="Title 1">
            <a:extLst>
              <a:ext uri="{FF2B5EF4-FFF2-40B4-BE49-F238E27FC236}">
                <a16:creationId xmlns:a16="http://schemas.microsoft.com/office/drawing/2014/main" id="{9DC8560D-31AE-4BFE-83E7-799454BCE4C9}"/>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marL="0" marR="0" lvl="0" indent="0" algn="r" defTabSz="514350" rtl="0" eaLnBrk="1" fontAlgn="auto" latinLnBrk="0" hangingPunct="1">
              <a:lnSpc>
                <a:spcPct val="90000"/>
              </a:lnSpc>
              <a:spcBef>
                <a:spcPct val="0"/>
              </a:spcBef>
              <a:spcAft>
                <a:spcPts val="0"/>
              </a:spcAft>
              <a:buClrTx/>
              <a:buSzTx/>
              <a:buFontTx/>
              <a:buNone/>
              <a:tabLst/>
              <a:defRPr/>
            </a:pPr>
            <a:endPar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endParaRPr>
          </a:p>
          <a:p>
            <a:pPr marL="0" marR="0" lvl="0" indent="0" algn="r" defTabSz="514350" rtl="0" eaLnBrk="1" fontAlgn="auto" latinLnBrk="0" hangingPunct="1">
              <a:lnSpc>
                <a:spcPct val="90000"/>
              </a:lnSpc>
              <a:spcBef>
                <a:spcPct val="0"/>
              </a:spcBef>
              <a:spcAft>
                <a:spcPts val="0"/>
              </a:spcAft>
              <a:buClrTx/>
              <a:buSzTx/>
              <a:buFontTx/>
              <a:buNone/>
              <a:tabLst/>
              <a:defRPr/>
            </a:pPr>
            <a:br>
              <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rPr>
            </a:br>
            <a:r>
              <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rPr>
              <a:t>Version 1.1</a:t>
            </a:r>
          </a:p>
        </p:txBody>
      </p:sp>
      <p:sp>
        <p:nvSpPr>
          <p:cNvPr id="5" name="TextBox 4">
            <a:extLst>
              <a:ext uri="{FF2B5EF4-FFF2-40B4-BE49-F238E27FC236}">
                <a16:creationId xmlns:a16="http://schemas.microsoft.com/office/drawing/2014/main" id="{8A13FD6C-B39B-4F91-98E5-FA3F7E4734AB}"/>
              </a:ext>
            </a:extLst>
          </p:cNvPr>
          <p:cNvSpPr txBox="1"/>
          <p:nvPr/>
        </p:nvSpPr>
        <p:spPr>
          <a:xfrm>
            <a:off x="104717" y="799862"/>
            <a:ext cx="6400800"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5B9BD5"/>
                </a:solidFill>
                <a:effectLst/>
                <a:uLnTx/>
                <a:uFillTx/>
                <a:latin typeface="Open Sans" panose="020B0606030504020204" pitchFamily="34" charset="0"/>
                <a:ea typeface="Open Sans" panose="020B0606030504020204" pitchFamily="34" charset="0"/>
                <a:cs typeface="Open Sans" panose="020B0606030504020204" pitchFamily="34" charset="0"/>
              </a:rPr>
              <a:t>2. Schedule 2</a:t>
            </a:r>
            <a:r>
              <a:rPr kumimoji="0" lang="en-US" sz="1400" b="1" i="0" u="none" strike="noStrike" kern="1200" cap="none" spc="0" normalizeH="0" baseline="30000" noProof="0" dirty="0">
                <a:ln>
                  <a:noFill/>
                </a:ln>
                <a:solidFill>
                  <a:srgbClr val="5B9BD5"/>
                </a:solidFill>
                <a:effectLst/>
                <a:uLnTx/>
                <a:uFillTx/>
                <a:latin typeface="Open Sans" panose="020B0606030504020204" pitchFamily="34" charset="0"/>
                <a:ea typeface="Open Sans" panose="020B0606030504020204" pitchFamily="34" charset="0"/>
                <a:cs typeface="Open Sans" panose="020B0606030504020204" pitchFamily="34" charset="0"/>
              </a:rPr>
              <a:t>nd</a:t>
            </a:r>
            <a:r>
              <a:rPr kumimoji="0" lang="en-US" sz="1400" b="1" i="0" u="none" strike="noStrike" kern="1200" cap="none" spc="0" normalizeH="0" baseline="0" noProof="0" dirty="0">
                <a:ln>
                  <a:noFill/>
                </a:ln>
                <a:solidFill>
                  <a:srgbClr val="5B9BD5"/>
                </a:solidFill>
                <a:effectLst/>
                <a:uLnTx/>
                <a:uFillTx/>
                <a:latin typeface="Open Sans" panose="020B0606030504020204" pitchFamily="34" charset="0"/>
                <a:ea typeface="Open Sans" panose="020B0606030504020204" pitchFamily="34" charset="0"/>
                <a:cs typeface="Open Sans" panose="020B0606030504020204" pitchFamily="34" charset="0"/>
              </a:rPr>
              <a:t> Dose Appointment (Continued…)</a:t>
            </a:r>
          </a:p>
        </p:txBody>
      </p:sp>
      <p:cxnSp>
        <p:nvCxnSpPr>
          <p:cNvPr id="6" name="Google Shape;710;gae5b44f2be_2_1311">
            <a:extLst>
              <a:ext uri="{FF2B5EF4-FFF2-40B4-BE49-F238E27FC236}">
                <a16:creationId xmlns:a16="http://schemas.microsoft.com/office/drawing/2014/main" id="{657802E9-7ED4-44FE-AD84-7EFEAAB28FE6}"/>
              </a:ext>
            </a:extLst>
          </p:cNvPr>
          <p:cNvCxnSpPr/>
          <p:nvPr/>
        </p:nvCxnSpPr>
        <p:spPr>
          <a:xfrm>
            <a:off x="203249" y="1137536"/>
            <a:ext cx="2740800" cy="0"/>
          </a:xfrm>
          <a:prstGeom prst="straightConnector1">
            <a:avLst/>
          </a:prstGeom>
          <a:noFill/>
          <a:ln w="28575" cap="flat" cmpd="sng">
            <a:solidFill>
              <a:srgbClr val="1A3964"/>
            </a:solidFill>
            <a:prstDash val="solid"/>
            <a:miter lim="800000"/>
            <a:headEnd type="none" w="sm" len="sm"/>
            <a:tailEnd type="none" w="sm" len="sm"/>
          </a:ln>
        </p:spPr>
      </p:cxnSp>
      <p:cxnSp>
        <p:nvCxnSpPr>
          <p:cNvPr id="7" name="Google Shape;711;gae5b44f2be_2_1311">
            <a:extLst>
              <a:ext uri="{FF2B5EF4-FFF2-40B4-BE49-F238E27FC236}">
                <a16:creationId xmlns:a16="http://schemas.microsoft.com/office/drawing/2014/main" id="{FD7FB4C4-CFE4-49E3-98CA-92A359A9261D}"/>
              </a:ext>
            </a:extLst>
          </p:cNvPr>
          <p:cNvCxnSpPr/>
          <p:nvPr/>
        </p:nvCxnSpPr>
        <p:spPr>
          <a:xfrm>
            <a:off x="203249" y="1194686"/>
            <a:ext cx="2740800" cy="0"/>
          </a:xfrm>
          <a:prstGeom prst="straightConnector1">
            <a:avLst/>
          </a:prstGeom>
          <a:noFill/>
          <a:ln w="19050" cap="flat" cmpd="sng">
            <a:solidFill>
              <a:schemeClr val="accent3"/>
            </a:solidFill>
            <a:prstDash val="solid"/>
            <a:miter lim="800000"/>
            <a:headEnd type="none" w="sm" len="sm"/>
            <a:tailEnd type="none" w="sm" len="sm"/>
          </a:ln>
        </p:spPr>
      </p:cxnSp>
      <p:sp>
        <p:nvSpPr>
          <p:cNvPr id="8" name="Rectangle 7">
            <a:extLst>
              <a:ext uri="{FF2B5EF4-FFF2-40B4-BE49-F238E27FC236}">
                <a16:creationId xmlns:a16="http://schemas.microsoft.com/office/drawing/2014/main" id="{E773E7BE-8E9F-4CC0-91EC-E6C95A2A129D}"/>
              </a:ext>
            </a:extLst>
          </p:cNvPr>
          <p:cNvSpPr/>
          <p:nvPr/>
        </p:nvSpPr>
        <p:spPr>
          <a:xfrm>
            <a:off x="104897" y="1258164"/>
            <a:ext cx="6648200" cy="900767"/>
          </a:xfrm>
          <a:prstGeom prst="rect">
            <a:avLst/>
          </a:prstGeom>
        </p:spPr>
        <p:txBody>
          <a:bodyPr wrap="square">
            <a:noAutofit/>
          </a:bodyPr>
          <a:lstStyle/>
          <a:p>
            <a:pPr marR="1055230" lvl="0" algn="l" defTabSz="914400" rtl="0" eaLnBrk="1" fontAlgn="auto" latinLnBrk="0" hangingPunct="1">
              <a:lnSpc>
                <a:spcPct val="100000"/>
              </a:lnSpc>
              <a:spcBef>
                <a:spcPts val="0"/>
              </a:spcBef>
              <a:spcAft>
                <a:spcPts val="0"/>
              </a:spcAft>
              <a:buClrTx/>
              <a:buSzTx/>
              <a:tabLst/>
              <a:defRPr/>
            </a:pPr>
            <a:r>
              <a:rPr lang="en-US" sz="1000" dirty="0">
                <a:solidFill>
                  <a:srgbClr val="000000"/>
                </a:solidFill>
                <a:latin typeface="Open Sans" panose="020B0606030504020204" pitchFamily="34" charset="0"/>
                <a:ea typeface="Open Sans" panose="020B0606030504020204" pitchFamily="34" charset="0"/>
                <a:cs typeface="Open Sans" panose="020B0606030504020204" pitchFamily="34" charset="0"/>
              </a:rPr>
              <a:t>Note, if the “Schedule 2 Appt.” button is not available, this is because there is currently no clinic scheduled, or the vaccine dose was logged incorrectly. </a:t>
            </a:r>
          </a:p>
          <a:p>
            <a:pPr marR="1055230" lvl="0" algn="l" defTabSz="914400" rtl="0" eaLnBrk="1" fontAlgn="auto" latinLnBrk="0" hangingPunct="1">
              <a:lnSpc>
                <a:spcPct val="100000"/>
              </a:lnSpc>
              <a:spcBef>
                <a:spcPts val="0"/>
              </a:spcBef>
              <a:spcAft>
                <a:spcPts val="0"/>
              </a:spcAft>
              <a:buClrTx/>
              <a:buSzTx/>
              <a:tabLst/>
              <a:defRPr/>
            </a:pPr>
            <a:endParaRPr lang="en-US" sz="1000"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p>
            <a:pPr marR="1055230" lvl="0" algn="l" defTabSz="914400" rtl="0" eaLnBrk="1" fontAlgn="auto" latinLnBrk="0" hangingPunct="1">
              <a:lnSpc>
                <a:spcPct val="100000"/>
              </a:lnSpc>
              <a:spcBef>
                <a:spcPts val="0"/>
              </a:spcBef>
              <a:spcAft>
                <a:spcPts val="0"/>
              </a:spcAft>
              <a:buClrTx/>
              <a:buSzTx/>
              <a:tabLst/>
              <a:defRPr/>
            </a:pPr>
            <a:r>
              <a:rPr lang="en-US" sz="1000" dirty="0">
                <a:solidFill>
                  <a:srgbClr val="000000"/>
                </a:solidFill>
                <a:latin typeface="Open Sans" panose="020B0606030504020204" pitchFamily="34" charset="0"/>
                <a:ea typeface="Open Sans" panose="020B0606030504020204" pitchFamily="34" charset="0"/>
                <a:cs typeface="Open Sans" panose="020B0606030504020204" pitchFamily="34" charset="0"/>
              </a:rPr>
              <a:t>If the box says “No Appts Available”, the clinic will need to create a schedule for a day in the future when second dose appointments could be given.  Once a clinic schedule is created, a second dose appointment may be made.</a:t>
            </a:r>
          </a:p>
          <a:p>
            <a:pPr marR="1055230" lvl="0" algn="l" defTabSz="914400" rtl="0" eaLnBrk="1" fontAlgn="auto" latinLnBrk="0" hangingPunct="1">
              <a:lnSpc>
                <a:spcPct val="100000"/>
              </a:lnSpc>
              <a:spcBef>
                <a:spcPts val="0"/>
              </a:spcBef>
              <a:spcAft>
                <a:spcPts val="0"/>
              </a:spcAft>
              <a:buClrTx/>
              <a:buSzTx/>
              <a:tabLst/>
              <a:defRPr/>
            </a:pPr>
            <a:endParaRPr lang="en-US" sz="1000"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p>
            <a:pPr marR="1055230" lvl="0" algn="l" defTabSz="914400" rtl="0" eaLnBrk="1" fontAlgn="auto" latinLnBrk="0" hangingPunct="1">
              <a:lnSpc>
                <a:spcPct val="100000"/>
              </a:lnSpc>
              <a:spcBef>
                <a:spcPts val="0"/>
              </a:spcBef>
              <a:spcAft>
                <a:spcPts val="0"/>
              </a:spcAft>
              <a:buClrTx/>
              <a:buSzTx/>
              <a:tabLst/>
              <a:defRPr/>
            </a:pPr>
            <a:endParaRPr lang="en-US" sz="1000"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p>
            <a:pPr marR="1055230" lvl="0" algn="l" defTabSz="914400" rtl="0" eaLnBrk="1" fontAlgn="auto" latinLnBrk="0" hangingPunct="1">
              <a:lnSpc>
                <a:spcPct val="100000"/>
              </a:lnSpc>
              <a:spcBef>
                <a:spcPts val="0"/>
              </a:spcBef>
              <a:spcAft>
                <a:spcPts val="0"/>
              </a:spcAft>
              <a:buClrTx/>
              <a:buSzTx/>
              <a:tabLst/>
              <a:defRPr/>
            </a:pPr>
            <a:endParaRPr lang="en-US" sz="1000"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9" name="TextBox 18">
            <a:extLst>
              <a:ext uri="{FF2B5EF4-FFF2-40B4-BE49-F238E27FC236}">
                <a16:creationId xmlns:a16="http://schemas.microsoft.com/office/drawing/2014/main" id="{57983A6F-5D29-4DE7-86CD-B3FE747E76AA}"/>
              </a:ext>
            </a:extLst>
          </p:cNvPr>
          <p:cNvSpPr txBox="1"/>
          <p:nvPr/>
        </p:nvSpPr>
        <p:spPr>
          <a:xfrm>
            <a:off x="686094" y="7836209"/>
            <a:ext cx="5486875" cy="2308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Figure 11 – Edit Vac</a:t>
            </a:r>
            <a:r>
              <a:rPr lang="en-US" sz="900" i="1" dirty="0">
                <a:solidFill>
                  <a:prstClr val="black"/>
                </a:solidFill>
                <a:latin typeface="Open Sans" panose="020B0606030504020204" pitchFamily="34" charset="0"/>
                <a:ea typeface="Open Sans" panose="020B0606030504020204" pitchFamily="34" charset="0"/>
                <a:cs typeface="Open Sans" panose="020B0606030504020204" pitchFamily="34" charset="0"/>
              </a:rPr>
              <a:t>cine Dose Information</a:t>
            </a:r>
            <a:endParaRPr kumimoji="0" lang="en-US" sz="900" b="0"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
        <p:nvSpPr>
          <p:cNvPr id="18" name="Rectangle 17">
            <a:extLst>
              <a:ext uri="{FF2B5EF4-FFF2-40B4-BE49-F238E27FC236}">
                <a16:creationId xmlns:a16="http://schemas.microsoft.com/office/drawing/2014/main" id="{18CF9F93-F800-49C7-AEF0-3FB3B08A6F00}"/>
              </a:ext>
            </a:extLst>
          </p:cNvPr>
          <p:cNvSpPr/>
          <p:nvPr/>
        </p:nvSpPr>
        <p:spPr>
          <a:xfrm>
            <a:off x="105434" y="3864060"/>
            <a:ext cx="5962087" cy="1785104"/>
          </a:xfrm>
          <a:prstGeom prst="rect">
            <a:avLst/>
          </a:prstGeom>
        </p:spPr>
        <p:txBody>
          <a:bodyPr wrap="square">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If the dose was entered as a second dose by mistake, a Site Admin will need to work with the vaccine administrator and the registrant to fix the information. The “Edit Vaccine” option is only available the day of the appointment and after the vaccine information was originally entered.  </a:t>
            </a:r>
          </a:p>
          <a:p>
            <a:endParaRPr lang="en-US" sz="1000" dirty="0">
              <a:latin typeface="Open Sans" panose="020B0606030504020204" pitchFamily="34" charset="0"/>
              <a:ea typeface="Open Sans" panose="020B0606030504020204" pitchFamily="34" charset="0"/>
              <a:cs typeface="Open Sans" panose="020B0606030504020204" pitchFamily="34" charset="0"/>
            </a:endParaRPr>
          </a:p>
          <a:p>
            <a:r>
              <a:rPr lang="en-US" sz="1000" dirty="0">
                <a:latin typeface="Open Sans" panose="020B0606030504020204" pitchFamily="34" charset="0"/>
                <a:ea typeface="Open Sans" panose="020B0606030504020204" pitchFamily="34" charset="0"/>
                <a:cs typeface="Open Sans" panose="020B0606030504020204" pitchFamily="34" charset="0"/>
              </a:rPr>
              <a:t>To edit the vaccine log information, the user must be on the “Checked Out” tab.  Click on the “Edit Vaccine” button under the “Review” column for the registrant whose vaccine information needs to be edited.</a:t>
            </a:r>
          </a:p>
          <a:p>
            <a:endParaRPr lang="en-US" sz="1000" dirty="0">
              <a:latin typeface="Open Sans" panose="020B0606030504020204" pitchFamily="34" charset="0"/>
              <a:ea typeface="Open Sans" panose="020B0606030504020204" pitchFamily="34" charset="0"/>
              <a:cs typeface="Open Sans" panose="020B0606030504020204" pitchFamily="34" charset="0"/>
            </a:endParaRPr>
          </a:p>
          <a:p>
            <a:r>
              <a:rPr lang="en-US" sz="1000" dirty="0">
                <a:latin typeface="Open Sans" panose="020B0606030504020204" pitchFamily="34" charset="0"/>
                <a:ea typeface="Open Sans" panose="020B0606030504020204" pitchFamily="34" charset="0"/>
                <a:cs typeface="Open Sans" panose="020B0606030504020204" pitchFamily="34" charset="0"/>
              </a:rPr>
              <a:t>The information in Figure 6 will appear.  Change the dose number from 2 to 1 and click the “Submit” button to save the information. The second dose will then be available to schedule. </a:t>
            </a:r>
          </a:p>
          <a:p>
            <a:endParaRPr lang="en-US" sz="1000" dirty="0">
              <a:latin typeface="Open Sans" panose="020B0606030504020204" pitchFamily="34" charset="0"/>
              <a:ea typeface="Open Sans" panose="020B0606030504020204" pitchFamily="34" charset="0"/>
              <a:cs typeface="Open Sans" panose="020B0606030504020204" pitchFamily="34" charset="0"/>
            </a:endParaRPr>
          </a:p>
        </p:txBody>
      </p:sp>
      <p:grpSp>
        <p:nvGrpSpPr>
          <p:cNvPr id="11" name="Group 10">
            <a:extLst>
              <a:ext uri="{FF2B5EF4-FFF2-40B4-BE49-F238E27FC236}">
                <a16:creationId xmlns:a16="http://schemas.microsoft.com/office/drawing/2014/main" id="{0014E32D-1A26-4630-B2DB-E63F066A2486}"/>
              </a:ext>
            </a:extLst>
          </p:cNvPr>
          <p:cNvGrpSpPr/>
          <p:nvPr/>
        </p:nvGrpSpPr>
        <p:grpSpPr>
          <a:xfrm>
            <a:off x="440178" y="5482695"/>
            <a:ext cx="5977643" cy="2283594"/>
            <a:chOff x="439996" y="3547998"/>
            <a:chExt cx="5977643" cy="2283594"/>
          </a:xfrm>
        </p:grpSpPr>
        <p:pic>
          <p:nvPicPr>
            <p:cNvPr id="3" name="Picture 2">
              <a:extLst>
                <a:ext uri="{FF2B5EF4-FFF2-40B4-BE49-F238E27FC236}">
                  <a16:creationId xmlns:a16="http://schemas.microsoft.com/office/drawing/2014/main" id="{CD5E62BE-5CFA-4BCC-9725-714A85C96DFF}"/>
                </a:ext>
              </a:extLst>
            </p:cNvPr>
            <p:cNvPicPr>
              <a:picLocks noChangeAspect="1"/>
            </p:cNvPicPr>
            <p:nvPr/>
          </p:nvPicPr>
          <p:blipFill>
            <a:blip r:embed="rId2"/>
            <a:stretch>
              <a:fillRect/>
            </a:stretch>
          </p:blipFill>
          <p:spPr>
            <a:xfrm>
              <a:off x="439996" y="3547998"/>
              <a:ext cx="5977643" cy="2283594"/>
            </a:xfrm>
            <a:prstGeom prst="rect">
              <a:avLst/>
            </a:prstGeom>
          </p:spPr>
        </p:pic>
        <p:sp>
          <p:nvSpPr>
            <p:cNvPr id="23" name="Rectangle 22">
              <a:extLst>
                <a:ext uri="{FF2B5EF4-FFF2-40B4-BE49-F238E27FC236}">
                  <a16:creationId xmlns:a16="http://schemas.microsoft.com/office/drawing/2014/main" id="{18BBFAF9-5DC7-4A7C-A451-5F092E8C8767}"/>
                </a:ext>
              </a:extLst>
            </p:cNvPr>
            <p:cNvSpPr/>
            <p:nvPr/>
          </p:nvSpPr>
          <p:spPr>
            <a:xfrm>
              <a:off x="535685" y="5619750"/>
              <a:ext cx="747015" cy="20016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7" name="Rectangle 26">
              <a:extLst>
                <a:ext uri="{FF2B5EF4-FFF2-40B4-BE49-F238E27FC236}">
                  <a16:creationId xmlns:a16="http://schemas.microsoft.com/office/drawing/2014/main" id="{B18D10F6-8E0F-449E-988C-ABCCD632AC90}"/>
                </a:ext>
              </a:extLst>
            </p:cNvPr>
            <p:cNvSpPr/>
            <p:nvPr/>
          </p:nvSpPr>
          <p:spPr>
            <a:xfrm>
              <a:off x="5784430" y="5619749"/>
              <a:ext cx="537886" cy="20016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pic>
        <p:nvPicPr>
          <p:cNvPr id="12" name="Picture 11">
            <a:extLst>
              <a:ext uri="{FF2B5EF4-FFF2-40B4-BE49-F238E27FC236}">
                <a16:creationId xmlns:a16="http://schemas.microsoft.com/office/drawing/2014/main" id="{80A8AFE6-E57A-48A5-9633-70059D6E6559}"/>
              </a:ext>
            </a:extLst>
          </p:cNvPr>
          <p:cNvPicPr>
            <a:picLocks noChangeAspect="1"/>
          </p:cNvPicPr>
          <p:nvPr/>
        </p:nvPicPr>
        <p:blipFill>
          <a:blip r:embed="rId3"/>
          <a:stretch>
            <a:fillRect/>
          </a:stretch>
        </p:blipFill>
        <p:spPr>
          <a:xfrm>
            <a:off x="476249" y="2361853"/>
            <a:ext cx="5905499" cy="1245838"/>
          </a:xfrm>
          <a:prstGeom prst="rect">
            <a:avLst/>
          </a:prstGeom>
        </p:spPr>
      </p:pic>
      <p:sp>
        <p:nvSpPr>
          <p:cNvPr id="28" name="TextBox 27">
            <a:extLst>
              <a:ext uri="{FF2B5EF4-FFF2-40B4-BE49-F238E27FC236}">
                <a16:creationId xmlns:a16="http://schemas.microsoft.com/office/drawing/2014/main" id="{E73C83DA-34CE-4C26-8337-0318318D22E6}"/>
              </a:ext>
            </a:extLst>
          </p:cNvPr>
          <p:cNvSpPr txBox="1"/>
          <p:nvPr/>
        </p:nvSpPr>
        <p:spPr>
          <a:xfrm>
            <a:off x="685560" y="3562195"/>
            <a:ext cx="5486875" cy="2308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Figure 12 – No Appts Available</a:t>
            </a:r>
          </a:p>
        </p:txBody>
      </p:sp>
      <p:sp>
        <p:nvSpPr>
          <p:cNvPr id="29" name="Rectangle 28">
            <a:extLst>
              <a:ext uri="{FF2B5EF4-FFF2-40B4-BE49-F238E27FC236}">
                <a16:creationId xmlns:a16="http://schemas.microsoft.com/office/drawing/2014/main" id="{FB0771AE-A7B5-4C13-84CF-B92530B63A65}"/>
              </a:ext>
            </a:extLst>
          </p:cNvPr>
          <p:cNvSpPr/>
          <p:nvPr/>
        </p:nvSpPr>
        <p:spPr>
          <a:xfrm>
            <a:off x="491416" y="3227440"/>
            <a:ext cx="747015" cy="23083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60854116"/>
      </p:ext>
    </p:extLst>
  </p:cSld>
  <p:clrMapOvr>
    <a:masterClrMapping/>
  </p:clrMapOvr>
</p:sld>
</file>

<file path=ppt/theme/theme1.xml><?xml version="1.0" encoding="utf-8"?>
<a:theme xmlns:a="http://schemas.openxmlformats.org/drawingml/2006/main" name="VDH">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DH" id="{98E7374E-2CE8-4AF3-B50A-765684FB6B0C}" vid="{EA886FF3-7560-4DC6-849B-207AFB8201A0}"/>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99918207-70f4-4692-8e19-8fc913462058">
      <Terms xmlns="http://schemas.microsoft.com/office/infopath/2007/PartnerControls"/>
    </lcf76f155ced4ddcb4097134ff3c332f>
    <TaxCatchAll xmlns="d0ca13b7-c6ed-42f9-9bda-57a4fb0cfcc4"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8EE23F851182E4EBD13B99F8F10139B" ma:contentTypeVersion="17" ma:contentTypeDescription="Create a new document." ma:contentTypeScope="" ma:versionID="9beb479b230daece15a60278fb1886a9">
  <xsd:schema xmlns:xsd="http://www.w3.org/2001/XMLSchema" xmlns:xs="http://www.w3.org/2001/XMLSchema" xmlns:p="http://schemas.microsoft.com/office/2006/metadata/properties" xmlns:ns2="99918207-70f4-4692-8e19-8fc913462058" xmlns:ns3="d0ca13b7-c6ed-42f9-9bda-57a4fb0cfcc4" targetNamespace="http://schemas.microsoft.com/office/2006/metadata/properties" ma:root="true" ma:fieldsID="af8acf5461d1c48fa23563c31be535c6" ns2:_="" ns3:_="">
    <xsd:import namespace="99918207-70f4-4692-8e19-8fc913462058"/>
    <xsd:import namespace="d0ca13b7-c6ed-42f9-9bda-57a4fb0cfcc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9918207-70f4-4692-8e19-8fc91346205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798d900d-0589-4081-96eb-513de833a507"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0ca13b7-c6ed-42f9-9bda-57a4fb0cfcc4"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b9625f74-c223-4029-9bb7-8f48137f8e12}" ma:internalName="TaxCatchAll" ma:showField="CatchAllData" ma:web="d0ca13b7-c6ed-42f9-9bda-57a4fb0cfcc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A22BC31-2C99-47AA-94EA-D83728053C58}">
  <ds:schemaRefs>
    <ds:schemaRef ds:uri="http://schemas.microsoft.com/sharepoint/v3/contenttype/forms"/>
  </ds:schemaRefs>
</ds:datastoreItem>
</file>

<file path=customXml/itemProps2.xml><?xml version="1.0" encoding="utf-8"?>
<ds:datastoreItem xmlns:ds="http://schemas.openxmlformats.org/officeDocument/2006/customXml" ds:itemID="{FD999436-857E-49A1-A2A0-08120E1E9857}">
  <ds:schemaRefs>
    <ds:schemaRef ds:uri="http://schemas.microsoft.com/office/infopath/2007/PartnerControls"/>
    <ds:schemaRef ds:uri="http://schemas.openxmlformats.org/package/2006/metadata/core-properties"/>
    <ds:schemaRef ds:uri="http://schemas.microsoft.com/office/2006/metadata/properties"/>
    <ds:schemaRef ds:uri="http://schemas.microsoft.com/office/2006/documentManagement/types"/>
    <ds:schemaRef ds:uri="http://purl.org/dc/dcmitype/"/>
    <ds:schemaRef ds:uri="d0ca13b7-c6ed-42f9-9bda-57a4fb0cfcc4"/>
    <ds:schemaRef ds:uri="http://www.w3.org/XML/1998/namespace"/>
    <ds:schemaRef ds:uri="http://purl.org/dc/elements/1.1/"/>
    <ds:schemaRef ds:uri="http://purl.org/dc/terms/"/>
    <ds:schemaRef ds:uri="99918207-70f4-4692-8e19-8fc913462058"/>
  </ds:schemaRefs>
</ds:datastoreItem>
</file>

<file path=customXml/itemProps3.xml><?xml version="1.0" encoding="utf-8"?>
<ds:datastoreItem xmlns:ds="http://schemas.openxmlformats.org/officeDocument/2006/customXml" ds:itemID="{E5837098-47F3-4AEE-8FB7-8C8CFC26EE8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9918207-70f4-4692-8e19-8fc913462058"/>
    <ds:schemaRef ds:uri="d0ca13b7-c6ed-42f9-9bda-57a4fb0cfc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VDH</Template>
  <TotalTime>521</TotalTime>
  <Words>815</Words>
  <Application>Microsoft Office PowerPoint</Application>
  <PresentationFormat>Letter Paper (8.5x11 in)</PresentationFormat>
  <Paragraphs>62</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Open Sans</vt:lpstr>
      <vt:lpstr>Open Sans Semibold</vt:lpstr>
      <vt:lpstr>VDH</vt:lpstr>
      <vt:lpstr>VASE+ Job Aid – 2nd Dose Appointment</vt:lpstr>
      <vt:lpstr>VASE+ Job Aid – 2nd Dose Appointment</vt:lpstr>
      <vt:lpstr>VASE+ Job Aid – 2nd Dose Appointment</vt:lpstr>
      <vt:lpstr>VASE+ Job Aid – 2nd Dose Appointment</vt:lpstr>
      <vt:lpstr>VASE+ Job Aid – 2nd Dose Appointment</vt:lpstr>
      <vt:lpstr>VASE+ Job Aid – 2nd Dose Appointment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Payne, Dana</dc:creator>
  <cp:lastModifiedBy>Wynn, Stephanie</cp:lastModifiedBy>
  <cp:revision>16</cp:revision>
  <dcterms:created xsi:type="dcterms:W3CDTF">2021-04-07T19:29:00Z</dcterms:created>
  <dcterms:modified xsi:type="dcterms:W3CDTF">2022-10-27T19:08:53Z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0x010100D8EE23F851182E4EBD13B99F8F10139B</vt:lpwstr>
  </property>
  <property fmtid="{D5CDD505-2E9C-101B-9397-08002B2CF9AE}" pid="3" name="MSIP_Label_ea60d57e-af5b-4752-ac57-3e4f28ca11dc_Enabled">
    <vt:lpwstr>true</vt:lpwstr>
  </property>
  <property fmtid="{D5CDD505-2E9C-101B-9397-08002B2CF9AE}" pid="4" name="MSIP_Label_ea60d57e-af5b-4752-ac57-3e4f28ca11dc_SetDate">
    <vt:lpwstr>2022-10-27T19:07:24Z</vt:lpwstr>
  </property>
  <property fmtid="{D5CDD505-2E9C-101B-9397-08002B2CF9AE}" pid="5" name="MSIP_Label_ea60d57e-af5b-4752-ac57-3e4f28ca11dc_Method">
    <vt:lpwstr>Standard</vt:lpwstr>
  </property>
  <property fmtid="{D5CDD505-2E9C-101B-9397-08002B2CF9AE}" pid="6" name="MSIP_Label_ea60d57e-af5b-4752-ac57-3e4f28ca11dc_Name">
    <vt:lpwstr>ea60d57e-af5b-4752-ac57-3e4f28ca11dc</vt:lpwstr>
  </property>
  <property fmtid="{D5CDD505-2E9C-101B-9397-08002B2CF9AE}" pid="7" name="MSIP_Label_ea60d57e-af5b-4752-ac57-3e4f28ca11dc_SiteId">
    <vt:lpwstr>36da45f1-dd2c-4d1f-af13-5abe46b99921</vt:lpwstr>
  </property>
  <property fmtid="{D5CDD505-2E9C-101B-9397-08002B2CF9AE}" pid="8" name="MSIP_Label_ea60d57e-af5b-4752-ac57-3e4f28ca11dc_ActionId">
    <vt:lpwstr>ac7849a0-b589-4be8-a245-a1d5333fc9ad</vt:lpwstr>
  </property>
  <property fmtid="{D5CDD505-2E9C-101B-9397-08002B2CF9AE}" pid="9" name="MSIP_Label_ea60d57e-af5b-4752-ac57-3e4f28ca11dc_ContentBits">
    <vt:lpwstr>0</vt:lpwstr>
  </property>
  <property fmtid="{D5CDD505-2E9C-101B-9397-08002B2CF9AE}" pid="10" name="MediaServiceImageTags">
    <vt:lpwstr/>
  </property>
</Properties>
</file>