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9" r:id="rId6"/>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296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emi, Molly" userId="S::moniemi@deloitte.com::c43c65d8-9756-4f8e-a127-9ae6aff42cc9" providerId="AD" clId="Web-{14C8CA0D-7913-4379-87BE-7E1727A3C3F0}"/>
    <pc:docChg chg="delSld modSld">
      <pc:chgData name="Niemi, Molly" userId="S::moniemi@deloitte.com::c43c65d8-9756-4f8e-a127-9ae6aff42cc9" providerId="AD" clId="Web-{14C8CA0D-7913-4379-87BE-7E1727A3C3F0}" dt="2021-09-24T19:17:53.454" v="2" actId="20577"/>
      <pc:docMkLst>
        <pc:docMk/>
      </pc:docMkLst>
      <pc:sldChg chg="modSp">
        <pc:chgData name="Niemi, Molly" userId="S::moniemi@deloitte.com::c43c65d8-9756-4f8e-a127-9ae6aff42cc9" providerId="AD" clId="Web-{14C8CA0D-7913-4379-87BE-7E1727A3C3F0}" dt="2021-09-24T19:17:46.798" v="1" actId="20577"/>
        <pc:sldMkLst>
          <pc:docMk/>
          <pc:sldMk cId="2591542807" sldId="257"/>
        </pc:sldMkLst>
        <pc:spChg chg="mod">
          <ac:chgData name="Niemi, Molly" userId="S::moniemi@deloitte.com::c43c65d8-9756-4f8e-a127-9ae6aff42cc9" providerId="AD" clId="Web-{14C8CA0D-7913-4379-87BE-7E1727A3C3F0}" dt="2021-09-24T19:17:46.798" v="1" actId="20577"/>
          <ac:spMkLst>
            <pc:docMk/>
            <pc:sldMk cId="2591542807" sldId="257"/>
            <ac:spMk id="4" creationId="{9DC8560D-31AE-4BFE-83E7-799454BCE4C9}"/>
          </ac:spMkLst>
        </pc:spChg>
      </pc:sldChg>
      <pc:sldChg chg="modSp">
        <pc:chgData name="Niemi, Molly" userId="S::moniemi@deloitte.com::c43c65d8-9756-4f8e-a127-9ae6aff42cc9" providerId="AD" clId="Web-{14C8CA0D-7913-4379-87BE-7E1727A3C3F0}" dt="2021-09-24T19:17:53.454" v="2" actId="20577"/>
        <pc:sldMkLst>
          <pc:docMk/>
          <pc:sldMk cId="1758609409" sldId="259"/>
        </pc:sldMkLst>
        <pc:spChg chg="mod">
          <ac:chgData name="Niemi, Molly" userId="S::moniemi@deloitte.com::c43c65d8-9756-4f8e-a127-9ae6aff42cc9" providerId="AD" clId="Web-{14C8CA0D-7913-4379-87BE-7E1727A3C3F0}" dt="2021-09-24T19:17:53.454" v="2" actId="20577"/>
          <ac:spMkLst>
            <pc:docMk/>
            <pc:sldMk cId="1758609409" sldId="259"/>
            <ac:spMk id="4" creationId="{9DC8560D-31AE-4BFE-83E7-799454BCE4C9}"/>
          </ac:spMkLst>
        </pc:spChg>
      </pc:sldChg>
      <pc:sldChg chg="del">
        <pc:chgData name="Niemi, Molly" userId="S::moniemi@deloitte.com::c43c65d8-9756-4f8e-a127-9ae6aff42cc9" providerId="AD" clId="Web-{14C8CA0D-7913-4379-87BE-7E1727A3C3F0}" dt="2021-09-24T19:17:37.750" v="0"/>
        <pc:sldMkLst>
          <pc:docMk/>
          <pc:sldMk cId="466659835" sldId="260"/>
        </pc:sldMkLst>
      </pc:sldChg>
    </pc:docChg>
  </pc:docChgLst>
  <pc:docChgLst>
    <pc:chgData name="Garcia, Cristian" userId="c5ea98de-4099-461c-9970-4f2969d94a7c" providerId="ADAL" clId="{2BA5BCED-8A31-4FA9-9A1E-B48E8123F10D}"/>
    <pc:docChg chg="undo custSel delSld modSld">
      <pc:chgData name="Garcia, Cristian" userId="c5ea98de-4099-461c-9970-4f2969d94a7c" providerId="ADAL" clId="{2BA5BCED-8A31-4FA9-9A1E-B48E8123F10D}" dt="2021-04-08T18:12:30.668" v="7898" actId="1076"/>
      <pc:docMkLst>
        <pc:docMk/>
      </pc:docMkLst>
      <pc:sldChg chg="addSp delSp modSp">
        <pc:chgData name="Garcia, Cristian" userId="c5ea98de-4099-461c-9970-4f2969d94a7c" providerId="ADAL" clId="{2BA5BCED-8A31-4FA9-9A1E-B48E8123F10D}" dt="2021-04-08T14:24:59.339" v="2550" actId="20577"/>
        <pc:sldMkLst>
          <pc:docMk/>
          <pc:sldMk cId="2591542807" sldId="257"/>
        </pc:sldMkLst>
        <pc:spChg chg="mod">
          <ac:chgData name="Garcia, Cristian" userId="c5ea98de-4099-461c-9970-4f2969d94a7c" providerId="ADAL" clId="{2BA5BCED-8A31-4FA9-9A1E-B48E8123F10D}" dt="2021-04-08T13:22:02.319" v="57" actId="20577"/>
          <ac:spMkLst>
            <pc:docMk/>
            <pc:sldMk cId="2591542807" sldId="257"/>
            <ac:spMk id="2" creationId="{91EFA906-3173-4B30-A96B-093EB80BA597}"/>
          </ac:spMkLst>
        </pc:spChg>
        <pc:spChg chg="mod">
          <ac:chgData name="Garcia, Cristian" userId="c5ea98de-4099-461c-9970-4f2969d94a7c" providerId="ADAL" clId="{2BA5BCED-8A31-4FA9-9A1E-B48E8123F10D}" dt="2021-04-08T14:24:59.339" v="2550" actId="20577"/>
          <ac:spMkLst>
            <pc:docMk/>
            <pc:sldMk cId="2591542807" sldId="257"/>
            <ac:spMk id="3" creationId="{9CDF0945-9BBA-4EF4-BAC2-A7965C4795DA}"/>
          </ac:spMkLst>
        </pc:spChg>
        <pc:spChg chg="mod">
          <ac:chgData name="Garcia, Cristian" userId="c5ea98de-4099-461c-9970-4f2969d94a7c" providerId="ADAL" clId="{2BA5BCED-8A31-4FA9-9A1E-B48E8123F10D}" dt="2021-04-08T14:06:25.742" v="1847" actId="20577"/>
          <ac:spMkLst>
            <pc:docMk/>
            <pc:sldMk cId="2591542807" sldId="257"/>
            <ac:spMk id="5" creationId="{8A13FD6C-B39B-4F91-98E5-FA3F7E4734AB}"/>
          </ac:spMkLst>
        </pc:spChg>
        <pc:spChg chg="del mod">
          <ac:chgData name="Garcia, Cristian" userId="c5ea98de-4099-461c-9970-4f2969d94a7c" providerId="ADAL" clId="{2BA5BCED-8A31-4FA9-9A1E-B48E8123F10D}" dt="2021-04-08T13:38:34.067" v="1330" actId="478"/>
          <ac:spMkLst>
            <pc:docMk/>
            <pc:sldMk cId="2591542807" sldId="257"/>
            <ac:spMk id="8" creationId="{E773E7BE-8E9F-4CC0-91EC-E6C95A2A129D}"/>
          </ac:spMkLst>
        </pc:spChg>
        <pc:spChg chg="add del mod">
          <ac:chgData name="Garcia, Cristian" userId="c5ea98de-4099-461c-9970-4f2969d94a7c" providerId="ADAL" clId="{2BA5BCED-8A31-4FA9-9A1E-B48E8123F10D}" dt="2021-04-08T14:13:07.722" v="2024" actId="478"/>
          <ac:spMkLst>
            <pc:docMk/>
            <pc:sldMk cId="2591542807" sldId="257"/>
            <ac:spMk id="9" creationId="{1542ED2E-6531-475B-8966-5D9654839FA3}"/>
          </ac:spMkLst>
        </pc:spChg>
        <pc:spChg chg="add del mod">
          <ac:chgData name="Garcia, Cristian" userId="c5ea98de-4099-461c-9970-4f2969d94a7c" providerId="ADAL" clId="{2BA5BCED-8A31-4FA9-9A1E-B48E8123F10D}" dt="2021-04-08T14:03:47.838" v="1594" actId="478"/>
          <ac:spMkLst>
            <pc:docMk/>
            <pc:sldMk cId="2591542807" sldId="257"/>
            <ac:spMk id="13" creationId="{A426EF6F-2C25-493D-A886-D51307A86459}"/>
          </ac:spMkLst>
        </pc:spChg>
        <pc:spChg chg="add del mod ord">
          <ac:chgData name="Garcia, Cristian" userId="c5ea98de-4099-461c-9970-4f2969d94a7c" providerId="ADAL" clId="{2BA5BCED-8A31-4FA9-9A1E-B48E8123F10D}" dt="2021-04-08T14:16:55.950" v="2294" actId="478"/>
          <ac:spMkLst>
            <pc:docMk/>
            <pc:sldMk cId="2591542807" sldId="257"/>
            <ac:spMk id="16" creationId="{587D0987-0C09-4DA9-B87D-08A792FD0CE8}"/>
          </ac:spMkLst>
        </pc:spChg>
        <pc:spChg chg="add del mod">
          <ac:chgData name="Garcia, Cristian" userId="c5ea98de-4099-461c-9970-4f2969d94a7c" providerId="ADAL" clId="{2BA5BCED-8A31-4FA9-9A1E-B48E8123F10D}" dt="2021-04-08T14:16:36.324" v="2285" actId="478"/>
          <ac:spMkLst>
            <pc:docMk/>
            <pc:sldMk cId="2591542807" sldId="257"/>
            <ac:spMk id="20" creationId="{87F484DA-C9D4-42BF-80FC-80FDBC5CAF82}"/>
          </ac:spMkLst>
        </pc:spChg>
        <pc:spChg chg="add mod">
          <ac:chgData name="Garcia, Cristian" userId="c5ea98de-4099-461c-9970-4f2969d94a7c" providerId="ADAL" clId="{2BA5BCED-8A31-4FA9-9A1E-B48E8123F10D}" dt="2021-04-08T14:18:38.741" v="2396" actId="313"/>
          <ac:spMkLst>
            <pc:docMk/>
            <pc:sldMk cId="2591542807" sldId="257"/>
            <ac:spMk id="23" creationId="{6ADD2EFA-2893-40A6-8059-30A87704E8AF}"/>
          </ac:spMkLst>
        </pc:spChg>
        <pc:spChg chg="add mod ord">
          <ac:chgData name="Garcia, Cristian" userId="c5ea98de-4099-461c-9970-4f2969d94a7c" providerId="ADAL" clId="{2BA5BCED-8A31-4FA9-9A1E-B48E8123F10D}" dt="2021-04-08T14:23:35.759" v="2476" actId="14100"/>
          <ac:spMkLst>
            <pc:docMk/>
            <pc:sldMk cId="2591542807" sldId="257"/>
            <ac:spMk id="26" creationId="{C43B5379-E0C9-4B35-BB38-E156ECD46051}"/>
          </ac:spMkLst>
        </pc:spChg>
        <pc:spChg chg="add mod">
          <ac:chgData name="Garcia, Cristian" userId="c5ea98de-4099-461c-9970-4f2969d94a7c" providerId="ADAL" clId="{2BA5BCED-8A31-4FA9-9A1E-B48E8123F10D}" dt="2021-04-08T14:24:16.316" v="2488" actId="1038"/>
          <ac:spMkLst>
            <pc:docMk/>
            <pc:sldMk cId="2591542807" sldId="257"/>
            <ac:spMk id="27" creationId="{2F299557-84B7-406E-ACDC-89BC29545B45}"/>
          </ac:spMkLst>
        </pc:spChg>
        <pc:picChg chg="add del">
          <ac:chgData name="Garcia, Cristian" userId="c5ea98de-4099-461c-9970-4f2969d94a7c" providerId="ADAL" clId="{2BA5BCED-8A31-4FA9-9A1E-B48E8123F10D}" dt="2021-04-08T13:54:10.830" v="1389" actId="478"/>
          <ac:picMkLst>
            <pc:docMk/>
            <pc:sldMk cId="2591542807" sldId="257"/>
            <ac:picMk id="10" creationId="{6BED28DB-45A9-48AF-B870-3D1993AD0123}"/>
          </ac:picMkLst>
        </pc:picChg>
        <pc:picChg chg="add mod">
          <ac:chgData name="Garcia, Cristian" userId="c5ea98de-4099-461c-9970-4f2969d94a7c" providerId="ADAL" clId="{2BA5BCED-8A31-4FA9-9A1E-B48E8123F10D}" dt="2021-04-08T14:14:06.248" v="2033" actId="1076"/>
          <ac:picMkLst>
            <pc:docMk/>
            <pc:sldMk cId="2591542807" sldId="257"/>
            <ac:picMk id="11" creationId="{9C745467-E033-42EB-B744-E6525E155132}"/>
          </ac:picMkLst>
        </pc:picChg>
        <pc:picChg chg="add mod">
          <ac:chgData name="Garcia, Cristian" userId="c5ea98de-4099-461c-9970-4f2969d94a7c" providerId="ADAL" clId="{2BA5BCED-8A31-4FA9-9A1E-B48E8123F10D}" dt="2021-04-08T14:23:04.801" v="2471" actId="1076"/>
          <ac:picMkLst>
            <pc:docMk/>
            <pc:sldMk cId="2591542807" sldId="257"/>
            <ac:picMk id="12" creationId="{253A04E6-D489-461F-BA4B-CB5C6CA7014D}"/>
          </ac:picMkLst>
        </pc:picChg>
        <pc:picChg chg="del">
          <ac:chgData name="Garcia, Cristian" userId="c5ea98de-4099-461c-9970-4f2969d94a7c" providerId="ADAL" clId="{2BA5BCED-8A31-4FA9-9A1E-B48E8123F10D}" dt="2021-04-08T13:35:20.908" v="1175" actId="478"/>
          <ac:picMkLst>
            <pc:docMk/>
            <pc:sldMk cId="2591542807" sldId="257"/>
            <ac:picMk id="1026" creationId="{43FEB6DD-6E45-4DF6-9FD1-714DE51219C5}"/>
          </ac:picMkLst>
        </pc:picChg>
        <pc:cxnChg chg="add del mod">
          <ac:chgData name="Garcia, Cristian" userId="c5ea98de-4099-461c-9970-4f2969d94a7c" providerId="ADAL" clId="{2BA5BCED-8A31-4FA9-9A1E-B48E8123F10D}" dt="2021-04-08T14:03:50.004" v="1596" actId="478"/>
          <ac:cxnSpMkLst>
            <pc:docMk/>
            <pc:sldMk cId="2591542807" sldId="257"/>
            <ac:cxnSpMk id="14" creationId="{8316AD10-E58A-4E6C-8712-9914D58449B4}"/>
          </ac:cxnSpMkLst>
        </pc:cxnChg>
        <pc:cxnChg chg="add del mod">
          <ac:chgData name="Garcia, Cristian" userId="c5ea98de-4099-461c-9970-4f2969d94a7c" providerId="ADAL" clId="{2BA5BCED-8A31-4FA9-9A1E-B48E8123F10D}" dt="2021-04-08T14:03:49.229" v="1595" actId="478"/>
          <ac:cxnSpMkLst>
            <pc:docMk/>
            <pc:sldMk cId="2591542807" sldId="257"/>
            <ac:cxnSpMk id="15" creationId="{0A29E1AC-4F8C-4D87-94D1-EC9D2623B72D}"/>
          </ac:cxnSpMkLst>
        </pc:cxnChg>
        <pc:cxnChg chg="add del mod ord">
          <ac:chgData name="Garcia, Cristian" userId="c5ea98de-4099-461c-9970-4f2969d94a7c" providerId="ADAL" clId="{2BA5BCED-8A31-4FA9-9A1E-B48E8123F10D}" dt="2021-04-08T14:16:57.671" v="2295" actId="478"/>
          <ac:cxnSpMkLst>
            <pc:docMk/>
            <pc:sldMk cId="2591542807" sldId="257"/>
            <ac:cxnSpMk id="17" creationId="{4F286A17-2816-4967-BBDD-3B386A2C5457}"/>
          </ac:cxnSpMkLst>
        </pc:cxnChg>
        <pc:cxnChg chg="add del mod ord">
          <ac:chgData name="Garcia, Cristian" userId="c5ea98de-4099-461c-9970-4f2969d94a7c" providerId="ADAL" clId="{2BA5BCED-8A31-4FA9-9A1E-B48E8123F10D}" dt="2021-04-08T14:16:53.607" v="2293" actId="478"/>
          <ac:cxnSpMkLst>
            <pc:docMk/>
            <pc:sldMk cId="2591542807" sldId="257"/>
            <ac:cxnSpMk id="18" creationId="{864577FB-7F8D-4A91-A4B4-7CAA42FC2700}"/>
          </ac:cxnSpMkLst>
        </pc:cxnChg>
        <pc:cxnChg chg="add del mod">
          <ac:chgData name="Garcia, Cristian" userId="c5ea98de-4099-461c-9970-4f2969d94a7c" providerId="ADAL" clId="{2BA5BCED-8A31-4FA9-9A1E-B48E8123F10D}" dt="2021-04-08T14:16:36.324" v="2285" actId="478"/>
          <ac:cxnSpMkLst>
            <pc:docMk/>
            <pc:sldMk cId="2591542807" sldId="257"/>
            <ac:cxnSpMk id="21" creationId="{FB56363E-1C58-4D4B-9530-AF85209EBCB9}"/>
          </ac:cxnSpMkLst>
        </pc:cxnChg>
        <pc:cxnChg chg="add del mod">
          <ac:chgData name="Garcia, Cristian" userId="c5ea98de-4099-461c-9970-4f2969d94a7c" providerId="ADAL" clId="{2BA5BCED-8A31-4FA9-9A1E-B48E8123F10D}" dt="2021-04-08T14:16:36.324" v="2285" actId="478"/>
          <ac:cxnSpMkLst>
            <pc:docMk/>
            <pc:sldMk cId="2591542807" sldId="257"/>
            <ac:cxnSpMk id="22" creationId="{E154EEF2-AAFC-4F0F-905E-05CA9DAF2A53}"/>
          </ac:cxnSpMkLst>
        </pc:cxnChg>
        <pc:cxnChg chg="add mod">
          <ac:chgData name="Garcia, Cristian" userId="c5ea98de-4099-461c-9970-4f2969d94a7c" providerId="ADAL" clId="{2BA5BCED-8A31-4FA9-9A1E-B48E8123F10D}" dt="2021-04-08T14:17:22.554" v="2297" actId="1076"/>
          <ac:cxnSpMkLst>
            <pc:docMk/>
            <pc:sldMk cId="2591542807" sldId="257"/>
            <ac:cxnSpMk id="24" creationId="{1AB93B8F-7779-4F53-B245-BD363F1FDBDF}"/>
          </ac:cxnSpMkLst>
        </pc:cxnChg>
        <pc:cxnChg chg="add mod">
          <ac:chgData name="Garcia, Cristian" userId="c5ea98de-4099-461c-9970-4f2969d94a7c" providerId="ADAL" clId="{2BA5BCED-8A31-4FA9-9A1E-B48E8123F10D}" dt="2021-04-08T14:17:22.554" v="2297" actId="1076"/>
          <ac:cxnSpMkLst>
            <pc:docMk/>
            <pc:sldMk cId="2591542807" sldId="257"/>
            <ac:cxnSpMk id="25" creationId="{61276F8F-AD3F-4A1B-924A-A3A0288EF75F}"/>
          </ac:cxnSpMkLst>
        </pc:cxnChg>
      </pc:sldChg>
      <pc:sldChg chg="addSp delSp modSp del">
        <pc:chgData name="Garcia, Cristian" userId="c5ea98de-4099-461c-9970-4f2969d94a7c" providerId="ADAL" clId="{2BA5BCED-8A31-4FA9-9A1E-B48E8123F10D}" dt="2021-04-08T17:39:02.144" v="7068" actId="2696"/>
        <pc:sldMkLst>
          <pc:docMk/>
          <pc:sldMk cId="4220027086" sldId="258"/>
        </pc:sldMkLst>
        <pc:spChg chg="del mod">
          <ac:chgData name="Garcia, Cristian" userId="c5ea98de-4099-461c-9970-4f2969d94a7c" providerId="ADAL" clId="{2BA5BCED-8A31-4FA9-9A1E-B48E8123F10D}" dt="2021-04-08T14:00:49.805" v="1482" actId="478"/>
          <ac:spMkLst>
            <pc:docMk/>
            <pc:sldMk cId="4220027086" sldId="258"/>
            <ac:spMk id="2" creationId="{91EFA906-3173-4B30-A96B-093EB80BA597}"/>
          </ac:spMkLst>
        </pc:spChg>
        <pc:spChg chg="del">
          <ac:chgData name="Garcia, Cristian" userId="c5ea98de-4099-461c-9970-4f2969d94a7c" providerId="ADAL" clId="{2BA5BCED-8A31-4FA9-9A1E-B48E8123F10D}" dt="2021-04-08T14:00:26.810" v="1477" actId="478"/>
          <ac:spMkLst>
            <pc:docMk/>
            <pc:sldMk cId="4220027086" sldId="258"/>
            <ac:spMk id="3" creationId="{9CDF0945-9BBA-4EF4-BAC2-A7965C4795DA}"/>
          </ac:spMkLst>
        </pc:spChg>
        <pc:spChg chg="del">
          <ac:chgData name="Garcia, Cristian" userId="c5ea98de-4099-461c-9970-4f2969d94a7c" providerId="ADAL" clId="{2BA5BCED-8A31-4FA9-9A1E-B48E8123F10D}" dt="2021-04-08T14:00:45.059" v="1479" actId="478"/>
          <ac:spMkLst>
            <pc:docMk/>
            <pc:sldMk cId="4220027086" sldId="258"/>
            <ac:spMk id="4" creationId="{9DC8560D-31AE-4BFE-83E7-799454BCE4C9}"/>
          </ac:spMkLst>
        </pc:spChg>
        <pc:spChg chg="del">
          <ac:chgData name="Garcia, Cristian" userId="c5ea98de-4099-461c-9970-4f2969d94a7c" providerId="ADAL" clId="{2BA5BCED-8A31-4FA9-9A1E-B48E8123F10D}" dt="2021-04-08T14:00:53.993" v="1484" actId="478"/>
          <ac:spMkLst>
            <pc:docMk/>
            <pc:sldMk cId="4220027086" sldId="258"/>
            <ac:spMk id="9" creationId="{1542ED2E-6531-475B-8966-5D9654839FA3}"/>
          </ac:spMkLst>
        </pc:spChg>
        <pc:spChg chg="add del mod">
          <ac:chgData name="Garcia, Cristian" userId="c5ea98de-4099-461c-9970-4f2969d94a7c" providerId="ADAL" clId="{2BA5BCED-8A31-4FA9-9A1E-B48E8123F10D}" dt="2021-04-08T14:00:32.614" v="1478" actId="478"/>
          <ac:spMkLst>
            <pc:docMk/>
            <pc:sldMk cId="4220027086" sldId="258"/>
            <ac:spMk id="10" creationId="{D26BC13B-6830-407A-80B9-461D3F2BE60B}"/>
          </ac:spMkLst>
        </pc:spChg>
        <pc:spChg chg="add del mod">
          <ac:chgData name="Garcia, Cristian" userId="c5ea98de-4099-461c-9970-4f2969d94a7c" providerId="ADAL" clId="{2BA5BCED-8A31-4FA9-9A1E-B48E8123F10D}" dt="2021-04-08T14:00:51.826" v="1483" actId="478"/>
          <ac:spMkLst>
            <pc:docMk/>
            <pc:sldMk cId="4220027086" sldId="258"/>
            <ac:spMk id="13" creationId="{B74E4A66-C1EB-4CBC-B4F6-13E73033C9DF}"/>
          </ac:spMkLst>
        </pc:spChg>
        <pc:spChg chg="add del">
          <ac:chgData name="Garcia, Cristian" userId="c5ea98de-4099-461c-9970-4f2969d94a7c" providerId="ADAL" clId="{2BA5BCED-8A31-4FA9-9A1E-B48E8123F10D}" dt="2021-04-08T14:12:56.065" v="2022"/>
          <ac:spMkLst>
            <pc:docMk/>
            <pc:sldMk cId="4220027086" sldId="258"/>
            <ac:spMk id="14" creationId="{C2C15A27-9E3B-43EF-8284-FFF26D3CE1A9}"/>
          </ac:spMkLst>
        </pc:spChg>
        <pc:picChg chg="del">
          <ac:chgData name="Garcia, Cristian" userId="c5ea98de-4099-461c-9970-4f2969d94a7c" providerId="ADAL" clId="{2BA5BCED-8A31-4FA9-9A1E-B48E8123F10D}" dt="2021-04-08T14:00:22.240" v="1476" actId="478"/>
          <ac:picMkLst>
            <pc:docMk/>
            <pc:sldMk cId="4220027086" sldId="258"/>
            <ac:picMk id="11" creationId="{9C745467-E033-42EB-B744-E6525E155132}"/>
          </ac:picMkLst>
        </pc:picChg>
      </pc:sldChg>
      <pc:sldChg chg="addSp delSp modSp">
        <pc:chgData name="Garcia, Cristian" userId="c5ea98de-4099-461c-9970-4f2969d94a7c" providerId="ADAL" clId="{2BA5BCED-8A31-4FA9-9A1E-B48E8123F10D}" dt="2021-04-08T17:32:31.739" v="6985" actId="14100"/>
        <pc:sldMkLst>
          <pc:docMk/>
          <pc:sldMk cId="1758609409" sldId="259"/>
        </pc:sldMkLst>
        <pc:spChg chg="mod">
          <ac:chgData name="Garcia, Cristian" userId="c5ea98de-4099-461c-9970-4f2969d94a7c" providerId="ADAL" clId="{2BA5BCED-8A31-4FA9-9A1E-B48E8123F10D}" dt="2021-04-08T15:35:46.255" v="4614" actId="20577"/>
          <ac:spMkLst>
            <pc:docMk/>
            <pc:sldMk cId="1758609409" sldId="259"/>
            <ac:spMk id="3" creationId="{9CDF0945-9BBA-4EF4-BAC2-A7965C4795DA}"/>
          </ac:spMkLst>
        </pc:spChg>
        <pc:spChg chg="mod">
          <ac:chgData name="Garcia, Cristian" userId="c5ea98de-4099-461c-9970-4f2969d94a7c" providerId="ADAL" clId="{2BA5BCED-8A31-4FA9-9A1E-B48E8123F10D}" dt="2021-04-08T14:26:07.495" v="2624" actId="20577"/>
          <ac:spMkLst>
            <pc:docMk/>
            <pc:sldMk cId="1758609409" sldId="259"/>
            <ac:spMk id="5" creationId="{8A13FD6C-B39B-4F91-98E5-FA3F7E4734AB}"/>
          </ac:spMkLst>
        </pc:spChg>
        <pc:spChg chg="add del">
          <ac:chgData name="Garcia, Cristian" userId="c5ea98de-4099-461c-9970-4f2969d94a7c" providerId="ADAL" clId="{2BA5BCED-8A31-4FA9-9A1E-B48E8123F10D}" dt="2021-04-08T14:55:19.617" v="3411" actId="478"/>
          <ac:spMkLst>
            <pc:docMk/>
            <pc:sldMk cId="1758609409" sldId="259"/>
            <ac:spMk id="9" creationId="{1542ED2E-6531-475B-8966-5D9654839FA3}"/>
          </ac:spMkLst>
        </pc:spChg>
        <pc:spChg chg="add mod">
          <ac:chgData name="Garcia, Cristian" userId="c5ea98de-4099-461c-9970-4f2969d94a7c" providerId="ADAL" clId="{2BA5BCED-8A31-4FA9-9A1E-B48E8123F10D}" dt="2021-04-08T16:15:59.387" v="5138" actId="20577"/>
          <ac:spMkLst>
            <pc:docMk/>
            <pc:sldMk cId="1758609409" sldId="259"/>
            <ac:spMk id="15" creationId="{1AE10154-D2DC-457D-9A1C-657963625685}"/>
          </ac:spMkLst>
        </pc:spChg>
        <pc:spChg chg="del">
          <ac:chgData name="Garcia, Cristian" userId="c5ea98de-4099-461c-9970-4f2969d94a7c" providerId="ADAL" clId="{2BA5BCED-8A31-4FA9-9A1E-B48E8123F10D}" dt="2021-04-08T14:25:37.431" v="2555" actId="478"/>
          <ac:spMkLst>
            <pc:docMk/>
            <pc:sldMk cId="1758609409" sldId="259"/>
            <ac:spMk id="16" creationId="{587D0987-0C09-4DA9-B87D-08A792FD0CE8}"/>
          </ac:spMkLst>
        </pc:spChg>
        <pc:spChg chg="add mod ord">
          <ac:chgData name="Garcia, Cristian" userId="c5ea98de-4099-461c-9970-4f2969d94a7c" providerId="ADAL" clId="{2BA5BCED-8A31-4FA9-9A1E-B48E8123F10D}" dt="2021-04-08T14:38:08.855" v="3082" actId="14100"/>
          <ac:spMkLst>
            <pc:docMk/>
            <pc:sldMk cId="1758609409" sldId="259"/>
            <ac:spMk id="21" creationId="{C7A6C01C-2C04-4EEB-8110-DDC78F11B27A}"/>
          </ac:spMkLst>
        </pc:spChg>
        <pc:spChg chg="add del">
          <ac:chgData name="Garcia, Cristian" userId="c5ea98de-4099-461c-9970-4f2969d94a7c" providerId="ADAL" clId="{2BA5BCED-8A31-4FA9-9A1E-B48E8123F10D}" dt="2021-04-08T14:55:21.287" v="3412" actId="478"/>
          <ac:spMkLst>
            <pc:docMk/>
            <pc:sldMk cId="1758609409" sldId="259"/>
            <ac:spMk id="22" creationId="{02C1B282-929B-4297-8E6D-7DA2B6A933A0}"/>
          </ac:spMkLst>
        </pc:spChg>
        <pc:spChg chg="add del mod">
          <ac:chgData name="Garcia, Cristian" userId="c5ea98de-4099-461c-9970-4f2969d94a7c" providerId="ADAL" clId="{2BA5BCED-8A31-4FA9-9A1E-B48E8123F10D}" dt="2021-04-08T14:40:51.353" v="3190" actId="478"/>
          <ac:spMkLst>
            <pc:docMk/>
            <pc:sldMk cId="1758609409" sldId="259"/>
            <ac:spMk id="23" creationId="{655B9370-1C25-4CCD-9BF7-E00F2CF5E598}"/>
          </ac:spMkLst>
        </pc:spChg>
        <pc:spChg chg="add mod">
          <ac:chgData name="Garcia, Cristian" userId="c5ea98de-4099-461c-9970-4f2969d94a7c" providerId="ADAL" clId="{2BA5BCED-8A31-4FA9-9A1E-B48E8123F10D}" dt="2021-04-08T14:40:51.982" v="3191" actId="14100"/>
          <ac:spMkLst>
            <pc:docMk/>
            <pc:sldMk cId="1758609409" sldId="259"/>
            <ac:spMk id="24" creationId="{1A693B63-FAF8-47DA-A8A8-3FCB4C5C4C26}"/>
          </ac:spMkLst>
        </pc:spChg>
        <pc:spChg chg="add mod">
          <ac:chgData name="Garcia, Cristian" userId="c5ea98de-4099-461c-9970-4f2969d94a7c" providerId="ADAL" clId="{2BA5BCED-8A31-4FA9-9A1E-B48E8123F10D}" dt="2021-04-08T17:29:44.122" v="6922" actId="14100"/>
          <ac:spMkLst>
            <pc:docMk/>
            <pc:sldMk cId="1758609409" sldId="259"/>
            <ac:spMk id="28" creationId="{F3F17936-0EAD-4BF4-AA72-D25568F560FA}"/>
          </ac:spMkLst>
        </pc:spChg>
        <pc:spChg chg="add mod">
          <ac:chgData name="Garcia, Cristian" userId="c5ea98de-4099-461c-9970-4f2969d94a7c" providerId="ADAL" clId="{2BA5BCED-8A31-4FA9-9A1E-B48E8123F10D}" dt="2021-04-08T17:30:06.285" v="6926" actId="14100"/>
          <ac:spMkLst>
            <pc:docMk/>
            <pc:sldMk cId="1758609409" sldId="259"/>
            <ac:spMk id="29" creationId="{0E83C3E7-D9A3-4C06-B75D-00D8CEB37271}"/>
          </ac:spMkLst>
        </pc:spChg>
        <pc:spChg chg="add mod">
          <ac:chgData name="Garcia, Cristian" userId="c5ea98de-4099-461c-9970-4f2969d94a7c" providerId="ADAL" clId="{2BA5BCED-8A31-4FA9-9A1E-B48E8123F10D}" dt="2021-04-08T17:31:03.068" v="6936" actId="14100"/>
          <ac:spMkLst>
            <pc:docMk/>
            <pc:sldMk cId="1758609409" sldId="259"/>
            <ac:spMk id="30" creationId="{139EFBA1-D34E-42F4-A234-90B0E98718BA}"/>
          </ac:spMkLst>
        </pc:spChg>
        <pc:spChg chg="add mod">
          <ac:chgData name="Garcia, Cristian" userId="c5ea98de-4099-461c-9970-4f2969d94a7c" providerId="ADAL" clId="{2BA5BCED-8A31-4FA9-9A1E-B48E8123F10D}" dt="2021-04-08T17:31:45.576" v="6942" actId="1076"/>
          <ac:spMkLst>
            <pc:docMk/>
            <pc:sldMk cId="1758609409" sldId="259"/>
            <ac:spMk id="31" creationId="{4DE93ADD-8F10-4BCC-B9DE-7314A7235B9C}"/>
          </ac:spMkLst>
        </pc:spChg>
        <pc:spChg chg="add mod">
          <ac:chgData name="Garcia, Cristian" userId="c5ea98de-4099-461c-9970-4f2969d94a7c" providerId="ADAL" clId="{2BA5BCED-8A31-4FA9-9A1E-B48E8123F10D}" dt="2021-04-08T17:32:31.739" v="6985" actId="14100"/>
          <ac:spMkLst>
            <pc:docMk/>
            <pc:sldMk cId="1758609409" sldId="259"/>
            <ac:spMk id="32" creationId="{6CB36494-F3B3-4465-91EA-21BE6CF23279}"/>
          </ac:spMkLst>
        </pc:spChg>
        <pc:picChg chg="add mod">
          <ac:chgData name="Garcia, Cristian" userId="c5ea98de-4099-461c-9970-4f2969d94a7c" providerId="ADAL" clId="{2BA5BCED-8A31-4FA9-9A1E-B48E8123F10D}" dt="2021-04-08T14:31:30.582" v="2856" actId="1036"/>
          <ac:picMkLst>
            <pc:docMk/>
            <pc:sldMk cId="1758609409" sldId="259"/>
            <ac:picMk id="8" creationId="{4D14E481-60E7-4E98-B876-4C668FE43667}"/>
          </ac:picMkLst>
        </pc:picChg>
        <pc:picChg chg="add del mod">
          <ac:chgData name="Garcia, Cristian" userId="c5ea98de-4099-461c-9970-4f2969d94a7c" providerId="ADAL" clId="{2BA5BCED-8A31-4FA9-9A1E-B48E8123F10D}" dt="2021-04-08T15:22:08.217" v="4302" actId="478"/>
          <ac:picMkLst>
            <pc:docMk/>
            <pc:sldMk cId="1758609409" sldId="259"/>
            <ac:picMk id="10" creationId="{C9F2B45A-C24F-4B7E-9AC6-6C253A315602}"/>
          </ac:picMkLst>
        </pc:picChg>
        <pc:picChg chg="del">
          <ac:chgData name="Garcia, Cristian" userId="c5ea98de-4099-461c-9970-4f2969d94a7c" providerId="ADAL" clId="{2BA5BCED-8A31-4FA9-9A1E-B48E8123F10D}" dt="2021-04-08T14:25:26.453" v="2552" actId="478"/>
          <ac:picMkLst>
            <pc:docMk/>
            <pc:sldMk cId="1758609409" sldId="259"/>
            <ac:picMk id="11" creationId="{9C745467-E033-42EB-B744-E6525E155132}"/>
          </ac:picMkLst>
        </pc:picChg>
        <pc:picChg chg="del">
          <ac:chgData name="Garcia, Cristian" userId="c5ea98de-4099-461c-9970-4f2969d94a7c" providerId="ADAL" clId="{2BA5BCED-8A31-4FA9-9A1E-B48E8123F10D}" dt="2021-04-08T14:25:24.493" v="2551" actId="478"/>
          <ac:picMkLst>
            <pc:docMk/>
            <pc:sldMk cId="1758609409" sldId="259"/>
            <ac:picMk id="12" creationId="{253A04E6-D489-461F-BA4B-CB5C6CA7014D}"/>
          </ac:picMkLst>
        </pc:picChg>
        <pc:picChg chg="add del mod">
          <ac:chgData name="Garcia, Cristian" userId="c5ea98de-4099-461c-9970-4f2969d94a7c" providerId="ADAL" clId="{2BA5BCED-8A31-4FA9-9A1E-B48E8123F10D}" dt="2021-04-08T15:23:53.447" v="4307" actId="478"/>
          <ac:picMkLst>
            <pc:docMk/>
            <pc:sldMk cId="1758609409" sldId="259"/>
            <ac:picMk id="13" creationId="{9C7D47D9-6864-4A85-8B31-9E83DA6C4862}"/>
          </ac:picMkLst>
        </pc:picChg>
        <pc:picChg chg="add del mod">
          <ac:chgData name="Garcia, Cristian" userId="c5ea98de-4099-461c-9970-4f2969d94a7c" providerId="ADAL" clId="{2BA5BCED-8A31-4FA9-9A1E-B48E8123F10D}" dt="2021-04-08T15:27:18.616" v="4312" actId="478"/>
          <ac:picMkLst>
            <pc:docMk/>
            <pc:sldMk cId="1758609409" sldId="259"/>
            <ac:picMk id="14" creationId="{38EB78F1-97A1-4CAA-9F9C-FD63AE079170}"/>
          </ac:picMkLst>
        </pc:picChg>
        <pc:picChg chg="add del mod">
          <ac:chgData name="Garcia, Cristian" userId="c5ea98de-4099-461c-9970-4f2969d94a7c" providerId="ADAL" clId="{2BA5BCED-8A31-4FA9-9A1E-B48E8123F10D}" dt="2021-04-08T15:28:03.461" v="4316" actId="478"/>
          <ac:picMkLst>
            <pc:docMk/>
            <pc:sldMk cId="1758609409" sldId="259"/>
            <ac:picMk id="25" creationId="{FBE15E67-BB9A-4C03-8371-B45059FAD0D5}"/>
          </ac:picMkLst>
        </pc:picChg>
        <pc:picChg chg="add mod">
          <ac:chgData name="Garcia, Cristian" userId="c5ea98de-4099-461c-9970-4f2969d94a7c" providerId="ADAL" clId="{2BA5BCED-8A31-4FA9-9A1E-B48E8123F10D}" dt="2021-04-08T15:31:15.094" v="4325" actId="1076"/>
          <ac:picMkLst>
            <pc:docMk/>
            <pc:sldMk cId="1758609409" sldId="259"/>
            <ac:picMk id="26" creationId="{1C3745AE-23D7-4B82-9523-C5BF8BECAA9C}"/>
          </ac:picMkLst>
        </pc:picChg>
        <pc:picChg chg="add mod">
          <ac:chgData name="Garcia, Cristian" userId="c5ea98de-4099-461c-9970-4f2969d94a7c" providerId="ADAL" clId="{2BA5BCED-8A31-4FA9-9A1E-B48E8123F10D}" dt="2021-04-08T15:31:20.808" v="4326" actId="1076"/>
          <ac:picMkLst>
            <pc:docMk/>
            <pc:sldMk cId="1758609409" sldId="259"/>
            <ac:picMk id="27" creationId="{E0C9D7A7-2949-4B91-BABE-3EA46232F1AB}"/>
          </ac:picMkLst>
        </pc:picChg>
        <pc:cxnChg chg="del">
          <ac:chgData name="Garcia, Cristian" userId="c5ea98de-4099-461c-9970-4f2969d94a7c" providerId="ADAL" clId="{2BA5BCED-8A31-4FA9-9A1E-B48E8123F10D}" dt="2021-04-08T14:25:39.526" v="2557" actId="478"/>
          <ac:cxnSpMkLst>
            <pc:docMk/>
            <pc:sldMk cId="1758609409" sldId="259"/>
            <ac:cxnSpMk id="17" creationId="{4F286A17-2816-4967-BBDD-3B386A2C5457}"/>
          </ac:cxnSpMkLst>
        </pc:cxnChg>
        <pc:cxnChg chg="del">
          <ac:chgData name="Garcia, Cristian" userId="c5ea98de-4099-461c-9970-4f2969d94a7c" providerId="ADAL" clId="{2BA5BCED-8A31-4FA9-9A1E-B48E8123F10D}" dt="2021-04-08T14:25:38.921" v="2556" actId="478"/>
          <ac:cxnSpMkLst>
            <pc:docMk/>
            <pc:sldMk cId="1758609409" sldId="259"/>
            <ac:cxnSpMk id="18" creationId="{864577FB-7F8D-4A91-A4B4-7CAA42FC2700}"/>
          </ac:cxnSpMkLst>
        </pc:cxnChg>
        <pc:cxnChg chg="add mod">
          <ac:chgData name="Garcia, Cristian" userId="c5ea98de-4099-461c-9970-4f2969d94a7c" providerId="ADAL" clId="{2BA5BCED-8A31-4FA9-9A1E-B48E8123F10D}" dt="2021-04-08T14:36:47.121" v="3043" actId="1076"/>
          <ac:cxnSpMkLst>
            <pc:docMk/>
            <pc:sldMk cId="1758609409" sldId="259"/>
            <ac:cxnSpMk id="19" creationId="{479BD934-ECE6-4751-88BA-E159A2136245}"/>
          </ac:cxnSpMkLst>
        </pc:cxnChg>
        <pc:cxnChg chg="add mod">
          <ac:chgData name="Garcia, Cristian" userId="c5ea98de-4099-461c-9970-4f2969d94a7c" providerId="ADAL" clId="{2BA5BCED-8A31-4FA9-9A1E-B48E8123F10D}" dt="2021-04-08T14:36:47.121" v="3043" actId="1076"/>
          <ac:cxnSpMkLst>
            <pc:docMk/>
            <pc:sldMk cId="1758609409" sldId="259"/>
            <ac:cxnSpMk id="20" creationId="{8226E5C0-C95C-47A1-9C18-F12E35A5CFC3}"/>
          </ac:cxnSpMkLst>
        </pc:cxnChg>
      </pc:sldChg>
      <pc:sldChg chg="del">
        <pc:chgData name="Garcia, Cristian" userId="c5ea98de-4099-461c-9970-4f2969d94a7c" providerId="ADAL" clId="{2BA5BCED-8A31-4FA9-9A1E-B48E8123F10D}" dt="2021-04-08T15:37:08.748" v="4615"/>
        <pc:sldMkLst>
          <pc:docMk/>
          <pc:sldMk cId="2086525949" sldId="260"/>
        </pc:sldMkLst>
      </pc:sldChg>
      <pc:sldChg chg="addSp delSp modSp">
        <pc:chgData name="Garcia, Cristian" userId="c5ea98de-4099-461c-9970-4f2969d94a7c" providerId="ADAL" clId="{2BA5BCED-8A31-4FA9-9A1E-B48E8123F10D}" dt="2021-04-08T18:12:30.668" v="7898" actId="1076"/>
        <pc:sldMkLst>
          <pc:docMk/>
          <pc:sldMk cId="2656044159" sldId="260"/>
        </pc:sldMkLst>
        <pc:spChg chg="mod">
          <ac:chgData name="Garcia, Cristian" userId="c5ea98de-4099-461c-9970-4f2969d94a7c" providerId="ADAL" clId="{2BA5BCED-8A31-4FA9-9A1E-B48E8123F10D}" dt="2021-04-08T18:01:21.006" v="7895" actId="20577"/>
          <ac:spMkLst>
            <pc:docMk/>
            <pc:sldMk cId="2656044159" sldId="260"/>
            <ac:spMk id="3" creationId="{9CDF0945-9BBA-4EF4-BAC2-A7965C4795DA}"/>
          </ac:spMkLst>
        </pc:spChg>
        <pc:spChg chg="mod">
          <ac:chgData name="Garcia, Cristian" userId="c5ea98de-4099-461c-9970-4f2969d94a7c" providerId="ADAL" clId="{2BA5BCED-8A31-4FA9-9A1E-B48E8123F10D}" dt="2021-04-08T17:57:57.022" v="7776" actId="20577"/>
          <ac:spMkLst>
            <pc:docMk/>
            <pc:sldMk cId="2656044159" sldId="260"/>
            <ac:spMk id="5" creationId="{8A13FD6C-B39B-4F91-98E5-FA3F7E4734AB}"/>
          </ac:spMkLst>
        </pc:spChg>
        <pc:spChg chg="del">
          <ac:chgData name="Garcia, Cristian" userId="c5ea98de-4099-461c-9970-4f2969d94a7c" providerId="ADAL" clId="{2BA5BCED-8A31-4FA9-9A1E-B48E8123F10D}" dt="2021-04-08T15:52:00.772" v="4676" actId="478"/>
          <ac:spMkLst>
            <pc:docMk/>
            <pc:sldMk cId="2656044159" sldId="260"/>
            <ac:spMk id="15" creationId="{1AE10154-D2DC-457D-9A1C-657963625685}"/>
          </ac:spMkLst>
        </pc:spChg>
        <pc:spChg chg="del">
          <ac:chgData name="Garcia, Cristian" userId="c5ea98de-4099-461c-9970-4f2969d94a7c" providerId="ADAL" clId="{2BA5BCED-8A31-4FA9-9A1E-B48E8123F10D}" dt="2021-04-08T15:51:52.943" v="4673" actId="478"/>
          <ac:spMkLst>
            <pc:docMk/>
            <pc:sldMk cId="2656044159" sldId="260"/>
            <ac:spMk id="21" creationId="{C7A6C01C-2C04-4EEB-8110-DDC78F11B27A}"/>
          </ac:spMkLst>
        </pc:spChg>
        <pc:spChg chg="del">
          <ac:chgData name="Garcia, Cristian" userId="c5ea98de-4099-461c-9970-4f2969d94a7c" providerId="ADAL" clId="{2BA5BCED-8A31-4FA9-9A1E-B48E8123F10D}" dt="2021-04-08T15:51:45.830" v="4671" actId="478"/>
          <ac:spMkLst>
            <pc:docMk/>
            <pc:sldMk cId="2656044159" sldId="260"/>
            <ac:spMk id="23" creationId="{655B9370-1C25-4CCD-9BF7-E00F2CF5E598}"/>
          </ac:spMkLst>
        </pc:spChg>
        <pc:spChg chg="del">
          <ac:chgData name="Garcia, Cristian" userId="c5ea98de-4099-461c-9970-4f2969d94a7c" providerId="ADAL" clId="{2BA5BCED-8A31-4FA9-9A1E-B48E8123F10D}" dt="2021-04-08T15:51:49.304" v="4672" actId="478"/>
          <ac:spMkLst>
            <pc:docMk/>
            <pc:sldMk cId="2656044159" sldId="260"/>
            <ac:spMk id="24" creationId="{1A693B63-FAF8-47DA-A8A8-3FCB4C5C4C26}"/>
          </ac:spMkLst>
        </pc:spChg>
        <pc:picChg chg="del">
          <ac:chgData name="Garcia, Cristian" userId="c5ea98de-4099-461c-9970-4f2969d94a7c" providerId="ADAL" clId="{2BA5BCED-8A31-4FA9-9A1E-B48E8123F10D}" dt="2021-04-08T15:51:32.375" v="4667" actId="478"/>
          <ac:picMkLst>
            <pc:docMk/>
            <pc:sldMk cId="2656044159" sldId="260"/>
            <ac:picMk id="8" creationId="{4D14E481-60E7-4E98-B876-4C668FE43667}"/>
          </ac:picMkLst>
        </pc:picChg>
        <pc:picChg chg="add mod">
          <ac:chgData name="Garcia, Cristian" userId="c5ea98de-4099-461c-9970-4f2969d94a7c" providerId="ADAL" clId="{2BA5BCED-8A31-4FA9-9A1E-B48E8123F10D}" dt="2021-04-08T18:12:30.668" v="7898" actId="1076"/>
          <ac:picMkLst>
            <pc:docMk/>
            <pc:sldMk cId="2656044159" sldId="260"/>
            <ac:picMk id="9" creationId="{988FFBB0-3F9B-4267-87BB-5AF76C426DE1}"/>
          </ac:picMkLst>
        </pc:picChg>
        <pc:picChg chg="del">
          <ac:chgData name="Garcia, Cristian" userId="c5ea98de-4099-461c-9970-4f2969d94a7c" providerId="ADAL" clId="{2BA5BCED-8A31-4FA9-9A1E-B48E8123F10D}" dt="2021-04-08T15:51:37.348" v="4668" actId="478"/>
          <ac:picMkLst>
            <pc:docMk/>
            <pc:sldMk cId="2656044159" sldId="260"/>
            <ac:picMk id="26" creationId="{1C3745AE-23D7-4B82-9523-C5BF8BECAA9C}"/>
          </ac:picMkLst>
        </pc:picChg>
        <pc:picChg chg="del">
          <ac:chgData name="Garcia, Cristian" userId="c5ea98de-4099-461c-9970-4f2969d94a7c" providerId="ADAL" clId="{2BA5BCED-8A31-4FA9-9A1E-B48E8123F10D}" dt="2021-04-08T15:51:39.424" v="4669" actId="478"/>
          <ac:picMkLst>
            <pc:docMk/>
            <pc:sldMk cId="2656044159" sldId="260"/>
            <ac:picMk id="27" creationId="{E0C9D7A7-2949-4B91-BABE-3EA46232F1AB}"/>
          </ac:picMkLst>
        </pc:picChg>
        <pc:cxnChg chg="del">
          <ac:chgData name="Garcia, Cristian" userId="c5ea98de-4099-461c-9970-4f2969d94a7c" providerId="ADAL" clId="{2BA5BCED-8A31-4FA9-9A1E-B48E8123F10D}" dt="2021-04-08T15:51:56.025" v="4674" actId="478"/>
          <ac:cxnSpMkLst>
            <pc:docMk/>
            <pc:sldMk cId="2656044159" sldId="260"/>
            <ac:cxnSpMk id="19" creationId="{479BD934-ECE6-4751-88BA-E159A2136245}"/>
          </ac:cxnSpMkLst>
        </pc:cxnChg>
        <pc:cxnChg chg="del">
          <ac:chgData name="Garcia, Cristian" userId="c5ea98de-4099-461c-9970-4f2969d94a7c" providerId="ADAL" clId="{2BA5BCED-8A31-4FA9-9A1E-B48E8123F10D}" dt="2021-04-08T15:51:58.049" v="4675" actId="478"/>
          <ac:cxnSpMkLst>
            <pc:docMk/>
            <pc:sldMk cId="2656044159" sldId="260"/>
            <ac:cxnSpMk id="20" creationId="{8226E5C0-C95C-47A1-9C18-F12E35A5CFC3}"/>
          </ac:cxnSpMkLst>
        </pc:cxnChg>
      </pc:sldChg>
      <pc:sldChg chg="addSp delSp modSp">
        <pc:chgData name="Garcia, Cristian" userId="c5ea98de-4099-461c-9970-4f2969d94a7c" providerId="ADAL" clId="{2BA5BCED-8A31-4FA9-9A1E-B48E8123F10D}" dt="2021-04-08T17:45:14.017" v="7218" actId="1076"/>
        <pc:sldMkLst>
          <pc:docMk/>
          <pc:sldMk cId="71695324" sldId="261"/>
        </pc:sldMkLst>
        <pc:spChg chg="mod">
          <ac:chgData name="Garcia, Cristian" userId="c5ea98de-4099-461c-9970-4f2969d94a7c" providerId="ADAL" clId="{2BA5BCED-8A31-4FA9-9A1E-B48E8123F10D}" dt="2021-04-08T17:44:06.251" v="7179" actId="20577"/>
          <ac:spMkLst>
            <pc:docMk/>
            <pc:sldMk cId="71695324" sldId="261"/>
            <ac:spMk id="3" creationId="{9CDF0945-9BBA-4EF4-BAC2-A7965C4795DA}"/>
          </ac:spMkLst>
        </pc:spChg>
        <pc:spChg chg="mod">
          <ac:chgData name="Garcia, Cristian" userId="c5ea98de-4099-461c-9970-4f2969d94a7c" providerId="ADAL" clId="{2BA5BCED-8A31-4FA9-9A1E-B48E8123F10D}" dt="2021-04-08T17:39:51.453" v="7112" actId="20577"/>
          <ac:spMkLst>
            <pc:docMk/>
            <pc:sldMk cId="71695324" sldId="261"/>
            <ac:spMk id="5" creationId="{8A13FD6C-B39B-4F91-98E5-FA3F7E4734AB}"/>
          </ac:spMkLst>
        </pc:spChg>
        <pc:spChg chg="add mod">
          <ac:chgData name="Garcia, Cristian" userId="c5ea98de-4099-461c-9970-4f2969d94a7c" providerId="ADAL" clId="{2BA5BCED-8A31-4FA9-9A1E-B48E8123F10D}" dt="2021-04-08T17:34:09.395" v="6998" actId="1037"/>
          <ac:spMkLst>
            <pc:docMk/>
            <pc:sldMk cId="71695324" sldId="261"/>
            <ac:spMk id="13" creationId="{A7C89E66-833F-4D3D-8232-7DC8A98189C4}"/>
          </ac:spMkLst>
        </pc:spChg>
        <pc:spChg chg="add mod">
          <ac:chgData name="Garcia, Cristian" userId="c5ea98de-4099-461c-9970-4f2969d94a7c" providerId="ADAL" clId="{2BA5BCED-8A31-4FA9-9A1E-B48E8123F10D}" dt="2021-04-08T17:44:36.044" v="7206" actId="1036"/>
          <ac:spMkLst>
            <pc:docMk/>
            <pc:sldMk cId="71695324" sldId="261"/>
            <ac:spMk id="15" creationId="{39B88E42-9D6E-410A-8152-CB5DF6EE1813}"/>
          </ac:spMkLst>
        </pc:spChg>
        <pc:spChg chg="add mod">
          <ac:chgData name="Garcia, Cristian" userId="c5ea98de-4099-461c-9970-4f2969d94a7c" providerId="ADAL" clId="{2BA5BCED-8A31-4FA9-9A1E-B48E8123F10D}" dt="2021-04-08T17:44:41.601" v="7214" actId="1035"/>
          <ac:spMkLst>
            <pc:docMk/>
            <pc:sldMk cId="71695324" sldId="261"/>
            <ac:spMk id="16" creationId="{3D8BC01B-6FAA-49D4-9836-BF11493C36B5}"/>
          </ac:spMkLst>
        </pc:spChg>
        <pc:spChg chg="add mod">
          <ac:chgData name="Garcia, Cristian" userId="c5ea98de-4099-461c-9970-4f2969d94a7c" providerId="ADAL" clId="{2BA5BCED-8A31-4FA9-9A1E-B48E8123F10D}" dt="2021-04-08T17:44:30.242" v="7195" actId="1036"/>
          <ac:spMkLst>
            <pc:docMk/>
            <pc:sldMk cId="71695324" sldId="261"/>
            <ac:spMk id="18" creationId="{0C548BA0-CE67-44A6-957C-77D060440A56}"/>
          </ac:spMkLst>
        </pc:spChg>
        <pc:picChg chg="add mod modCrop">
          <ac:chgData name="Garcia, Cristian" userId="c5ea98de-4099-461c-9970-4f2969d94a7c" providerId="ADAL" clId="{2BA5BCED-8A31-4FA9-9A1E-B48E8123F10D}" dt="2021-04-08T17:26:51.933" v="6831" actId="1036"/>
          <ac:picMkLst>
            <pc:docMk/>
            <pc:sldMk cId="71695324" sldId="261"/>
            <ac:picMk id="8" creationId="{E212174C-B539-490F-9960-3C72634555A3}"/>
          </ac:picMkLst>
        </pc:picChg>
        <pc:picChg chg="add mod">
          <ac:chgData name="Garcia, Cristian" userId="c5ea98de-4099-461c-9970-4f2969d94a7c" providerId="ADAL" clId="{2BA5BCED-8A31-4FA9-9A1E-B48E8123F10D}" dt="2021-04-08T17:26:46.308" v="6827" actId="1035"/>
          <ac:picMkLst>
            <pc:docMk/>
            <pc:sldMk cId="71695324" sldId="261"/>
            <ac:picMk id="9" creationId="{67C4BFE8-6077-4CC6-A98C-A5C5CFD7C7BD}"/>
          </ac:picMkLst>
        </pc:picChg>
        <pc:picChg chg="add mod modCrop">
          <ac:chgData name="Garcia, Cristian" userId="c5ea98de-4099-461c-9970-4f2969d94a7c" providerId="ADAL" clId="{2BA5BCED-8A31-4FA9-9A1E-B48E8123F10D}" dt="2021-04-08T17:26:54.320" v="6835" actId="1036"/>
          <ac:picMkLst>
            <pc:docMk/>
            <pc:sldMk cId="71695324" sldId="261"/>
            <ac:picMk id="10" creationId="{3E507F4D-8BE0-4142-9A5F-FDD57B8B7EB1}"/>
          </ac:picMkLst>
        </pc:picChg>
        <pc:picChg chg="add del mod">
          <ac:chgData name="Garcia, Cristian" userId="c5ea98de-4099-461c-9970-4f2969d94a7c" providerId="ADAL" clId="{2BA5BCED-8A31-4FA9-9A1E-B48E8123F10D}" dt="2021-04-08T17:16:35.014" v="6129" actId="478"/>
          <ac:picMkLst>
            <pc:docMk/>
            <pc:sldMk cId="71695324" sldId="261"/>
            <ac:picMk id="11" creationId="{D1AEBA44-5D5B-4619-BABB-E83ECCBFD94B}"/>
          </ac:picMkLst>
        </pc:picChg>
        <pc:picChg chg="add mod">
          <ac:chgData name="Garcia, Cristian" userId="c5ea98de-4099-461c-9970-4f2969d94a7c" providerId="ADAL" clId="{2BA5BCED-8A31-4FA9-9A1E-B48E8123F10D}" dt="2021-04-08T17:44:09.943" v="7183" actId="1035"/>
          <ac:picMkLst>
            <pc:docMk/>
            <pc:sldMk cId="71695324" sldId="261"/>
            <ac:picMk id="12" creationId="{9D271D42-140A-437B-86FE-7FE0E9A47798}"/>
          </ac:picMkLst>
        </pc:picChg>
        <pc:picChg chg="add mod">
          <ac:chgData name="Garcia, Cristian" userId="c5ea98de-4099-461c-9970-4f2969d94a7c" providerId="ADAL" clId="{2BA5BCED-8A31-4FA9-9A1E-B48E8123F10D}" dt="2021-04-08T17:34:39.686" v="7002" actId="1036"/>
          <ac:picMkLst>
            <pc:docMk/>
            <pc:sldMk cId="71695324" sldId="261"/>
            <ac:picMk id="14" creationId="{3A716823-F77D-4A9D-A99B-E9BCFDA11846}"/>
          </ac:picMkLst>
        </pc:picChg>
        <pc:picChg chg="add del mod">
          <ac:chgData name="Garcia, Cristian" userId="c5ea98de-4099-461c-9970-4f2969d94a7c" providerId="ADAL" clId="{2BA5BCED-8A31-4FA9-9A1E-B48E8123F10D}" dt="2021-04-08T17:36:35.826" v="7031"/>
          <ac:picMkLst>
            <pc:docMk/>
            <pc:sldMk cId="71695324" sldId="261"/>
            <ac:picMk id="17" creationId="{93CDCA26-23AD-4127-A17D-BFE2EE1560EB}"/>
          </ac:picMkLst>
        </pc:picChg>
        <pc:picChg chg="add mod">
          <ac:chgData name="Garcia, Cristian" userId="c5ea98de-4099-461c-9970-4f2969d94a7c" providerId="ADAL" clId="{2BA5BCED-8A31-4FA9-9A1E-B48E8123F10D}" dt="2021-04-08T17:45:14.017" v="7218" actId="1076"/>
          <ac:picMkLst>
            <pc:docMk/>
            <pc:sldMk cId="71695324" sldId="261"/>
            <ac:picMk id="19" creationId="{17F86226-B103-42D9-884E-D3584750DA54}"/>
          </ac:picMkLst>
        </pc:picChg>
      </pc:sldChg>
    </pc:docChg>
  </pc:docChgLst>
  <pc:docChgLst>
    <pc:chgData name="Garcia, Cristian" userId="S::cristgarcia@deloitte.com::c5ea98de-4099-461c-9970-4f2969d94a7c" providerId="AD" clId="Web-{1024446D-CAA5-4EA9-9B2A-531F66FBF851}"/>
    <pc:docChg chg="modSld">
      <pc:chgData name="Garcia, Cristian" userId="S::cristgarcia@deloitte.com::c5ea98de-4099-461c-9970-4f2969d94a7c" providerId="AD" clId="Web-{1024446D-CAA5-4EA9-9B2A-531F66FBF851}" dt="2021-04-08T19:12:01.097" v="4" actId="20577"/>
      <pc:docMkLst>
        <pc:docMk/>
      </pc:docMkLst>
      <pc:sldChg chg="modSp">
        <pc:chgData name="Garcia, Cristian" userId="S::cristgarcia@deloitte.com::c5ea98de-4099-461c-9970-4f2969d94a7c" providerId="AD" clId="Web-{1024446D-CAA5-4EA9-9B2A-531F66FBF851}" dt="2021-04-08T19:12:01.097" v="4" actId="20577"/>
        <pc:sldMkLst>
          <pc:docMk/>
          <pc:sldMk cId="71695324" sldId="261"/>
        </pc:sldMkLst>
        <pc:spChg chg="mod">
          <ac:chgData name="Garcia, Cristian" userId="S::cristgarcia@deloitte.com::c5ea98de-4099-461c-9970-4f2969d94a7c" providerId="AD" clId="Web-{1024446D-CAA5-4EA9-9B2A-531F66FBF851}" dt="2021-04-08T19:12:01.097" v="4" actId="20577"/>
          <ac:spMkLst>
            <pc:docMk/>
            <pc:sldMk cId="71695324" sldId="261"/>
            <ac:spMk id="3" creationId="{9CDF0945-9BBA-4EF4-BAC2-A7965C4795DA}"/>
          </ac:spMkLst>
        </pc:spChg>
      </pc:sldChg>
    </pc:docChg>
  </pc:docChgLst>
  <pc:docChgLst>
    <pc:chgData name="Seshadri, Nithin" userId="9ff4de61-27b3-4311-8b58-dd9b09528048" providerId="ADAL" clId="{AC9F6D46-E620-45AC-AC90-D1C71FB91E8A}"/>
    <pc:docChg chg="custSel modSld">
      <pc:chgData name="Seshadri, Nithin" userId="9ff4de61-27b3-4311-8b58-dd9b09528048" providerId="ADAL" clId="{AC9F6D46-E620-45AC-AC90-D1C71FB91E8A}" dt="2021-04-12T22:57:23.795" v="330" actId="20577"/>
      <pc:docMkLst>
        <pc:docMk/>
      </pc:docMkLst>
      <pc:sldChg chg="modSp">
        <pc:chgData name="Seshadri, Nithin" userId="9ff4de61-27b3-4311-8b58-dd9b09528048" providerId="ADAL" clId="{AC9F6D46-E620-45AC-AC90-D1C71FB91E8A}" dt="2021-04-12T22:57:23.795" v="330" actId="20577"/>
        <pc:sldMkLst>
          <pc:docMk/>
          <pc:sldMk cId="2591542807" sldId="257"/>
        </pc:sldMkLst>
        <pc:spChg chg="mod">
          <ac:chgData name="Seshadri, Nithin" userId="9ff4de61-27b3-4311-8b58-dd9b09528048" providerId="ADAL" clId="{AC9F6D46-E620-45AC-AC90-D1C71FB91E8A}" dt="2021-04-12T22:57:23.795" v="330" actId="20577"/>
          <ac:spMkLst>
            <pc:docMk/>
            <pc:sldMk cId="2591542807" sldId="257"/>
            <ac:spMk id="3" creationId="{9CDF0945-9BBA-4EF4-BAC2-A7965C4795DA}"/>
          </ac:spMkLst>
        </pc:spChg>
      </pc:sldChg>
      <pc:sldChg chg="modSp">
        <pc:chgData name="Seshadri, Nithin" userId="9ff4de61-27b3-4311-8b58-dd9b09528048" providerId="ADAL" clId="{AC9F6D46-E620-45AC-AC90-D1C71FB91E8A}" dt="2021-04-12T22:55:45.661" v="267" actId="33524"/>
        <pc:sldMkLst>
          <pc:docMk/>
          <pc:sldMk cId="1758609409" sldId="259"/>
        </pc:sldMkLst>
        <pc:spChg chg="mod">
          <ac:chgData name="Seshadri, Nithin" userId="9ff4de61-27b3-4311-8b58-dd9b09528048" providerId="ADAL" clId="{AC9F6D46-E620-45AC-AC90-D1C71FB91E8A}" dt="2021-04-12T22:55:45.661" v="267" actId="33524"/>
          <ac:spMkLst>
            <pc:docMk/>
            <pc:sldMk cId="1758609409" sldId="259"/>
            <ac:spMk id="3" creationId="{9CDF0945-9BBA-4EF4-BAC2-A7965C4795DA}"/>
          </ac:spMkLst>
        </pc:spChg>
        <pc:spChg chg="mod">
          <ac:chgData name="Seshadri, Nithin" userId="9ff4de61-27b3-4311-8b58-dd9b09528048" providerId="ADAL" clId="{AC9F6D46-E620-45AC-AC90-D1C71FB91E8A}" dt="2021-04-12T22:53:32.651" v="2" actId="20577"/>
          <ac:spMkLst>
            <pc:docMk/>
            <pc:sldMk cId="1758609409" sldId="259"/>
            <ac:spMk id="25" creationId="{CA07388B-0A62-4950-B2AC-8859FFDE9B45}"/>
          </ac:spMkLst>
        </pc:spChg>
        <pc:spChg chg="mod">
          <ac:chgData name="Seshadri, Nithin" userId="9ff4de61-27b3-4311-8b58-dd9b09528048" providerId="ADAL" clId="{AC9F6D46-E620-45AC-AC90-D1C71FB91E8A}" dt="2021-04-12T22:53:19.911" v="0" actId="114"/>
          <ac:spMkLst>
            <pc:docMk/>
            <pc:sldMk cId="1758609409" sldId="259"/>
            <ac:spMk id="35" creationId="{523E2402-F7C0-44C3-BEE8-D6D997BD161A}"/>
          </ac:spMkLst>
        </pc:spChg>
        <pc:spChg chg="mod">
          <ac:chgData name="Seshadri, Nithin" userId="9ff4de61-27b3-4311-8b58-dd9b09528048" providerId="ADAL" clId="{AC9F6D46-E620-45AC-AC90-D1C71FB91E8A}" dt="2021-04-12T22:53:24.345" v="1" actId="114"/>
          <ac:spMkLst>
            <pc:docMk/>
            <pc:sldMk cId="1758609409" sldId="259"/>
            <ac:spMk id="38" creationId="{3F51AF72-D6AF-45A4-BAA1-1439A6A4205E}"/>
          </ac:spMkLst>
        </pc:spChg>
      </pc:sldChg>
    </pc:docChg>
  </pc:docChgLst>
  <pc:docChgLst>
    <pc:chgData name="Saudek, Kailie" userId="0cffcfd4-cda7-46ce-90ec-30cb01b994fb" providerId="ADAL" clId="{7FA92FC3-7CC0-462D-AA53-CB27434974FF}"/>
    <pc:docChg chg="undo custSel addSld delSld modSld modMainMaster">
      <pc:chgData name="Saudek, Kailie" userId="0cffcfd4-cda7-46ce-90ec-30cb01b994fb" providerId="ADAL" clId="{7FA92FC3-7CC0-462D-AA53-CB27434974FF}" dt="2021-04-28T21:13:55.166" v="2945" actId="20577"/>
      <pc:docMkLst>
        <pc:docMk/>
      </pc:docMkLst>
      <pc:sldChg chg="addSp modSp">
        <pc:chgData name="Saudek, Kailie" userId="0cffcfd4-cda7-46ce-90ec-30cb01b994fb" providerId="ADAL" clId="{7FA92FC3-7CC0-462D-AA53-CB27434974FF}" dt="2021-04-28T19:44:20.694" v="1970" actId="1036"/>
        <pc:sldMkLst>
          <pc:docMk/>
          <pc:sldMk cId="2591542807" sldId="257"/>
        </pc:sldMkLst>
        <pc:spChg chg="mod">
          <ac:chgData name="Saudek, Kailie" userId="0cffcfd4-cda7-46ce-90ec-30cb01b994fb" providerId="ADAL" clId="{7FA92FC3-7CC0-462D-AA53-CB27434974FF}" dt="2021-04-28T19:04:50.156" v="1895" actId="20577"/>
          <ac:spMkLst>
            <pc:docMk/>
            <pc:sldMk cId="2591542807" sldId="257"/>
            <ac:spMk id="3" creationId="{9CDF0945-9BBA-4EF4-BAC2-A7965C4795DA}"/>
          </ac:spMkLst>
        </pc:spChg>
        <pc:spChg chg="mod">
          <ac:chgData name="Saudek, Kailie" userId="0cffcfd4-cda7-46ce-90ec-30cb01b994fb" providerId="ADAL" clId="{7FA92FC3-7CC0-462D-AA53-CB27434974FF}" dt="2021-04-28T19:36:36.202" v="1949" actId="313"/>
          <ac:spMkLst>
            <pc:docMk/>
            <pc:sldMk cId="2591542807" sldId="257"/>
            <ac:spMk id="8" creationId="{938DBDB5-F855-4DCB-AD4B-E4AD447B1D26}"/>
          </ac:spMkLst>
        </pc:spChg>
        <pc:spChg chg="add mod">
          <ac:chgData name="Saudek, Kailie" userId="0cffcfd4-cda7-46ce-90ec-30cb01b994fb" providerId="ADAL" clId="{7FA92FC3-7CC0-462D-AA53-CB27434974FF}" dt="2021-04-28T19:44:20.694" v="1970" actId="1036"/>
          <ac:spMkLst>
            <pc:docMk/>
            <pc:sldMk cId="2591542807" sldId="257"/>
            <ac:spMk id="19" creationId="{2A92FCD8-AC42-4063-AEFF-FBBE751AAD87}"/>
          </ac:spMkLst>
        </pc:spChg>
        <pc:spChg chg="mod">
          <ac:chgData name="Saudek, Kailie" userId="0cffcfd4-cda7-46ce-90ec-30cb01b994fb" providerId="ADAL" clId="{7FA92FC3-7CC0-462D-AA53-CB27434974FF}" dt="2021-04-28T19:05:34.613" v="1899" actId="1037"/>
          <ac:spMkLst>
            <pc:docMk/>
            <pc:sldMk cId="2591542807" sldId="257"/>
            <ac:spMk id="22" creationId="{45DEAB4E-5E7B-4EDB-A506-17E1F42F2043}"/>
          </ac:spMkLst>
        </pc:spChg>
        <pc:spChg chg="mod">
          <ac:chgData name="Saudek, Kailie" userId="0cffcfd4-cda7-46ce-90ec-30cb01b994fb" providerId="ADAL" clId="{7FA92FC3-7CC0-462D-AA53-CB27434974FF}" dt="2021-04-28T19:02:16.703" v="1836" actId="1038"/>
          <ac:spMkLst>
            <pc:docMk/>
            <pc:sldMk cId="2591542807" sldId="257"/>
            <ac:spMk id="28" creationId="{05A63DE6-4DB6-4F0F-89EA-D0E3F5DD1E86}"/>
          </ac:spMkLst>
        </pc:spChg>
        <pc:spChg chg="mod">
          <ac:chgData name="Saudek, Kailie" userId="0cffcfd4-cda7-46ce-90ec-30cb01b994fb" providerId="ADAL" clId="{7FA92FC3-7CC0-462D-AA53-CB27434974FF}" dt="2021-04-28T19:02:53.303" v="1846" actId="1037"/>
          <ac:spMkLst>
            <pc:docMk/>
            <pc:sldMk cId="2591542807" sldId="257"/>
            <ac:spMk id="30" creationId="{2C83DD5F-3DD0-4102-8612-29C36913F8D8}"/>
          </ac:spMkLst>
        </pc:spChg>
        <pc:spChg chg="mod">
          <ac:chgData name="Saudek, Kailie" userId="0cffcfd4-cda7-46ce-90ec-30cb01b994fb" providerId="ADAL" clId="{7FA92FC3-7CC0-462D-AA53-CB27434974FF}" dt="2021-04-28T19:43:05.804" v="1963" actId="1038"/>
          <ac:spMkLst>
            <pc:docMk/>
            <pc:sldMk cId="2591542807" sldId="257"/>
            <ac:spMk id="31" creationId="{2BC82D51-B767-4CC0-A6C8-68AB72356AC1}"/>
          </ac:spMkLst>
        </pc:spChg>
        <pc:picChg chg="mod">
          <ac:chgData name="Saudek, Kailie" userId="0cffcfd4-cda7-46ce-90ec-30cb01b994fb" providerId="ADAL" clId="{7FA92FC3-7CC0-462D-AA53-CB27434974FF}" dt="2021-04-28T19:42:32.654" v="1950" actId="14826"/>
          <ac:picMkLst>
            <pc:docMk/>
            <pc:sldMk cId="2591542807" sldId="257"/>
            <ac:picMk id="14" creationId="{DDC2C458-CBC5-4DED-A234-DD480875BA3B}"/>
          </ac:picMkLst>
        </pc:picChg>
        <pc:picChg chg="mod">
          <ac:chgData name="Saudek, Kailie" userId="0cffcfd4-cda7-46ce-90ec-30cb01b994fb" providerId="ADAL" clId="{7FA92FC3-7CC0-462D-AA53-CB27434974FF}" dt="2021-04-28T19:02:49.957" v="1845" actId="1076"/>
          <ac:picMkLst>
            <pc:docMk/>
            <pc:sldMk cId="2591542807" sldId="257"/>
            <ac:picMk id="15" creationId="{C44972F8-7952-4176-BA82-0CB7ED94FF16}"/>
          </ac:picMkLst>
        </pc:picChg>
      </pc:sldChg>
      <pc:sldChg chg="addSp delSp modSp add">
        <pc:chgData name="Saudek, Kailie" userId="0cffcfd4-cda7-46ce-90ec-30cb01b994fb" providerId="ADAL" clId="{7FA92FC3-7CC0-462D-AA53-CB27434974FF}" dt="2021-04-28T21:13:55.166" v="2945" actId="20577"/>
        <pc:sldMkLst>
          <pc:docMk/>
          <pc:sldMk cId="466659835" sldId="260"/>
        </pc:sldMkLst>
        <pc:spChg chg="del">
          <ac:chgData name="Saudek, Kailie" userId="0cffcfd4-cda7-46ce-90ec-30cb01b994fb" providerId="ADAL" clId="{7FA92FC3-7CC0-462D-AA53-CB27434974FF}" dt="2021-04-28T19:48:01.277" v="1980" actId="478"/>
          <ac:spMkLst>
            <pc:docMk/>
            <pc:sldMk cId="466659835" sldId="260"/>
            <ac:spMk id="3" creationId="{9CDF0945-9BBA-4EF4-BAC2-A7965C4795DA}"/>
          </ac:spMkLst>
        </pc:spChg>
        <pc:spChg chg="add del mod">
          <ac:chgData name="Saudek, Kailie" userId="0cffcfd4-cda7-46ce-90ec-30cb01b994fb" providerId="ADAL" clId="{7FA92FC3-7CC0-462D-AA53-CB27434974FF}" dt="2021-04-28T19:48:03.343" v="1981" actId="478"/>
          <ac:spMkLst>
            <pc:docMk/>
            <pc:sldMk cId="466659835" sldId="260"/>
            <ac:spMk id="6" creationId="{E510F1E5-EC74-4CFA-8F29-B90FD63BF2F3}"/>
          </ac:spMkLst>
        </pc:spChg>
        <pc:spChg chg="del mod">
          <ac:chgData name="Saudek, Kailie" userId="0cffcfd4-cda7-46ce-90ec-30cb01b994fb" providerId="ADAL" clId="{7FA92FC3-7CC0-462D-AA53-CB27434974FF}" dt="2021-04-28T19:48:17.469" v="1983" actId="478"/>
          <ac:spMkLst>
            <pc:docMk/>
            <pc:sldMk cId="466659835" sldId="260"/>
            <ac:spMk id="9" creationId="{713348C4-7B45-432A-857C-86762CEBE246}"/>
          </ac:spMkLst>
        </pc:spChg>
        <pc:spChg chg="add del mod">
          <ac:chgData name="Saudek, Kailie" userId="0cffcfd4-cda7-46ce-90ec-30cb01b994fb" providerId="ADAL" clId="{7FA92FC3-7CC0-462D-AA53-CB27434974FF}" dt="2021-04-28T20:05:30.271" v="2154" actId="478"/>
          <ac:spMkLst>
            <pc:docMk/>
            <pc:sldMk cId="466659835" sldId="260"/>
            <ac:spMk id="10" creationId="{2FCC1457-B9F9-43CD-8CBA-2573C04EA8C1}"/>
          </ac:spMkLst>
        </pc:spChg>
        <pc:spChg chg="add mod">
          <ac:chgData name="Saudek, Kailie" userId="0cffcfd4-cda7-46ce-90ec-30cb01b994fb" providerId="ADAL" clId="{7FA92FC3-7CC0-462D-AA53-CB27434974FF}" dt="2021-04-28T21:06:22.596" v="2697" actId="1035"/>
          <ac:spMkLst>
            <pc:docMk/>
            <pc:sldMk cId="466659835" sldId="260"/>
            <ac:spMk id="16" creationId="{4A0764BF-5C4E-44EE-9DDF-0FDF96D886E5}"/>
          </ac:spMkLst>
        </pc:spChg>
        <pc:spChg chg="add mod">
          <ac:chgData name="Saudek, Kailie" userId="0cffcfd4-cda7-46ce-90ec-30cb01b994fb" providerId="ADAL" clId="{7FA92FC3-7CC0-462D-AA53-CB27434974FF}" dt="2021-04-28T21:08:33.429" v="2871" actId="14100"/>
          <ac:spMkLst>
            <pc:docMk/>
            <pc:sldMk cId="466659835" sldId="260"/>
            <ac:spMk id="19" creationId="{73CDFCE6-40F3-47FD-8305-C354CEA74065}"/>
          </ac:spMkLst>
        </pc:spChg>
        <pc:spChg chg="add del">
          <ac:chgData name="Saudek, Kailie" userId="0cffcfd4-cda7-46ce-90ec-30cb01b994fb" providerId="ADAL" clId="{7FA92FC3-7CC0-462D-AA53-CB27434974FF}" dt="2021-04-28T19:59:05.451" v="2119" actId="478"/>
          <ac:spMkLst>
            <pc:docMk/>
            <pc:sldMk cId="466659835" sldId="260"/>
            <ac:spMk id="21" creationId="{D5632365-2479-431D-8936-658E5AF96967}"/>
          </ac:spMkLst>
        </pc:spChg>
        <pc:spChg chg="mod">
          <ac:chgData name="Saudek, Kailie" userId="0cffcfd4-cda7-46ce-90ec-30cb01b994fb" providerId="ADAL" clId="{7FA92FC3-7CC0-462D-AA53-CB27434974FF}" dt="2021-04-28T21:10:01.542" v="2882" actId="1076"/>
          <ac:spMkLst>
            <pc:docMk/>
            <pc:sldMk cId="466659835" sldId="260"/>
            <ac:spMk id="25" creationId="{CA07388B-0A62-4950-B2AC-8859FFDE9B45}"/>
          </ac:spMkLst>
        </pc:spChg>
        <pc:spChg chg="add mod">
          <ac:chgData name="Saudek, Kailie" userId="0cffcfd4-cda7-46ce-90ec-30cb01b994fb" providerId="ADAL" clId="{7FA92FC3-7CC0-462D-AA53-CB27434974FF}" dt="2021-04-28T20:09:21.171" v="2666" actId="164"/>
          <ac:spMkLst>
            <pc:docMk/>
            <pc:sldMk cId="466659835" sldId="260"/>
            <ac:spMk id="26" creationId="{6494C34A-6A55-4AAF-899F-044627B96320}"/>
          </ac:spMkLst>
        </pc:spChg>
        <pc:spChg chg="add mod">
          <ac:chgData name="Saudek, Kailie" userId="0cffcfd4-cda7-46ce-90ec-30cb01b994fb" providerId="ADAL" clId="{7FA92FC3-7CC0-462D-AA53-CB27434974FF}" dt="2021-04-28T21:13:55.166" v="2945" actId="20577"/>
          <ac:spMkLst>
            <pc:docMk/>
            <pc:sldMk cId="466659835" sldId="260"/>
            <ac:spMk id="27" creationId="{5A68B62B-068D-4A64-AB4F-EF5F33928F6B}"/>
          </ac:spMkLst>
        </pc:spChg>
        <pc:spChg chg="add mod">
          <ac:chgData name="Saudek, Kailie" userId="0cffcfd4-cda7-46ce-90ec-30cb01b994fb" providerId="ADAL" clId="{7FA92FC3-7CC0-462D-AA53-CB27434974FF}" dt="2021-04-28T20:09:06.718" v="2662" actId="164"/>
          <ac:spMkLst>
            <pc:docMk/>
            <pc:sldMk cId="466659835" sldId="260"/>
            <ac:spMk id="28" creationId="{603CB5A4-30FA-429A-90DA-7389AACE8CBB}"/>
          </ac:spMkLst>
        </pc:spChg>
        <pc:spChg chg="add mod">
          <ac:chgData name="Saudek, Kailie" userId="0cffcfd4-cda7-46ce-90ec-30cb01b994fb" providerId="ADAL" clId="{7FA92FC3-7CC0-462D-AA53-CB27434974FF}" dt="2021-04-28T21:09:45.691" v="2878" actId="1076"/>
          <ac:spMkLst>
            <pc:docMk/>
            <pc:sldMk cId="466659835" sldId="260"/>
            <ac:spMk id="31" creationId="{8888640A-A3D8-4746-8816-C39195F67BE5}"/>
          </ac:spMkLst>
        </pc:spChg>
        <pc:spChg chg="mod">
          <ac:chgData name="Saudek, Kailie" userId="0cffcfd4-cda7-46ce-90ec-30cb01b994fb" providerId="ADAL" clId="{7FA92FC3-7CC0-462D-AA53-CB27434974FF}" dt="2021-04-28T21:08:27.593" v="2870" actId="1076"/>
          <ac:spMkLst>
            <pc:docMk/>
            <pc:sldMk cId="466659835" sldId="260"/>
            <ac:spMk id="34" creationId="{19C0BC67-9B7A-41A1-BE2C-80E2EFF74188}"/>
          </ac:spMkLst>
        </pc:spChg>
        <pc:spChg chg="del">
          <ac:chgData name="Saudek, Kailie" userId="0cffcfd4-cda7-46ce-90ec-30cb01b994fb" providerId="ADAL" clId="{7FA92FC3-7CC0-462D-AA53-CB27434974FF}" dt="2021-04-28T19:47:42.034" v="1979" actId="478"/>
          <ac:spMkLst>
            <pc:docMk/>
            <pc:sldMk cId="466659835" sldId="260"/>
            <ac:spMk id="35" creationId="{523E2402-F7C0-44C3-BEE8-D6D997BD161A}"/>
          </ac:spMkLst>
        </pc:spChg>
        <pc:spChg chg="del">
          <ac:chgData name="Saudek, Kailie" userId="0cffcfd4-cda7-46ce-90ec-30cb01b994fb" providerId="ADAL" clId="{7FA92FC3-7CC0-462D-AA53-CB27434974FF}" dt="2021-04-28T19:47:22.468" v="1977" actId="478"/>
          <ac:spMkLst>
            <pc:docMk/>
            <pc:sldMk cId="466659835" sldId="260"/>
            <ac:spMk id="36" creationId="{35C9B97D-7E7E-4C2B-89BC-66A03C1DF892}"/>
          </ac:spMkLst>
        </pc:spChg>
        <pc:spChg chg="del">
          <ac:chgData name="Saudek, Kailie" userId="0cffcfd4-cda7-46ce-90ec-30cb01b994fb" providerId="ADAL" clId="{7FA92FC3-7CC0-462D-AA53-CB27434974FF}" dt="2021-04-28T19:47:25.529" v="1978" actId="478"/>
          <ac:spMkLst>
            <pc:docMk/>
            <pc:sldMk cId="466659835" sldId="260"/>
            <ac:spMk id="37" creationId="{810D1126-73AB-4F72-A20B-0FE095558DB5}"/>
          </ac:spMkLst>
        </pc:spChg>
        <pc:spChg chg="del">
          <ac:chgData name="Saudek, Kailie" userId="0cffcfd4-cda7-46ce-90ec-30cb01b994fb" providerId="ADAL" clId="{7FA92FC3-7CC0-462D-AA53-CB27434974FF}" dt="2021-04-28T19:57:52.242" v="2116" actId="478"/>
          <ac:spMkLst>
            <pc:docMk/>
            <pc:sldMk cId="466659835" sldId="260"/>
            <ac:spMk id="38" creationId="{3F51AF72-D6AF-45A4-BAA1-1439A6A4205E}"/>
          </ac:spMkLst>
        </pc:spChg>
        <pc:grpChg chg="add mod">
          <ac:chgData name="Saudek, Kailie" userId="0cffcfd4-cda7-46ce-90ec-30cb01b994fb" providerId="ADAL" clId="{7FA92FC3-7CC0-462D-AA53-CB27434974FF}" dt="2021-04-28T21:09:58.407" v="2880" actId="1076"/>
          <ac:grpSpMkLst>
            <pc:docMk/>
            <pc:sldMk cId="466659835" sldId="260"/>
            <ac:grpSpMk id="14" creationId="{EEA25181-A75E-4CA4-B864-E8FBA8573267}"/>
          </ac:grpSpMkLst>
        </pc:grpChg>
        <pc:grpChg chg="add mod">
          <ac:chgData name="Saudek, Kailie" userId="0cffcfd4-cda7-46ce-90ec-30cb01b994fb" providerId="ADAL" clId="{7FA92FC3-7CC0-462D-AA53-CB27434974FF}" dt="2021-04-28T21:08:23.269" v="2869" actId="1076"/>
          <ac:grpSpMkLst>
            <pc:docMk/>
            <pc:sldMk cId="466659835" sldId="260"/>
            <ac:grpSpMk id="15" creationId="{FDB8189B-7854-4D56-B8C8-28C95CFFE9A9}"/>
          </ac:grpSpMkLst>
        </pc:grpChg>
        <pc:picChg chg="add mod">
          <ac:chgData name="Saudek, Kailie" userId="0cffcfd4-cda7-46ce-90ec-30cb01b994fb" providerId="ADAL" clId="{7FA92FC3-7CC0-462D-AA53-CB27434974FF}" dt="2021-04-28T20:09:21.171" v="2666" actId="164"/>
          <ac:picMkLst>
            <pc:docMk/>
            <pc:sldMk cId="466659835" sldId="260"/>
            <ac:picMk id="7" creationId="{D510621E-94C2-48EB-AF9E-3A0AD5AE2622}"/>
          </ac:picMkLst>
        </pc:picChg>
        <pc:picChg chg="del">
          <ac:chgData name="Saudek, Kailie" userId="0cffcfd4-cda7-46ce-90ec-30cb01b994fb" providerId="ADAL" clId="{7FA92FC3-7CC0-462D-AA53-CB27434974FF}" dt="2021-04-28T19:47:15.894" v="1974" actId="478"/>
          <ac:picMkLst>
            <pc:docMk/>
            <pc:sldMk cId="466659835" sldId="260"/>
            <ac:picMk id="11" creationId="{DE4E2699-1461-46AF-8954-AD4855B3CC91}"/>
          </ac:picMkLst>
        </pc:picChg>
        <pc:picChg chg="add mod modCrop">
          <ac:chgData name="Saudek, Kailie" userId="0cffcfd4-cda7-46ce-90ec-30cb01b994fb" providerId="ADAL" clId="{7FA92FC3-7CC0-462D-AA53-CB27434974FF}" dt="2021-04-28T20:09:06.718" v="2662" actId="164"/>
          <ac:picMkLst>
            <pc:docMk/>
            <pc:sldMk cId="466659835" sldId="260"/>
            <ac:picMk id="12" creationId="{00467E79-64EE-4954-AE29-0423889A7446}"/>
          </ac:picMkLst>
        </pc:picChg>
        <pc:picChg chg="del">
          <ac:chgData name="Saudek, Kailie" userId="0cffcfd4-cda7-46ce-90ec-30cb01b994fb" providerId="ADAL" clId="{7FA92FC3-7CC0-462D-AA53-CB27434974FF}" dt="2021-04-28T19:56:04.491" v="2115" actId="478"/>
          <ac:picMkLst>
            <pc:docMk/>
            <pc:sldMk cId="466659835" sldId="260"/>
            <ac:picMk id="13" creationId="{F4309DA1-7199-4AB8-BA35-F69C1021CFEF}"/>
          </ac:picMkLst>
        </pc:picChg>
        <pc:picChg chg="add mod">
          <ac:chgData name="Saudek, Kailie" userId="0cffcfd4-cda7-46ce-90ec-30cb01b994fb" providerId="ADAL" clId="{7FA92FC3-7CC0-462D-AA53-CB27434974FF}" dt="2021-04-28T21:09:42.535" v="2877" actId="1076"/>
          <ac:picMkLst>
            <pc:docMk/>
            <pc:sldMk cId="466659835" sldId="260"/>
            <ac:picMk id="20" creationId="{3DB86F46-4565-4BCD-BA24-98BC79816916}"/>
          </ac:picMkLst>
        </pc:picChg>
        <pc:cxnChg chg="add mod">
          <ac:chgData name="Saudek, Kailie" userId="0cffcfd4-cda7-46ce-90ec-30cb01b994fb" providerId="ADAL" clId="{7FA92FC3-7CC0-462D-AA53-CB27434974FF}" dt="2021-04-28T21:06:22.596" v="2697" actId="1035"/>
          <ac:cxnSpMkLst>
            <pc:docMk/>
            <pc:sldMk cId="466659835" sldId="260"/>
            <ac:cxnSpMk id="17" creationId="{82584AFA-BE51-4771-B027-173E03C7BA29}"/>
          </ac:cxnSpMkLst>
        </pc:cxnChg>
        <pc:cxnChg chg="add mod">
          <ac:chgData name="Saudek, Kailie" userId="0cffcfd4-cda7-46ce-90ec-30cb01b994fb" providerId="ADAL" clId="{7FA92FC3-7CC0-462D-AA53-CB27434974FF}" dt="2021-04-28T21:06:22.596" v="2697" actId="1035"/>
          <ac:cxnSpMkLst>
            <pc:docMk/>
            <pc:sldMk cId="466659835" sldId="260"/>
            <ac:cxnSpMk id="18" creationId="{716DB008-DD57-4739-8077-865D7D227817}"/>
          </ac:cxnSpMkLst>
        </pc:cxnChg>
      </pc:sldChg>
      <pc:sldChg chg="addSp delSp modSp add del">
        <pc:chgData name="Saudek, Kailie" userId="0cffcfd4-cda7-46ce-90ec-30cb01b994fb" providerId="ADAL" clId="{7FA92FC3-7CC0-462D-AA53-CB27434974FF}" dt="2021-04-15T18:20:42.368" v="1829" actId="2696"/>
        <pc:sldMkLst>
          <pc:docMk/>
          <pc:sldMk cId="1351538465" sldId="260"/>
        </pc:sldMkLst>
        <pc:spChg chg="del">
          <ac:chgData name="Saudek, Kailie" userId="0cffcfd4-cda7-46ce-90ec-30cb01b994fb" providerId="ADAL" clId="{7FA92FC3-7CC0-462D-AA53-CB27434974FF}" dt="2021-04-14T21:37:54.832" v="4" actId="478"/>
          <ac:spMkLst>
            <pc:docMk/>
            <pc:sldMk cId="1351538465" sldId="260"/>
            <ac:spMk id="3" creationId="{9CDF0945-9BBA-4EF4-BAC2-A7965C4795DA}"/>
          </ac:spMkLst>
        </pc:spChg>
        <pc:spChg chg="add del mod">
          <ac:chgData name="Saudek, Kailie" userId="0cffcfd4-cda7-46ce-90ec-30cb01b994fb" providerId="ADAL" clId="{7FA92FC3-7CC0-462D-AA53-CB27434974FF}" dt="2021-04-14T21:38:12.941" v="36" actId="478"/>
          <ac:spMkLst>
            <pc:docMk/>
            <pc:sldMk cId="1351538465" sldId="260"/>
            <ac:spMk id="6" creationId="{E34C7A05-B118-4F0E-8F54-46828568CC4C}"/>
          </ac:spMkLst>
        </pc:spChg>
        <pc:spChg chg="add del mod">
          <ac:chgData name="Saudek, Kailie" userId="0cffcfd4-cda7-46ce-90ec-30cb01b994fb" providerId="ADAL" clId="{7FA92FC3-7CC0-462D-AA53-CB27434974FF}" dt="2021-04-14T21:38:16.072" v="37" actId="478"/>
          <ac:spMkLst>
            <pc:docMk/>
            <pc:sldMk cId="1351538465" sldId="260"/>
            <ac:spMk id="8" creationId="{452C9A2A-D3A9-44C3-80AE-E0C303693C68}"/>
          </ac:spMkLst>
        </pc:spChg>
        <pc:spChg chg="del">
          <ac:chgData name="Saudek, Kailie" userId="0cffcfd4-cda7-46ce-90ec-30cb01b994fb" providerId="ADAL" clId="{7FA92FC3-7CC0-462D-AA53-CB27434974FF}" dt="2021-04-14T21:37:54.832" v="4" actId="478"/>
          <ac:spMkLst>
            <pc:docMk/>
            <pc:sldMk cId="1351538465" sldId="260"/>
            <ac:spMk id="9" creationId="{713348C4-7B45-432A-857C-86762CEBE246}"/>
          </ac:spMkLst>
        </pc:spChg>
        <pc:spChg chg="add mod">
          <ac:chgData name="Saudek, Kailie" userId="0cffcfd4-cda7-46ce-90ec-30cb01b994fb" providerId="ADAL" clId="{7FA92FC3-7CC0-462D-AA53-CB27434974FF}" dt="2021-04-14T21:38:29.859" v="66" actId="20577"/>
          <ac:spMkLst>
            <pc:docMk/>
            <pc:sldMk cId="1351538465" sldId="260"/>
            <ac:spMk id="16" creationId="{5819CC1E-A997-493D-9C80-273633FDC168}"/>
          </ac:spMkLst>
        </pc:spChg>
        <pc:spChg chg="add del">
          <ac:chgData name="Saudek, Kailie" userId="0cffcfd4-cda7-46ce-90ec-30cb01b994fb" providerId="ADAL" clId="{7FA92FC3-7CC0-462D-AA53-CB27434974FF}" dt="2021-04-14T21:38:38.434" v="68" actId="478"/>
          <ac:spMkLst>
            <pc:docMk/>
            <pc:sldMk cId="1351538465" sldId="260"/>
            <ac:spMk id="21" creationId="{2A00AF36-802C-44F8-9C80-AB11DE68E1CE}"/>
          </ac:spMkLst>
        </pc:spChg>
        <pc:spChg chg="add mod">
          <ac:chgData name="Saudek, Kailie" userId="0cffcfd4-cda7-46ce-90ec-30cb01b994fb" providerId="ADAL" clId="{7FA92FC3-7CC0-462D-AA53-CB27434974FF}" dt="2021-04-14T21:44:52.280" v="809" actId="20577"/>
          <ac:spMkLst>
            <pc:docMk/>
            <pc:sldMk cId="1351538465" sldId="260"/>
            <ac:spMk id="24" creationId="{418238D3-0FEF-4ED5-9A43-BC59B6F9D0BD}"/>
          </ac:spMkLst>
        </pc:spChg>
        <pc:spChg chg="del">
          <ac:chgData name="Saudek, Kailie" userId="0cffcfd4-cda7-46ce-90ec-30cb01b994fb" providerId="ADAL" clId="{7FA92FC3-7CC0-462D-AA53-CB27434974FF}" dt="2021-04-14T21:37:47.654" v="2" actId="478"/>
          <ac:spMkLst>
            <pc:docMk/>
            <pc:sldMk cId="1351538465" sldId="260"/>
            <ac:spMk id="25" creationId="{CA07388B-0A62-4950-B2AC-8859FFDE9B45}"/>
          </ac:spMkLst>
        </pc:spChg>
        <pc:spChg chg="add mod">
          <ac:chgData name="Saudek, Kailie" userId="0cffcfd4-cda7-46ce-90ec-30cb01b994fb" providerId="ADAL" clId="{7FA92FC3-7CC0-462D-AA53-CB27434974FF}" dt="2021-04-14T21:41:55.498" v="469" actId="14100"/>
          <ac:spMkLst>
            <pc:docMk/>
            <pc:sldMk cId="1351538465" sldId="260"/>
            <ac:spMk id="26" creationId="{69BB6413-EF8F-4DE8-BB0A-07E433CBAAC6}"/>
          </ac:spMkLst>
        </pc:spChg>
        <pc:spChg chg="add mod">
          <ac:chgData name="Saudek, Kailie" userId="0cffcfd4-cda7-46ce-90ec-30cb01b994fb" providerId="ADAL" clId="{7FA92FC3-7CC0-462D-AA53-CB27434974FF}" dt="2021-04-14T21:47:15.632" v="870" actId="20577"/>
          <ac:spMkLst>
            <pc:docMk/>
            <pc:sldMk cId="1351538465" sldId="260"/>
            <ac:spMk id="28" creationId="{47C786A9-1C98-4901-A09E-6B81F9B3C7AD}"/>
          </ac:spMkLst>
        </pc:spChg>
        <pc:spChg chg="add mod">
          <ac:chgData name="Saudek, Kailie" userId="0cffcfd4-cda7-46ce-90ec-30cb01b994fb" providerId="ADAL" clId="{7FA92FC3-7CC0-462D-AA53-CB27434974FF}" dt="2021-04-14T21:43:28.740" v="582" actId="1036"/>
          <ac:spMkLst>
            <pc:docMk/>
            <pc:sldMk cId="1351538465" sldId="260"/>
            <ac:spMk id="29" creationId="{46BEA63A-1BF2-4155-8139-635A289C4325}"/>
          </ac:spMkLst>
        </pc:spChg>
        <pc:spChg chg="add mod">
          <ac:chgData name="Saudek, Kailie" userId="0cffcfd4-cda7-46ce-90ec-30cb01b994fb" providerId="ADAL" clId="{7FA92FC3-7CC0-462D-AA53-CB27434974FF}" dt="2021-04-14T22:00:20.975" v="1628" actId="1076"/>
          <ac:spMkLst>
            <pc:docMk/>
            <pc:sldMk cId="1351538465" sldId="260"/>
            <ac:spMk id="31" creationId="{4781F36F-A606-44BD-8B64-42C1AF2C5895}"/>
          </ac:spMkLst>
        </pc:spChg>
        <pc:spChg chg="add mod">
          <ac:chgData name="Saudek, Kailie" userId="0cffcfd4-cda7-46ce-90ec-30cb01b994fb" providerId="ADAL" clId="{7FA92FC3-7CC0-462D-AA53-CB27434974FF}" dt="2021-04-14T21:48:28.637" v="1028" actId="1035"/>
          <ac:spMkLst>
            <pc:docMk/>
            <pc:sldMk cId="1351538465" sldId="260"/>
            <ac:spMk id="32" creationId="{3018794D-561A-410E-94A4-D7AD0299A7F5}"/>
          </ac:spMkLst>
        </pc:spChg>
        <pc:spChg chg="add mod">
          <ac:chgData name="Saudek, Kailie" userId="0cffcfd4-cda7-46ce-90ec-30cb01b994fb" providerId="ADAL" clId="{7FA92FC3-7CC0-462D-AA53-CB27434974FF}" dt="2021-04-14T21:59:58.585" v="1590" actId="1076"/>
          <ac:spMkLst>
            <pc:docMk/>
            <pc:sldMk cId="1351538465" sldId="260"/>
            <ac:spMk id="33" creationId="{EB533899-4878-4A6D-82BE-32F9A80B6064}"/>
          </ac:spMkLst>
        </pc:spChg>
        <pc:spChg chg="del">
          <ac:chgData name="Saudek, Kailie" userId="0cffcfd4-cda7-46ce-90ec-30cb01b994fb" providerId="ADAL" clId="{7FA92FC3-7CC0-462D-AA53-CB27434974FF}" dt="2021-04-14T21:37:54.832" v="4" actId="478"/>
          <ac:spMkLst>
            <pc:docMk/>
            <pc:sldMk cId="1351538465" sldId="260"/>
            <ac:spMk id="34" creationId="{19C0BC67-9B7A-41A1-BE2C-80E2EFF74188}"/>
          </ac:spMkLst>
        </pc:spChg>
        <pc:spChg chg="del">
          <ac:chgData name="Saudek, Kailie" userId="0cffcfd4-cda7-46ce-90ec-30cb01b994fb" providerId="ADAL" clId="{7FA92FC3-7CC0-462D-AA53-CB27434974FF}" dt="2021-04-14T21:37:50.008" v="3" actId="478"/>
          <ac:spMkLst>
            <pc:docMk/>
            <pc:sldMk cId="1351538465" sldId="260"/>
            <ac:spMk id="35" creationId="{523E2402-F7C0-44C3-BEE8-D6D997BD161A}"/>
          </ac:spMkLst>
        </pc:spChg>
        <pc:spChg chg="del">
          <ac:chgData name="Saudek, Kailie" userId="0cffcfd4-cda7-46ce-90ec-30cb01b994fb" providerId="ADAL" clId="{7FA92FC3-7CC0-462D-AA53-CB27434974FF}" dt="2021-04-14T21:37:54.832" v="4" actId="478"/>
          <ac:spMkLst>
            <pc:docMk/>
            <pc:sldMk cId="1351538465" sldId="260"/>
            <ac:spMk id="36" creationId="{35C9B97D-7E7E-4C2B-89BC-66A03C1DF892}"/>
          </ac:spMkLst>
        </pc:spChg>
        <pc:spChg chg="del">
          <ac:chgData name="Saudek, Kailie" userId="0cffcfd4-cda7-46ce-90ec-30cb01b994fb" providerId="ADAL" clId="{7FA92FC3-7CC0-462D-AA53-CB27434974FF}" dt="2021-04-14T21:37:54.832" v="4" actId="478"/>
          <ac:spMkLst>
            <pc:docMk/>
            <pc:sldMk cId="1351538465" sldId="260"/>
            <ac:spMk id="37" creationId="{810D1126-73AB-4F72-A20B-0FE095558DB5}"/>
          </ac:spMkLst>
        </pc:spChg>
        <pc:spChg chg="del">
          <ac:chgData name="Saudek, Kailie" userId="0cffcfd4-cda7-46ce-90ec-30cb01b994fb" providerId="ADAL" clId="{7FA92FC3-7CC0-462D-AA53-CB27434974FF}" dt="2021-04-14T21:37:44.487" v="1" actId="478"/>
          <ac:spMkLst>
            <pc:docMk/>
            <pc:sldMk cId="1351538465" sldId="260"/>
            <ac:spMk id="38" creationId="{3F51AF72-D6AF-45A4-BAA1-1439A6A4205E}"/>
          </ac:spMkLst>
        </pc:spChg>
        <pc:spChg chg="add mod">
          <ac:chgData name="Saudek, Kailie" userId="0cffcfd4-cda7-46ce-90ec-30cb01b994fb" providerId="ADAL" clId="{7FA92FC3-7CC0-462D-AA53-CB27434974FF}" dt="2021-04-14T22:00:28.385" v="1630" actId="1076"/>
          <ac:spMkLst>
            <pc:docMk/>
            <pc:sldMk cId="1351538465" sldId="260"/>
            <ac:spMk id="39" creationId="{02A9C8AC-BF0D-441A-A1FE-698616DA0320}"/>
          </ac:spMkLst>
        </pc:spChg>
        <pc:spChg chg="add mod">
          <ac:chgData name="Saudek, Kailie" userId="0cffcfd4-cda7-46ce-90ec-30cb01b994fb" providerId="ADAL" clId="{7FA92FC3-7CC0-462D-AA53-CB27434974FF}" dt="2021-04-14T22:00:50.668" v="1667" actId="14100"/>
          <ac:spMkLst>
            <pc:docMk/>
            <pc:sldMk cId="1351538465" sldId="260"/>
            <ac:spMk id="40" creationId="{1560B0EC-937F-4421-8003-A57462E285E2}"/>
          </ac:spMkLst>
        </pc:spChg>
        <pc:picChg chg="add mod">
          <ac:chgData name="Saudek, Kailie" userId="0cffcfd4-cda7-46ce-90ec-30cb01b994fb" providerId="ADAL" clId="{7FA92FC3-7CC0-462D-AA53-CB27434974FF}" dt="2021-04-14T21:41:30.723" v="464" actId="1076"/>
          <ac:picMkLst>
            <pc:docMk/>
            <pc:sldMk cId="1351538465" sldId="260"/>
            <ac:picMk id="10" creationId="{EC0CCA6F-8742-4316-A6F1-11EAEC074EC9}"/>
          </ac:picMkLst>
        </pc:picChg>
        <pc:picChg chg="del">
          <ac:chgData name="Saudek, Kailie" userId="0cffcfd4-cda7-46ce-90ec-30cb01b994fb" providerId="ADAL" clId="{7FA92FC3-7CC0-462D-AA53-CB27434974FF}" dt="2021-04-14T21:37:54.832" v="4" actId="478"/>
          <ac:picMkLst>
            <pc:docMk/>
            <pc:sldMk cId="1351538465" sldId="260"/>
            <ac:picMk id="11" creationId="{DE4E2699-1461-46AF-8954-AD4855B3CC91}"/>
          </ac:picMkLst>
        </pc:picChg>
        <pc:picChg chg="add mod">
          <ac:chgData name="Saudek, Kailie" userId="0cffcfd4-cda7-46ce-90ec-30cb01b994fb" providerId="ADAL" clId="{7FA92FC3-7CC0-462D-AA53-CB27434974FF}" dt="2021-04-14T21:43:12.245" v="574" actId="1076"/>
          <ac:picMkLst>
            <pc:docMk/>
            <pc:sldMk cId="1351538465" sldId="260"/>
            <ac:picMk id="12" creationId="{76C773B9-B2F0-46E4-BBCC-F2EEEB1FE4C3}"/>
          </ac:picMkLst>
        </pc:picChg>
        <pc:picChg chg="del">
          <ac:chgData name="Saudek, Kailie" userId="0cffcfd4-cda7-46ce-90ec-30cb01b994fb" providerId="ADAL" clId="{7FA92FC3-7CC0-462D-AA53-CB27434974FF}" dt="2021-04-14T21:37:50.008" v="3" actId="478"/>
          <ac:picMkLst>
            <pc:docMk/>
            <pc:sldMk cId="1351538465" sldId="260"/>
            <ac:picMk id="13" creationId="{F4309DA1-7199-4AB8-BA35-F69C1021CFEF}"/>
          </ac:picMkLst>
        </pc:picChg>
        <pc:picChg chg="add mod">
          <ac:chgData name="Saudek, Kailie" userId="0cffcfd4-cda7-46ce-90ec-30cb01b994fb" providerId="ADAL" clId="{7FA92FC3-7CC0-462D-AA53-CB27434974FF}" dt="2021-04-14T21:48:08.841" v="1023" actId="1076"/>
          <ac:picMkLst>
            <pc:docMk/>
            <pc:sldMk cId="1351538465" sldId="260"/>
            <ac:picMk id="14" creationId="{8D9B8753-CB53-4548-A695-5CD1E2AF2080}"/>
          </ac:picMkLst>
        </pc:picChg>
        <pc:cxnChg chg="add mod">
          <ac:chgData name="Saudek, Kailie" userId="0cffcfd4-cda7-46ce-90ec-30cb01b994fb" providerId="ADAL" clId="{7FA92FC3-7CC0-462D-AA53-CB27434974FF}" dt="2021-04-14T21:38:22.675" v="38" actId="1076"/>
          <ac:cxnSpMkLst>
            <pc:docMk/>
            <pc:sldMk cId="1351538465" sldId="260"/>
            <ac:cxnSpMk id="17" creationId="{BE467087-B1D0-473F-AC3F-6AF5AEDC725E}"/>
          </ac:cxnSpMkLst>
        </pc:cxnChg>
        <pc:cxnChg chg="add mod">
          <ac:chgData name="Saudek, Kailie" userId="0cffcfd4-cda7-46ce-90ec-30cb01b994fb" providerId="ADAL" clId="{7FA92FC3-7CC0-462D-AA53-CB27434974FF}" dt="2021-04-14T21:38:22.675" v="38" actId="1076"/>
          <ac:cxnSpMkLst>
            <pc:docMk/>
            <pc:sldMk cId="1351538465" sldId="260"/>
            <ac:cxnSpMk id="18" creationId="{CF84D93E-A604-4259-AC72-0BDCF27A37CE}"/>
          </ac:cxnSpMkLst>
        </pc:cxnChg>
        <pc:cxnChg chg="add del">
          <ac:chgData name="Saudek, Kailie" userId="0cffcfd4-cda7-46ce-90ec-30cb01b994fb" providerId="ADAL" clId="{7FA92FC3-7CC0-462D-AA53-CB27434974FF}" dt="2021-04-14T21:38:38.434" v="68" actId="478"/>
          <ac:cxnSpMkLst>
            <pc:docMk/>
            <pc:sldMk cId="1351538465" sldId="260"/>
            <ac:cxnSpMk id="22" creationId="{AECE5B37-A413-405F-9FA0-1EF173064C03}"/>
          </ac:cxnSpMkLst>
        </pc:cxnChg>
        <pc:cxnChg chg="add del">
          <ac:chgData name="Saudek, Kailie" userId="0cffcfd4-cda7-46ce-90ec-30cb01b994fb" providerId="ADAL" clId="{7FA92FC3-7CC0-462D-AA53-CB27434974FF}" dt="2021-04-14T21:38:38.434" v="68" actId="478"/>
          <ac:cxnSpMkLst>
            <pc:docMk/>
            <pc:sldMk cId="1351538465" sldId="260"/>
            <ac:cxnSpMk id="23" creationId="{B96D5380-EAE7-4EE3-B98C-AD73302D1AFA}"/>
          </ac:cxnSpMkLst>
        </pc:cxnChg>
      </pc:sldChg>
      <pc:sldChg chg="addSp delSp modSp add del">
        <pc:chgData name="Saudek, Kailie" userId="0cffcfd4-cda7-46ce-90ec-30cb01b994fb" providerId="ADAL" clId="{7FA92FC3-7CC0-462D-AA53-CB27434974FF}" dt="2021-04-15T18:20:43.920" v="1830" actId="2696"/>
        <pc:sldMkLst>
          <pc:docMk/>
          <pc:sldMk cId="161592304" sldId="261"/>
        </pc:sldMkLst>
        <pc:spChg chg="add del mod">
          <ac:chgData name="Saudek, Kailie" userId="0cffcfd4-cda7-46ce-90ec-30cb01b994fb" providerId="ADAL" clId="{7FA92FC3-7CC0-462D-AA53-CB27434974FF}" dt="2021-04-14T21:48:40.731" v="1031" actId="478"/>
          <ac:spMkLst>
            <pc:docMk/>
            <pc:sldMk cId="161592304" sldId="261"/>
            <ac:spMk id="5" creationId="{6ABE4A4C-F73C-4F3C-84EE-DE41853861AF}"/>
          </ac:spMkLst>
        </pc:spChg>
        <pc:spChg chg="add mod">
          <ac:chgData name="Saudek, Kailie" userId="0cffcfd4-cda7-46ce-90ec-30cb01b994fb" providerId="ADAL" clId="{7FA92FC3-7CC0-462D-AA53-CB27434974FF}" dt="2021-04-14T21:56:16.772" v="1499" actId="1076"/>
          <ac:spMkLst>
            <pc:docMk/>
            <pc:sldMk cId="161592304" sldId="261"/>
            <ac:spMk id="22" creationId="{67000F4A-C3FF-4757-B83D-CA4F0906B33B}"/>
          </ac:spMkLst>
        </pc:spChg>
        <pc:spChg chg="add del mod">
          <ac:chgData name="Saudek, Kailie" userId="0cffcfd4-cda7-46ce-90ec-30cb01b994fb" providerId="ADAL" clId="{7FA92FC3-7CC0-462D-AA53-CB27434974FF}" dt="2021-04-14T21:51:11.428" v="1222" actId="20577"/>
          <ac:spMkLst>
            <pc:docMk/>
            <pc:sldMk cId="161592304" sldId="261"/>
            <ac:spMk id="24" creationId="{418238D3-0FEF-4ED5-9A43-BC59B6F9D0BD}"/>
          </ac:spMkLst>
        </pc:spChg>
        <pc:spChg chg="add mod">
          <ac:chgData name="Saudek, Kailie" userId="0cffcfd4-cda7-46ce-90ec-30cb01b994fb" providerId="ADAL" clId="{7FA92FC3-7CC0-462D-AA53-CB27434974FF}" dt="2021-04-14T21:57:52.662" v="1541" actId="1038"/>
          <ac:spMkLst>
            <pc:docMk/>
            <pc:sldMk cId="161592304" sldId="261"/>
            <ac:spMk id="25" creationId="{9F57495E-36F4-4A05-95CE-C725551C2437}"/>
          </ac:spMkLst>
        </pc:spChg>
        <pc:spChg chg="del">
          <ac:chgData name="Saudek, Kailie" userId="0cffcfd4-cda7-46ce-90ec-30cb01b994fb" providerId="ADAL" clId="{7FA92FC3-7CC0-462D-AA53-CB27434974FF}" dt="2021-04-14T21:48:44.569" v="1033" actId="478"/>
          <ac:spMkLst>
            <pc:docMk/>
            <pc:sldMk cId="161592304" sldId="261"/>
            <ac:spMk id="26" creationId="{69BB6413-EF8F-4DE8-BB0A-07E433CBAAC6}"/>
          </ac:spMkLst>
        </pc:spChg>
        <pc:spChg chg="add mod">
          <ac:chgData name="Saudek, Kailie" userId="0cffcfd4-cda7-46ce-90ec-30cb01b994fb" providerId="ADAL" clId="{7FA92FC3-7CC0-462D-AA53-CB27434974FF}" dt="2021-04-14T22:01:24.334" v="1701" actId="122"/>
          <ac:spMkLst>
            <pc:docMk/>
            <pc:sldMk cId="161592304" sldId="261"/>
            <ac:spMk id="27" creationId="{BA4F57E9-7105-460C-BB72-D03C76AC91B2}"/>
          </ac:spMkLst>
        </pc:spChg>
        <pc:spChg chg="del">
          <ac:chgData name="Saudek, Kailie" userId="0cffcfd4-cda7-46ce-90ec-30cb01b994fb" providerId="ADAL" clId="{7FA92FC3-7CC0-462D-AA53-CB27434974FF}" dt="2021-04-14T21:48:48.243" v="1034" actId="478"/>
          <ac:spMkLst>
            <pc:docMk/>
            <pc:sldMk cId="161592304" sldId="261"/>
            <ac:spMk id="28" creationId="{47C786A9-1C98-4901-A09E-6B81F9B3C7AD}"/>
          </ac:spMkLst>
        </pc:spChg>
        <pc:spChg chg="mod ord">
          <ac:chgData name="Saudek, Kailie" userId="0cffcfd4-cda7-46ce-90ec-30cb01b994fb" providerId="ADAL" clId="{7FA92FC3-7CC0-462D-AA53-CB27434974FF}" dt="2021-04-14T21:52:50.537" v="1350" actId="164"/>
          <ac:spMkLst>
            <pc:docMk/>
            <pc:sldMk cId="161592304" sldId="261"/>
            <ac:spMk id="29" creationId="{46BEA63A-1BF2-4155-8139-635A289C4325}"/>
          </ac:spMkLst>
        </pc:spChg>
        <pc:spChg chg="add mod">
          <ac:chgData name="Saudek, Kailie" userId="0cffcfd4-cda7-46ce-90ec-30cb01b994fb" providerId="ADAL" clId="{7FA92FC3-7CC0-462D-AA53-CB27434974FF}" dt="2021-04-14T22:02:03.826" v="1767" actId="122"/>
          <ac:spMkLst>
            <pc:docMk/>
            <pc:sldMk cId="161592304" sldId="261"/>
            <ac:spMk id="30" creationId="{C266F798-D5B3-4B4F-9DA0-AB97B8C5C30A}"/>
          </ac:spMkLst>
        </pc:spChg>
        <pc:spChg chg="mod">
          <ac:chgData name="Saudek, Kailie" userId="0cffcfd4-cda7-46ce-90ec-30cb01b994fb" providerId="ADAL" clId="{7FA92FC3-7CC0-462D-AA53-CB27434974FF}" dt="2021-04-14T22:01:40.499" v="1742" actId="1035"/>
          <ac:spMkLst>
            <pc:docMk/>
            <pc:sldMk cId="161592304" sldId="261"/>
            <ac:spMk id="31" creationId="{4781F36F-A606-44BD-8B64-42C1AF2C5895}"/>
          </ac:spMkLst>
        </pc:spChg>
        <pc:spChg chg="mod">
          <ac:chgData name="Saudek, Kailie" userId="0cffcfd4-cda7-46ce-90ec-30cb01b994fb" providerId="ADAL" clId="{7FA92FC3-7CC0-462D-AA53-CB27434974FF}" dt="2021-04-14T21:53:07.983" v="1353" actId="164"/>
          <ac:spMkLst>
            <pc:docMk/>
            <pc:sldMk cId="161592304" sldId="261"/>
            <ac:spMk id="32" creationId="{3018794D-561A-410E-94A4-D7AD0299A7F5}"/>
          </ac:spMkLst>
        </pc:spChg>
        <pc:spChg chg="add mod">
          <ac:chgData name="Saudek, Kailie" userId="0cffcfd4-cda7-46ce-90ec-30cb01b994fb" providerId="ADAL" clId="{7FA92FC3-7CC0-462D-AA53-CB27434974FF}" dt="2021-04-14T22:02:33.014" v="1807" actId="122"/>
          <ac:spMkLst>
            <pc:docMk/>
            <pc:sldMk cId="161592304" sldId="261"/>
            <ac:spMk id="33" creationId="{C4A45F46-DEF8-4FC8-A0A2-A1AAD7853711}"/>
          </ac:spMkLst>
        </pc:spChg>
        <pc:spChg chg="add mod">
          <ac:chgData name="Saudek, Kailie" userId="0cffcfd4-cda7-46ce-90ec-30cb01b994fb" providerId="ADAL" clId="{7FA92FC3-7CC0-462D-AA53-CB27434974FF}" dt="2021-04-14T22:02:53.983" v="1828" actId="1076"/>
          <ac:spMkLst>
            <pc:docMk/>
            <pc:sldMk cId="161592304" sldId="261"/>
            <ac:spMk id="34" creationId="{DC2BAD2B-2BCD-4450-A1A6-6340D494F31D}"/>
          </ac:spMkLst>
        </pc:spChg>
        <pc:grpChg chg="add mod">
          <ac:chgData name="Saudek, Kailie" userId="0cffcfd4-cda7-46ce-90ec-30cb01b994fb" providerId="ADAL" clId="{7FA92FC3-7CC0-462D-AA53-CB27434974FF}" dt="2021-04-14T22:01:29.188" v="1703" actId="1035"/>
          <ac:grpSpMkLst>
            <pc:docMk/>
            <pc:sldMk cId="161592304" sldId="261"/>
            <ac:grpSpMk id="7" creationId="{AA0F0911-3D39-40EB-B63A-CAC504FF7254}"/>
          </ac:grpSpMkLst>
        </pc:grpChg>
        <pc:grpChg chg="add mod">
          <ac:chgData name="Saudek, Kailie" userId="0cffcfd4-cda7-46ce-90ec-30cb01b994fb" providerId="ADAL" clId="{7FA92FC3-7CC0-462D-AA53-CB27434974FF}" dt="2021-04-14T22:01:35.378" v="1719" actId="1036"/>
          <ac:grpSpMkLst>
            <pc:docMk/>
            <pc:sldMk cId="161592304" sldId="261"/>
            <ac:grpSpMk id="8" creationId="{46AE5B41-A604-4787-96C3-D4C00A853F1A}"/>
          </ac:grpSpMkLst>
        </pc:grpChg>
        <pc:picChg chg="add mod modCrop">
          <ac:chgData name="Saudek, Kailie" userId="0cffcfd4-cda7-46ce-90ec-30cb01b994fb" providerId="ADAL" clId="{7FA92FC3-7CC0-462D-AA53-CB27434974FF}" dt="2021-04-14T21:56:29.354" v="1502" actId="732"/>
          <ac:picMkLst>
            <pc:docMk/>
            <pc:sldMk cId="161592304" sldId="261"/>
            <ac:picMk id="6" creationId="{86602176-E84A-4477-B0F8-4FBB09AD93A9}"/>
          </ac:picMkLst>
        </pc:picChg>
        <pc:picChg chg="add mod">
          <ac:chgData name="Saudek, Kailie" userId="0cffcfd4-cda7-46ce-90ec-30cb01b994fb" providerId="ADAL" clId="{7FA92FC3-7CC0-462D-AA53-CB27434974FF}" dt="2021-04-14T21:57:24.489" v="1530" actId="14100"/>
          <ac:picMkLst>
            <pc:docMk/>
            <pc:sldMk cId="161592304" sldId="261"/>
            <ac:picMk id="9" creationId="{49ED88DC-F03C-4E6A-8493-62CDF578CB75}"/>
          </ac:picMkLst>
        </pc:picChg>
        <pc:picChg chg="del">
          <ac:chgData name="Saudek, Kailie" userId="0cffcfd4-cda7-46ce-90ec-30cb01b994fb" providerId="ADAL" clId="{7FA92FC3-7CC0-462D-AA53-CB27434974FF}" dt="2021-04-14T21:48:42.197" v="1032" actId="478"/>
          <ac:picMkLst>
            <pc:docMk/>
            <pc:sldMk cId="161592304" sldId="261"/>
            <ac:picMk id="10" creationId="{EC0CCA6F-8742-4316-A6F1-11EAEC074EC9}"/>
          </ac:picMkLst>
        </pc:picChg>
        <pc:picChg chg="add mod">
          <ac:chgData name="Saudek, Kailie" userId="0cffcfd4-cda7-46ce-90ec-30cb01b994fb" providerId="ADAL" clId="{7FA92FC3-7CC0-462D-AA53-CB27434974FF}" dt="2021-04-14T21:57:31.654" v="1533" actId="1076"/>
          <ac:picMkLst>
            <pc:docMk/>
            <pc:sldMk cId="161592304" sldId="261"/>
            <ac:picMk id="11" creationId="{D285BFF8-4651-4D51-AF80-8127DAF4AD77}"/>
          </ac:picMkLst>
        </pc:picChg>
        <pc:picChg chg="del">
          <ac:chgData name="Saudek, Kailie" userId="0cffcfd4-cda7-46ce-90ec-30cb01b994fb" providerId="ADAL" clId="{7FA92FC3-7CC0-462D-AA53-CB27434974FF}" dt="2021-04-14T21:49:31.819" v="1038" actId="478"/>
          <ac:picMkLst>
            <pc:docMk/>
            <pc:sldMk cId="161592304" sldId="261"/>
            <ac:picMk id="12" creationId="{76C773B9-B2F0-46E4-BBCC-F2EEEB1FE4C3}"/>
          </ac:picMkLst>
        </pc:picChg>
        <pc:picChg chg="mod">
          <ac:chgData name="Saudek, Kailie" userId="0cffcfd4-cda7-46ce-90ec-30cb01b994fb" providerId="ADAL" clId="{7FA92FC3-7CC0-462D-AA53-CB27434974FF}" dt="2021-04-14T21:53:07.983" v="1353" actId="164"/>
          <ac:picMkLst>
            <pc:docMk/>
            <pc:sldMk cId="161592304" sldId="261"/>
            <ac:picMk id="14" creationId="{8D9B8753-CB53-4548-A695-5CD1E2AF2080}"/>
          </ac:picMkLst>
        </pc:picChg>
      </pc:sldChg>
      <pc:sldMasterChg chg="delSp">
        <pc:chgData name="Saudek, Kailie" userId="0cffcfd4-cda7-46ce-90ec-30cb01b994fb" providerId="ADAL" clId="{7FA92FC3-7CC0-462D-AA53-CB27434974FF}" dt="2021-04-28T19:46:15.844" v="1973"/>
        <pc:sldMasterMkLst>
          <pc:docMk/>
          <pc:sldMasterMk cId="3074372623" sldId="2147483684"/>
        </pc:sldMasterMkLst>
        <pc:graphicFrameChg chg="del">
          <ac:chgData name="Saudek, Kailie" userId="0cffcfd4-cda7-46ce-90ec-30cb01b994fb" providerId="ADAL" clId="{7FA92FC3-7CC0-462D-AA53-CB27434974FF}" dt="2021-04-28T19:46:15.844" v="1973"/>
          <ac:graphicFrameMkLst>
            <pc:docMk/>
            <pc:sldMasterMk cId="3074372623" sldId="2147483684"/>
            <ac:graphicFrameMk id="7" creationId="{1A4555E9-BD8B-4DB9-B722-BD6BA216FE37}"/>
          </ac:graphicFrameMkLst>
        </pc:graphicFrameChg>
      </pc:sldMasterChg>
    </pc:docChg>
  </pc:docChgLst>
  <pc:docChgLst>
    <pc:chgData name="Seshadri, Nithin" userId="9ff4de61-27b3-4311-8b58-dd9b09528048" providerId="ADAL" clId="{83EEE47C-D574-4655-BAC9-AB87019E88C6}"/>
    <pc:docChg chg="undo custSel modSld">
      <pc:chgData name="Seshadri, Nithin" userId="9ff4de61-27b3-4311-8b58-dd9b09528048" providerId="ADAL" clId="{83EEE47C-D574-4655-BAC9-AB87019E88C6}" dt="2021-04-08T20:50:01.435" v="1432" actId="20577"/>
      <pc:docMkLst>
        <pc:docMk/>
      </pc:docMkLst>
      <pc:sldChg chg="addSp modSp">
        <pc:chgData name="Seshadri, Nithin" userId="9ff4de61-27b3-4311-8b58-dd9b09528048" providerId="ADAL" clId="{83EEE47C-D574-4655-BAC9-AB87019E88C6}" dt="2021-04-08T20:45:28.063" v="1012" actId="1076"/>
        <pc:sldMkLst>
          <pc:docMk/>
          <pc:sldMk cId="2591542807" sldId="257"/>
        </pc:sldMkLst>
        <pc:spChg chg="mod">
          <ac:chgData name="Seshadri, Nithin" userId="9ff4de61-27b3-4311-8b58-dd9b09528048" providerId="ADAL" clId="{83EEE47C-D574-4655-BAC9-AB87019E88C6}" dt="2021-04-08T19:28:21.095" v="445" actId="14100"/>
          <ac:spMkLst>
            <pc:docMk/>
            <pc:sldMk cId="2591542807" sldId="257"/>
            <ac:spMk id="3" creationId="{9CDF0945-9BBA-4EF4-BAC2-A7965C4795DA}"/>
          </ac:spMkLst>
        </pc:spChg>
        <pc:spChg chg="mod">
          <ac:chgData name="Seshadri, Nithin" userId="9ff4de61-27b3-4311-8b58-dd9b09528048" providerId="ADAL" clId="{83EEE47C-D574-4655-BAC9-AB87019E88C6}" dt="2021-04-08T19:28:12.333" v="436" actId="20577"/>
          <ac:spMkLst>
            <pc:docMk/>
            <pc:sldMk cId="2591542807" sldId="257"/>
            <ac:spMk id="5" creationId="{8A13FD6C-B39B-4F91-98E5-FA3F7E4734AB}"/>
          </ac:spMkLst>
        </pc:spChg>
        <pc:spChg chg="add mod">
          <ac:chgData name="Seshadri, Nithin" userId="9ff4de61-27b3-4311-8b58-dd9b09528048" providerId="ADAL" clId="{83EEE47C-D574-4655-BAC9-AB87019E88C6}" dt="2021-04-08T20:00:36.874" v="775" actId="5793"/>
          <ac:spMkLst>
            <pc:docMk/>
            <pc:sldMk cId="2591542807" sldId="257"/>
            <ac:spMk id="8" creationId="{938DBDB5-F855-4DCB-AD4B-E4AD447B1D26}"/>
          </ac:spMkLst>
        </pc:spChg>
        <pc:spChg chg="add mod">
          <ac:chgData name="Seshadri, Nithin" userId="9ff4de61-27b3-4311-8b58-dd9b09528048" providerId="ADAL" clId="{83EEE47C-D574-4655-BAC9-AB87019E88C6}" dt="2021-04-08T19:29:17.154" v="472" actId="2711"/>
          <ac:spMkLst>
            <pc:docMk/>
            <pc:sldMk cId="2591542807" sldId="257"/>
            <ac:spMk id="9" creationId="{CAD91994-44A5-49F3-B5E9-6BBF7A67544C}"/>
          </ac:spMkLst>
        </pc:spChg>
        <pc:spChg chg="add mod">
          <ac:chgData name="Seshadri, Nithin" userId="9ff4de61-27b3-4311-8b58-dd9b09528048" providerId="ADAL" clId="{83EEE47C-D574-4655-BAC9-AB87019E88C6}" dt="2021-04-08T19:56:49.544" v="644" actId="1076"/>
          <ac:spMkLst>
            <pc:docMk/>
            <pc:sldMk cId="2591542807" sldId="257"/>
            <ac:spMk id="17" creationId="{76890CD0-45E9-461D-B795-BBC8EDE16E7D}"/>
          </ac:spMkLst>
        </pc:spChg>
        <pc:spChg chg="add mod">
          <ac:chgData name="Seshadri, Nithin" userId="9ff4de61-27b3-4311-8b58-dd9b09528048" providerId="ADAL" clId="{83EEE47C-D574-4655-BAC9-AB87019E88C6}" dt="2021-04-08T20:45:28.063" v="1012" actId="1076"/>
          <ac:spMkLst>
            <pc:docMk/>
            <pc:sldMk cId="2591542807" sldId="257"/>
            <ac:spMk id="18" creationId="{2EA4C71C-6F56-4FA4-8433-76C771925974}"/>
          </ac:spMkLst>
        </pc:spChg>
        <pc:spChg chg="mod">
          <ac:chgData name="Seshadri, Nithin" userId="9ff4de61-27b3-4311-8b58-dd9b09528048" providerId="ADAL" clId="{83EEE47C-D574-4655-BAC9-AB87019E88C6}" dt="2021-04-08T19:56:04.051" v="608" actId="1036"/>
          <ac:spMkLst>
            <pc:docMk/>
            <pc:sldMk cId="2591542807" sldId="257"/>
            <ac:spMk id="23" creationId="{6ADD2EFA-2893-40A6-8059-30A87704E8AF}"/>
          </ac:spMkLst>
        </pc:spChg>
        <pc:spChg chg="mod">
          <ac:chgData name="Seshadri, Nithin" userId="9ff4de61-27b3-4311-8b58-dd9b09528048" providerId="ADAL" clId="{83EEE47C-D574-4655-BAC9-AB87019E88C6}" dt="2021-04-08T19:29:53.354" v="523" actId="1035"/>
          <ac:spMkLst>
            <pc:docMk/>
            <pc:sldMk cId="2591542807" sldId="257"/>
            <ac:spMk id="26" creationId="{C43B5379-E0C9-4B35-BB38-E156ECD46051}"/>
          </ac:spMkLst>
        </pc:spChg>
        <pc:spChg chg="mod">
          <ac:chgData name="Seshadri, Nithin" userId="9ff4de61-27b3-4311-8b58-dd9b09528048" providerId="ADAL" clId="{83EEE47C-D574-4655-BAC9-AB87019E88C6}" dt="2021-04-08T20:45:06.874" v="953" actId="1035"/>
          <ac:spMkLst>
            <pc:docMk/>
            <pc:sldMk cId="2591542807" sldId="257"/>
            <ac:spMk id="27" creationId="{2F299557-84B7-406E-ACDC-89BC29545B45}"/>
          </ac:spMkLst>
        </pc:spChg>
        <pc:picChg chg="mod">
          <ac:chgData name="Seshadri, Nithin" userId="9ff4de61-27b3-4311-8b58-dd9b09528048" providerId="ADAL" clId="{83EEE47C-D574-4655-BAC9-AB87019E88C6}" dt="2021-04-08T19:28:55.827" v="453" actId="1076"/>
          <ac:picMkLst>
            <pc:docMk/>
            <pc:sldMk cId="2591542807" sldId="257"/>
            <ac:picMk id="11" creationId="{9C745467-E033-42EB-B744-E6525E155132}"/>
          </ac:picMkLst>
        </pc:picChg>
        <pc:picChg chg="mod">
          <ac:chgData name="Seshadri, Nithin" userId="9ff4de61-27b3-4311-8b58-dd9b09528048" providerId="ADAL" clId="{83EEE47C-D574-4655-BAC9-AB87019E88C6}" dt="2021-04-08T19:56:06.523" v="609" actId="1076"/>
          <ac:picMkLst>
            <pc:docMk/>
            <pc:sldMk cId="2591542807" sldId="257"/>
            <ac:picMk id="12" creationId="{253A04E6-D489-461F-BA4B-CB5C6CA7014D}"/>
          </ac:picMkLst>
        </pc:picChg>
        <pc:cxnChg chg="mod">
          <ac:chgData name="Seshadri, Nithin" userId="9ff4de61-27b3-4311-8b58-dd9b09528048" providerId="ADAL" clId="{83EEE47C-D574-4655-BAC9-AB87019E88C6}" dt="2021-04-08T19:56:04.051" v="608" actId="1036"/>
          <ac:cxnSpMkLst>
            <pc:docMk/>
            <pc:sldMk cId="2591542807" sldId="257"/>
            <ac:cxnSpMk id="24" creationId="{1AB93B8F-7779-4F53-B245-BD363F1FDBDF}"/>
          </ac:cxnSpMkLst>
        </pc:cxnChg>
        <pc:cxnChg chg="mod">
          <ac:chgData name="Seshadri, Nithin" userId="9ff4de61-27b3-4311-8b58-dd9b09528048" providerId="ADAL" clId="{83EEE47C-D574-4655-BAC9-AB87019E88C6}" dt="2021-04-08T19:56:04.051" v="608" actId="1036"/>
          <ac:cxnSpMkLst>
            <pc:docMk/>
            <pc:sldMk cId="2591542807" sldId="257"/>
            <ac:cxnSpMk id="25" creationId="{61276F8F-AD3F-4A1B-924A-A3A0288EF75F}"/>
          </ac:cxnSpMkLst>
        </pc:cxnChg>
      </pc:sldChg>
      <pc:sldChg chg="addSp modSp">
        <pc:chgData name="Seshadri, Nithin" userId="9ff4de61-27b3-4311-8b58-dd9b09528048" providerId="ADAL" clId="{83EEE47C-D574-4655-BAC9-AB87019E88C6}" dt="2021-04-08T20:47:04.829" v="1144" actId="1076"/>
        <pc:sldMkLst>
          <pc:docMk/>
          <pc:sldMk cId="1758609409" sldId="259"/>
        </pc:sldMkLst>
        <pc:spChg chg="mod">
          <ac:chgData name="Seshadri, Nithin" userId="9ff4de61-27b3-4311-8b58-dd9b09528048" providerId="ADAL" clId="{83EEE47C-D574-4655-BAC9-AB87019E88C6}" dt="2021-04-08T20:04:53.637" v="829" actId="14100"/>
          <ac:spMkLst>
            <pc:docMk/>
            <pc:sldMk cId="1758609409" sldId="259"/>
            <ac:spMk id="3" creationId="{9CDF0945-9BBA-4EF4-BAC2-A7965C4795DA}"/>
          </ac:spMkLst>
        </pc:spChg>
        <pc:spChg chg="mod">
          <ac:chgData name="Seshadri, Nithin" userId="9ff4de61-27b3-4311-8b58-dd9b09528048" providerId="ADAL" clId="{83EEE47C-D574-4655-BAC9-AB87019E88C6}" dt="2021-04-08T19:58:50.410" v="717" actId="1035"/>
          <ac:spMkLst>
            <pc:docMk/>
            <pc:sldMk cId="1758609409" sldId="259"/>
            <ac:spMk id="5" creationId="{8A13FD6C-B39B-4F91-98E5-FA3F7E4734AB}"/>
          </ac:spMkLst>
        </pc:spChg>
        <pc:spChg chg="add mod">
          <ac:chgData name="Seshadri, Nithin" userId="9ff4de61-27b3-4311-8b58-dd9b09528048" providerId="ADAL" clId="{83EEE47C-D574-4655-BAC9-AB87019E88C6}" dt="2021-04-08T20:00:43.086" v="780" actId="20577"/>
          <ac:spMkLst>
            <pc:docMk/>
            <pc:sldMk cId="1758609409" sldId="259"/>
            <ac:spMk id="9" creationId="{713348C4-7B45-432A-857C-86762CEBE246}"/>
          </ac:spMkLst>
        </pc:spChg>
        <pc:spChg chg="mod">
          <ac:chgData name="Seshadri, Nithin" userId="9ff4de61-27b3-4311-8b58-dd9b09528048" providerId="ADAL" clId="{83EEE47C-D574-4655-BAC9-AB87019E88C6}" dt="2021-04-08T19:58:58.206" v="768" actId="1035"/>
          <ac:spMkLst>
            <pc:docMk/>
            <pc:sldMk cId="1758609409" sldId="259"/>
            <ac:spMk id="15" creationId="{1AE10154-D2DC-457D-9A1C-657963625685}"/>
          </ac:spMkLst>
        </pc:spChg>
        <pc:spChg chg="mod">
          <ac:chgData name="Seshadri, Nithin" userId="9ff4de61-27b3-4311-8b58-dd9b09528048" providerId="ADAL" clId="{83EEE47C-D574-4655-BAC9-AB87019E88C6}" dt="2021-04-08T19:58:50.410" v="717" actId="1035"/>
          <ac:spMkLst>
            <pc:docMk/>
            <pc:sldMk cId="1758609409" sldId="259"/>
            <ac:spMk id="21" creationId="{C7A6C01C-2C04-4EEB-8110-DDC78F11B27A}"/>
          </ac:spMkLst>
        </pc:spChg>
        <pc:spChg chg="mod">
          <ac:chgData name="Seshadri, Nithin" userId="9ff4de61-27b3-4311-8b58-dd9b09528048" providerId="ADAL" clId="{83EEE47C-D574-4655-BAC9-AB87019E88C6}" dt="2021-04-08T19:58:50.410" v="717" actId="1035"/>
          <ac:spMkLst>
            <pc:docMk/>
            <pc:sldMk cId="1758609409" sldId="259"/>
            <ac:spMk id="23" creationId="{655B9370-1C25-4CCD-9BF7-E00F2CF5E598}"/>
          </ac:spMkLst>
        </pc:spChg>
        <pc:spChg chg="mod">
          <ac:chgData name="Seshadri, Nithin" userId="9ff4de61-27b3-4311-8b58-dd9b09528048" providerId="ADAL" clId="{83EEE47C-D574-4655-BAC9-AB87019E88C6}" dt="2021-04-08T19:58:50.410" v="717" actId="1035"/>
          <ac:spMkLst>
            <pc:docMk/>
            <pc:sldMk cId="1758609409" sldId="259"/>
            <ac:spMk id="24" creationId="{1A693B63-FAF8-47DA-A8A8-3FCB4C5C4C26}"/>
          </ac:spMkLst>
        </pc:spChg>
        <pc:spChg chg="add mod">
          <ac:chgData name="Seshadri, Nithin" userId="9ff4de61-27b3-4311-8b58-dd9b09528048" providerId="ADAL" clId="{83EEE47C-D574-4655-BAC9-AB87019E88C6}" dt="2021-04-08T20:45:59.805" v="1092" actId="14100"/>
          <ac:spMkLst>
            <pc:docMk/>
            <pc:sldMk cId="1758609409" sldId="259"/>
            <ac:spMk id="25" creationId="{CA07388B-0A62-4950-B2AC-8859FFDE9B45}"/>
          </ac:spMkLst>
        </pc:spChg>
        <pc:spChg chg="mod">
          <ac:chgData name="Seshadri, Nithin" userId="9ff4de61-27b3-4311-8b58-dd9b09528048" providerId="ADAL" clId="{83EEE47C-D574-4655-BAC9-AB87019E88C6}" dt="2021-04-08T19:58:58.206" v="768" actId="1035"/>
          <ac:spMkLst>
            <pc:docMk/>
            <pc:sldMk cId="1758609409" sldId="259"/>
            <ac:spMk id="28" creationId="{F3F17936-0EAD-4BF4-AA72-D25568F560FA}"/>
          </ac:spMkLst>
        </pc:spChg>
        <pc:spChg chg="mod">
          <ac:chgData name="Seshadri, Nithin" userId="9ff4de61-27b3-4311-8b58-dd9b09528048" providerId="ADAL" clId="{83EEE47C-D574-4655-BAC9-AB87019E88C6}" dt="2021-04-08T19:58:58.206" v="768" actId="1035"/>
          <ac:spMkLst>
            <pc:docMk/>
            <pc:sldMk cId="1758609409" sldId="259"/>
            <ac:spMk id="29" creationId="{0E83C3E7-D9A3-4C06-B75D-00D8CEB37271}"/>
          </ac:spMkLst>
        </pc:spChg>
        <pc:spChg chg="mod">
          <ac:chgData name="Seshadri, Nithin" userId="9ff4de61-27b3-4311-8b58-dd9b09528048" providerId="ADAL" clId="{83EEE47C-D574-4655-BAC9-AB87019E88C6}" dt="2021-04-08T19:58:58.206" v="768" actId="1035"/>
          <ac:spMkLst>
            <pc:docMk/>
            <pc:sldMk cId="1758609409" sldId="259"/>
            <ac:spMk id="30" creationId="{139EFBA1-D34E-42F4-A234-90B0E98718BA}"/>
          </ac:spMkLst>
        </pc:spChg>
        <pc:spChg chg="mod">
          <ac:chgData name="Seshadri, Nithin" userId="9ff4de61-27b3-4311-8b58-dd9b09528048" providerId="ADAL" clId="{83EEE47C-D574-4655-BAC9-AB87019E88C6}" dt="2021-04-08T19:58:58.206" v="768" actId="1035"/>
          <ac:spMkLst>
            <pc:docMk/>
            <pc:sldMk cId="1758609409" sldId="259"/>
            <ac:spMk id="31" creationId="{4DE93ADD-8F10-4BCC-B9DE-7314A7235B9C}"/>
          </ac:spMkLst>
        </pc:spChg>
        <pc:spChg chg="mod">
          <ac:chgData name="Seshadri, Nithin" userId="9ff4de61-27b3-4311-8b58-dd9b09528048" providerId="ADAL" clId="{83EEE47C-D574-4655-BAC9-AB87019E88C6}" dt="2021-04-08T19:58:58.206" v="768" actId="1035"/>
          <ac:spMkLst>
            <pc:docMk/>
            <pc:sldMk cId="1758609409" sldId="259"/>
            <ac:spMk id="32" creationId="{6CB36494-F3B3-4465-91EA-21BE6CF23279}"/>
          </ac:spMkLst>
        </pc:spChg>
        <pc:spChg chg="add mod">
          <ac:chgData name="Seshadri, Nithin" userId="9ff4de61-27b3-4311-8b58-dd9b09528048" providerId="ADAL" clId="{83EEE47C-D574-4655-BAC9-AB87019E88C6}" dt="2021-04-08T20:47:04.829" v="1144" actId="1076"/>
          <ac:spMkLst>
            <pc:docMk/>
            <pc:sldMk cId="1758609409" sldId="259"/>
            <ac:spMk id="33" creationId="{014E0C05-5467-462E-AAA1-199993AB9647}"/>
          </ac:spMkLst>
        </pc:spChg>
        <pc:picChg chg="mod">
          <ac:chgData name="Seshadri, Nithin" userId="9ff4de61-27b3-4311-8b58-dd9b09528048" providerId="ADAL" clId="{83EEE47C-D574-4655-BAC9-AB87019E88C6}" dt="2021-04-08T19:58:50.410" v="717" actId="1035"/>
          <ac:picMkLst>
            <pc:docMk/>
            <pc:sldMk cId="1758609409" sldId="259"/>
            <ac:picMk id="8" creationId="{4D14E481-60E7-4E98-B876-4C668FE43667}"/>
          </ac:picMkLst>
        </pc:picChg>
        <pc:picChg chg="mod">
          <ac:chgData name="Seshadri, Nithin" userId="9ff4de61-27b3-4311-8b58-dd9b09528048" providerId="ADAL" clId="{83EEE47C-D574-4655-BAC9-AB87019E88C6}" dt="2021-04-08T19:58:58.206" v="768" actId="1035"/>
          <ac:picMkLst>
            <pc:docMk/>
            <pc:sldMk cId="1758609409" sldId="259"/>
            <ac:picMk id="26" creationId="{1C3745AE-23D7-4B82-9523-C5BF8BECAA9C}"/>
          </ac:picMkLst>
        </pc:picChg>
        <pc:picChg chg="mod">
          <ac:chgData name="Seshadri, Nithin" userId="9ff4de61-27b3-4311-8b58-dd9b09528048" providerId="ADAL" clId="{83EEE47C-D574-4655-BAC9-AB87019E88C6}" dt="2021-04-08T19:58:58.206" v="768" actId="1035"/>
          <ac:picMkLst>
            <pc:docMk/>
            <pc:sldMk cId="1758609409" sldId="259"/>
            <ac:picMk id="27" creationId="{E0C9D7A7-2949-4B91-BABE-3EA46232F1AB}"/>
          </ac:picMkLst>
        </pc:picChg>
        <pc:cxnChg chg="mod">
          <ac:chgData name="Seshadri, Nithin" userId="9ff4de61-27b3-4311-8b58-dd9b09528048" providerId="ADAL" clId="{83EEE47C-D574-4655-BAC9-AB87019E88C6}" dt="2021-04-08T19:58:50.410" v="717" actId="1035"/>
          <ac:cxnSpMkLst>
            <pc:docMk/>
            <pc:sldMk cId="1758609409" sldId="259"/>
            <ac:cxnSpMk id="6" creationId="{657802E9-7ED4-44FE-AD84-7EFEAAB28FE6}"/>
          </ac:cxnSpMkLst>
        </pc:cxnChg>
        <pc:cxnChg chg="mod">
          <ac:chgData name="Seshadri, Nithin" userId="9ff4de61-27b3-4311-8b58-dd9b09528048" providerId="ADAL" clId="{83EEE47C-D574-4655-BAC9-AB87019E88C6}" dt="2021-04-08T19:58:50.410" v="717" actId="1035"/>
          <ac:cxnSpMkLst>
            <pc:docMk/>
            <pc:sldMk cId="1758609409" sldId="259"/>
            <ac:cxnSpMk id="7" creationId="{FD7FB4C4-CFE4-49E3-98CA-92A359A9261D}"/>
          </ac:cxnSpMkLst>
        </pc:cxnChg>
        <pc:cxnChg chg="mod">
          <ac:chgData name="Seshadri, Nithin" userId="9ff4de61-27b3-4311-8b58-dd9b09528048" providerId="ADAL" clId="{83EEE47C-D574-4655-BAC9-AB87019E88C6}" dt="2021-04-08T19:58:58.206" v="768" actId="1035"/>
          <ac:cxnSpMkLst>
            <pc:docMk/>
            <pc:sldMk cId="1758609409" sldId="259"/>
            <ac:cxnSpMk id="19" creationId="{479BD934-ECE6-4751-88BA-E159A2136245}"/>
          </ac:cxnSpMkLst>
        </pc:cxnChg>
        <pc:cxnChg chg="mod">
          <ac:chgData name="Seshadri, Nithin" userId="9ff4de61-27b3-4311-8b58-dd9b09528048" providerId="ADAL" clId="{83EEE47C-D574-4655-BAC9-AB87019E88C6}" dt="2021-04-08T19:58:58.206" v="768" actId="1035"/>
          <ac:cxnSpMkLst>
            <pc:docMk/>
            <pc:sldMk cId="1758609409" sldId="259"/>
            <ac:cxnSpMk id="20" creationId="{8226E5C0-C95C-47A1-9C18-F12E35A5CFC3}"/>
          </ac:cxnSpMkLst>
        </pc:cxnChg>
      </pc:sldChg>
      <pc:sldChg chg="addSp modSp">
        <pc:chgData name="Seshadri, Nithin" userId="9ff4de61-27b3-4311-8b58-dd9b09528048" providerId="ADAL" clId="{83EEE47C-D574-4655-BAC9-AB87019E88C6}" dt="2021-04-08T20:48:17.025" v="1222" actId="1076"/>
        <pc:sldMkLst>
          <pc:docMk/>
          <pc:sldMk cId="2656044159" sldId="260"/>
        </pc:sldMkLst>
        <pc:spChg chg="mod">
          <ac:chgData name="Seshadri, Nithin" userId="9ff4de61-27b3-4311-8b58-dd9b09528048" providerId="ADAL" clId="{83EEE47C-D574-4655-BAC9-AB87019E88C6}" dt="2021-04-08T20:02:36.092" v="815" actId="1035"/>
          <ac:spMkLst>
            <pc:docMk/>
            <pc:sldMk cId="2656044159" sldId="260"/>
            <ac:spMk id="3" creationId="{9CDF0945-9BBA-4EF4-BAC2-A7965C4795DA}"/>
          </ac:spMkLst>
        </pc:spChg>
        <pc:spChg chg="mod">
          <ac:chgData name="Seshadri, Nithin" userId="9ff4de61-27b3-4311-8b58-dd9b09528048" providerId="ADAL" clId="{83EEE47C-D574-4655-BAC9-AB87019E88C6}" dt="2021-04-08T20:02:36.092" v="815" actId="1035"/>
          <ac:spMkLst>
            <pc:docMk/>
            <pc:sldMk cId="2656044159" sldId="260"/>
            <ac:spMk id="5" creationId="{8A13FD6C-B39B-4F91-98E5-FA3F7E4734AB}"/>
          </ac:spMkLst>
        </pc:spChg>
        <pc:spChg chg="add mod">
          <ac:chgData name="Seshadri, Nithin" userId="9ff4de61-27b3-4311-8b58-dd9b09528048" providerId="ADAL" clId="{83EEE47C-D574-4655-BAC9-AB87019E88C6}" dt="2021-04-08T20:43:19.795" v="893" actId="2711"/>
          <ac:spMkLst>
            <pc:docMk/>
            <pc:sldMk cId="2656044159" sldId="260"/>
            <ac:spMk id="8" creationId="{5AC9F3C5-2F5F-4DF8-B17C-8FD5BB094190}"/>
          </ac:spMkLst>
        </pc:spChg>
        <pc:spChg chg="add mod">
          <ac:chgData name="Seshadri, Nithin" userId="9ff4de61-27b3-4311-8b58-dd9b09528048" providerId="ADAL" clId="{83EEE47C-D574-4655-BAC9-AB87019E88C6}" dt="2021-04-08T20:42:14.216" v="865" actId="1036"/>
          <ac:spMkLst>
            <pc:docMk/>
            <pc:sldMk cId="2656044159" sldId="260"/>
            <ac:spMk id="10" creationId="{CF779515-5DB1-4F8E-BBA7-F849C65EE6EC}"/>
          </ac:spMkLst>
        </pc:spChg>
        <pc:spChg chg="add mod">
          <ac:chgData name="Seshadri, Nithin" userId="9ff4de61-27b3-4311-8b58-dd9b09528048" providerId="ADAL" clId="{83EEE47C-D574-4655-BAC9-AB87019E88C6}" dt="2021-04-08T20:42:14.216" v="865" actId="1036"/>
          <ac:spMkLst>
            <pc:docMk/>
            <pc:sldMk cId="2656044159" sldId="260"/>
            <ac:spMk id="15" creationId="{C20188B9-5116-4A24-9EDC-A96965C39740}"/>
          </ac:spMkLst>
        </pc:spChg>
        <pc:spChg chg="add mod">
          <ac:chgData name="Seshadri, Nithin" userId="9ff4de61-27b3-4311-8b58-dd9b09528048" providerId="ADAL" clId="{83EEE47C-D574-4655-BAC9-AB87019E88C6}" dt="2021-04-08T20:43:23.797" v="894" actId="2711"/>
          <ac:spMkLst>
            <pc:docMk/>
            <pc:sldMk cId="2656044159" sldId="260"/>
            <ac:spMk id="16" creationId="{9CF414D7-22DA-480D-9BA7-1E08EC8CFCD0}"/>
          </ac:spMkLst>
        </pc:spChg>
        <pc:spChg chg="add mod">
          <ac:chgData name="Seshadri, Nithin" userId="9ff4de61-27b3-4311-8b58-dd9b09528048" providerId="ADAL" clId="{83EEE47C-D574-4655-BAC9-AB87019E88C6}" dt="2021-04-08T20:47:38.355" v="1176" actId="1076"/>
          <ac:spMkLst>
            <pc:docMk/>
            <pc:sldMk cId="2656044159" sldId="260"/>
            <ac:spMk id="17" creationId="{2041FAD6-3027-492A-B58D-3E0D908A4A03}"/>
          </ac:spMkLst>
        </pc:spChg>
        <pc:spChg chg="add mod">
          <ac:chgData name="Seshadri, Nithin" userId="9ff4de61-27b3-4311-8b58-dd9b09528048" providerId="ADAL" clId="{83EEE47C-D574-4655-BAC9-AB87019E88C6}" dt="2021-04-08T20:48:17.025" v="1222" actId="1076"/>
          <ac:spMkLst>
            <pc:docMk/>
            <pc:sldMk cId="2656044159" sldId="260"/>
            <ac:spMk id="18" creationId="{AC501F90-A695-4F1B-96D3-BAF52D57009B}"/>
          </ac:spMkLst>
        </pc:spChg>
        <pc:picChg chg="mod">
          <ac:chgData name="Seshadri, Nithin" userId="9ff4de61-27b3-4311-8b58-dd9b09528048" providerId="ADAL" clId="{83EEE47C-D574-4655-BAC9-AB87019E88C6}" dt="2021-04-08T20:41:42.180" v="848" actId="1076"/>
          <ac:picMkLst>
            <pc:docMk/>
            <pc:sldMk cId="2656044159" sldId="260"/>
            <ac:picMk id="9" creationId="{988FFBB0-3F9B-4267-87BB-5AF76C426DE1}"/>
          </ac:picMkLst>
        </pc:picChg>
        <pc:picChg chg="add mod">
          <ac:chgData name="Seshadri, Nithin" userId="9ff4de61-27b3-4311-8b58-dd9b09528048" providerId="ADAL" clId="{83EEE47C-D574-4655-BAC9-AB87019E88C6}" dt="2021-04-08T20:42:14.216" v="865" actId="1036"/>
          <ac:picMkLst>
            <pc:docMk/>
            <pc:sldMk cId="2656044159" sldId="260"/>
            <ac:picMk id="13" creationId="{C275699D-D998-406C-AC4D-7DAFFCCD5F45}"/>
          </ac:picMkLst>
        </pc:picChg>
        <pc:picChg chg="add mod">
          <ac:chgData name="Seshadri, Nithin" userId="9ff4de61-27b3-4311-8b58-dd9b09528048" providerId="ADAL" clId="{83EEE47C-D574-4655-BAC9-AB87019E88C6}" dt="2021-04-08T20:42:14.216" v="865" actId="1036"/>
          <ac:picMkLst>
            <pc:docMk/>
            <pc:sldMk cId="2656044159" sldId="260"/>
            <ac:picMk id="14" creationId="{42D7D792-0692-4AFD-9D8C-AF76D4F85DE3}"/>
          </ac:picMkLst>
        </pc:picChg>
        <pc:cxnChg chg="mod">
          <ac:chgData name="Seshadri, Nithin" userId="9ff4de61-27b3-4311-8b58-dd9b09528048" providerId="ADAL" clId="{83EEE47C-D574-4655-BAC9-AB87019E88C6}" dt="2021-04-08T20:02:36.092" v="815" actId="1035"/>
          <ac:cxnSpMkLst>
            <pc:docMk/>
            <pc:sldMk cId="2656044159" sldId="260"/>
            <ac:cxnSpMk id="6" creationId="{657802E9-7ED4-44FE-AD84-7EFEAAB28FE6}"/>
          </ac:cxnSpMkLst>
        </pc:cxnChg>
        <pc:cxnChg chg="mod">
          <ac:chgData name="Seshadri, Nithin" userId="9ff4de61-27b3-4311-8b58-dd9b09528048" providerId="ADAL" clId="{83EEE47C-D574-4655-BAC9-AB87019E88C6}" dt="2021-04-08T20:02:36.092" v="815" actId="1035"/>
          <ac:cxnSpMkLst>
            <pc:docMk/>
            <pc:sldMk cId="2656044159" sldId="260"/>
            <ac:cxnSpMk id="7" creationId="{FD7FB4C4-CFE4-49E3-98CA-92A359A9261D}"/>
          </ac:cxnSpMkLst>
        </pc:cxnChg>
        <pc:cxnChg chg="add mod">
          <ac:chgData name="Seshadri, Nithin" userId="9ff4de61-27b3-4311-8b58-dd9b09528048" providerId="ADAL" clId="{83EEE47C-D574-4655-BAC9-AB87019E88C6}" dt="2021-04-08T20:42:14.216" v="865" actId="1036"/>
          <ac:cxnSpMkLst>
            <pc:docMk/>
            <pc:sldMk cId="2656044159" sldId="260"/>
            <ac:cxnSpMk id="11" creationId="{CEEA0C21-93E3-4BE2-AFF9-518247BE0F37}"/>
          </ac:cxnSpMkLst>
        </pc:cxnChg>
        <pc:cxnChg chg="add mod">
          <ac:chgData name="Seshadri, Nithin" userId="9ff4de61-27b3-4311-8b58-dd9b09528048" providerId="ADAL" clId="{83EEE47C-D574-4655-BAC9-AB87019E88C6}" dt="2021-04-08T20:42:14.216" v="865" actId="1036"/>
          <ac:cxnSpMkLst>
            <pc:docMk/>
            <pc:sldMk cId="2656044159" sldId="260"/>
            <ac:cxnSpMk id="12" creationId="{E6C48B67-AEF8-4238-A5C4-C2EBD7E7C792}"/>
          </ac:cxnSpMkLst>
        </pc:cxnChg>
      </pc:sldChg>
      <pc:sldChg chg="addSp delSp modSp">
        <pc:chgData name="Seshadri, Nithin" userId="9ff4de61-27b3-4311-8b58-dd9b09528048" providerId="ADAL" clId="{83EEE47C-D574-4655-BAC9-AB87019E88C6}" dt="2021-04-08T20:50:01.435" v="1432" actId="20577"/>
        <pc:sldMkLst>
          <pc:docMk/>
          <pc:sldMk cId="71695324" sldId="261"/>
        </pc:sldMkLst>
        <pc:spChg chg="mod">
          <ac:chgData name="Seshadri, Nithin" userId="9ff4de61-27b3-4311-8b58-dd9b09528048" providerId="ADAL" clId="{83EEE47C-D574-4655-BAC9-AB87019E88C6}" dt="2021-04-08T20:44:42.901" v="927" actId="12"/>
          <ac:spMkLst>
            <pc:docMk/>
            <pc:sldMk cId="71695324" sldId="261"/>
            <ac:spMk id="3" creationId="{9CDF0945-9BBA-4EF4-BAC2-A7965C4795DA}"/>
          </ac:spMkLst>
        </pc:spChg>
        <pc:spChg chg="del">
          <ac:chgData name="Seshadri, Nithin" userId="9ff4de61-27b3-4311-8b58-dd9b09528048" providerId="ADAL" clId="{83EEE47C-D574-4655-BAC9-AB87019E88C6}" dt="2021-04-08T20:42:26.334" v="866" actId="478"/>
          <ac:spMkLst>
            <pc:docMk/>
            <pc:sldMk cId="71695324" sldId="261"/>
            <ac:spMk id="5" creationId="{8A13FD6C-B39B-4F91-98E5-FA3F7E4734AB}"/>
          </ac:spMkLst>
        </pc:spChg>
        <pc:spChg chg="add mod">
          <ac:chgData name="Seshadri, Nithin" userId="9ff4de61-27b3-4311-8b58-dd9b09528048" providerId="ADAL" clId="{83EEE47C-D574-4655-BAC9-AB87019E88C6}" dt="2021-04-08T20:49:36.419" v="1352" actId="1076"/>
          <ac:spMkLst>
            <pc:docMk/>
            <pc:sldMk cId="71695324" sldId="261"/>
            <ac:spMk id="11" creationId="{43FD61DC-8245-4F56-BDBA-77B7EA34BF8B}"/>
          </ac:spMkLst>
        </pc:spChg>
        <pc:spChg chg="del">
          <ac:chgData name="Seshadri, Nithin" userId="9ff4de61-27b3-4311-8b58-dd9b09528048" providerId="ADAL" clId="{83EEE47C-D574-4655-BAC9-AB87019E88C6}" dt="2021-04-08T20:41:33.128" v="844" actId="478"/>
          <ac:spMkLst>
            <pc:docMk/>
            <pc:sldMk cId="71695324" sldId="261"/>
            <ac:spMk id="13" creationId="{A7C89E66-833F-4D3D-8232-7DC8A98189C4}"/>
          </ac:spMkLst>
        </pc:spChg>
        <pc:spChg chg="mod">
          <ac:chgData name="Seshadri, Nithin" userId="9ff4de61-27b3-4311-8b58-dd9b09528048" providerId="ADAL" clId="{83EEE47C-D574-4655-BAC9-AB87019E88C6}" dt="2021-04-08T20:44:15.988" v="922" actId="1076"/>
          <ac:spMkLst>
            <pc:docMk/>
            <pc:sldMk cId="71695324" sldId="261"/>
            <ac:spMk id="15" creationId="{39B88E42-9D6E-410A-8152-CB5DF6EE1813}"/>
          </ac:spMkLst>
        </pc:spChg>
        <pc:spChg chg="mod">
          <ac:chgData name="Seshadri, Nithin" userId="9ff4de61-27b3-4311-8b58-dd9b09528048" providerId="ADAL" clId="{83EEE47C-D574-4655-BAC9-AB87019E88C6}" dt="2021-04-08T20:44:15.988" v="922" actId="1076"/>
          <ac:spMkLst>
            <pc:docMk/>
            <pc:sldMk cId="71695324" sldId="261"/>
            <ac:spMk id="16" creationId="{3D8BC01B-6FAA-49D4-9836-BF11493C36B5}"/>
          </ac:spMkLst>
        </pc:spChg>
        <pc:spChg chg="mod">
          <ac:chgData name="Seshadri, Nithin" userId="9ff4de61-27b3-4311-8b58-dd9b09528048" providerId="ADAL" clId="{83EEE47C-D574-4655-BAC9-AB87019E88C6}" dt="2021-04-08T20:44:15.988" v="922" actId="1076"/>
          <ac:spMkLst>
            <pc:docMk/>
            <pc:sldMk cId="71695324" sldId="261"/>
            <ac:spMk id="18" creationId="{0C548BA0-CE67-44A6-957C-77D060440A56}"/>
          </ac:spMkLst>
        </pc:spChg>
        <pc:spChg chg="add mod">
          <ac:chgData name="Seshadri, Nithin" userId="9ff4de61-27b3-4311-8b58-dd9b09528048" providerId="ADAL" clId="{83EEE47C-D574-4655-BAC9-AB87019E88C6}" dt="2021-04-08T20:49:02.277" v="1286" actId="20577"/>
          <ac:spMkLst>
            <pc:docMk/>
            <pc:sldMk cId="71695324" sldId="261"/>
            <ac:spMk id="20" creationId="{B3156B78-3A3C-4C02-90BC-804039A8CA0D}"/>
          </ac:spMkLst>
        </pc:spChg>
        <pc:spChg chg="add mod">
          <ac:chgData name="Seshadri, Nithin" userId="9ff4de61-27b3-4311-8b58-dd9b09528048" providerId="ADAL" clId="{83EEE47C-D574-4655-BAC9-AB87019E88C6}" dt="2021-04-08T20:49:34.606" v="1351" actId="1076"/>
          <ac:spMkLst>
            <pc:docMk/>
            <pc:sldMk cId="71695324" sldId="261"/>
            <ac:spMk id="21" creationId="{D4E13A72-93D7-4535-A161-7D0B838185A8}"/>
          </ac:spMkLst>
        </pc:spChg>
        <pc:spChg chg="add mod">
          <ac:chgData name="Seshadri, Nithin" userId="9ff4de61-27b3-4311-8b58-dd9b09528048" providerId="ADAL" clId="{83EEE47C-D574-4655-BAC9-AB87019E88C6}" dt="2021-04-08T20:50:01.435" v="1432" actId="20577"/>
          <ac:spMkLst>
            <pc:docMk/>
            <pc:sldMk cId="71695324" sldId="261"/>
            <ac:spMk id="22" creationId="{4B42D0DD-40BC-453D-B287-A5BDEF62C878}"/>
          </ac:spMkLst>
        </pc:spChg>
        <pc:picChg chg="del">
          <ac:chgData name="Seshadri, Nithin" userId="9ff4de61-27b3-4311-8b58-dd9b09528048" providerId="ADAL" clId="{83EEE47C-D574-4655-BAC9-AB87019E88C6}" dt="2021-04-08T20:41:33.128" v="844" actId="478"/>
          <ac:picMkLst>
            <pc:docMk/>
            <pc:sldMk cId="71695324" sldId="261"/>
            <ac:picMk id="8" creationId="{E212174C-B539-490F-9960-3C72634555A3}"/>
          </ac:picMkLst>
        </pc:picChg>
        <pc:picChg chg="mod">
          <ac:chgData name="Seshadri, Nithin" userId="9ff4de61-27b3-4311-8b58-dd9b09528048" providerId="ADAL" clId="{83EEE47C-D574-4655-BAC9-AB87019E88C6}" dt="2021-04-08T20:42:33.050" v="869" actId="1076"/>
          <ac:picMkLst>
            <pc:docMk/>
            <pc:sldMk cId="71695324" sldId="261"/>
            <ac:picMk id="9" creationId="{67C4BFE8-6077-4CC6-A98C-A5C5CFD7C7BD}"/>
          </ac:picMkLst>
        </pc:picChg>
        <pc:picChg chg="del">
          <ac:chgData name="Seshadri, Nithin" userId="9ff4de61-27b3-4311-8b58-dd9b09528048" providerId="ADAL" clId="{83EEE47C-D574-4655-BAC9-AB87019E88C6}" dt="2021-04-08T20:41:33.128" v="844" actId="478"/>
          <ac:picMkLst>
            <pc:docMk/>
            <pc:sldMk cId="71695324" sldId="261"/>
            <ac:picMk id="10" creationId="{3E507F4D-8BE0-4142-9A5F-FDD57B8B7EB1}"/>
          </ac:picMkLst>
        </pc:picChg>
        <pc:picChg chg="mod">
          <ac:chgData name="Seshadri, Nithin" userId="9ff4de61-27b3-4311-8b58-dd9b09528048" providerId="ADAL" clId="{83EEE47C-D574-4655-BAC9-AB87019E88C6}" dt="2021-04-08T20:44:15.988" v="922" actId="1076"/>
          <ac:picMkLst>
            <pc:docMk/>
            <pc:sldMk cId="71695324" sldId="261"/>
            <ac:picMk id="12" creationId="{9D271D42-140A-437B-86FE-7FE0E9A47798}"/>
          </ac:picMkLst>
        </pc:picChg>
        <pc:picChg chg="mod">
          <ac:chgData name="Seshadri, Nithin" userId="9ff4de61-27b3-4311-8b58-dd9b09528048" providerId="ADAL" clId="{83EEE47C-D574-4655-BAC9-AB87019E88C6}" dt="2021-04-08T20:42:54.342" v="878" actId="1038"/>
          <ac:picMkLst>
            <pc:docMk/>
            <pc:sldMk cId="71695324" sldId="261"/>
            <ac:picMk id="14" creationId="{3A716823-F77D-4A9D-A99B-E9BCFDA11846}"/>
          </ac:picMkLst>
        </pc:picChg>
        <pc:picChg chg="mod">
          <ac:chgData name="Seshadri, Nithin" userId="9ff4de61-27b3-4311-8b58-dd9b09528048" providerId="ADAL" clId="{83EEE47C-D574-4655-BAC9-AB87019E88C6}" dt="2021-04-08T20:44:35.841" v="926" actId="1076"/>
          <ac:picMkLst>
            <pc:docMk/>
            <pc:sldMk cId="71695324" sldId="261"/>
            <ac:picMk id="19" creationId="{17F86226-B103-42D9-884E-D3584750DA54}"/>
          </ac:picMkLst>
        </pc:picChg>
        <pc:cxnChg chg="del">
          <ac:chgData name="Seshadri, Nithin" userId="9ff4de61-27b3-4311-8b58-dd9b09528048" providerId="ADAL" clId="{83EEE47C-D574-4655-BAC9-AB87019E88C6}" dt="2021-04-08T20:42:26.334" v="866" actId="478"/>
          <ac:cxnSpMkLst>
            <pc:docMk/>
            <pc:sldMk cId="71695324" sldId="261"/>
            <ac:cxnSpMk id="6" creationId="{657802E9-7ED4-44FE-AD84-7EFEAAB28FE6}"/>
          </ac:cxnSpMkLst>
        </pc:cxnChg>
        <pc:cxnChg chg="del">
          <ac:chgData name="Seshadri, Nithin" userId="9ff4de61-27b3-4311-8b58-dd9b09528048" providerId="ADAL" clId="{83EEE47C-D574-4655-BAC9-AB87019E88C6}" dt="2021-04-08T20:42:26.334" v="866" actId="478"/>
          <ac:cxnSpMkLst>
            <pc:docMk/>
            <pc:sldMk cId="71695324" sldId="261"/>
            <ac:cxnSpMk id="7" creationId="{FD7FB4C4-CFE4-49E3-98CA-92A359A9261D}"/>
          </ac:cxnSpMkLst>
        </pc:cxnChg>
      </pc:sldChg>
    </pc:docChg>
  </pc:docChgLst>
  <pc:docChgLst>
    <pc:chgData name="Garcia, Cristian" userId="c5ea98de-4099-461c-9970-4f2969d94a7c" providerId="ADAL" clId="{379199D9-9CA8-4296-BF71-80308E824054}"/>
    <pc:docChg chg="undo redo custSel delSld modSld">
      <pc:chgData name="Garcia, Cristian" userId="c5ea98de-4099-461c-9970-4f2969d94a7c" providerId="ADAL" clId="{379199D9-9CA8-4296-BF71-80308E824054}" dt="2021-04-09T16:54:53.342" v="5306" actId="1076"/>
      <pc:docMkLst>
        <pc:docMk/>
      </pc:docMkLst>
      <pc:sldChg chg="addSp delSp modSp">
        <pc:chgData name="Garcia, Cristian" userId="c5ea98de-4099-461c-9970-4f2969d94a7c" providerId="ADAL" clId="{379199D9-9CA8-4296-BF71-80308E824054}" dt="2021-04-09T16:48:40.348" v="5157" actId="1076"/>
        <pc:sldMkLst>
          <pc:docMk/>
          <pc:sldMk cId="2591542807" sldId="257"/>
        </pc:sldMkLst>
        <pc:spChg chg="mod">
          <ac:chgData name="Garcia, Cristian" userId="c5ea98de-4099-461c-9970-4f2969d94a7c" providerId="ADAL" clId="{379199D9-9CA8-4296-BF71-80308E824054}" dt="2021-04-09T15:30:45.863" v="3429" actId="20577"/>
          <ac:spMkLst>
            <pc:docMk/>
            <pc:sldMk cId="2591542807" sldId="257"/>
            <ac:spMk id="2" creationId="{91EFA906-3173-4B30-A96B-093EB80BA597}"/>
          </ac:spMkLst>
        </pc:spChg>
        <pc:spChg chg="mod">
          <ac:chgData name="Garcia, Cristian" userId="c5ea98de-4099-461c-9970-4f2969d94a7c" providerId="ADAL" clId="{379199D9-9CA8-4296-BF71-80308E824054}" dt="2021-04-09T15:32:03.176" v="3555" actId="20577"/>
          <ac:spMkLst>
            <pc:docMk/>
            <pc:sldMk cId="2591542807" sldId="257"/>
            <ac:spMk id="3" creationId="{9CDF0945-9BBA-4EF4-BAC2-A7965C4795DA}"/>
          </ac:spMkLst>
        </pc:spChg>
        <pc:spChg chg="mod">
          <ac:chgData name="Garcia, Cristian" userId="c5ea98de-4099-461c-9970-4f2969d94a7c" providerId="ADAL" clId="{379199D9-9CA8-4296-BF71-80308E824054}" dt="2021-04-09T13:50:19.930" v="1297" actId="20577"/>
          <ac:spMkLst>
            <pc:docMk/>
            <pc:sldMk cId="2591542807" sldId="257"/>
            <ac:spMk id="5" creationId="{8A13FD6C-B39B-4F91-98E5-FA3F7E4734AB}"/>
          </ac:spMkLst>
        </pc:spChg>
        <pc:spChg chg="mod">
          <ac:chgData name="Garcia, Cristian" userId="c5ea98de-4099-461c-9970-4f2969d94a7c" providerId="ADAL" clId="{379199D9-9CA8-4296-BF71-80308E824054}" dt="2021-04-09T16:48:06.890" v="5142" actId="20577"/>
          <ac:spMkLst>
            <pc:docMk/>
            <pc:sldMk cId="2591542807" sldId="257"/>
            <ac:spMk id="8" creationId="{938DBDB5-F855-4DCB-AD4B-E4AD447B1D26}"/>
          </ac:spMkLst>
        </pc:spChg>
        <pc:spChg chg="del">
          <ac:chgData name="Garcia, Cristian" userId="c5ea98de-4099-461c-9970-4f2969d94a7c" providerId="ADAL" clId="{379199D9-9CA8-4296-BF71-80308E824054}" dt="2021-04-09T13:45:25.291" v="846" actId="478"/>
          <ac:spMkLst>
            <pc:docMk/>
            <pc:sldMk cId="2591542807" sldId="257"/>
            <ac:spMk id="9" creationId="{CAD91994-44A5-49F3-B5E9-6BBF7A67544C}"/>
          </ac:spMkLst>
        </pc:spChg>
        <pc:spChg chg="mod">
          <ac:chgData name="Garcia, Cristian" userId="c5ea98de-4099-461c-9970-4f2969d94a7c" providerId="ADAL" clId="{379199D9-9CA8-4296-BF71-80308E824054}" dt="2021-04-09T15:29:04.558" v="3282" actId="1076"/>
          <ac:spMkLst>
            <pc:docMk/>
            <pc:sldMk cId="2591542807" sldId="257"/>
            <ac:spMk id="17" creationId="{76890CD0-45E9-461D-B795-BBC8EDE16E7D}"/>
          </ac:spMkLst>
        </pc:spChg>
        <pc:spChg chg="mod">
          <ac:chgData name="Garcia, Cristian" userId="c5ea98de-4099-461c-9970-4f2969d94a7c" providerId="ADAL" clId="{379199D9-9CA8-4296-BF71-80308E824054}" dt="2021-04-09T16:48:40.348" v="5157" actId="1076"/>
          <ac:spMkLst>
            <pc:docMk/>
            <pc:sldMk cId="2591542807" sldId="257"/>
            <ac:spMk id="18" creationId="{2EA4C71C-6F56-4FA4-8433-76C771925974}"/>
          </ac:spMkLst>
        </pc:spChg>
        <pc:spChg chg="add mod">
          <ac:chgData name="Garcia, Cristian" userId="c5ea98de-4099-461c-9970-4f2969d94a7c" providerId="ADAL" clId="{379199D9-9CA8-4296-BF71-80308E824054}" dt="2021-04-09T14:09:11.662" v="2488" actId="20577"/>
          <ac:spMkLst>
            <pc:docMk/>
            <pc:sldMk cId="2591542807" sldId="257"/>
            <ac:spMk id="21" creationId="{BD5D59DC-3F07-4471-A187-26F565934E3C}"/>
          </ac:spMkLst>
        </pc:spChg>
        <pc:spChg chg="add mod ord">
          <ac:chgData name="Garcia, Cristian" userId="c5ea98de-4099-461c-9970-4f2969d94a7c" providerId="ADAL" clId="{379199D9-9CA8-4296-BF71-80308E824054}" dt="2021-04-09T15:24:56.761" v="2867" actId="1037"/>
          <ac:spMkLst>
            <pc:docMk/>
            <pc:sldMk cId="2591542807" sldId="257"/>
            <ac:spMk id="22" creationId="{45DEAB4E-5E7B-4EDB-A506-17E1F42F2043}"/>
          </ac:spMkLst>
        </pc:spChg>
        <pc:spChg chg="del mod">
          <ac:chgData name="Garcia, Cristian" userId="c5ea98de-4099-461c-9970-4f2969d94a7c" providerId="ADAL" clId="{379199D9-9CA8-4296-BF71-80308E824054}" dt="2021-04-09T15:21:09.486" v="2563" actId="478"/>
          <ac:spMkLst>
            <pc:docMk/>
            <pc:sldMk cId="2591542807" sldId="257"/>
            <ac:spMk id="23" creationId="{6ADD2EFA-2893-40A6-8059-30A87704E8AF}"/>
          </ac:spMkLst>
        </pc:spChg>
        <pc:spChg chg="del">
          <ac:chgData name="Garcia, Cristian" userId="c5ea98de-4099-461c-9970-4f2969d94a7c" providerId="ADAL" clId="{379199D9-9CA8-4296-BF71-80308E824054}" dt="2021-04-09T13:59:11.244" v="1938" actId="478"/>
          <ac:spMkLst>
            <pc:docMk/>
            <pc:sldMk cId="2591542807" sldId="257"/>
            <ac:spMk id="26" creationId="{C43B5379-E0C9-4B35-BB38-E156ECD46051}"/>
          </ac:spMkLst>
        </pc:spChg>
        <pc:spChg chg="del">
          <ac:chgData name="Garcia, Cristian" userId="c5ea98de-4099-461c-9970-4f2969d94a7c" providerId="ADAL" clId="{379199D9-9CA8-4296-BF71-80308E824054}" dt="2021-04-09T13:59:13.333" v="1939" actId="478"/>
          <ac:spMkLst>
            <pc:docMk/>
            <pc:sldMk cId="2591542807" sldId="257"/>
            <ac:spMk id="27" creationId="{2F299557-84B7-406E-ACDC-89BC29545B45}"/>
          </ac:spMkLst>
        </pc:spChg>
        <pc:spChg chg="add mod">
          <ac:chgData name="Garcia, Cristian" userId="c5ea98de-4099-461c-9970-4f2969d94a7c" providerId="ADAL" clId="{379199D9-9CA8-4296-BF71-80308E824054}" dt="2021-04-09T15:25:12.241" v="2875" actId="1035"/>
          <ac:spMkLst>
            <pc:docMk/>
            <pc:sldMk cId="2591542807" sldId="257"/>
            <ac:spMk id="28" creationId="{05A63DE6-4DB6-4F0F-89EA-D0E3F5DD1E86}"/>
          </ac:spMkLst>
        </pc:spChg>
        <pc:spChg chg="add mod">
          <ac:chgData name="Garcia, Cristian" userId="c5ea98de-4099-461c-9970-4f2969d94a7c" providerId="ADAL" clId="{379199D9-9CA8-4296-BF71-80308E824054}" dt="2021-04-09T15:25:25.700" v="2889" actId="1036"/>
          <ac:spMkLst>
            <pc:docMk/>
            <pc:sldMk cId="2591542807" sldId="257"/>
            <ac:spMk id="29" creationId="{E35F2230-C699-4E53-AF6E-7B5D96FD36BA}"/>
          </ac:spMkLst>
        </pc:spChg>
        <pc:spChg chg="add mod">
          <ac:chgData name="Garcia, Cristian" userId="c5ea98de-4099-461c-9970-4f2969d94a7c" providerId="ADAL" clId="{379199D9-9CA8-4296-BF71-80308E824054}" dt="2021-04-09T15:25:38.838" v="2908" actId="1035"/>
          <ac:spMkLst>
            <pc:docMk/>
            <pc:sldMk cId="2591542807" sldId="257"/>
            <ac:spMk id="30" creationId="{2C83DD5F-3DD0-4102-8612-29C36913F8D8}"/>
          </ac:spMkLst>
        </pc:spChg>
        <pc:spChg chg="add mod">
          <ac:chgData name="Garcia, Cristian" userId="c5ea98de-4099-461c-9970-4f2969d94a7c" providerId="ADAL" clId="{379199D9-9CA8-4296-BF71-80308E824054}" dt="2021-04-09T15:32:35.408" v="3558" actId="14100"/>
          <ac:spMkLst>
            <pc:docMk/>
            <pc:sldMk cId="2591542807" sldId="257"/>
            <ac:spMk id="31" creationId="{2BC82D51-B767-4CC0-A6C8-68AB72356AC1}"/>
          </ac:spMkLst>
        </pc:spChg>
        <pc:picChg chg="add del">
          <ac:chgData name="Garcia, Cristian" userId="c5ea98de-4099-461c-9970-4f2969d94a7c" providerId="ADAL" clId="{379199D9-9CA8-4296-BF71-80308E824054}" dt="2021-04-09T13:52:40.632" v="1299"/>
          <ac:picMkLst>
            <pc:docMk/>
            <pc:sldMk cId="2591542807" sldId="257"/>
            <ac:picMk id="10" creationId="{F558E6EE-812E-4FC1-9E81-8A378FCF36A2}"/>
          </ac:picMkLst>
        </pc:picChg>
        <pc:picChg chg="del">
          <ac:chgData name="Garcia, Cristian" userId="c5ea98de-4099-461c-9970-4f2969d94a7c" providerId="ADAL" clId="{379199D9-9CA8-4296-BF71-80308E824054}" dt="2021-04-09T13:45:21.091" v="845" actId="478"/>
          <ac:picMkLst>
            <pc:docMk/>
            <pc:sldMk cId="2591542807" sldId="257"/>
            <ac:picMk id="11" creationId="{9C745467-E033-42EB-B744-E6525E155132}"/>
          </ac:picMkLst>
        </pc:picChg>
        <pc:picChg chg="del">
          <ac:chgData name="Garcia, Cristian" userId="c5ea98de-4099-461c-9970-4f2969d94a7c" providerId="ADAL" clId="{379199D9-9CA8-4296-BF71-80308E824054}" dt="2021-04-09T13:59:08.696" v="1937" actId="478"/>
          <ac:picMkLst>
            <pc:docMk/>
            <pc:sldMk cId="2591542807" sldId="257"/>
            <ac:picMk id="12" creationId="{253A04E6-D489-461F-BA4B-CB5C6CA7014D}"/>
          </ac:picMkLst>
        </pc:picChg>
        <pc:picChg chg="add del mod">
          <ac:chgData name="Garcia, Cristian" userId="c5ea98de-4099-461c-9970-4f2969d94a7c" providerId="ADAL" clId="{379199D9-9CA8-4296-BF71-80308E824054}" dt="2021-04-09T15:24:02.121" v="2848" actId="478"/>
          <ac:picMkLst>
            <pc:docMk/>
            <pc:sldMk cId="2591542807" sldId="257"/>
            <ac:picMk id="13" creationId="{082FBC1A-CB06-4B4B-B7C3-93A96E18F89B}"/>
          </ac:picMkLst>
        </pc:picChg>
        <pc:picChg chg="add mod">
          <ac:chgData name="Garcia, Cristian" userId="c5ea98de-4099-461c-9970-4f2969d94a7c" providerId="ADAL" clId="{379199D9-9CA8-4296-BF71-80308E824054}" dt="2021-04-09T16:48:34.024" v="5156" actId="1076"/>
          <ac:picMkLst>
            <pc:docMk/>
            <pc:sldMk cId="2591542807" sldId="257"/>
            <ac:picMk id="14" creationId="{DDC2C458-CBC5-4DED-A234-DD480875BA3B}"/>
          </ac:picMkLst>
        </pc:picChg>
        <pc:picChg chg="add mod ord">
          <ac:chgData name="Garcia, Cristian" userId="c5ea98de-4099-461c-9970-4f2969d94a7c" providerId="ADAL" clId="{379199D9-9CA8-4296-BF71-80308E824054}" dt="2021-04-09T15:24:52.996" v="2866" actId="1076"/>
          <ac:picMkLst>
            <pc:docMk/>
            <pc:sldMk cId="2591542807" sldId="257"/>
            <ac:picMk id="15" creationId="{C44972F8-7952-4176-BA82-0CB7ED94FF16}"/>
          </ac:picMkLst>
        </pc:picChg>
        <pc:cxnChg chg="mod">
          <ac:chgData name="Garcia, Cristian" userId="c5ea98de-4099-461c-9970-4f2969d94a7c" providerId="ADAL" clId="{379199D9-9CA8-4296-BF71-80308E824054}" dt="2021-04-09T13:49:43.520" v="1241" actId="1035"/>
          <ac:cxnSpMkLst>
            <pc:docMk/>
            <pc:sldMk cId="2591542807" sldId="257"/>
            <ac:cxnSpMk id="6" creationId="{657802E9-7ED4-44FE-AD84-7EFEAAB28FE6}"/>
          </ac:cxnSpMkLst>
        </pc:cxnChg>
        <pc:cxnChg chg="mod">
          <ac:chgData name="Garcia, Cristian" userId="c5ea98de-4099-461c-9970-4f2969d94a7c" providerId="ADAL" clId="{379199D9-9CA8-4296-BF71-80308E824054}" dt="2021-04-09T13:49:43.520" v="1241" actId="1035"/>
          <ac:cxnSpMkLst>
            <pc:docMk/>
            <pc:sldMk cId="2591542807" sldId="257"/>
            <ac:cxnSpMk id="7" creationId="{FD7FB4C4-CFE4-49E3-98CA-92A359A9261D}"/>
          </ac:cxnSpMkLst>
        </pc:cxnChg>
        <pc:cxnChg chg="del mod">
          <ac:chgData name="Garcia, Cristian" userId="c5ea98de-4099-461c-9970-4f2969d94a7c" providerId="ADAL" clId="{379199D9-9CA8-4296-BF71-80308E824054}" dt="2021-04-09T15:21:10.564" v="2564" actId="478"/>
          <ac:cxnSpMkLst>
            <pc:docMk/>
            <pc:sldMk cId="2591542807" sldId="257"/>
            <ac:cxnSpMk id="24" creationId="{1AB93B8F-7779-4F53-B245-BD363F1FDBDF}"/>
          </ac:cxnSpMkLst>
        </pc:cxnChg>
        <pc:cxnChg chg="del mod">
          <ac:chgData name="Garcia, Cristian" userId="c5ea98de-4099-461c-9970-4f2969d94a7c" providerId="ADAL" clId="{379199D9-9CA8-4296-BF71-80308E824054}" dt="2021-04-09T15:21:11.331" v="2565" actId="478"/>
          <ac:cxnSpMkLst>
            <pc:docMk/>
            <pc:sldMk cId="2591542807" sldId="257"/>
            <ac:cxnSpMk id="25" creationId="{61276F8F-AD3F-4A1B-924A-A3A0288EF75F}"/>
          </ac:cxnSpMkLst>
        </pc:cxnChg>
      </pc:sldChg>
      <pc:sldChg chg="addSp delSp modSp">
        <pc:chgData name="Garcia, Cristian" userId="c5ea98de-4099-461c-9970-4f2969d94a7c" providerId="ADAL" clId="{379199D9-9CA8-4296-BF71-80308E824054}" dt="2021-04-09T16:54:53.342" v="5306" actId="1076"/>
        <pc:sldMkLst>
          <pc:docMk/>
          <pc:sldMk cId="1758609409" sldId="259"/>
        </pc:sldMkLst>
        <pc:spChg chg="mod">
          <ac:chgData name="Garcia, Cristian" userId="c5ea98de-4099-461c-9970-4f2969d94a7c" providerId="ADAL" clId="{379199D9-9CA8-4296-BF71-80308E824054}" dt="2021-04-09T16:54:25.341" v="5302" actId="313"/>
          <ac:spMkLst>
            <pc:docMk/>
            <pc:sldMk cId="1758609409" sldId="259"/>
            <ac:spMk id="2" creationId="{91EFA906-3173-4B30-A96B-093EB80BA597}"/>
          </ac:spMkLst>
        </pc:spChg>
        <pc:spChg chg="mod">
          <ac:chgData name="Garcia, Cristian" userId="c5ea98de-4099-461c-9970-4f2969d94a7c" providerId="ADAL" clId="{379199D9-9CA8-4296-BF71-80308E824054}" dt="2021-04-09T16:54:53.342" v="5306" actId="1076"/>
          <ac:spMkLst>
            <pc:docMk/>
            <pc:sldMk cId="1758609409" sldId="259"/>
            <ac:spMk id="3" creationId="{9CDF0945-9BBA-4EF4-BAC2-A7965C4795DA}"/>
          </ac:spMkLst>
        </pc:spChg>
        <pc:spChg chg="del">
          <ac:chgData name="Garcia, Cristian" userId="c5ea98de-4099-461c-9970-4f2969d94a7c" providerId="ADAL" clId="{379199D9-9CA8-4296-BF71-80308E824054}" dt="2021-04-09T15:35:51.612" v="3565" actId="478"/>
          <ac:spMkLst>
            <pc:docMk/>
            <pc:sldMk cId="1758609409" sldId="259"/>
            <ac:spMk id="5" creationId="{8A13FD6C-B39B-4F91-98E5-FA3F7E4734AB}"/>
          </ac:spMkLst>
        </pc:spChg>
        <pc:spChg chg="mod">
          <ac:chgData name="Garcia, Cristian" userId="c5ea98de-4099-461c-9970-4f2969d94a7c" providerId="ADAL" clId="{379199D9-9CA8-4296-BF71-80308E824054}" dt="2021-04-09T16:54:39.897" v="5303" actId="1076"/>
          <ac:spMkLst>
            <pc:docMk/>
            <pc:sldMk cId="1758609409" sldId="259"/>
            <ac:spMk id="9" creationId="{713348C4-7B45-432A-857C-86762CEBE246}"/>
          </ac:spMkLst>
        </pc:spChg>
        <pc:spChg chg="del mod">
          <ac:chgData name="Garcia, Cristian" userId="c5ea98de-4099-461c-9970-4f2969d94a7c" providerId="ADAL" clId="{379199D9-9CA8-4296-BF71-80308E824054}" dt="2021-04-09T16:23:40.332" v="3848" actId="478"/>
          <ac:spMkLst>
            <pc:docMk/>
            <pc:sldMk cId="1758609409" sldId="259"/>
            <ac:spMk id="15" creationId="{1AE10154-D2DC-457D-9A1C-657963625685}"/>
          </ac:spMkLst>
        </pc:spChg>
        <pc:spChg chg="del">
          <ac:chgData name="Garcia, Cristian" userId="c5ea98de-4099-461c-9970-4f2969d94a7c" providerId="ADAL" clId="{379199D9-9CA8-4296-BF71-80308E824054}" dt="2021-04-09T15:35:46.503" v="3564" actId="478"/>
          <ac:spMkLst>
            <pc:docMk/>
            <pc:sldMk cId="1758609409" sldId="259"/>
            <ac:spMk id="21" creationId="{C7A6C01C-2C04-4EEB-8110-DDC78F11B27A}"/>
          </ac:spMkLst>
        </pc:spChg>
        <pc:spChg chg="del">
          <ac:chgData name="Garcia, Cristian" userId="c5ea98de-4099-461c-9970-4f2969d94a7c" providerId="ADAL" clId="{379199D9-9CA8-4296-BF71-80308E824054}" dt="2021-04-09T15:35:43.128" v="3562" actId="478"/>
          <ac:spMkLst>
            <pc:docMk/>
            <pc:sldMk cId="1758609409" sldId="259"/>
            <ac:spMk id="23" creationId="{655B9370-1C25-4CCD-9BF7-E00F2CF5E598}"/>
          </ac:spMkLst>
        </pc:spChg>
        <pc:spChg chg="del">
          <ac:chgData name="Garcia, Cristian" userId="c5ea98de-4099-461c-9970-4f2969d94a7c" providerId="ADAL" clId="{379199D9-9CA8-4296-BF71-80308E824054}" dt="2021-04-09T15:35:45.626" v="3563" actId="478"/>
          <ac:spMkLst>
            <pc:docMk/>
            <pc:sldMk cId="1758609409" sldId="259"/>
            <ac:spMk id="24" creationId="{1A693B63-FAF8-47DA-A8A8-3FCB4C5C4C26}"/>
          </ac:spMkLst>
        </pc:spChg>
        <pc:spChg chg="mod">
          <ac:chgData name="Garcia, Cristian" userId="c5ea98de-4099-461c-9970-4f2969d94a7c" providerId="ADAL" clId="{379199D9-9CA8-4296-BF71-80308E824054}" dt="2021-04-09T15:45:42.695" v="3844" actId="1076"/>
          <ac:spMkLst>
            <pc:docMk/>
            <pc:sldMk cId="1758609409" sldId="259"/>
            <ac:spMk id="25" creationId="{CA07388B-0A62-4950-B2AC-8859FFDE9B45}"/>
          </ac:spMkLst>
        </pc:spChg>
        <pc:spChg chg="del">
          <ac:chgData name="Garcia, Cristian" userId="c5ea98de-4099-461c-9970-4f2969d94a7c" providerId="ADAL" clId="{379199D9-9CA8-4296-BF71-80308E824054}" dt="2021-04-09T15:41:07.644" v="3679" actId="478"/>
          <ac:spMkLst>
            <pc:docMk/>
            <pc:sldMk cId="1758609409" sldId="259"/>
            <ac:spMk id="28" creationId="{F3F17936-0EAD-4BF4-AA72-D25568F560FA}"/>
          </ac:spMkLst>
        </pc:spChg>
        <pc:spChg chg="del">
          <ac:chgData name="Garcia, Cristian" userId="c5ea98de-4099-461c-9970-4f2969d94a7c" providerId="ADAL" clId="{379199D9-9CA8-4296-BF71-80308E824054}" dt="2021-04-09T15:41:03.594" v="3675" actId="478"/>
          <ac:spMkLst>
            <pc:docMk/>
            <pc:sldMk cId="1758609409" sldId="259"/>
            <ac:spMk id="29" creationId="{0E83C3E7-D9A3-4C06-B75D-00D8CEB37271}"/>
          </ac:spMkLst>
        </pc:spChg>
        <pc:spChg chg="del">
          <ac:chgData name="Garcia, Cristian" userId="c5ea98de-4099-461c-9970-4f2969d94a7c" providerId="ADAL" clId="{379199D9-9CA8-4296-BF71-80308E824054}" dt="2021-04-09T15:41:04.463" v="3676" actId="478"/>
          <ac:spMkLst>
            <pc:docMk/>
            <pc:sldMk cId="1758609409" sldId="259"/>
            <ac:spMk id="30" creationId="{139EFBA1-D34E-42F4-A234-90B0E98718BA}"/>
          </ac:spMkLst>
        </pc:spChg>
        <pc:spChg chg="del">
          <ac:chgData name="Garcia, Cristian" userId="c5ea98de-4099-461c-9970-4f2969d94a7c" providerId="ADAL" clId="{379199D9-9CA8-4296-BF71-80308E824054}" dt="2021-04-09T15:41:05.995" v="3678" actId="478"/>
          <ac:spMkLst>
            <pc:docMk/>
            <pc:sldMk cId="1758609409" sldId="259"/>
            <ac:spMk id="31" creationId="{4DE93ADD-8F10-4BCC-B9DE-7314A7235B9C}"/>
          </ac:spMkLst>
        </pc:spChg>
        <pc:spChg chg="del">
          <ac:chgData name="Garcia, Cristian" userId="c5ea98de-4099-461c-9970-4f2969d94a7c" providerId="ADAL" clId="{379199D9-9CA8-4296-BF71-80308E824054}" dt="2021-04-09T15:41:05.543" v="3677" actId="478"/>
          <ac:spMkLst>
            <pc:docMk/>
            <pc:sldMk cId="1758609409" sldId="259"/>
            <ac:spMk id="32" creationId="{6CB36494-F3B3-4465-91EA-21BE6CF23279}"/>
          </ac:spMkLst>
        </pc:spChg>
        <pc:spChg chg="del">
          <ac:chgData name="Garcia, Cristian" userId="c5ea98de-4099-461c-9970-4f2969d94a7c" providerId="ADAL" clId="{379199D9-9CA8-4296-BF71-80308E824054}" dt="2021-04-09T15:41:11.417" v="3681" actId="478"/>
          <ac:spMkLst>
            <pc:docMk/>
            <pc:sldMk cId="1758609409" sldId="259"/>
            <ac:spMk id="33" creationId="{014E0C05-5467-462E-AAA1-199993AB9647}"/>
          </ac:spMkLst>
        </pc:spChg>
        <pc:spChg chg="add mod">
          <ac:chgData name="Garcia, Cristian" userId="c5ea98de-4099-461c-9970-4f2969d94a7c" providerId="ADAL" clId="{379199D9-9CA8-4296-BF71-80308E824054}" dt="2021-04-09T15:45:49.985" v="3845" actId="1076"/>
          <ac:spMkLst>
            <pc:docMk/>
            <pc:sldMk cId="1758609409" sldId="259"/>
            <ac:spMk id="34" creationId="{19C0BC67-9B7A-41A1-BE2C-80E2EFF74188}"/>
          </ac:spMkLst>
        </pc:spChg>
        <pc:spChg chg="add mod">
          <ac:chgData name="Garcia, Cristian" userId="c5ea98de-4099-461c-9970-4f2969d94a7c" providerId="ADAL" clId="{379199D9-9CA8-4296-BF71-80308E824054}" dt="2021-04-09T16:54:50.022" v="5305" actId="1076"/>
          <ac:spMkLst>
            <pc:docMk/>
            <pc:sldMk cId="1758609409" sldId="259"/>
            <ac:spMk id="35" creationId="{523E2402-F7C0-44C3-BEE8-D6D997BD161A}"/>
          </ac:spMkLst>
        </pc:spChg>
        <pc:spChg chg="add mod">
          <ac:chgData name="Garcia, Cristian" userId="c5ea98de-4099-461c-9970-4f2969d94a7c" providerId="ADAL" clId="{379199D9-9CA8-4296-BF71-80308E824054}" dt="2021-04-09T16:40:50.162" v="4880" actId="14100"/>
          <ac:spMkLst>
            <pc:docMk/>
            <pc:sldMk cId="1758609409" sldId="259"/>
            <ac:spMk id="36" creationId="{35C9B97D-7E7E-4C2B-89BC-66A03C1DF892}"/>
          </ac:spMkLst>
        </pc:spChg>
        <pc:spChg chg="add mod">
          <ac:chgData name="Garcia, Cristian" userId="c5ea98de-4099-461c-9970-4f2969d94a7c" providerId="ADAL" clId="{379199D9-9CA8-4296-BF71-80308E824054}" dt="2021-04-09T16:44:55.463" v="5033" actId="1038"/>
          <ac:spMkLst>
            <pc:docMk/>
            <pc:sldMk cId="1758609409" sldId="259"/>
            <ac:spMk id="37" creationId="{810D1126-73AB-4F72-A20B-0FE095558DB5}"/>
          </ac:spMkLst>
        </pc:spChg>
        <pc:spChg chg="add mod">
          <ac:chgData name="Garcia, Cristian" userId="c5ea98de-4099-461c-9970-4f2969d94a7c" providerId="ADAL" clId="{379199D9-9CA8-4296-BF71-80308E824054}" dt="2021-04-09T16:53:20.864" v="5259" actId="113"/>
          <ac:spMkLst>
            <pc:docMk/>
            <pc:sldMk cId="1758609409" sldId="259"/>
            <ac:spMk id="38" creationId="{3F51AF72-D6AF-45A4-BAA1-1439A6A4205E}"/>
          </ac:spMkLst>
        </pc:spChg>
        <pc:picChg chg="del">
          <ac:chgData name="Garcia, Cristian" userId="c5ea98de-4099-461c-9970-4f2969d94a7c" providerId="ADAL" clId="{379199D9-9CA8-4296-BF71-80308E824054}" dt="2021-04-09T15:35:40.180" v="3561" actId="478"/>
          <ac:picMkLst>
            <pc:docMk/>
            <pc:sldMk cId="1758609409" sldId="259"/>
            <ac:picMk id="8" creationId="{4D14E481-60E7-4E98-B876-4C668FE43667}"/>
          </ac:picMkLst>
        </pc:picChg>
        <pc:picChg chg="add del mod">
          <ac:chgData name="Garcia, Cristian" userId="c5ea98de-4099-461c-9970-4f2969d94a7c" providerId="ADAL" clId="{379199D9-9CA8-4296-BF71-80308E824054}" dt="2021-04-09T15:38:21.104" v="3665" actId="478"/>
          <ac:picMkLst>
            <pc:docMk/>
            <pc:sldMk cId="1758609409" sldId="259"/>
            <ac:picMk id="10" creationId="{5EC20B98-A0BC-4A05-BD0F-2A51B6C26EDC}"/>
          </ac:picMkLst>
        </pc:picChg>
        <pc:picChg chg="add mod">
          <ac:chgData name="Garcia, Cristian" userId="c5ea98de-4099-461c-9970-4f2969d94a7c" providerId="ADAL" clId="{379199D9-9CA8-4296-BF71-80308E824054}" dt="2021-04-09T16:30:01.733" v="4347" actId="1076"/>
          <ac:picMkLst>
            <pc:docMk/>
            <pc:sldMk cId="1758609409" sldId="259"/>
            <ac:picMk id="11" creationId="{DE4E2699-1461-46AF-8954-AD4855B3CC91}"/>
          </ac:picMkLst>
        </pc:picChg>
        <pc:picChg chg="add del">
          <ac:chgData name="Garcia, Cristian" userId="c5ea98de-4099-461c-9970-4f2969d94a7c" providerId="ADAL" clId="{379199D9-9CA8-4296-BF71-80308E824054}" dt="2021-04-09T15:40:47.335" v="3670"/>
          <ac:picMkLst>
            <pc:docMk/>
            <pc:sldMk cId="1758609409" sldId="259"/>
            <ac:picMk id="12" creationId="{8DEBB4F9-CA01-463A-844B-65B048E744B5}"/>
          </ac:picMkLst>
        </pc:picChg>
        <pc:picChg chg="add mod">
          <ac:chgData name="Garcia, Cristian" userId="c5ea98de-4099-461c-9970-4f2969d94a7c" providerId="ADAL" clId="{379199D9-9CA8-4296-BF71-80308E824054}" dt="2021-04-09T16:30:04.152" v="4348" actId="1076"/>
          <ac:picMkLst>
            <pc:docMk/>
            <pc:sldMk cId="1758609409" sldId="259"/>
            <ac:picMk id="13" creationId="{F4309DA1-7199-4AB8-BA35-F69C1021CFEF}"/>
          </ac:picMkLst>
        </pc:picChg>
        <pc:picChg chg="add del mod">
          <ac:chgData name="Garcia, Cristian" userId="c5ea98de-4099-461c-9970-4f2969d94a7c" providerId="ADAL" clId="{379199D9-9CA8-4296-BF71-80308E824054}" dt="2021-04-09T16:50:23.139" v="5164" actId="478"/>
          <ac:picMkLst>
            <pc:docMk/>
            <pc:sldMk cId="1758609409" sldId="259"/>
            <ac:picMk id="14" creationId="{2C4B8F0A-E49C-4EF5-B599-D9E975562697}"/>
          </ac:picMkLst>
        </pc:picChg>
        <pc:picChg chg="del">
          <ac:chgData name="Garcia, Cristian" userId="c5ea98de-4099-461c-9970-4f2969d94a7c" providerId="ADAL" clId="{379199D9-9CA8-4296-BF71-80308E824054}" dt="2021-04-09T15:41:01.922" v="3674" actId="478"/>
          <ac:picMkLst>
            <pc:docMk/>
            <pc:sldMk cId="1758609409" sldId="259"/>
            <ac:picMk id="26" creationId="{1C3745AE-23D7-4B82-9523-C5BF8BECAA9C}"/>
          </ac:picMkLst>
        </pc:picChg>
        <pc:picChg chg="del">
          <ac:chgData name="Garcia, Cristian" userId="c5ea98de-4099-461c-9970-4f2969d94a7c" providerId="ADAL" clId="{379199D9-9CA8-4296-BF71-80308E824054}" dt="2021-04-09T15:41:09.245" v="3680" actId="478"/>
          <ac:picMkLst>
            <pc:docMk/>
            <pc:sldMk cId="1758609409" sldId="259"/>
            <ac:picMk id="27" creationId="{E0C9D7A7-2949-4B91-BABE-3EA46232F1AB}"/>
          </ac:picMkLst>
        </pc:picChg>
        <pc:cxnChg chg="add del">
          <ac:chgData name="Garcia, Cristian" userId="c5ea98de-4099-461c-9970-4f2969d94a7c" providerId="ADAL" clId="{379199D9-9CA8-4296-BF71-80308E824054}" dt="2021-04-09T15:36:01.803" v="3571" actId="478"/>
          <ac:cxnSpMkLst>
            <pc:docMk/>
            <pc:sldMk cId="1758609409" sldId="259"/>
            <ac:cxnSpMk id="6" creationId="{657802E9-7ED4-44FE-AD84-7EFEAAB28FE6}"/>
          </ac:cxnSpMkLst>
        </pc:cxnChg>
        <pc:cxnChg chg="del">
          <ac:chgData name="Garcia, Cristian" userId="c5ea98de-4099-461c-9970-4f2969d94a7c" providerId="ADAL" clId="{379199D9-9CA8-4296-BF71-80308E824054}" dt="2021-04-09T15:35:53.324" v="3566" actId="478"/>
          <ac:cxnSpMkLst>
            <pc:docMk/>
            <pc:sldMk cId="1758609409" sldId="259"/>
            <ac:cxnSpMk id="7" creationId="{FD7FB4C4-CFE4-49E3-98CA-92A359A9261D}"/>
          </ac:cxnSpMkLst>
        </pc:cxnChg>
        <pc:cxnChg chg="add del">
          <ac:chgData name="Garcia, Cristian" userId="c5ea98de-4099-461c-9970-4f2969d94a7c" providerId="ADAL" clId="{379199D9-9CA8-4296-BF71-80308E824054}" dt="2021-04-09T16:25:01.795" v="3983" actId="478"/>
          <ac:cxnSpMkLst>
            <pc:docMk/>
            <pc:sldMk cId="1758609409" sldId="259"/>
            <ac:cxnSpMk id="19" creationId="{479BD934-ECE6-4751-88BA-E159A2136245}"/>
          </ac:cxnSpMkLst>
        </pc:cxnChg>
        <pc:cxnChg chg="del">
          <ac:chgData name="Garcia, Cristian" userId="c5ea98de-4099-461c-9970-4f2969d94a7c" providerId="ADAL" clId="{379199D9-9CA8-4296-BF71-80308E824054}" dt="2021-04-09T16:23:41.715" v="3849" actId="478"/>
          <ac:cxnSpMkLst>
            <pc:docMk/>
            <pc:sldMk cId="1758609409" sldId="259"/>
            <ac:cxnSpMk id="20" creationId="{8226E5C0-C95C-47A1-9C18-F12E35A5CFC3}"/>
          </ac:cxnSpMkLst>
        </pc:cxnChg>
      </pc:sldChg>
      <pc:sldChg chg="del">
        <pc:chgData name="Garcia, Cristian" userId="c5ea98de-4099-461c-9970-4f2969d94a7c" providerId="ADAL" clId="{379199D9-9CA8-4296-BF71-80308E824054}" dt="2021-04-09T15:35:35.294" v="3560" actId="2696"/>
        <pc:sldMkLst>
          <pc:docMk/>
          <pc:sldMk cId="2656044159" sldId="260"/>
        </pc:sldMkLst>
      </pc:sldChg>
      <pc:sldChg chg="del">
        <pc:chgData name="Garcia, Cristian" userId="c5ea98de-4099-461c-9970-4f2969d94a7c" providerId="ADAL" clId="{379199D9-9CA8-4296-BF71-80308E824054}" dt="2021-04-09T15:35:32.770" v="3559" actId="2696"/>
        <pc:sldMkLst>
          <pc:docMk/>
          <pc:sldMk cId="71695324" sldId="261"/>
        </pc:sldMkLst>
      </pc:sldChg>
    </pc:docChg>
  </pc:docChgLst>
  <pc:docChgLst>
    <pc:chgData name="Garcia, Cristian" userId="S::cristgarcia@deloitte.com::c5ea98de-4099-461c-9970-4f2969d94a7c" providerId="AD" clId="Web-{E37B3B64-94AD-49E9-ADB0-4CB7A14B8FFC}"/>
    <pc:docChg chg="modSld">
      <pc:chgData name="Garcia, Cristian" userId="S::cristgarcia@deloitte.com::c5ea98de-4099-461c-9970-4f2969d94a7c" providerId="AD" clId="Web-{E37B3B64-94AD-49E9-ADB0-4CB7A14B8FFC}" dt="2021-04-08T19:07:46.852" v="1" actId="20577"/>
      <pc:docMkLst>
        <pc:docMk/>
      </pc:docMkLst>
      <pc:sldChg chg="modSp">
        <pc:chgData name="Garcia, Cristian" userId="S::cristgarcia@deloitte.com::c5ea98de-4099-461c-9970-4f2969d94a7c" providerId="AD" clId="Web-{E37B3B64-94AD-49E9-ADB0-4CB7A14B8FFC}" dt="2021-04-08T19:07:46.852" v="1" actId="20577"/>
        <pc:sldMkLst>
          <pc:docMk/>
          <pc:sldMk cId="1758609409" sldId="259"/>
        </pc:sldMkLst>
        <pc:spChg chg="mod">
          <ac:chgData name="Garcia, Cristian" userId="S::cristgarcia@deloitte.com::c5ea98de-4099-461c-9970-4f2969d94a7c" providerId="AD" clId="Web-{E37B3B64-94AD-49E9-ADB0-4CB7A14B8FFC}" dt="2021-04-08T19:07:46.852" v="1" actId="20577"/>
          <ac:spMkLst>
            <pc:docMk/>
            <pc:sldMk cId="1758609409" sldId="259"/>
            <ac:spMk id="3" creationId="{9CDF0945-9BBA-4EF4-BAC2-A7965C4795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dirty="0"/>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10/28/2022</a:t>
            </a:fld>
            <a:endParaRPr lang="en-US" dirty="0"/>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dirty="0"/>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44972F8-7952-4176-BA82-0CB7ED94FF1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1766" y="3118547"/>
            <a:ext cx="5434097" cy="2052754"/>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Search Registrants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763720"/>
          </a:xfrm>
        </p:spPr>
        <p:txBody>
          <a:bodyPr>
            <a:normAutofit lnSpcReduction="10000"/>
          </a:bodyPr>
          <a:lstStyle/>
          <a:p>
            <a:r>
              <a:rPr lang="en-US" sz="1000" dirty="0"/>
              <a:t>In this job aid, users will learn how to use the Search Registrants and Pre-Registration features in VASE+. These features are available to call center roles only in addition to Administrator and Locality Admin and will display all registrants within the jurisdiction of the operator. Through registrant searches individuals can be identified for follow-up on 1</a:t>
            </a:r>
            <a:r>
              <a:rPr lang="en-US" sz="1000" baseline="30000" dirty="0"/>
              <a:t>st</a:t>
            </a:r>
            <a:r>
              <a:rPr lang="en-US" sz="1000" dirty="0"/>
              <a:t> and 2</a:t>
            </a:r>
            <a:r>
              <a:rPr lang="en-US" sz="1000" baseline="30000" dirty="0"/>
              <a:t>nd</a:t>
            </a:r>
            <a:r>
              <a:rPr lang="en-US" sz="1000" dirty="0"/>
              <a:t> dose appointment scheduling; as well as provide additional information on the status of an individual's sate in the registration process.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479800"/>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Search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80965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86680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938DBDB5-F855-4DCB-AD4B-E4AD447B1D26}"/>
              </a:ext>
            </a:extLst>
          </p:cNvPr>
          <p:cNvSpPr/>
          <p:nvPr/>
        </p:nvSpPr>
        <p:spPr>
          <a:xfrm>
            <a:off x="203249" y="5430459"/>
            <a:ext cx="6302268" cy="1015663"/>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Results of the search will be displayed in a list at the bottom in color codes:</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White colored rows are cleared for scheduling and there is a current availability for an appointment.</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Red colored rows are not cleared for scheduling and or there is no current availability for an appointment.</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The search results can also be downloaded using the “Actions” button.</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Click on the “View” icon to review a registrant.</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396974" y="5199627"/>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 – Search Registrants Engine</a:t>
            </a:r>
          </a:p>
        </p:txBody>
      </p:sp>
      <p:sp>
        <p:nvSpPr>
          <p:cNvPr id="18" name="TextBox 17">
            <a:extLst>
              <a:ext uri="{FF2B5EF4-FFF2-40B4-BE49-F238E27FC236}">
                <a16:creationId xmlns:a16="http://schemas.microsoft.com/office/drawing/2014/main" id="{2EA4C71C-6F56-4FA4-8433-76C771925974}"/>
              </a:ext>
            </a:extLst>
          </p:cNvPr>
          <p:cNvSpPr txBox="1"/>
          <p:nvPr/>
        </p:nvSpPr>
        <p:spPr>
          <a:xfrm>
            <a:off x="1812899" y="8655724"/>
            <a:ext cx="32318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2 – Administration Module from the Navigation Bar</a:t>
            </a:r>
          </a:p>
        </p:txBody>
      </p:sp>
      <p:sp>
        <p:nvSpPr>
          <p:cNvPr id="21" name="Rectangle 20">
            <a:extLst>
              <a:ext uri="{FF2B5EF4-FFF2-40B4-BE49-F238E27FC236}">
                <a16:creationId xmlns:a16="http://schemas.microsoft.com/office/drawing/2014/main" id="{BD5D59DC-3F07-4471-A187-26F565934E3C}"/>
              </a:ext>
            </a:extLst>
          </p:cNvPr>
          <p:cNvSpPr/>
          <p:nvPr/>
        </p:nvSpPr>
        <p:spPr>
          <a:xfrm>
            <a:off x="203249" y="1968073"/>
            <a:ext cx="6302268" cy="116955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Click on “Registrants” from the navigation menu on the left. In the Search Registrants search engine, a registrant can be searched by any this categories: Fist Name, Last Name, Email Address, Phone Number, Appointment Confirmation Number, and Date of Birth. (Note: Combining search criteria elements will yield the best results.)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The toggle switch “Yet to Make an Appointment” will look for people in the system that have yet to make an appointment allowing for prioritization scheduling of this individuals during a search.</a:t>
            </a:r>
          </a:p>
        </p:txBody>
      </p:sp>
      <p:sp>
        <p:nvSpPr>
          <p:cNvPr id="22" name="Rectangle 21">
            <a:extLst>
              <a:ext uri="{FF2B5EF4-FFF2-40B4-BE49-F238E27FC236}">
                <a16:creationId xmlns:a16="http://schemas.microsoft.com/office/drawing/2014/main" id="{45DEAB4E-5E7B-4EDB-A506-17E1F42F2043}"/>
              </a:ext>
            </a:extLst>
          </p:cNvPr>
          <p:cNvSpPr/>
          <p:nvPr/>
        </p:nvSpPr>
        <p:spPr>
          <a:xfrm>
            <a:off x="673666" y="4217957"/>
            <a:ext cx="973367" cy="2353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5A63DE6-4DB6-4F0F-89EA-D0E3F5DD1E86}"/>
              </a:ext>
            </a:extLst>
          </p:cNvPr>
          <p:cNvSpPr/>
          <p:nvPr/>
        </p:nvSpPr>
        <p:spPr>
          <a:xfrm>
            <a:off x="1678091" y="3198904"/>
            <a:ext cx="610722" cy="1792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E35F2230-C699-4E53-AF6E-7B5D96FD36BA}"/>
              </a:ext>
            </a:extLst>
          </p:cNvPr>
          <p:cNvSpPr/>
          <p:nvPr/>
        </p:nvSpPr>
        <p:spPr>
          <a:xfrm>
            <a:off x="3899877" y="3698322"/>
            <a:ext cx="625231" cy="2495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2C83DD5F-3DD0-4102-8612-29C36913F8D8}"/>
              </a:ext>
            </a:extLst>
          </p:cNvPr>
          <p:cNvSpPr/>
          <p:nvPr/>
        </p:nvSpPr>
        <p:spPr>
          <a:xfrm>
            <a:off x="1931378" y="3901182"/>
            <a:ext cx="386070" cy="1792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DDC2C458-CBC5-4DED-A234-DD480875BA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42816" y="6486160"/>
            <a:ext cx="4572000" cy="2117098"/>
          </a:xfrm>
          <a:prstGeom prst="rect">
            <a:avLst/>
          </a:prstGeom>
        </p:spPr>
      </p:pic>
      <p:sp>
        <p:nvSpPr>
          <p:cNvPr id="31" name="Rectangle 30">
            <a:extLst>
              <a:ext uri="{FF2B5EF4-FFF2-40B4-BE49-F238E27FC236}">
                <a16:creationId xmlns:a16="http://schemas.microsoft.com/office/drawing/2014/main" id="{2BC82D51-B767-4CC0-A6C8-68AB72356AC1}"/>
              </a:ext>
            </a:extLst>
          </p:cNvPr>
          <p:cNvSpPr/>
          <p:nvPr/>
        </p:nvSpPr>
        <p:spPr>
          <a:xfrm flipH="1">
            <a:off x="1223545" y="8172450"/>
            <a:ext cx="230604" cy="42445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A92FCD8-AC42-4063-AEFF-FBBE751AAD87}"/>
              </a:ext>
            </a:extLst>
          </p:cNvPr>
          <p:cNvSpPr/>
          <p:nvPr/>
        </p:nvSpPr>
        <p:spPr>
          <a:xfrm flipH="1">
            <a:off x="1217195" y="7569200"/>
            <a:ext cx="383004" cy="177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Registrant Search</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1243824"/>
            <a:ext cx="3045031" cy="3265152"/>
          </a:xfrm>
        </p:spPr>
        <p:txBody>
          <a:bodyPr vert="horz" lIns="91440" tIns="45720" rIns="91440" bIns="45720" rtlCol="0" anchor="t">
            <a:normAutofit lnSpcReduction="10000"/>
          </a:bodyPr>
          <a:lstStyle/>
          <a:p>
            <a:r>
              <a:rPr lang="en-US" sz="1000" dirty="0"/>
              <a:t>White Color Code Registrants</a:t>
            </a:r>
          </a:p>
          <a:p>
            <a:r>
              <a:rPr lang="en-US" sz="1000" dirty="0"/>
              <a:t>Cleared for Scheduling</a:t>
            </a:r>
          </a:p>
          <a:p>
            <a:endParaRPr lang="en-US" sz="1000" dirty="0"/>
          </a:p>
          <a:p>
            <a:r>
              <a:rPr lang="en-US" sz="1000" dirty="0"/>
              <a:t>Operator permissions:</a:t>
            </a:r>
          </a:p>
          <a:p>
            <a:pPr marL="228600" indent="-228600">
              <a:buFont typeface="+mj-lt"/>
              <a:buAutoNum type="arabicPeriod"/>
            </a:pPr>
            <a:r>
              <a:rPr lang="en-US" sz="1000" dirty="0"/>
              <a:t>Resend Notifications</a:t>
            </a:r>
          </a:p>
          <a:p>
            <a:pPr marL="228600" indent="-228600">
              <a:buFont typeface="+mj-lt"/>
              <a:buAutoNum type="arabicPeriod"/>
            </a:pPr>
            <a:r>
              <a:rPr lang="en-US" sz="1000" dirty="0"/>
              <a:t>Contact the Recipient:</a:t>
            </a:r>
          </a:p>
          <a:p>
            <a:pPr marL="614363" lvl="1" indent="-228600"/>
            <a:r>
              <a:rPr lang="en-US" sz="1000" dirty="0"/>
              <a:t>Email</a:t>
            </a:r>
          </a:p>
          <a:p>
            <a:pPr marL="614363" lvl="1" indent="-228600"/>
            <a:r>
              <a:rPr lang="en-US" sz="1000" dirty="0"/>
              <a:t>SMS</a:t>
            </a:r>
          </a:p>
          <a:p>
            <a:pPr marL="614363" lvl="1" indent="-228600"/>
            <a:r>
              <a:rPr lang="en-US" sz="1000" dirty="0"/>
              <a:t>Phone</a:t>
            </a:r>
          </a:p>
          <a:p>
            <a:pPr marL="228600" indent="-228600">
              <a:buFont typeface="+mj-lt"/>
              <a:buAutoNum type="arabicPeriod"/>
            </a:pPr>
            <a:r>
              <a:rPr lang="en-US" sz="1000" dirty="0"/>
              <a:t>Schedule Appointment</a:t>
            </a:r>
          </a:p>
          <a:p>
            <a:pPr marL="228600" indent="-228600">
              <a:buFont typeface="+mj-lt"/>
              <a:buAutoNum type="arabicPeriod"/>
            </a:pPr>
            <a:r>
              <a:rPr lang="en-US" sz="1000" dirty="0"/>
              <a:t>Optout a Registrant per Recipient Request</a:t>
            </a:r>
          </a:p>
          <a:p>
            <a:pPr marL="228600" indent="-228600">
              <a:buFont typeface="+mj-lt"/>
              <a:buAutoNum type="arabicPeriod"/>
            </a:pPr>
            <a:r>
              <a:rPr lang="en-US" sz="1000" dirty="0"/>
              <a:t>Add Comments</a:t>
            </a:r>
          </a:p>
          <a:p>
            <a:pPr marL="228600" indent="-228600">
              <a:buFont typeface="+mj-lt"/>
              <a:buAutoNum type="arabicPeriod"/>
            </a:pPr>
            <a:r>
              <a:rPr lang="en-US" sz="1000" dirty="0"/>
              <a:t>Save changes</a:t>
            </a:r>
          </a:p>
          <a:p>
            <a:endParaRPr lang="en-US" sz="1000" dirty="0"/>
          </a:p>
          <a:p>
            <a:r>
              <a:rPr lang="en-US" sz="1000" dirty="0"/>
              <a:t>The available clinics displayed consider the business rules around vaccine type and only display the relevant clinic for 2</a:t>
            </a:r>
            <a:r>
              <a:rPr lang="en-US" sz="1000" baseline="30000" dirty="0"/>
              <a:t>nd</a:t>
            </a:r>
            <a:r>
              <a:rPr lang="en-US" sz="1000" dirty="0"/>
              <a:t> dose appointment scheduling</a:t>
            </a:r>
          </a:p>
          <a:p>
            <a:pPr marL="228600" indent="-228600">
              <a:buFont typeface="+mj-lt"/>
              <a:buAutoNum type="arabicPeriod"/>
            </a:pPr>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dirty="0">
                <a:ln>
                  <a:noFill/>
                </a:ln>
                <a:solidFill>
                  <a:srgbClr val="5B9BD5"/>
                </a:solidFill>
                <a:effectLst/>
                <a:uLnTx/>
                <a:uFillTx/>
                <a:latin typeface="Open Sans Semibold"/>
                <a:ea typeface="Open Sans Semibold"/>
                <a:cs typeface="Open Sans Semibold"/>
              </a:rPr>
              <a:t>Version </a:t>
            </a:r>
            <a:r>
              <a:rPr lang="en-US" sz="1100" dirty="0">
                <a:solidFill>
                  <a:srgbClr val="5B9BD5"/>
                </a:solidFill>
                <a:latin typeface="Open Sans Semibold"/>
                <a:ea typeface="Open Sans Semibold"/>
                <a:cs typeface="Open Sans Semibold"/>
              </a:rPr>
              <a:t>1.1</a:t>
            </a:r>
            <a:endParaRPr lang="en-US" sz="1100"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9" name="Rectangle 8">
            <a:extLst>
              <a:ext uri="{FF2B5EF4-FFF2-40B4-BE49-F238E27FC236}">
                <a16:creationId xmlns:a16="http://schemas.microsoft.com/office/drawing/2014/main" id="{713348C4-7B45-432A-857C-86762CEBE246}"/>
              </a:ext>
            </a:extLst>
          </p:cNvPr>
          <p:cNvSpPr/>
          <p:nvPr/>
        </p:nvSpPr>
        <p:spPr>
          <a:xfrm>
            <a:off x="104717" y="839434"/>
            <a:ext cx="6400800"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The two possible outcomes are shown below:</a:t>
            </a:r>
          </a:p>
        </p:txBody>
      </p:sp>
      <p:sp>
        <p:nvSpPr>
          <p:cNvPr id="25" name="TextBox 24">
            <a:extLst>
              <a:ext uri="{FF2B5EF4-FFF2-40B4-BE49-F238E27FC236}">
                <a16:creationId xmlns:a16="http://schemas.microsoft.com/office/drawing/2014/main" id="{CA07388B-0A62-4950-B2AC-8859FFDE9B45}"/>
              </a:ext>
            </a:extLst>
          </p:cNvPr>
          <p:cNvSpPr txBox="1"/>
          <p:nvPr/>
        </p:nvSpPr>
        <p:spPr>
          <a:xfrm>
            <a:off x="3071767" y="7985459"/>
            <a:ext cx="3508366"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Red Row: Scheduling and or Appointment Not Available</a:t>
            </a:r>
          </a:p>
        </p:txBody>
      </p:sp>
      <p:pic>
        <p:nvPicPr>
          <p:cNvPr id="11" name="Picture 10">
            <a:extLst>
              <a:ext uri="{FF2B5EF4-FFF2-40B4-BE49-F238E27FC236}">
                <a16:creationId xmlns:a16="http://schemas.microsoft.com/office/drawing/2014/main" id="{DE4E2699-1461-46AF-8954-AD4855B3CC91}"/>
              </a:ext>
            </a:extLst>
          </p:cNvPr>
          <p:cNvPicPr>
            <a:picLocks noChangeAspect="1"/>
          </p:cNvPicPr>
          <p:nvPr/>
        </p:nvPicPr>
        <p:blipFill>
          <a:blip r:embed="rId2"/>
          <a:stretch>
            <a:fillRect/>
          </a:stretch>
        </p:blipFill>
        <p:spPr>
          <a:xfrm>
            <a:off x="3071767" y="1144784"/>
            <a:ext cx="3657600" cy="3125118"/>
          </a:xfrm>
          <a:prstGeom prst="rect">
            <a:avLst/>
          </a:prstGeom>
        </p:spPr>
      </p:pic>
      <p:pic>
        <p:nvPicPr>
          <p:cNvPr id="13" name="Picture 12">
            <a:extLst>
              <a:ext uri="{FF2B5EF4-FFF2-40B4-BE49-F238E27FC236}">
                <a16:creationId xmlns:a16="http://schemas.microsoft.com/office/drawing/2014/main" id="{F4309DA1-7199-4AB8-BA35-F69C1021CFEF}"/>
              </a:ext>
            </a:extLst>
          </p:cNvPr>
          <p:cNvPicPr>
            <a:picLocks noChangeAspect="1"/>
          </p:cNvPicPr>
          <p:nvPr/>
        </p:nvPicPr>
        <p:blipFill>
          <a:blip r:embed="rId3"/>
          <a:stretch>
            <a:fillRect/>
          </a:stretch>
        </p:blipFill>
        <p:spPr>
          <a:xfrm>
            <a:off x="3071767" y="4649610"/>
            <a:ext cx="3657600" cy="3335849"/>
          </a:xfrm>
          <a:prstGeom prst="rect">
            <a:avLst/>
          </a:prstGeom>
        </p:spPr>
      </p:pic>
      <p:sp>
        <p:nvSpPr>
          <p:cNvPr id="34" name="TextBox 33">
            <a:extLst>
              <a:ext uri="{FF2B5EF4-FFF2-40B4-BE49-F238E27FC236}">
                <a16:creationId xmlns:a16="http://schemas.microsoft.com/office/drawing/2014/main" id="{19C0BC67-9B7A-41A1-BE2C-80E2EFF74188}"/>
              </a:ext>
            </a:extLst>
          </p:cNvPr>
          <p:cNvSpPr txBox="1"/>
          <p:nvPr/>
        </p:nvSpPr>
        <p:spPr>
          <a:xfrm>
            <a:off x="3187486" y="4278144"/>
            <a:ext cx="3276927"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3 – White Row: Scheduling and Appointment Available</a:t>
            </a:r>
          </a:p>
        </p:txBody>
      </p:sp>
      <p:sp>
        <p:nvSpPr>
          <p:cNvPr id="35" name="Text Placeholder 2">
            <a:extLst>
              <a:ext uri="{FF2B5EF4-FFF2-40B4-BE49-F238E27FC236}">
                <a16:creationId xmlns:a16="http://schemas.microsoft.com/office/drawing/2014/main" id="{523E2402-F7C0-44C3-BEE8-D6D997BD161A}"/>
              </a:ext>
            </a:extLst>
          </p:cNvPr>
          <p:cNvSpPr txBox="1">
            <a:spLocks/>
          </p:cNvSpPr>
          <p:nvPr/>
        </p:nvSpPr>
        <p:spPr>
          <a:xfrm>
            <a:off x="104717" y="4802603"/>
            <a:ext cx="3045031" cy="2803148"/>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Red Color Code Registrants</a:t>
            </a:r>
          </a:p>
          <a:p>
            <a:r>
              <a:rPr lang="en-US" sz="1000" dirty="0"/>
              <a:t>Not Cleared for Scheduling</a:t>
            </a:r>
          </a:p>
          <a:p>
            <a:endParaRPr lang="en-US" sz="1000" dirty="0"/>
          </a:p>
          <a:p>
            <a:r>
              <a:rPr lang="en-US" sz="1000" dirty="0"/>
              <a:t>Operator permissions: None</a:t>
            </a:r>
          </a:p>
          <a:p>
            <a:endParaRPr lang="en-US" sz="1000" dirty="0"/>
          </a:p>
          <a:p>
            <a:r>
              <a:rPr lang="en-US" sz="1000" b="1" i="1" dirty="0"/>
              <a:t>Note: At this moment registrants color coded red are attached to a list for scheduling that is no longer cleared for scheduling. No further action is necessary due workflow restrictions.</a:t>
            </a:r>
          </a:p>
        </p:txBody>
      </p:sp>
      <p:sp>
        <p:nvSpPr>
          <p:cNvPr id="36" name="Rectangle 35">
            <a:extLst>
              <a:ext uri="{FF2B5EF4-FFF2-40B4-BE49-F238E27FC236}">
                <a16:creationId xmlns:a16="http://schemas.microsoft.com/office/drawing/2014/main" id="{35C9B97D-7E7E-4C2B-89BC-66A03C1DF892}"/>
              </a:ext>
            </a:extLst>
          </p:cNvPr>
          <p:cNvSpPr/>
          <p:nvPr/>
        </p:nvSpPr>
        <p:spPr>
          <a:xfrm>
            <a:off x="4197531" y="1467552"/>
            <a:ext cx="2457220" cy="2132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810D1126-73AB-4F72-A20B-0FE095558DB5}"/>
              </a:ext>
            </a:extLst>
          </p:cNvPr>
          <p:cNvSpPr/>
          <p:nvPr/>
        </p:nvSpPr>
        <p:spPr>
          <a:xfrm>
            <a:off x="3080476" y="3239589"/>
            <a:ext cx="3582984" cy="88094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3F51AF72-D6AF-45A4-BAA1-1439A6A4205E}"/>
              </a:ext>
            </a:extLst>
          </p:cNvPr>
          <p:cNvSpPr/>
          <p:nvPr/>
        </p:nvSpPr>
        <p:spPr>
          <a:xfrm>
            <a:off x="47880" y="8367371"/>
            <a:ext cx="6400800" cy="246221"/>
          </a:xfrm>
          <a:prstGeom prst="rect">
            <a:avLst/>
          </a:prstGeom>
        </p:spPr>
        <p:txBody>
          <a:bodyPr wrap="square">
            <a:spAutoFit/>
          </a:bodyPr>
          <a:lstStyle/>
          <a:p>
            <a:r>
              <a:rPr lang="en-US" sz="1000" b="1" i="1" dirty="0">
                <a:latin typeface="Open Sans" panose="020B0606030504020204" pitchFamily="34" charset="0"/>
                <a:ea typeface="Open Sans" panose="020B0606030504020204" pitchFamily="34" charset="0"/>
                <a:cs typeface="Open Sans" panose="020B0606030504020204" pitchFamily="34" charset="0"/>
              </a:rPr>
              <a:t>Note: The two possible outcomes will also show history and status of all prior communications</a:t>
            </a:r>
            <a:r>
              <a:rPr lang="en-US" sz="1000" b="1" dirty="0">
                <a:latin typeface="Open Sans" panose="020B0606030504020204" pitchFamily="34" charset="0"/>
                <a:ea typeface="Open Sans" panose="020B0606030504020204" pitchFamily="34" charset="0"/>
                <a:cs typeface="Open Sans" panose="020B0606030504020204" pitchFamily="34" charset="0"/>
              </a:rPr>
              <a:t>.</a:t>
            </a:r>
          </a:p>
        </p:txBody>
      </p:sp>
    </p:spTree>
    <p:extLst>
      <p:ext uri="{BB962C8B-B14F-4D97-AF65-F5344CB8AC3E}">
        <p14:creationId xmlns:p14="http://schemas.microsoft.com/office/powerpoint/2010/main" val="1758609409"/>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documentManagement>
</p:properties>
</file>

<file path=customXml/itemProps1.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2.xml><?xml version="1.0" encoding="utf-8"?>
<ds:datastoreItem xmlns:ds="http://schemas.openxmlformats.org/officeDocument/2006/customXml" ds:itemID="{948CB82D-7677-48F3-977D-396CD96B8E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79B4E5-89DD-48A9-88F5-AB9B93E0C647}">
  <ds:schemaRef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http://schemas.openxmlformats.org/package/2006/metadata/core-properties"/>
    <ds:schemaRef ds:uri="http://purl.org/dc/dcmitype/"/>
    <ds:schemaRef ds:uri="http://schemas.microsoft.com/office/infopath/2007/PartnerControls"/>
    <ds:schemaRef ds:uri="d0ca13b7-c6ed-42f9-9bda-57a4fb0cfcc4"/>
    <ds:schemaRef ds:uri="99918207-70f4-4692-8e19-8fc913462058"/>
  </ds:schemaRefs>
</ds:datastoreItem>
</file>

<file path=docProps/app.xml><?xml version="1.0" encoding="utf-8"?>
<Properties xmlns="http://schemas.openxmlformats.org/officeDocument/2006/extended-properties" xmlns:vt="http://schemas.openxmlformats.org/officeDocument/2006/docPropsVTypes">
  <Template>VDH</Template>
  <TotalTime>997</TotalTime>
  <Words>445</Words>
  <Application>Microsoft Office PowerPoint</Application>
  <PresentationFormat>Letter Paper (8.5x11 in)</PresentationFormat>
  <Paragraphs>43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Open Sans</vt:lpstr>
      <vt:lpstr>Open Sans Semibold</vt:lpstr>
      <vt:lpstr>VDH</vt:lpstr>
      <vt:lpstr>VASE+ Job Aid – Search Registrants</vt:lpstr>
      <vt:lpstr>VASE+ Job Aid – Registrant Search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6</cp:revision>
  <dcterms:created xsi:type="dcterms:W3CDTF">2021-04-07T19:29:00Z</dcterms:created>
  <dcterms:modified xsi:type="dcterms:W3CDTF">2022-10-28T13:12:48Z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2022-10-28T13:12:39Z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be9a3ab3-8a21-4989-a7de-6c1bd83da8c0</vt:lpwstr>
  </property>
  <property fmtid="{D5CDD505-2E9C-101B-9397-08002B2CF9AE}" pid="9" name="MSIP_Label_ea60d57e-af5b-4752-ac57-3e4f28ca11dc_ContentBits">
    <vt:lpwstr>0</vt:lpwstr>
  </property>
  <property fmtid="{D5CDD505-2E9C-101B-9397-08002B2CF9AE}" pid="10" name="MediaServiceImageTags">
    <vt:lpwstr/>
  </property>
</Properties>
</file>