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142532204" r:id="rId5"/>
    <p:sldId id="2142532232" r:id="rId6"/>
    <p:sldId id="2142532236" r:id="rId7"/>
    <p:sldId id="2142532237" r:id="rId8"/>
    <p:sldId id="2142532233" r:id="rId9"/>
    <p:sldId id="2142532239" r:id="rId10"/>
    <p:sldId id="214253223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ngelberg, Benjamin" initials="EB" lastIdx="10" clrIdx="0">
    <p:extLst>
      <p:ext uri="{19B8F6BF-5375-455C-9EA6-DF929625EA0E}">
        <p15:presenceInfo xmlns:p15="http://schemas.microsoft.com/office/powerpoint/2012/main" userId="S::bengelberg@deloitte.com::61333d35-f915-412c-a3f5-dd61eef712ca" providerId="AD"/>
      </p:ext>
    </p:extLst>
  </p:cmAuthor>
  <p:cmAuthor id="2" name="Ali, Zibraan" initials="AZ" lastIdx="2" clrIdx="1">
    <p:extLst>
      <p:ext uri="{19B8F6BF-5375-455C-9EA6-DF929625EA0E}">
        <p15:presenceInfo xmlns:p15="http://schemas.microsoft.com/office/powerpoint/2012/main" userId="S::ziali@deloitte.com::fb472dd3-9df1-4a69-a75d-76c92106e5d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7025CB-D720-9215-5F26-A9A9F321EAE2}" v="13" dt="2021-05-27T13:50:55.306"/>
    <p1510:client id="{8518D72D-C266-0DED-9C65-0F5A04B1EF37}" v="24" dt="2021-05-26T14:27:47.430"/>
    <p1510:client id="{E7790E69-EA73-4C61-94A6-840A36DB95CA}" v="175" dt="2021-05-27T14:32:21.919"/>
    <p1510:client id="{F240301E-36D3-4066-B792-30096D3F36A3}" v="318" dt="2021-05-26T17:28:46.1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9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shadri, Nithin" userId="9ff4de61-27b3-4311-8b58-dd9b09528048" providerId="ADAL" clId="{8CA81894-1007-4BE9-B2E8-11B6037D626A}"/>
    <pc:docChg chg="modSld">
      <pc:chgData name="Seshadri, Nithin" userId="9ff4de61-27b3-4311-8b58-dd9b09528048" providerId="ADAL" clId="{8CA81894-1007-4BE9-B2E8-11B6037D626A}" dt="2021-05-27T13:33:58.943" v="0" actId="14100"/>
      <pc:docMkLst>
        <pc:docMk/>
      </pc:docMkLst>
      <pc:sldChg chg="modSp">
        <pc:chgData name="Seshadri, Nithin" userId="9ff4de61-27b3-4311-8b58-dd9b09528048" providerId="ADAL" clId="{8CA81894-1007-4BE9-B2E8-11B6037D626A}" dt="2021-05-27T13:33:58.943" v="0" actId="14100"/>
        <pc:sldMkLst>
          <pc:docMk/>
          <pc:sldMk cId="3247539294" sldId="2142532232"/>
        </pc:sldMkLst>
        <pc:picChg chg="mod">
          <ac:chgData name="Seshadri, Nithin" userId="9ff4de61-27b3-4311-8b58-dd9b09528048" providerId="ADAL" clId="{8CA81894-1007-4BE9-B2E8-11B6037D626A}" dt="2021-05-27T13:33:58.943" v="0" actId="14100"/>
          <ac:picMkLst>
            <pc:docMk/>
            <pc:sldMk cId="3247539294" sldId="2142532232"/>
            <ac:picMk id="13" creationId="{E9211936-93D6-48A5-AB14-B898C5336675}"/>
          </ac:picMkLst>
        </pc:picChg>
      </pc:sldChg>
    </pc:docChg>
  </pc:docChgLst>
  <pc:docChgLst>
    <pc:chgData name="Ali, Zibraan" userId="S::ziali@deloitte.com::fb472dd3-9df1-4a69-a75d-76c92106e5dd" providerId="AD" clId="Web-{F240301E-36D3-4066-B792-30096D3F36A3}"/>
    <pc:docChg chg="addSld modSld sldOrd">
      <pc:chgData name="Ali, Zibraan" userId="S::ziali@deloitte.com::fb472dd3-9df1-4a69-a75d-76c92106e5dd" providerId="AD" clId="Web-{F240301E-36D3-4066-B792-30096D3F36A3}" dt="2021-05-26T17:28:16.135" v="176" actId="20577"/>
      <pc:docMkLst>
        <pc:docMk/>
      </pc:docMkLst>
      <pc:sldChg chg="modSp delCm">
        <pc:chgData name="Ali, Zibraan" userId="S::ziali@deloitte.com::fb472dd3-9df1-4a69-a75d-76c92106e5dd" providerId="AD" clId="Web-{F240301E-36D3-4066-B792-30096D3F36A3}" dt="2021-05-26T17:27:23.461" v="154" actId="20577"/>
        <pc:sldMkLst>
          <pc:docMk/>
          <pc:sldMk cId="3247539294" sldId="2142532232"/>
        </pc:sldMkLst>
        <pc:spChg chg="mod">
          <ac:chgData name="Ali, Zibraan" userId="S::ziali@deloitte.com::fb472dd3-9df1-4a69-a75d-76c92106e5dd" providerId="AD" clId="Web-{F240301E-36D3-4066-B792-30096D3F36A3}" dt="2021-05-26T17:27:23.461" v="154" actId="20577"/>
          <ac:spMkLst>
            <pc:docMk/>
            <pc:sldMk cId="3247539294" sldId="2142532232"/>
            <ac:spMk id="3" creationId="{02FE9335-EE9C-4973-BF64-98FA5B30D444}"/>
          </ac:spMkLst>
        </pc:spChg>
        <pc:spChg chg="mod">
          <ac:chgData name="Ali, Zibraan" userId="S::ziali@deloitte.com::fb472dd3-9df1-4a69-a75d-76c92106e5dd" providerId="AD" clId="Web-{F240301E-36D3-4066-B792-30096D3F36A3}" dt="2021-05-26T15:01:19.762" v="8" actId="14100"/>
          <ac:spMkLst>
            <pc:docMk/>
            <pc:sldMk cId="3247539294" sldId="2142532232"/>
            <ac:spMk id="15" creationId="{B1D0FCED-CFDA-4122-B8F2-0E98BB11A227}"/>
          </ac:spMkLst>
        </pc:spChg>
        <pc:spChg chg="mod">
          <ac:chgData name="Ali, Zibraan" userId="S::ziali@deloitte.com::fb472dd3-9df1-4a69-a75d-76c92106e5dd" providerId="AD" clId="Web-{F240301E-36D3-4066-B792-30096D3F36A3}" dt="2021-05-26T15:00:51.120" v="6" actId="14100"/>
          <ac:spMkLst>
            <pc:docMk/>
            <pc:sldMk cId="3247539294" sldId="2142532232"/>
            <ac:spMk id="19" creationId="{49BC67FD-7976-4E64-9372-FA0AFB905645}"/>
          </ac:spMkLst>
        </pc:spChg>
        <pc:picChg chg="mod">
          <ac:chgData name="Ali, Zibraan" userId="S::ziali@deloitte.com::fb472dd3-9df1-4a69-a75d-76c92106e5dd" providerId="AD" clId="Web-{F240301E-36D3-4066-B792-30096D3F36A3}" dt="2021-05-26T15:00:22.072" v="2" actId="1076"/>
          <ac:picMkLst>
            <pc:docMk/>
            <pc:sldMk cId="3247539294" sldId="2142532232"/>
            <ac:picMk id="13" creationId="{E9211936-93D6-48A5-AB14-B898C5336675}"/>
          </ac:picMkLst>
        </pc:picChg>
      </pc:sldChg>
      <pc:sldChg chg="modSp delCm">
        <pc:chgData name="Ali, Zibraan" userId="S::ziali@deloitte.com::fb472dd3-9df1-4a69-a75d-76c92106e5dd" providerId="AD" clId="Web-{F240301E-36D3-4066-B792-30096D3F36A3}" dt="2021-05-26T15:03:11.749" v="21" actId="1076"/>
        <pc:sldMkLst>
          <pc:docMk/>
          <pc:sldMk cId="2199423418" sldId="2142532236"/>
        </pc:sldMkLst>
        <pc:spChg chg="mod">
          <ac:chgData name="Ali, Zibraan" userId="S::ziali@deloitte.com::fb472dd3-9df1-4a69-a75d-76c92106e5dd" providerId="AD" clId="Web-{F240301E-36D3-4066-B792-30096D3F36A3}" dt="2021-05-26T15:03:11.749" v="21" actId="1076"/>
          <ac:spMkLst>
            <pc:docMk/>
            <pc:sldMk cId="2199423418" sldId="2142532236"/>
            <ac:spMk id="5" creationId="{A9E6CCAB-A1D7-40B2-AD8E-F7873A787E07}"/>
          </ac:spMkLst>
        </pc:spChg>
        <pc:spChg chg="mod">
          <ac:chgData name="Ali, Zibraan" userId="S::ziali@deloitte.com::fb472dd3-9df1-4a69-a75d-76c92106e5dd" providerId="AD" clId="Web-{F240301E-36D3-4066-B792-30096D3F36A3}" dt="2021-05-26T15:02:08.231" v="13" actId="1076"/>
          <ac:spMkLst>
            <pc:docMk/>
            <pc:sldMk cId="2199423418" sldId="2142532236"/>
            <ac:spMk id="6" creationId="{8C3B2E8E-393A-4D5B-9C33-F09E4618D958}"/>
          </ac:spMkLst>
        </pc:spChg>
        <pc:spChg chg="mod">
          <ac:chgData name="Ali, Zibraan" userId="S::ziali@deloitte.com::fb472dd3-9df1-4a69-a75d-76c92106e5dd" providerId="AD" clId="Web-{F240301E-36D3-4066-B792-30096D3F36A3}" dt="2021-05-26T15:02:42.107" v="17" actId="14100"/>
          <ac:spMkLst>
            <pc:docMk/>
            <pc:sldMk cId="2199423418" sldId="2142532236"/>
            <ac:spMk id="17" creationId="{FC64FEF0-4DCF-4200-875E-FA92A7614578}"/>
          </ac:spMkLst>
        </pc:spChg>
        <pc:spChg chg="mod">
          <ac:chgData name="Ali, Zibraan" userId="S::ziali@deloitte.com::fb472dd3-9df1-4a69-a75d-76c92106e5dd" providerId="AD" clId="Web-{F240301E-36D3-4066-B792-30096D3F36A3}" dt="2021-05-26T15:02:54.280" v="19" actId="14100"/>
          <ac:spMkLst>
            <pc:docMk/>
            <pc:sldMk cId="2199423418" sldId="2142532236"/>
            <ac:spMk id="18" creationId="{D18173F0-7BDD-4221-B0DF-B548559F66C2}"/>
          </ac:spMkLst>
        </pc:spChg>
        <pc:picChg chg="mod">
          <ac:chgData name="Ali, Zibraan" userId="S::ziali@deloitte.com::fb472dd3-9df1-4a69-a75d-76c92106e5dd" providerId="AD" clId="Web-{F240301E-36D3-4066-B792-30096D3F36A3}" dt="2021-05-26T15:02:31.904" v="15" actId="1076"/>
          <ac:picMkLst>
            <pc:docMk/>
            <pc:sldMk cId="2199423418" sldId="2142532236"/>
            <ac:picMk id="8" creationId="{4B525EF0-8872-4F20-A3C3-D41E21D21A4D}"/>
          </ac:picMkLst>
        </pc:picChg>
        <pc:picChg chg="mod">
          <ac:chgData name="Ali, Zibraan" userId="S::ziali@deloitte.com::fb472dd3-9df1-4a69-a75d-76c92106e5dd" providerId="AD" clId="Web-{F240301E-36D3-4066-B792-30096D3F36A3}" dt="2021-05-26T15:02:00.559" v="12" actId="14100"/>
          <ac:picMkLst>
            <pc:docMk/>
            <pc:sldMk cId="2199423418" sldId="2142532236"/>
            <ac:picMk id="10" creationId="{15D18936-623D-49DE-AB98-722ADF041E0C}"/>
          </ac:picMkLst>
        </pc:picChg>
      </pc:sldChg>
      <pc:sldChg chg="modSp">
        <pc:chgData name="Ali, Zibraan" userId="S::ziali@deloitte.com::fb472dd3-9df1-4a69-a75d-76c92106e5dd" providerId="AD" clId="Web-{F240301E-36D3-4066-B792-30096D3F36A3}" dt="2021-05-26T17:26:59.007" v="151" actId="20577"/>
        <pc:sldMkLst>
          <pc:docMk/>
          <pc:sldMk cId="214960992" sldId="2142532238"/>
        </pc:sldMkLst>
        <pc:spChg chg="mod">
          <ac:chgData name="Ali, Zibraan" userId="S::ziali@deloitte.com::fb472dd3-9df1-4a69-a75d-76c92106e5dd" providerId="AD" clId="Web-{F240301E-36D3-4066-B792-30096D3F36A3}" dt="2021-05-26T17:26:59.007" v="151" actId="20577"/>
          <ac:spMkLst>
            <pc:docMk/>
            <pc:sldMk cId="214960992" sldId="2142532238"/>
            <ac:spMk id="3" creationId="{E7BF5306-D110-45B2-A023-92B178D9B164}"/>
          </ac:spMkLst>
        </pc:spChg>
      </pc:sldChg>
      <pc:sldChg chg="addSp delSp modSp add ord replId">
        <pc:chgData name="Ali, Zibraan" userId="S::ziali@deloitte.com::fb472dd3-9df1-4a69-a75d-76c92106e5dd" providerId="AD" clId="Web-{F240301E-36D3-4066-B792-30096D3F36A3}" dt="2021-05-26T17:28:16.135" v="176" actId="20577"/>
        <pc:sldMkLst>
          <pc:docMk/>
          <pc:sldMk cId="3384544235" sldId="2142532239"/>
        </pc:sldMkLst>
        <pc:spChg chg="mod">
          <ac:chgData name="Ali, Zibraan" userId="S::ziali@deloitte.com::fb472dd3-9df1-4a69-a75d-76c92106e5dd" providerId="AD" clId="Web-{F240301E-36D3-4066-B792-30096D3F36A3}" dt="2021-05-26T17:28:16.135" v="176" actId="20577"/>
          <ac:spMkLst>
            <pc:docMk/>
            <pc:sldMk cId="3384544235" sldId="2142532239"/>
            <ac:spMk id="2" creationId="{74919233-59A4-45A6-B639-7C4D61AFC486}"/>
          </ac:spMkLst>
        </pc:spChg>
        <pc:spChg chg="mod">
          <ac:chgData name="Ali, Zibraan" userId="S::ziali@deloitte.com::fb472dd3-9df1-4a69-a75d-76c92106e5dd" providerId="AD" clId="Web-{F240301E-36D3-4066-B792-30096D3F36A3}" dt="2021-05-26T17:26:53.304" v="150" actId="20577"/>
          <ac:spMkLst>
            <pc:docMk/>
            <pc:sldMk cId="3384544235" sldId="2142532239"/>
            <ac:spMk id="3" creationId="{E7BF5306-D110-45B2-A023-92B178D9B164}"/>
          </ac:spMkLst>
        </pc:spChg>
        <pc:spChg chg="mod">
          <ac:chgData name="Ali, Zibraan" userId="S::ziali@deloitte.com::fb472dd3-9df1-4a69-a75d-76c92106e5dd" providerId="AD" clId="Web-{F240301E-36D3-4066-B792-30096D3F36A3}" dt="2021-05-26T17:24:22.924" v="104" actId="14100"/>
          <ac:spMkLst>
            <pc:docMk/>
            <pc:sldMk cId="3384544235" sldId="2142532239"/>
            <ac:spMk id="6" creationId="{30CC78FB-4174-4098-8165-D38D024AE8C2}"/>
          </ac:spMkLst>
        </pc:spChg>
        <pc:spChg chg="del">
          <ac:chgData name="Ali, Zibraan" userId="S::ziali@deloitte.com::fb472dd3-9df1-4a69-a75d-76c92106e5dd" providerId="AD" clId="Web-{F240301E-36D3-4066-B792-30096D3F36A3}" dt="2021-05-26T17:23:18.735" v="29"/>
          <ac:spMkLst>
            <pc:docMk/>
            <pc:sldMk cId="3384544235" sldId="2142532239"/>
            <ac:spMk id="7" creationId="{1EC49E82-5451-4D40-BB8D-D7195C1628EB}"/>
          </ac:spMkLst>
        </pc:spChg>
        <pc:spChg chg="add mod">
          <ac:chgData name="Ali, Zibraan" userId="S::ziali@deloitte.com::fb472dd3-9df1-4a69-a75d-76c92106e5dd" providerId="AD" clId="Web-{F240301E-36D3-4066-B792-30096D3F36A3}" dt="2021-05-26T17:23:46.642" v="35"/>
          <ac:spMkLst>
            <pc:docMk/>
            <pc:sldMk cId="3384544235" sldId="2142532239"/>
            <ac:spMk id="8" creationId="{3811A9BA-E87F-4118-83B5-2213B15CF682}"/>
          </ac:spMkLst>
        </pc:spChg>
        <pc:picChg chg="add mod">
          <ac:chgData name="Ali, Zibraan" userId="S::ziali@deloitte.com::fb472dd3-9df1-4a69-a75d-76c92106e5dd" providerId="AD" clId="Web-{F240301E-36D3-4066-B792-30096D3F36A3}" dt="2021-05-26T17:23:10.844" v="27" actId="14100"/>
          <ac:picMkLst>
            <pc:docMk/>
            <pc:sldMk cId="3384544235" sldId="2142532239"/>
            <ac:picMk id="4" creationId="{50BC7908-CF76-433C-9372-20741A132575}"/>
          </ac:picMkLst>
        </pc:picChg>
        <pc:picChg chg="del">
          <ac:chgData name="Ali, Zibraan" userId="S::ziali@deloitte.com::fb472dd3-9df1-4a69-a75d-76c92106e5dd" providerId="AD" clId="Web-{F240301E-36D3-4066-B792-30096D3F36A3}" dt="2021-05-26T17:23:00.344" v="24"/>
          <ac:picMkLst>
            <pc:docMk/>
            <pc:sldMk cId="3384544235" sldId="2142532239"/>
            <ac:picMk id="5" creationId="{A5CDECBA-89C0-4E88-8D8F-D1C5336DB562}"/>
          </ac:picMkLst>
        </pc:picChg>
      </pc:sldChg>
    </pc:docChg>
  </pc:docChgLst>
  <pc:docChgLst>
    <pc:chgData name="Ali, Zibraan" userId="S::ziali@deloitte.com::fb472dd3-9df1-4a69-a75d-76c92106e5dd" providerId="AD" clId="Web-{E7790E69-EA73-4C61-94A6-840A36DB95CA}"/>
    <pc:docChg chg="modSld">
      <pc:chgData name="Ali, Zibraan" userId="S::ziali@deloitte.com::fb472dd3-9df1-4a69-a75d-76c92106e5dd" providerId="AD" clId="Web-{E7790E69-EA73-4C61-94A6-840A36DB95CA}" dt="2021-05-27T14:32:21.919" v="121"/>
      <pc:docMkLst>
        <pc:docMk/>
      </pc:docMkLst>
      <pc:sldChg chg="modSp">
        <pc:chgData name="Ali, Zibraan" userId="S::ziali@deloitte.com::fb472dd3-9df1-4a69-a75d-76c92106e5dd" providerId="AD" clId="Web-{E7790E69-EA73-4C61-94A6-840A36DB95CA}" dt="2021-05-27T14:32:21.919" v="121"/>
        <pc:sldMkLst>
          <pc:docMk/>
          <pc:sldMk cId="3384544235" sldId="2142532239"/>
        </pc:sldMkLst>
        <pc:spChg chg="mod">
          <ac:chgData name="Ali, Zibraan" userId="S::ziali@deloitte.com::fb472dd3-9df1-4a69-a75d-76c92106e5dd" providerId="AD" clId="Web-{E7790E69-EA73-4C61-94A6-840A36DB95CA}" dt="2021-05-27T14:32:21.919" v="121"/>
          <ac:spMkLst>
            <pc:docMk/>
            <pc:sldMk cId="3384544235" sldId="2142532239"/>
            <ac:spMk id="6" creationId="{30CC78FB-4174-4098-8165-D38D024AE8C2}"/>
          </ac:spMkLst>
        </pc:spChg>
      </pc:sldChg>
    </pc:docChg>
  </pc:docChgLst>
  <pc:docChgLst>
    <pc:chgData name="Engelberg, Benjamin" userId="S::bengelberg@deloitte.com::61333d35-f915-412c-a3f5-dd61eef712ca" providerId="AD" clId="Web-{8518D72D-C266-0DED-9C65-0F5A04B1EF37}"/>
    <pc:docChg chg="modSld">
      <pc:chgData name="Engelberg, Benjamin" userId="S::bengelberg@deloitte.com::61333d35-f915-412c-a3f5-dd61eef712ca" providerId="AD" clId="Web-{8518D72D-C266-0DED-9C65-0F5A04B1EF37}" dt="2021-05-26T14:27:47.430" v="12"/>
      <pc:docMkLst>
        <pc:docMk/>
      </pc:docMkLst>
      <pc:sldChg chg="modSp">
        <pc:chgData name="Engelberg, Benjamin" userId="S::bengelberg@deloitte.com::61333d35-f915-412c-a3f5-dd61eef712ca" providerId="AD" clId="Web-{8518D72D-C266-0DED-9C65-0F5A04B1EF37}" dt="2021-05-26T14:22:11.718" v="0" actId="20577"/>
        <pc:sldMkLst>
          <pc:docMk/>
          <pc:sldMk cId="2673294978" sldId="2142532204"/>
        </pc:sldMkLst>
        <pc:spChg chg="mod">
          <ac:chgData name="Engelberg, Benjamin" userId="S::bengelberg@deloitte.com::61333d35-f915-412c-a3f5-dd61eef712ca" providerId="AD" clId="Web-{8518D72D-C266-0DED-9C65-0F5A04B1EF37}" dt="2021-05-26T14:22:11.718" v="0" actId="20577"/>
          <ac:spMkLst>
            <pc:docMk/>
            <pc:sldMk cId="2673294978" sldId="2142532204"/>
            <ac:spMk id="3" creationId="{810E4692-6F20-4A1F-823C-20DA401548A8}"/>
          </ac:spMkLst>
        </pc:spChg>
      </pc:sldChg>
      <pc:sldChg chg="addCm modCm">
        <pc:chgData name="Engelberg, Benjamin" userId="S::bengelberg@deloitte.com::61333d35-f915-412c-a3f5-dd61eef712ca" providerId="AD" clId="Web-{8518D72D-C266-0DED-9C65-0F5A04B1EF37}" dt="2021-05-26T14:23:39.111" v="2"/>
        <pc:sldMkLst>
          <pc:docMk/>
          <pc:sldMk cId="3247539294" sldId="2142532232"/>
        </pc:sldMkLst>
      </pc:sldChg>
      <pc:sldChg chg="addCm">
        <pc:chgData name="Engelberg, Benjamin" userId="S::bengelberg@deloitte.com::61333d35-f915-412c-a3f5-dd61eef712ca" providerId="AD" clId="Web-{8518D72D-C266-0DED-9C65-0F5A04B1EF37}" dt="2021-05-26T14:27:47.430" v="12"/>
        <pc:sldMkLst>
          <pc:docMk/>
          <pc:sldMk cId="1179951108" sldId="2142532233"/>
        </pc:sldMkLst>
      </pc:sldChg>
      <pc:sldChg chg="addCm modCm">
        <pc:chgData name="Engelberg, Benjamin" userId="S::bengelberg@deloitte.com::61333d35-f915-412c-a3f5-dd61eef712ca" providerId="AD" clId="Web-{8518D72D-C266-0DED-9C65-0F5A04B1EF37}" dt="2021-05-26T14:24:24.362" v="4"/>
        <pc:sldMkLst>
          <pc:docMk/>
          <pc:sldMk cId="2199423418" sldId="2142532236"/>
        </pc:sldMkLst>
      </pc:sldChg>
      <pc:sldChg chg="modSp">
        <pc:chgData name="Engelberg, Benjamin" userId="S::bengelberg@deloitte.com::61333d35-f915-412c-a3f5-dd61eef712ca" providerId="AD" clId="Web-{8518D72D-C266-0DED-9C65-0F5A04B1EF37}" dt="2021-05-26T14:25:18.707" v="11" actId="20577"/>
        <pc:sldMkLst>
          <pc:docMk/>
          <pc:sldMk cId="2939682656" sldId="2142532237"/>
        </pc:sldMkLst>
        <pc:spChg chg="mod">
          <ac:chgData name="Engelberg, Benjamin" userId="S::bengelberg@deloitte.com::61333d35-f915-412c-a3f5-dd61eef712ca" providerId="AD" clId="Web-{8518D72D-C266-0DED-9C65-0F5A04B1EF37}" dt="2021-05-26T14:25:18.707" v="11" actId="20577"/>
          <ac:spMkLst>
            <pc:docMk/>
            <pc:sldMk cId="2939682656" sldId="2142532237"/>
            <ac:spMk id="25" creationId="{1164B6E6-517F-497D-A852-B4AB855EF3F5}"/>
          </ac:spMkLst>
        </pc:spChg>
      </pc:sldChg>
    </pc:docChg>
  </pc:docChgLst>
  <pc:docChgLst>
    <pc:chgData name="Ali, Zibraan" userId="S::ziali@deloitte.com::fb472dd3-9df1-4a69-a75d-76c92106e5dd" providerId="AD" clId="Web-{A733A888-EC97-4E0E-899B-E41A7EA6CF8C}"/>
    <pc:docChg chg="">
      <pc:chgData name="Ali, Zibraan" userId="S::ziali@deloitte.com::fb472dd3-9df1-4a69-a75d-76c92106e5dd" providerId="AD" clId="Web-{A733A888-EC97-4E0E-899B-E41A7EA6CF8C}" dt="2021-05-25T21:13:22.835" v="1"/>
      <pc:docMkLst>
        <pc:docMk/>
      </pc:docMkLst>
      <pc:sldChg chg="delCm">
        <pc:chgData name="Ali, Zibraan" userId="S::ziali@deloitte.com::fb472dd3-9df1-4a69-a75d-76c92106e5dd" providerId="AD" clId="Web-{A733A888-EC97-4E0E-899B-E41A7EA6CF8C}" dt="2021-05-25T21:13:17.350" v="0"/>
        <pc:sldMkLst>
          <pc:docMk/>
          <pc:sldMk cId="3247539294" sldId="2142532232"/>
        </pc:sldMkLst>
      </pc:sldChg>
      <pc:sldChg chg="delCm">
        <pc:chgData name="Ali, Zibraan" userId="S::ziali@deloitte.com::fb472dd3-9df1-4a69-a75d-76c92106e5dd" providerId="AD" clId="Web-{A733A888-EC97-4E0E-899B-E41A7EA6CF8C}" dt="2021-05-25T21:13:22.835" v="1"/>
        <pc:sldMkLst>
          <pc:docMk/>
          <pc:sldMk cId="2199423418" sldId="2142532236"/>
        </pc:sldMkLst>
      </pc:sldChg>
    </pc:docChg>
  </pc:docChgLst>
  <pc:docChgLst>
    <pc:chgData name="Engelberg, Benjamin" userId="S::bengelberg@deloitte.com::61333d35-f915-412c-a3f5-dd61eef712ca" providerId="AD" clId="Web-{087025CB-D720-9215-5F26-A9A9F321EAE2}"/>
    <pc:docChg chg="modSld">
      <pc:chgData name="Engelberg, Benjamin" userId="S::bengelberg@deloitte.com::61333d35-f915-412c-a3f5-dd61eef712ca" providerId="AD" clId="Web-{087025CB-D720-9215-5F26-A9A9F321EAE2}" dt="2021-05-27T13:50:53.385" v="4" actId="20577"/>
      <pc:docMkLst>
        <pc:docMk/>
      </pc:docMkLst>
      <pc:sldChg chg="modSp">
        <pc:chgData name="Engelberg, Benjamin" userId="S::bengelberg@deloitte.com::61333d35-f915-412c-a3f5-dd61eef712ca" providerId="AD" clId="Web-{087025CB-D720-9215-5F26-A9A9F321EAE2}" dt="2021-05-27T13:50:53.385" v="4" actId="20577"/>
        <pc:sldMkLst>
          <pc:docMk/>
          <pc:sldMk cId="2673294978" sldId="2142532204"/>
        </pc:sldMkLst>
        <pc:spChg chg="mod">
          <ac:chgData name="Engelberg, Benjamin" userId="S::bengelberg@deloitte.com::61333d35-f915-412c-a3f5-dd61eef712ca" providerId="AD" clId="Web-{087025CB-D720-9215-5F26-A9A9F321EAE2}" dt="2021-05-27T13:50:53.385" v="4" actId="20577"/>
          <ac:spMkLst>
            <pc:docMk/>
            <pc:sldMk cId="2673294978" sldId="2142532204"/>
            <ac:spMk id="3" creationId="{810E4692-6F20-4A1F-823C-20DA401548A8}"/>
          </ac:spMkLst>
        </pc:spChg>
      </pc:sldChg>
      <pc:sldChg chg="delCm">
        <pc:chgData name="Engelberg, Benjamin" userId="S::bengelberg@deloitte.com::61333d35-f915-412c-a3f5-dd61eef712ca" providerId="AD" clId="Web-{087025CB-D720-9215-5F26-A9A9F321EAE2}" dt="2021-05-27T13:50:21.150" v="0"/>
        <pc:sldMkLst>
          <pc:docMk/>
          <pc:sldMk cId="1179951108" sldId="2142532233"/>
        </pc:sldMkLst>
      </pc:sldChg>
      <pc:sldChg chg="modSp">
        <pc:chgData name="Engelberg, Benjamin" userId="S::bengelberg@deloitte.com::61333d35-f915-412c-a3f5-dd61eef712ca" providerId="AD" clId="Web-{087025CB-D720-9215-5F26-A9A9F321EAE2}" dt="2021-05-27T13:50:35.822" v="2" actId="20577"/>
        <pc:sldMkLst>
          <pc:docMk/>
          <pc:sldMk cId="3384544235" sldId="2142532239"/>
        </pc:sldMkLst>
        <pc:spChg chg="mod">
          <ac:chgData name="Engelberg, Benjamin" userId="S::bengelberg@deloitte.com::61333d35-f915-412c-a3f5-dd61eef712ca" providerId="AD" clId="Web-{087025CB-D720-9215-5F26-A9A9F321EAE2}" dt="2021-05-27T13:50:35.822" v="2" actId="20577"/>
          <ac:spMkLst>
            <pc:docMk/>
            <pc:sldMk cId="3384544235" sldId="2142532239"/>
            <ac:spMk id="6" creationId="{30CC78FB-4174-4098-8165-D38D024AE8C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2FF8A-800D-4351-B3ED-8B51D95CEA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C41649-2D18-4100-A2BB-7A9AC1B3CF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20897-74A5-4E92-AEB0-92751856E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90921-D5F4-4F1D-AF03-9A0A7A2A3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51A01-F4B8-475B-9874-3DE50F3BA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492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5E292-DE32-4854-8302-CD72BA771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009B8B-5C88-4D6A-A2AB-F9D21032E9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4246B-2683-469F-BEFB-184DB109A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128D67-9FDE-4A39-8E33-3BCF5DEAE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BAF3E-C907-492D-AC69-6F4ECC661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05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28FE35-C9BE-40E3-BC97-24B95A02BA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D55981-CED9-4E5F-8F6A-22F1BAB45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7B8B5-8DF4-481E-B93F-9A9DE6E29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6A5DE-17FC-4310-8EDD-C3FA0BC4A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326F63-827F-420D-863E-E31B29610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39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, Subhead &amp; Breadcrum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FC15A37-A396-4B5E-9243-B7311F197801}"/>
              </a:ext>
            </a:extLst>
          </p:cNvPr>
          <p:cNvCxnSpPr>
            <a:cxnSpLocks/>
          </p:cNvCxnSpPr>
          <p:nvPr userDrawn="1"/>
        </p:nvCxnSpPr>
        <p:spPr>
          <a:xfrm flipH="1">
            <a:off x="1524" y="564102"/>
            <a:ext cx="12188952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9F4A093-1576-4EA2-8A5C-DF87DA75C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164" y="200311"/>
            <a:ext cx="10332720" cy="388202"/>
          </a:xfrm>
          <a:prstGeom prst="rect">
            <a:avLst/>
          </a:prstGeom>
        </p:spPr>
        <p:txBody>
          <a:bodyPr anchor="ctr"/>
          <a:lstStyle>
            <a:lvl1pPr>
              <a:defRPr sz="2000">
                <a:solidFill>
                  <a:schemeClr val="accent5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50569C8E-182F-4A1C-9559-B76A31992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61986" y="6621836"/>
            <a:ext cx="2743200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F153A121-4F83-4F26-A108-B06F810F4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090ADD6D-251D-442C-8CB5-75934441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6164" y="622964"/>
            <a:ext cx="11819022" cy="3293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77B6C3-7E24-4922-871B-4E5124F7CB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9281"/>
          <a:stretch/>
        </p:blipFill>
        <p:spPr>
          <a:xfrm>
            <a:off x="10719752" y="6584161"/>
            <a:ext cx="972579" cy="243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88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0B583-84F3-4C1A-925A-6BBDC53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EB1BF-3463-4EAF-A926-B6627C942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AAF2C-C863-44D0-A31D-9790352B4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BAED4-43A7-4343-A7A7-33494DDC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3F0B4-3FF7-4AB0-924E-DFCB2C1F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17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12DBC-4302-464B-9F26-F11338349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786E0C-A51A-4FC1-9821-4C1350B62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9CBE4-D692-480B-9868-B38EF3601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EE58D-8DE1-4279-86DE-0866894D2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DD89D-E69D-46CD-86C2-8CE642EA6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577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B276F-D318-49B0-9CB2-8E21E41E0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ACFB2-0C2A-48BC-8283-98224B7C13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B4F63-B74C-4E4D-B732-E285B56DB7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6FE4B5-1F5A-4203-8BD9-331733EB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C7ABA7-3AF7-452B-9D23-96F1A0453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B75B9C-16FC-4836-A706-EAF7991B5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91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1663A-B849-4B2D-9E96-769770AD6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9A77B4-FD1F-4188-81BC-750CB9E7A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2A38EF-98BB-43E9-A20F-7D67DB1AF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6026DB-A50E-42C2-B4EE-D3AB5F6510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77512F-3B48-4498-83AC-560F4936CD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C62921-C776-4D1F-AB68-E5F9F9EDB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0FB8E8-554F-4939-B93B-5BEAA9BC0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85B38A-9490-4FA2-BB4E-362796BCE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47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26BCD-D7C0-4155-9791-845DC3D7F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E43934-6E89-499C-8A35-12C387AED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90079C-DA66-4CBA-B008-4E8C16062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ACCAB9-593C-40B2-9806-DE3EFF44A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261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0E3146-DAE2-4A8C-87E3-45AAC0D0F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C5C358-1C84-422E-BFD6-30477A080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76835A-1E2E-4E09-AE9F-FEB395A97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339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0A359-FDC4-4B16-AA6B-830B93D2B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B327D-350D-46E9-9200-7FEFD6A99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BBA682-33F6-46C1-AACE-8DF43A029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D57BC-2DB3-4083-8D14-F303F7A63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43DD7E-E35A-4E09-90B6-F5C3F3B3F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F2320E-D443-4078-9DC4-8FDBF7771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085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A5203-F687-448F-B101-1A40CBF4F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F47C18-C1C7-477D-A4F0-9836B43A61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C622A2-9BB0-4718-A02C-519B1F770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1684E2-F4EF-4CE2-920E-B3ADF49AB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329F3-03A9-4F77-8E59-93011F2DB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25A6C7-3B23-4675-A56F-FE34D09F8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636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B37098-330A-4D90-98E5-F8ADBA6E4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FD26F-613B-4991-B5C7-155B80FBA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5DC00-AFF0-40D5-8024-32B52CF402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05B0E-BE26-422D-A45A-C8E6FB21C40E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55C64-B033-472C-AA90-011357DE6C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C7B38-E31A-4430-B708-EC4747C4B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8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vase-support@vdh.virginia.gov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AEB18-309C-4256-8D3E-87C1C84FF8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VASE+ Feature Updates​</a:t>
            </a:r>
            <a:endParaRPr lang="en-US" sz="40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0E4692-6F20-4A1F-823C-20DA401548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Open Sans"/>
                <a:ea typeface="Open Sans"/>
                <a:cs typeface="Open Sans"/>
              </a:rPr>
              <a:t>May 27th, 2021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BCA73EE8-F0E1-4FBB-95BB-B78354EF23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7030" y="6614310"/>
            <a:ext cx="971550" cy="20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294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67E57-CDC5-442E-8556-75F5CC288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Open Sans Semibold"/>
                <a:ea typeface="Open Sans Semibold"/>
                <a:cs typeface="Open Sans Semibold"/>
              </a:rPr>
              <a:t>VASE+ and VIIS Integration 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FE9335-EE9C-4973-BF64-98FA5B30D44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 dirty="0">
                <a:latin typeface="Open Sans"/>
                <a:ea typeface="Open Sans"/>
                <a:cs typeface="Open Sans"/>
              </a:rPr>
              <a:t>VASE+ is now integrated with Virginia Immunization Information System (VIIS) </a:t>
            </a:r>
            <a:endParaRPr lang="en-US" sz="180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90A1D9F-6AEE-4B1D-86D0-EF76ABBC5B86}"/>
              </a:ext>
            </a:extLst>
          </p:cNvPr>
          <p:cNvSpPr txBox="1"/>
          <p:nvPr/>
        </p:nvSpPr>
        <p:spPr>
          <a:xfrm>
            <a:off x="186164" y="2083212"/>
            <a:ext cx="11524800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Open Sans"/>
                <a:ea typeface="Open Sans"/>
                <a:cs typeface="Open Sans"/>
              </a:rPr>
              <a:t>VASE+ is now linked with the VIIS database to aide in vaccine information lookup regarding a patient’s COVID vaccine. During a clinic, users can click on the VIIS lookup button associated with a registrant which will help pull up COVID vaccine information.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9BC67FD-7976-4E64-9372-FA0AFB905645}"/>
              </a:ext>
            </a:extLst>
          </p:cNvPr>
          <p:cNvSpPr txBox="1"/>
          <p:nvPr/>
        </p:nvSpPr>
        <p:spPr>
          <a:xfrm>
            <a:off x="190773" y="5693952"/>
            <a:ext cx="11526126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 dirty="0">
                <a:latin typeface="Open Sans"/>
                <a:ea typeface="Open Sans"/>
                <a:cs typeface="Open Sans"/>
              </a:rPr>
              <a:t>When the VIIS lookup button is clicked, the following fields will pop up and be populated with data if present. </a:t>
            </a:r>
            <a:endPara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sz="1600" dirty="0">
              <a:latin typeface="Open Sans"/>
              <a:ea typeface="Open Sans"/>
              <a:cs typeface="Open Sans"/>
            </a:endParaRPr>
          </a:p>
          <a:p>
            <a:r>
              <a:rPr lang="en-US" sz="1600" dirty="0">
                <a:latin typeface="Open Sans"/>
                <a:ea typeface="Open Sans"/>
                <a:cs typeface="Open Sans"/>
              </a:rPr>
              <a:t>Users should validate the information with the registrant. </a:t>
            </a:r>
            <a:endPara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DACE7CF-5A95-4F34-BACC-307C312697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4" y="1168340"/>
            <a:ext cx="11524800" cy="59119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041BFAF-D1E4-423D-B885-A0A72DBBB536}"/>
              </a:ext>
            </a:extLst>
          </p:cNvPr>
          <p:cNvSpPr/>
          <p:nvPr/>
        </p:nvSpPr>
        <p:spPr>
          <a:xfrm>
            <a:off x="2194395" y="1202532"/>
            <a:ext cx="918675" cy="55700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Picture 12" descr="Table&#10;&#10;Description automatically generated">
            <a:extLst>
              <a:ext uri="{FF2B5EF4-FFF2-40B4-BE49-F238E27FC236}">
                <a16:creationId xmlns:a16="http://schemas.microsoft.com/office/drawing/2014/main" id="{E9211936-93D6-48A5-AB14-B898C53366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906" y="3235424"/>
            <a:ext cx="11524800" cy="2286098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B1D0FCED-CFDA-4122-B8F2-0E98BB11A227}"/>
              </a:ext>
            </a:extLst>
          </p:cNvPr>
          <p:cNvSpPr/>
          <p:nvPr/>
        </p:nvSpPr>
        <p:spPr>
          <a:xfrm>
            <a:off x="200541" y="3217045"/>
            <a:ext cx="11505412" cy="228752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7539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4B525EF0-8872-4F20-A3C3-D41E21D21A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94" y="3620954"/>
            <a:ext cx="10209289" cy="302016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EC782A4-377A-4169-8349-1FBD038A6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Open Sans Semibold"/>
                <a:ea typeface="Open Sans Semibold"/>
                <a:cs typeface="Open Sans Semibold"/>
              </a:rPr>
              <a:t>VASE+ and VIIS Integration Cont. 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289908-7F99-4FD7-ABF6-381B01156E1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6164" y="597564"/>
            <a:ext cx="12009522" cy="38820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>
                <a:latin typeface="Open Sans"/>
                <a:ea typeface="Open Sans"/>
                <a:cs typeface="Open Sans"/>
              </a:rPr>
              <a:t>VASE+ is now integrated with Virginia Immunization Information System (VIIS) </a:t>
            </a:r>
            <a:endParaRPr lang="en-US" sz="18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E6CCAB-A1D7-40B2-AD8E-F7873A787E07}"/>
              </a:ext>
            </a:extLst>
          </p:cNvPr>
          <p:cNvSpPr txBox="1"/>
          <p:nvPr/>
        </p:nvSpPr>
        <p:spPr>
          <a:xfrm>
            <a:off x="1607339" y="1748232"/>
            <a:ext cx="6537793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Open Sans"/>
                <a:ea typeface="Open Sans"/>
                <a:cs typeface="Open Sans"/>
              </a:rPr>
              <a:t>A VIIS lookup option is now present in the VASE+ menu bar for Locality and Site admins. </a:t>
            </a:r>
            <a:endParaRPr lang="en-US" sz="16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C64FEF0-4DCF-4200-875E-FA92A7614578}"/>
              </a:ext>
            </a:extLst>
          </p:cNvPr>
          <p:cNvSpPr/>
          <p:nvPr/>
        </p:nvSpPr>
        <p:spPr>
          <a:xfrm>
            <a:off x="249395" y="3741141"/>
            <a:ext cx="10093800" cy="281312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18173F0-7BDD-4221-B0DF-B548559F66C2}"/>
              </a:ext>
            </a:extLst>
          </p:cNvPr>
          <p:cNvSpPr txBox="1"/>
          <p:nvPr/>
        </p:nvSpPr>
        <p:spPr>
          <a:xfrm>
            <a:off x="10457730" y="3810840"/>
            <a:ext cx="1672735" cy="25545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Open Sans"/>
                <a:ea typeface="Open Sans"/>
                <a:cs typeface="Open Sans"/>
              </a:rPr>
              <a:t>Searching of a registrant under the VIIS lookup will yield results regarding the registrant’s COVID vaccination logs.  </a:t>
            </a:r>
          </a:p>
        </p:txBody>
      </p:sp>
      <p:pic>
        <p:nvPicPr>
          <p:cNvPr id="10" name="Picture 9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15D18936-623D-49DE-AB98-722ADF041E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05" y="1044306"/>
            <a:ext cx="1297113" cy="256809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C3B2E8E-393A-4D5B-9C33-F09E4618D958}"/>
              </a:ext>
            </a:extLst>
          </p:cNvPr>
          <p:cNvSpPr/>
          <p:nvPr/>
        </p:nvSpPr>
        <p:spPr>
          <a:xfrm>
            <a:off x="298343" y="2824060"/>
            <a:ext cx="1250950" cy="2748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423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BD3AE-2490-45F7-BF67-E70B9966F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Help and Support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3304ED-7DC4-4D16-87FC-9614AFC482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sz="1800"/>
              <a:t>VASE+ now features a Help button to better assist users with questions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85DA21-5878-4B5B-9EFC-7BD2D68185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5" y="1300290"/>
            <a:ext cx="7078438" cy="83673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A5015ED-10D2-4726-A915-1508A30214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163" y="2407565"/>
            <a:ext cx="6826601" cy="187334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E448D28-3FF6-4154-A262-568E0B97BE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164" y="4551452"/>
            <a:ext cx="3255680" cy="223496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2425A98-1BFD-4E7B-897C-B4145388B59D}"/>
              </a:ext>
            </a:extLst>
          </p:cNvPr>
          <p:cNvSpPr/>
          <p:nvPr/>
        </p:nvSpPr>
        <p:spPr>
          <a:xfrm>
            <a:off x="6823316" y="1300290"/>
            <a:ext cx="372066" cy="20058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EFEFE6C-B87D-4952-8143-EF6BA275F6D3}"/>
              </a:ext>
            </a:extLst>
          </p:cNvPr>
          <p:cNvSpPr/>
          <p:nvPr/>
        </p:nvSpPr>
        <p:spPr>
          <a:xfrm>
            <a:off x="265912" y="3975559"/>
            <a:ext cx="957492" cy="30535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4943D15-EB67-4610-A9AB-8EDA77A15BCD}"/>
              </a:ext>
            </a:extLst>
          </p:cNvPr>
          <p:cNvSpPr/>
          <p:nvPr/>
        </p:nvSpPr>
        <p:spPr>
          <a:xfrm>
            <a:off x="186164" y="4551451"/>
            <a:ext cx="3255680" cy="230654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520F290-6647-4947-B9EC-75AC2A4A2402}"/>
              </a:ext>
            </a:extLst>
          </p:cNvPr>
          <p:cNvCxnSpPr>
            <a:cxnSpLocks/>
          </p:cNvCxnSpPr>
          <p:nvPr/>
        </p:nvCxnSpPr>
        <p:spPr>
          <a:xfrm>
            <a:off x="7009349" y="1592494"/>
            <a:ext cx="0" cy="54453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384AED3-EFA7-4148-A482-1F2A3DD94DF7}"/>
              </a:ext>
            </a:extLst>
          </p:cNvPr>
          <p:cNvCxnSpPr/>
          <p:nvPr/>
        </p:nvCxnSpPr>
        <p:spPr>
          <a:xfrm flipH="1">
            <a:off x="748732" y="2124803"/>
            <a:ext cx="626469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57E5E45-EDEB-4B7F-9A2C-01E58F5399F0}"/>
              </a:ext>
            </a:extLst>
          </p:cNvPr>
          <p:cNvCxnSpPr>
            <a:cxnSpLocks/>
          </p:cNvCxnSpPr>
          <p:nvPr/>
        </p:nvCxnSpPr>
        <p:spPr>
          <a:xfrm>
            <a:off x="760954" y="2112581"/>
            <a:ext cx="0" cy="38014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A041356E-3935-448F-A6CB-C2FAB8321AE8}"/>
              </a:ext>
            </a:extLst>
          </p:cNvPr>
          <p:cNvCxnSpPr>
            <a:cxnSpLocks/>
          </p:cNvCxnSpPr>
          <p:nvPr/>
        </p:nvCxnSpPr>
        <p:spPr>
          <a:xfrm>
            <a:off x="2130631" y="4116235"/>
            <a:ext cx="0" cy="34274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0E3EFC0-097D-491F-8FD8-FC0754488DD4}"/>
              </a:ext>
            </a:extLst>
          </p:cNvPr>
          <p:cNvCxnSpPr>
            <a:cxnSpLocks/>
          </p:cNvCxnSpPr>
          <p:nvPr/>
        </p:nvCxnSpPr>
        <p:spPr>
          <a:xfrm flipH="1">
            <a:off x="1223405" y="4128235"/>
            <a:ext cx="91682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164B6E6-517F-497D-A852-B4AB855EF3F5}"/>
              </a:ext>
            </a:extLst>
          </p:cNvPr>
          <p:cNvSpPr txBox="1"/>
          <p:nvPr/>
        </p:nvSpPr>
        <p:spPr>
          <a:xfrm>
            <a:off x="7579300" y="2944507"/>
            <a:ext cx="3469695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Open Sans"/>
                <a:ea typeface="Open Sans"/>
                <a:cs typeface="Open Sans"/>
              </a:rPr>
              <a:t>A new Help button has been introduced to VASE+ to aide in assisting with common questions and issues. If the issue is not resolved through the “VASE+ User Support” section, users can  contact the VASE+ Support team to seek further assistance.</a:t>
            </a:r>
            <a:endParaRPr lang="en-US" sz="16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682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9FACEDC4-E1F1-427C-9E37-F7C2288E6A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164" y="1500876"/>
            <a:ext cx="11527254" cy="252569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35BD3AE-2490-45F7-BF67-E70B9966F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User Profile Enhancement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3304ED-7DC4-4D16-87FC-9614AFC482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en-US" sz="1800"/>
              <a:t>User profile view has changed for administrators in order to create a more seamless experience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164B6E6-517F-497D-A852-B4AB855EF3F5}"/>
              </a:ext>
            </a:extLst>
          </p:cNvPr>
          <p:cNvSpPr txBox="1"/>
          <p:nvPr/>
        </p:nvSpPr>
        <p:spPr>
          <a:xfrm>
            <a:off x="186164" y="4575139"/>
            <a:ext cx="7995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VASE+ now prompts that security questions and answers have been filled out. This suggests that a user has successfully logged in and set up their VASE+ account. Site admins can still lock, unlock and reset a user’s account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425A98-1BFD-4E7B-897C-B4145388B59D}"/>
              </a:ext>
            </a:extLst>
          </p:cNvPr>
          <p:cNvSpPr/>
          <p:nvPr/>
        </p:nvSpPr>
        <p:spPr>
          <a:xfrm>
            <a:off x="186164" y="3015916"/>
            <a:ext cx="3391225" cy="101065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951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19233-59A4-45A6-B639-7C4D61AFC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Open Sans Semibold"/>
                <a:ea typeface="Open Sans Semibold"/>
                <a:cs typeface="Open Sans Semibold"/>
              </a:rPr>
              <a:t>Personal Information 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BF5306-D110-45B2-A023-92B178D9B16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1800">
                <a:latin typeface="Open Sans"/>
                <a:ea typeface="Open Sans"/>
                <a:cs typeface="Open Sans"/>
              </a:rPr>
              <a:t>Address fields are now mandatory </a:t>
            </a:r>
            <a:endParaRPr lang="en-US" sz="18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CC78FB-4174-4098-8165-D38D024AE8C2}"/>
              </a:ext>
            </a:extLst>
          </p:cNvPr>
          <p:cNvSpPr txBox="1"/>
          <p:nvPr/>
        </p:nvSpPr>
        <p:spPr>
          <a:xfrm>
            <a:off x="190797" y="4347096"/>
            <a:ext cx="5913130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/>
              <a:t>Addresses</a:t>
            </a:r>
            <a:r>
              <a:rPr lang="en-US" sz="1600" dirty="0">
                <a:latin typeface="Open Sans"/>
                <a:ea typeface="Open Sans"/>
                <a:cs typeface="Open Sans"/>
              </a:rPr>
              <a:t> are a required field now in VASE+ for when registrants are signing up or being signed up for a vaccine appointment.</a:t>
            </a:r>
          </a:p>
        </p:txBody>
      </p:sp>
      <p:pic>
        <p:nvPicPr>
          <p:cNvPr id="4" name="Picture 7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50BC7908-CF76-433C-9372-20741A1325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983" y="1356327"/>
            <a:ext cx="10044895" cy="273709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811A9BA-E87F-4118-83B5-2213B15CF682}"/>
              </a:ext>
            </a:extLst>
          </p:cNvPr>
          <p:cNvSpPr/>
          <p:nvPr/>
        </p:nvSpPr>
        <p:spPr>
          <a:xfrm>
            <a:off x="391610" y="3598761"/>
            <a:ext cx="9742024" cy="48227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544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19233-59A4-45A6-B639-7C4D61AFC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VASE+ Support Portal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BF5306-D110-45B2-A023-92B178D9B16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1800">
                <a:latin typeface="Open Sans"/>
                <a:ea typeface="Open Sans"/>
                <a:cs typeface="Open Sans"/>
              </a:rPr>
              <a:t>VASE+ Support Portal has been updated to reflect VASE+ updates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CDECBA-89C0-4E88-8D8F-D1C5336DB5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4" y="952304"/>
            <a:ext cx="6883754" cy="577879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0CC78FB-4174-4098-8165-D38D024AE8C2}"/>
              </a:ext>
            </a:extLst>
          </p:cNvPr>
          <p:cNvSpPr txBox="1"/>
          <p:nvPr/>
        </p:nvSpPr>
        <p:spPr>
          <a:xfrm>
            <a:off x="7511784" y="3179982"/>
            <a:ext cx="4051536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Open Sans"/>
                <a:ea typeface="Open Sans"/>
                <a:cs typeface="Open Sans"/>
              </a:rPr>
              <a:t>VASE+ Support Portal has been updated to reflect new tutorial videos, job aides and release notes.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C49E82-5451-4D40-BB8D-D7195C1628EB}"/>
              </a:ext>
            </a:extLst>
          </p:cNvPr>
          <p:cNvSpPr txBox="1"/>
          <p:nvPr/>
        </p:nvSpPr>
        <p:spPr>
          <a:xfrm>
            <a:off x="7291134" y="4592560"/>
            <a:ext cx="47140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600" i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If you have additional questions, you can contact us at </a:t>
            </a:r>
            <a:r>
              <a:rPr lang="en-US" sz="1600" i="1" u="sng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vase-support@vdh.virginia.gov</a:t>
            </a:r>
            <a:endParaRPr lang="en-US" sz="1600" i="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60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EE23F851182E4EBD13B99F8F10139B" ma:contentTypeVersion="12" ma:contentTypeDescription="Create a new document." ma:contentTypeScope="" ma:versionID="bb75fa02c617b3ff1e1c459287b93cc6">
  <xsd:schema xmlns:xsd="http://www.w3.org/2001/XMLSchema" xmlns:xs="http://www.w3.org/2001/XMLSchema" xmlns:p="http://schemas.microsoft.com/office/2006/metadata/properties" xmlns:ns2="99918207-70f4-4692-8e19-8fc913462058" xmlns:ns3="d0ca13b7-c6ed-42f9-9bda-57a4fb0cfcc4" targetNamespace="http://schemas.microsoft.com/office/2006/metadata/properties" ma:root="true" ma:fieldsID="779180aea94bfcdef32e45bd035114a1" ns2:_="" ns3:_="">
    <xsd:import namespace="99918207-70f4-4692-8e19-8fc913462058"/>
    <xsd:import namespace="d0ca13b7-c6ed-42f9-9bda-57a4fb0cfc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918207-70f4-4692-8e19-8fc9134620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ca13b7-c6ed-42f9-9bda-57a4fb0cfcc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9F8E4C0-641A-4FFF-A5B7-23A7D3C720BB}">
  <ds:schemaRefs>
    <ds:schemaRef ds:uri="d0ca13b7-c6ed-42f9-9bda-57a4fb0cfcc4"/>
    <ds:schemaRef ds:uri="http://purl.org/dc/elements/1.1/"/>
    <ds:schemaRef ds:uri="http://schemas.microsoft.com/office/infopath/2007/PartnerControls"/>
    <ds:schemaRef ds:uri="http://purl.org/dc/dcmitype/"/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2006/metadata/properties"/>
    <ds:schemaRef ds:uri="99918207-70f4-4692-8e19-8fc913462058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BE566281-DAD4-4E14-84CF-134521A770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918207-70f4-4692-8e19-8fc913462058"/>
    <ds:schemaRef ds:uri="d0ca13b7-c6ed-42f9-9bda-57a4fb0cfc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34782F4-150A-485E-8E65-D18B3B1450E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371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VASE+ Feature Updates​</vt:lpstr>
      <vt:lpstr>VASE+ and VIIS Integration </vt:lpstr>
      <vt:lpstr>VASE+ and VIIS Integration Cont. </vt:lpstr>
      <vt:lpstr>Help and Support </vt:lpstr>
      <vt:lpstr>User Profile Enhancement </vt:lpstr>
      <vt:lpstr>Personal Information </vt:lpstr>
      <vt:lpstr>VASE+ Support Portal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VASE+ Feature Updates​</dc:title>
  <dc:creator>Ali, Zibraan</dc:creator>
  <cp:lastModifiedBy>Seshadri, Nithin</cp:lastModifiedBy>
  <cp:revision>56</cp:revision>
  <dcterms:created xsi:type="dcterms:W3CDTF">2021-05-25T15:46:18Z</dcterms:created>
  <dcterms:modified xsi:type="dcterms:W3CDTF">2021-05-27T14:32:22Z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0x010100D8EE23F851182E4EBD13B99F8F10139B</vt:lpwstr>
  </property>
</Properties>
</file>