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2532204" r:id="rId5"/>
    <p:sldId id="2142532248" r:id="rId6"/>
    <p:sldId id="2142532250" r:id="rId7"/>
    <p:sldId id="2142532249" r:id="rId8"/>
    <p:sldId id="2142532251" r:id="rId9"/>
    <p:sldId id="2142532253" r:id="rId10"/>
    <p:sldId id="214253225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632690-559B-4A1E-BE51-AE9A00D3DF6E}" v="361" dt="2021-06-25T17:40:16.626"/>
    <p1510:client id="{0ED89C21-2AEE-4376-8568-9929256F9C07}" v="4" dt="2021-06-24T20:45:07.560"/>
    <p1510:client id="{300368C2-F853-8BF8-A0A1-C76120E6B6A4}" v="164" dt="2021-06-25T15:58:01.621"/>
    <p1510:client id="{78CA3614-7677-4488-B68E-0A324DA45343}" v="128" dt="2021-06-25T17:39:45.648"/>
    <p1510:client id="{E4DB2D75-F312-54EF-F969-D33C9E756FD4}" v="50" dt="2021-06-25T17:10:02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VASE+ Features Update​</a:t>
            </a:r>
            <a:endParaRPr lang="en-US" sz="40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June 25</a:t>
            </a:r>
            <a:r>
              <a:rPr lang="en-US" baseline="30000">
                <a:latin typeface="Open Sans"/>
                <a:ea typeface="Open Sans"/>
                <a:cs typeface="Open Sans"/>
              </a:rPr>
              <a:t>th</a:t>
            </a:r>
            <a:r>
              <a:rPr lang="en-US">
                <a:latin typeface="Open Sans"/>
                <a:ea typeface="Open Sans"/>
                <a:cs typeface="Open Sans"/>
              </a:rPr>
              <a:t>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15E3-9076-41CD-98F6-F040A4C7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pen Sans Semibold"/>
                <a:ea typeface="Open Sans Semibold"/>
                <a:cs typeface="Open Sans Semibold"/>
              </a:rPr>
              <a:t>Input Clinic Activities Retroactively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08D26-FEF3-48CC-9FA0-5BA45B5BA2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Site Admins can input clinic activities for previous clinics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A9315-C032-4B8B-8055-AB1EDCF81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13448"/>
            <a:ext cx="9574368" cy="3849650"/>
          </a:xfrm>
          <a:prstGeom prst="rect">
            <a:avLst/>
          </a:prstGeom>
          <a:ln w="28575"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ED0334-7706-4ACC-8DDF-8B5237656073}"/>
              </a:ext>
            </a:extLst>
          </p:cNvPr>
          <p:cNvSpPr txBox="1"/>
          <p:nvPr/>
        </p:nvSpPr>
        <p:spPr>
          <a:xfrm>
            <a:off x="186164" y="5194452"/>
            <a:ext cx="957436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Site admins have the ability to go back to a previous clinic and input clinic activities such as administering vaccines after the day of the clinic.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92A0B4-3F46-4044-8458-0EE349553917}"/>
              </a:ext>
            </a:extLst>
          </p:cNvPr>
          <p:cNvSpPr/>
          <p:nvPr/>
        </p:nvSpPr>
        <p:spPr>
          <a:xfrm>
            <a:off x="264405" y="1200839"/>
            <a:ext cx="1189822" cy="2313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83E496-7DB1-4356-984E-17B551ABCEFD}"/>
              </a:ext>
            </a:extLst>
          </p:cNvPr>
          <p:cNvSpPr/>
          <p:nvPr/>
        </p:nvSpPr>
        <p:spPr>
          <a:xfrm>
            <a:off x="264405" y="2622276"/>
            <a:ext cx="1476260" cy="19717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74E9B8-229C-46BE-8E1D-05315564574E}"/>
              </a:ext>
            </a:extLst>
          </p:cNvPr>
          <p:cNvSpPr/>
          <p:nvPr/>
        </p:nvSpPr>
        <p:spPr>
          <a:xfrm>
            <a:off x="4431852" y="2622276"/>
            <a:ext cx="756374" cy="19717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3FE4615-0A07-407E-B941-973C913DED51}"/>
              </a:ext>
            </a:extLst>
          </p:cNvPr>
          <p:cNvCxnSpPr>
            <a:stCxn id="8" idx="2"/>
          </p:cNvCxnSpPr>
          <p:nvPr/>
        </p:nvCxnSpPr>
        <p:spPr>
          <a:xfrm flipH="1">
            <a:off x="847898" y="1432193"/>
            <a:ext cx="11418" cy="1190083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457E22-F3AC-4ABA-9AE8-CE8B1AAB482C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1740666" y="3608155"/>
            <a:ext cx="2691186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959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FE3D9-811E-4DAB-BB05-17AF9546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Vaccine Administer Alerts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CD73F-624C-4A19-85E2-2CEBF16B73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Alerts are provided to the vaccine administrator on 2</a:t>
            </a:r>
            <a:r>
              <a:rPr lang="en-US" baseline="30000" dirty="0">
                <a:latin typeface="Open Sans"/>
                <a:ea typeface="Open Sans"/>
                <a:cs typeface="Open Sans"/>
              </a:rPr>
              <a:t>nd</a:t>
            </a:r>
            <a:r>
              <a:rPr lang="en-US" dirty="0">
                <a:latin typeface="Open Sans"/>
                <a:ea typeface="Open Sans"/>
                <a:cs typeface="Open Sans"/>
              </a:rPr>
              <a:t> doses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A4176D-506F-429D-B2D2-4487E6F7F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96018"/>
            <a:ext cx="9248677" cy="42039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557FA91-9CC7-4AE6-86CA-9522DC625280}"/>
              </a:ext>
            </a:extLst>
          </p:cNvPr>
          <p:cNvSpPr txBox="1"/>
          <p:nvPr/>
        </p:nvSpPr>
        <p:spPr>
          <a:xfrm>
            <a:off x="186164" y="5399343"/>
            <a:ext cx="1013664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Open Sans"/>
                <a:ea typeface="Open Sans"/>
                <a:cs typeface="Open Sans"/>
              </a:rPr>
              <a:t>Vaccine Administrators are provided with an alert if an individual is about to be vaccinated with their 2</a:t>
            </a:r>
            <a:r>
              <a:rPr lang="en-US" sz="1600" baseline="30000" dirty="0">
                <a:latin typeface="Open Sans"/>
                <a:ea typeface="Open Sans"/>
                <a:cs typeface="Open Sans"/>
              </a:rPr>
              <a:t>nd</a:t>
            </a:r>
            <a:r>
              <a:rPr lang="en-US" sz="1600" dirty="0">
                <a:latin typeface="Open Sans"/>
                <a:ea typeface="Open Sans"/>
                <a:cs typeface="Open Sans"/>
              </a:rPr>
              <a:t> dose prior to meeting the recommend timelines.</a:t>
            </a:r>
          </a:p>
        </p:txBody>
      </p:sp>
    </p:spTree>
    <p:extLst>
      <p:ext uri="{BB962C8B-B14F-4D97-AF65-F5344CB8AC3E}">
        <p14:creationId xmlns:p14="http://schemas.microsoft.com/office/powerpoint/2010/main" val="2361913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490E6-EDB0-4080-8682-4861B419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Health questionnaire prompt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BD4DA-442D-4361-8E6C-6B8E4545B1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prompt is provided if minimum timeline threshold is not met for the 2nd dose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A89BD-4962-4001-862B-07AC1E8E1CCB}"/>
              </a:ext>
            </a:extLst>
          </p:cNvPr>
          <p:cNvSpPr txBox="1"/>
          <p:nvPr/>
        </p:nvSpPr>
        <p:spPr>
          <a:xfrm>
            <a:off x="186163" y="5416075"/>
            <a:ext cx="9163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a health questionnaire is filled out by a registrant for their 2</a:t>
            </a:r>
            <a:r>
              <a:rPr lang="en-US" sz="16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dose appointment, VASE+ will provide this prompt to them if their 2</a:t>
            </a:r>
            <a:r>
              <a:rPr lang="en-US" sz="16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dose appointment is below the minimum recommended wait period.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80A0C1-B18D-4832-B7D6-659E8DAEB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026426"/>
            <a:ext cx="9163793" cy="411845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0708650-80A8-4329-9208-006A52A2ADF3}"/>
              </a:ext>
            </a:extLst>
          </p:cNvPr>
          <p:cNvSpPr/>
          <p:nvPr/>
        </p:nvSpPr>
        <p:spPr>
          <a:xfrm>
            <a:off x="3270887" y="2390740"/>
            <a:ext cx="2878819" cy="14172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61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5B34-8EC5-45C4-A16B-62328416C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Appointments by Jurisdiction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D41D0-9AE7-4041-8C95-EA25642297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new report has been introduced for locality admins for the jurisdiction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F2651D-08A9-4BEB-AC6C-BFF4A2A44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9409246" cy="42959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2793E6B-707B-4530-B32A-F8EFE8295303}"/>
              </a:ext>
            </a:extLst>
          </p:cNvPr>
          <p:cNvSpPr/>
          <p:nvPr/>
        </p:nvSpPr>
        <p:spPr>
          <a:xfrm>
            <a:off x="186164" y="4605049"/>
            <a:ext cx="1752805" cy="2864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1EB11F-CBB7-4EAB-BF20-74F810748C14}"/>
              </a:ext>
            </a:extLst>
          </p:cNvPr>
          <p:cNvSpPr txBox="1"/>
          <p:nvPr/>
        </p:nvSpPr>
        <p:spPr>
          <a:xfrm>
            <a:off x="186164" y="5577602"/>
            <a:ext cx="10026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report has been introduced that gives a detailed breakdown of registrants and their appointment details based by jurisdiction. </a:t>
            </a:r>
          </a:p>
        </p:txBody>
      </p:sp>
    </p:spTree>
    <p:extLst>
      <p:ext uri="{BB962C8B-B14F-4D97-AF65-F5344CB8AC3E}">
        <p14:creationId xmlns:p14="http://schemas.microsoft.com/office/powerpoint/2010/main" val="1916128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B78D5-2143-4E95-90A3-587CF1CDE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Multi-clinic 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4D1D0-B5B6-4B12-8D41-F6031BB7B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Multi-clinic view now groups registrants by clinic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304C07-9AE5-45E0-BCFA-123A9BB63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49377"/>
            <a:ext cx="11371212" cy="32090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998C262-B0E7-408A-80F8-F0B6A758DB88}"/>
              </a:ext>
            </a:extLst>
          </p:cNvPr>
          <p:cNvSpPr/>
          <p:nvPr/>
        </p:nvSpPr>
        <p:spPr>
          <a:xfrm rot="5400000">
            <a:off x="10091082" y="2742150"/>
            <a:ext cx="2330924" cy="6016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85D171-95B1-47D1-B030-AE7B7654132D}"/>
              </a:ext>
            </a:extLst>
          </p:cNvPr>
          <p:cNvSpPr txBox="1"/>
          <p:nvPr/>
        </p:nvSpPr>
        <p:spPr>
          <a:xfrm>
            <a:off x="186164" y="4555540"/>
            <a:ext cx="8527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Multi-clinic view has been updated to group together registrants by clinic name to make it easier for users to review their information at a glance. </a:t>
            </a:r>
          </a:p>
        </p:txBody>
      </p:sp>
    </p:spTree>
    <p:extLst>
      <p:ext uri="{BB962C8B-B14F-4D97-AF65-F5344CB8AC3E}">
        <p14:creationId xmlns:p14="http://schemas.microsoft.com/office/powerpoint/2010/main" val="2443441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A753-9A45-49E2-8B09-6BB3AD631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6544C-ECDD-41C6-92A6-38D655313F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New updates made to VASE+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E87086-53B7-4FB5-AFDF-33A00CC0F0F4}"/>
              </a:ext>
            </a:extLst>
          </p:cNvPr>
          <p:cNvSpPr txBox="1"/>
          <p:nvPr/>
        </p:nvSpPr>
        <p:spPr>
          <a:xfrm>
            <a:off x="186164" y="1288973"/>
            <a:ext cx="11819022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Open Sans"/>
                <a:ea typeface="Open Sans"/>
                <a:cs typeface="Open Sans"/>
              </a:rPr>
              <a:t>The following question has been removed from the health questionnaire based of the CDC guidelines:</a:t>
            </a:r>
          </a:p>
          <a:p>
            <a:pPr marL="1200150" lvl="2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you received any vaccine in the last 14 days?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Open Sans"/>
                <a:ea typeface="Open Sans"/>
                <a:cs typeface="Open Sans"/>
              </a:rPr>
              <a:t>An Arabic version of the health questionnaire and consent form has been introduced. Public facing sign-up pages now futures Arabic and Spanish language options to select from. 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31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Open Sans Semibold</vt:lpstr>
      <vt:lpstr>Wingdings</vt:lpstr>
      <vt:lpstr>Office Theme</vt:lpstr>
      <vt:lpstr>VASE+ Features Update​</vt:lpstr>
      <vt:lpstr>Input Clinic Activities Retroactively</vt:lpstr>
      <vt:lpstr>Vaccine Administer Alerts</vt:lpstr>
      <vt:lpstr>Health questionnaire prompt</vt:lpstr>
      <vt:lpstr>Appointments by Jurisdiction Report</vt:lpstr>
      <vt:lpstr>Multi-clinic View </vt:lpstr>
      <vt:lpstr>Additional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Ali, Zibraan</cp:lastModifiedBy>
  <cp:revision>15</cp:revision>
  <dcterms:created xsi:type="dcterms:W3CDTF">2021-05-25T15:46:18Z</dcterms:created>
  <dcterms:modified xsi:type="dcterms:W3CDTF">2021-06-25T17:40:16Z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