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142532204" r:id="rId5"/>
    <p:sldId id="2142532242" r:id="rId6"/>
    <p:sldId id="2142532244" r:id="rId7"/>
    <p:sldId id="2142532243" r:id="rId8"/>
    <p:sldId id="214253224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9E8AE-5C7D-4D96-A094-0B6C98135E4B}" v="482" dt="2021-06-10T17:58:40.748"/>
    <p1510:client id="{63FEDEFC-A03E-6953-7494-975D8C72D7A7}" v="76" dt="2021-06-10T17:24:15.813"/>
    <p1510:client id="{CFB30850-8C53-7B65-6FD2-4286E8779EF3}" v="231" dt="2021-06-10T18:54:12.861"/>
    <p1510:client id="{D1278DB5-9BB8-0A02-5F5F-47C2BEB76F26}" v="44" dt="2021-06-10T17:43:33.186"/>
    <p1510:client id="{E78D9AF8-8234-4BED-FDA9-1149984FCBAF}" v="72" dt="2021-06-09T18:14:37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gelberg, Benjamin" userId="S::bengelberg@deloitte.com::61333d35-f915-412c-a3f5-dd61eef712ca" providerId="AD" clId="Web-{D1278DB5-9BB8-0A02-5F5F-47C2BEB76F26}"/>
    <pc:docChg chg="modSld">
      <pc:chgData name="Engelberg, Benjamin" userId="S::bengelberg@deloitte.com::61333d35-f915-412c-a3f5-dd61eef712ca" providerId="AD" clId="Web-{D1278DB5-9BB8-0A02-5F5F-47C2BEB76F26}" dt="2021-06-10T17:43:33.186" v="22" actId="20577"/>
      <pc:docMkLst>
        <pc:docMk/>
      </pc:docMkLst>
      <pc:sldChg chg="delCm">
        <pc:chgData name="Engelberg, Benjamin" userId="S::bengelberg@deloitte.com::61333d35-f915-412c-a3f5-dd61eef712ca" providerId="AD" clId="Web-{D1278DB5-9BB8-0A02-5F5F-47C2BEB76F26}" dt="2021-06-10T17:40:45.668" v="0"/>
        <pc:sldMkLst>
          <pc:docMk/>
          <pc:sldMk cId="3212981838" sldId="2142532242"/>
        </pc:sldMkLst>
      </pc:sldChg>
      <pc:sldChg chg="modSp delCm">
        <pc:chgData name="Engelberg, Benjamin" userId="S::bengelberg@deloitte.com::61333d35-f915-412c-a3f5-dd61eef712ca" providerId="AD" clId="Web-{D1278DB5-9BB8-0A02-5F5F-47C2BEB76F26}" dt="2021-06-10T17:43:33.186" v="22" actId="20577"/>
        <pc:sldMkLst>
          <pc:docMk/>
          <pc:sldMk cId="293551451" sldId="2142532244"/>
        </pc:sldMkLst>
        <pc:spChg chg="mod">
          <ac:chgData name="Engelberg, Benjamin" userId="S::bengelberg@deloitte.com::61333d35-f915-412c-a3f5-dd61eef712ca" providerId="AD" clId="Web-{D1278DB5-9BB8-0A02-5F5F-47C2BEB76F26}" dt="2021-06-10T17:43:33.186" v="22" actId="20577"/>
          <ac:spMkLst>
            <pc:docMk/>
            <pc:sldMk cId="293551451" sldId="2142532244"/>
            <ac:spMk id="3" creationId="{D91ECB82-5DE3-441B-85CB-B782B84D32F7}"/>
          </ac:spMkLst>
        </pc:spChg>
      </pc:sldChg>
    </pc:docChg>
  </pc:docChgLst>
  <pc:docChgLst>
    <pc:chgData name="Ali, Zibraan" userId="fb472dd3-9df1-4a69-a75d-76c92106e5dd" providerId="ADAL" clId="{4C89E8AE-5C7D-4D96-A094-0B6C98135E4B}"/>
    <pc:docChg chg="undo custSel addSld delSld modSld">
      <pc:chgData name="Ali, Zibraan" userId="fb472dd3-9df1-4a69-a75d-76c92106e5dd" providerId="ADAL" clId="{4C89E8AE-5C7D-4D96-A094-0B6C98135E4B}" dt="2021-06-10T17:58:40.748" v="3783" actId="20577"/>
      <pc:docMkLst>
        <pc:docMk/>
      </pc:docMkLst>
      <pc:sldChg chg="modSp add del mod">
        <pc:chgData name="Ali, Zibraan" userId="fb472dd3-9df1-4a69-a75d-76c92106e5dd" providerId="ADAL" clId="{4C89E8AE-5C7D-4D96-A094-0B6C98135E4B}" dt="2021-06-09T17:42:33.429" v="614" actId="20577"/>
        <pc:sldMkLst>
          <pc:docMk/>
          <pc:sldMk cId="2673294978" sldId="2142532204"/>
        </pc:sldMkLst>
        <pc:spChg chg="mod">
          <ac:chgData name="Ali, Zibraan" userId="fb472dd3-9df1-4a69-a75d-76c92106e5dd" providerId="ADAL" clId="{4C89E8AE-5C7D-4D96-A094-0B6C98135E4B}" dt="2021-06-09T17:42:28.004" v="605" actId="20577"/>
          <ac:spMkLst>
            <pc:docMk/>
            <pc:sldMk cId="2673294978" sldId="2142532204"/>
            <ac:spMk id="2" creationId="{4D6AEB18-309C-4256-8D3E-87C1C84FF8A9}"/>
          </ac:spMkLst>
        </pc:spChg>
        <pc:spChg chg="mod">
          <ac:chgData name="Ali, Zibraan" userId="fb472dd3-9df1-4a69-a75d-76c92106e5dd" providerId="ADAL" clId="{4C89E8AE-5C7D-4D96-A094-0B6C98135E4B}" dt="2021-06-09T17:42:33.429" v="614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del">
        <pc:chgData name="Ali, Zibraan" userId="fb472dd3-9df1-4a69-a75d-76c92106e5dd" providerId="ADAL" clId="{4C89E8AE-5C7D-4D96-A094-0B6C98135E4B}" dt="2021-06-09T17:31:44.075" v="7" actId="47"/>
        <pc:sldMkLst>
          <pc:docMk/>
          <pc:sldMk cId="1179951108" sldId="2142532233"/>
        </pc:sldMkLst>
      </pc:sldChg>
      <pc:sldChg chg="del">
        <pc:chgData name="Ali, Zibraan" userId="fb472dd3-9df1-4a69-a75d-76c92106e5dd" providerId="ADAL" clId="{4C89E8AE-5C7D-4D96-A094-0B6C98135E4B}" dt="2021-06-09T17:31:43.626" v="4" actId="47"/>
        <pc:sldMkLst>
          <pc:docMk/>
          <pc:sldMk cId="2252843952" sldId="2142532235"/>
        </pc:sldMkLst>
      </pc:sldChg>
      <pc:sldChg chg="del">
        <pc:chgData name="Ali, Zibraan" userId="fb472dd3-9df1-4a69-a75d-76c92106e5dd" providerId="ADAL" clId="{4C89E8AE-5C7D-4D96-A094-0B6C98135E4B}" dt="2021-06-09T17:31:44.185" v="8" actId="47"/>
        <pc:sldMkLst>
          <pc:docMk/>
          <pc:sldMk cId="2939682656" sldId="2142532237"/>
        </pc:sldMkLst>
      </pc:sldChg>
      <pc:sldChg chg="del">
        <pc:chgData name="Ali, Zibraan" userId="fb472dd3-9df1-4a69-a75d-76c92106e5dd" providerId="ADAL" clId="{4C89E8AE-5C7D-4D96-A094-0B6C98135E4B}" dt="2021-06-09T17:31:43.930" v="6" actId="47"/>
        <pc:sldMkLst>
          <pc:docMk/>
          <pc:sldMk cId="2136477467" sldId="2142532240"/>
        </pc:sldMkLst>
      </pc:sldChg>
      <pc:sldChg chg="del">
        <pc:chgData name="Ali, Zibraan" userId="fb472dd3-9df1-4a69-a75d-76c92106e5dd" providerId="ADAL" clId="{4C89E8AE-5C7D-4D96-A094-0B6C98135E4B}" dt="2021-06-09T17:31:43.487" v="3" actId="47"/>
        <pc:sldMkLst>
          <pc:docMk/>
          <pc:sldMk cId="2405209711" sldId="2142532241"/>
        </pc:sldMkLst>
      </pc:sldChg>
      <pc:sldChg chg="addSp delSp modSp add del mod addCm delCm modCm">
        <pc:chgData name="Ali, Zibraan" userId="fb472dd3-9df1-4a69-a75d-76c92106e5dd" providerId="ADAL" clId="{4C89E8AE-5C7D-4D96-A094-0B6C98135E4B}" dt="2021-06-10T17:26:05.178" v="2997"/>
        <pc:sldMkLst>
          <pc:docMk/>
          <pc:sldMk cId="3212981838" sldId="2142532242"/>
        </pc:sldMkLst>
        <pc:spChg chg="mod">
          <ac:chgData name="Ali, Zibraan" userId="fb472dd3-9df1-4a69-a75d-76c92106e5dd" providerId="ADAL" clId="{4C89E8AE-5C7D-4D96-A094-0B6C98135E4B}" dt="2021-06-09T17:40:26.300" v="502" actId="20577"/>
          <ac:spMkLst>
            <pc:docMk/>
            <pc:sldMk cId="3212981838" sldId="2142532242"/>
            <ac:spMk id="2" creationId="{51681C39-8C88-4609-844E-B9763C46697D}"/>
          </ac:spMkLst>
        </pc:spChg>
        <pc:spChg chg="mod">
          <ac:chgData name="Ali, Zibraan" userId="fb472dd3-9df1-4a69-a75d-76c92106e5dd" providerId="ADAL" clId="{4C89E8AE-5C7D-4D96-A094-0B6C98135E4B}" dt="2021-06-09T17:40:38.914" v="580" actId="20577"/>
          <ac:spMkLst>
            <pc:docMk/>
            <pc:sldMk cId="3212981838" sldId="2142532242"/>
            <ac:spMk id="3" creationId="{432B1AD2-E637-4C4F-8136-4E35E54B7E4D}"/>
          </ac:spMkLst>
        </pc:spChg>
        <pc:spChg chg="mod">
          <ac:chgData name="Ali, Zibraan" userId="fb472dd3-9df1-4a69-a75d-76c92106e5dd" providerId="ADAL" clId="{4C89E8AE-5C7D-4D96-A094-0B6C98135E4B}" dt="2021-06-09T17:41:57.346" v="593" actId="14100"/>
          <ac:spMkLst>
            <pc:docMk/>
            <pc:sldMk cId="3212981838" sldId="2142532242"/>
            <ac:spMk id="5" creationId="{F7D38B97-0AB5-4286-BDBD-657B8E696984}"/>
          </ac:spMkLst>
        </pc:spChg>
        <pc:spChg chg="add mod">
          <ac:chgData name="Ali, Zibraan" userId="fb472dd3-9df1-4a69-a75d-76c92106e5dd" providerId="ADAL" clId="{4C89E8AE-5C7D-4D96-A094-0B6C98135E4B}" dt="2021-06-09T17:42:11.300" v="603" actId="1038"/>
          <ac:spMkLst>
            <pc:docMk/>
            <pc:sldMk cId="3212981838" sldId="2142532242"/>
            <ac:spMk id="12" creationId="{E2C57F6A-9A97-4A5F-A1B4-4801B111146A}"/>
          </ac:spMkLst>
        </pc:spChg>
        <pc:spChg chg="add mod">
          <ac:chgData name="Ali, Zibraan" userId="fb472dd3-9df1-4a69-a75d-76c92106e5dd" providerId="ADAL" clId="{4C89E8AE-5C7D-4D96-A094-0B6C98135E4B}" dt="2021-06-09T17:41:41.766" v="589" actId="14100"/>
          <ac:spMkLst>
            <pc:docMk/>
            <pc:sldMk cId="3212981838" sldId="2142532242"/>
            <ac:spMk id="14" creationId="{545D05F8-AB1F-4EFE-99B9-828930090714}"/>
          </ac:spMkLst>
        </pc:spChg>
        <pc:spChg chg="del mod">
          <ac:chgData name="Ali, Zibraan" userId="fb472dd3-9df1-4a69-a75d-76c92106e5dd" providerId="ADAL" clId="{4C89E8AE-5C7D-4D96-A094-0B6C98135E4B}" dt="2021-06-09T17:31:52.541" v="17"/>
          <ac:spMkLst>
            <pc:docMk/>
            <pc:sldMk cId="3212981838" sldId="2142532242"/>
            <ac:spMk id="15" creationId="{98209896-6A55-4DFE-B2ED-4202B33B4A69}"/>
          </ac:spMkLst>
        </pc:spChg>
        <pc:picChg chg="del">
          <ac:chgData name="Ali, Zibraan" userId="fb472dd3-9df1-4a69-a75d-76c92106e5dd" providerId="ADAL" clId="{4C89E8AE-5C7D-4D96-A094-0B6C98135E4B}" dt="2021-06-09T17:31:48.055" v="13" actId="478"/>
          <ac:picMkLst>
            <pc:docMk/>
            <pc:sldMk cId="3212981838" sldId="2142532242"/>
            <ac:picMk id="4" creationId="{37480E0D-53B9-4DF1-B1FC-14C7C0C16669}"/>
          </ac:picMkLst>
        </pc:picChg>
        <pc:picChg chg="add mod ord">
          <ac:chgData name="Ali, Zibraan" userId="fb472dd3-9df1-4a69-a75d-76c92106e5dd" providerId="ADAL" clId="{4C89E8AE-5C7D-4D96-A094-0B6C98135E4B}" dt="2021-06-09T17:41:13.562" v="583" actId="14100"/>
          <ac:picMkLst>
            <pc:docMk/>
            <pc:sldMk cId="3212981838" sldId="2142532242"/>
            <ac:picMk id="8" creationId="{A496DE71-B784-4570-A03E-9A35692E0901}"/>
          </ac:picMkLst>
        </pc:picChg>
        <pc:cxnChg chg="mod">
          <ac:chgData name="Ali, Zibraan" userId="fb472dd3-9df1-4a69-a75d-76c92106e5dd" providerId="ADAL" clId="{4C89E8AE-5C7D-4D96-A094-0B6C98135E4B}" dt="2021-06-09T17:42:14.781" v="604" actId="14100"/>
          <ac:cxnSpMkLst>
            <pc:docMk/>
            <pc:sldMk cId="3212981838" sldId="2142532242"/>
            <ac:cxnSpMk id="6" creationId="{A919B154-9691-47FE-9D14-FA22BD44FBFA}"/>
          </ac:cxnSpMkLst>
        </pc:cxnChg>
        <pc:cxnChg chg="del mod">
          <ac:chgData name="Ali, Zibraan" userId="fb472dd3-9df1-4a69-a75d-76c92106e5dd" providerId="ADAL" clId="{4C89E8AE-5C7D-4D96-A094-0B6C98135E4B}" dt="2021-06-09T17:34:14.948" v="47" actId="478"/>
          <ac:cxnSpMkLst>
            <pc:docMk/>
            <pc:sldMk cId="3212981838" sldId="2142532242"/>
            <ac:cxnSpMk id="7" creationId="{9E5C75F7-EEBE-44B5-9F64-470D633C5F45}"/>
          </ac:cxnSpMkLst>
        </pc:cxnChg>
        <pc:cxnChg chg="del mod">
          <ac:chgData name="Ali, Zibraan" userId="fb472dd3-9df1-4a69-a75d-76c92106e5dd" providerId="ADAL" clId="{4C89E8AE-5C7D-4D96-A094-0B6C98135E4B}" dt="2021-06-09T17:34:12.706" v="46" actId="478"/>
          <ac:cxnSpMkLst>
            <pc:docMk/>
            <pc:sldMk cId="3212981838" sldId="2142532242"/>
            <ac:cxnSpMk id="11" creationId="{944CB8F7-A135-4D7B-A10F-18EBA48EFA21}"/>
          </ac:cxnSpMkLst>
        </pc:cxnChg>
      </pc:sldChg>
      <pc:sldChg chg="new del">
        <pc:chgData name="Ali, Zibraan" userId="fb472dd3-9df1-4a69-a75d-76c92106e5dd" providerId="ADAL" clId="{4C89E8AE-5C7D-4D96-A094-0B6C98135E4B}" dt="2021-06-10T14:49:41.998" v="616" actId="680"/>
        <pc:sldMkLst>
          <pc:docMk/>
          <pc:sldMk cId="1308649764" sldId="2142532243"/>
        </pc:sldMkLst>
      </pc:sldChg>
      <pc:sldChg chg="del">
        <pc:chgData name="Ali, Zibraan" userId="fb472dd3-9df1-4a69-a75d-76c92106e5dd" providerId="ADAL" clId="{4C89E8AE-5C7D-4D96-A094-0B6C98135E4B}" dt="2021-06-09T17:31:43.789" v="5" actId="47"/>
        <pc:sldMkLst>
          <pc:docMk/>
          <pc:sldMk cId="2741236011" sldId="2142532243"/>
        </pc:sldMkLst>
      </pc:sldChg>
      <pc:sldChg chg="addSp modSp new mod delCm">
        <pc:chgData name="Ali, Zibraan" userId="fb472dd3-9df1-4a69-a75d-76c92106e5dd" providerId="ADAL" clId="{4C89E8AE-5C7D-4D96-A094-0B6C98135E4B}" dt="2021-06-10T17:29:38.666" v="3161" actId="1592"/>
        <pc:sldMkLst>
          <pc:docMk/>
          <pc:sldMk cId="3471402646" sldId="2142532243"/>
        </pc:sldMkLst>
        <pc:spChg chg="mod">
          <ac:chgData name="Ali, Zibraan" userId="fb472dd3-9df1-4a69-a75d-76c92106e5dd" providerId="ADAL" clId="{4C89E8AE-5C7D-4D96-A094-0B6C98135E4B}" dt="2021-06-10T16:44:12.074" v="2808" actId="20577"/>
          <ac:spMkLst>
            <pc:docMk/>
            <pc:sldMk cId="3471402646" sldId="2142532243"/>
            <ac:spMk id="2" creationId="{45539153-12E6-490B-829F-9BB53CF45A19}"/>
          </ac:spMkLst>
        </pc:spChg>
        <pc:spChg chg="mod">
          <ac:chgData name="Ali, Zibraan" userId="fb472dd3-9df1-4a69-a75d-76c92106e5dd" providerId="ADAL" clId="{4C89E8AE-5C7D-4D96-A094-0B6C98135E4B}" dt="2021-06-10T17:02:55.973" v="2987" actId="27636"/>
          <ac:spMkLst>
            <pc:docMk/>
            <pc:sldMk cId="3471402646" sldId="2142532243"/>
            <ac:spMk id="3" creationId="{0FB66A61-DED1-4377-AD5B-29EF6FBD264B}"/>
          </ac:spMkLst>
        </pc:spChg>
        <pc:spChg chg="add mod">
          <ac:chgData name="Ali, Zibraan" userId="fb472dd3-9df1-4a69-a75d-76c92106e5dd" providerId="ADAL" clId="{4C89E8AE-5C7D-4D96-A094-0B6C98135E4B}" dt="2021-06-10T16:30:21.593" v="2226" actId="1076"/>
          <ac:spMkLst>
            <pc:docMk/>
            <pc:sldMk cId="3471402646" sldId="2142532243"/>
            <ac:spMk id="5" creationId="{BB8E02DC-2F96-4CA0-945E-21A78E8597AD}"/>
          </ac:spMkLst>
        </pc:spChg>
        <pc:spChg chg="add mod">
          <ac:chgData name="Ali, Zibraan" userId="fb472dd3-9df1-4a69-a75d-76c92106e5dd" providerId="ADAL" clId="{4C89E8AE-5C7D-4D96-A094-0B6C98135E4B}" dt="2021-06-10T17:29:35.986" v="3160" actId="20577"/>
          <ac:spMkLst>
            <pc:docMk/>
            <pc:sldMk cId="3471402646" sldId="2142532243"/>
            <ac:spMk id="6" creationId="{A482A17A-B26F-495F-AA66-D27799C5E38C}"/>
          </ac:spMkLst>
        </pc:spChg>
        <pc:picChg chg="add mod modCrop">
          <ac:chgData name="Ali, Zibraan" userId="fb472dd3-9df1-4a69-a75d-76c92106e5dd" providerId="ADAL" clId="{4C89E8AE-5C7D-4D96-A094-0B6C98135E4B}" dt="2021-06-10T17:01:45.941" v="2941" actId="1076"/>
          <ac:picMkLst>
            <pc:docMk/>
            <pc:sldMk cId="3471402646" sldId="2142532243"/>
            <ac:picMk id="4" creationId="{24576AC1-0DB7-47E6-BAC2-258FBCD16CA9}"/>
          </ac:picMkLst>
        </pc:picChg>
      </pc:sldChg>
      <pc:sldChg chg="addSp delSp modSp new mod delCm">
        <pc:chgData name="Ali, Zibraan" userId="fb472dd3-9df1-4a69-a75d-76c92106e5dd" providerId="ADAL" clId="{4C89E8AE-5C7D-4D96-A094-0B6C98135E4B}" dt="2021-06-10T17:36:07.969" v="3323" actId="20577"/>
        <pc:sldMkLst>
          <pc:docMk/>
          <pc:sldMk cId="293551451" sldId="2142532244"/>
        </pc:sldMkLst>
        <pc:spChg chg="mod">
          <ac:chgData name="Ali, Zibraan" userId="fb472dd3-9df1-4a69-a75d-76c92106e5dd" providerId="ADAL" clId="{4C89E8AE-5C7D-4D96-A094-0B6C98135E4B}" dt="2021-06-10T16:19:59.919" v="716" actId="20577"/>
          <ac:spMkLst>
            <pc:docMk/>
            <pc:sldMk cId="293551451" sldId="2142532244"/>
            <ac:spMk id="2" creationId="{447B0024-AD00-42A1-9FFF-79089F11E1C3}"/>
          </ac:spMkLst>
        </pc:spChg>
        <pc:spChg chg="mod">
          <ac:chgData name="Ali, Zibraan" userId="fb472dd3-9df1-4a69-a75d-76c92106e5dd" providerId="ADAL" clId="{4C89E8AE-5C7D-4D96-A094-0B6C98135E4B}" dt="2021-06-10T17:02:50.907" v="2985" actId="27636"/>
          <ac:spMkLst>
            <pc:docMk/>
            <pc:sldMk cId="293551451" sldId="2142532244"/>
            <ac:spMk id="3" creationId="{D91ECB82-5DE3-441B-85CB-B782B84D32F7}"/>
          </ac:spMkLst>
        </pc:spChg>
        <pc:spChg chg="add mod">
          <ac:chgData name="Ali, Zibraan" userId="fb472dd3-9df1-4a69-a75d-76c92106e5dd" providerId="ADAL" clId="{4C89E8AE-5C7D-4D96-A094-0B6C98135E4B}" dt="2021-06-10T17:36:07.969" v="3323" actId="20577"/>
          <ac:spMkLst>
            <pc:docMk/>
            <pc:sldMk cId="293551451" sldId="2142532244"/>
            <ac:spMk id="6" creationId="{21999E39-98ED-45B2-8BA3-8BB95BBF2367}"/>
          </ac:spMkLst>
        </pc:spChg>
        <pc:spChg chg="add mod">
          <ac:chgData name="Ali, Zibraan" userId="fb472dd3-9df1-4a69-a75d-76c92106e5dd" providerId="ADAL" clId="{4C89E8AE-5C7D-4D96-A094-0B6C98135E4B}" dt="2021-06-10T17:35:55.065" v="3321" actId="1076"/>
          <ac:spMkLst>
            <pc:docMk/>
            <pc:sldMk cId="293551451" sldId="2142532244"/>
            <ac:spMk id="8" creationId="{F46752FA-E1AA-42AD-B62E-0C4A8FD15D5B}"/>
          </ac:spMkLst>
        </pc:spChg>
        <pc:spChg chg="add mod">
          <ac:chgData name="Ali, Zibraan" userId="fb472dd3-9df1-4a69-a75d-76c92106e5dd" providerId="ADAL" clId="{4C89E8AE-5C7D-4D96-A094-0B6C98135E4B}" dt="2021-06-10T16:26:30.354" v="1856" actId="14100"/>
          <ac:spMkLst>
            <pc:docMk/>
            <pc:sldMk cId="293551451" sldId="2142532244"/>
            <ac:spMk id="9" creationId="{A022243E-0BD8-4A9B-A6AE-10CCE8EBFC07}"/>
          </ac:spMkLst>
        </pc:spChg>
        <pc:spChg chg="add mod">
          <ac:chgData name="Ali, Zibraan" userId="fb472dd3-9df1-4a69-a75d-76c92106e5dd" providerId="ADAL" clId="{4C89E8AE-5C7D-4D96-A094-0B6C98135E4B}" dt="2021-06-10T16:26:08.992" v="1851" actId="14100"/>
          <ac:spMkLst>
            <pc:docMk/>
            <pc:sldMk cId="293551451" sldId="2142532244"/>
            <ac:spMk id="10" creationId="{6A19668E-E46E-494A-BB4B-1D268E5AED54}"/>
          </ac:spMkLst>
        </pc:spChg>
        <pc:picChg chg="add mod">
          <ac:chgData name="Ali, Zibraan" userId="fb472dd3-9df1-4a69-a75d-76c92106e5dd" providerId="ADAL" clId="{4C89E8AE-5C7D-4D96-A094-0B6C98135E4B}" dt="2021-06-10T16:26:14.838" v="1853" actId="1076"/>
          <ac:picMkLst>
            <pc:docMk/>
            <pc:sldMk cId="293551451" sldId="2142532244"/>
            <ac:picMk id="4" creationId="{C9E9712A-EC3B-41CE-9AA0-2CC23B8D10F7}"/>
          </ac:picMkLst>
        </pc:picChg>
        <pc:picChg chg="add mod">
          <ac:chgData name="Ali, Zibraan" userId="fb472dd3-9df1-4a69-a75d-76c92106e5dd" providerId="ADAL" clId="{4C89E8AE-5C7D-4D96-A094-0B6C98135E4B}" dt="2021-06-10T15:32:55.496" v="642" actId="1076"/>
          <ac:picMkLst>
            <pc:docMk/>
            <pc:sldMk cId="293551451" sldId="2142532244"/>
            <ac:picMk id="5" creationId="{14D14E9A-3B45-4502-8D8E-4AB756242746}"/>
          </ac:picMkLst>
        </pc:picChg>
        <pc:picChg chg="add del">
          <ac:chgData name="Ali, Zibraan" userId="fb472dd3-9df1-4a69-a75d-76c92106e5dd" providerId="ADAL" clId="{4C89E8AE-5C7D-4D96-A094-0B6C98135E4B}" dt="2021-06-10T16:23:54.828" v="1451"/>
          <ac:picMkLst>
            <pc:docMk/>
            <pc:sldMk cId="293551451" sldId="2142532244"/>
            <ac:picMk id="7" creationId="{062D87BF-B864-4B6F-8B6B-AE4B6DD24AEC}"/>
          </ac:picMkLst>
        </pc:picChg>
        <pc:cxnChg chg="add mod">
          <ac:chgData name="Ali, Zibraan" userId="fb472dd3-9df1-4a69-a75d-76c92106e5dd" providerId="ADAL" clId="{4C89E8AE-5C7D-4D96-A094-0B6C98135E4B}" dt="2021-06-10T17:35:58.654" v="3322" actId="1076"/>
          <ac:cxnSpMkLst>
            <pc:docMk/>
            <pc:sldMk cId="293551451" sldId="2142532244"/>
            <ac:cxnSpMk id="11" creationId="{53DEE57C-A35E-4208-A1EE-9591B7C37AC4}"/>
          </ac:cxnSpMkLst>
        </pc:cxnChg>
      </pc:sldChg>
      <pc:sldChg chg="del">
        <pc:chgData name="Ali, Zibraan" userId="fb472dd3-9df1-4a69-a75d-76c92106e5dd" providerId="ADAL" clId="{4C89E8AE-5C7D-4D96-A094-0B6C98135E4B}" dt="2021-06-09T17:31:43.346" v="2" actId="47"/>
        <pc:sldMkLst>
          <pc:docMk/>
          <pc:sldMk cId="342325409" sldId="2142532244"/>
        </pc:sldMkLst>
      </pc:sldChg>
      <pc:sldChg chg="addSp delSp modSp new mod delCm">
        <pc:chgData name="Ali, Zibraan" userId="fb472dd3-9df1-4a69-a75d-76c92106e5dd" providerId="ADAL" clId="{4C89E8AE-5C7D-4D96-A094-0B6C98135E4B}" dt="2021-06-10T17:58:40.748" v="3783" actId="20577"/>
        <pc:sldMkLst>
          <pc:docMk/>
          <pc:sldMk cId="2630453011" sldId="2142532245"/>
        </pc:sldMkLst>
        <pc:spChg chg="mod">
          <ac:chgData name="Ali, Zibraan" userId="fb472dd3-9df1-4a69-a75d-76c92106e5dd" providerId="ADAL" clId="{4C89E8AE-5C7D-4D96-A094-0B6C98135E4B}" dt="2021-06-10T16:43:27.554" v="2632" actId="20577"/>
          <ac:spMkLst>
            <pc:docMk/>
            <pc:sldMk cId="2630453011" sldId="2142532245"/>
            <ac:spMk id="2" creationId="{E5300DEF-EBDD-4615-8DFF-5B569C596F47}"/>
          </ac:spMkLst>
        </pc:spChg>
        <pc:spChg chg="mod">
          <ac:chgData name="Ali, Zibraan" userId="fb472dd3-9df1-4a69-a75d-76c92106e5dd" providerId="ADAL" clId="{4C89E8AE-5C7D-4D96-A094-0B6C98135E4B}" dt="2021-06-10T17:57:41.016" v="3703" actId="255"/>
          <ac:spMkLst>
            <pc:docMk/>
            <pc:sldMk cId="2630453011" sldId="2142532245"/>
            <ac:spMk id="3" creationId="{5207DCC9-BA67-462E-964C-8E5221402263}"/>
          </ac:spMkLst>
        </pc:spChg>
        <pc:spChg chg="add mod">
          <ac:chgData name="Ali, Zibraan" userId="fb472dd3-9df1-4a69-a75d-76c92106e5dd" providerId="ADAL" clId="{4C89E8AE-5C7D-4D96-A094-0B6C98135E4B}" dt="2021-06-10T17:58:40.748" v="3783" actId="20577"/>
          <ac:spMkLst>
            <pc:docMk/>
            <pc:sldMk cId="2630453011" sldId="2142532245"/>
            <ac:spMk id="5" creationId="{E16BB21C-5FF0-4CBC-B0C3-7ED6DEBA9963}"/>
          </ac:spMkLst>
        </pc:spChg>
        <pc:spChg chg="add mod">
          <ac:chgData name="Ali, Zibraan" userId="fb472dd3-9df1-4a69-a75d-76c92106e5dd" providerId="ADAL" clId="{4C89E8AE-5C7D-4D96-A094-0B6C98135E4B}" dt="2021-06-10T17:55:32.891" v="3335" actId="14100"/>
          <ac:spMkLst>
            <pc:docMk/>
            <pc:sldMk cId="2630453011" sldId="2142532245"/>
            <ac:spMk id="6" creationId="{ED076F34-93A3-4F12-9092-1348CA442BAF}"/>
          </ac:spMkLst>
        </pc:spChg>
        <pc:picChg chg="add del mod">
          <ac:chgData name="Ali, Zibraan" userId="fb472dd3-9df1-4a69-a75d-76c92106e5dd" providerId="ADAL" clId="{4C89E8AE-5C7D-4D96-A094-0B6C98135E4B}" dt="2021-06-10T17:55:11.846" v="3329" actId="478"/>
          <ac:picMkLst>
            <pc:docMk/>
            <pc:sldMk cId="2630453011" sldId="2142532245"/>
            <ac:picMk id="4" creationId="{2040D516-05FC-45E8-A59E-FA229288A9A1}"/>
          </ac:picMkLst>
        </pc:picChg>
        <pc:picChg chg="add mod ord">
          <ac:chgData name="Ali, Zibraan" userId="fb472dd3-9df1-4a69-a75d-76c92106e5dd" providerId="ADAL" clId="{4C89E8AE-5C7D-4D96-A094-0B6C98135E4B}" dt="2021-06-10T17:55:17.643" v="3332" actId="167"/>
          <ac:picMkLst>
            <pc:docMk/>
            <pc:sldMk cId="2630453011" sldId="2142532245"/>
            <ac:picMk id="7" creationId="{2A93A926-EB80-4E45-AF85-B10E82045C65}"/>
          </ac:picMkLst>
        </pc:picChg>
      </pc:sldChg>
      <pc:sldChg chg="del">
        <pc:chgData name="Ali, Zibraan" userId="fb472dd3-9df1-4a69-a75d-76c92106e5dd" providerId="ADAL" clId="{4C89E8AE-5C7D-4D96-A094-0B6C98135E4B}" dt="2021-06-09T17:31:43.068" v="0" actId="47"/>
        <pc:sldMkLst>
          <pc:docMk/>
          <pc:sldMk cId="3862899246" sldId="2142532245"/>
        </pc:sldMkLst>
      </pc:sldChg>
      <pc:sldChg chg="del">
        <pc:chgData name="Ali, Zibraan" userId="fb472dd3-9df1-4a69-a75d-76c92106e5dd" providerId="ADAL" clId="{4C89E8AE-5C7D-4D96-A094-0B6C98135E4B}" dt="2021-06-09T17:31:43.192" v="1" actId="47"/>
        <pc:sldMkLst>
          <pc:docMk/>
          <pc:sldMk cId="1640653067" sldId="2142532246"/>
        </pc:sldMkLst>
      </pc:sldChg>
      <pc:sldMasterChg chg="addSldLayout delSldLayout">
        <pc:chgData name="Ali, Zibraan" userId="fb472dd3-9df1-4a69-a75d-76c92106e5dd" providerId="ADAL" clId="{4C89E8AE-5C7D-4D96-A094-0B6C98135E4B}" dt="2021-06-09T17:31:45.884" v="12" actId="47"/>
        <pc:sldMasterMkLst>
          <pc:docMk/>
          <pc:sldMasterMk cId="3037987172" sldId="2147483648"/>
        </pc:sldMasterMkLst>
        <pc:sldLayoutChg chg="add del">
          <pc:chgData name="Ali, Zibraan" userId="fb472dd3-9df1-4a69-a75d-76c92106e5dd" providerId="ADAL" clId="{4C89E8AE-5C7D-4D96-A094-0B6C98135E4B}" dt="2021-06-09T17:31:45.884" v="12" actId="47"/>
          <pc:sldLayoutMkLst>
            <pc:docMk/>
            <pc:sldMasterMk cId="3037987172" sldId="2147483648"/>
            <pc:sldLayoutMk cId="367688082" sldId="2147483660"/>
          </pc:sldLayoutMkLst>
        </pc:sldLayoutChg>
      </pc:sldMasterChg>
    </pc:docChg>
  </pc:docChgLst>
  <pc:docChgLst>
    <pc:chgData name="Ali, Zibraan" userId="S::ziali@deloitte.com::fb472dd3-9df1-4a69-a75d-76c92106e5dd" providerId="AD" clId="Web-{1FE0C985-AE7A-4181-9B8C-DA27EE49D777}"/>
    <pc:docChg chg="modSld">
      <pc:chgData name="Ali, Zibraan" userId="S::ziali@deloitte.com::fb472dd3-9df1-4a69-a75d-76c92106e5dd" providerId="AD" clId="Web-{1FE0C985-AE7A-4181-9B8C-DA27EE49D777}" dt="2021-06-09T17:43:49.330" v="28" actId="20577"/>
      <pc:docMkLst>
        <pc:docMk/>
      </pc:docMkLst>
      <pc:sldChg chg="modSp">
        <pc:chgData name="Ali, Zibraan" userId="S::ziali@deloitte.com::fb472dd3-9df1-4a69-a75d-76c92106e5dd" providerId="AD" clId="Web-{1FE0C985-AE7A-4181-9B8C-DA27EE49D777}" dt="2021-06-09T17:43:49.330" v="28" actId="20577"/>
        <pc:sldMkLst>
          <pc:docMk/>
          <pc:sldMk cId="3212981838" sldId="2142532242"/>
        </pc:sldMkLst>
        <pc:spChg chg="mod">
          <ac:chgData name="Ali, Zibraan" userId="S::ziali@deloitte.com::fb472dd3-9df1-4a69-a75d-76c92106e5dd" providerId="AD" clId="Web-{1FE0C985-AE7A-4181-9B8C-DA27EE49D777}" dt="2021-06-09T17:43:49.330" v="28" actId="20577"/>
          <ac:spMkLst>
            <pc:docMk/>
            <pc:sldMk cId="3212981838" sldId="2142532242"/>
            <ac:spMk id="14" creationId="{545D05F8-AB1F-4EFE-99B9-828930090714}"/>
          </ac:spMkLst>
        </pc:spChg>
      </pc:sldChg>
    </pc:docChg>
  </pc:docChgLst>
  <pc:docChgLst>
    <pc:chgData name="Engelberg, Benjamin" userId="S::bengelberg@deloitte.com::61333d35-f915-412c-a3f5-dd61eef712ca" providerId="AD" clId="Web-{E78D9AF8-8234-4BED-FDA9-1149984FCBAF}"/>
    <pc:docChg chg="modSld">
      <pc:chgData name="Engelberg, Benjamin" userId="S::bengelberg@deloitte.com::61333d35-f915-412c-a3f5-dd61eef712ca" providerId="AD" clId="Web-{E78D9AF8-8234-4BED-FDA9-1149984FCBAF}" dt="2021-06-09T18:14:37.366" v="35" actId="20577"/>
      <pc:docMkLst>
        <pc:docMk/>
      </pc:docMkLst>
      <pc:sldChg chg="modSp">
        <pc:chgData name="Engelberg, Benjamin" userId="S::bengelberg@deloitte.com::61333d35-f915-412c-a3f5-dd61eef712ca" providerId="AD" clId="Web-{E78D9AF8-8234-4BED-FDA9-1149984FCBAF}" dt="2021-06-09T18:14:37.366" v="35" actId="20577"/>
        <pc:sldMkLst>
          <pc:docMk/>
          <pc:sldMk cId="3212981838" sldId="2142532242"/>
        </pc:sldMkLst>
        <pc:spChg chg="mod">
          <ac:chgData name="Engelberg, Benjamin" userId="S::bengelberg@deloitte.com::61333d35-f915-412c-a3f5-dd61eef712ca" providerId="AD" clId="Web-{E78D9AF8-8234-4BED-FDA9-1149984FCBAF}" dt="2021-06-09T18:14:37.366" v="35" actId="20577"/>
          <ac:spMkLst>
            <pc:docMk/>
            <pc:sldMk cId="3212981838" sldId="2142532242"/>
            <ac:spMk id="14" creationId="{545D05F8-AB1F-4EFE-99B9-828930090714}"/>
          </ac:spMkLst>
        </pc:spChg>
      </pc:sldChg>
    </pc:docChg>
  </pc:docChgLst>
  <pc:docChgLst>
    <pc:chgData name="Engelberg, Benjamin" userId="S::bengelberg@deloitte.com::61333d35-f915-412c-a3f5-dd61eef712ca" providerId="AD" clId="Web-{CFB30850-8C53-7B65-6FD2-4286E8779EF3}"/>
    <pc:docChg chg="modSld">
      <pc:chgData name="Engelberg, Benjamin" userId="S::bengelberg@deloitte.com::61333d35-f915-412c-a3f5-dd61eef712ca" providerId="AD" clId="Web-{CFB30850-8C53-7B65-6FD2-4286E8779EF3}" dt="2021-06-10T18:54:12.861" v="141" actId="20577"/>
      <pc:docMkLst>
        <pc:docMk/>
      </pc:docMkLst>
      <pc:sldChg chg="modSp">
        <pc:chgData name="Engelberg, Benjamin" userId="S::bengelberg@deloitte.com::61333d35-f915-412c-a3f5-dd61eef712ca" providerId="AD" clId="Web-{CFB30850-8C53-7B65-6FD2-4286E8779EF3}" dt="2021-06-10T18:54:12.861" v="141" actId="20577"/>
        <pc:sldMkLst>
          <pc:docMk/>
          <pc:sldMk cId="2630453011" sldId="2142532245"/>
        </pc:sldMkLst>
        <pc:spChg chg="mod">
          <ac:chgData name="Engelberg, Benjamin" userId="S::bengelberg@deloitte.com::61333d35-f915-412c-a3f5-dd61eef712ca" providerId="AD" clId="Web-{CFB30850-8C53-7B65-6FD2-4286E8779EF3}" dt="2021-06-10T18:54:12.861" v="141" actId="20577"/>
          <ac:spMkLst>
            <pc:docMk/>
            <pc:sldMk cId="2630453011" sldId="2142532245"/>
            <ac:spMk id="3" creationId="{5207DCC9-BA67-462E-964C-8E5221402263}"/>
          </ac:spMkLst>
        </pc:spChg>
        <pc:spChg chg="mod">
          <ac:chgData name="Engelberg, Benjamin" userId="S::bengelberg@deloitte.com::61333d35-f915-412c-a3f5-dd61eef712ca" providerId="AD" clId="Web-{CFB30850-8C53-7B65-6FD2-4286E8779EF3}" dt="2021-06-10T18:52:20.889" v="124" actId="20577"/>
          <ac:spMkLst>
            <pc:docMk/>
            <pc:sldMk cId="2630453011" sldId="2142532245"/>
            <ac:spMk id="5" creationId="{E16BB21C-5FF0-4CBC-B0C3-7ED6DEBA9963}"/>
          </ac:spMkLst>
        </pc:spChg>
      </pc:sldChg>
    </pc:docChg>
  </pc:docChgLst>
  <pc:docChgLst>
    <pc:chgData name="Engelberg, Benjamin" userId="S::bengelberg@deloitte.com::61333d35-f915-412c-a3f5-dd61eef712ca" providerId="AD" clId="Web-{63FEDEFC-A03E-6953-7494-975D8C72D7A7}"/>
    <pc:docChg chg="modSld">
      <pc:chgData name="Engelberg, Benjamin" userId="S::bengelberg@deloitte.com::61333d35-f915-412c-a3f5-dd61eef712ca" providerId="AD" clId="Web-{63FEDEFC-A03E-6953-7494-975D8C72D7A7}" dt="2021-06-10T17:24:15.813" v="41"/>
      <pc:docMkLst>
        <pc:docMk/>
      </pc:docMkLst>
      <pc:sldChg chg="modSp">
        <pc:chgData name="Engelberg, Benjamin" userId="S::bengelberg@deloitte.com::61333d35-f915-412c-a3f5-dd61eef712ca" providerId="AD" clId="Web-{63FEDEFC-A03E-6953-7494-975D8C72D7A7}" dt="2021-06-10T17:13:08.592" v="1" actId="20577"/>
        <pc:sldMkLst>
          <pc:docMk/>
          <pc:sldMk cId="2673294978" sldId="2142532204"/>
        </pc:sldMkLst>
        <pc:spChg chg="mod">
          <ac:chgData name="Engelberg, Benjamin" userId="S::bengelberg@deloitte.com::61333d35-f915-412c-a3f5-dd61eef712ca" providerId="AD" clId="Web-{63FEDEFC-A03E-6953-7494-975D8C72D7A7}" dt="2021-06-10T17:13:08.592" v="1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addCm">
        <pc:chgData name="Engelberg, Benjamin" userId="S::bengelberg@deloitte.com::61333d35-f915-412c-a3f5-dd61eef712ca" providerId="AD" clId="Web-{63FEDEFC-A03E-6953-7494-975D8C72D7A7}" dt="2021-06-10T17:14:17.252" v="2"/>
        <pc:sldMkLst>
          <pc:docMk/>
          <pc:sldMk cId="3212981838" sldId="2142532242"/>
        </pc:sldMkLst>
      </pc:sldChg>
      <pc:sldChg chg="modSp addCm modCm">
        <pc:chgData name="Engelberg, Benjamin" userId="S::bengelberg@deloitte.com::61333d35-f915-412c-a3f5-dd61eef712ca" providerId="AD" clId="Web-{63FEDEFC-A03E-6953-7494-975D8C72D7A7}" dt="2021-06-10T17:23:35.139" v="40"/>
        <pc:sldMkLst>
          <pc:docMk/>
          <pc:sldMk cId="3471402646" sldId="2142532243"/>
        </pc:sldMkLst>
        <pc:spChg chg="mod">
          <ac:chgData name="Engelberg, Benjamin" userId="S::bengelberg@deloitte.com::61333d35-f915-412c-a3f5-dd61eef712ca" providerId="AD" clId="Web-{63FEDEFC-A03E-6953-7494-975D8C72D7A7}" dt="2021-06-10T17:22:42.105" v="38" actId="20577"/>
          <ac:spMkLst>
            <pc:docMk/>
            <pc:sldMk cId="3471402646" sldId="2142532243"/>
            <ac:spMk id="6" creationId="{A482A17A-B26F-495F-AA66-D27799C5E38C}"/>
          </ac:spMkLst>
        </pc:spChg>
      </pc:sldChg>
      <pc:sldChg chg="modSp addCm modCm">
        <pc:chgData name="Engelberg, Benjamin" userId="S::bengelberg@deloitte.com::61333d35-f915-412c-a3f5-dd61eef712ca" providerId="AD" clId="Web-{63FEDEFC-A03E-6953-7494-975D8C72D7A7}" dt="2021-06-10T17:21:56.791" v="35" actId="20577"/>
        <pc:sldMkLst>
          <pc:docMk/>
          <pc:sldMk cId="293551451" sldId="2142532244"/>
        </pc:sldMkLst>
        <pc:spChg chg="mod">
          <ac:chgData name="Engelberg, Benjamin" userId="S::bengelberg@deloitte.com::61333d35-f915-412c-a3f5-dd61eef712ca" providerId="AD" clId="Web-{63FEDEFC-A03E-6953-7494-975D8C72D7A7}" dt="2021-06-10T17:21:56.791" v="35" actId="20577"/>
          <ac:spMkLst>
            <pc:docMk/>
            <pc:sldMk cId="293551451" sldId="2142532244"/>
            <ac:spMk id="6" creationId="{21999E39-98ED-45B2-8BA3-8BB95BBF2367}"/>
          </ac:spMkLst>
        </pc:spChg>
        <pc:spChg chg="mod">
          <ac:chgData name="Engelberg, Benjamin" userId="S::bengelberg@deloitte.com::61333d35-f915-412c-a3f5-dd61eef712ca" providerId="AD" clId="Web-{63FEDEFC-A03E-6953-7494-975D8C72D7A7}" dt="2021-06-10T17:15:34.865" v="24" actId="20577"/>
          <ac:spMkLst>
            <pc:docMk/>
            <pc:sldMk cId="293551451" sldId="2142532244"/>
            <ac:spMk id="8" creationId="{F46752FA-E1AA-42AD-B62E-0C4A8FD15D5B}"/>
          </ac:spMkLst>
        </pc:spChg>
        <pc:cxnChg chg="mod">
          <ac:chgData name="Engelberg, Benjamin" userId="S::bengelberg@deloitte.com::61333d35-f915-412c-a3f5-dd61eef712ca" providerId="AD" clId="Web-{63FEDEFC-A03E-6953-7494-975D8C72D7A7}" dt="2021-06-10T17:15:00.332" v="4" actId="20577"/>
          <ac:cxnSpMkLst>
            <pc:docMk/>
            <pc:sldMk cId="293551451" sldId="2142532244"/>
            <ac:cxnSpMk id="11" creationId="{53DEE57C-A35E-4208-A1EE-9591B7C37AC4}"/>
          </ac:cxnSpMkLst>
        </pc:cxnChg>
      </pc:sldChg>
      <pc:sldChg chg="addCm">
        <pc:chgData name="Engelberg, Benjamin" userId="S::bengelberg@deloitte.com::61333d35-f915-412c-a3f5-dd61eef712ca" providerId="AD" clId="Web-{63FEDEFC-A03E-6953-7494-975D8C72D7A7}" dt="2021-06-10T17:24:15.813" v="41"/>
        <pc:sldMkLst>
          <pc:docMk/>
          <pc:sldMk cId="2630453011" sldId="214253224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 Feature Update​</a:t>
            </a:r>
            <a:endParaRPr lang="en-US" sz="40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June 10</a:t>
            </a:r>
            <a:r>
              <a:rPr lang="en-US" baseline="30000">
                <a:latin typeface="Open Sans"/>
                <a:ea typeface="Open Sans"/>
                <a:cs typeface="Open Sans"/>
              </a:rPr>
              <a:t>th</a:t>
            </a:r>
            <a:r>
              <a:rPr lang="en-US">
                <a:latin typeface="Open Sans"/>
                <a:ea typeface="Open Sans"/>
                <a:cs typeface="Open Sans"/>
              </a:rPr>
              <a:t> 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496DE71-B784-4570-A03E-9A35692E0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52304"/>
            <a:ext cx="9482708" cy="43143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681C39-8C88-4609-844E-B9763C46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Appointments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B1AD2-E637-4C4F-8136-4E35E54B7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Scheduling Appointments has been updated to reflect all open pod clinics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D38B97-0AB5-4286-BDBD-657B8E696984}"/>
              </a:ext>
            </a:extLst>
          </p:cNvPr>
          <p:cNvSpPr/>
          <p:nvPr/>
        </p:nvSpPr>
        <p:spPr>
          <a:xfrm>
            <a:off x="267745" y="2144685"/>
            <a:ext cx="1635870" cy="3215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919B154-9691-47FE-9D14-FA22BD44FBFA}"/>
              </a:ext>
            </a:extLst>
          </p:cNvPr>
          <p:cNvCxnSpPr>
            <a:cxnSpLocks/>
          </p:cNvCxnSpPr>
          <p:nvPr/>
        </p:nvCxnSpPr>
        <p:spPr>
          <a:xfrm>
            <a:off x="1903615" y="2337350"/>
            <a:ext cx="26540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2C57F6A-9A97-4A5F-A1B4-4801B111146A}"/>
              </a:ext>
            </a:extLst>
          </p:cNvPr>
          <p:cNvSpPr/>
          <p:nvPr/>
        </p:nvSpPr>
        <p:spPr>
          <a:xfrm>
            <a:off x="2169017" y="1458569"/>
            <a:ext cx="7244867" cy="3808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5D05F8-AB1F-4EFE-99B9-828930090714}"/>
              </a:ext>
            </a:extLst>
          </p:cNvPr>
          <p:cNvSpPr txBox="1"/>
          <p:nvPr/>
        </p:nvSpPr>
        <p:spPr>
          <a:xfrm>
            <a:off x="186164" y="5459698"/>
            <a:ext cx="948270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When a call center user is scheduling an appointment for a registrant, the schedule appointment section now shows all open pod clinics available within the search radius. Prior, the search only showed the first fifty clinics.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981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B0024-AD00-42A1-9FFF-79089F11E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Rescheduling No-Shows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ECB82-5DE3-441B-85CB-B782B84D32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A new feature that makes it easier to reschedule missed appointments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E9712A-EC3B-41CE-9AA0-2CC23B8D1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3" y="1050795"/>
            <a:ext cx="5909512" cy="27161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D14E9A-3B45-4502-8D8E-4AB756242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3" y="3865400"/>
            <a:ext cx="5720502" cy="29276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999E39-98ED-45B2-8BA3-8BB95BBF2367}"/>
              </a:ext>
            </a:extLst>
          </p:cNvPr>
          <p:cNvSpPr txBox="1"/>
          <p:nvPr/>
        </p:nvSpPr>
        <p:spPr>
          <a:xfrm>
            <a:off x="6488216" y="4784880"/>
            <a:ext cx="493221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Call center agents will then be able to reschedule an appointment for no-shows without having to re-do the entire registration process (name, DOB, address, etc.). 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6752FA-E1AA-42AD-B62E-0C4A8FD15D5B}"/>
              </a:ext>
            </a:extLst>
          </p:cNvPr>
          <p:cNvSpPr txBox="1"/>
          <p:nvPr/>
        </p:nvSpPr>
        <p:spPr>
          <a:xfrm>
            <a:off x="6488216" y="1722317"/>
            <a:ext cx="493221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When a call center agent searches for an individual they will be highlighted in red if an appointment was missed.</a:t>
            </a:r>
          </a:p>
          <a:p>
            <a:br>
              <a:rPr lang="en-US" sz="1600">
                <a:latin typeface="Open Sans"/>
                <a:ea typeface="Open Sans"/>
                <a:cs typeface="Open Sans"/>
              </a:rPr>
            </a:br>
            <a:r>
              <a:rPr lang="en-US" sz="1600">
                <a:latin typeface="Open Sans"/>
                <a:ea typeface="Open Sans"/>
                <a:cs typeface="Open Sans"/>
              </a:rPr>
              <a:t>Clicking on the information icon will direct the agent to a screen to reschedule the registrant's appointment. 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22243E-0BD8-4A9B-A6AE-10CCE8EBFC07}"/>
              </a:ext>
            </a:extLst>
          </p:cNvPr>
          <p:cNvSpPr/>
          <p:nvPr/>
        </p:nvSpPr>
        <p:spPr>
          <a:xfrm>
            <a:off x="1385455" y="2480102"/>
            <a:ext cx="283858" cy="30031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19668E-E46E-494A-BB4B-1D268E5AED54}"/>
              </a:ext>
            </a:extLst>
          </p:cNvPr>
          <p:cNvSpPr/>
          <p:nvPr/>
        </p:nvSpPr>
        <p:spPr>
          <a:xfrm>
            <a:off x="3837707" y="4229191"/>
            <a:ext cx="1029857" cy="3243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3DEE57C-A35E-4208-A1EE-9591B7C37AC4}"/>
              </a:ext>
            </a:extLst>
          </p:cNvPr>
          <p:cNvCxnSpPr>
            <a:cxnSpLocks/>
          </p:cNvCxnSpPr>
          <p:nvPr/>
        </p:nvCxnSpPr>
        <p:spPr>
          <a:xfrm flipV="1">
            <a:off x="1893889" y="2613426"/>
            <a:ext cx="4594327" cy="336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5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39153-12E6-490B-829F-9BB53CF45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Vaccination Administration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66A61-DED1-4377-AD5B-29EF6FBD26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sz="1800"/>
              <a:t>Multi-lot clinic selection has changed to provide a better workflow for vaccine administrators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576AC1-0DB7-47E6-BAC2-258FBCD16C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159" r="567"/>
          <a:stretch/>
        </p:blipFill>
        <p:spPr>
          <a:xfrm>
            <a:off x="61858" y="1408357"/>
            <a:ext cx="9189190" cy="29880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B8E02DC-2F96-4CA0-945E-21A78E8597AD}"/>
              </a:ext>
            </a:extLst>
          </p:cNvPr>
          <p:cNvSpPr/>
          <p:nvPr/>
        </p:nvSpPr>
        <p:spPr>
          <a:xfrm>
            <a:off x="343522" y="2548150"/>
            <a:ext cx="2069938" cy="4553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82A17A-B26F-495F-AA66-D27799C5E38C}"/>
              </a:ext>
            </a:extLst>
          </p:cNvPr>
          <p:cNvSpPr txBox="1"/>
          <p:nvPr/>
        </p:nvSpPr>
        <p:spPr>
          <a:xfrm>
            <a:off x="186165" y="4671781"/>
            <a:ext cx="906488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For clinics with multiple lots, the drop-down menu to select the appropriate lot has changed from “Manufacturer” to “Lot Number”. 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40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93A926-EB80-4E45-AF85-B10E82045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315144"/>
            <a:ext cx="9455636" cy="34545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300DEF-EBDD-4615-8DFF-5B569C596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Appointments Preview Graph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7DCC9-BA67-462E-964C-8E52214022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6164" y="622963"/>
            <a:ext cx="11826296" cy="50382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The appointment preview graph now providers a further breakdown of available clinic capacity by timeslot and clinic</a:t>
            </a: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6BB21C-5FF0-4CBC-B0C3-7ED6DEBA9963}"/>
              </a:ext>
            </a:extLst>
          </p:cNvPr>
          <p:cNvSpPr txBox="1"/>
          <p:nvPr/>
        </p:nvSpPr>
        <p:spPr>
          <a:xfrm>
            <a:off x="186164" y="4958081"/>
            <a:ext cx="937647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The tool tips in the appointment preview graph now displays a breakdown of available appointments by timeslot and clinic by hovering over the timeslot. 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076F34-93A3-4F12-9092-1348CA442BAF}"/>
              </a:ext>
            </a:extLst>
          </p:cNvPr>
          <p:cNvSpPr/>
          <p:nvPr/>
        </p:nvSpPr>
        <p:spPr>
          <a:xfrm>
            <a:off x="3331923" y="2225969"/>
            <a:ext cx="1628384" cy="12030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5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VASE+ Feature Update​</vt:lpstr>
      <vt:lpstr>Scheduling Appointments</vt:lpstr>
      <vt:lpstr>Rescheduling No-Shows </vt:lpstr>
      <vt:lpstr>Vaccination Administration </vt:lpstr>
      <vt:lpstr>Appointments Preview 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revision>1</cp:revision>
  <dcterms:created xsi:type="dcterms:W3CDTF">2021-05-25T15:46:18Z</dcterms:created>
  <dcterms:modified xsi:type="dcterms:W3CDTF">2021-06-10T18:54:16Z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