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142532204" r:id="rId5"/>
    <p:sldId id="2142532252" r:id="rId6"/>
    <p:sldId id="2142532253" r:id="rId7"/>
    <p:sldId id="214253225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5A2988-0BD6-96BE-B054-21443DB234B8}" v="253" dt="2021-07-06T19:21:39.121"/>
    <p1510:client id="{FAFD03C5-026C-417D-90B9-284691604F47}" v="8" dt="2021-07-06T15:11:10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592" y="-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, Zibraan" userId="fb472dd3-9df1-4a69-a75d-76c92106e5dd" providerId="ADAL" clId="{FAFD03C5-026C-417D-90B9-284691604F47}"/>
    <pc:docChg chg="custSel addSld delSld modSld">
      <pc:chgData name="Ali, Zibraan" userId="fb472dd3-9df1-4a69-a75d-76c92106e5dd" providerId="ADAL" clId="{FAFD03C5-026C-417D-90B9-284691604F47}" dt="2021-07-06T16:40:13.469" v="686" actId="1076"/>
      <pc:docMkLst>
        <pc:docMk/>
      </pc:docMkLst>
      <pc:sldChg chg="modSp mod">
        <pc:chgData name="Ali, Zibraan" userId="fb472dd3-9df1-4a69-a75d-76c92106e5dd" providerId="ADAL" clId="{FAFD03C5-026C-417D-90B9-284691604F47}" dt="2021-07-06T14:29:40.626" v="6" actId="20577"/>
        <pc:sldMkLst>
          <pc:docMk/>
          <pc:sldMk cId="2673294978" sldId="2142532204"/>
        </pc:sldMkLst>
        <pc:spChg chg="mod">
          <ac:chgData name="Ali, Zibraan" userId="fb472dd3-9df1-4a69-a75d-76c92106e5dd" providerId="ADAL" clId="{FAFD03C5-026C-417D-90B9-284691604F47}" dt="2021-07-06T14:29:40.626" v="6" actId="20577"/>
          <ac:spMkLst>
            <pc:docMk/>
            <pc:sldMk cId="2673294978" sldId="2142532204"/>
            <ac:spMk id="3" creationId="{810E4692-6F20-4A1F-823C-20DA401548A8}"/>
          </ac:spMkLst>
        </pc:spChg>
      </pc:sldChg>
      <pc:sldChg chg="del">
        <pc:chgData name="Ali, Zibraan" userId="fb472dd3-9df1-4a69-a75d-76c92106e5dd" providerId="ADAL" clId="{FAFD03C5-026C-417D-90B9-284691604F47}" dt="2021-07-06T14:34:00.280" v="7" actId="47"/>
        <pc:sldMkLst>
          <pc:docMk/>
          <pc:sldMk cId="940959489" sldId="2142532248"/>
        </pc:sldMkLst>
      </pc:sldChg>
      <pc:sldChg chg="del">
        <pc:chgData name="Ali, Zibraan" userId="fb472dd3-9df1-4a69-a75d-76c92106e5dd" providerId="ADAL" clId="{FAFD03C5-026C-417D-90B9-284691604F47}" dt="2021-07-06T14:34:00.952" v="9" actId="47"/>
        <pc:sldMkLst>
          <pc:docMk/>
          <pc:sldMk cId="3407261682" sldId="2142532249"/>
        </pc:sldMkLst>
      </pc:sldChg>
      <pc:sldChg chg="del">
        <pc:chgData name="Ali, Zibraan" userId="fb472dd3-9df1-4a69-a75d-76c92106e5dd" providerId="ADAL" clId="{FAFD03C5-026C-417D-90B9-284691604F47}" dt="2021-07-06T14:34:00.392" v="8" actId="47"/>
        <pc:sldMkLst>
          <pc:docMk/>
          <pc:sldMk cId="2361913847" sldId="2142532250"/>
        </pc:sldMkLst>
      </pc:sldChg>
      <pc:sldChg chg="del">
        <pc:chgData name="Ali, Zibraan" userId="fb472dd3-9df1-4a69-a75d-76c92106e5dd" providerId="ADAL" clId="{FAFD03C5-026C-417D-90B9-284691604F47}" dt="2021-07-06T14:34:01.143" v="10" actId="47"/>
        <pc:sldMkLst>
          <pc:docMk/>
          <pc:sldMk cId="1916128131" sldId="2142532251"/>
        </pc:sldMkLst>
      </pc:sldChg>
      <pc:sldChg chg="addSp delSp modSp mod">
        <pc:chgData name="Ali, Zibraan" userId="fb472dd3-9df1-4a69-a75d-76c92106e5dd" providerId="ADAL" clId="{FAFD03C5-026C-417D-90B9-284691604F47}" dt="2021-07-06T16:38:48.080" v="575" actId="20577"/>
        <pc:sldMkLst>
          <pc:docMk/>
          <pc:sldMk cId="2416315834" sldId="2142532252"/>
        </pc:sldMkLst>
        <pc:spChg chg="mod">
          <ac:chgData name="Ali, Zibraan" userId="fb472dd3-9df1-4a69-a75d-76c92106e5dd" providerId="ADAL" clId="{FAFD03C5-026C-417D-90B9-284691604F47}" dt="2021-07-06T14:43:15.339" v="41" actId="20577"/>
          <ac:spMkLst>
            <pc:docMk/>
            <pc:sldMk cId="2416315834" sldId="2142532252"/>
            <ac:spMk id="2" creationId="{95B1A753-9A45-49E2-8B09-6BB3AD631DC3}"/>
          </ac:spMkLst>
        </pc:spChg>
        <pc:spChg chg="mod">
          <ac:chgData name="Ali, Zibraan" userId="fb472dd3-9df1-4a69-a75d-76c92106e5dd" providerId="ADAL" clId="{FAFD03C5-026C-417D-90B9-284691604F47}" dt="2021-07-06T14:52:18.318" v="268" actId="313"/>
          <ac:spMkLst>
            <pc:docMk/>
            <pc:sldMk cId="2416315834" sldId="2142532252"/>
            <ac:spMk id="3" creationId="{7086544C-ECDD-41C6-92A6-38D655313F9B}"/>
          </ac:spMkLst>
        </pc:spChg>
        <pc:spChg chg="del mod">
          <ac:chgData name="Ali, Zibraan" userId="fb472dd3-9df1-4a69-a75d-76c92106e5dd" providerId="ADAL" clId="{FAFD03C5-026C-417D-90B9-284691604F47}" dt="2021-07-06T14:43:17.719" v="43"/>
          <ac:spMkLst>
            <pc:docMk/>
            <pc:sldMk cId="2416315834" sldId="2142532252"/>
            <ac:spMk id="4" creationId="{87E87086-53B7-4FB5-AFDF-33A00CC0F0F4}"/>
          </ac:spMkLst>
        </pc:spChg>
        <pc:spChg chg="add del mod">
          <ac:chgData name="Ali, Zibraan" userId="fb472dd3-9df1-4a69-a75d-76c92106e5dd" providerId="ADAL" clId="{FAFD03C5-026C-417D-90B9-284691604F47}" dt="2021-07-06T14:46:36.530" v="199"/>
          <ac:spMkLst>
            <pc:docMk/>
            <pc:sldMk cId="2416315834" sldId="2142532252"/>
            <ac:spMk id="6" creationId="{4C780F7C-A158-4639-9AD8-C095FAD3D06F}"/>
          </ac:spMkLst>
        </pc:spChg>
        <pc:spChg chg="add mod">
          <ac:chgData name="Ali, Zibraan" userId="fb472dd3-9df1-4a69-a75d-76c92106e5dd" providerId="ADAL" clId="{FAFD03C5-026C-417D-90B9-284691604F47}" dt="2021-07-06T16:38:48.080" v="575" actId="20577"/>
          <ac:spMkLst>
            <pc:docMk/>
            <pc:sldMk cId="2416315834" sldId="2142532252"/>
            <ac:spMk id="7" creationId="{9DD99512-EC4D-4EFE-98D8-FC62E5A84135}"/>
          </ac:spMkLst>
        </pc:spChg>
        <pc:spChg chg="add mod">
          <ac:chgData name="Ali, Zibraan" userId="fb472dd3-9df1-4a69-a75d-76c92106e5dd" providerId="ADAL" clId="{FAFD03C5-026C-417D-90B9-284691604F47}" dt="2021-07-06T15:57:34.011" v="547" actId="1076"/>
          <ac:spMkLst>
            <pc:docMk/>
            <pc:sldMk cId="2416315834" sldId="2142532252"/>
            <ac:spMk id="8" creationId="{70CACED0-1551-4518-820F-2DE7CBBFE4DD}"/>
          </ac:spMkLst>
        </pc:spChg>
        <pc:picChg chg="add mod">
          <ac:chgData name="Ali, Zibraan" userId="fb472dd3-9df1-4a69-a75d-76c92106e5dd" providerId="ADAL" clId="{FAFD03C5-026C-417D-90B9-284691604F47}" dt="2021-07-06T15:57:34.011" v="547" actId="1076"/>
          <ac:picMkLst>
            <pc:docMk/>
            <pc:sldMk cId="2416315834" sldId="2142532252"/>
            <ac:picMk id="5" creationId="{709061A5-261A-440F-A079-94E3C3DB0D08}"/>
          </ac:picMkLst>
        </pc:picChg>
      </pc:sldChg>
      <pc:sldChg chg="addSp modSp new mod">
        <pc:chgData name="Ali, Zibraan" userId="fb472dd3-9df1-4a69-a75d-76c92106e5dd" providerId="ADAL" clId="{FAFD03C5-026C-417D-90B9-284691604F47}" dt="2021-07-06T16:39:28.913" v="682" actId="20577"/>
        <pc:sldMkLst>
          <pc:docMk/>
          <pc:sldMk cId="1609420350" sldId="2142532253"/>
        </pc:sldMkLst>
        <pc:spChg chg="mod">
          <ac:chgData name="Ali, Zibraan" userId="fb472dd3-9df1-4a69-a75d-76c92106e5dd" providerId="ADAL" clId="{FAFD03C5-026C-417D-90B9-284691604F47}" dt="2021-07-06T15:38:35.790" v="460" actId="20577"/>
          <ac:spMkLst>
            <pc:docMk/>
            <pc:sldMk cId="1609420350" sldId="2142532253"/>
            <ac:spMk id="2" creationId="{ACC3B8D6-59CD-48E6-9D18-F2DEB298D673}"/>
          </ac:spMkLst>
        </pc:spChg>
        <pc:spChg chg="mod">
          <ac:chgData name="Ali, Zibraan" userId="fb472dd3-9df1-4a69-a75d-76c92106e5dd" providerId="ADAL" clId="{FAFD03C5-026C-417D-90B9-284691604F47}" dt="2021-07-06T15:58:04.030" v="552" actId="27636"/>
          <ac:spMkLst>
            <pc:docMk/>
            <pc:sldMk cId="1609420350" sldId="2142532253"/>
            <ac:spMk id="3" creationId="{7BC4BB55-1076-4805-8CB1-4C4AAF7DA722}"/>
          </ac:spMkLst>
        </pc:spChg>
        <pc:spChg chg="add mod">
          <ac:chgData name="Ali, Zibraan" userId="fb472dd3-9df1-4a69-a75d-76c92106e5dd" providerId="ADAL" clId="{FAFD03C5-026C-417D-90B9-284691604F47}" dt="2021-07-06T14:52:45.870" v="273" actId="1582"/>
          <ac:spMkLst>
            <pc:docMk/>
            <pc:sldMk cId="1609420350" sldId="2142532253"/>
            <ac:spMk id="5" creationId="{DC3893AE-67C2-455B-8767-55A507D45201}"/>
          </ac:spMkLst>
        </pc:spChg>
        <pc:spChg chg="add mod">
          <ac:chgData name="Ali, Zibraan" userId="fb472dd3-9df1-4a69-a75d-76c92106e5dd" providerId="ADAL" clId="{FAFD03C5-026C-417D-90B9-284691604F47}" dt="2021-07-06T16:39:28.913" v="682" actId="20577"/>
          <ac:spMkLst>
            <pc:docMk/>
            <pc:sldMk cId="1609420350" sldId="2142532253"/>
            <ac:spMk id="6" creationId="{584098C3-CD8A-4391-84A5-6ED9106883C4}"/>
          </ac:spMkLst>
        </pc:spChg>
        <pc:picChg chg="add mod">
          <ac:chgData name="Ali, Zibraan" userId="fb472dd3-9df1-4a69-a75d-76c92106e5dd" providerId="ADAL" clId="{FAFD03C5-026C-417D-90B9-284691604F47}" dt="2021-07-06T14:52:11.898" v="267" actId="1076"/>
          <ac:picMkLst>
            <pc:docMk/>
            <pc:sldMk cId="1609420350" sldId="2142532253"/>
            <ac:picMk id="4" creationId="{C9F88918-38C3-415D-ACBC-91A3B02968F2}"/>
          </ac:picMkLst>
        </pc:picChg>
      </pc:sldChg>
      <pc:sldChg chg="del">
        <pc:chgData name="Ali, Zibraan" userId="fb472dd3-9df1-4a69-a75d-76c92106e5dd" providerId="ADAL" clId="{FAFD03C5-026C-417D-90B9-284691604F47}" dt="2021-07-06T14:34:01.355" v="11" actId="47"/>
        <pc:sldMkLst>
          <pc:docMk/>
          <pc:sldMk cId="2443441584" sldId="2142532253"/>
        </pc:sldMkLst>
      </pc:sldChg>
      <pc:sldChg chg="modSp add mod">
        <pc:chgData name="Ali, Zibraan" userId="fb472dd3-9df1-4a69-a75d-76c92106e5dd" providerId="ADAL" clId="{FAFD03C5-026C-417D-90B9-284691604F47}" dt="2021-07-06T16:40:13.469" v="686" actId="1076"/>
        <pc:sldMkLst>
          <pc:docMk/>
          <pc:sldMk cId="1297923977" sldId="2142532255"/>
        </pc:sldMkLst>
        <pc:spChg chg="mod">
          <ac:chgData name="Ali, Zibraan" userId="fb472dd3-9df1-4a69-a75d-76c92106e5dd" providerId="ADAL" clId="{FAFD03C5-026C-417D-90B9-284691604F47}" dt="2021-07-06T16:40:10.093" v="685" actId="14100"/>
          <ac:spMkLst>
            <pc:docMk/>
            <pc:sldMk cId="1297923977" sldId="2142532255"/>
            <ac:spMk id="5" creationId="{2B15E789-C28A-4F99-9731-00C8B4FF9093}"/>
          </ac:spMkLst>
        </pc:spChg>
        <pc:spChg chg="mod">
          <ac:chgData name="Ali, Zibraan" userId="fb472dd3-9df1-4a69-a75d-76c92106e5dd" providerId="ADAL" clId="{FAFD03C5-026C-417D-90B9-284691604F47}" dt="2021-07-06T16:40:13.469" v="686" actId="1076"/>
          <ac:spMkLst>
            <pc:docMk/>
            <pc:sldMk cId="1297923977" sldId="2142532255"/>
            <ac:spMk id="6" creationId="{9951064D-908A-4CE1-AA39-9C99CA75DB3B}"/>
          </ac:spMkLst>
        </pc:spChg>
        <pc:picChg chg="mod">
          <ac:chgData name="Ali, Zibraan" userId="fb472dd3-9df1-4a69-a75d-76c92106e5dd" providerId="ADAL" clId="{FAFD03C5-026C-417D-90B9-284691604F47}" dt="2021-07-06T16:40:04.256" v="683" actId="14100"/>
          <ac:picMkLst>
            <pc:docMk/>
            <pc:sldMk cId="1297923977" sldId="2142532255"/>
            <ac:picMk id="4" creationId="{5A5FF7D7-56D4-4B8F-B4CB-8BBEBEEFDDB3}"/>
          </ac:picMkLst>
        </pc:picChg>
      </pc:sldChg>
    </pc:docChg>
  </pc:docChgLst>
  <pc:docChgLst>
    <pc:chgData name="Engelberg, Benjamin" userId="S::bengelberg@deloitte.com::61333d35-f915-412c-a3f5-dd61eef712ca" providerId="AD" clId="Web-{3E5A2988-0BD6-96BE-B054-21443DB234B8}"/>
    <pc:docChg chg="modSld">
      <pc:chgData name="Engelberg, Benjamin" userId="S::bengelberg@deloitte.com::61333d35-f915-412c-a3f5-dd61eef712ca" providerId="AD" clId="Web-{3E5A2988-0BD6-96BE-B054-21443DB234B8}" dt="2021-07-06T19:21:29.074" v="128" actId="20577"/>
      <pc:docMkLst>
        <pc:docMk/>
      </pc:docMkLst>
      <pc:sldChg chg="modSp">
        <pc:chgData name="Engelberg, Benjamin" userId="S::bengelberg@deloitte.com::61333d35-f915-412c-a3f5-dd61eef712ca" providerId="AD" clId="Web-{3E5A2988-0BD6-96BE-B054-21443DB234B8}" dt="2021-07-06T19:06:21.252" v="44" actId="20577"/>
        <pc:sldMkLst>
          <pc:docMk/>
          <pc:sldMk cId="2416315834" sldId="2142532252"/>
        </pc:sldMkLst>
        <pc:spChg chg="mod">
          <ac:chgData name="Engelberg, Benjamin" userId="S::bengelberg@deloitte.com::61333d35-f915-412c-a3f5-dd61eef712ca" providerId="AD" clId="Web-{3E5A2988-0BD6-96BE-B054-21443DB234B8}" dt="2021-07-06T18:45:21.554" v="3" actId="20577"/>
          <ac:spMkLst>
            <pc:docMk/>
            <pc:sldMk cId="2416315834" sldId="2142532252"/>
            <ac:spMk id="2" creationId="{95B1A753-9A45-49E2-8B09-6BB3AD631DC3}"/>
          </ac:spMkLst>
        </pc:spChg>
        <pc:spChg chg="mod">
          <ac:chgData name="Engelberg, Benjamin" userId="S::bengelberg@deloitte.com::61333d35-f915-412c-a3f5-dd61eef712ca" providerId="AD" clId="Web-{3E5A2988-0BD6-96BE-B054-21443DB234B8}" dt="2021-07-06T19:05:29.344" v="22" actId="20577"/>
          <ac:spMkLst>
            <pc:docMk/>
            <pc:sldMk cId="2416315834" sldId="2142532252"/>
            <ac:spMk id="3" creationId="{7086544C-ECDD-41C6-92A6-38D655313F9B}"/>
          </ac:spMkLst>
        </pc:spChg>
        <pc:spChg chg="mod">
          <ac:chgData name="Engelberg, Benjamin" userId="S::bengelberg@deloitte.com::61333d35-f915-412c-a3f5-dd61eef712ca" providerId="AD" clId="Web-{3E5A2988-0BD6-96BE-B054-21443DB234B8}" dt="2021-07-06T19:06:21.252" v="44" actId="20577"/>
          <ac:spMkLst>
            <pc:docMk/>
            <pc:sldMk cId="2416315834" sldId="2142532252"/>
            <ac:spMk id="7" creationId="{9DD99512-EC4D-4EFE-98D8-FC62E5A84135}"/>
          </ac:spMkLst>
        </pc:spChg>
      </pc:sldChg>
      <pc:sldChg chg="modSp">
        <pc:chgData name="Engelberg, Benjamin" userId="S::bengelberg@deloitte.com::61333d35-f915-412c-a3f5-dd61eef712ca" providerId="AD" clId="Web-{3E5A2988-0BD6-96BE-B054-21443DB234B8}" dt="2021-07-06T19:21:29.074" v="128" actId="20577"/>
        <pc:sldMkLst>
          <pc:docMk/>
          <pc:sldMk cId="1609420350" sldId="2142532253"/>
        </pc:sldMkLst>
        <pc:spChg chg="mod">
          <ac:chgData name="Engelberg, Benjamin" userId="S::bengelberg@deloitte.com::61333d35-f915-412c-a3f5-dd61eef712ca" providerId="AD" clId="Web-{3E5A2988-0BD6-96BE-B054-21443DB234B8}" dt="2021-07-06T19:21:00.839" v="121" actId="20577"/>
          <ac:spMkLst>
            <pc:docMk/>
            <pc:sldMk cId="1609420350" sldId="2142532253"/>
            <ac:spMk id="2" creationId="{ACC3B8D6-59CD-48E6-9D18-F2DEB298D673}"/>
          </ac:spMkLst>
        </pc:spChg>
        <pc:spChg chg="mod">
          <ac:chgData name="Engelberg, Benjamin" userId="S::bengelberg@deloitte.com::61333d35-f915-412c-a3f5-dd61eef712ca" providerId="AD" clId="Web-{3E5A2988-0BD6-96BE-B054-21443DB234B8}" dt="2021-07-06T19:09:31.882" v="57" actId="20577"/>
          <ac:spMkLst>
            <pc:docMk/>
            <pc:sldMk cId="1609420350" sldId="2142532253"/>
            <ac:spMk id="3" creationId="{7BC4BB55-1076-4805-8CB1-4C4AAF7DA722}"/>
          </ac:spMkLst>
        </pc:spChg>
        <pc:spChg chg="mod">
          <ac:chgData name="Engelberg, Benjamin" userId="S::bengelberg@deloitte.com::61333d35-f915-412c-a3f5-dd61eef712ca" providerId="AD" clId="Web-{3E5A2988-0BD6-96BE-B054-21443DB234B8}" dt="2021-07-06T19:21:29.074" v="128" actId="20577"/>
          <ac:spMkLst>
            <pc:docMk/>
            <pc:sldMk cId="1609420350" sldId="2142532253"/>
            <ac:spMk id="6" creationId="{584098C3-CD8A-4391-84A5-6ED9106883C4}"/>
          </ac:spMkLst>
        </pc:spChg>
      </pc:sldChg>
      <pc:sldChg chg="modSp">
        <pc:chgData name="Engelberg, Benjamin" userId="S::bengelberg@deloitte.com::61333d35-f915-412c-a3f5-dd61eef712ca" providerId="AD" clId="Web-{3E5A2988-0BD6-96BE-B054-21443DB234B8}" dt="2021-07-06T19:13:51.780" v="110" actId="20577"/>
        <pc:sldMkLst>
          <pc:docMk/>
          <pc:sldMk cId="1297923977" sldId="2142532255"/>
        </pc:sldMkLst>
        <pc:spChg chg="mod">
          <ac:chgData name="Engelberg, Benjamin" userId="S::bengelberg@deloitte.com::61333d35-f915-412c-a3f5-dd61eef712ca" providerId="AD" clId="Web-{3E5A2988-0BD6-96BE-B054-21443DB234B8}" dt="2021-07-06T19:13:51.780" v="110" actId="20577"/>
          <ac:spMkLst>
            <pc:docMk/>
            <pc:sldMk cId="1297923977" sldId="2142532255"/>
            <ac:spMk id="3" creationId="{953C2BDA-46AD-4F3B-9830-82FE1ED1600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VASE+ Features Update​</a:t>
            </a:r>
            <a:endParaRPr lang="en-US" sz="40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July 6</a:t>
            </a:r>
            <a:r>
              <a:rPr lang="en-US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dirty="0">
                <a:latin typeface="Open Sans"/>
                <a:ea typeface="Open Sans"/>
                <a:cs typeface="Open Sans"/>
              </a:rPr>
              <a:t>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A753-9A45-49E2-8B09-6BB3AD631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 Semibold"/>
                <a:ea typeface="Open Sans Semibold"/>
                <a:cs typeface="Open Sans Semibold"/>
              </a:rPr>
              <a:t>VASE+ Walk-In Count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86544C-ECDD-41C6-92A6-38D655313F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A new Walk-In count display has been implemented in the dashboard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9061A5-261A-440F-A079-94E3C3DB0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746164"/>
            <a:ext cx="11589346" cy="16828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DD99512-EC4D-4EFE-98D8-FC62E5A84135}"/>
              </a:ext>
            </a:extLst>
          </p:cNvPr>
          <p:cNvSpPr txBox="1"/>
          <p:nvPr/>
        </p:nvSpPr>
        <p:spPr>
          <a:xfrm>
            <a:off x="186164" y="3886192"/>
            <a:ext cx="7436385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>
                <a:latin typeface="Open Sans"/>
                <a:ea typeface="Open Sans"/>
                <a:cs typeface="Open Sans"/>
              </a:rPr>
              <a:t>A new display section in the dashboard has been added to show how many </a:t>
            </a:r>
            <a:r>
              <a:rPr lang="en-US" sz="1600">
                <a:latin typeface="Open Sans"/>
                <a:ea typeface="Open Sans"/>
                <a:cs typeface="Open Sans"/>
              </a:rPr>
              <a:t>Walk-In appointments have been made to the clinic. </a:t>
            </a:r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CACED0-1551-4518-820F-2DE7CBBFE4DD}"/>
              </a:ext>
            </a:extLst>
          </p:cNvPr>
          <p:cNvSpPr/>
          <p:nvPr/>
        </p:nvSpPr>
        <p:spPr>
          <a:xfrm>
            <a:off x="6299199" y="2235192"/>
            <a:ext cx="725055" cy="119379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3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3B8D6-59CD-48E6-9D18-F2DEB298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pen Sans Semibold"/>
                <a:ea typeface="Open Sans Semibold"/>
                <a:cs typeface="Open Sans Semibold"/>
              </a:rPr>
              <a:t>Locality Admin Inactive Clinics 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4BB55-1076-4805-8CB1-4C4AAF7DA7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Locality Admins can now view inactive clinics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F88918-38C3-415D-ACBC-91A3B0296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22051"/>
            <a:ext cx="9552747" cy="322418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C3893AE-67C2-455B-8767-55A507D45201}"/>
              </a:ext>
            </a:extLst>
          </p:cNvPr>
          <p:cNvSpPr/>
          <p:nvPr/>
        </p:nvSpPr>
        <p:spPr>
          <a:xfrm>
            <a:off x="848300" y="1542362"/>
            <a:ext cx="815247" cy="25338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4098C3-CD8A-4391-84A5-6ED9106883C4}"/>
              </a:ext>
            </a:extLst>
          </p:cNvPr>
          <p:cNvSpPr txBox="1"/>
          <p:nvPr/>
        </p:nvSpPr>
        <p:spPr>
          <a:xfrm>
            <a:off x="186164" y="4766545"/>
            <a:ext cx="666632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Locality admins can now view inactive clinics in the inactive clinics tab. This </a:t>
            </a:r>
            <a:r>
              <a:rPr lang="en-US" sz="1600" dirty="0">
                <a:latin typeface="Open Sans"/>
                <a:ea typeface="Open Sans"/>
                <a:cs typeface="Open Sans"/>
              </a:rPr>
              <a:t>allows for greater functionality. Locality admins can now, for example, navigate to previous clinics and input data. 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42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Registrant Search – Call Center Staff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Call Center Staff can now view more information when running a search of registrants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5FF7D7-56D4-4B8F-B4CB-8BBEBEEFD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063503"/>
            <a:ext cx="9664846" cy="40656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B15E789-C28A-4F99-9731-00C8B4FF9093}"/>
              </a:ext>
            </a:extLst>
          </p:cNvPr>
          <p:cNvSpPr/>
          <p:nvPr/>
        </p:nvSpPr>
        <p:spPr>
          <a:xfrm>
            <a:off x="186164" y="3823171"/>
            <a:ext cx="9796822" cy="11730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51064D-908A-4CE1-AA39-9C99CA75DB3B}"/>
              </a:ext>
            </a:extLst>
          </p:cNvPr>
          <p:cNvSpPr txBox="1"/>
          <p:nvPr/>
        </p:nvSpPr>
        <p:spPr>
          <a:xfrm>
            <a:off x="186164" y="5502607"/>
            <a:ext cx="102851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Call Center staffs are now able to view all registrant data under the Search Registrant function. </a:t>
            </a:r>
          </a:p>
        </p:txBody>
      </p:sp>
    </p:spTree>
    <p:extLst>
      <p:ext uri="{BB962C8B-B14F-4D97-AF65-F5344CB8AC3E}">
        <p14:creationId xmlns:p14="http://schemas.microsoft.com/office/powerpoint/2010/main" val="1297923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8E4C0-641A-4FFF-A5B7-23A7D3C720BB}">
  <ds:schemaRefs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d0ca13b7-c6ed-42f9-9bda-57a4fb0cfcc4"/>
    <ds:schemaRef ds:uri="http://schemas.microsoft.com/office/2006/metadata/properties"/>
    <ds:schemaRef ds:uri="http://purl.org/dc/terms/"/>
    <ds:schemaRef ds:uri="99918207-70f4-4692-8e19-8fc913462058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113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VASE+ Features Update​</vt:lpstr>
      <vt:lpstr>VASE+ Walk-In Count</vt:lpstr>
      <vt:lpstr>Locality Admin Inactive Clinics </vt:lpstr>
      <vt:lpstr>Registrant Search – Call Center Staff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Ali, Zibraan</cp:lastModifiedBy>
  <cp:revision>70</cp:revision>
  <dcterms:created xsi:type="dcterms:W3CDTF">2021-05-25T15:46:18Z</dcterms:created>
  <dcterms:modified xsi:type="dcterms:W3CDTF">2021-07-06T19:21:41Z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