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142532204" r:id="rId5"/>
    <p:sldId id="2142532256" r:id="rId6"/>
    <p:sldId id="2142532260" r:id="rId7"/>
    <p:sldId id="2142532258" r:id="rId8"/>
    <p:sldId id="2142532257" r:id="rId9"/>
    <p:sldId id="2142532259" r:id="rId10"/>
    <p:sldId id="2142532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ngelberg, Benjamin" initials="EB" lastIdx="15" clrIdx="0">
    <p:extLst>
      <p:ext uri="{19B8F6BF-5375-455C-9EA6-DF929625EA0E}">
        <p15:presenceInfo xmlns:p15="http://schemas.microsoft.com/office/powerpoint/2012/main" userId="S::bengelberg@deloitte.com::61333d35-f915-412c-a3f5-dd61eef712ca" providerId="AD"/>
      </p:ext>
    </p:extLst>
  </p:cmAuthor>
  <p:cmAuthor id="2" name="Ali, Zibraan" initials="AZ" lastIdx="3" clrIdx="1">
    <p:extLst>
      <p:ext uri="{19B8F6BF-5375-455C-9EA6-DF929625EA0E}">
        <p15:presenceInfo xmlns:p15="http://schemas.microsoft.com/office/powerpoint/2012/main" userId="S::ziali@deloitte.com::fb472dd3-9df1-4a69-a75d-76c92106e5d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D9CF83-D6E5-415F-8793-7B6B77C0D19D}" v="40" dt="2021-08-15T17:54:35.0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1758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, Zibraan" userId="fb472dd3-9df1-4a69-a75d-76c92106e5dd" providerId="ADAL" clId="{EED9CF83-D6E5-415F-8793-7B6B77C0D19D}"/>
    <pc:docChg chg="undo custSel addSld delSld modSld sldOrd">
      <pc:chgData name="Ali, Zibraan" userId="fb472dd3-9df1-4a69-a75d-76c92106e5dd" providerId="ADAL" clId="{EED9CF83-D6E5-415F-8793-7B6B77C0D19D}" dt="2021-08-15T18:45:05.568" v="4339" actId="12"/>
      <pc:docMkLst>
        <pc:docMk/>
      </pc:docMkLst>
      <pc:sldChg chg="modSp mod">
        <pc:chgData name="Ali, Zibraan" userId="fb472dd3-9df1-4a69-a75d-76c92106e5dd" providerId="ADAL" clId="{EED9CF83-D6E5-415F-8793-7B6B77C0D19D}" dt="2021-08-15T17:12:49.152" v="41" actId="20577"/>
        <pc:sldMkLst>
          <pc:docMk/>
          <pc:sldMk cId="2673294978" sldId="2142532204"/>
        </pc:sldMkLst>
        <pc:spChg chg="mod">
          <ac:chgData name="Ali, Zibraan" userId="fb472dd3-9df1-4a69-a75d-76c92106e5dd" providerId="ADAL" clId="{EED9CF83-D6E5-415F-8793-7B6B77C0D19D}" dt="2021-08-15T17:12:49.152" v="41" actId="20577"/>
          <ac:spMkLst>
            <pc:docMk/>
            <pc:sldMk cId="2673294978" sldId="2142532204"/>
            <ac:spMk id="3" creationId="{810E4692-6F20-4A1F-823C-20DA401548A8}"/>
          </ac:spMkLst>
        </pc:spChg>
      </pc:sldChg>
      <pc:sldChg chg="del">
        <pc:chgData name="Ali, Zibraan" userId="fb472dd3-9df1-4a69-a75d-76c92106e5dd" providerId="ADAL" clId="{EED9CF83-D6E5-415F-8793-7B6B77C0D19D}" dt="2021-08-15T17:12:40.018" v="39" actId="47"/>
        <pc:sldMkLst>
          <pc:docMk/>
          <pc:sldMk cId="2416315834" sldId="2142532252"/>
        </pc:sldMkLst>
      </pc:sldChg>
      <pc:sldChg chg="del">
        <pc:chgData name="Ali, Zibraan" userId="fb472dd3-9df1-4a69-a75d-76c92106e5dd" providerId="ADAL" clId="{EED9CF83-D6E5-415F-8793-7B6B77C0D19D}" dt="2021-08-15T17:12:51.958" v="42" actId="47"/>
        <pc:sldMkLst>
          <pc:docMk/>
          <pc:sldMk cId="1609420350" sldId="2142532253"/>
        </pc:sldMkLst>
      </pc:sldChg>
      <pc:sldChg chg="del">
        <pc:chgData name="Ali, Zibraan" userId="fb472dd3-9df1-4a69-a75d-76c92106e5dd" providerId="ADAL" clId="{EED9CF83-D6E5-415F-8793-7B6B77C0D19D}" dt="2021-08-15T17:12:53.758" v="43" actId="47"/>
        <pc:sldMkLst>
          <pc:docMk/>
          <pc:sldMk cId="1297923977" sldId="2142532255"/>
        </pc:sldMkLst>
      </pc:sldChg>
      <pc:sldChg chg="addSp delSp modSp add mod">
        <pc:chgData name="Ali, Zibraan" userId="fb472dd3-9df1-4a69-a75d-76c92106e5dd" providerId="ADAL" clId="{EED9CF83-D6E5-415F-8793-7B6B77C0D19D}" dt="2021-08-15T17:54:19.740" v="4168" actId="1076"/>
        <pc:sldMkLst>
          <pc:docMk/>
          <pc:sldMk cId="1232784832" sldId="2142532256"/>
        </pc:sldMkLst>
        <pc:spChg chg="mod">
          <ac:chgData name="Ali, Zibraan" userId="fb472dd3-9df1-4a69-a75d-76c92106e5dd" providerId="ADAL" clId="{EED9CF83-D6E5-415F-8793-7B6B77C0D19D}" dt="2021-08-15T17:14:01.554" v="146" actId="20577"/>
          <ac:spMkLst>
            <pc:docMk/>
            <pc:sldMk cId="1232784832" sldId="2142532256"/>
            <ac:spMk id="2" creationId="{1E481E5C-6ED4-4A88-A4AD-AC62B132AD16}"/>
          </ac:spMkLst>
        </pc:spChg>
        <pc:spChg chg="mod">
          <ac:chgData name="Ali, Zibraan" userId="fb472dd3-9df1-4a69-a75d-76c92106e5dd" providerId="ADAL" clId="{EED9CF83-D6E5-415F-8793-7B6B77C0D19D}" dt="2021-08-15T17:14:17.824" v="225" actId="20577"/>
          <ac:spMkLst>
            <pc:docMk/>
            <pc:sldMk cId="1232784832" sldId="2142532256"/>
            <ac:spMk id="3" creationId="{953C2BDA-46AD-4F3B-9830-82FE1ED16007}"/>
          </ac:spMkLst>
        </pc:spChg>
        <pc:spChg chg="add mod">
          <ac:chgData name="Ali, Zibraan" userId="fb472dd3-9df1-4a69-a75d-76c92106e5dd" providerId="ADAL" clId="{EED9CF83-D6E5-415F-8793-7B6B77C0D19D}" dt="2021-08-15T17:14:53.415" v="231" actId="1582"/>
          <ac:spMkLst>
            <pc:docMk/>
            <pc:sldMk cId="1232784832" sldId="2142532256"/>
            <ac:spMk id="4" creationId="{F3A62922-C86F-4E66-86F1-F6F6D98B35BE}"/>
          </ac:spMkLst>
        </pc:spChg>
        <pc:spChg chg="del">
          <ac:chgData name="Ali, Zibraan" userId="fb472dd3-9df1-4a69-a75d-76c92106e5dd" providerId="ADAL" clId="{EED9CF83-D6E5-415F-8793-7B6B77C0D19D}" dt="2021-08-13T18:44:28.337" v="20" actId="478"/>
          <ac:spMkLst>
            <pc:docMk/>
            <pc:sldMk cId="1232784832" sldId="2142532256"/>
            <ac:spMk id="5" creationId="{2B15E789-C28A-4F99-9731-00C8B4FF9093}"/>
          </ac:spMkLst>
        </pc:spChg>
        <pc:spChg chg="add mod">
          <ac:chgData name="Ali, Zibraan" userId="fb472dd3-9df1-4a69-a75d-76c92106e5dd" providerId="ADAL" clId="{EED9CF83-D6E5-415F-8793-7B6B77C0D19D}" dt="2021-08-15T17:54:19.740" v="4168" actId="1076"/>
          <ac:spMkLst>
            <pc:docMk/>
            <pc:sldMk cId="1232784832" sldId="2142532256"/>
            <ac:spMk id="5" creationId="{359704B8-5992-4617-8ADE-57F1368DE6E7}"/>
          </ac:spMkLst>
        </pc:spChg>
        <pc:spChg chg="del">
          <ac:chgData name="Ali, Zibraan" userId="fb472dd3-9df1-4a69-a75d-76c92106e5dd" providerId="ADAL" clId="{EED9CF83-D6E5-415F-8793-7B6B77C0D19D}" dt="2021-08-13T18:44:24.840" v="19" actId="478"/>
          <ac:spMkLst>
            <pc:docMk/>
            <pc:sldMk cId="1232784832" sldId="2142532256"/>
            <ac:spMk id="6" creationId="{9951064D-908A-4CE1-AA39-9C99CA75DB3B}"/>
          </ac:spMkLst>
        </pc:spChg>
        <pc:picChg chg="del">
          <ac:chgData name="Ali, Zibraan" userId="fb472dd3-9df1-4a69-a75d-76c92106e5dd" providerId="ADAL" clId="{EED9CF83-D6E5-415F-8793-7B6B77C0D19D}" dt="2021-08-13T18:44:28.337" v="20" actId="478"/>
          <ac:picMkLst>
            <pc:docMk/>
            <pc:sldMk cId="1232784832" sldId="2142532256"/>
            <ac:picMk id="4" creationId="{5A5FF7D7-56D4-4B8F-B4CB-8BBEBEEFDDB3}"/>
          </ac:picMkLst>
        </pc:picChg>
        <pc:picChg chg="add mod">
          <ac:chgData name="Ali, Zibraan" userId="fb472dd3-9df1-4a69-a75d-76c92106e5dd" providerId="ADAL" clId="{EED9CF83-D6E5-415F-8793-7B6B77C0D19D}" dt="2021-08-13T18:44:42.223" v="29" actId="1076"/>
          <ac:picMkLst>
            <pc:docMk/>
            <pc:sldMk cId="1232784832" sldId="2142532256"/>
            <ac:picMk id="7" creationId="{EEBBB832-3530-493D-8D53-588499B194CE}"/>
          </ac:picMkLst>
        </pc:picChg>
      </pc:sldChg>
      <pc:sldChg chg="addSp delSp modSp add mod ord">
        <pc:chgData name="Ali, Zibraan" userId="fb472dd3-9df1-4a69-a75d-76c92106e5dd" providerId="ADAL" clId="{EED9CF83-D6E5-415F-8793-7B6B77C0D19D}" dt="2021-08-15T17:54:05.003" v="4167" actId="14100"/>
        <pc:sldMkLst>
          <pc:docMk/>
          <pc:sldMk cId="2565285960" sldId="2142532257"/>
        </pc:sldMkLst>
        <pc:spChg chg="mod">
          <ac:chgData name="Ali, Zibraan" userId="fb472dd3-9df1-4a69-a75d-76c92106e5dd" providerId="ADAL" clId="{EED9CF83-D6E5-415F-8793-7B6B77C0D19D}" dt="2021-08-15T17:31:30.392" v="2484" actId="20577"/>
          <ac:spMkLst>
            <pc:docMk/>
            <pc:sldMk cId="2565285960" sldId="2142532257"/>
            <ac:spMk id="2" creationId="{1E481E5C-6ED4-4A88-A4AD-AC62B132AD16}"/>
          </ac:spMkLst>
        </pc:spChg>
        <pc:spChg chg="mod">
          <ac:chgData name="Ali, Zibraan" userId="fb472dd3-9df1-4a69-a75d-76c92106e5dd" providerId="ADAL" clId="{EED9CF83-D6E5-415F-8793-7B6B77C0D19D}" dt="2021-08-15T17:31:48.466" v="2607" actId="20577"/>
          <ac:spMkLst>
            <pc:docMk/>
            <pc:sldMk cId="2565285960" sldId="2142532257"/>
            <ac:spMk id="3" creationId="{953C2BDA-46AD-4F3B-9830-82FE1ED16007}"/>
          </ac:spMkLst>
        </pc:spChg>
        <pc:spChg chg="add mod">
          <ac:chgData name="Ali, Zibraan" userId="fb472dd3-9df1-4a69-a75d-76c92106e5dd" providerId="ADAL" clId="{EED9CF83-D6E5-415F-8793-7B6B77C0D19D}" dt="2021-08-15T17:31:04.032" v="2422" actId="14100"/>
          <ac:spMkLst>
            <pc:docMk/>
            <pc:sldMk cId="2565285960" sldId="2142532257"/>
            <ac:spMk id="5" creationId="{4DCB6E72-AAB4-4757-91CC-1BB9C076FFAD}"/>
          </ac:spMkLst>
        </pc:spChg>
        <pc:spChg chg="add mod">
          <ac:chgData name="Ali, Zibraan" userId="fb472dd3-9df1-4a69-a75d-76c92106e5dd" providerId="ADAL" clId="{EED9CF83-D6E5-415F-8793-7B6B77C0D19D}" dt="2021-08-15T17:54:05.003" v="4167" actId="14100"/>
          <ac:spMkLst>
            <pc:docMk/>
            <pc:sldMk cId="2565285960" sldId="2142532257"/>
            <ac:spMk id="6" creationId="{BF848A9F-831C-4F82-9F27-2DCFDC97CA70}"/>
          </ac:spMkLst>
        </pc:spChg>
        <pc:picChg chg="add mod">
          <ac:chgData name="Ali, Zibraan" userId="fb472dd3-9df1-4a69-a75d-76c92106e5dd" providerId="ADAL" clId="{EED9CF83-D6E5-415F-8793-7B6B77C0D19D}" dt="2021-08-15T17:21:13.811" v="1018" actId="1076"/>
          <ac:picMkLst>
            <pc:docMk/>
            <pc:sldMk cId="2565285960" sldId="2142532257"/>
            <ac:picMk id="4" creationId="{ABD952E5-A211-4DB0-956D-1A395816B059}"/>
          </ac:picMkLst>
        </pc:picChg>
        <pc:picChg chg="del">
          <ac:chgData name="Ali, Zibraan" userId="fb472dd3-9df1-4a69-a75d-76c92106e5dd" providerId="ADAL" clId="{EED9CF83-D6E5-415F-8793-7B6B77C0D19D}" dt="2021-08-13T18:46:03.372" v="31" actId="478"/>
          <ac:picMkLst>
            <pc:docMk/>
            <pc:sldMk cId="2565285960" sldId="2142532257"/>
            <ac:picMk id="7" creationId="{EEBBB832-3530-493D-8D53-588499B194CE}"/>
          </ac:picMkLst>
        </pc:picChg>
      </pc:sldChg>
      <pc:sldChg chg="addSp modSp add mod ord">
        <pc:chgData name="Ali, Zibraan" userId="fb472dd3-9df1-4a69-a75d-76c92106e5dd" providerId="ADAL" clId="{EED9CF83-D6E5-415F-8793-7B6B77C0D19D}" dt="2021-08-15T17:30:37.127" v="2416" actId="20577"/>
        <pc:sldMkLst>
          <pc:docMk/>
          <pc:sldMk cId="3514392432" sldId="2142532258"/>
        </pc:sldMkLst>
        <pc:spChg chg="mod">
          <ac:chgData name="Ali, Zibraan" userId="fb472dd3-9df1-4a69-a75d-76c92106e5dd" providerId="ADAL" clId="{EED9CF83-D6E5-415F-8793-7B6B77C0D19D}" dt="2021-08-15T17:26:10.399" v="1356" actId="20577"/>
          <ac:spMkLst>
            <pc:docMk/>
            <pc:sldMk cId="3514392432" sldId="2142532258"/>
            <ac:spMk id="2" creationId="{1E481E5C-6ED4-4A88-A4AD-AC62B132AD16}"/>
          </ac:spMkLst>
        </pc:spChg>
        <pc:spChg chg="mod">
          <ac:chgData name="Ali, Zibraan" userId="fb472dd3-9df1-4a69-a75d-76c92106e5dd" providerId="ADAL" clId="{EED9CF83-D6E5-415F-8793-7B6B77C0D19D}" dt="2021-08-15T17:26:30.368" v="1473" actId="20577"/>
          <ac:spMkLst>
            <pc:docMk/>
            <pc:sldMk cId="3514392432" sldId="2142532258"/>
            <ac:spMk id="3" creationId="{953C2BDA-46AD-4F3B-9830-82FE1ED16007}"/>
          </ac:spMkLst>
        </pc:spChg>
        <pc:spChg chg="add mod">
          <ac:chgData name="Ali, Zibraan" userId="fb472dd3-9df1-4a69-a75d-76c92106e5dd" providerId="ADAL" clId="{EED9CF83-D6E5-415F-8793-7B6B77C0D19D}" dt="2021-08-15T17:26:53.485" v="1479" actId="14100"/>
          <ac:spMkLst>
            <pc:docMk/>
            <pc:sldMk cId="3514392432" sldId="2142532258"/>
            <ac:spMk id="6" creationId="{800C5201-6F39-4555-8E27-727F22DC72B4}"/>
          </ac:spMkLst>
        </pc:spChg>
        <pc:spChg chg="add mod">
          <ac:chgData name="Ali, Zibraan" userId="fb472dd3-9df1-4a69-a75d-76c92106e5dd" providerId="ADAL" clId="{EED9CF83-D6E5-415F-8793-7B6B77C0D19D}" dt="2021-08-15T17:28:26.133" v="1927" actId="114"/>
          <ac:spMkLst>
            <pc:docMk/>
            <pc:sldMk cId="3514392432" sldId="2142532258"/>
            <ac:spMk id="7" creationId="{330E4062-B7C4-4C92-83E2-D6FE0A9D08B0}"/>
          </ac:spMkLst>
        </pc:spChg>
        <pc:spChg chg="add mod">
          <ac:chgData name="Ali, Zibraan" userId="fb472dd3-9df1-4a69-a75d-76c92106e5dd" providerId="ADAL" clId="{EED9CF83-D6E5-415F-8793-7B6B77C0D19D}" dt="2021-08-15T17:28:43.812" v="1934" actId="14100"/>
          <ac:spMkLst>
            <pc:docMk/>
            <pc:sldMk cId="3514392432" sldId="2142532258"/>
            <ac:spMk id="8" creationId="{521CFFD6-6F30-4E8F-847F-5B4D66E91E98}"/>
          </ac:spMkLst>
        </pc:spChg>
        <pc:spChg chg="add mod">
          <ac:chgData name="Ali, Zibraan" userId="fb472dd3-9df1-4a69-a75d-76c92106e5dd" providerId="ADAL" clId="{EED9CF83-D6E5-415F-8793-7B6B77C0D19D}" dt="2021-08-15T17:30:37.127" v="2416" actId="20577"/>
          <ac:spMkLst>
            <pc:docMk/>
            <pc:sldMk cId="3514392432" sldId="2142532258"/>
            <ac:spMk id="9" creationId="{29F9ED66-6F23-48A9-AD1C-2324157F3B85}"/>
          </ac:spMkLst>
        </pc:spChg>
        <pc:picChg chg="add mod">
          <ac:chgData name="Ali, Zibraan" userId="fb472dd3-9df1-4a69-a75d-76c92106e5dd" providerId="ADAL" clId="{EED9CF83-D6E5-415F-8793-7B6B77C0D19D}" dt="2021-08-15T17:22:44.757" v="1027" actId="1076"/>
          <ac:picMkLst>
            <pc:docMk/>
            <pc:sldMk cId="3514392432" sldId="2142532258"/>
            <ac:picMk id="4" creationId="{B5E08587-2C6C-4239-92C4-0AD30A27E92C}"/>
          </ac:picMkLst>
        </pc:picChg>
        <pc:picChg chg="add mod">
          <ac:chgData name="Ali, Zibraan" userId="fb472dd3-9df1-4a69-a75d-76c92106e5dd" providerId="ADAL" clId="{EED9CF83-D6E5-415F-8793-7B6B77C0D19D}" dt="2021-08-15T17:28:33.977" v="1931" actId="1076"/>
          <ac:picMkLst>
            <pc:docMk/>
            <pc:sldMk cId="3514392432" sldId="2142532258"/>
            <ac:picMk id="5" creationId="{035E2597-3F09-4B74-B2FA-6F6874C135EF}"/>
          </ac:picMkLst>
        </pc:picChg>
      </pc:sldChg>
      <pc:sldChg chg="addSp delSp modSp add mod ord">
        <pc:chgData name="Ali, Zibraan" userId="fb472dd3-9df1-4a69-a75d-76c92106e5dd" providerId="ADAL" clId="{EED9CF83-D6E5-415F-8793-7B6B77C0D19D}" dt="2021-08-15T17:52:26.703" v="3945" actId="208"/>
        <pc:sldMkLst>
          <pc:docMk/>
          <pc:sldMk cId="2180920574" sldId="2142532259"/>
        </pc:sldMkLst>
        <pc:spChg chg="mod">
          <ac:chgData name="Ali, Zibraan" userId="fb472dd3-9df1-4a69-a75d-76c92106e5dd" providerId="ADAL" clId="{EED9CF83-D6E5-415F-8793-7B6B77C0D19D}" dt="2021-08-15T17:40:47.926" v="2685" actId="20577"/>
          <ac:spMkLst>
            <pc:docMk/>
            <pc:sldMk cId="2180920574" sldId="2142532259"/>
            <ac:spMk id="2" creationId="{1E481E5C-6ED4-4A88-A4AD-AC62B132AD16}"/>
          </ac:spMkLst>
        </pc:spChg>
        <pc:spChg chg="mod">
          <ac:chgData name="Ali, Zibraan" userId="fb472dd3-9df1-4a69-a75d-76c92106e5dd" providerId="ADAL" clId="{EED9CF83-D6E5-415F-8793-7B6B77C0D19D}" dt="2021-08-15T17:41:53.715" v="3070" actId="20577"/>
          <ac:spMkLst>
            <pc:docMk/>
            <pc:sldMk cId="2180920574" sldId="2142532259"/>
            <ac:spMk id="3" creationId="{953C2BDA-46AD-4F3B-9830-82FE1ED16007}"/>
          </ac:spMkLst>
        </pc:spChg>
        <pc:spChg chg="add mod">
          <ac:chgData name="Ali, Zibraan" userId="fb472dd3-9df1-4a69-a75d-76c92106e5dd" providerId="ADAL" clId="{EED9CF83-D6E5-415F-8793-7B6B77C0D19D}" dt="2021-08-15T17:40:19.265" v="2614" actId="14100"/>
          <ac:spMkLst>
            <pc:docMk/>
            <pc:sldMk cId="2180920574" sldId="2142532259"/>
            <ac:spMk id="7" creationId="{2A107228-CA05-446F-8F3A-8DE94D8CAB3B}"/>
          </ac:spMkLst>
        </pc:spChg>
        <pc:spChg chg="add mod">
          <ac:chgData name="Ali, Zibraan" userId="fb472dd3-9df1-4a69-a75d-76c92106e5dd" providerId="ADAL" clId="{EED9CF83-D6E5-415F-8793-7B6B77C0D19D}" dt="2021-08-15T17:40:29.963" v="2619" actId="14100"/>
          <ac:spMkLst>
            <pc:docMk/>
            <pc:sldMk cId="2180920574" sldId="2142532259"/>
            <ac:spMk id="8" creationId="{423C0BDE-DB5D-4E4B-ABB1-09BAA4C755DA}"/>
          </ac:spMkLst>
        </pc:spChg>
        <pc:spChg chg="add mod ord">
          <ac:chgData name="Ali, Zibraan" userId="fb472dd3-9df1-4a69-a75d-76c92106e5dd" providerId="ADAL" clId="{EED9CF83-D6E5-415F-8793-7B6B77C0D19D}" dt="2021-08-15T17:43:09.771" v="3076" actId="1076"/>
          <ac:spMkLst>
            <pc:docMk/>
            <pc:sldMk cId="2180920574" sldId="2142532259"/>
            <ac:spMk id="9" creationId="{A511BC16-7897-4E07-A8DC-7244273F9D09}"/>
          </ac:spMkLst>
        </pc:spChg>
        <pc:spChg chg="add mod">
          <ac:chgData name="Ali, Zibraan" userId="fb472dd3-9df1-4a69-a75d-76c92106e5dd" providerId="ADAL" clId="{EED9CF83-D6E5-415F-8793-7B6B77C0D19D}" dt="2021-08-15T17:45:21.579" v="3354" actId="20577"/>
          <ac:spMkLst>
            <pc:docMk/>
            <pc:sldMk cId="2180920574" sldId="2142532259"/>
            <ac:spMk id="13" creationId="{0E460A29-20CB-4D5D-B286-4669FEBED9F7}"/>
          </ac:spMkLst>
        </pc:spChg>
        <pc:picChg chg="add del mod">
          <ac:chgData name="Ali, Zibraan" userId="fb472dd3-9df1-4a69-a75d-76c92106e5dd" providerId="ADAL" clId="{EED9CF83-D6E5-415F-8793-7B6B77C0D19D}" dt="2021-08-15T17:39:54.962" v="2608" actId="478"/>
          <ac:picMkLst>
            <pc:docMk/>
            <pc:sldMk cId="2180920574" sldId="2142532259"/>
            <ac:picMk id="4" creationId="{BCAD7154-C7C7-47C3-ABB3-5B374CD00C4C}"/>
          </ac:picMkLst>
        </pc:picChg>
        <pc:picChg chg="add mod">
          <ac:chgData name="Ali, Zibraan" userId="fb472dd3-9df1-4a69-a75d-76c92106e5dd" providerId="ADAL" clId="{EED9CF83-D6E5-415F-8793-7B6B77C0D19D}" dt="2021-08-15T17:40:00.957" v="2611" actId="1076"/>
          <ac:picMkLst>
            <pc:docMk/>
            <pc:sldMk cId="2180920574" sldId="2142532259"/>
            <ac:picMk id="5" creationId="{7F42C356-B9EB-484F-B608-774273B634AE}"/>
          </ac:picMkLst>
        </pc:picChg>
        <pc:picChg chg="add mod">
          <ac:chgData name="Ali, Zibraan" userId="fb472dd3-9df1-4a69-a75d-76c92106e5dd" providerId="ADAL" clId="{EED9CF83-D6E5-415F-8793-7B6B77C0D19D}" dt="2021-08-15T17:40:21.964" v="2617" actId="1076"/>
          <ac:picMkLst>
            <pc:docMk/>
            <pc:sldMk cId="2180920574" sldId="2142532259"/>
            <ac:picMk id="6" creationId="{56E1D16F-E59B-4B74-A5E0-C455F3F8251A}"/>
          </ac:picMkLst>
        </pc:picChg>
        <pc:cxnChg chg="add mod">
          <ac:chgData name="Ali, Zibraan" userId="fb472dd3-9df1-4a69-a75d-76c92106e5dd" providerId="ADAL" clId="{EED9CF83-D6E5-415F-8793-7B6B77C0D19D}" dt="2021-08-15T17:52:26.703" v="3945" actId="208"/>
          <ac:cxnSpMkLst>
            <pc:docMk/>
            <pc:sldMk cId="2180920574" sldId="2142532259"/>
            <ac:cxnSpMk id="10" creationId="{851660E1-32E8-42E4-92F9-3BBE2069E8CC}"/>
          </ac:cxnSpMkLst>
        </pc:cxnChg>
        <pc:cxnChg chg="add del mod">
          <ac:chgData name="Ali, Zibraan" userId="fb472dd3-9df1-4a69-a75d-76c92106e5dd" providerId="ADAL" clId="{EED9CF83-D6E5-415F-8793-7B6B77C0D19D}" dt="2021-08-15T17:43:55.310" v="3082" actId="478"/>
          <ac:cxnSpMkLst>
            <pc:docMk/>
            <pc:sldMk cId="2180920574" sldId="2142532259"/>
            <ac:cxnSpMk id="12" creationId="{36F30EE5-2FCD-44B8-95F4-B8AD5D8BEC50}"/>
          </ac:cxnSpMkLst>
        </pc:cxnChg>
      </pc:sldChg>
      <pc:sldChg chg="addSp modSp add mod ord">
        <pc:chgData name="Ali, Zibraan" userId="fb472dd3-9df1-4a69-a75d-76c92106e5dd" providerId="ADAL" clId="{EED9CF83-D6E5-415F-8793-7B6B77C0D19D}" dt="2021-08-15T17:54:42.005" v="4174" actId="14100"/>
        <pc:sldMkLst>
          <pc:docMk/>
          <pc:sldMk cId="2647846767" sldId="2142532260"/>
        </pc:sldMkLst>
        <pc:spChg chg="mod">
          <ac:chgData name="Ali, Zibraan" userId="fb472dd3-9df1-4a69-a75d-76c92106e5dd" providerId="ADAL" clId="{EED9CF83-D6E5-415F-8793-7B6B77C0D19D}" dt="2021-08-15T17:16:18.150" v="570" actId="20577"/>
          <ac:spMkLst>
            <pc:docMk/>
            <pc:sldMk cId="2647846767" sldId="2142532260"/>
            <ac:spMk id="2" creationId="{1E481E5C-6ED4-4A88-A4AD-AC62B132AD16}"/>
          </ac:spMkLst>
        </pc:spChg>
        <pc:spChg chg="mod">
          <ac:chgData name="Ali, Zibraan" userId="fb472dd3-9df1-4a69-a75d-76c92106e5dd" providerId="ADAL" clId="{EED9CF83-D6E5-415F-8793-7B6B77C0D19D}" dt="2021-08-15T17:26:35.735" v="1475" actId="20577"/>
          <ac:spMkLst>
            <pc:docMk/>
            <pc:sldMk cId="2647846767" sldId="2142532260"/>
            <ac:spMk id="3" creationId="{953C2BDA-46AD-4F3B-9830-82FE1ED16007}"/>
          </ac:spMkLst>
        </pc:spChg>
        <pc:spChg chg="add mod">
          <ac:chgData name="Ali, Zibraan" userId="fb472dd3-9df1-4a69-a75d-76c92106e5dd" providerId="ADAL" clId="{EED9CF83-D6E5-415F-8793-7B6B77C0D19D}" dt="2021-08-15T17:25:34.130" v="1281" actId="33524"/>
          <ac:spMkLst>
            <pc:docMk/>
            <pc:sldMk cId="2647846767" sldId="2142532260"/>
            <ac:spMk id="5" creationId="{2F68AE3A-3C50-4157-81FF-D60BF8F896C1}"/>
          </ac:spMkLst>
        </pc:spChg>
        <pc:spChg chg="add mod">
          <ac:chgData name="Ali, Zibraan" userId="fb472dd3-9df1-4a69-a75d-76c92106e5dd" providerId="ADAL" clId="{EED9CF83-D6E5-415F-8793-7B6B77C0D19D}" dt="2021-08-15T17:25:06.108" v="1186" actId="20577"/>
          <ac:spMkLst>
            <pc:docMk/>
            <pc:sldMk cId="2647846767" sldId="2142532260"/>
            <ac:spMk id="7" creationId="{AE89905A-5180-42D6-9862-EC6006EE4A3E}"/>
          </ac:spMkLst>
        </pc:spChg>
        <pc:spChg chg="add mod">
          <ac:chgData name="Ali, Zibraan" userId="fb472dd3-9df1-4a69-a75d-76c92106e5dd" providerId="ADAL" clId="{EED9CF83-D6E5-415F-8793-7B6B77C0D19D}" dt="2021-08-15T17:54:34.094" v="4171" actId="14100"/>
          <ac:spMkLst>
            <pc:docMk/>
            <pc:sldMk cId="2647846767" sldId="2142532260"/>
            <ac:spMk id="8" creationId="{0E8EDA37-2EBB-49FC-830B-F8728F0CDD54}"/>
          </ac:spMkLst>
        </pc:spChg>
        <pc:spChg chg="add mod">
          <ac:chgData name="Ali, Zibraan" userId="fb472dd3-9df1-4a69-a75d-76c92106e5dd" providerId="ADAL" clId="{EED9CF83-D6E5-415F-8793-7B6B77C0D19D}" dt="2021-08-15T17:54:42.005" v="4174" actId="14100"/>
          <ac:spMkLst>
            <pc:docMk/>
            <pc:sldMk cId="2647846767" sldId="2142532260"/>
            <ac:spMk id="9" creationId="{360FF3E1-A090-4C08-AB20-59CA048DB1F3}"/>
          </ac:spMkLst>
        </pc:spChg>
        <pc:picChg chg="add mod">
          <ac:chgData name="Ali, Zibraan" userId="fb472dd3-9df1-4a69-a75d-76c92106e5dd" providerId="ADAL" clId="{EED9CF83-D6E5-415F-8793-7B6B77C0D19D}" dt="2021-08-15T17:18:14.855" v="1013" actId="1076"/>
          <ac:picMkLst>
            <pc:docMk/>
            <pc:sldMk cId="2647846767" sldId="2142532260"/>
            <ac:picMk id="4" creationId="{5B05DFA7-B2A3-4075-A16B-3561C524B5EB}"/>
          </ac:picMkLst>
        </pc:picChg>
        <pc:picChg chg="add mod">
          <ac:chgData name="Ali, Zibraan" userId="fb472dd3-9df1-4a69-a75d-76c92106e5dd" providerId="ADAL" clId="{EED9CF83-D6E5-415F-8793-7B6B77C0D19D}" dt="2021-08-15T17:24:31.599" v="1032" actId="1076"/>
          <ac:picMkLst>
            <pc:docMk/>
            <pc:sldMk cId="2647846767" sldId="2142532260"/>
            <ac:picMk id="6" creationId="{0272EF2F-0435-4AFB-9E7C-0179F9EE51BF}"/>
          </ac:picMkLst>
        </pc:picChg>
      </pc:sldChg>
      <pc:sldChg chg="add del">
        <pc:chgData name="Ali, Zibraan" userId="fb472dd3-9df1-4a69-a75d-76c92106e5dd" providerId="ADAL" clId="{EED9CF83-D6E5-415F-8793-7B6B77C0D19D}" dt="2021-08-15T17:52:45.772" v="3946" actId="47"/>
        <pc:sldMkLst>
          <pc:docMk/>
          <pc:sldMk cId="3634593852" sldId="2142532261"/>
        </pc:sldMkLst>
      </pc:sldChg>
      <pc:sldChg chg="addSp delSp modSp add del mod">
        <pc:chgData name="Ali, Zibraan" userId="fb472dd3-9df1-4a69-a75d-76c92106e5dd" providerId="ADAL" clId="{EED9CF83-D6E5-415F-8793-7B6B77C0D19D}" dt="2021-08-15T18:45:05.568" v="4339" actId="12"/>
        <pc:sldMkLst>
          <pc:docMk/>
          <pc:sldMk cId="3227196839" sldId="2142532262"/>
        </pc:sldMkLst>
        <pc:spChg chg="mod">
          <ac:chgData name="Ali, Zibraan" userId="fb472dd3-9df1-4a69-a75d-76c92106e5dd" providerId="ADAL" clId="{EED9CF83-D6E5-415F-8793-7B6B77C0D19D}" dt="2021-08-15T17:45:43.041" v="3382" actId="20577"/>
          <ac:spMkLst>
            <pc:docMk/>
            <pc:sldMk cId="3227196839" sldId="2142532262"/>
            <ac:spMk id="2" creationId="{1E481E5C-6ED4-4A88-A4AD-AC62B132AD16}"/>
          </ac:spMkLst>
        </pc:spChg>
        <pc:spChg chg="mod">
          <ac:chgData name="Ali, Zibraan" userId="fb472dd3-9df1-4a69-a75d-76c92106e5dd" providerId="ADAL" clId="{EED9CF83-D6E5-415F-8793-7B6B77C0D19D}" dt="2021-08-15T17:45:55.247" v="3446" actId="313"/>
          <ac:spMkLst>
            <pc:docMk/>
            <pc:sldMk cId="3227196839" sldId="2142532262"/>
            <ac:spMk id="3" creationId="{953C2BDA-46AD-4F3B-9830-82FE1ED16007}"/>
          </ac:spMkLst>
        </pc:spChg>
        <pc:spChg chg="add del mod">
          <ac:chgData name="Ali, Zibraan" userId="fb472dd3-9df1-4a69-a75d-76c92106e5dd" providerId="ADAL" clId="{EED9CF83-D6E5-415F-8793-7B6B77C0D19D}" dt="2021-08-15T17:48:56.254" v="3777" actId="478"/>
          <ac:spMkLst>
            <pc:docMk/>
            <pc:sldMk cId="3227196839" sldId="2142532262"/>
            <ac:spMk id="4" creationId="{634321CD-ECC1-411F-9294-0CB643EA79E7}"/>
          </ac:spMkLst>
        </pc:spChg>
        <pc:spChg chg="add mod">
          <ac:chgData name="Ali, Zibraan" userId="fb472dd3-9df1-4a69-a75d-76c92106e5dd" providerId="ADAL" clId="{EED9CF83-D6E5-415F-8793-7B6B77C0D19D}" dt="2021-08-15T18:45:05.568" v="4339" actId="12"/>
          <ac:spMkLst>
            <pc:docMk/>
            <pc:sldMk cId="3227196839" sldId="2142532262"/>
            <ac:spMk id="5" creationId="{8D03FD9E-9CE6-4352-B6E6-656444F49FD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5C491-E54D-46B5-B6B4-8B34C3B47CA6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1BCC2A-2EBD-4E38-8932-1FE96A321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81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2FF8A-800D-4351-B3ED-8B51D95CEA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C41649-2D18-4100-A2BB-7A9AC1B3CF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20897-74A5-4E92-AEB0-92751856E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90921-D5F4-4F1D-AF03-9A0A7A2A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51A01-F4B8-475B-9874-3DE50F3BA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92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5E292-DE32-4854-8302-CD72BA771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009B8B-5C88-4D6A-A2AB-F9D21032E9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4246B-2683-469F-BEFB-184DB109A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28D67-9FDE-4A39-8E33-3BCF5DEA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BAF3E-C907-492D-AC69-6F4ECC661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0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28FE35-C9BE-40E3-BC97-24B95A02B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D55981-CED9-4E5F-8F6A-22F1BAB45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7B8B5-8DF4-481E-B93F-9A9DE6E29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6A5DE-17FC-4310-8EDD-C3FA0BC4A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26F63-827F-420D-863E-E31B29610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3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, Subhead &amp; Breadcru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FC15A37-A396-4B5E-9243-B7311F197801}"/>
              </a:ext>
            </a:extLst>
          </p:cNvPr>
          <p:cNvCxnSpPr>
            <a:cxnSpLocks/>
          </p:cNvCxnSpPr>
          <p:nvPr userDrawn="1"/>
        </p:nvCxnSpPr>
        <p:spPr>
          <a:xfrm flipH="1">
            <a:off x="1524" y="564102"/>
            <a:ext cx="12188952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9F4A093-1576-4EA2-8A5C-DF87DA75C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164" y="200311"/>
            <a:ext cx="10332720" cy="388202"/>
          </a:xfrm>
          <a:prstGeom prst="rect">
            <a:avLst/>
          </a:prstGeom>
        </p:spPr>
        <p:txBody>
          <a:bodyPr anchor="ctr"/>
          <a:lstStyle>
            <a:lvl1pPr>
              <a:defRPr sz="2000">
                <a:solidFill>
                  <a:schemeClr val="accent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50569C8E-182F-4A1C-9559-B76A31992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1986" y="6621836"/>
            <a:ext cx="2743200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F153A121-4F83-4F26-A108-B06F810F4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090ADD6D-251D-442C-8CB5-75934441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6164" y="622964"/>
            <a:ext cx="11819022" cy="3293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77B6C3-7E24-4922-871B-4E5124F7CB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9281"/>
          <a:stretch/>
        </p:blipFill>
        <p:spPr>
          <a:xfrm>
            <a:off x="10719752" y="6584161"/>
            <a:ext cx="972579" cy="24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02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0B583-84F3-4C1A-925A-6BBDC53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EB1BF-3463-4EAF-A926-B6627C942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AAF2C-C863-44D0-A31D-9790352B4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BAED4-43A7-4343-A7A7-33494DDC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3F0B4-3FF7-4AB0-924E-DFCB2C1F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1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12DBC-4302-464B-9F26-F1133834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86E0C-A51A-4FC1-9821-4C1350B62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9CBE4-D692-480B-9868-B38EF3601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EE58D-8DE1-4279-86DE-0866894D2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DD89D-E69D-46CD-86C2-8CE642EA6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577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B276F-D318-49B0-9CB2-8E21E41E0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ACFB2-0C2A-48BC-8283-98224B7C13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4F63-B74C-4E4D-B732-E285B56DB7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6FE4B5-1F5A-4203-8BD9-331733EB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C7ABA7-3AF7-452B-9D23-96F1A0453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B75B9C-16FC-4836-A706-EAF7991B5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91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1663A-B849-4B2D-9E96-769770AD6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9A77B4-FD1F-4188-81BC-750CB9E7A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2A38EF-98BB-43E9-A20F-7D67DB1AF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6026DB-A50E-42C2-B4EE-D3AB5F6510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77512F-3B48-4498-83AC-560F4936CD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C62921-C776-4D1F-AB68-E5F9F9EDB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0FB8E8-554F-4939-B93B-5BEAA9BC0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85B38A-9490-4FA2-BB4E-362796BCE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4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26BCD-D7C0-4155-9791-845DC3D7F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E43934-6E89-499C-8A35-12C387AED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0079C-DA66-4CBA-B008-4E8C16062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ACCAB9-593C-40B2-9806-DE3EFF44A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261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0E3146-DAE2-4A8C-87E3-45AAC0D0F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C5C358-1C84-422E-BFD6-30477A080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76835A-1E2E-4E09-AE9F-FEB395A97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39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0A359-FDC4-4B16-AA6B-830B93D2B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B327D-350D-46E9-9200-7FEFD6A99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BA682-33F6-46C1-AACE-8DF43A029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D57BC-2DB3-4083-8D14-F303F7A63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3DD7E-E35A-4E09-90B6-F5C3F3B3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2320E-D443-4078-9DC4-8FDBF7771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8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A5203-F687-448F-B101-1A40CBF4F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F47C18-C1C7-477D-A4F0-9836B43A61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C622A2-9BB0-4718-A02C-519B1F770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684E2-F4EF-4CE2-920E-B3ADF49AB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329F3-03A9-4F77-8E59-93011F2DB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25A6C7-3B23-4675-A56F-FE34D09F8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36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37098-330A-4D90-98E5-F8ADBA6E4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FD26F-613B-4991-B5C7-155B80FBA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DC00-AFF0-40D5-8024-32B52CF402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55C64-B033-472C-AA90-011357DE6C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C7B38-E31A-4430-B708-EC4747C4B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8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AEB18-309C-4256-8D3E-87C1C84FF8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Open Sans"/>
                <a:ea typeface="Open Sans"/>
                <a:cs typeface="Open Sans"/>
              </a:rPr>
              <a:t>VASE+ Features Update​</a:t>
            </a:r>
            <a:endParaRPr lang="en-US" sz="4000">
              <a:latin typeface="Open Sans"/>
              <a:ea typeface="Open Sans"/>
              <a:cs typeface="Open San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0E4692-6F20-4A1F-823C-20DA401548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Open Sans"/>
                <a:ea typeface="Open Sans"/>
                <a:cs typeface="Open Sans"/>
              </a:rPr>
              <a:t>August 15</a:t>
            </a:r>
            <a:r>
              <a:rPr lang="en-US" baseline="30000" dirty="0">
                <a:latin typeface="Open Sans"/>
                <a:ea typeface="Open Sans"/>
                <a:cs typeface="Open Sans"/>
              </a:rPr>
              <a:t>th</a:t>
            </a:r>
            <a:r>
              <a:rPr lang="en-US" dirty="0">
                <a:latin typeface="Open Sans"/>
                <a:ea typeface="Open Sans"/>
                <a:cs typeface="Open Sans"/>
              </a:rPr>
              <a:t>, 2021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BCA73EE8-F0E1-4FBB-95BB-B78354EF2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7030" y="6614310"/>
            <a:ext cx="971550" cy="20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294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COVID-19 Third Dose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>
                <a:latin typeface="Open Sans"/>
                <a:ea typeface="Open Sans"/>
                <a:cs typeface="Open Sans"/>
              </a:rPr>
              <a:t>A third dose option has been added for both Pfizer and Moderna vaccine types</a:t>
            </a:r>
            <a:endParaRPr lang="en-US" sz="1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BBB832-3530-493D-8D53-588499B194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986755"/>
            <a:ext cx="11227377" cy="280049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3A62922-C86F-4E66-86F1-F6F6D98B35BE}"/>
              </a:ext>
            </a:extLst>
          </p:cNvPr>
          <p:cNvSpPr/>
          <p:nvPr/>
        </p:nvSpPr>
        <p:spPr>
          <a:xfrm>
            <a:off x="8580582" y="2387002"/>
            <a:ext cx="2832959" cy="65176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9704B8-5992-4617-8ADE-57F1368DE6E7}"/>
              </a:ext>
            </a:extLst>
          </p:cNvPr>
          <p:cNvSpPr txBox="1"/>
          <p:nvPr/>
        </p:nvSpPr>
        <p:spPr>
          <a:xfrm>
            <a:off x="186164" y="4124133"/>
            <a:ext cx="77585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Vase+ now allows for a third vaccination dose to be entered for Pfizer and Moderna vaccine types. The health questionnaire now will prompt individuals with selecting the dates of when their doses were received. </a:t>
            </a:r>
          </a:p>
        </p:txBody>
      </p:sp>
    </p:spTree>
    <p:extLst>
      <p:ext uri="{BB962C8B-B14F-4D97-AF65-F5344CB8AC3E}">
        <p14:creationId xmlns:p14="http://schemas.microsoft.com/office/powerpoint/2010/main" val="1232784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28 Day Interval Warning – 3</a:t>
            </a:r>
            <a:r>
              <a:rPr lang="en-US" baseline="30000" dirty="0"/>
              <a:t>rd</a:t>
            </a:r>
            <a:r>
              <a:rPr lang="en-US" dirty="0"/>
              <a:t> dose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/>
              <a:t>A warning is displayed when scheduling an appointment within 28 days of last vaccination received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05DFA7-B2A3-4075-A16B-3561C524B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8640" y="1233021"/>
            <a:ext cx="3816546" cy="192414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F68AE3A-3C50-4157-81FF-D60BF8F896C1}"/>
              </a:ext>
            </a:extLst>
          </p:cNvPr>
          <p:cNvSpPr txBox="1"/>
          <p:nvPr/>
        </p:nvSpPr>
        <p:spPr>
          <a:xfrm>
            <a:off x="186164" y="1233021"/>
            <a:ext cx="77585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an individual tries to register for a 3</a:t>
            </a:r>
            <a:r>
              <a:rPr lang="en-US" baseline="30000" dirty="0"/>
              <a:t>rd</a:t>
            </a:r>
            <a:r>
              <a:rPr lang="en-US" dirty="0"/>
              <a:t> dose appointment within 28 days of receiving their 2</a:t>
            </a:r>
            <a:r>
              <a:rPr lang="en-US" baseline="30000" dirty="0"/>
              <a:t>nd</a:t>
            </a:r>
            <a:r>
              <a:rPr lang="en-US" dirty="0"/>
              <a:t> dose, the individual will be provided with a warning message such as this when filling out their health questionnaire. Both Moderna and Pfizer have a 28-day waiting period.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72EF2F-0435-4AFB-9E7C-0179F9EE51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164" y="3700831"/>
            <a:ext cx="11582995" cy="13018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E89905A-5180-42D6-9862-EC6006EE4A3E}"/>
              </a:ext>
            </a:extLst>
          </p:cNvPr>
          <p:cNvSpPr txBox="1"/>
          <p:nvPr/>
        </p:nvSpPr>
        <p:spPr>
          <a:xfrm>
            <a:off x="186163" y="5163314"/>
            <a:ext cx="7758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vaccine administrator will also see the following warning if an individual is being administered a 3</a:t>
            </a:r>
            <a:r>
              <a:rPr lang="en-US" baseline="30000" dirty="0"/>
              <a:t>rd</a:t>
            </a:r>
            <a:r>
              <a:rPr lang="en-US" dirty="0"/>
              <a:t> dose prior to 28 days.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E8EDA37-2EBB-49FC-830B-F8728F0CDD54}"/>
              </a:ext>
            </a:extLst>
          </p:cNvPr>
          <p:cNvSpPr/>
          <p:nvPr/>
        </p:nvSpPr>
        <p:spPr>
          <a:xfrm>
            <a:off x="8472298" y="1636894"/>
            <a:ext cx="3296861" cy="79645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0FF3E1-A090-4C08-AB20-59CA048DB1F3}"/>
              </a:ext>
            </a:extLst>
          </p:cNvPr>
          <p:cNvSpPr/>
          <p:nvPr/>
        </p:nvSpPr>
        <p:spPr>
          <a:xfrm>
            <a:off x="186163" y="4147760"/>
            <a:ext cx="9246595" cy="85488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647846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Schedule 3</a:t>
            </a:r>
            <a:r>
              <a:rPr lang="en-US" baseline="30000" dirty="0"/>
              <a:t>rd</a:t>
            </a:r>
            <a:r>
              <a:rPr lang="en-US" dirty="0"/>
              <a:t> Dose Appointment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>
                <a:latin typeface="Open Sans"/>
                <a:ea typeface="Open Sans"/>
                <a:cs typeface="Open Sans"/>
              </a:rPr>
              <a:t>Ability to schedule a 3</a:t>
            </a:r>
            <a:r>
              <a:rPr lang="en-US" sz="1800" baseline="30000" dirty="0">
                <a:latin typeface="Open Sans"/>
                <a:ea typeface="Open Sans"/>
                <a:cs typeface="Open Sans"/>
              </a:rPr>
              <a:t>rd</a:t>
            </a:r>
            <a:r>
              <a:rPr lang="en-US" sz="1800" dirty="0">
                <a:latin typeface="Open Sans"/>
                <a:ea typeface="Open Sans"/>
                <a:cs typeface="Open Sans"/>
              </a:rPr>
              <a:t> dose appointment for registrants is now available </a:t>
            </a:r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E08587-2C6C-4239-92C4-0AD30A27E9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1105729"/>
            <a:ext cx="8380494" cy="161489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35E2597-3F09-4B74-B2FA-6F6874C135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164" y="3429000"/>
            <a:ext cx="6380891" cy="291907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00C5201-6F39-4555-8E27-727F22DC72B4}"/>
              </a:ext>
            </a:extLst>
          </p:cNvPr>
          <p:cNvSpPr/>
          <p:nvPr/>
        </p:nvSpPr>
        <p:spPr>
          <a:xfrm>
            <a:off x="186165" y="1814347"/>
            <a:ext cx="1347072" cy="68870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0E4062-B7C4-4C92-83E2-D6FE0A9D08B0}"/>
              </a:ext>
            </a:extLst>
          </p:cNvPr>
          <p:cNvSpPr txBox="1"/>
          <p:nvPr/>
        </p:nvSpPr>
        <p:spPr>
          <a:xfrm>
            <a:off x="8560017" y="1146216"/>
            <a:ext cx="351190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Individuals who have received their 2</a:t>
            </a:r>
            <a:r>
              <a:rPr lang="en-US" baseline="30000" dirty="0"/>
              <a:t>nd</a:t>
            </a:r>
            <a:r>
              <a:rPr lang="en-US" dirty="0"/>
              <a:t> dose will now have an action assigned under them to schedule a 3</a:t>
            </a:r>
            <a:r>
              <a:rPr lang="en-US" baseline="30000" dirty="0"/>
              <a:t>rd</a:t>
            </a:r>
            <a:r>
              <a:rPr lang="en-US" dirty="0"/>
              <a:t> appointment. </a:t>
            </a:r>
          </a:p>
          <a:p>
            <a:r>
              <a:rPr lang="en-US" i="1" dirty="0"/>
              <a:t>*VASE+ will not be sending out automated emails to schedule 3</a:t>
            </a:r>
            <a:r>
              <a:rPr lang="en-US" i="1" baseline="30000" dirty="0"/>
              <a:t>rd</a:t>
            </a:r>
            <a:r>
              <a:rPr lang="en-US" i="1" dirty="0"/>
              <a:t> dose appointments. Only 2</a:t>
            </a:r>
            <a:r>
              <a:rPr lang="en-US" i="1" baseline="30000" dirty="0"/>
              <a:t>nd</a:t>
            </a:r>
            <a:r>
              <a:rPr lang="en-US" i="1" dirty="0"/>
              <a:t> dose appointment emails will be sent out.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1CFFD6-6F30-4E8F-847F-5B4D66E91E98}"/>
              </a:ext>
            </a:extLst>
          </p:cNvPr>
          <p:cNvSpPr/>
          <p:nvPr/>
        </p:nvSpPr>
        <p:spPr>
          <a:xfrm>
            <a:off x="255438" y="4017220"/>
            <a:ext cx="6191544" cy="5270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F9ED66-6F23-48A9-AD1C-2324157F3B85}"/>
              </a:ext>
            </a:extLst>
          </p:cNvPr>
          <p:cNvSpPr txBox="1"/>
          <p:nvPr/>
        </p:nvSpPr>
        <p:spPr>
          <a:xfrm>
            <a:off x="6709103" y="4480710"/>
            <a:ext cx="54828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When a clinic staff is trying to schedule a 3</a:t>
            </a:r>
            <a:r>
              <a:rPr lang="en-US" baseline="30000" dirty="0"/>
              <a:t>rd</a:t>
            </a:r>
            <a:r>
              <a:rPr lang="en-US" dirty="0"/>
              <a:t> dose appointment, only clinics that are past the 28-day wait period will be displayed. </a:t>
            </a:r>
          </a:p>
        </p:txBody>
      </p:sp>
    </p:spTree>
    <p:extLst>
      <p:ext uri="{BB962C8B-B14F-4D97-AF65-F5344CB8AC3E}">
        <p14:creationId xmlns:p14="http://schemas.microsoft.com/office/powerpoint/2010/main" val="3514392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COVID-19 Vaccines Fact Sheets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>
                <a:latin typeface="Open Sans"/>
                <a:ea typeface="Open Sans"/>
                <a:cs typeface="Open Sans"/>
              </a:rPr>
              <a:t>Fact sheets for COVID vaccine types </a:t>
            </a:r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D952E5-A211-4DB0-956D-1A395816B0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986755"/>
            <a:ext cx="8145036" cy="367175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DCB6E72-AAB4-4757-91CC-1BB9C076FFAD}"/>
              </a:ext>
            </a:extLst>
          </p:cNvPr>
          <p:cNvSpPr/>
          <p:nvPr/>
        </p:nvSpPr>
        <p:spPr>
          <a:xfrm>
            <a:off x="264674" y="1403329"/>
            <a:ext cx="7891035" cy="150612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848A9F-831C-4F82-9F27-2DCFDC97CA70}"/>
              </a:ext>
            </a:extLst>
          </p:cNvPr>
          <p:cNvSpPr txBox="1"/>
          <p:nvPr/>
        </p:nvSpPr>
        <p:spPr>
          <a:xfrm>
            <a:off x="264674" y="5075088"/>
            <a:ext cx="80665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Fact sheets are now available to view for all vaccine types, under the vaccine administrators view when vaccinating an individual. </a:t>
            </a:r>
          </a:p>
        </p:txBody>
      </p:sp>
    </p:spTree>
    <p:extLst>
      <p:ext uri="{BB962C8B-B14F-4D97-AF65-F5344CB8AC3E}">
        <p14:creationId xmlns:p14="http://schemas.microsoft.com/office/powerpoint/2010/main" val="2565285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Updated Health Questionnaire Layout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>
                <a:latin typeface="Open Sans"/>
                <a:ea typeface="Open Sans"/>
                <a:cs typeface="Open Sans"/>
              </a:rPr>
              <a:t>The health questionnaire now prompts a warning message when someone is sick </a:t>
            </a:r>
            <a:endParaRPr lang="en-US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42C356-B9EB-484F-B608-774273B634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86" y="3712134"/>
            <a:ext cx="3797495" cy="21591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6E1D16F-E59B-4B74-A5E0-C455F3F825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164" y="986755"/>
            <a:ext cx="11284530" cy="257823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A107228-CA05-446F-8F3A-8DE94D8CAB3B}"/>
              </a:ext>
            </a:extLst>
          </p:cNvPr>
          <p:cNvSpPr/>
          <p:nvPr/>
        </p:nvSpPr>
        <p:spPr>
          <a:xfrm>
            <a:off x="186163" y="986755"/>
            <a:ext cx="2208693" cy="5633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23C0BDE-DB5D-4E4B-ABB1-09BAA4C755DA}"/>
              </a:ext>
            </a:extLst>
          </p:cNvPr>
          <p:cNvSpPr/>
          <p:nvPr/>
        </p:nvSpPr>
        <p:spPr>
          <a:xfrm>
            <a:off x="360335" y="4102980"/>
            <a:ext cx="3536545" cy="168821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11BC16-7897-4E07-A8DC-7244273F9D09}"/>
              </a:ext>
            </a:extLst>
          </p:cNvPr>
          <p:cNvSpPr/>
          <p:nvPr/>
        </p:nvSpPr>
        <p:spPr>
          <a:xfrm>
            <a:off x="6249133" y="4345223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51660E1-32E8-42E4-92F9-3BBE2069E8CC}"/>
              </a:ext>
            </a:extLst>
          </p:cNvPr>
          <p:cNvCxnSpPr>
            <a:cxnSpLocks/>
          </p:cNvCxnSpPr>
          <p:nvPr/>
        </p:nvCxnSpPr>
        <p:spPr>
          <a:xfrm>
            <a:off x="1185887" y="1550126"/>
            <a:ext cx="0" cy="255285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E460A29-20CB-4D5D-B286-4669FEBED9F7}"/>
              </a:ext>
            </a:extLst>
          </p:cNvPr>
          <p:cNvSpPr txBox="1"/>
          <p:nvPr/>
        </p:nvSpPr>
        <p:spPr>
          <a:xfrm>
            <a:off x="4285716" y="4191524"/>
            <a:ext cx="62331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question “Are you feeling sick today?” has been placed at the top of the health questionnaire. </a:t>
            </a:r>
          </a:p>
          <a:p>
            <a:endParaRPr lang="en-US" dirty="0"/>
          </a:p>
          <a:p>
            <a:r>
              <a:rPr lang="en-US" dirty="0"/>
              <a:t>If an individual answers yes, the warning on the left will displayed to them. </a:t>
            </a:r>
          </a:p>
        </p:txBody>
      </p:sp>
    </p:spTree>
    <p:extLst>
      <p:ext uri="{BB962C8B-B14F-4D97-AF65-F5344CB8AC3E}">
        <p14:creationId xmlns:p14="http://schemas.microsoft.com/office/powerpoint/2010/main" val="2180920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Further Changes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>
                <a:latin typeface="Open Sans"/>
                <a:ea typeface="Open Sans"/>
                <a:cs typeface="Open Sans"/>
              </a:rPr>
              <a:t>A list of other functionalities that have been added to VASE+ </a:t>
            </a:r>
            <a:endParaRPr lang="en-US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03FD9E-9CE6-4352-B6E6-656444F49FDB}"/>
              </a:ext>
            </a:extLst>
          </p:cNvPr>
          <p:cNvSpPr txBox="1"/>
          <p:nvPr/>
        </p:nvSpPr>
        <p:spPr>
          <a:xfrm>
            <a:off x="186164" y="1361628"/>
            <a:ext cx="118190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Open Sans"/>
                <a:ea typeface="Open Sans"/>
                <a:cs typeface="Open Sans"/>
              </a:rPr>
              <a:t>Call center staff can schedule, reschedule, or cancel a third dose appointment for registrants who have were previously considered to be fully vaccinated with Moderna of Pfizer</a:t>
            </a:r>
          </a:p>
          <a:p>
            <a:pPr marL="285750" indent="-28575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endParaRPr lang="en-US" dirty="0">
              <a:latin typeface="Open Sans"/>
              <a:ea typeface="Open Sans"/>
              <a:cs typeface="Open Sans"/>
            </a:endParaRPr>
          </a:p>
          <a:p>
            <a:pPr marL="285750" indent="-28575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Open Sans"/>
                <a:ea typeface="Open Sans"/>
                <a:cs typeface="Open Sans"/>
              </a:rPr>
              <a:t>Registrants are able to schedule, reschedule, or cancel their third dose appointments through the VASE+ scheduling engine. </a:t>
            </a:r>
          </a:p>
          <a:p>
            <a:pPr marL="285750" indent="-28575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endParaRPr lang="en-US" dirty="0">
              <a:latin typeface="Open Sans"/>
              <a:ea typeface="Open Sans"/>
              <a:cs typeface="Open Sans"/>
            </a:endParaRPr>
          </a:p>
          <a:p>
            <a:pPr marL="285750" indent="-28575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Open Sans"/>
                <a:ea typeface="Open Sans"/>
                <a:cs typeface="Open Sans"/>
              </a:rPr>
              <a:t>The typo in the question “Have a history of </a:t>
            </a:r>
            <a:r>
              <a:rPr lang="en-US" dirty="0" err="1">
                <a:latin typeface="Open Sans"/>
                <a:ea typeface="Open Sans"/>
                <a:cs typeface="Open Sans"/>
              </a:rPr>
              <a:t>herparin</a:t>
            </a:r>
            <a:r>
              <a:rPr lang="en-US" dirty="0">
                <a:latin typeface="Open Sans"/>
                <a:ea typeface="Open Sans"/>
                <a:cs typeface="Open Sans"/>
              </a:rPr>
              <a:t>-induced thrombocytopenia (HIT)?” is corrected.</a:t>
            </a:r>
          </a:p>
        </p:txBody>
      </p:sp>
    </p:spTree>
    <p:extLst>
      <p:ext uri="{BB962C8B-B14F-4D97-AF65-F5344CB8AC3E}">
        <p14:creationId xmlns:p14="http://schemas.microsoft.com/office/powerpoint/2010/main" val="3227196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EE23F851182E4EBD13B99F8F10139B" ma:contentTypeVersion="12" ma:contentTypeDescription="Create a new document." ma:contentTypeScope="" ma:versionID="bb75fa02c617b3ff1e1c459287b93cc6">
  <xsd:schema xmlns:xsd="http://www.w3.org/2001/XMLSchema" xmlns:xs="http://www.w3.org/2001/XMLSchema" xmlns:p="http://schemas.microsoft.com/office/2006/metadata/properties" xmlns:ns2="99918207-70f4-4692-8e19-8fc913462058" xmlns:ns3="d0ca13b7-c6ed-42f9-9bda-57a4fb0cfcc4" targetNamespace="http://schemas.microsoft.com/office/2006/metadata/properties" ma:root="true" ma:fieldsID="779180aea94bfcdef32e45bd035114a1" ns2:_="" ns3:_="">
    <xsd:import namespace="99918207-70f4-4692-8e19-8fc913462058"/>
    <xsd:import namespace="d0ca13b7-c6ed-42f9-9bda-57a4fb0cfc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918207-70f4-4692-8e19-8fc9134620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a13b7-c6ed-42f9-9bda-57a4fb0cfcc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34782F4-150A-485E-8E65-D18B3B1450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87EEF88-BF37-4300-98B2-AED2FC6B7CBF}">
  <ds:schemaRefs>
    <ds:schemaRef ds:uri="99918207-70f4-4692-8e19-8fc913462058"/>
    <ds:schemaRef ds:uri="d0ca13b7-c6ed-42f9-9bda-57a4fb0cfc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9F8E4C0-641A-4FFF-A5B7-23A7D3C720BB}">
  <ds:schemaRefs>
    <ds:schemaRef ds:uri="99918207-70f4-4692-8e19-8fc913462058"/>
    <ds:schemaRef ds:uri="d0ca13b7-c6ed-42f9-9bda-57a4fb0cfcc4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414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Open Sans</vt:lpstr>
      <vt:lpstr>Open Sans Semibold</vt:lpstr>
      <vt:lpstr>Times New Roman</vt:lpstr>
      <vt:lpstr>Wingdings</vt:lpstr>
      <vt:lpstr>Office Theme</vt:lpstr>
      <vt:lpstr>VASE+ Features Update​</vt:lpstr>
      <vt:lpstr>COVID-19 Third Dose </vt:lpstr>
      <vt:lpstr>28 Day Interval Warning – 3rd dose </vt:lpstr>
      <vt:lpstr>Schedule 3rd Dose Appointment</vt:lpstr>
      <vt:lpstr>COVID-19 Vaccines Fact Sheets</vt:lpstr>
      <vt:lpstr>Updated Health Questionnaire Layout </vt:lpstr>
      <vt:lpstr>Further Changes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VASE+ Feature Updates​</dc:title>
  <dc:creator>Ali, Zibraan</dc:creator>
  <cp:lastModifiedBy>Ali, Zibraan</cp:lastModifiedBy>
  <cp:revision>71</cp:revision>
  <dcterms:created xsi:type="dcterms:W3CDTF">2021-05-25T15:46:18Z</dcterms:created>
  <dcterms:modified xsi:type="dcterms:W3CDTF">2021-08-15T18:45:08Z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0x010100D8EE23F851182E4EBD13B99F8F10139B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2021-06-01T17:04:46Z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f7960d67-84e2-4990-92a9-902d46f6dd3e</vt:lpwstr>
  </property>
  <property fmtid="{D5CDD505-2E9C-101B-9397-08002B2CF9AE}" pid="9" name="MSIP_Label_ea60d57e-af5b-4752-ac57-3e4f28ca11dc_ContentBits">
    <vt:lpwstr>0</vt:lpwstr>
  </property>
</Properties>
</file>