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142532204" r:id="rId5"/>
    <p:sldId id="2142532256" r:id="rId6"/>
    <p:sldId id="2142532260" r:id="rId7"/>
    <p:sldId id="2142532257" r:id="rId8"/>
    <p:sldId id="2142532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ngelberg, Benjamin" initials="EB" lastIdx="15" clrIdx="0">
    <p:extLst>
      <p:ext uri="{19B8F6BF-5375-455C-9EA6-DF929625EA0E}">
        <p15:presenceInfo xmlns:p15="http://schemas.microsoft.com/office/powerpoint/2012/main" userId="S::bengelberg@deloitte.com::61333d35-f915-412c-a3f5-dd61eef712ca" providerId="AD"/>
      </p:ext>
    </p:extLst>
  </p:cmAuthor>
  <p:cmAuthor id="2" name="Ali, Zibraan" initials="AZ" lastIdx="3" clrIdx="1">
    <p:extLst>
      <p:ext uri="{19B8F6BF-5375-455C-9EA6-DF929625EA0E}">
        <p15:presenceInfo xmlns:p15="http://schemas.microsoft.com/office/powerpoint/2012/main" userId="S::ziali@deloitte.com::fb472dd3-9df1-4a69-a75d-76c92106e5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88B08C-7FF7-4B8C-9E27-E7E791D38B9E}" v="150" dt="2021-08-26T16:02:08.982"/>
    <p1510:client id="{1E02DCFA-1C90-79AC-BFEF-092FB77DAA7B}" v="4" dt="2021-08-26T15:51:36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9" d="100"/>
          <a:sy n="49" d="100"/>
        </p:scale>
        <p:origin x="131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B5C491-E54D-46B5-B6B4-8B34C3B47CA6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1BCC2A-2EBD-4E38-8932-1FE96A321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81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2FF8A-800D-4351-B3ED-8B51D95CEA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C41649-2D18-4100-A2BB-7A9AC1B3CF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20897-74A5-4E92-AEB0-92751856E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F90921-D5F4-4F1D-AF03-9A0A7A2A3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51A01-F4B8-475B-9874-3DE50F3BA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492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5E292-DE32-4854-8302-CD72BA771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009B8B-5C88-4D6A-A2AB-F9D21032E9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84246B-2683-469F-BEFB-184DB109A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28D67-9FDE-4A39-8E33-3BCF5DEA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BAF3E-C907-492D-AC69-6F4ECC661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05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028FE35-C9BE-40E3-BC97-24B95A02BA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D55981-CED9-4E5F-8F6A-22F1BAB45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77B8B5-8DF4-481E-B93F-9A9DE6E29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46A5DE-17FC-4310-8EDD-C3FA0BC4A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326F63-827F-420D-863E-E31B29610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3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, Subhead &amp; Breadcrum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FC15A37-A396-4B5E-9243-B7311F197801}"/>
              </a:ext>
            </a:extLst>
          </p:cNvPr>
          <p:cNvCxnSpPr>
            <a:cxnSpLocks/>
          </p:cNvCxnSpPr>
          <p:nvPr userDrawn="1"/>
        </p:nvCxnSpPr>
        <p:spPr>
          <a:xfrm flipH="1">
            <a:off x="1524" y="564102"/>
            <a:ext cx="1218895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9F4A093-1576-4EA2-8A5C-DF87DA75C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164" y="200311"/>
            <a:ext cx="10332720" cy="388202"/>
          </a:xfrm>
          <a:prstGeom prst="rect">
            <a:avLst/>
          </a:prstGeom>
        </p:spPr>
        <p:txBody>
          <a:bodyPr anchor="ctr"/>
          <a:lstStyle>
            <a:lvl1pPr>
              <a:defRPr sz="2000">
                <a:solidFill>
                  <a:schemeClr val="accent5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2">
            <a:extLst>
              <a:ext uri="{FF2B5EF4-FFF2-40B4-BE49-F238E27FC236}">
                <a16:creationId xmlns:a16="http://schemas.microsoft.com/office/drawing/2014/main" id="{50569C8E-182F-4A1C-9559-B76A31992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61986" y="6621836"/>
            <a:ext cx="2743200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fld id="{F153A121-4F83-4F26-A108-B06F810F4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090ADD6D-251D-442C-8CB5-75934441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86164" y="622964"/>
            <a:ext cx="11819022" cy="3293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B6C3-7E24-4922-871B-4E5124F7CB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9281"/>
          <a:stretch/>
        </p:blipFill>
        <p:spPr>
          <a:xfrm>
            <a:off x="10719752" y="6584161"/>
            <a:ext cx="972579" cy="243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0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0B583-84F3-4C1A-925A-6BBDC53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B1BF-3463-4EAF-A926-B6627C942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AAF2C-C863-44D0-A31D-9790352B4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BAED4-43A7-4343-A7A7-33494DDC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3F0B4-3FF7-4AB0-924E-DFCB2C1F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12DBC-4302-464B-9F26-F11338349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86E0C-A51A-4FC1-9821-4C1350B62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9CBE4-D692-480B-9868-B38EF3601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EE58D-8DE1-4279-86DE-0866894D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DD89D-E69D-46CD-86C2-8CE642EA6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57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B276F-D318-49B0-9CB2-8E21E41E03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1ACFB2-0C2A-48BC-8283-98224B7C1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9B4F63-B74C-4E4D-B732-E285B56DB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FE4B5-1F5A-4203-8BD9-331733EB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7ABA7-3AF7-452B-9D23-96F1A0453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B75B9C-16FC-4836-A706-EAF7991B5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9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1663A-B849-4B2D-9E96-769770AD6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9A77B4-FD1F-4188-81BC-750CB9E7A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2A38EF-98BB-43E9-A20F-7D67DB1AFC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6026DB-A50E-42C2-B4EE-D3AB5F651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77512F-3B48-4498-83AC-560F4936CD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C62921-C776-4D1F-AB68-E5F9F9EDB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0FB8E8-554F-4939-B93B-5BEAA9BC0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85B38A-9490-4FA2-BB4E-362796BCE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4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26BCD-D7C0-4155-9791-845DC3D7F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E43934-6E89-499C-8A35-12C387AED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90079C-DA66-4CBA-B008-4E8C1606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ACCAB9-593C-40B2-9806-DE3EFF44A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61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0E3146-DAE2-4A8C-87E3-45AAC0D0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5C358-1C84-422E-BFD6-30477A080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76835A-1E2E-4E09-AE9F-FEB395A97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3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0A359-FDC4-4B16-AA6B-830B93D2B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B327D-350D-46E9-9200-7FEFD6A99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BBA682-33F6-46C1-AACE-8DF43A029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57BC-2DB3-4083-8D14-F303F7A63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3DD7E-E35A-4E09-90B6-F5C3F3B3F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F2320E-D443-4078-9DC4-8FDBF7771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A5203-F687-448F-B101-1A40CBF4F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F47C18-C1C7-477D-A4F0-9836B43A6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C622A2-9BB0-4718-A02C-519B1F770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684E2-F4EF-4CE2-920E-B3ADF49AB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329F3-03A9-4F77-8E59-93011F2DB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25A6C7-3B23-4675-A56F-FE34D09F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636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B37098-330A-4D90-98E5-F8ADBA6E4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FD26F-613B-4991-B5C7-155B80FBAA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C00-AFF0-40D5-8024-32B52CF402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05B0E-BE26-422D-A45A-C8E6FB21C40E}" type="datetimeFigureOut">
              <a:rPr lang="en-US" smtClean="0"/>
              <a:t>8/26/2021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55C64-B033-472C-AA90-011357DE6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C7B38-E31A-4430-B708-EC4747C4B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1614E3-0D99-4A23-9454-851B3EA16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8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AEB18-309C-4256-8D3E-87C1C84FF8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VASE+ Features Update​</a:t>
            </a:r>
            <a:endParaRPr lang="en-US" sz="4000" dirty="0">
              <a:latin typeface="Open Sans"/>
              <a:ea typeface="Open Sans"/>
              <a:cs typeface="Open San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E4692-6F20-4A1F-823C-20DA401548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Open Sans"/>
                <a:ea typeface="Open Sans"/>
                <a:cs typeface="Open Sans"/>
              </a:rPr>
              <a:t>August 26</a:t>
            </a:r>
            <a:r>
              <a:rPr lang="en-US" baseline="30000" dirty="0">
                <a:latin typeface="Open Sans"/>
                <a:ea typeface="Open Sans"/>
                <a:cs typeface="Open Sans"/>
              </a:rPr>
              <a:t>th</a:t>
            </a:r>
            <a:r>
              <a:rPr lang="en-US" dirty="0">
                <a:latin typeface="Open Sans"/>
                <a:ea typeface="Open Sans"/>
                <a:cs typeface="Open Sans"/>
              </a:rPr>
              <a:t>, 2021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A73EE8-F0E1-4FBB-95BB-B78354EF23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7030" y="6614310"/>
            <a:ext cx="971550" cy="20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294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722B179-4F07-43EC-B165-D7A95D181A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083090"/>
            <a:ext cx="6296031" cy="391805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 Similar Clinic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An option has been introduced to create a similar clinic 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5442332" y="4668449"/>
            <a:ext cx="958467" cy="2120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6905351" y="2257286"/>
            <a:ext cx="361353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VASE+ now supports the ability to create a similar clinic to a clinic that was already built. This could be accessed through the edit clinic button of a clinic you’d like to re-create. </a:t>
            </a: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*Note: This feature currently is not available on any inactive clinics. </a:t>
            </a:r>
          </a:p>
        </p:txBody>
      </p:sp>
    </p:spTree>
    <p:extLst>
      <p:ext uri="{BB962C8B-B14F-4D97-AF65-F5344CB8AC3E}">
        <p14:creationId xmlns:p14="http://schemas.microsoft.com/office/powerpoint/2010/main" val="1232784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64F6129-9D33-481E-A564-7F2CD99CF2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18" y="1163757"/>
            <a:ext cx="12121946" cy="22652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Daily Total Clinic Report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/>
              <a:t>The report has been modified to display a total count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E89905A-5180-42D6-9862-EC6006EE4A3E}"/>
              </a:ext>
            </a:extLst>
          </p:cNvPr>
          <p:cNvSpPr txBox="1"/>
          <p:nvPr/>
        </p:nvSpPr>
        <p:spPr>
          <a:xfrm>
            <a:off x="186163" y="4004245"/>
            <a:ext cx="7758545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>
                <a:latin typeface="Open Sans"/>
                <a:ea typeface="Open Sans"/>
                <a:cs typeface="Open Sans"/>
              </a:rPr>
              <a:t>The </a:t>
            </a:r>
            <a:r>
              <a:rPr lang="en-US" sz="1600" i="1">
                <a:latin typeface="Open Sans"/>
                <a:ea typeface="Open Sans"/>
                <a:cs typeface="Open Sans"/>
              </a:rPr>
              <a:t>Daily Clinic Total </a:t>
            </a:r>
            <a:r>
              <a:rPr lang="en-US" sz="1600">
                <a:latin typeface="Open Sans"/>
                <a:ea typeface="Open Sans"/>
                <a:cs typeface="Open Sans"/>
              </a:rPr>
              <a:t>graph now displays a  total clinic count for report run. </a:t>
            </a:r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8EDA37-2EBB-49FC-830B-F8728F0CDD54}"/>
              </a:ext>
            </a:extLst>
          </p:cNvPr>
          <p:cNvSpPr/>
          <p:nvPr/>
        </p:nvSpPr>
        <p:spPr>
          <a:xfrm>
            <a:off x="8450264" y="2297907"/>
            <a:ext cx="3664618" cy="2139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60FF3E1-A090-4C08-AB20-59CA048DB1F3}"/>
              </a:ext>
            </a:extLst>
          </p:cNvPr>
          <p:cNvSpPr/>
          <p:nvPr/>
        </p:nvSpPr>
        <p:spPr>
          <a:xfrm>
            <a:off x="186163" y="2605247"/>
            <a:ext cx="1190945" cy="25913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4F0688A-D62E-4125-9F67-1EFECD1D8274}"/>
              </a:ext>
            </a:extLst>
          </p:cNvPr>
          <p:cNvCxnSpPr>
            <a:stCxn id="9" idx="3"/>
          </p:cNvCxnSpPr>
          <p:nvPr/>
        </p:nvCxnSpPr>
        <p:spPr>
          <a:xfrm flipV="1">
            <a:off x="1377108" y="2401677"/>
            <a:ext cx="6995711" cy="33314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78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04B62F4-C183-4954-B0C1-4CB30E391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74" y="986755"/>
            <a:ext cx="9529590" cy="428856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Administer Vaccine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Continued display of administer vaccine button </a:t>
            </a:r>
            <a:endParaRPr lang="en-US" sz="1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DCB6E72-AAB4-4757-91CC-1BB9C076FFAD}"/>
              </a:ext>
            </a:extLst>
          </p:cNvPr>
          <p:cNvSpPr/>
          <p:nvPr/>
        </p:nvSpPr>
        <p:spPr>
          <a:xfrm flipV="1">
            <a:off x="8835528" y="4934913"/>
            <a:ext cx="958736" cy="2319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48A9F-831C-4F82-9F27-2DCFDC97CA70}"/>
              </a:ext>
            </a:extLst>
          </p:cNvPr>
          <p:cNvSpPr txBox="1"/>
          <p:nvPr/>
        </p:nvSpPr>
        <p:spPr>
          <a:xfrm>
            <a:off x="186164" y="5427628"/>
            <a:ext cx="80665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Administer Vaccine button will continuously be displayed under the review section of a checked in registrant until the registrant has been vaccinated. </a:t>
            </a:r>
          </a:p>
        </p:txBody>
      </p:sp>
    </p:spTree>
    <p:extLst>
      <p:ext uri="{BB962C8B-B14F-4D97-AF65-F5344CB8AC3E}">
        <p14:creationId xmlns:p14="http://schemas.microsoft.com/office/powerpoint/2010/main" val="2565285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B9F7A1C-F728-493D-BCFA-5F2B2099A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164" y="1125187"/>
            <a:ext cx="11819022" cy="25152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E481E5C-6ED4-4A88-A4AD-AC62B132A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Health Questionnaire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3C2BDA-46AD-4F3B-9830-82FE1ED160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1800" dirty="0">
                <a:latin typeface="Open Sans"/>
                <a:ea typeface="Open Sans"/>
                <a:cs typeface="Open Sans"/>
              </a:rPr>
              <a:t>Other vaccine types have been introduced in the health questionnaire</a:t>
            </a:r>
            <a:endParaRPr lang="en-US" sz="1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A62922-C86F-4E66-86F1-F6F6D98B35BE}"/>
              </a:ext>
            </a:extLst>
          </p:cNvPr>
          <p:cNvSpPr/>
          <p:nvPr/>
        </p:nvSpPr>
        <p:spPr>
          <a:xfrm>
            <a:off x="1799381" y="3133352"/>
            <a:ext cx="958467" cy="21202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704B8-5992-4617-8ADE-57F1368DE6E7}"/>
              </a:ext>
            </a:extLst>
          </p:cNvPr>
          <p:cNvSpPr txBox="1"/>
          <p:nvPr/>
        </p:nvSpPr>
        <p:spPr>
          <a:xfrm>
            <a:off x="186164" y="4448142"/>
            <a:ext cx="112934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New vaccine types, such as AstraZeneca have been added into the Health Questionnaire for registrants to select from.</a:t>
            </a: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6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*Note: the User Training Vaccine (UTV) is only available in Beta for training purposes.  </a:t>
            </a:r>
          </a:p>
        </p:txBody>
      </p:sp>
    </p:spTree>
    <p:extLst>
      <p:ext uri="{BB962C8B-B14F-4D97-AF65-F5344CB8AC3E}">
        <p14:creationId xmlns:p14="http://schemas.microsoft.com/office/powerpoint/2010/main" val="2126678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EE23F851182E4EBD13B99F8F10139B" ma:contentTypeVersion="12" ma:contentTypeDescription="Create a new document." ma:contentTypeScope="" ma:versionID="bb75fa02c617b3ff1e1c459287b93cc6">
  <xsd:schema xmlns:xsd="http://www.w3.org/2001/XMLSchema" xmlns:xs="http://www.w3.org/2001/XMLSchema" xmlns:p="http://schemas.microsoft.com/office/2006/metadata/properties" xmlns:ns2="99918207-70f4-4692-8e19-8fc913462058" xmlns:ns3="d0ca13b7-c6ed-42f9-9bda-57a4fb0cfcc4" targetNamespace="http://schemas.microsoft.com/office/2006/metadata/properties" ma:root="true" ma:fieldsID="779180aea94bfcdef32e45bd035114a1" ns2:_="" ns3:_="">
    <xsd:import namespace="99918207-70f4-4692-8e19-8fc913462058"/>
    <xsd:import namespace="d0ca13b7-c6ed-42f9-9bda-57a4fb0cfcc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918207-70f4-4692-8e19-8fc9134620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a13b7-c6ed-42f9-9bda-57a4fb0cfcc4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4782F4-150A-485E-8E65-D18B3B1450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7EEF88-BF37-4300-98B2-AED2FC6B7CBF}">
  <ds:schemaRefs>
    <ds:schemaRef ds:uri="99918207-70f4-4692-8e19-8fc913462058"/>
    <ds:schemaRef ds:uri="d0ca13b7-c6ed-42f9-9bda-57a4fb0cfc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9F8E4C0-641A-4FFF-A5B7-23A7D3C720BB}">
  <ds:schemaRefs>
    <ds:schemaRef ds:uri="99918207-70f4-4692-8e19-8fc913462058"/>
    <ds:schemaRef ds:uri="d0ca13b7-c6ed-42f9-9bda-57a4fb0cfcc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186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Open Sans Semibold</vt:lpstr>
      <vt:lpstr>Office Theme</vt:lpstr>
      <vt:lpstr>VASE+ Features Update​</vt:lpstr>
      <vt:lpstr>Create Similar Clinic</vt:lpstr>
      <vt:lpstr>Daily Total Clinic Report </vt:lpstr>
      <vt:lpstr>Administer Vaccine </vt:lpstr>
      <vt:lpstr>Health Questionnaire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VASE+ Feature Updates​</dc:title>
  <dc:creator>Ali, Zibraan</dc:creator>
  <cp:lastModifiedBy>Ali, Zibraan</cp:lastModifiedBy>
  <cp:revision>73</cp:revision>
  <dcterms:created xsi:type="dcterms:W3CDTF">2021-05-25T15:46:18Z</dcterms:created>
  <dcterms:modified xsi:type="dcterms:W3CDTF">2021-08-26T16:02:08Z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0x010100D8EE23F851182E4EBD13B99F8F10139B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2021-06-01T17:04:46Z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f7960d67-84e2-4990-92a9-902d46f6dd3e</vt:lpwstr>
  </property>
  <property fmtid="{D5CDD505-2E9C-101B-9397-08002B2CF9AE}" pid="9" name="MSIP_Label_ea60d57e-af5b-4752-ac57-3e4f28ca11dc_ContentBits">
    <vt:lpwstr>0</vt:lpwstr>
  </property>
</Properties>
</file>