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142532204" r:id="rId5"/>
    <p:sldId id="2142532256" r:id="rId6"/>
    <p:sldId id="2142532265" r:id="rId7"/>
    <p:sldId id="2142532257" r:id="rId8"/>
    <p:sldId id="2142532260" r:id="rId9"/>
    <p:sldId id="2142532263" r:id="rId10"/>
    <p:sldId id="2142532264" r:id="rId11"/>
    <p:sldId id="2142532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1D730D-8C99-47FE-AA62-F5EB146903F3}" v="11" dt="2021-11-02T16:40:22.101"/>
    <p1510:client id="{8CA2364D-1FA3-1A03-CD08-B12085D06A4A}" v="2" dt="2021-11-02T19:23:06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11/2/2021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VASE+ Release Notes</a:t>
            </a:r>
            <a:endParaRPr lang="en-US" sz="400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pen Sans"/>
                <a:ea typeface="Open Sans"/>
                <a:cs typeface="Open Sans"/>
              </a:rPr>
              <a:t>Release 11.4</a:t>
            </a:r>
          </a:p>
          <a:p>
            <a:endParaRPr lang="en-US">
              <a:latin typeface="Open Sans"/>
              <a:ea typeface="Open Sans"/>
              <a:cs typeface="Open Sans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2AB0D61-1C7D-4AA6-90AA-E1983FBC0D4E}"/>
              </a:ext>
            </a:extLst>
          </p:cNvPr>
          <p:cNvSpPr txBox="1"/>
          <p:nvPr/>
        </p:nvSpPr>
        <p:spPr>
          <a:xfrm>
            <a:off x="10297887" y="43665"/>
            <a:ext cx="1894114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>
                <a:latin typeface="Open Sans"/>
                <a:ea typeface="Open Sans"/>
                <a:cs typeface="Open Sans"/>
              </a:rPr>
              <a:t>November 3</a:t>
            </a:r>
            <a:r>
              <a:rPr lang="en-US" sz="1400" baseline="30000">
                <a:latin typeface="Open Sans"/>
                <a:ea typeface="Open Sans"/>
                <a:cs typeface="Open Sans"/>
              </a:rPr>
              <a:t>rd</a:t>
            </a:r>
            <a:r>
              <a:rPr lang="en-US" sz="1400">
                <a:latin typeface="Open Sans"/>
                <a:ea typeface="Open Sans"/>
                <a:cs typeface="Open Sans"/>
              </a:rPr>
              <a:t>, 2021</a:t>
            </a:r>
          </a:p>
        </p:txBody>
      </p:sp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Vaccine Selection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A new vaccine selection field has been introduced</a:t>
            </a:r>
            <a:endParaRPr 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 flipH="1">
            <a:off x="8903911" y="1056823"/>
            <a:ext cx="31012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vaccine type has been introduced during the clinic schedule creation process. This is to help distinguish between clinic types, especially with the new vaccination approval for 5–11-year-olds. </a:t>
            </a:r>
          </a:p>
          <a:p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Users will be prompted to select a vaccine type being offered at their clinics and enter in vaccine supply accordingly. </a:t>
            </a:r>
          </a:p>
          <a:p>
            <a:endParaRPr lang="en-US" sz="16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600" i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*Vaccine type will not be editable once there are registrants in the clinic.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43DD07A-19DB-40EF-9C76-FEEA15DDB4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056823"/>
            <a:ext cx="8553890" cy="530252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587C4F9-BA1E-40EF-9467-27B1FD684CB2}"/>
              </a:ext>
            </a:extLst>
          </p:cNvPr>
          <p:cNvSpPr/>
          <p:nvPr/>
        </p:nvSpPr>
        <p:spPr>
          <a:xfrm>
            <a:off x="350021" y="3905864"/>
            <a:ext cx="8178230" cy="203293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12CE5D4-0D00-4816-A8E4-305B4ECC4A2B}"/>
              </a:ext>
            </a:extLst>
          </p:cNvPr>
          <p:cNvSpPr/>
          <p:nvPr/>
        </p:nvSpPr>
        <p:spPr>
          <a:xfrm>
            <a:off x="350021" y="5652470"/>
            <a:ext cx="8178230" cy="2874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97F0BF0-8B2B-4A1D-871D-ADF7E49B6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514376"/>
            <a:ext cx="6864703" cy="38292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Vaccine Lot Addition – Pfizer 5-11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A new vaccine lot option has been introduced to include Pfizer’s 5–11-year-old vaccine lots</a:t>
            </a:r>
            <a:endParaRPr 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 flipH="1">
            <a:off x="7919046" y="3172573"/>
            <a:ext cx="35986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vaccine lot field now also includes the option to select “Pfizer-BioNTech (age 5-11) to accommodate the new CDC guidelines and approval for 5–11-year-olds to get vaccinated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587C4F9-BA1E-40EF-9467-27B1FD684CB2}"/>
              </a:ext>
            </a:extLst>
          </p:cNvPr>
          <p:cNvSpPr/>
          <p:nvPr/>
        </p:nvSpPr>
        <p:spPr>
          <a:xfrm>
            <a:off x="3672589" y="3957403"/>
            <a:ext cx="3207895" cy="2564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66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Color Coding Per Vaccine Type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/>
              <a:t>Default colors are applied to vaccine types at a site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848A9F-831C-4F82-9F27-2DCFDC97CA70}"/>
              </a:ext>
            </a:extLst>
          </p:cNvPr>
          <p:cNvSpPr txBox="1"/>
          <p:nvPr/>
        </p:nvSpPr>
        <p:spPr>
          <a:xfrm flipH="1">
            <a:off x="9200141" y="2521059"/>
            <a:ext cx="28050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886079-5078-4F65-95B5-6BF58ADE5D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3" y="986755"/>
            <a:ext cx="6659397" cy="4125072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8510C56-F661-4EC3-BAAD-CE5378C252DD}"/>
              </a:ext>
            </a:extLst>
          </p:cNvPr>
          <p:cNvSpPr/>
          <p:nvPr/>
        </p:nvSpPr>
        <p:spPr>
          <a:xfrm>
            <a:off x="186164" y="1915024"/>
            <a:ext cx="2446868" cy="22824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AB4494C-19E0-4596-9E79-486B3D95FA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1010" y="952304"/>
            <a:ext cx="5034176" cy="3662363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9FD6093-DFA7-41B5-AB64-E3CB75BA1823}"/>
              </a:ext>
            </a:extLst>
          </p:cNvPr>
          <p:cNvSpPr/>
          <p:nvPr/>
        </p:nvSpPr>
        <p:spPr>
          <a:xfrm>
            <a:off x="8865620" y="952303"/>
            <a:ext cx="1424134" cy="36623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12A0693-2BF3-4664-9C34-99AA3557F5D3}"/>
              </a:ext>
            </a:extLst>
          </p:cNvPr>
          <p:cNvSpPr txBox="1"/>
          <p:nvPr/>
        </p:nvSpPr>
        <p:spPr>
          <a:xfrm>
            <a:off x="186163" y="5510069"/>
            <a:ext cx="107742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 Now has a standard color coding (shown above) for vaccine types that will carry through out the system. 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D1B87DC4-0536-43FB-BF57-2363A8AD7D69}"/>
              </a:ext>
            </a:extLst>
          </p:cNvPr>
          <p:cNvSpPr/>
          <p:nvPr/>
        </p:nvSpPr>
        <p:spPr>
          <a:xfrm>
            <a:off x="2758482" y="3135624"/>
            <a:ext cx="5981688" cy="191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28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Vaccine Color Coding Customizability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/>
              <a:t>Vaccine color selections can be customized at site levels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89905A-5180-42D6-9862-EC6006EE4A3E}"/>
              </a:ext>
            </a:extLst>
          </p:cNvPr>
          <p:cNvSpPr txBox="1"/>
          <p:nvPr/>
        </p:nvSpPr>
        <p:spPr>
          <a:xfrm>
            <a:off x="186164" y="5532691"/>
            <a:ext cx="1185777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Clinic color types are customizable at a site level and can be customized by either a locality or site admin. </a:t>
            </a:r>
          </a:p>
          <a:p>
            <a:endParaRPr lang="en-US" sz="1600">
              <a:latin typeface="Open Sans"/>
              <a:ea typeface="Open Sans"/>
              <a:cs typeface="Open San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D77D7AA-C97D-4A8E-98A0-D2C7574F6C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986755"/>
            <a:ext cx="5683542" cy="37784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D2E5AAC-5115-4DAA-ADF4-D269BE2708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2296" y="986755"/>
            <a:ext cx="5721644" cy="377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846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5E6E464-0B53-4F05-8722-9FF92EF35D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91512"/>
            <a:ext cx="11779855" cy="22861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Vaccine Name &amp; Vaccine Supply Columns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New columns have been introduced on the Dashboard</a:t>
            </a:r>
            <a:endParaRPr lang="en-US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A62922-C86F-4E66-86F1-F6F6D98B35BE}"/>
              </a:ext>
            </a:extLst>
          </p:cNvPr>
          <p:cNvSpPr/>
          <p:nvPr/>
        </p:nvSpPr>
        <p:spPr>
          <a:xfrm>
            <a:off x="9560417" y="1710794"/>
            <a:ext cx="2405602" cy="17668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4448142"/>
            <a:ext cx="11293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column showing vaccine name and another showing vaccine supply has been introduced to VASE+. These are visible at the dashboard view level. </a:t>
            </a:r>
          </a:p>
        </p:txBody>
      </p:sp>
    </p:spTree>
    <p:extLst>
      <p:ext uri="{BB962C8B-B14F-4D97-AF65-F5344CB8AC3E}">
        <p14:creationId xmlns:p14="http://schemas.microsoft.com/office/powerpoint/2010/main" val="2126678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CA0D200-8F68-4A88-8E51-27C4A9869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5" y="1467919"/>
            <a:ext cx="12192000" cy="188387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Call Center - VIIS Lookup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VIIS lookup has been introduced for call center roles</a:t>
            </a:r>
            <a:endParaRPr lang="en-US" sz="18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A62922-C86F-4E66-86F1-F6F6D98B35BE}"/>
              </a:ext>
            </a:extLst>
          </p:cNvPr>
          <p:cNvSpPr/>
          <p:nvPr/>
        </p:nvSpPr>
        <p:spPr>
          <a:xfrm>
            <a:off x="0" y="2739642"/>
            <a:ext cx="1476260" cy="2892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0" y="4293735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Call center staff will now be able to perform a VIIS lookup on registrants before scheduling appointments.</a:t>
            </a:r>
          </a:p>
          <a:p>
            <a:endParaRPr lang="en-US" sz="1600" i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765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VASE+ Release Notes 11.4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>
                <a:latin typeface="Open Sans"/>
                <a:ea typeface="Open Sans"/>
                <a:cs typeface="Open Sans"/>
              </a:rPr>
              <a:t>Here is a detailed view of all the release items </a:t>
            </a:r>
            <a:endParaRPr lang="en-US" sz="18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986755"/>
            <a:ext cx="1181902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vaccine Pfizer (age 5-11) is added to the vaccine master</a:t>
            </a:r>
          </a:p>
          <a:p>
            <a:pPr marL="742950" lvl="1" indent="-285750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Creating clinics for the new vaccine, assigning lots to the clinic in the same page while setting up clinics</a:t>
            </a:r>
          </a:p>
          <a:p>
            <a:pPr marL="742950" lvl="1" indent="-285750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there is an active appointment, system should not allow the updating the vaccine supply and vaccine type at the clinic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Pfizer (5-11) vaccine can be administered as First and Second Doses to the registrants between  5 to 11 years only. No Booster Dose</a:t>
            </a:r>
          </a:p>
          <a:p>
            <a:pPr marL="742950" lvl="1" indent="-285750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System should allow the registrant to take first dose of Pfizer(5-11) and second dose of </a:t>
            </a:r>
            <a:r>
              <a:rPr lang="en-US" sz="1600" b="0" i="0" err="1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pfizer</a:t>
            </a: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(12+) (if by the time of second dose, the registrant is 12+ years old)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Call center flow for the new vaccine like scheduling, rescheduling, cancelling appointments with validations to allow registrants of correct age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Clinic staff flow for the new vaccine like adding walk in registrant, administering vaccine, scheduling next appointment, rescheduling, canceling next appointment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Adding lots to new vaccine, assigning vaccine lots to the current clinics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Dashboard page shows a new column </a:t>
            </a:r>
            <a:r>
              <a:rPr lang="en-US" sz="1600" b="1" i="1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Vaccine Type</a:t>
            </a: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and one column for supply </a:t>
            </a:r>
            <a:r>
              <a:rPr lang="en-US" sz="1600" b="1" i="1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Vaccine Supply</a:t>
            </a:r>
            <a:endParaRPr lang="en-US" sz="1600" b="0" i="0">
              <a:solidFill>
                <a:srgbClr val="222222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Call center staff can see a new menu link VIIS Look Up and query for the vaccination history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new column is added to the Vaccine Master table to display the default color code for the vaccine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Locality admins, Site Admins can update the color for the vaccine in their clinics</a:t>
            </a:r>
          </a:p>
          <a:p>
            <a:pPr marL="285750" indent="-285750" algn="l">
              <a:spcAft>
                <a:spcPts val="60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600" b="0" i="0">
                <a:solidFill>
                  <a:srgbClr val="222222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background color of the Clinics column in all the walk-in, checked in, checked out buckets will be in the color set by the locality/site admins or will be in its default color. </a:t>
            </a:r>
          </a:p>
          <a:p>
            <a:pPr marL="285750" indent="-285750">
              <a:buClr>
                <a:schemeClr val="accent1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endParaRPr lang="en-US" sz="1600" i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48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Open Sans Semibold</vt:lpstr>
      <vt:lpstr>Wingdings</vt:lpstr>
      <vt:lpstr>Office Theme</vt:lpstr>
      <vt:lpstr>VASE+ Release Notes</vt:lpstr>
      <vt:lpstr>Vaccine Selection </vt:lpstr>
      <vt:lpstr>Vaccine Lot Addition – Pfizer 5-11</vt:lpstr>
      <vt:lpstr>Color Coding Per Vaccine Type</vt:lpstr>
      <vt:lpstr>Vaccine Color Coding Customizability </vt:lpstr>
      <vt:lpstr>Vaccine Name &amp; Vaccine Supply Columns</vt:lpstr>
      <vt:lpstr>Call Center - VIIS Lookup</vt:lpstr>
      <vt:lpstr>VASE+ Release Notes 11.4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Anderson, Dharshini</cp:lastModifiedBy>
  <cp:revision>2</cp:revision>
  <dcterms:created xsi:type="dcterms:W3CDTF">2021-05-25T15:46:18Z</dcterms:created>
  <dcterms:modified xsi:type="dcterms:W3CDTF">2021-11-03T02:09:02Z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