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60" r:id="rId6"/>
    <p:sldId id="261" r:id="rId7"/>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14" d="100"/>
          <a:sy n="114" d="100"/>
        </p:scale>
        <p:origin x="7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dirty="0"/>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3/14/2022</a:t>
            </a:fld>
            <a:endParaRPr lang="en-US" dirty="0"/>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dirty="0"/>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DC2C458-CBC5-4DED-A234-DD480875BA3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67789" y="6240722"/>
            <a:ext cx="5610101" cy="2457729"/>
          </a:xfrm>
          <a:prstGeom prst="rect">
            <a:avLst/>
          </a:prstGeom>
        </p:spPr>
      </p:pic>
      <p:pic>
        <p:nvPicPr>
          <p:cNvPr id="15" name="Picture 14">
            <a:extLst>
              <a:ext uri="{FF2B5EF4-FFF2-40B4-BE49-F238E27FC236}">
                <a16:creationId xmlns:a16="http://schemas.microsoft.com/office/drawing/2014/main" id="{C44972F8-7952-4176-BA82-0CB7ED94FF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11766" y="3118547"/>
            <a:ext cx="5434097" cy="2052754"/>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430053" cy="453925"/>
          </a:xfrm>
        </p:spPr>
        <p:txBody>
          <a:bodyPr>
            <a:normAutofit fontScale="90000"/>
          </a:bodyPr>
          <a:lstStyle/>
          <a:p>
            <a:r>
              <a:rPr lang="en-US" sz="2000" b="1" dirty="0"/>
              <a:t>VASE+</a:t>
            </a:r>
            <a:br>
              <a:rPr lang="en-US" sz="1400" b="1" dirty="0"/>
            </a:br>
            <a:r>
              <a:rPr lang="en-US" sz="1400" b="1" dirty="0"/>
              <a:t>Job Aid – Call Center Testing Clinics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763720"/>
          </a:xfrm>
        </p:spPr>
        <p:txBody>
          <a:bodyPr>
            <a:normAutofit lnSpcReduction="10000"/>
          </a:bodyPr>
          <a:lstStyle/>
          <a:p>
            <a:r>
              <a:rPr lang="en-US" sz="1000" dirty="0"/>
              <a:t>In this job aid, users will learn how to use the Search Registrants and Pre-Registration features in VASE+, specifically for COVID testing sites. These features are available to call center roles in addition to Administrator and Locality Admin and will display all registrants within the jurisdiction of the operator. Through registrant searches, individuals can be identified for testing appointment scheduling; as well as provide additional information on the status of an individual’s state in the registration process.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479800"/>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Search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80965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86680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938DBDB5-F855-4DCB-AD4B-E4AD447B1D26}"/>
              </a:ext>
            </a:extLst>
          </p:cNvPr>
          <p:cNvSpPr/>
          <p:nvPr/>
        </p:nvSpPr>
        <p:spPr>
          <a:xfrm>
            <a:off x="203249" y="5430459"/>
            <a:ext cx="6302268" cy="861774"/>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Results of the search will be displayed in a list at the bottom</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Registrants highlighted in green are scheduled for a COVID testing clinic.</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The “Clinic Type” column denotes whether an individual is registered for a vaccination or testing clinic</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Click on the “View” icon to review a registrant.</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396974" y="5199627"/>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 – Search Registrants Engine</a:t>
            </a:r>
          </a:p>
        </p:txBody>
      </p:sp>
      <p:sp>
        <p:nvSpPr>
          <p:cNvPr id="18" name="TextBox 17">
            <a:extLst>
              <a:ext uri="{FF2B5EF4-FFF2-40B4-BE49-F238E27FC236}">
                <a16:creationId xmlns:a16="http://schemas.microsoft.com/office/drawing/2014/main" id="{2EA4C71C-6F56-4FA4-8433-76C771925974}"/>
              </a:ext>
            </a:extLst>
          </p:cNvPr>
          <p:cNvSpPr txBox="1"/>
          <p:nvPr/>
        </p:nvSpPr>
        <p:spPr>
          <a:xfrm>
            <a:off x="1812899" y="8655724"/>
            <a:ext cx="32318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2 – Color-coded search results menu</a:t>
            </a:r>
          </a:p>
        </p:txBody>
      </p:sp>
      <p:sp>
        <p:nvSpPr>
          <p:cNvPr id="21" name="Rectangle 20">
            <a:extLst>
              <a:ext uri="{FF2B5EF4-FFF2-40B4-BE49-F238E27FC236}">
                <a16:creationId xmlns:a16="http://schemas.microsoft.com/office/drawing/2014/main" id="{BD5D59DC-3F07-4471-A187-26F565934E3C}"/>
              </a:ext>
            </a:extLst>
          </p:cNvPr>
          <p:cNvSpPr/>
          <p:nvPr/>
        </p:nvSpPr>
        <p:spPr>
          <a:xfrm>
            <a:off x="203249" y="1968073"/>
            <a:ext cx="6302268" cy="116955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Click on “Registrants” from the navigation menu on the left. In the Search Registrants search engine, a registrant can be searched by any of these categories: Fist Name, Last Name, Email Address, Phone Number, Appointment Confirmation Number, and Date of Birth. (Note: Combining search criteria elements will yield the best results.)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The toggle switch “Yet to Make an Appointment” will look for people in the system that have yet to make an appointment allowing for prioritization scheduling of this individuals during a search.</a:t>
            </a:r>
          </a:p>
        </p:txBody>
      </p:sp>
      <p:sp>
        <p:nvSpPr>
          <p:cNvPr id="22" name="Rectangle 21">
            <a:extLst>
              <a:ext uri="{FF2B5EF4-FFF2-40B4-BE49-F238E27FC236}">
                <a16:creationId xmlns:a16="http://schemas.microsoft.com/office/drawing/2014/main" id="{45DEAB4E-5E7B-4EDB-A506-17E1F42F2043}"/>
              </a:ext>
            </a:extLst>
          </p:cNvPr>
          <p:cNvSpPr/>
          <p:nvPr/>
        </p:nvSpPr>
        <p:spPr>
          <a:xfrm>
            <a:off x="673666" y="4217957"/>
            <a:ext cx="973367" cy="2353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5A63DE6-4DB6-4F0F-89EA-D0E3F5DD1E86}"/>
              </a:ext>
            </a:extLst>
          </p:cNvPr>
          <p:cNvSpPr/>
          <p:nvPr/>
        </p:nvSpPr>
        <p:spPr>
          <a:xfrm>
            <a:off x="1678091" y="3198904"/>
            <a:ext cx="610722" cy="1792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E35F2230-C699-4E53-AF6E-7B5D96FD36BA}"/>
              </a:ext>
            </a:extLst>
          </p:cNvPr>
          <p:cNvSpPr/>
          <p:nvPr/>
        </p:nvSpPr>
        <p:spPr>
          <a:xfrm>
            <a:off x="3899877" y="3698322"/>
            <a:ext cx="625231" cy="2495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2C83DD5F-3DD0-4102-8612-29C36913F8D8}"/>
              </a:ext>
            </a:extLst>
          </p:cNvPr>
          <p:cNvSpPr/>
          <p:nvPr/>
        </p:nvSpPr>
        <p:spPr>
          <a:xfrm>
            <a:off x="1931378" y="3901182"/>
            <a:ext cx="386070" cy="1792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BC82D51-B767-4CC0-A6C8-68AB72356AC1}"/>
              </a:ext>
            </a:extLst>
          </p:cNvPr>
          <p:cNvSpPr/>
          <p:nvPr/>
        </p:nvSpPr>
        <p:spPr>
          <a:xfrm flipH="1">
            <a:off x="352483" y="7202792"/>
            <a:ext cx="5725403" cy="3946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A92FCD8-AC42-4063-AEFF-FBBE751AAD87}"/>
              </a:ext>
            </a:extLst>
          </p:cNvPr>
          <p:cNvSpPr/>
          <p:nvPr/>
        </p:nvSpPr>
        <p:spPr>
          <a:xfrm flipH="1">
            <a:off x="5201605" y="6746925"/>
            <a:ext cx="460896" cy="2004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564A5A9-5254-479E-9BAB-26C3DC61996E}"/>
              </a:ext>
            </a:extLst>
          </p:cNvPr>
          <p:cNvSpPr/>
          <p:nvPr/>
        </p:nvSpPr>
        <p:spPr>
          <a:xfrm flipH="1">
            <a:off x="467789" y="8313382"/>
            <a:ext cx="247767" cy="2004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DC2C458-CBC5-4DED-A234-DD480875BA3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55207" y="5849336"/>
            <a:ext cx="5610101" cy="1386095"/>
          </a:xfrm>
          <a:prstGeom prst="rect">
            <a:avLst/>
          </a:prstGeom>
        </p:spPr>
      </p:pic>
      <p:pic>
        <p:nvPicPr>
          <p:cNvPr id="15" name="Picture 14">
            <a:extLst>
              <a:ext uri="{FF2B5EF4-FFF2-40B4-BE49-F238E27FC236}">
                <a16:creationId xmlns:a16="http://schemas.microsoft.com/office/drawing/2014/main" id="{C44972F8-7952-4176-BA82-0CB7ED94FF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91645" y="2124946"/>
            <a:ext cx="6274339" cy="2133698"/>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430053" cy="453925"/>
          </a:xfrm>
        </p:spPr>
        <p:txBody>
          <a:bodyPr>
            <a:normAutofit fontScale="90000"/>
          </a:bodyPr>
          <a:lstStyle/>
          <a:p>
            <a:r>
              <a:rPr lang="en-US" sz="2000" b="1" dirty="0"/>
              <a:t>VASE+</a:t>
            </a:r>
            <a:br>
              <a:rPr lang="en-US" sz="1400" b="1" dirty="0"/>
            </a:br>
            <a:r>
              <a:rPr lang="en-US" sz="1400" b="1" dirty="0"/>
              <a:t>Job Aid – Call Center Testing Clinics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867047"/>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Review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96903"/>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259012"/>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938DBDB5-F855-4DCB-AD4B-E4AD447B1D26}"/>
              </a:ext>
            </a:extLst>
          </p:cNvPr>
          <p:cNvSpPr/>
          <p:nvPr/>
        </p:nvSpPr>
        <p:spPr>
          <a:xfrm>
            <a:off x="203249" y="5114897"/>
            <a:ext cx="6302268" cy="707886"/>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You can schedule new registrants into the system for COVID testing clinics:</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Navigate to the “Schedule Appointment” pane</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Toggle the COVID Clinic Search to “COVID Testing.</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Enter in search criteria such as zip code, distance range, and/or clinic dates to find testing clinics</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256360" y="4381755"/>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3 – Reviewing registrants</a:t>
            </a:r>
          </a:p>
        </p:txBody>
      </p:sp>
      <p:sp>
        <p:nvSpPr>
          <p:cNvPr id="18" name="TextBox 17">
            <a:extLst>
              <a:ext uri="{FF2B5EF4-FFF2-40B4-BE49-F238E27FC236}">
                <a16:creationId xmlns:a16="http://schemas.microsoft.com/office/drawing/2014/main" id="{2EA4C71C-6F56-4FA4-8433-76C771925974}"/>
              </a:ext>
            </a:extLst>
          </p:cNvPr>
          <p:cNvSpPr txBox="1"/>
          <p:nvPr/>
        </p:nvSpPr>
        <p:spPr>
          <a:xfrm>
            <a:off x="1977940" y="7374180"/>
            <a:ext cx="3231833"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Searching for COVID testing clinics</a:t>
            </a:r>
          </a:p>
        </p:txBody>
      </p:sp>
      <p:sp>
        <p:nvSpPr>
          <p:cNvPr id="28" name="Rectangle 27">
            <a:extLst>
              <a:ext uri="{FF2B5EF4-FFF2-40B4-BE49-F238E27FC236}">
                <a16:creationId xmlns:a16="http://schemas.microsoft.com/office/drawing/2014/main" id="{05A63DE6-4DB6-4F0F-89EA-D0E3F5DD1E86}"/>
              </a:ext>
            </a:extLst>
          </p:cNvPr>
          <p:cNvSpPr/>
          <p:nvPr/>
        </p:nvSpPr>
        <p:spPr>
          <a:xfrm>
            <a:off x="1268288" y="2460641"/>
            <a:ext cx="5297696" cy="3656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BC82D51-B767-4CC0-A6C8-68AB72356AC1}"/>
              </a:ext>
            </a:extLst>
          </p:cNvPr>
          <p:cNvSpPr/>
          <p:nvPr/>
        </p:nvSpPr>
        <p:spPr>
          <a:xfrm flipH="1">
            <a:off x="420129" y="6204830"/>
            <a:ext cx="955013" cy="2419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A92FCD8-AC42-4063-AEFF-FBBE751AAD87}"/>
              </a:ext>
            </a:extLst>
          </p:cNvPr>
          <p:cNvSpPr/>
          <p:nvPr/>
        </p:nvSpPr>
        <p:spPr>
          <a:xfrm flipH="1">
            <a:off x="3722411" y="6171777"/>
            <a:ext cx="2289057" cy="2187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564A5A9-5254-479E-9BAB-26C3DC61996E}"/>
              </a:ext>
            </a:extLst>
          </p:cNvPr>
          <p:cNvSpPr/>
          <p:nvPr/>
        </p:nvSpPr>
        <p:spPr>
          <a:xfrm flipH="1">
            <a:off x="1777810" y="6648946"/>
            <a:ext cx="350393" cy="15645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FCEE39F-0371-42BB-82BF-780547AC2E8D}"/>
              </a:ext>
            </a:extLst>
          </p:cNvPr>
          <p:cNvSpPr/>
          <p:nvPr/>
        </p:nvSpPr>
        <p:spPr>
          <a:xfrm>
            <a:off x="141511" y="1359881"/>
            <a:ext cx="6302268" cy="1015663"/>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After clicking the review button, you will have the following actions:</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Options to save, resend notification, schedule vaccination appointment, cancel testing appointment, reschedule testing appointment, or registrant opted out.</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Edit registrant demographic information</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Send new communications</a:t>
            </a:r>
          </a:p>
          <a:p>
            <a:pPr marL="171450" indent="-171450">
              <a:buFont typeface="Arial" panose="020B0604020202020204" pitchFamily="34" charset="0"/>
              <a:buChar char="•"/>
            </a:pP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
        <p:nvSpPr>
          <p:cNvPr id="24" name="TextBox 23">
            <a:extLst>
              <a:ext uri="{FF2B5EF4-FFF2-40B4-BE49-F238E27FC236}">
                <a16:creationId xmlns:a16="http://schemas.microsoft.com/office/drawing/2014/main" id="{109A2405-E100-47E7-9CCE-08A67D3D06C6}"/>
              </a:ext>
            </a:extLst>
          </p:cNvPr>
          <p:cNvSpPr txBox="1"/>
          <p:nvPr/>
        </p:nvSpPr>
        <p:spPr>
          <a:xfrm>
            <a:off x="165184" y="4651599"/>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Schedule Appointments</a:t>
            </a:r>
          </a:p>
        </p:txBody>
      </p:sp>
      <p:cxnSp>
        <p:nvCxnSpPr>
          <p:cNvPr id="25" name="Google Shape;710;gae5b44f2be_2_1311">
            <a:extLst>
              <a:ext uri="{FF2B5EF4-FFF2-40B4-BE49-F238E27FC236}">
                <a16:creationId xmlns:a16="http://schemas.microsoft.com/office/drawing/2014/main" id="{B2BA9F8C-6D4A-4C3A-9441-798952D53816}"/>
              </a:ext>
            </a:extLst>
          </p:cNvPr>
          <p:cNvCxnSpPr/>
          <p:nvPr/>
        </p:nvCxnSpPr>
        <p:spPr>
          <a:xfrm>
            <a:off x="263716" y="498145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6" name="Google Shape;711;gae5b44f2be_2_1311">
            <a:extLst>
              <a:ext uri="{FF2B5EF4-FFF2-40B4-BE49-F238E27FC236}">
                <a16:creationId xmlns:a16="http://schemas.microsoft.com/office/drawing/2014/main" id="{405B4349-7811-4187-A224-3A92F6B66A41}"/>
              </a:ext>
            </a:extLst>
          </p:cNvPr>
          <p:cNvCxnSpPr/>
          <p:nvPr/>
        </p:nvCxnSpPr>
        <p:spPr>
          <a:xfrm>
            <a:off x="263716" y="5043564"/>
            <a:ext cx="2740800" cy="0"/>
          </a:xfrm>
          <a:prstGeom prst="straightConnector1">
            <a:avLst/>
          </a:prstGeom>
          <a:noFill/>
          <a:ln w="19050" cap="flat" cmpd="sng">
            <a:solidFill>
              <a:schemeClr val="accent3"/>
            </a:solidFill>
            <a:prstDash val="solid"/>
            <a:miter lim="800000"/>
            <a:headEnd type="none" w="sm" len="sm"/>
            <a:tailEnd type="none" w="sm" len="sm"/>
          </a:ln>
        </p:spPr>
      </p:cxnSp>
    </p:spTree>
    <p:extLst>
      <p:ext uri="{BB962C8B-B14F-4D97-AF65-F5344CB8AC3E}">
        <p14:creationId xmlns:p14="http://schemas.microsoft.com/office/powerpoint/2010/main" val="2493359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44972F8-7952-4176-BA82-0CB7ED94FF1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0887" y="1838834"/>
            <a:ext cx="5199418" cy="2845488"/>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430053" cy="453925"/>
          </a:xfrm>
        </p:spPr>
        <p:txBody>
          <a:bodyPr>
            <a:normAutofit fontScale="90000"/>
          </a:bodyPr>
          <a:lstStyle/>
          <a:p>
            <a:r>
              <a:rPr lang="en-US" sz="2000" b="1" dirty="0"/>
              <a:t>VASE+</a:t>
            </a:r>
            <a:br>
              <a:rPr lang="en-US" sz="1400" b="1" dirty="0"/>
            </a:br>
            <a:r>
              <a:rPr lang="en-US" sz="1400" b="1" dirty="0"/>
              <a:t>Job Aid – Call Center Testing Clinics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867047"/>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Schedule Appointments (Continued…)</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96903"/>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259012"/>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7" name="TextBox 16">
            <a:extLst>
              <a:ext uri="{FF2B5EF4-FFF2-40B4-BE49-F238E27FC236}">
                <a16:creationId xmlns:a16="http://schemas.microsoft.com/office/drawing/2014/main" id="{76890CD0-45E9-461D-B795-BBC8EDE16E7D}"/>
              </a:ext>
            </a:extLst>
          </p:cNvPr>
          <p:cNvSpPr txBox="1"/>
          <p:nvPr/>
        </p:nvSpPr>
        <p:spPr>
          <a:xfrm>
            <a:off x="2397536" y="4658846"/>
            <a:ext cx="2441146"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5 – Selecting clinic for scheduling</a:t>
            </a:r>
          </a:p>
        </p:txBody>
      </p:sp>
      <p:sp>
        <p:nvSpPr>
          <p:cNvPr id="28" name="Rectangle 27">
            <a:extLst>
              <a:ext uri="{FF2B5EF4-FFF2-40B4-BE49-F238E27FC236}">
                <a16:creationId xmlns:a16="http://schemas.microsoft.com/office/drawing/2014/main" id="{05A63DE6-4DB6-4F0F-89EA-D0E3F5DD1E86}"/>
              </a:ext>
            </a:extLst>
          </p:cNvPr>
          <p:cNvSpPr/>
          <p:nvPr/>
        </p:nvSpPr>
        <p:spPr>
          <a:xfrm>
            <a:off x="873281" y="2738004"/>
            <a:ext cx="297983" cy="177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FCEE39F-0371-42BB-82BF-780547AC2E8D}"/>
              </a:ext>
            </a:extLst>
          </p:cNvPr>
          <p:cNvSpPr/>
          <p:nvPr/>
        </p:nvSpPr>
        <p:spPr>
          <a:xfrm>
            <a:off x="141511" y="1359881"/>
            <a:ext cx="6302268"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After clicking the search button, you will see a list of open pod COVID testing clinics within your locality that met the search criteria. Select clinic and proceed with registering registrant. </a:t>
            </a:r>
          </a:p>
          <a:p>
            <a:pPr marL="171450" indent="-171450">
              <a:buFont typeface="Arial" panose="020B0604020202020204" pitchFamily="34" charset="0"/>
              <a:buChar char="•"/>
            </a:pPr>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31237640"/>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2.xml><?xml version="1.0" encoding="utf-8"?>
<ds:datastoreItem xmlns:ds="http://schemas.openxmlformats.org/officeDocument/2006/customXml" ds:itemID="{0779B4E5-89DD-48A9-88F5-AB9B93E0C647}">
  <ds:schemaRefs>
    <ds:schemaRef ds:uri="99918207-70f4-4692-8e19-8fc913462058"/>
    <ds:schemaRef ds:uri="http://schemas.microsoft.com/office/2006/documentManagement/types"/>
    <ds:schemaRef ds:uri="d0ca13b7-c6ed-42f9-9bda-57a4fb0cfcc4"/>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50235581-5976-4A70-B509-4BCF044635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VDH</Template>
  <TotalTime>1056</TotalTime>
  <Words>452</Words>
  <Application>Microsoft Office PowerPoint</Application>
  <PresentationFormat>Letter Paper (8.5x11 in)</PresentationFormat>
  <Paragraphs>35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VDH</vt:lpstr>
      <vt:lpstr>VASE+ Job Aid – Call Center Testing Clinics</vt:lpstr>
      <vt:lpstr>VASE+ Job Aid – Call Center Testing Clinics</vt:lpstr>
      <vt:lpstr>VASE+ Job Aid – Call Center Testing Clinics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Niemi, Molly</cp:lastModifiedBy>
  <cp:revision>19</cp:revision>
  <dcterms:created xsi:type="dcterms:W3CDTF">2021-04-07T19:29:00Z</dcterms:created>
  <dcterms:modified xsi:type="dcterms:W3CDTF">2022-03-14T13:21:20Z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2021-10-08T20:09:37Z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26a95675-835c-4cc2-bfb9-ef4c5cd6268b</vt:lpwstr>
  </property>
  <property fmtid="{D5CDD505-2E9C-101B-9397-08002B2CF9AE}" pid="9" name="MSIP_Label_ea60d57e-af5b-4752-ac57-3e4f28ca11dc_ContentBits">
    <vt:lpwstr>0</vt:lpwstr>
  </property>
</Properties>
</file>