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0"/>
  </p:notesMasterIdLst>
  <p:sldIdLst>
    <p:sldId id="257" r:id="rId5"/>
    <p:sldId id="259" r:id="rId6"/>
    <p:sldId id="265" r:id="rId7"/>
    <p:sldId id="263" r:id="rId8"/>
    <p:sldId id="266" r:id="rId9"/>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DFEE70-A68A-4E60-B86B-F37292076945}" v="259" dt="2021-12-03T22:21:03.073"/>
    <p1510:client id="{30FDEABB-855A-428F-8F2A-C0EAECD7604F}" v="431" dt="2021-12-03T21:04:44.008"/>
    <p1510:client id="{AED7BCC0-EDAD-4BE6-99A4-ED9FEB4E547F}" v="93" dt="2021-10-13T13:35:07.740"/>
    <p1510:client id="{C42CEEE8-F166-46A5-A1F5-DFA5360CE859}" v="10" dt="2021-10-12T12:55:30.4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5" d="100"/>
          <a:sy n="55" d="100"/>
        </p:scale>
        <p:origin x="1992" y="-1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emi, Molly" userId="S::moniemi@deloitte.com::c43c65d8-9756-4f8e-a127-9ae6aff42cc9" providerId="AD" clId="Web-{C42CEEE8-F166-46A5-A1F5-DFA5360CE859}"/>
    <pc:docChg chg="modSld">
      <pc:chgData name="Niemi, Molly" userId="S::moniemi@deloitte.com::c43c65d8-9756-4f8e-a127-9ae6aff42cc9" providerId="AD" clId="Web-{C42CEEE8-F166-46A5-A1F5-DFA5360CE859}" dt="2021-10-12T12:55:29.350" v="3" actId="20577"/>
      <pc:docMkLst>
        <pc:docMk/>
      </pc:docMkLst>
      <pc:sldChg chg="modSp">
        <pc:chgData name="Niemi, Molly" userId="S::moniemi@deloitte.com::c43c65d8-9756-4f8e-a127-9ae6aff42cc9" providerId="AD" clId="Web-{C42CEEE8-F166-46A5-A1F5-DFA5360CE859}" dt="2021-10-12T12:55:29.350" v="3" actId="20577"/>
        <pc:sldMkLst>
          <pc:docMk/>
          <pc:sldMk cId="297148476" sldId="263"/>
        </pc:sldMkLst>
        <pc:spChg chg="mod">
          <ac:chgData name="Niemi, Molly" userId="S::moniemi@deloitte.com::c43c65d8-9756-4f8e-a127-9ae6aff42cc9" providerId="AD" clId="Web-{C42CEEE8-F166-46A5-A1F5-DFA5360CE859}" dt="2021-10-12T12:55:29.350" v="3" actId="20577"/>
          <ac:spMkLst>
            <pc:docMk/>
            <pc:sldMk cId="297148476" sldId="263"/>
            <ac:spMk id="33" creationId="{BD270979-94B8-4004-8C74-49680879B547}"/>
          </ac:spMkLst>
        </pc:spChg>
      </pc:sldChg>
    </pc:docChg>
  </pc:docChgLst>
  <pc:docChgLst>
    <pc:chgData name="Niemi, Molly" userId="S::moniemi@deloitte.com::c43c65d8-9756-4f8e-a127-9ae6aff42cc9" providerId="AD" clId="Web-{AED7BCC0-EDAD-4BE6-99A4-ED9FEB4E547F}"/>
    <pc:docChg chg="modSld">
      <pc:chgData name="Niemi, Molly" userId="S::moniemi@deloitte.com::c43c65d8-9756-4f8e-a127-9ae6aff42cc9" providerId="AD" clId="Web-{AED7BCC0-EDAD-4BE6-99A4-ED9FEB4E547F}" dt="2021-10-13T13:35:05.677" v="44" actId="20577"/>
      <pc:docMkLst>
        <pc:docMk/>
      </pc:docMkLst>
      <pc:sldChg chg="modSp">
        <pc:chgData name="Niemi, Molly" userId="S::moniemi@deloitte.com::c43c65d8-9756-4f8e-a127-9ae6aff42cc9" providerId="AD" clId="Web-{AED7BCC0-EDAD-4BE6-99A4-ED9FEB4E547F}" dt="2021-10-13T13:32:02.283" v="5" actId="20577"/>
        <pc:sldMkLst>
          <pc:docMk/>
          <pc:sldMk cId="2591542807" sldId="257"/>
        </pc:sldMkLst>
        <pc:spChg chg="mod">
          <ac:chgData name="Niemi, Molly" userId="S::moniemi@deloitte.com::c43c65d8-9756-4f8e-a127-9ae6aff42cc9" providerId="AD" clId="Web-{AED7BCC0-EDAD-4BE6-99A4-ED9FEB4E547F}" dt="2021-10-13T13:31:43.127" v="3" actId="20577"/>
          <ac:spMkLst>
            <pc:docMk/>
            <pc:sldMk cId="2591542807" sldId="257"/>
            <ac:spMk id="20" creationId="{4692B08B-AC0C-49C0-9F04-22BB78AD2FB5}"/>
          </ac:spMkLst>
        </pc:spChg>
        <pc:spChg chg="mod">
          <ac:chgData name="Niemi, Molly" userId="S::moniemi@deloitte.com::c43c65d8-9756-4f8e-a127-9ae6aff42cc9" providerId="AD" clId="Web-{AED7BCC0-EDAD-4BE6-99A4-ED9FEB4E547F}" dt="2021-10-13T13:32:02.283" v="5" actId="20577"/>
          <ac:spMkLst>
            <pc:docMk/>
            <pc:sldMk cId="2591542807" sldId="257"/>
            <ac:spMk id="24" creationId="{C4D34D54-D692-42AA-9DD7-E084CA637F5F}"/>
          </ac:spMkLst>
        </pc:spChg>
      </pc:sldChg>
      <pc:sldChg chg="modSp">
        <pc:chgData name="Niemi, Molly" userId="S::moniemi@deloitte.com::c43c65d8-9756-4f8e-a127-9ae6aff42cc9" providerId="AD" clId="Web-{AED7BCC0-EDAD-4BE6-99A4-ED9FEB4E547F}" dt="2021-10-13T13:32:56.628" v="15" actId="20577"/>
        <pc:sldMkLst>
          <pc:docMk/>
          <pc:sldMk cId="1758609409" sldId="259"/>
        </pc:sldMkLst>
        <pc:spChg chg="mod">
          <ac:chgData name="Niemi, Molly" userId="S::moniemi@deloitte.com::c43c65d8-9756-4f8e-a127-9ae6aff42cc9" providerId="AD" clId="Web-{AED7BCC0-EDAD-4BE6-99A4-ED9FEB4E547F}" dt="2021-10-13T13:32:27.706" v="8" actId="20577"/>
          <ac:spMkLst>
            <pc:docMk/>
            <pc:sldMk cId="1758609409" sldId="259"/>
            <ac:spMk id="39" creationId="{9B4442A8-D37E-4688-A15D-EF8C4FD8EBE4}"/>
          </ac:spMkLst>
        </pc:spChg>
        <pc:spChg chg="mod">
          <ac:chgData name="Niemi, Molly" userId="S::moniemi@deloitte.com::c43c65d8-9756-4f8e-a127-9ae6aff42cc9" providerId="AD" clId="Web-{AED7BCC0-EDAD-4BE6-99A4-ED9FEB4E547F}" dt="2021-10-13T13:32:56.628" v="15" actId="20577"/>
          <ac:spMkLst>
            <pc:docMk/>
            <pc:sldMk cId="1758609409" sldId="259"/>
            <ac:spMk id="45" creationId="{3CE1DB04-52D1-46C4-B01E-F502E325BBD0}"/>
          </ac:spMkLst>
        </pc:spChg>
        <pc:spChg chg="mod">
          <ac:chgData name="Niemi, Molly" userId="S::moniemi@deloitte.com::c43c65d8-9756-4f8e-a127-9ae6aff42cc9" providerId="AD" clId="Web-{AED7BCC0-EDAD-4BE6-99A4-ED9FEB4E547F}" dt="2021-10-13T13:32:39.393" v="12" actId="20577"/>
          <ac:spMkLst>
            <pc:docMk/>
            <pc:sldMk cId="1758609409" sldId="259"/>
            <ac:spMk id="47" creationId="{8CADFDDC-4A05-4D04-918D-AFE27F80B6B6}"/>
          </ac:spMkLst>
        </pc:spChg>
      </pc:sldChg>
      <pc:sldChg chg="modSp">
        <pc:chgData name="Niemi, Molly" userId="S::moniemi@deloitte.com::c43c65d8-9756-4f8e-a127-9ae6aff42cc9" providerId="AD" clId="Web-{AED7BCC0-EDAD-4BE6-99A4-ED9FEB4E547F}" dt="2021-10-13T13:35:05.677" v="44" actId="20577"/>
        <pc:sldMkLst>
          <pc:docMk/>
          <pc:sldMk cId="297148476" sldId="263"/>
        </pc:sldMkLst>
        <pc:spChg chg="mod">
          <ac:chgData name="Niemi, Molly" userId="S::moniemi@deloitte.com::c43c65d8-9756-4f8e-a127-9ae6aff42cc9" providerId="AD" clId="Web-{AED7BCC0-EDAD-4BE6-99A4-ED9FEB4E547F}" dt="2021-10-13T13:34:56.458" v="41" actId="20577"/>
          <ac:spMkLst>
            <pc:docMk/>
            <pc:sldMk cId="297148476" sldId="263"/>
            <ac:spMk id="30" creationId="{6A6A02F3-3D6C-4960-9429-1BF65A244811}"/>
          </ac:spMkLst>
        </pc:spChg>
        <pc:spChg chg="mod">
          <ac:chgData name="Niemi, Molly" userId="S::moniemi@deloitte.com::c43c65d8-9756-4f8e-a127-9ae6aff42cc9" providerId="AD" clId="Web-{AED7BCC0-EDAD-4BE6-99A4-ED9FEB4E547F}" dt="2021-10-13T13:35:05.677" v="44" actId="20577"/>
          <ac:spMkLst>
            <pc:docMk/>
            <pc:sldMk cId="297148476" sldId="263"/>
            <ac:spMk id="34" creationId="{E0C96EAE-766F-4449-B4B1-BAE769988467}"/>
          </ac:spMkLst>
        </pc:spChg>
      </pc:sldChg>
      <pc:sldChg chg="modSp">
        <pc:chgData name="Niemi, Molly" userId="S::moniemi@deloitte.com::c43c65d8-9756-4f8e-a127-9ae6aff42cc9" providerId="AD" clId="Web-{AED7BCC0-EDAD-4BE6-99A4-ED9FEB4E547F}" dt="2021-10-13T13:34:40.505" v="37" actId="1076"/>
        <pc:sldMkLst>
          <pc:docMk/>
          <pc:sldMk cId="3950224126" sldId="265"/>
        </pc:sldMkLst>
        <pc:spChg chg="mod">
          <ac:chgData name="Niemi, Molly" userId="S::moniemi@deloitte.com::c43c65d8-9756-4f8e-a127-9ae6aff42cc9" providerId="AD" clId="Web-{AED7BCC0-EDAD-4BE6-99A4-ED9FEB4E547F}" dt="2021-10-13T13:33:13.441" v="18" actId="20577"/>
          <ac:spMkLst>
            <pc:docMk/>
            <pc:sldMk cId="3950224126" sldId="265"/>
            <ac:spMk id="17" creationId="{EE7639F4-EEED-423D-AF85-7C11B413CF68}"/>
          </ac:spMkLst>
        </pc:spChg>
        <pc:spChg chg="mod">
          <ac:chgData name="Niemi, Molly" userId="S::moniemi@deloitte.com::c43c65d8-9756-4f8e-a127-9ae6aff42cc9" providerId="AD" clId="Web-{AED7BCC0-EDAD-4BE6-99A4-ED9FEB4E547F}" dt="2021-10-13T13:33:49.645" v="24" actId="20577"/>
          <ac:spMkLst>
            <pc:docMk/>
            <pc:sldMk cId="3950224126" sldId="265"/>
            <ac:spMk id="29" creationId="{42770F75-C192-4FBF-9BC0-258021ADDE51}"/>
          </ac:spMkLst>
        </pc:spChg>
        <pc:spChg chg="mod">
          <ac:chgData name="Niemi, Molly" userId="S::moniemi@deloitte.com::c43c65d8-9756-4f8e-a127-9ae6aff42cc9" providerId="AD" clId="Web-{AED7BCC0-EDAD-4BE6-99A4-ED9FEB4E547F}" dt="2021-10-13T13:34:04.582" v="30" actId="20577"/>
          <ac:spMkLst>
            <pc:docMk/>
            <pc:sldMk cId="3950224126" sldId="265"/>
            <ac:spMk id="32" creationId="{79990053-D523-49B1-A415-A18D01A70D12}"/>
          </ac:spMkLst>
        </pc:spChg>
        <pc:spChg chg="mod">
          <ac:chgData name="Niemi, Molly" userId="S::moniemi@deloitte.com::c43c65d8-9756-4f8e-a127-9ae6aff42cc9" providerId="AD" clId="Web-{AED7BCC0-EDAD-4BE6-99A4-ED9FEB4E547F}" dt="2021-10-13T13:34:40.505" v="37" actId="1076"/>
          <ac:spMkLst>
            <pc:docMk/>
            <pc:sldMk cId="3950224126" sldId="265"/>
            <ac:spMk id="41" creationId="{7162C371-A8EF-4331-9B36-E1C8CC6854FE}"/>
          </ac:spMkLst>
        </pc:spChg>
        <pc:picChg chg="mod">
          <ac:chgData name="Niemi, Molly" userId="S::moniemi@deloitte.com::c43c65d8-9756-4f8e-a127-9ae6aff42cc9" providerId="AD" clId="Web-{AED7BCC0-EDAD-4BE6-99A4-ED9FEB4E547F}" dt="2021-10-13T13:34:30.677" v="36" actId="1076"/>
          <ac:picMkLst>
            <pc:docMk/>
            <pc:sldMk cId="3950224126" sldId="265"/>
            <ac:picMk id="40" creationId="{0CE4FFA9-5B25-4E32-99F3-2277E97CF881}"/>
          </ac:picMkLst>
        </pc:picChg>
      </pc:sldChg>
    </pc:docChg>
  </pc:docChgLst>
  <pc:docChgLst>
    <pc:chgData name="Niemi, Molly" userId="S::moniemi@deloitte.com::c43c65d8-9756-4f8e-a127-9ae6aff42cc9" providerId="AD" clId="Web-{30DFEE70-A68A-4E60-B86B-F37292076945}"/>
    <pc:docChg chg="modSld">
      <pc:chgData name="Niemi, Molly" userId="S::moniemi@deloitte.com::c43c65d8-9756-4f8e-a127-9ae6aff42cc9" providerId="AD" clId="Web-{30DFEE70-A68A-4E60-B86B-F37292076945}" dt="2021-12-03T22:20:58.604" v="151" actId="20577"/>
      <pc:docMkLst>
        <pc:docMk/>
      </pc:docMkLst>
      <pc:sldChg chg="modSp">
        <pc:chgData name="Niemi, Molly" userId="S::moniemi@deloitte.com::c43c65d8-9756-4f8e-a127-9ae6aff42cc9" providerId="AD" clId="Web-{30DFEE70-A68A-4E60-B86B-F37292076945}" dt="2021-12-03T22:20:58.604" v="151" actId="20577"/>
        <pc:sldMkLst>
          <pc:docMk/>
          <pc:sldMk cId="2591542807" sldId="257"/>
        </pc:sldMkLst>
        <pc:spChg chg="mod">
          <ac:chgData name="Niemi, Molly" userId="S::moniemi@deloitte.com::c43c65d8-9756-4f8e-a127-9ae6aff42cc9" providerId="AD" clId="Web-{30DFEE70-A68A-4E60-B86B-F37292076945}" dt="2021-12-03T22:20:58.604" v="151" actId="20577"/>
          <ac:spMkLst>
            <pc:docMk/>
            <pc:sldMk cId="2591542807" sldId="257"/>
            <ac:spMk id="3" creationId="{9CDF0945-9BBA-4EF4-BAC2-A7965C4795DA}"/>
          </ac:spMkLst>
        </pc:spChg>
        <pc:spChg chg="mod">
          <ac:chgData name="Niemi, Molly" userId="S::moniemi@deloitte.com::c43c65d8-9756-4f8e-a127-9ae6aff42cc9" providerId="AD" clId="Web-{30DFEE70-A68A-4E60-B86B-F37292076945}" dt="2021-12-03T22:16:25.768" v="116" actId="20577"/>
          <ac:spMkLst>
            <pc:docMk/>
            <pc:sldMk cId="2591542807" sldId="257"/>
            <ac:spMk id="4" creationId="{9DC8560D-31AE-4BFE-83E7-799454BCE4C9}"/>
          </ac:spMkLst>
        </pc:spChg>
      </pc:sldChg>
      <pc:sldChg chg="modSp">
        <pc:chgData name="Niemi, Molly" userId="S::moniemi@deloitte.com::c43c65d8-9756-4f8e-a127-9ae6aff42cc9" providerId="AD" clId="Web-{30DFEE70-A68A-4E60-B86B-F37292076945}" dt="2021-12-03T22:16:29.580" v="117" actId="20577"/>
        <pc:sldMkLst>
          <pc:docMk/>
          <pc:sldMk cId="1758609409" sldId="259"/>
        </pc:sldMkLst>
        <pc:spChg chg="mod">
          <ac:chgData name="Niemi, Molly" userId="S::moniemi@deloitte.com::c43c65d8-9756-4f8e-a127-9ae6aff42cc9" providerId="AD" clId="Web-{30DFEE70-A68A-4E60-B86B-F37292076945}" dt="2021-12-03T22:16:29.580" v="117" actId="20577"/>
          <ac:spMkLst>
            <pc:docMk/>
            <pc:sldMk cId="1758609409" sldId="259"/>
            <ac:spMk id="26" creationId="{FE915531-0419-4D5A-A7FC-36236A79B324}"/>
          </ac:spMkLst>
        </pc:spChg>
      </pc:sldChg>
      <pc:sldChg chg="modSp">
        <pc:chgData name="Niemi, Molly" userId="S::moniemi@deloitte.com::c43c65d8-9756-4f8e-a127-9ae6aff42cc9" providerId="AD" clId="Web-{30DFEE70-A68A-4E60-B86B-F37292076945}" dt="2021-12-03T22:16:37.659" v="120" actId="20577"/>
        <pc:sldMkLst>
          <pc:docMk/>
          <pc:sldMk cId="297148476" sldId="263"/>
        </pc:sldMkLst>
        <pc:spChg chg="mod">
          <ac:chgData name="Niemi, Molly" userId="S::moniemi@deloitte.com::c43c65d8-9756-4f8e-a127-9ae6aff42cc9" providerId="AD" clId="Web-{30DFEE70-A68A-4E60-B86B-F37292076945}" dt="2021-12-03T22:16:37.659" v="120" actId="20577"/>
          <ac:spMkLst>
            <pc:docMk/>
            <pc:sldMk cId="297148476" sldId="263"/>
            <ac:spMk id="10" creationId="{7FBD3F5D-8BE3-4CFA-8002-2663813EA8AB}"/>
          </ac:spMkLst>
        </pc:spChg>
      </pc:sldChg>
      <pc:sldChg chg="modSp">
        <pc:chgData name="Niemi, Molly" userId="S::moniemi@deloitte.com::c43c65d8-9756-4f8e-a127-9ae6aff42cc9" providerId="AD" clId="Web-{30DFEE70-A68A-4E60-B86B-F37292076945}" dt="2021-12-03T22:16:32.877" v="119" actId="20577"/>
        <pc:sldMkLst>
          <pc:docMk/>
          <pc:sldMk cId="3950224126" sldId="265"/>
        </pc:sldMkLst>
        <pc:spChg chg="mod">
          <ac:chgData name="Niemi, Molly" userId="S::moniemi@deloitte.com::c43c65d8-9756-4f8e-a127-9ae6aff42cc9" providerId="AD" clId="Web-{30DFEE70-A68A-4E60-B86B-F37292076945}" dt="2021-12-03T22:16:32.877" v="119" actId="20577"/>
          <ac:spMkLst>
            <pc:docMk/>
            <pc:sldMk cId="3950224126" sldId="265"/>
            <ac:spMk id="10" creationId="{7FBD3F5D-8BE3-4CFA-8002-2663813EA8AB}"/>
          </ac:spMkLst>
        </pc:spChg>
      </pc:sldChg>
      <pc:sldChg chg="addSp delSp modSp">
        <pc:chgData name="Niemi, Molly" userId="S::moniemi@deloitte.com::c43c65d8-9756-4f8e-a127-9ae6aff42cc9" providerId="AD" clId="Web-{30DFEE70-A68A-4E60-B86B-F37292076945}" dt="2021-12-03T22:16:41.565" v="122" actId="20577"/>
        <pc:sldMkLst>
          <pc:docMk/>
          <pc:sldMk cId="2204265769" sldId="266"/>
        </pc:sldMkLst>
        <pc:spChg chg="mod">
          <ac:chgData name="Niemi, Molly" userId="S::moniemi@deloitte.com::c43c65d8-9756-4f8e-a127-9ae6aff42cc9" providerId="AD" clId="Web-{30DFEE70-A68A-4E60-B86B-F37292076945}" dt="2021-12-03T22:16:41.565" v="122" actId="20577"/>
          <ac:spMkLst>
            <pc:docMk/>
            <pc:sldMk cId="2204265769" sldId="266"/>
            <ac:spMk id="10" creationId="{7FBD3F5D-8BE3-4CFA-8002-2663813EA8AB}"/>
          </ac:spMkLst>
        </pc:spChg>
        <pc:spChg chg="mod">
          <ac:chgData name="Niemi, Molly" userId="S::moniemi@deloitte.com::c43c65d8-9756-4f8e-a127-9ae6aff42cc9" providerId="AD" clId="Web-{30DFEE70-A68A-4E60-B86B-F37292076945}" dt="2021-12-03T21:49:45.518" v="113" actId="20577"/>
          <ac:spMkLst>
            <pc:docMk/>
            <pc:sldMk cId="2204265769" sldId="266"/>
            <ac:spMk id="32" creationId="{79990053-D523-49B1-A415-A18D01A70D12}"/>
          </ac:spMkLst>
        </pc:spChg>
        <pc:spChg chg="mod">
          <ac:chgData name="Niemi, Molly" userId="S::moniemi@deloitte.com::c43c65d8-9756-4f8e-a127-9ae6aff42cc9" providerId="AD" clId="Web-{30DFEE70-A68A-4E60-B86B-F37292076945}" dt="2021-12-03T21:48:33.935" v="69" actId="1076"/>
          <ac:spMkLst>
            <pc:docMk/>
            <pc:sldMk cId="2204265769" sldId="266"/>
            <ac:spMk id="39" creationId="{A8EB1A16-6334-4B5C-B6E9-735C53D18C19}"/>
          </ac:spMkLst>
        </pc:spChg>
        <pc:spChg chg="del">
          <ac:chgData name="Niemi, Molly" userId="S::moniemi@deloitte.com::c43c65d8-9756-4f8e-a127-9ae6aff42cc9" providerId="AD" clId="Web-{30DFEE70-A68A-4E60-B86B-F37292076945}" dt="2021-12-03T21:45:05.768" v="34"/>
          <ac:spMkLst>
            <pc:docMk/>
            <pc:sldMk cId="2204265769" sldId="266"/>
            <ac:spMk id="41" creationId="{7162C371-A8EF-4331-9B36-E1C8CC6854FE}"/>
          </ac:spMkLst>
        </pc:spChg>
        <pc:picChg chg="add mod">
          <ac:chgData name="Niemi, Molly" userId="S::moniemi@deloitte.com::c43c65d8-9756-4f8e-a127-9ae6aff42cc9" providerId="AD" clId="Web-{30DFEE70-A68A-4E60-B86B-F37292076945}" dt="2021-12-03T21:49:50.862" v="115" actId="1076"/>
          <ac:picMkLst>
            <pc:docMk/>
            <pc:sldMk cId="2204265769" sldId="266"/>
            <ac:picMk id="2" creationId="{743179D5-E0F5-4DBF-A3DF-AE8EFE36465E}"/>
          </ac:picMkLst>
        </pc:picChg>
        <pc:picChg chg="del">
          <ac:chgData name="Niemi, Molly" userId="S::moniemi@deloitte.com::c43c65d8-9756-4f8e-a127-9ae6aff42cc9" providerId="AD" clId="Web-{30DFEE70-A68A-4E60-B86B-F37292076945}" dt="2021-12-03T21:45:03.939" v="33"/>
          <ac:picMkLst>
            <pc:docMk/>
            <pc:sldMk cId="2204265769" sldId="266"/>
            <ac:picMk id="40" creationId="{0CE4FFA9-5B25-4E32-99F3-2277E97CF881}"/>
          </ac:picMkLst>
        </pc:picChg>
      </pc:sldChg>
    </pc:docChg>
  </pc:docChgLst>
  <pc:docChgLst>
    <pc:chgData name="Niemi, Molly" userId="S::moniemi@deloitte.com::c43c65d8-9756-4f8e-a127-9ae6aff42cc9" providerId="AD" clId="Web-{30FDEABB-855A-428F-8F2A-C0EAECD7604F}"/>
    <pc:docChg chg="addSld modSld sldOrd">
      <pc:chgData name="Niemi, Molly" userId="S::moniemi@deloitte.com::c43c65d8-9756-4f8e-a127-9ae6aff42cc9" providerId="AD" clId="Web-{30FDEABB-855A-428F-8F2A-C0EAECD7604F}" dt="2021-12-03T21:04:44.008" v="230" actId="20577"/>
      <pc:docMkLst>
        <pc:docMk/>
      </pc:docMkLst>
      <pc:sldChg chg="ord">
        <pc:chgData name="Niemi, Molly" userId="S::moniemi@deloitte.com::c43c65d8-9756-4f8e-a127-9ae6aff42cc9" providerId="AD" clId="Web-{30FDEABB-855A-428F-8F2A-C0EAECD7604F}" dt="2021-12-03T20:44:35.458" v="1"/>
        <pc:sldMkLst>
          <pc:docMk/>
          <pc:sldMk cId="297148476" sldId="263"/>
        </pc:sldMkLst>
      </pc:sldChg>
      <pc:sldChg chg="delSp modSp add replId">
        <pc:chgData name="Niemi, Molly" userId="S::moniemi@deloitte.com::c43c65d8-9756-4f8e-a127-9ae6aff42cc9" providerId="AD" clId="Web-{30FDEABB-855A-428F-8F2A-C0EAECD7604F}" dt="2021-12-03T21:04:44.008" v="230" actId="20577"/>
        <pc:sldMkLst>
          <pc:docMk/>
          <pc:sldMk cId="2204265769" sldId="266"/>
        </pc:sldMkLst>
        <pc:spChg chg="del">
          <ac:chgData name="Niemi, Molly" userId="S::moniemi@deloitte.com::c43c65d8-9756-4f8e-a127-9ae6aff42cc9" providerId="AD" clId="Web-{30FDEABB-855A-428F-8F2A-C0EAECD7604F}" dt="2021-12-03T20:45:01.240" v="12"/>
          <ac:spMkLst>
            <pc:docMk/>
            <pc:sldMk cId="2204265769" sldId="266"/>
            <ac:spMk id="15" creationId="{1F2FB2A7-FFC5-4E15-85B9-16AECB21C9AF}"/>
          </ac:spMkLst>
        </pc:spChg>
        <pc:spChg chg="del mod">
          <ac:chgData name="Niemi, Molly" userId="S::moniemi@deloitte.com::c43c65d8-9756-4f8e-a127-9ae6aff42cc9" providerId="AD" clId="Web-{30FDEABB-855A-428F-8F2A-C0EAECD7604F}" dt="2021-12-03T20:45:03.709" v="14"/>
          <ac:spMkLst>
            <pc:docMk/>
            <pc:sldMk cId="2204265769" sldId="266"/>
            <ac:spMk id="17" creationId="{EE7639F4-EEED-423D-AF85-7C11B413CF68}"/>
          </ac:spMkLst>
        </pc:spChg>
        <pc:spChg chg="del">
          <ac:chgData name="Niemi, Molly" userId="S::moniemi@deloitte.com::c43c65d8-9756-4f8e-a127-9ae6aff42cc9" providerId="AD" clId="Web-{30FDEABB-855A-428F-8F2A-C0EAECD7604F}" dt="2021-12-03T20:44:52.662" v="6"/>
          <ac:spMkLst>
            <pc:docMk/>
            <pc:sldMk cId="2204265769" sldId="266"/>
            <ac:spMk id="18" creationId="{FB83CC7B-4E4D-40F9-A647-DA8E448C0E30}"/>
          </ac:spMkLst>
        </pc:spChg>
        <pc:spChg chg="del">
          <ac:chgData name="Niemi, Molly" userId="S::moniemi@deloitte.com::c43c65d8-9756-4f8e-a127-9ae6aff42cc9" providerId="AD" clId="Web-{30FDEABB-855A-428F-8F2A-C0EAECD7604F}" dt="2021-12-03T20:44:54.084" v="7"/>
          <ac:spMkLst>
            <pc:docMk/>
            <pc:sldMk cId="2204265769" sldId="266"/>
            <ac:spMk id="19" creationId="{44898BBF-AF1E-4C6C-8184-F2EB79CD40CC}"/>
          </ac:spMkLst>
        </pc:spChg>
        <pc:spChg chg="del">
          <ac:chgData name="Niemi, Molly" userId="S::moniemi@deloitte.com::c43c65d8-9756-4f8e-a127-9ae6aff42cc9" providerId="AD" clId="Web-{30FDEABB-855A-428F-8F2A-C0EAECD7604F}" dt="2021-12-03T20:44:51.349" v="5"/>
          <ac:spMkLst>
            <pc:docMk/>
            <pc:sldMk cId="2204265769" sldId="266"/>
            <ac:spMk id="20" creationId="{74D0872B-7E2C-44BB-8F50-2C53CED0B58A}"/>
          </ac:spMkLst>
        </pc:spChg>
        <pc:spChg chg="del">
          <ac:chgData name="Niemi, Molly" userId="S::moniemi@deloitte.com::c43c65d8-9756-4f8e-a127-9ae6aff42cc9" providerId="AD" clId="Web-{30FDEABB-855A-428F-8F2A-C0EAECD7604F}" dt="2021-12-03T20:44:58.771" v="10"/>
          <ac:spMkLst>
            <pc:docMk/>
            <pc:sldMk cId="2204265769" sldId="266"/>
            <ac:spMk id="21" creationId="{8862FE6A-A2FD-4046-A251-0D65A1735A23}"/>
          </ac:spMkLst>
        </pc:spChg>
        <pc:spChg chg="del">
          <ac:chgData name="Niemi, Molly" userId="S::moniemi@deloitte.com::c43c65d8-9756-4f8e-a127-9ae6aff42cc9" providerId="AD" clId="Web-{30FDEABB-855A-428F-8F2A-C0EAECD7604F}" dt="2021-12-03T20:44:48.724" v="3"/>
          <ac:spMkLst>
            <pc:docMk/>
            <pc:sldMk cId="2204265769" sldId="266"/>
            <ac:spMk id="23" creationId="{3EC70893-AE8F-459F-A9BE-569DB353CD84}"/>
          </ac:spMkLst>
        </pc:spChg>
        <pc:spChg chg="del">
          <ac:chgData name="Niemi, Molly" userId="S::moniemi@deloitte.com::c43c65d8-9756-4f8e-a127-9ae6aff42cc9" providerId="AD" clId="Web-{30FDEABB-855A-428F-8F2A-C0EAECD7604F}" dt="2021-12-03T20:44:49.927" v="4"/>
          <ac:spMkLst>
            <pc:docMk/>
            <pc:sldMk cId="2204265769" sldId="266"/>
            <ac:spMk id="24" creationId="{3B98173A-C301-4C28-9918-E3F0B2D9E4ED}"/>
          </ac:spMkLst>
        </pc:spChg>
        <pc:spChg chg="del mod">
          <ac:chgData name="Niemi, Molly" userId="S::moniemi@deloitte.com::c43c65d8-9756-4f8e-a127-9ae6aff42cc9" providerId="AD" clId="Web-{30FDEABB-855A-428F-8F2A-C0EAECD7604F}" dt="2021-12-03T20:44:56.880" v="9"/>
          <ac:spMkLst>
            <pc:docMk/>
            <pc:sldMk cId="2204265769" sldId="266"/>
            <ac:spMk id="29" creationId="{42770F75-C192-4FBF-9BC0-258021ADDE51}"/>
          </ac:spMkLst>
        </pc:spChg>
        <pc:spChg chg="mod">
          <ac:chgData name="Niemi, Molly" userId="S::moniemi@deloitte.com::c43c65d8-9756-4f8e-a127-9ae6aff42cc9" providerId="AD" clId="Web-{30FDEABB-855A-428F-8F2A-C0EAECD7604F}" dt="2021-12-03T21:04:44.008" v="230" actId="20577"/>
          <ac:spMkLst>
            <pc:docMk/>
            <pc:sldMk cId="2204265769" sldId="266"/>
            <ac:spMk id="32" creationId="{79990053-D523-49B1-A415-A18D01A70D12}"/>
          </ac:spMkLst>
        </pc:spChg>
        <pc:spChg chg="mod">
          <ac:chgData name="Niemi, Molly" userId="S::moniemi@deloitte.com::c43c65d8-9756-4f8e-a127-9ae6aff42cc9" providerId="AD" clId="Web-{30FDEABB-855A-428F-8F2A-C0EAECD7604F}" dt="2021-12-03T20:46:21.257" v="27" actId="1076"/>
          <ac:spMkLst>
            <pc:docMk/>
            <pc:sldMk cId="2204265769" sldId="266"/>
            <ac:spMk id="36" creationId="{FF4BAE61-2F02-4767-A9F9-2EE0EDAE106F}"/>
          </ac:spMkLst>
        </pc:spChg>
        <pc:picChg chg="del">
          <ac:chgData name="Niemi, Molly" userId="S::moniemi@deloitte.com::c43c65d8-9756-4f8e-a127-9ae6aff42cc9" providerId="AD" clId="Web-{30FDEABB-855A-428F-8F2A-C0EAECD7604F}" dt="2021-12-03T20:44:59.646" v="11"/>
          <ac:picMkLst>
            <pc:docMk/>
            <pc:sldMk cId="2204265769" sldId="266"/>
            <ac:picMk id="6" creationId="{AEF6F2B0-FFE5-4E71-B03E-3985F14A334C}"/>
          </ac:picMkLst>
        </pc:picChg>
        <pc:picChg chg="del">
          <ac:chgData name="Niemi, Molly" userId="S::moniemi@deloitte.com::c43c65d8-9756-4f8e-a127-9ae6aff42cc9" providerId="AD" clId="Web-{30FDEABB-855A-428F-8F2A-C0EAECD7604F}" dt="2021-12-03T20:44:45.521" v="2"/>
          <ac:picMkLst>
            <pc:docMk/>
            <pc:sldMk cId="2204265769" sldId="266"/>
            <ac:picMk id="8" creationId="{C152A688-9B00-443A-98FF-DAE73BF9D4E3}"/>
          </ac:picMkLst>
        </pc:picChg>
        <pc:cxnChg chg="mod">
          <ac:chgData name="Niemi, Molly" userId="S::moniemi@deloitte.com::c43c65d8-9756-4f8e-a127-9ae6aff42cc9" providerId="AD" clId="Web-{30FDEABB-855A-428F-8F2A-C0EAECD7604F}" dt="2021-12-03T20:45:58.476" v="18" actId="1076"/>
          <ac:cxnSpMkLst>
            <pc:docMk/>
            <pc:sldMk cId="2204265769" sldId="266"/>
            <ac:cxnSpMk id="37" creationId="{EAA9C04D-7577-4ACB-B106-7BFD749FBB0F}"/>
          </ac:cxnSpMkLst>
        </pc:cxnChg>
        <pc:cxnChg chg="mod">
          <ac:chgData name="Niemi, Molly" userId="S::moniemi@deloitte.com::c43c65d8-9756-4f8e-a127-9ae6aff42cc9" providerId="AD" clId="Web-{30FDEABB-855A-428F-8F2A-C0EAECD7604F}" dt="2021-12-03T20:45:58.476" v="19" actId="1076"/>
          <ac:cxnSpMkLst>
            <pc:docMk/>
            <pc:sldMk cId="2204265769" sldId="266"/>
            <ac:cxnSpMk id="38" creationId="{F443C8E7-0C50-40C0-ABB7-72CF53B2507C}"/>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3B909-521E-437D-A4DE-392B1BAFDCC7}" type="datetimeFigureOut">
              <a:rPr lang="en-US" smtClean="0"/>
              <a:t>12/3/2021</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D23A9D-8C7F-4323-BA15-DC5FB3924328}" type="slidenum">
              <a:rPr lang="en-US" smtClean="0"/>
              <a:t>‹#›</a:t>
            </a:fld>
            <a:endParaRPr lang="en-US"/>
          </a:p>
        </p:txBody>
      </p:sp>
    </p:spTree>
    <p:extLst>
      <p:ext uri="{BB962C8B-B14F-4D97-AF65-F5344CB8AC3E}">
        <p14:creationId xmlns:p14="http://schemas.microsoft.com/office/powerpoint/2010/main" val="1682140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D23A9D-8C7F-4323-BA15-DC5FB3924328}" type="slidenum">
              <a:rPr lang="en-US" smtClean="0"/>
              <a:t>1</a:t>
            </a:fld>
            <a:endParaRPr lang="en-US"/>
          </a:p>
        </p:txBody>
      </p:sp>
    </p:spTree>
    <p:extLst>
      <p:ext uri="{BB962C8B-B14F-4D97-AF65-F5344CB8AC3E}">
        <p14:creationId xmlns:p14="http://schemas.microsoft.com/office/powerpoint/2010/main" val="453707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450470" cy="517603"/>
          </a:xfrm>
        </p:spPr>
        <p:txBody>
          <a:bodyPr>
            <a:normAutofit fontScale="90000"/>
          </a:bodyPr>
          <a:lstStyle/>
          <a:p>
            <a:r>
              <a:rPr lang="en-US" sz="2000" b="1" dirty="0"/>
              <a:t>VASE+</a:t>
            </a:r>
            <a:br>
              <a:rPr lang="en-US" sz="1400" b="1" dirty="0"/>
            </a:br>
            <a:r>
              <a:rPr lang="en-US" sz="1400" b="1" dirty="0"/>
              <a:t>Job Aid – Covid Testing Clinic Operations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8"/>
            <a:ext cx="6648200" cy="517603"/>
          </a:xfrm>
        </p:spPr>
        <p:txBody>
          <a:bodyPr vert="horz" lIns="91440" tIns="45720" rIns="91440" bIns="45720" rtlCol="0" anchor="t">
            <a:normAutofit/>
          </a:bodyPr>
          <a:lstStyle/>
          <a:p>
            <a:r>
              <a:rPr lang="en-US" sz="1000" dirty="0">
                <a:latin typeface="Open Sans"/>
                <a:ea typeface="Open Sans"/>
                <a:cs typeface="Open Sans"/>
              </a:rPr>
              <a:t>In this job aid, users will learn how check-in clinic registrants who have appointments as well as how to create walk-in appointments to allow registrants to receive their Covid test and Covid test results. This guide applies to Locality Admins, Site Admins and the Front Desk role.</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sz="1100" dirty="0"/>
            </a:br>
            <a:r>
              <a:rPr lang="en-US" sz="1100" dirty="0">
                <a:latin typeface="Open Sans Semibold"/>
                <a:ea typeface="Open Sans Semibold"/>
                <a:cs typeface="Open Sans Semibold"/>
              </a:rPr>
              <a:t>Version 1.1</a:t>
            </a:r>
            <a:endParaRPr lang="en-US" sz="1100" dirty="0"/>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1341420"/>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Checking in Registrants</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55242" y="1686614"/>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55242" y="1743764"/>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20" name="Rectangle 19">
            <a:extLst>
              <a:ext uri="{FF2B5EF4-FFF2-40B4-BE49-F238E27FC236}">
                <a16:creationId xmlns:a16="http://schemas.microsoft.com/office/drawing/2014/main" id="{4692B08B-AC0C-49C0-9F04-22BB78AD2FB5}"/>
              </a:ext>
            </a:extLst>
          </p:cNvPr>
          <p:cNvSpPr/>
          <p:nvPr/>
        </p:nvSpPr>
        <p:spPr>
          <a:xfrm>
            <a:off x="122072" y="1884228"/>
            <a:ext cx="6383445" cy="246221"/>
          </a:xfrm>
          <a:prstGeom prst="rect">
            <a:avLst/>
          </a:prstGeom>
        </p:spPr>
        <p:txBody>
          <a:bodyPr wrap="square" lIns="91440" tIns="45720" rIns="91440" bIns="45720" anchor="t">
            <a:spAutoFit/>
          </a:bodyPr>
          <a:lstStyle/>
          <a:p>
            <a:r>
              <a:rPr lang="en-US" sz="1000">
                <a:latin typeface="Open Sans"/>
                <a:ea typeface="Open Sans"/>
                <a:cs typeface="Open Sans"/>
              </a:rPr>
              <a:t>To access a clinic, click on the clinic name found in the clinics listing on the home page (Figure 1).</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pic>
        <p:nvPicPr>
          <p:cNvPr id="13" name="Picture 12">
            <a:extLst>
              <a:ext uri="{FF2B5EF4-FFF2-40B4-BE49-F238E27FC236}">
                <a16:creationId xmlns:a16="http://schemas.microsoft.com/office/drawing/2014/main" id="{04020851-C4EA-4890-8B71-AE88C96DEE6E}"/>
              </a:ext>
            </a:extLst>
          </p:cNvPr>
          <p:cNvPicPr>
            <a:picLocks noChangeAspect="1"/>
          </p:cNvPicPr>
          <p:nvPr/>
        </p:nvPicPr>
        <p:blipFill rotWithShape="1">
          <a:blip r:embed="rId3"/>
          <a:srcRect l="19246" t="34026" r="1532" b="41963"/>
          <a:stretch/>
        </p:blipFill>
        <p:spPr>
          <a:xfrm>
            <a:off x="1426695" y="2270912"/>
            <a:ext cx="3476939" cy="592785"/>
          </a:xfrm>
          <a:prstGeom prst="rect">
            <a:avLst/>
          </a:prstGeom>
          <a:ln w="3175">
            <a:solidFill>
              <a:schemeClr val="tx1"/>
            </a:solidFill>
          </a:ln>
        </p:spPr>
      </p:pic>
      <p:sp>
        <p:nvSpPr>
          <p:cNvPr id="14" name="Rectangle 13">
            <a:extLst>
              <a:ext uri="{FF2B5EF4-FFF2-40B4-BE49-F238E27FC236}">
                <a16:creationId xmlns:a16="http://schemas.microsoft.com/office/drawing/2014/main" id="{8376E8E1-0BAF-49E9-9296-017704629BF6}"/>
              </a:ext>
            </a:extLst>
          </p:cNvPr>
          <p:cNvSpPr/>
          <p:nvPr/>
        </p:nvSpPr>
        <p:spPr>
          <a:xfrm>
            <a:off x="1426695" y="2534486"/>
            <a:ext cx="447492" cy="13418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4D34D54-D692-42AA-9DD7-E084CA637F5F}"/>
              </a:ext>
            </a:extLst>
          </p:cNvPr>
          <p:cNvSpPr/>
          <p:nvPr/>
        </p:nvSpPr>
        <p:spPr>
          <a:xfrm>
            <a:off x="122072" y="3246398"/>
            <a:ext cx="6417696" cy="1323439"/>
          </a:xfrm>
          <a:prstGeom prst="rect">
            <a:avLst/>
          </a:prstGeom>
        </p:spPr>
        <p:txBody>
          <a:bodyPr wrap="square" lIns="91440" tIns="45720" rIns="91440" bIns="45720" anchor="t">
            <a:spAutoFit/>
          </a:bodyPr>
          <a:lstStyle/>
          <a:p>
            <a:r>
              <a:rPr lang="en-US" sz="1000" dirty="0">
                <a:latin typeface="Open Sans"/>
                <a:ea typeface="Open Sans"/>
                <a:cs typeface="Open Sans"/>
              </a:rPr>
              <a:t>Upon clicking the clinic name, the user will be guided to the clinic’s waitlist page, which shows a list of </a:t>
            </a:r>
            <a:r>
              <a:rPr lang="en-US" sz="1000">
                <a:latin typeface="Open Sans"/>
                <a:ea typeface="Open Sans"/>
                <a:cs typeface="Open Sans"/>
              </a:rPr>
              <a:t>patients awaiting scheduling (Figure 2). Users can search registrants by the following criteria:</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Appointment confirmation no.</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First Name</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Last Name</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Email Address</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Phone Number</a:t>
            </a:r>
          </a:p>
          <a:p>
            <a:r>
              <a:rPr lang="en-US" sz="1000" dirty="0">
                <a:latin typeface="Open Sans" panose="020B0606030504020204" pitchFamily="34" charset="0"/>
                <a:ea typeface="Open Sans" panose="020B0606030504020204" pitchFamily="34" charset="0"/>
                <a:cs typeface="Open Sans" panose="020B0606030504020204" pitchFamily="34" charset="0"/>
              </a:rPr>
              <a:t>Press the “Download” button if a user needs an Excel copy of the Registrant list</a:t>
            </a:r>
          </a:p>
        </p:txBody>
      </p:sp>
      <p:sp>
        <p:nvSpPr>
          <p:cNvPr id="26" name="TextBox 25">
            <a:extLst>
              <a:ext uri="{FF2B5EF4-FFF2-40B4-BE49-F238E27FC236}">
                <a16:creationId xmlns:a16="http://schemas.microsoft.com/office/drawing/2014/main" id="{21F3064B-E62B-4A15-B24C-0A6B2F598592}"/>
              </a:ext>
            </a:extLst>
          </p:cNvPr>
          <p:cNvSpPr txBox="1"/>
          <p:nvPr/>
        </p:nvSpPr>
        <p:spPr>
          <a:xfrm>
            <a:off x="2053044" y="2939631"/>
            <a:ext cx="22242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 – Clinic listing</a:t>
            </a:r>
          </a:p>
        </p:txBody>
      </p:sp>
      <p:pic>
        <p:nvPicPr>
          <p:cNvPr id="18" name="Picture 17" descr="Graphical user interface, website&#10;&#10;Description automatically generated">
            <a:extLst>
              <a:ext uri="{FF2B5EF4-FFF2-40B4-BE49-F238E27FC236}">
                <a16:creationId xmlns:a16="http://schemas.microsoft.com/office/drawing/2014/main" id="{963A4F23-CCB0-46A1-B30A-F77235DA3C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5518" y="5506160"/>
            <a:ext cx="6366952" cy="2886000"/>
          </a:xfrm>
          <a:prstGeom prst="rect">
            <a:avLst/>
          </a:prstGeom>
        </p:spPr>
      </p:pic>
      <p:sp>
        <p:nvSpPr>
          <p:cNvPr id="27" name="Rectangle 26">
            <a:extLst>
              <a:ext uri="{FF2B5EF4-FFF2-40B4-BE49-F238E27FC236}">
                <a16:creationId xmlns:a16="http://schemas.microsoft.com/office/drawing/2014/main" id="{72CFCA4A-5A0C-4157-990C-B9ED0621DCC9}"/>
              </a:ext>
            </a:extLst>
          </p:cNvPr>
          <p:cNvSpPr/>
          <p:nvPr/>
        </p:nvSpPr>
        <p:spPr>
          <a:xfrm>
            <a:off x="962017" y="6577345"/>
            <a:ext cx="361647" cy="12128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CFE1ED3-CA4E-4490-B65E-68E9B90B6653}"/>
              </a:ext>
            </a:extLst>
          </p:cNvPr>
          <p:cNvSpPr/>
          <p:nvPr/>
        </p:nvSpPr>
        <p:spPr>
          <a:xfrm>
            <a:off x="5948336" y="7087436"/>
            <a:ext cx="432144" cy="14806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47B2554E-069D-40BC-90A3-307F5F6B9B06}"/>
              </a:ext>
            </a:extLst>
          </p:cNvPr>
          <p:cNvSpPr txBox="1"/>
          <p:nvPr/>
        </p:nvSpPr>
        <p:spPr>
          <a:xfrm>
            <a:off x="2191706" y="8496944"/>
            <a:ext cx="22242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2 – Clinic Waitlist</a:t>
            </a:r>
          </a:p>
        </p:txBody>
      </p:sp>
      <p:sp>
        <p:nvSpPr>
          <p:cNvPr id="31" name="Rectangle 30">
            <a:extLst>
              <a:ext uri="{FF2B5EF4-FFF2-40B4-BE49-F238E27FC236}">
                <a16:creationId xmlns:a16="http://schemas.microsoft.com/office/drawing/2014/main" id="{9AD9248A-4387-4D63-8690-A7B6ACEF3B92}"/>
              </a:ext>
            </a:extLst>
          </p:cNvPr>
          <p:cNvSpPr/>
          <p:nvPr/>
        </p:nvSpPr>
        <p:spPr>
          <a:xfrm>
            <a:off x="104717" y="4694546"/>
            <a:ext cx="6648200" cy="553998"/>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To review or edit a registrant’s personal information, or consent details, click on the “Review” button.  A red review button suggests the registrant’s health questionnaire is incomplete. A green review button indicates that the registrant is a minor and consent must be verified.</a:t>
            </a:r>
          </a:p>
        </p:txBody>
      </p:sp>
      <p:sp>
        <p:nvSpPr>
          <p:cNvPr id="32" name="Rectangle 31">
            <a:extLst>
              <a:ext uri="{FF2B5EF4-FFF2-40B4-BE49-F238E27FC236}">
                <a16:creationId xmlns:a16="http://schemas.microsoft.com/office/drawing/2014/main" id="{BBD4CFAE-04A4-430E-8C0D-838CCEB2C63E}"/>
              </a:ext>
            </a:extLst>
          </p:cNvPr>
          <p:cNvSpPr/>
          <p:nvPr/>
        </p:nvSpPr>
        <p:spPr>
          <a:xfrm>
            <a:off x="285518" y="7868051"/>
            <a:ext cx="1473480" cy="2052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13D3CAD3-9297-4A64-86F1-6144EF0FA4D0}"/>
              </a:ext>
            </a:extLst>
          </p:cNvPr>
          <p:cNvSpPr/>
          <p:nvPr/>
        </p:nvSpPr>
        <p:spPr>
          <a:xfrm>
            <a:off x="1145677" y="7668540"/>
            <a:ext cx="561060" cy="14990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79DF40B-CD9F-4842-AE9C-887293E7B48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087060" y="1573578"/>
            <a:ext cx="4683880" cy="1566668"/>
          </a:xfrm>
          <a:prstGeom prst="rect">
            <a:avLst/>
          </a:prstGeom>
          <a:ln w="3175">
            <a:solidFill>
              <a:schemeClr val="tx1"/>
            </a:solidFill>
          </a:ln>
        </p:spPr>
      </p:pic>
      <p:sp>
        <p:nvSpPr>
          <p:cNvPr id="38" name="TextBox 37">
            <a:extLst>
              <a:ext uri="{FF2B5EF4-FFF2-40B4-BE49-F238E27FC236}">
                <a16:creationId xmlns:a16="http://schemas.microsoft.com/office/drawing/2014/main" id="{71DB86B7-1DF3-403F-94B4-EAEFC3464E17}"/>
              </a:ext>
            </a:extLst>
          </p:cNvPr>
          <p:cNvSpPr txBox="1"/>
          <p:nvPr/>
        </p:nvSpPr>
        <p:spPr>
          <a:xfrm>
            <a:off x="1843057" y="3327402"/>
            <a:ext cx="326332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3 – Click “Edit” to update registrant information</a:t>
            </a:r>
          </a:p>
        </p:txBody>
      </p:sp>
      <p:sp>
        <p:nvSpPr>
          <p:cNvPr id="39" name="Rectangle 38">
            <a:extLst>
              <a:ext uri="{FF2B5EF4-FFF2-40B4-BE49-F238E27FC236}">
                <a16:creationId xmlns:a16="http://schemas.microsoft.com/office/drawing/2014/main" id="{9B4442A8-D37E-4688-A15D-EF8C4FD8EBE4}"/>
              </a:ext>
            </a:extLst>
          </p:cNvPr>
          <p:cNvSpPr/>
          <p:nvPr/>
        </p:nvSpPr>
        <p:spPr>
          <a:xfrm>
            <a:off x="104717" y="917549"/>
            <a:ext cx="6496974" cy="553998"/>
          </a:xfrm>
          <a:prstGeom prst="rect">
            <a:avLst/>
          </a:prstGeom>
        </p:spPr>
        <p:txBody>
          <a:bodyPr wrap="square" lIns="91440" tIns="45720" rIns="91440" bIns="45720" anchor="t">
            <a:spAutoFit/>
          </a:bodyPr>
          <a:lstStyle/>
          <a:p>
            <a:r>
              <a:rPr lang="en-US" sz="1000" dirty="0">
                <a:latin typeface="Open Sans"/>
                <a:ea typeface="Open Sans"/>
                <a:cs typeface="Open Sans"/>
              </a:rPr>
              <a:t>Upon clicking the review button, you can review and edit a registrant’s personal information and consent </a:t>
            </a:r>
            <a:r>
              <a:rPr lang="en-US" sz="1000">
                <a:latin typeface="Open Sans"/>
                <a:ea typeface="Open Sans"/>
                <a:cs typeface="Open Sans"/>
              </a:rPr>
              <a:t>form (Figure 3). If registrant information must be updated, click the “Edit” button, at the top of the section you wish </a:t>
            </a:r>
            <a:r>
              <a:rPr lang="en-US" sz="1000" dirty="0">
                <a:latin typeface="Open Sans"/>
                <a:ea typeface="Open Sans"/>
                <a:cs typeface="Open Sans"/>
              </a:rPr>
              <a:t>to edit, change the necessary information, and click “Save” to confirm updates.</a:t>
            </a:r>
          </a:p>
        </p:txBody>
      </p:sp>
      <p:sp>
        <p:nvSpPr>
          <p:cNvPr id="40" name="Rectangle 39">
            <a:extLst>
              <a:ext uri="{FF2B5EF4-FFF2-40B4-BE49-F238E27FC236}">
                <a16:creationId xmlns:a16="http://schemas.microsoft.com/office/drawing/2014/main" id="{A3FC3BB0-B56A-4996-ACC3-2ABAE4E45F00}"/>
              </a:ext>
            </a:extLst>
          </p:cNvPr>
          <p:cNvSpPr/>
          <p:nvPr/>
        </p:nvSpPr>
        <p:spPr>
          <a:xfrm>
            <a:off x="5553075" y="1635125"/>
            <a:ext cx="217865" cy="1079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1">
            <a:extLst>
              <a:ext uri="{FF2B5EF4-FFF2-40B4-BE49-F238E27FC236}">
                <a16:creationId xmlns:a16="http://schemas.microsoft.com/office/drawing/2014/main" id="{8587E372-C9DA-42BB-9EBD-D6F5445010E2}"/>
              </a:ext>
            </a:extLst>
          </p:cNvPr>
          <p:cNvSpPr>
            <a:spLocks noGrp="1"/>
          </p:cNvSpPr>
          <p:nvPr>
            <p:ph type="title"/>
          </p:nvPr>
        </p:nvSpPr>
        <p:spPr>
          <a:xfrm>
            <a:off x="104717" y="196197"/>
            <a:ext cx="3726065" cy="517603"/>
          </a:xfrm>
        </p:spPr>
        <p:txBody>
          <a:bodyPr>
            <a:normAutofit fontScale="90000"/>
          </a:bodyPr>
          <a:lstStyle/>
          <a:p>
            <a:r>
              <a:rPr lang="en-US" sz="2000" b="1" dirty="0"/>
              <a:t>VASE+</a:t>
            </a:r>
            <a:br>
              <a:rPr lang="en-US" sz="1400" b="1" dirty="0"/>
            </a:br>
            <a:r>
              <a:rPr lang="en-US" sz="1400" b="1" dirty="0"/>
              <a:t>Job Aid – Covid Testing Clinic Operations</a:t>
            </a:r>
          </a:p>
        </p:txBody>
      </p:sp>
      <p:sp>
        <p:nvSpPr>
          <p:cNvPr id="26" name="Title 1">
            <a:extLst>
              <a:ext uri="{FF2B5EF4-FFF2-40B4-BE49-F238E27FC236}">
                <a16:creationId xmlns:a16="http://schemas.microsoft.com/office/drawing/2014/main" id="{FE915531-0419-4D5A-A7FC-36236A79B324}"/>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sz="1100" dirty="0"/>
            </a:br>
            <a:r>
              <a:rPr lang="en-US" sz="1100" dirty="0">
                <a:latin typeface="Open Sans Semibold"/>
                <a:ea typeface="Open Sans Semibold"/>
                <a:cs typeface="Open Sans Semibold"/>
              </a:rPr>
              <a:t>Version 1.1</a:t>
            </a:r>
            <a:endParaRPr lang="en-US" sz="1100" dirty="0"/>
          </a:p>
        </p:txBody>
      </p:sp>
      <p:sp>
        <p:nvSpPr>
          <p:cNvPr id="4" name="Slide Number Placeholder 3">
            <a:extLst>
              <a:ext uri="{FF2B5EF4-FFF2-40B4-BE49-F238E27FC236}">
                <a16:creationId xmlns:a16="http://schemas.microsoft.com/office/drawing/2014/main" id="{7569E65B-FDE1-4E30-BF3A-BDEC1EF11C0B}"/>
              </a:ext>
            </a:extLst>
          </p:cNvPr>
          <p:cNvSpPr>
            <a:spLocks noGrp="1"/>
          </p:cNvSpPr>
          <p:nvPr>
            <p:ph type="sldNum" sz="quarter" idx="4"/>
          </p:nvPr>
        </p:nvSpPr>
        <p:spPr/>
        <p:txBody>
          <a:bodyPr/>
          <a:lstStyle/>
          <a:p>
            <a:fld id="{712C3335-205F-418C-867F-00CD1B87F278}" type="slidenum">
              <a:rPr lang="en-US" smtClean="0"/>
              <a:t>2</a:t>
            </a:fld>
            <a:endParaRPr lang="en-US"/>
          </a:p>
        </p:txBody>
      </p:sp>
      <p:sp>
        <p:nvSpPr>
          <p:cNvPr id="3" name="Rectangle 2">
            <a:extLst>
              <a:ext uri="{FF2B5EF4-FFF2-40B4-BE49-F238E27FC236}">
                <a16:creationId xmlns:a16="http://schemas.microsoft.com/office/drawing/2014/main" id="{6A199A84-EC59-4013-88E8-3C6818D30F88}"/>
              </a:ext>
            </a:extLst>
          </p:cNvPr>
          <p:cNvSpPr/>
          <p:nvPr/>
        </p:nvSpPr>
        <p:spPr>
          <a:xfrm>
            <a:off x="3474720" y="1936652"/>
            <a:ext cx="562708" cy="4689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EAACC2E5-1D66-48F7-ADD0-2BD5E5E2D1F5}"/>
              </a:ext>
            </a:extLst>
          </p:cNvPr>
          <p:cNvSpPr/>
          <p:nvPr/>
        </p:nvSpPr>
        <p:spPr>
          <a:xfrm>
            <a:off x="3627120" y="2089052"/>
            <a:ext cx="562708" cy="4689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22EDE64-F9BF-4F6E-89FA-64934F19AC67}"/>
              </a:ext>
            </a:extLst>
          </p:cNvPr>
          <p:cNvSpPr/>
          <p:nvPr/>
        </p:nvSpPr>
        <p:spPr>
          <a:xfrm>
            <a:off x="4534487" y="1936652"/>
            <a:ext cx="562708" cy="4689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1E7F8219-2428-4313-83A1-D46576996BA2}"/>
              </a:ext>
            </a:extLst>
          </p:cNvPr>
          <p:cNvSpPr/>
          <p:nvPr/>
        </p:nvSpPr>
        <p:spPr>
          <a:xfrm>
            <a:off x="209515" y="6003972"/>
            <a:ext cx="6392175" cy="553998"/>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A registrant who is under 18 years of age will have a green “Review” button for the Front-Desk staff to verify the consent information. A minor will not be able to be checked-in without verifying consent first. Note that this is also available to site admins. </a:t>
            </a:r>
          </a:p>
        </p:txBody>
      </p:sp>
      <p:sp>
        <p:nvSpPr>
          <p:cNvPr id="45" name="Rectangle 44">
            <a:extLst>
              <a:ext uri="{FF2B5EF4-FFF2-40B4-BE49-F238E27FC236}">
                <a16:creationId xmlns:a16="http://schemas.microsoft.com/office/drawing/2014/main" id="{3CE1DB04-52D1-46C4-B01E-F502E325BBD0}"/>
              </a:ext>
            </a:extLst>
          </p:cNvPr>
          <p:cNvSpPr/>
          <p:nvPr/>
        </p:nvSpPr>
        <p:spPr>
          <a:xfrm>
            <a:off x="209515" y="5626848"/>
            <a:ext cx="5919838" cy="246221"/>
          </a:xfrm>
          <a:prstGeom prst="rect">
            <a:avLst/>
          </a:prstGeom>
        </p:spPr>
        <p:txBody>
          <a:bodyPr wrap="square" lIns="91440" tIns="45720" rIns="91440" bIns="45720" anchor="t">
            <a:spAutoFit/>
          </a:bodyPr>
          <a:lstStyle/>
          <a:p>
            <a:r>
              <a:rPr lang="en-US" sz="1000">
                <a:latin typeface="Open Sans"/>
                <a:ea typeface="Open Sans"/>
                <a:cs typeface="Open Sans"/>
              </a:rPr>
              <a:t>A registrant can be checked in from the Registrant List page by clicking “Check-In” (Figure 5).</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46" name="TextBox 45">
            <a:extLst>
              <a:ext uri="{FF2B5EF4-FFF2-40B4-BE49-F238E27FC236}">
                <a16:creationId xmlns:a16="http://schemas.microsoft.com/office/drawing/2014/main" id="{14BDD4EE-86C5-4C8F-976E-40D93E28AF3B}"/>
              </a:ext>
            </a:extLst>
          </p:cNvPr>
          <p:cNvSpPr txBox="1"/>
          <p:nvPr/>
        </p:nvSpPr>
        <p:spPr>
          <a:xfrm>
            <a:off x="1551932" y="8311798"/>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5 – Click “Check-In” to check-in a registrant at an active clinic</a:t>
            </a:r>
          </a:p>
        </p:txBody>
      </p:sp>
      <p:sp>
        <p:nvSpPr>
          <p:cNvPr id="47" name="Rectangle 46">
            <a:extLst>
              <a:ext uri="{FF2B5EF4-FFF2-40B4-BE49-F238E27FC236}">
                <a16:creationId xmlns:a16="http://schemas.microsoft.com/office/drawing/2014/main" id="{8CADFDDC-4A05-4D04-918D-AFE27F80B6B6}"/>
              </a:ext>
            </a:extLst>
          </p:cNvPr>
          <p:cNvSpPr/>
          <p:nvPr/>
        </p:nvSpPr>
        <p:spPr>
          <a:xfrm>
            <a:off x="209516" y="3675441"/>
            <a:ext cx="6392175" cy="400110"/>
          </a:xfrm>
          <a:prstGeom prst="rect">
            <a:avLst/>
          </a:prstGeom>
        </p:spPr>
        <p:txBody>
          <a:bodyPr wrap="square" lIns="91440" tIns="45720" rIns="91440" bIns="45720" anchor="t">
            <a:spAutoFit/>
          </a:bodyPr>
          <a:lstStyle/>
          <a:p>
            <a:r>
              <a:rPr lang="en-US" sz="1000" dirty="0">
                <a:latin typeface="Open Sans"/>
                <a:ea typeface="Open Sans"/>
                <a:cs typeface="Open Sans"/>
              </a:rPr>
              <a:t>If registrant information does not need to be updated, they can be checked in at the bottom of the </a:t>
            </a:r>
            <a:r>
              <a:rPr lang="en-US" sz="1000">
                <a:latin typeface="Open Sans"/>
                <a:ea typeface="Open Sans"/>
                <a:cs typeface="Open Sans"/>
              </a:rPr>
              <a:t>“Review” page (Figure 4).</a:t>
            </a:r>
          </a:p>
        </p:txBody>
      </p:sp>
      <p:pic>
        <p:nvPicPr>
          <p:cNvPr id="48" name="Picture 47">
            <a:extLst>
              <a:ext uri="{FF2B5EF4-FFF2-40B4-BE49-F238E27FC236}">
                <a16:creationId xmlns:a16="http://schemas.microsoft.com/office/drawing/2014/main" id="{4F3337DE-BD2D-42EE-A671-680190A0B05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805716" y="3988380"/>
            <a:ext cx="3338005" cy="1161045"/>
          </a:xfrm>
          <a:prstGeom prst="rect">
            <a:avLst/>
          </a:prstGeom>
        </p:spPr>
      </p:pic>
      <p:sp>
        <p:nvSpPr>
          <p:cNvPr id="49" name="TextBox 48">
            <a:extLst>
              <a:ext uri="{FF2B5EF4-FFF2-40B4-BE49-F238E27FC236}">
                <a16:creationId xmlns:a16="http://schemas.microsoft.com/office/drawing/2014/main" id="{A262BEAB-5EE7-46F5-AE85-162DCF99C16B}"/>
              </a:ext>
            </a:extLst>
          </p:cNvPr>
          <p:cNvSpPr txBox="1"/>
          <p:nvPr/>
        </p:nvSpPr>
        <p:spPr>
          <a:xfrm>
            <a:off x="2369696" y="5180312"/>
            <a:ext cx="2210043"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4 – Checking in from Review Page</a:t>
            </a:r>
          </a:p>
        </p:txBody>
      </p:sp>
      <p:sp>
        <p:nvSpPr>
          <p:cNvPr id="50" name="Rectangle 49">
            <a:extLst>
              <a:ext uri="{FF2B5EF4-FFF2-40B4-BE49-F238E27FC236}">
                <a16:creationId xmlns:a16="http://schemas.microsoft.com/office/drawing/2014/main" id="{1A38043C-C462-4667-B704-6909D202349E}"/>
              </a:ext>
            </a:extLst>
          </p:cNvPr>
          <p:cNvSpPr/>
          <p:nvPr/>
        </p:nvSpPr>
        <p:spPr>
          <a:xfrm>
            <a:off x="4916811" y="4996676"/>
            <a:ext cx="206340" cy="861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Graphical user interface, application&#10;&#10;Description automatically generated">
            <a:extLst>
              <a:ext uri="{FF2B5EF4-FFF2-40B4-BE49-F238E27FC236}">
                <a16:creationId xmlns:a16="http://schemas.microsoft.com/office/drawing/2014/main" id="{7F280A47-0B4D-414F-A66D-4288EF31897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0444" y="6688873"/>
            <a:ext cx="6065520" cy="1448781"/>
          </a:xfrm>
          <a:prstGeom prst="rect">
            <a:avLst/>
          </a:prstGeom>
        </p:spPr>
      </p:pic>
      <p:sp>
        <p:nvSpPr>
          <p:cNvPr id="56" name="Rectangle 55">
            <a:extLst>
              <a:ext uri="{FF2B5EF4-FFF2-40B4-BE49-F238E27FC236}">
                <a16:creationId xmlns:a16="http://schemas.microsoft.com/office/drawing/2014/main" id="{745B8214-78E5-45E6-9CAF-F208DD8298F5}"/>
              </a:ext>
            </a:extLst>
          </p:cNvPr>
          <p:cNvSpPr/>
          <p:nvPr/>
        </p:nvSpPr>
        <p:spPr>
          <a:xfrm>
            <a:off x="453502" y="7689833"/>
            <a:ext cx="667931" cy="14541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860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70C17593-2E98-4264-BFC7-9982C4ACD3A9}"/>
              </a:ext>
            </a:extLst>
          </p:cNvPr>
          <p:cNvSpPr>
            <a:spLocks noGrp="1"/>
          </p:cNvSpPr>
          <p:nvPr>
            <p:ph type="title"/>
          </p:nvPr>
        </p:nvSpPr>
        <p:spPr>
          <a:xfrm>
            <a:off x="104717" y="196197"/>
            <a:ext cx="3706887" cy="517603"/>
          </a:xfrm>
        </p:spPr>
        <p:txBody>
          <a:bodyPr>
            <a:normAutofit fontScale="90000"/>
          </a:bodyPr>
          <a:lstStyle/>
          <a:p>
            <a:r>
              <a:rPr lang="en-US" sz="2000" b="1" dirty="0"/>
              <a:t>VASE+</a:t>
            </a:r>
            <a:br>
              <a:rPr lang="en-US" sz="1400" b="1" dirty="0"/>
            </a:br>
            <a:r>
              <a:rPr lang="en-US" sz="1400" b="1" dirty="0"/>
              <a:t>Job Aid – Covid Testing Clinic Operations</a:t>
            </a:r>
          </a:p>
        </p:txBody>
      </p:sp>
      <p:sp>
        <p:nvSpPr>
          <p:cNvPr id="10" name="Title 1">
            <a:extLst>
              <a:ext uri="{FF2B5EF4-FFF2-40B4-BE49-F238E27FC236}">
                <a16:creationId xmlns:a16="http://schemas.microsoft.com/office/drawing/2014/main" id="{7FBD3F5D-8BE3-4CFA-8002-2663813EA8AB}"/>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sz="1100" dirty="0"/>
            </a:br>
            <a:r>
              <a:rPr lang="en-US" sz="1100" dirty="0">
                <a:latin typeface="Open Sans Semibold"/>
                <a:ea typeface="Open Sans Semibold"/>
                <a:cs typeface="Open Sans Semibold"/>
              </a:rPr>
              <a:t>Version 1.1</a:t>
            </a:r>
            <a:endParaRPr lang="en-US" sz="1100" dirty="0"/>
          </a:p>
        </p:txBody>
      </p:sp>
      <p:sp>
        <p:nvSpPr>
          <p:cNvPr id="3" name="Slide Number Placeholder 2">
            <a:extLst>
              <a:ext uri="{FF2B5EF4-FFF2-40B4-BE49-F238E27FC236}">
                <a16:creationId xmlns:a16="http://schemas.microsoft.com/office/drawing/2014/main" id="{FD38113B-B9E7-4F5F-882A-60B5BB69AEC8}"/>
              </a:ext>
            </a:extLst>
          </p:cNvPr>
          <p:cNvSpPr>
            <a:spLocks noGrp="1"/>
          </p:cNvSpPr>
          <p:nvPr>
            <p:ph type="sldNum" sz="quarter" idx="4"/>
          </p:nvPr>
        </p:nvSpPr>
        <p:spPr/>
        <p:txBody>
          <a:bodyPr/>
          <a:lstStyle/>
          <a:p>
            <a:fld id="{712C3335-205F-418C-867F-00CD1B87F278}" type="slidenum">
              <a:rPr lang="en-US" smtClean="0"/>
              <a:t>3</a:t>
            </a:fld>
            <a:endParaRPr lang="en-US"/>
          </a:p>
        </p:txBody>
      </p:sp>
      <p:sp>
        <p:nvSpPr>
          <p:cNvPr id="29" name="Rectangle 28">
            <a:extLst>
              <a:ext uri="{FF2B5EF4-FFF2-40B4-BE49-F238E27FC236}">
                <a16:creationId xmlns:a16="http://schemas.microsoft.com/office/drawing/2014/main" id="{42770F75-C192-4FBF-9BC0-258021ADDE51}"/>
              </a:ext>
            </a:extLst>
          </p:cNvPr>
          <p:cNvSpPr/>
          <p:nvPr/>
        </p:nvSpPr>
        <p:spPr>
          <a:xfrm>
            <a:off x="311626" y="3270514"/>
            <a:ext cx="5642747" cy="707886"/>
          </a:xfrm>
          <a:prstGeom prst="rect">
            <a:avLst/>
          </a:prstGeom>
        </p:spPr>
        <p:txBody>
          <a:bodyPr wrap="square" lIns="91440" tIns="45720" rIns="91440" bIns="45720" anchor="t">
            <a:spAutoFit/>
          </a:bodyPr>
          <a:lstStyle/>
          <a:p>
            <a:r>
              <a:rPr lang="en-US" sz="1000" dirty="0">
                <a:latin typeface="Open Sans"/>
                <a:ea typeface="Open Sans"/>
                <a:cs typeface="Open Sans"/>
              </a:rPr>
              <a:t>The “Checked In” bucket has a few available action options. Here, you can click “Undo Check </a:t>
            </a:r>
            <a:r>
              <a:rPr lang="en-US" sz="1000">
                <a:latin typeface="Open Sans"/>
                <a:ea typeface="Open Sans"/>
                <a:cs typeface="Open Sans"/>
              </a:rPr>
              <a:t>In” to move a registrant back to the wait list (Figure 7). Registrant personal information can </a:t>
            </a:r>
            <a:r>
              <a:rPr lang="en-US" sz="1000" dirty="0">
                <a:latin typeface="Open Sans"/>
                <a:ea typeface="Open Sans"/>
                <a:cs typeface="Open Sans"/>
              </a:rPr>
              <a:t>be viewed and edited using the “Review” button. A list of checked in registrants can be downloaded, and there is a “Print Receipt” option for each registrant. </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44898BBF-AF1E-4C6C-8184-F2EB79CD40CC}"/>
              </a:ext>
            </a:extLst>
          </p:cNvPr>
          <p:cNvSpPr txBox="1"/>
          <p:nvPr/>
        </p:nvSpPr>
        <p:spPr>
          <a:xfrm>
            <a:off x="1668340" y="5987165"/>
            <a:ext cx="3312461"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7 – “Checked In” bucket </a:t>
            </a:r>
          </a:p>
        </p:txBody>
      </p:sp>
      <p:sp>
        <p:nvSpPr>
          <p:cNvPr id="17" name="Rectangle 16">
            <a:extLst>
              <a:ext uri="{FF2B5EF4-FFF2-40B4-BE49-F238E27FC236}">
                <a16:creationId xmlns:a16="http://schemas.microsoft.com/office/drawing/2014/main" id="{EE7639F4-EEED-423D-AF85-7C11B413CF68}"/>
              </a:ext>
            </a:extLst>
          </p:cNvPr>
          <p:cNvSpPr/>
          <p:nvPr/>
        </p:nvSpPr>
        <p:spPr>
          <a:xfrm>
            <a:off x="337456" y="921364"/>
            <a:ext cx="5616917" cy="707886"/>
          </a:xfrm>
          <a:prstGeom prst="rect">
            <a:avLst/>
          </a:prstGeom>
        </p:spPr>
        <p:txBody>
          <a:bodyPr wrap="square" lIns="91440" tIns="45720" rIns="91440" bIns="45720" anchor="t">
            <a:spAutoFit/>
          </a:bodyPr>
          <a:lstStyle/>
          <a:p>
            <a:r>
              <a:rPr lang="en-US" sz="1000" dirty="0">
                <a:latin typeface="Open Sans"/>
                <a:ea typeface="Open Sans"/>
                <a:cs typeface="Open Sans"/>
              </a:rPr>
              <a:t>After the “Check-In” button is clicked, the registrant’s personal information and consent will be pulled up. From this page, the information can be printed using the “Print Receipt” </a:t>
            </a:r>
            <a:r>
              <a:rPr lang="en-US" sz="1000">
                <a:latin typeface="Open Sans"/>
                <a:ea typeface="Open Sans"/>
                <a:cs typeface="Open Sans"/>
              </a:rPr>
              <a:t>button (Figure 6).  Once the “Close” button is clicked, the patient will be moved to the checked in </a:t>
            </a:r>
            <a:r>
              <a:rPr lang="en-US" sz="1000" dirty="0">
                <a:latin typeface="Open Sans"/>
                <a:ea typeface="Open Sans"/>
                <a:cs typeface="Open Sans"/>
              </a:rPr>
              <a:t>bucket. </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0">
            <a:extLst>
              <a:ext uri="{FF2B5EF4-FFF2-40B4-BE49-F238E27FC236}">
                <a16:creationId xmlns:a16="http://schemas.microsoft.com/office/drawing/2014/main" id="{8862FE6A-A2FD-4046-A251-0D65A1735A23}"/>
              </a:ext>
            </a:extLst>
          </p:cNvPr>
          <p:cNvSpPr txBox="1"/>
          <p:nvPr/>
        </p:nvSpPr>
        <p:spPr>
          <a:xfrm>
            <a:off x="1771578" y="2860508"/>
            <a:ext cx="3312461"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6 – “Print Receipt” and “Close” buttons</a:t>
            </a:r>
          </a:p>
        </p:txBody>
      </p:sp>
      <p:pic>
        <p:nvPicPr>
          <p:cNvPr id="6" name="Picture 5" descr="Graphical user interface&#10;&#10;Description automatically generated">
            <a:extLst>
              <a:ext uri="{FF2B5EF4-FFF2-40B4-BE49-F238E27FC236}">
                <a16:creationId xmlns:a16="http://schemas.microsoft.com/office/drawing/2014/main" id="{AEF6F2B0-FFE5-4E71-B03E-3985F14A3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864" y="1527419"/>
            <a:ext cx="2500432" cy="1250216"/>
          </a:xfrm>
          <a:prstGeom prst="rect">
            <a:avLst/>
          </a:prstGeom>
        </p:spPr>
      </p:pic>
      <p:sp>
        <p:nvSpPr>
          <p:cNvPr id="15" name="Rectangle 14">
            <a:extLst>
              <a:ext uri="{FF2B5EF4-FFF2-40B4-BE49-F238E27FC236}">
                <a16:creationId xmlns:a16="http://schemas.microsoft.com/office/drawing/2014/main" id="{1F2FB2A7-FFC5-4E15-85B9-16AECB21C9AF}"/>
              </a:ext>
            </a:extLst>
          </p:cNvPr>
          <p:cNvSpPr/>
          <p:nvPr/>
        </p:nvSpPr>
        <p:spPr>
          <a:xfrm>
            <a:off x="2892055" y="2175890"/>
            <a:ext cx="1126491" cy="24967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Graphical user interface, application&#10;&#10;Description automatically generated">
            <a:extLst>
              <a:ext uri="{FF2B5EF4-FFF2-40B4-BE49-F238E27FC236}">
                <a16:creationId xmlns:a16="http://schemas.microsoft.com/office/drawing/2014/main" id="{C152A688-9B00-443A-98FF-DAE73BF9D4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626" y="4185964"/>
            <a:ext cx="6115050" cy="1826397"/>
          </a:xfrm>
          <a:prstGeom prst="rect">
            <a:avLst/>
          </a:prstGeom>
        </p:spPr>
      </p:pic>
      <p:sp>
        <p:nvSpPr>
          <p:cNvPr id="18" name="Rectangle 17">
            <a:extLst>
              <a:ext uri="{FF2B5EF4-FFF2-40B4-BE49-F238E27FC236}">
                <a16:creationId xmlns:a16="http://schemas.microsoft.com/office/drawing/2014/main" id="{FB83CC7B-4E4D-40F9-A647-DA8E448C0E30}"/>
              </a:ext>
            </a:extLst>
          </p:cNvPr>
          <p:cNvSpPr/>
          <p:nvPr/>
        </p:nvSpPr>
        <p:spPr>
          <a:xfrm>
            <a:off x="431324" y="5231423"/>
            <a:ext cx="672111" cy="13843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4D0872B-7E2C-44BB-8F50-2C53CED0B58A}"/>
              </a:ext>
            </a:extLst>
          </p:cNvPr>
          <p:cNvSpPr/>
          <p:nvPr/>
        </p:nvSpPr>
        <p:spPr>
          <a:xfrm>
            <a:off x="1194789" y="5619664"/>
            <a:ext cx="473551" cy="13843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EC70893-AE8F-459F-A9BE-569DB353CD84}"/>
              </a:ext>
            </a:extLst>
          </p:cNvPr>
          <p:cNvSpPr/>
          <p:nvPr/>
        </p:nvSpPr>
        <p:spPr>
          <a:xfrm>
            <a:off x="5774887" y="4711092"/>
            <a:ext cx="401821" cy="14166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B98173A-C301-4C28-9918-E3F0B2D9E4ED}"/>
              </a:ext>
            </a:extLst>
          </p:cNvPr>
          <p:cNvSpPr/>
          <p:nvPr/>
        </p:nvSpPr>
        <p:spPr>
          <a:xfrm>
            <a:off x="5954373" y="5231422"/>
            <a:ext cx="423245" cy="12815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79990053-D523-49B1-A415-A18D01A70D12}"/>
              </a:ext>
            </a:extLst>
          </p:cNvPr>
          <p:cNvSpPr/>
          <p:nvPr/>
        </p:nvSpPr>
        <p:spPr>
          <a:xfrm>
            <a:off x="228600" y="6680448"/>
            <a:ext cx="6254364" cy="400110"/>
          </a:xfrm>
          <a:prstGeom prst="rect">
            <a:avLst/>
          </a:prstGeom>
        </p:spPr>
        <p:txBody>
          <a:bodyPr wrap="square" lIns="91440" tIns="45720" rIns="91440" bIns="45720" anchor="t">
            <a:spAutoFit/>
          </a:bodyPr>
          <a:lstStyle/>
          <a:p>
            <a:r>
              <a:rPr lang="en-US" sz="1000">
                <a:latin typeface="Open Sans"/>
                <a:ea typeface="Open Sans"/>
                <a:cs typeface="Open Sans"/>
              </a:rPr>
              <a:t>To add a walk-in registration, click “Add Walk-In Registrant” on the Registrant List for the clinic (Figure 8).</a:t>
            </a:r>
          </a:p>
        </p:txBody>
      </p:sp>
      <p:sp>
        <p:nvSpPr>
          <p:cNvPr id="36" name="TextBox 35">
            <a:extLst>
              <a:ext uri="{FF2B5EF4-FFF2-40B4-BE49-F238E27FC236}">
                <a16:creationId xmlns:a16="http://schemas.microsoft.com/office/drawing/2014/main" id="{FF4BAE61-2F02-4767-A9F9-2EE0EDAE106F}"/>
              </a:ext>
            </a:extLst>
          </p:cNvPr>
          <p:cNvSpPr txBox="1"/>
          <p:nvPr/>
        </p:nvSpPr>
        <p:spPr>
          <a:xfrm>
            <a:off x="228600" y="6219801"/>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Creating a Walk-In Registration</a:t>
            </a:r>
          </a:p>
        </p:txBody>
      </p:sp>
      <p:cxnSp>
        <p:nvCxnSpPr>
          <p:cNvPr id="37" name="Google Shape;710;gae5b44f2be_2_1311">
            <a:extLst>
              <a:ext uri="{FF2B5EF4-FFF2-40B4-BE49-F238E27FC236}">
                <a16:creationId xmlns:a16="http://schemas.microsoft.com/office/drawing/2014/main" id="{EAA9C04D-7577-4ACB-B106-7BFD749FBB0F}"/>
              </a:ext>
            </a:extLst>
          </p:cNvPr>
          <p:cNvCxnSpPr/>
          <p:nvPr/>
        </p:nvCxnSpPr>
        <p:spPr>
          <a:xfrm>
            <a:off x="255608" y="6556153"/>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38" name="Google Shape;711;gae5b44f2be_2_1311">
            <a:extLst>
              <a:ext uri="{FF2B5EF4-FFF2-40B4-BE49-F238E27FC236}">
                <a16:creationId xmlns:a16="http://schemas.microsoft.com/office/drawing/2014/main" id="{F443C8E7-0C50-40C0-ABB7-72CF53B2507C}"/>
              </a:ext>
            </a:extLst>
          </p:cNvPr>
          <p:cNvCxnSpPr/>
          <p:nvPr/>
        </p:nvCxnSpPr>
        <p:spPr>
          <a:xfrm>
            <a:off x="255608" y="6613303"/>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39" name="TextBox 38">
            <a:extLst>
              <a:ext uri="{FF2B5EF4-FFF2-40B4-BE49-F238E27FC236}">
                <a16:creationId xmlns:a16="http://schemas.microsoft.com/office/drawing/2014/main" id="{A8EB1A16-6334-4B5C-B6E9-735C53D18C19}"/>
              </a:ext>
            </a:extLst>
          </p:cNvPr>
          <p:cNvSpPr txBox="1"/>
          <p:nvPr/>
        </p:nvSpPr>
        <p:spPr>
          <a:xfrm>
            <a:off x="1544608" y="8839943"/>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8 – Add a Walk-in Registrant</a:t>
            </a:r>
          </a:p>
        </p:txBody>
      </p:sp>
      <p:pic>
        <p:nvPicPr>
          <p:cNvPr id="40" name="Picture 39" descr="Graphical user interface, application&#10;&#10;Description automatically generated">
            <a:extLst>
              <a:ext uri="{FF2B5EF4-FFF2-40B4-BE49-F238E27FC236}">
                <a16:creationId xmlns:a16="http://schemas.microsoft.com/office/drawing/2014/main" id="{0CE4FFA9-5B25-4E32-99F3-2277E97CF8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1099" y="7050866"/>
            <a:ext cx="5754103" cy="1718113"/>
          </a:xfrm>
          <a:prstGeom prst="rect">
            <a:avLst/>
          </a:prstGeom>
        </p:spPr>
      </p:pic>
      <p:sp>
        <p:nvSpPr>
          <p:cNvPr id="41" name="Rectangle 40">
            <a:extLst>
              <a:ext uri="{FF2B5EF4-FFF2-40B4-BE49-F238E27FC236}">
                <a16:creationId xmlns:a16="http://schemas.microsoft.com/office/drawing/2014/main" id="{7162C371-A8EF-4331-9B36-E1C8CC6854FE}"/>
              </a:ext>
            </a:extLst>
          </p:cNvPr>
          <p:cNvSpPr/>
          <p:nvPr/>
        </p:nvSpPr>
        <p:spPr>
          <a:xfrm>
            <a:off x="1199468" y="7076772"/>
            <a:ext cx="713155" cy="15564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0224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56761E1-B894-4144-9648-BE107BC2EDA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150920" y="1278442"/>
            <a:ext cx="4242586" cy="1983850"/>
          </a:xfrm>
          <a:prstGeom prst="rect">
            <a:avLst/>
          </a:prstGeom>
        </p:spPr>
      </p:pic>
      <p:sp>
        <p:nvSpPr>
          <p:cNvPr id="34" name="Rectangle 33">
            <a:extLst>
              <a:ext uri="{FF2B5EF4-FFF2-40B4-BE49-F238E27FC236}">
                <a16:creationId xmlns:a16="http://schemas.microsoft.com/office/drawing/2014/main" id="{E0C96EAE-766F-4449-B4B1-BAE769988467}"/>
              </a:ext>
            </a:extLst>
          </p:cNvPr>
          <p:cNvSpPr/>
          <p:nvPr/>
        </p:nvSpPr>
        <p:spPr>
          <a:xfrm>
            <a:off x="104717" y="3774284"/>
            <a:ext cx="5765499" cy="400110"/>
          </a:xfrm>
          <a:prstGeom prst="rect">
            <a:avLst/>
          </a:prstGeom>
        </p:spPr>
        <p:txBody>
          <a:bodyPr wrap="square" lIns="91440" tIns="45720" rIns="91440" bIns="45720" anchor="t">
            <a:spAutoFit/>
          </a:bodyPr>
          <a:lstStyle/>
          <a:p>
            <a:r>
              <a:rPr lang="en-US" sz="1000" dirty="0">
                <a:latin typeface="Open Sans"/>
                <a:ea typeface="Open Sans"/>
                <a:cs typeface="Open Sans"/>
              </a:rPr>
              <a:t>The walk-in registrant can either be added to the “Wait List” or can be immediately checked-in </a:t>
            </a:r>
            <a:r>
              <a:rPr lang="en-US" sz="1000">
                <a:latin typeface="Open Sans"/>
                <a:ea typeface="Open Sans"/>
                <a:cs typeface="Open Sans"/>
              </a:rPr>
              <a:t>and placed in the “Checked-In” category on the registrant list (Figure 10). </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36" name="TextBox 35">
            <a:extLst>
              <a:ext uri="{FF2B5EF4-FFF2-40B4-BE49-F238E27FC236}">
                <a16:creationId xmlns:a16="http://schemas.microsoft.com/office/drawing/2014/main" id="{E1D39E41-48D8-4D03-A325-7C4901CEFB64}"/>
              </a:ext>
            </a:extLst>
          </p:cNvPr>
          <p:cNvSpPr txBox="1"/>
          <p:nvPr/>
        </p:nvSpPr>
        <p:spPr>
          <a:xfrm>
            <a:off x="1801628" y="5830767"/>
            <a:ext cx="2860543" cy="3693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10 – Upon creating a walk-in registrant, they will be added to the Wait List</a:t>
            </a:r>
          </a:p>
        </p:txBody>
      </p:sp>
      <p:pic>
        <p:nvPicPr>
          <p:cNvPr id="2" name="Picture 1">
            <a:extLst>
              <a:ext uri="{FF2B5EF4-FFF2-40B4-BE49-F238E27FC236}">
                <a16:creationId xmlns:a16="http://schemas.microsoft.com/office/drawing/2014/main" id="{BD0336C4-3068-4BBC-953F-38CDC39CB787}"/>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085901" y="4314865"/>
            <a:ext cx="4291998" cy="1476404"/>
          </a:xfrm>
          <a:prstGeom prst="rect">
            <a:avLst/>
          </a:prstGeom>
          <a:ln>
            <a:solidFill>
              <a:schemeClr val="tx1"/>
            </a:solidFill>
          </a:ln>
        </p:spPr>
      </p:pic>
      <p:sp>
        <p:nvSpPr>
          <p:cNvPr id="30" name="Rectangle 29">
            <a:extLst>
              <a:ext uri="{FF2B5EF4-FFF2-40B4-BE49-F238E27FC236}">
                <a16:creationId xmlns:a16="http://schemas.microsoft.com/office/drawing/2014/main" id="{6A6A02F3-3D6C-4960-9429-1BF65A244811}"/>
              </a:ext>
            </a:extLst>
          </p:cNvPr>
          <p:cNvSpPr/>
          <p:nvPr/>
        </p:nvSpPr>
        <p:spPr>
          <a:xfrm>
            <a:off x="145030" y="855565"/>
            <a:ext cx="5836041" cy="246221"/>
          </a:xfrm>
          <a:prstGeom prst="rect">
            <a:avLst/>
          </a:prstGeom>
        </p:spPr>
        <p:txBody>
          <a:bodyPr wrap="square" lIns="91440" tIns="45720" rIns="91440" bIns="45720" anchor="t">
            <a:spAutoFit/>
          </a:bodyPr>
          <a:lstStyle/>
          <a:p>
            <a:r>
              <a:rPr lang="en-US" sz="1000">
                <a:latin typeface="Open Sans"/>
                <a:ea typeface="Open Sans"/>
                <a:cs typeface="Open Sans"/>
              </a:rPr>
              <a:t>Fill out all patient information and obtain consent and patient signature (Figure 9).</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31" name="TextBox 30">
            <a:extLst>
              <a:ext uri="{FF2B5EF4-FFF2-40B4-BE49-F238E27FC236}">
                <a16:creationId xmlns:a16="http://schemas.microsoft.com/office/drawing/2014/main" id="{16FD881C-64EF-45AA-A7F5-DACAF9EBEA08}"/>
              </a:ext>
            </a:extLst>
          </p:cNvPr>
          <p:cNvSpPr txBox="1"/>
          <p:nvPr/>
        </p:nvSpPr>
        <p:spPr>
          <a:xfrm>
            <a:off x="1418539" y="3245592"/>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9 – Fill out walk-in registrant’s information</a:t>
            </a:r>
          </a:p>
        </p:txBody>
      </p:sp>
      <p:sp>
        <p:nvSpPr>
          <p:cNvPr id="9" name="Title 1">
            <a:extLst>
              <a:ext uri="{FF2B5EF4-FFF2-40B4-BE49-F238E27FC236}">
                <a16:creationId xmlns:a16="http://schemas.microsoft.com/office/drawing/2014/main" id="{70C17593-2E98-4264-BFC7-9982C4ACD3A9}"/>
              </a:ext>
            </a:extLst>
          </p:cNvPr>
          <p:cNvSpPr>
            <a:spLocks noGrp="1"/>
          </p:cNvSpPr>
          <p:nvPr>
            <p:ph type="title"/>
          </p:nvPr>
        </p:nvSpPr>
        <p:spPr>
          <a:xfrm>
            <a:off x="104717" y="196198"/>
            <a:ext cx="4917226" cy="448096"/>
          </a:xfrm>
        </p:spPr>
        <p:txBody>
          <a:bodyPr>
            <a:normAutofit fontScale="90000"/>
          </a:bodyPr>
          <a:lstStyle/>
          <a:p>
            <a:r>
              <a:rPr lang="en-US" sz="2000" b="1" dirty="0"/>
              <a:t>VASE+</a:t>
            </a:r>
            <a:br>
              <a:rPr lang="en-US" sz="1400" b="1" dirty="0"/>
            </a:br>
            <a:r>
              <a:rPr lang="en-US" sz="1400" b="1" dirty="0"/>
              <a:t>Job Aid – Covid Testing Clinic Operations</a:t>
            </a:r>
          </a:p>
        </p:txBody>
      </p:sp>
      <p:sp>
        <p:nvSpPr>
          <p:cNvPr id="10" name="Title 1">
            <a:extLst>
              <a:ext uri="{FF2B5EF4-FFF2-40B4-BE49-F238E27FC236}">
                <a16:creationId xmlns:a16="http://schemas.microsoft.com/office/drawing/2014/main" id="{7FBD3F5D-8BE3-4CFA-8002-2663813EA8AB}"/>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sz="1100" dirty="0"/>
            </a:br>
            <a:r>
              <a:rPr lang="en-US" sz="1100" dirty="0">
                <a:latin typeface="Open Sans Semibold"/>
                <a:ea typeface="Open Sans Semibold"/>
                <a:cs typeface="Open Sans Semibold"/>
              </a:rPr>
              <a:t>Version 1.1</a:t>
            </a:r>
            <a:endParaRPr lang="en-US" sz="1100" dirty="0"/>
          </a:p>
        </p:txBody>
      </p:sp>
      <p:sp>
        <p:nvSpPr>
          <p:cNvPr id="20" name="Rectangle 19">
            <a:extLst>
              <a:ext uri="{FF2B5EF4-FFF2-40B4-BE49-F238E27FC236}">
                <a16:creationId xmlns:a16="http://schemas.microsoft.com/office/drawing/2014/main" id="{FEA2FE15-30D4-484F-B410-DBC886FD7D74}"/>
              </a:ext>
            </a:extLst>
          </p:cNvPr>
          <p:cNvSpPr/>
          <p:nvPr/>
        </p:nvSpPr>
        <p:spPr>
          <a:xfrm>
            <a:off x="4525286" y="5605939"/>
            <a:ext cx="842453" cy="15649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FD38113B-B9E7-4F5F-882A-60B5BB69AEC8}"/>
              </a:ext>
            </a:extLst>
          </p:cNvPr>
          <p:cNvSpPr>
            <a:spLocks noGrp="1"/>
          </p:cNvSpPr>
          <p:nvPr>
            <p:ph type="sldNum" sz="quarter" idx="4"/>
          </p:nvPr>
        </p:nvSpPr>
        <p:spPr/>
        <p:txBody>
          <a:bodyPr/>
          <a:lstStyle/>
          <a:p>
            <a:fld id="{712C3335-205F-418C-867F-00CD1B87F278}" type="slidenum">
              <a:rPr lang="en-US" smtClean="0"/>
              <a:t>4</a:t>
            </a:fld>
            <a:endParaRPr lang="en-US"/>
          </a:p>
        </p:txBody>
      </p:sp>
      <p:sp>
        <p:nvSpPr>
          <p:cNvPr id="33" name="Rectangle 32">
            <a:extLst>
              <a:ext uri="{FF2B5EF4-FFF2-40B4-BE49-F238E27FC236}">
                <a16:creationId xmlns:a16="http://schemas.microsoft.com/office/drawing/2014/main" id="{BD270979-94B8-4004-8C74-49680879B547}"/>
              </a:ext>
            </a:extLst>
          </p:cNvPr>
          <p:cNvSpPr/>
          <p:nvPr/>
        </p:nvSpPr>
        <p:spPr>
          <a:xfrm>
            <a:off x="301818" y="7082343"/>
            <a:ext cx="6254364" cy="553998"/>
          </a:xfrm>
          <a:prstGeom prst="rect">
            <a:avLst/>
          </a:prstGeom>
        </p:spPr>
        <p:txBody>
          <a:bodyPr wrap="square" lIns="91440" tIns="45720" rIns="91440" bIns="45720" anchor="t">
            <a:spAutoFit/>
          </a:bodyPr>
          <a:lstStyle/>
          <a:p>
            <a:r>
              <a:rPr lang="en-US" sz="1000" dirty="0">
                <a:latin typeface="Open Sans"/>
                <a:ea typeface="Open Sans"/>
                <a:cs typeface="Open Sans"/>
              </a:rPr>
              <a:t>If the registrant is a minor, in the “Consent” section the consent must be given by an adult accompanying the minor.  The “Self” option will not be available for the registrant.  The front desk operator must receive consent from an accompanying adult before checking the minor in.  </a:t>
            </a: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35" name="Rectangle 34">
            <a:extLst>
              <a:ext uri="{FF2B5EF4-FFF2-40B4-BE49-F238E27FC236}">
                <a16:creationId xmlns:a16="http://schemas.microsoft.com/office/drawing/2014/main" id="{63E93145-2FE8-4C25-8E26-F9DE1D39E8D7}"/>
              </a:ext>
            </a:extLst>
          </p:cNvPr>
          <p:cNvSpPr/>
          <p:nvPr/>
        </p:nvSpPr>
        <p:spPr>
          <a:xfrm>
            <a:off x="301818" y="6656337"/>
            <a:ext cx="6254364" cy="246221"/>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NOTES FOR WALK-IN REGISTRANTS WHO ARE MINORS:</a:t>
            </a:r>
          </a:p>
        </p:txBody>
      </p:sp>
    </p:spTree>
    <p:extLst>
      <p:ext uri="{BB962C8B-B14F-4D97-AF65-F5344CB8AC3E}">
        <p14:creationId xmlns:p14="http://schemas.microsoft.com/office/powerpoint/2010/main" val="297148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70C17593-2E98-4264-BFC7-9982C4ACD3A9}"/>
              </a:ext>
            </a:extLst>
          </p:cNvPr>
          <p:cNvSpPr>
            <a:spLocks noGrp="1"/>
          </p:cNvSpPr>
          <p:nvPr>
            <p:ph type="title"/>
          </p:nvPr>
        </p:nvSpPr>
        <p:spPr>
          <a:xfrm>
            <a:off x="104717" y="196197"/>
            <a:ext cx="3706887" cy="517603"/>
          </a:xfrm>
        </p:spPr>
        <p:txBody>
          <a:bodyPr>
            <a:normAutofit fontScale="90000"/>
          </a:bodyPr>
          <a:lstStyle/>
          <a:p>
            <a:r>
              <a:rPr lang="en-US" sz="2000" b="1" dirty="0"/>
              <a:t>VASE+</a:t>
            </a:r>
            <a:br>
              <a:rPr lang="en-US" sz="1400" b="1" dirty="0"/>
            </a:br>
            <a:r>
              <a:rPr lang="en-US" sz="1400" b="1" dirty="0"/>
              <a:t>Job Aid – Covid Testing Clinic Operations</a:t>
            </a:r>
          </a:p>
        </p:txBody>
      </p:sp>
      <p:sp>
        <p:nvSpPr>
          <p:cNvPr id="10" name="Title 1">
            <a:extLst>
              <a:ext uri="{FF2B5EF4-FFF2-40B4-BE49-F238E27FC236}">
                <a16:creationId xmlns:a16="http://schemas.microsoft.com/office/drawing/2014/main" id="{7FBD3F5D-8BE3-4CFA-8002-2663813EA8AB}"/>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sz="1100" dirty="0"/>
            </a:br>
            <a:r>
              <a:rPr lang="en-US" sz="1100" dirty="0">
                <a:latin typeface="Open Sans Semibold"/>
                <a:ea typeface="Open Sans Semibold"/>
                <a:cs typeface="Open Sans Semibold"/>
              </a:rPr>
              <a:t>Version 1.1</a:t>
            </a:r>
            <a:endParaRPr lang="en-US" sz="1100" dirty="0"/>
          </a:p>
        </p:txBody>
      </p:sp>
      <p:sp>
        <p:nvSpPr>
          <p:cNvPr id="3" name="Slide Number Placeholder 2">
            <a:extLst>
              <a:ext uri="{FF2B5EF4-FFF2-40B4-BE49-F238E27FC236}">
                <a16:creationId xmlns:a16="http://schemas.microsoft.com/office/drawing/2014/main" id="{FD38113B-B9E7-4F5F-882A-60B5BB69AEC8}"/>
              </a:ext>
            </a:extLst>
          </p:cNvPr>
          <p:cNvSpPr>
            <a:spLocks noGrp="1"/>
          </p:cNvSpPr>
          <p:nvPr>
            <p:ph type="sldNum" sz="quarter" idx="4"/>
          </p:nvPr>
        </p:nvSpPr>
        <p:spPr/>
        <p:txBody>
          <a:bodyPr/>
          <a:lstStyle/>
          <a:p>
            <a:fld id="{712C3335-205F-418C-867F-00CD1B87F278}" type="slidenum">
              <a:rPr lang="en-US" smtClean="0"/>
              <a:t>5</a:t>
            </a:fld>
            <a:endParaRPr lang="en-US"/>
          </a:p>
        </p:txBody>
      </p:sp>
      <p:sp>
        <p:nvSpPr>
          <p:cNvPr id="32" name="Rectangle 31">
            <a:extLst>
              <a:ext uri="{FF2B5EF4-FFF2-40B4-BE49-F238E27FC236}">
                <a16:creationId xmlns:a16="http://schemas.microsoft.com/office/drawing/2014/main" id="{79990053-D523-49B1-A415-A18D01A70D12}"/>
              </a:ext>
            </a:extLst>
          </p:cNvPr>
          <p:cNvSpPr/>
          <p:nvPr/>
        </p:nvSpPr>
        <p:spPr>
          <a:xfrm>
            <a:off x="19878" y="1367983"/>
            <a:ext cx="6254364" cy="861774"/>
          </a:xfrm>
          <a:prstGeom prst="rect">
            <a:avLst/>
          </a:prstGeom>
        </p:spPr>
        <p:txBody>
          <a:bodyPr wrap="square" lIns="91440" tIns="45720" rIns="91440" bIns="45720" anchor="t">
            <a:spAutoFit/>
          </a:bodyPr>
          <a:lstStyle/>
          <a:p>
            <a:r>
              <a:rPr lang="en-US" sz="1000" dirty="0">
                <a:latin typeface="Open Sans"/>
                <a:ea typeface="Open Sans"/>
                <a:cs typeface="Open Sans"/>
              </a:rPr>
              <a:t>Once VDH receives test results from the lab, it will be matched with data from VASE+. The system will automatically notify VASE+ registrants via SMS (and email, if on file) that their test results are available. This notification will include a link to access test results. Registrants will be prompted to enter their first name, last name, phone number, date of birth, and date of test (figure 11). Once information has been verified, registrants will be able to view and download their test results. </a:t>
            </a:r>
          </a:p>
        </p:txBody>
      </p:sp>
      <p:sp>
        <p:nvSpPr>
          <p:cNvPr id="36" name="TextBox 35">
            <a:extLst>
              <a:ext uri="{FF2B5EF4-FFF2-40B4-BE49-F238E27FC236}">
                <a16:creationId xmlns:a16="http://schemas.microsoft.com/office/drawing/2014/main" id="{FF4BAE61-2F02-4767-A9F9-2EE0EDAE106F}"/>
              </a:ext>
            </a:extLst>
          </p:cNvPr>
          <p:cNvSpPr txBox="1"/>
          <p:nvPr/>
        </p:nvSpPr>
        <p:spPr>
          <a:xfrm>
            <a:off x="0" y="817884"/>
            <a:ext cx="6400800" cy="307777"/>
          </a:xfrm>
          <a:prstGeom prst="rect">
            <a:avLst/>
          </a:prstGeom>
          <a:noFill/>
        </p:spPr>
        <p:txBody>
          <a:bodyPr wrap="square" lIns="91440" tIns="45720" rIns="91440" bIns="45720" rtlCol="0" anchor="t">
            <a:spAutoFit/>
          </a:bodyPr>
          <a:lstStyle/>
          <a:p>
            <a:r>
              <a:rPr lang="en-US" sz="1400" b="1" dirty="0">
                <a:solidFill>
                  <a:srgbClr val="5B9BD5"/>
                </a:solidFill>
                <a:latin typeface="Open Sans"/>
                <a:ea typeface="Open Sans"/>
                <a:cs typeface="Open Sans"/>
              </a:rPr>
              <a:t>Test Result Notifications</a:t>
            </a:r>
            <a:endPar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37" name="Google Shape;710;gae5b44f2be_2_1311">
            <a:extLst>
              <a:ext uri="{FF2B5EF4-FFF2-40B4-BE49-F238E27FC236}">
                <a16:creationId xmlns:a16="http://schemas.microsoft.com/office/drawing/2014/main" id="{EAA9C04D-7577-4ACB-B106-7BFD749FBB0F}"/>
              </a:ext>
            </a:extLst>
          </p:cNvPr>
          <p:cNvCxnSpPr/>
          <p:nvPr/>
        </p:nvCxnSpPr>
        <p:spPr>
          <a:xfrm>
            <a:off x="61795" y="1174114"/>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38" name="Google Shape;711;gae5b44f2be_2_1311">
            <a:extLst>
              <a:ext uri="{FF2B5EF4-FFF2-40B4-BE49-F238E27FC236}">
                <a16:creationId xmlns:a16="http://schemas.microsoft.com/office/drawing/2014/main" id="{F443C8E7-0C50-40C0-ABB7-72CF53B2507C}"/>
              </a:ext>
            </a:extLst>
          </p:cNvPr>
          <p:cNvCxnSpPr/>
          <p:nvPr/>
        </p:nvCxnSpPr>
        <p:spPr>
          <a:xfrm>
            <a:off x="61795" y="1231264"/>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39" name="TextBox 38">
            <a:extLst>
              <a:ext uri="{FF2B5EF4-FFF2-40B4-BE49-F238E27FC236}">
                <a16:creationId xmlns:a16="http://schemas.microsoft.com/office/drawing/2014/main" id="{A8EB1A16-6334-4B5C-B6E9-735C53D18C19}"/>
              </a:ext>
            </a:extLst>
          </p:cNvPr>
          <p:cNvSpPr txBox="1"/>
          <p:nvPr/>
        </p:nvSpPr>
        <p:spPr>
          <a:xfrm>
            <a:off x="1504852" y="4690355"/>
            <a:ext cx="3707339" cy="230832"/>
          </a:xfrm>
          <a:prstGeom prst="rect">
            <a:avLst/>
          </a:prstGeom>
          <a:noFill/>
        </p:spPr>
        <p:txBody>
          <a:bodyPr wrap="square" lIns="91440" tIns="45720" rIns="91440" bIns="45720" rtlCol="0" anchor="t">
            <a:spAutoFit/>
          </a:bodyPr>
          <a:lstStyle/>
          <a:p>
            <a:pPr algn="ctr"/>
            <a:r>
              <a:rPr lang="en-US" sz="900" i="1" dirty="0">
                <a:latin typeface="Open Sans"/>
                <a:ea typeface="Open Sans"/>
                <a:cs typeface="Open Sans"/>
              </a:rPr>
              <a:t>Figure 11– Test Results Portal</a:t>
            </a:r>
          </a:p>
        </p:txBody>
      </p:sp>
      <p:pic>
        <p:nvPicPr>
          <p:cNvPr id="2" name="Picture 3" descr="Graphical user interface, application&#10;&#10;Description automatically generated">
            <a:extLst>
              <a:ext uri="{FF2B5EF4-FFF2-40B4-BE49-F238E27FC236}">
                <a16:creationId xmlns:a16="http://schemas.microsoft.com/office/drawing/2014/main" id="{743179D5-E0F5-4DBF-A3DF-AE8EFE36465E}"/>
              </a:ext>
            </a:extLst>
          </p:cNvPr>
          <p:cNvPicPr>
            <a:picLocks noChangeAspect="1"/>
          </p:cNvPicPr>
          <p:nvPr/>
        </p:nvPicPr>
        <p:blipFill>
          <a:blip r:embed="rId2"/>
          <a:stretch>
            <a:fillRect/>
          </a:stretch>
        </p:blipFill>
        <p:spPr>
          <a:xfrm>
            <a:off x="1018761" y="2275083"/>
            <a:ext cx="4815508" cy="2297892"/>
          </a:xfrm>
          <a:prstGeom prst="rect">
            <a:avLst/>
          </a:prstGeom>
        </p:spPr>
      </p:pic>
    </p:spTree>
    <p:extLst>
      <p:ext uri="{BB962C8B-B14F-4D97-AF65-F5344CB8AC3E}">
        <p14:creationId xmlns:p14="http://schemas.microsoft.com/office/powerpoint/2010/main" val="2204265769"/>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2" ma:contentTypeDescription="Create a new document." ma:contentTypeScope="" ma:versionID="bb75fa02c617b3ff1e1c459287b93cc6">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779180aea94bfcdef32e45bd035114a1"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79B4E5-89DD-48A9-88F5-AB9B93E0C647}">
  <ds:schemaRefs>
    <ds:schemaRef ds:uri="http://purl.org/dc/dcmitype/"/>
    <ds:schemaRef ds:uri="d0ca13b7-c6ed-42f9-9bda-57a4fb0cfcc4"/>
    <ds:schemaRef ds:uri="http://schemas.microsoft.com/office/2006/documentManagement/types"/>
    <ds:schemaRef ds:uri="http://schemas.microsoft.com/office/infopath/2007/PartnerControls"/>
    <ds:schemaRef ds:uri="http://purl.org/dc/elements/1.1/"/>
    <ds:schemaRef ds:uri="http://purl.org/dc/terms/"/>
    <ds:schemaRef ds:uri="http://schemas.openxmlformats.org/package/2006/metadata/core-properties"/>
    <ds:schemaRef ds:uri="99918207-70f4-4692-8e19-8fc913462058"/>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6CBC1B5B-FFB9-474F-BBA3-46078D5E4D77}">
  <ds:schemaRefs>
    <ds:schemaRef ds:uri="http://schemas.microsoft.com/sharepoint/v3/contenttype/forms"/>
  </ds:schemaRefs>
</ds:datastoreItem>
</file>

<file path=customXml/itemProps3.xml><?xml version="1.0" encoding="utf-8"?>
<ds:datastoreItem xmlns:ds="http://schemas.openxmlformats.org/officeDocument/2006/customXml" ds:itemID="{9B1E9C29-3FC4-4A6D-AD49-24E6C1B0DF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VDH</Template>
  <TotalTime>2065</TotalTime>
  <Words>739</Words>
  <Application>Microsoft Office PowerPoint</Application>
  <PresentationFormat>Letter Paper (8.5x11 in)</PresentationFormat>
  <Paragraphs>49</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VDH</vt:lpstr>
      <vt:lpstr>VASE+ Job Aid – Covid Testing Clinic Operations</vt:lpstr>
      <vt:lpstr>VASE+ Job Aid – Covid Testing Clinic Operations</vt:lpstr>
      <vt:lpstr>VASE+ Job Aid – Covid Testing Clinic Operations</vt:lpstr>
      <vt:lpstr>VASE+ Job Aid – Covid Testing Clinic Operations</vt:lpstr>
      <vt:lpstr>VASE+ Job Aid – Covid Testing Clinic Operations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Niemi, Molly</cp:lastModifiedBy>
  <cp:revision>127</cp:revision>
  <dcterms:created xsi:type="dcterms:W3CDTF">2021-04-07T19:29:00Z</dcterms:created>
  <dcterms:modified xsi:type="dcterms:W3CDTF">2021-12-03T22:21:11Z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2021-06-24T19:31:24Z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8d2d2b1c-cca2-435a-b037-f819383d8cc1</vt:lpwstr>
  </property>
  <property fmtid="{D5CDD505-2E9C-101B-9397-08002B2CF9AE}" pid="9" name="MSIP_Label_ea60d57e-af5b-4752-ac57-3e4f28ca11dc_ContentBits">
    <vt:lpwstr>0</vt:lpwstr>
  </property>
</Properties>
</file>