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2532204" r:id="rId5"/>
    <p:sldId id="2142532256" r:id="rId6"/>
    <p:sldId id="2142532257" r:id="rId7"/>
    <p:sldId id="2142532265" r:id="rId8"/>
    <p:sldId id="2142532260" r:id="rId9"/>
    <p:sldId id="2142532267" r:id="rId10"/>
    <p:sldId id="2142532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4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VASE+ Release Notes</a:t>
            </a:r>
            <a:endParaRPr lang="en-US" sz="40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Release 11.6</a:t>
            </a:r>
          </a:p>
          <a:p>
            <a:endParaRPr lang="en-US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AB0D61-1C7D-4AA6-90AA-E1983FBC0D4E}"/>
              </a:ext>
            </a:extLst>
          </p:cNvPr>
          <p:cNvSpPr txBox="1"/>
          <p:nvPr/>
        </p:nvSpPr>
        <p:spPr>
          <a:xfrm>
            <a:off x="10297887" y="43665"/>
            <a:ext cx="1894114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dirty="0">
                <a:latin typeface="Open Sans"/>
                <a:ea typeface="Open Sans"/>
                <a:cs typeface="Open Sans"/>
              </a:rPr>
              <a:t>December 14</a:t>
            </a:r>
            <a:r>
              <a:rPr lang="en-US" sz="1400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sz="1400" dirty="0">
                <a:latin typeface="Open Sans"/>
                <a:ea typeface="Open Sans"/>
                <a:cs typeface="Open Sans"/>
              </a:rPr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A54961D-EB0B-41B9-9FA4-421C29865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2212"/>
            <a:ext cx="8629794" cy="26144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Pfizer 5-11 and 12+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Additional flexibility for Pfizer 5-11 and 12+ Scheduling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 flipH="1">
            <a:off x="8903911" y="1056823"/>
            <a:ext cx="31012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Children turning 12 within the next 30 days or have turned 12 in the last 30 days shall have the flexibility to schedule appointments for the  Pfizer 5-11 vaccine or the Pfizer 12+ vaccine.</a:t>
            </a: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b="0" i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*Children who received Pfizer 12+ vaccine for their 1st dose can not get the 5–11-year-old vaccine in the 2nd dose.</a:t>
            </a: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2CE5D4-0D00-4816-A8E4-305B4ECC4A2B}"/>
              </a:ext>
            </a:extLst>
          </p:cNvPr>
          <p:cNvSpPr/>
          <p:nvPr/>
        </p:nvSpPr>
        <p:spPr>
          <a:xfrm>
            <a:off x="235168" y="2986248"/>
            <a:ext cx="8225438" cy="9504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00C2BC9-5853-4131-8093-4ABF810FC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598" y="952304"/>
            <a:ext cx="8871678" cy="23919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Vaccine Record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/>
              <a:t>A new vaccine record for Pfizer 12+ has been added to VASE+ (CVX Code – 217, Default Color Code – GRAY).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510C56-F661-4EC3-BAAD-CE5378C252DD}"/>
              </a:ext>
            </a:extLst>
          </p:cNvPr>
          <p:cNvSpPr/>
          <p:nvPr/>
        </p:nvSpPr>
        <p:spPr>
          <a:xfrm>
            <a:off x="1532096" y="2932992"/>
            <a:ext cx="8749180" cy="3368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2A0693-2BF3-4664-9C34-99AA3557F5D3}"/>
              </a:ext>
            </a:extLst>
          </p:cNvPr>
          <p:cNvSpPr txBox="1"/>
          <p:nvPr/>
        </p:nvSpPr>
        <p:spPr>
          <a:xfrm>
            <a:off x="186163" y="551006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B5634-6854-4C81-8C26-3E25F2871F28}"/>
              </a:ext>
            </a:extLst>
          </p:cNvPr>
          <p:cNvSpPr/>
          <p:nvPr/>
        </p:nvSpPr>
        <p:spPr>
          <a:xfrm>
            <a:off x="1532096" y="1682258"/>
            <a:ext cx="8749180" cy="3368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AC09BAF-D9F8-4636-96C0-5B4B7CAC4E2F}"/>
              </a:ext>
            </a:extLst>
          </p:cNvPr>
          <p:cNvSpPr txBox="1">
            <a:spLocks/>
          </p:cNvSpPr>
          <p:nvPr/>
        </p:nvSpPr>
        <p:spPr>
          <a:xfrm>
            <a:off x="186163" y="4817573"/>
            <a:ext cx="4135579" cy="3845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For Pfizer 12+ clinics, either Purple or Gray Vaccine lots can be selected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466039F-B336-42CE-8A06-82AF5376D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920" y="3549255"/>
            <a:ext cx="2517156" cy="3190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2F2EE6E-B6C6-4E5D-A783-C5C379BD6BC8}"/>
              </a:ext>
            </a:extLst>
          </p:cNvPr>
          <p:cNvSpPr/>
          <p:nvPr/>
        </p:nvSpPr>
        <p:spPr>
          <a:xfrm>
            <a:off x="4826920" y="4384802"/>
            <a:ext cx="2353526" cy="4327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65403E1-5DB6-4F48-A786-42CD2BB691EB}"/>
              </a:ext>
            </a:extLst>
          </p:cNvPr>
          <p:cNvSpPr/>
          <p:nvPr/>
        </p:nvSpPr>
        <p:spPr>
          <a:xfrm>
            <a:off x="4826920" y="5157641"/>
            <a:ext cx="2353526" cy="4327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7F47598-F1F7-43EE-A3FE-C743ECD18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58" y="2595693"/>
            <a:ext cx="11319309" cy="8737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Vaccine Record – Call Center and Public-Facing Scheduling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6164" y="622964"/>
            <a:ext cx="11819022" cy="7438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Both the call center, and public facing scheduling will see “</a:t>
            </a:r>
            <a:r>
              <a:rPr lang="en-US" sz="2000" b="0" i="0" dirty="0">
                <a:solidFill>
                  <a:srgbClr val="262626"/>
                </a:solidFill>
                <a:effectLst/>
                <a:latin typeface="-apple-system"/>
              </a:rPr>
              <a:t>Pfizer-BioNTech (age 12+)” displayed, regardless if the Vaccine is Purple or Gray type.</a:t>
            </a:r>
            <a:endParaRPr lang="en-US" sz="1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87C4F9-BA1E-40EF-9467-27B1FD684CB2}"/>
              </a:ext>
            </a:extLst>
          </p:cNvPr>
          <p:cNvSpPr/>
          <p:nvPr/>
        </p:nvSpPr>
        <p:spPr>
          <a:xfrm>
            <a:off x="8465970" y="2595693"/>
            <a:ext cx="2179571" cy="8737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6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Boosters for AstraZeneca Primary Series Recipients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6164" y="622963"/>
            <a:ext cx="11819022" cy="58477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0" i="0" dirty="0">
                <a:effectLst/>
              </a:rPr>
              <a:t>VASE+ validations have been relaxed to allow a booster dose of Pfizer 12+, Moderna, or J&amp;J for registrants who previously received two doses of AstraZeneca vaccine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25FA5E-8F39-4BFF-95B7-481281F83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58" y="2546078"/>
            <a:ext cx="10518884" cy="176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84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BB8CF-7935-4874-A886-8BDB2B561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School-Based Clinics for Pfizer 5-11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31DC87-EA0C-4FD5-B844-9469EE7C6D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VASE+ now asks an additional special accommodation question for school-based clinics occurring during school hours.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EB3F70-612A-40DE-9FEB-29ED129EA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075" y="1335500"/>
            <a:ext cx="4267200" cy="85725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B46491D-CD81-4329-8F77-3BE9BE51ABFF}"/>
              </a:ext>
            </a:extLst>
          </p:cNvPr>
          <p:cNvSpPr txBox="1">
            <a:spLocks/>
          </p:cNvSpPr>
          <p:nvPr/>
        </p:nvSpPr>
        <p:spPr>
          <a:xfrm>
            <a:off x="186164" y="2131446"/>
            <a:ext cx="11819022" cy="329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the time of registration, there is an option to indicate if a parent is planning on accompanying the minor at a clinic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D19108-57C1-4369-ABAF-C357E12516EE}"/>
              </a:ext>
            </a:extLst>
          </p:cNvPr>
          <p:cNvSpPr txBox="1">
            <a:spLocks/>
          </p:cNvSpPr>
          <p:nvPr/>
        </p:nvSpPr>
        <p:spPr>
          <a:xfrm>
            <a:off x="372978" y="933763"/>
            <a:ext cx="11819022" cy="617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new question is asked at the time of  clinic creation for Pfizer 5-11 Vaccine Type Clinics. Answering “Yes” to this question will trigger an additional special accommodation option for registrants.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26D3C9-648A-4B2F-A8FA-0EB430490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0163" y="2534682"/>
            <a:ext cx="7404652" cy="221049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6DFEFAC-123F-4B4B-96EC-AA9F4F18E310}"/>
              </a:ext>
            </a:extLst>
          </p:cNvPr>
          <p:cNvSpPr/>
          <p:nvPr/>
        </p:nvSpPr>
        <p:spPr>
          <a:xfrm>
            <a:off x="2580163" y="4014890"/>
            <a:ext cx="7404652" cy="7302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84F77A8-8935-4C66-B608-09B5141DF128}"/>
              </a:ext>
            </a:extLst>
          </p:cNvPr>
          <p:cNvSpPr txBox="1">
            <a:spLocks/>
          </p:cNvSpPr>
          <p:nvPr/>
        </p:nvSpPr>
        <p:spPr>
          <a:xfrm>
            <a:off x="186164" y="4917714"/>
            <a:ext cx="4028027" cy="1940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the clinic, if this question was answered as “Yes”, the response will be highlighted in yellow on the </a:t>
            </a:r>
            <a:r>
              <a:rPr lang="en-US"/>
              <a:t>Review page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BEC9738-CA51-4E42-B7BC-C613EE199F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751" y="4847768"/>
            <a:ext cx="2391188" cy="202921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C7DC149-4665-417F-8255-2F4ED95CB425}"/>
              </a:ext>
            </a:extLst>
          </p:cNvPr>
          <p:cNvSpPr/>
          <p:nvPr/>
        </p:nvSpPr>
        <p:spPr>
          <a:xfrm>
            <a:off x="4526949" y="6235036"/>
            <a:ext cx="2201842" cy="4937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VASE+ Release Notes 11.6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Here is a detailed view of all the release items 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986755"/>
            <a:ext cx="118190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Children turning 12 within the next 30 days or have turned 12 in the last 30 days shall have the flexibility to schedule appointments for either 5–11-year-old vaccine or 12+ year old vaccine. However, children who got the +12-year-old vaccine in the 1st dose shall not be allowed to get the 5–11-year-old vaccine in the 2nd dose.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vaccine record (CVX Code - 217, Default Color Code - GREY) for Pfizer 12+ has been added to the VASE+. 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Pfizer 12+ clinic, both Purple and Gray vaccine lots can be selected.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the public app and call center staff search functionality, when the Pfizer Vaccine is selected, both Purple and Gray clinics should be displayed.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Validations have been relaxed to allow Booster doses for Registrants who previously got two doses of AstraZeneca vaccine.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Both Pfizer 12+ Purple and Gray clinics should be available for Clinic Selection for scheduling next dose appointments by clinic staff.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Second Dose appointment invitation emails should be sent by the scheduled job to the Pfizer 12+ first dose registrants when either of purple or gray clinics is available based on the interval logic.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Additional “Special Accommodation” option for Pfizer 5-11 School Based Clinics to indicate if a parent plans to be present at the time of vaccination</a:t>
            </a:r>
            <a:endParaRPr lang="en-US" b="0" i="0" dirty="0">
              <a:solidFill>
                <a:schemeClr val="accent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48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559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-apple-system</vt:lpstr>
      <vt:lpstr>Arial</vt:lpstr>
      <vt:lpstr>Calibri</vt:lpstr>
      <vt:lpstr>Calibri Light</vt:lpstr>
      <vt:lpstr>Open Sans</vt:lpstr>
      <vt:lpstr>Open Sans Semibold</vt:lpstr>
      <vt:lpstr>Wingdings</vt:lpstr>
      <vt:lpstr>Office Theme</vt:lpstr>
      <vt:lpstr>VASE+ Release Notes</vt:lpstr>
      <vt:lpstr>Pfizer 5-11 and 12+ </vt:lpstr>
      <vt:lpstr>New Vaccine Record </vt:lpstr>
      <vt:lpstr>New Vaccine Record – Call Center and Public-Facing Scheduling</vt:lpstr>
      <vt:lpstr>Boosters for AstraZeneca Primary Series Recipients</vt:lpstr>
      <vt:lpstr>School-Based Clinics for Pfizer 5-11</vt:lpstr>
      <vt:lpstr>VASE+ Release Notes 11.6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Niemi, Molly</cp:lastModifiedBy>
  <cp:revision>14</cp:revision>
  <dcterms:created xsi:type="dcterms:W3CDTF">2021-05-25T15:46:18Z</dcterms:created>
  <dcterms:modified xsi:type="dcterms:W3CDTF">2021-12-14T16:51:53Z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