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142532204" r:id="rId5"/>
    <p:sldId id="2142532256" r:id="rId6"/>
    <p:sldId id="2142532265" r:id="rId7"/>
    <p:sldId id="2142532257" r:id="rId8"/>
    <p:sldId id="2142532267" r:id="rId9"/>
    <p:sldId id="2142532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1" d="100"/>
          <a:sy n="41" d="100"/>
        </p:scale>
        <p:origin x="888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VASE+ Release Notes</a:t>
            </a:r>
            <a:endParaRPr lang="en-US" sz="40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Release 13.4</a:t>
            </a:r>
          </a:p>
          <a:p>
            <a:endParaRPr lang="en-US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AB0D61-1C7D-4AA6-90AA-E1983FBC0D4E}"/>
              </a:ext>
            </a:extLst>
          </p:cNvPr>
          <p:cNvSpPr txBox="1"/>
          <p:nvPr/>
        </p:nvSpPr>
        <p:spPr>
          <a:xfrm>
            <a:off x="10297887" y="43665"/>
            <a:ext cx="189411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dirty="0">
                <a:latin typeface="Open Sans"/>
                <a:ea typeface="Open Sans"/>
                <a:cs typeface="Open Sans"/>
              </a:rPr>
              <a:t>March 10</a:t>
            </a:r>
            <a:r>
              <a:rPr lang="en-US" sz="1400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sz="1400" dirty="0">
                <a:latin typeface="Open Sans"/>
                <a:ea typeface="Open Sans"/>
                <a:cs typeface="Open San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E094AC-3FD8-4C60-A57A-ECF601F91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021" y="705381"/>
            <a:ext cx="8212703" cy="4203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Translations in the VASE+ App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 flipH="1">
            <a:off x="186164" y="5197152"/>
            <a:ext cx="8050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feature has been introduced to VASE+ that allows clinic staff to toggle between English, Spanish, and Arabic when adding a walk-in patient. These language options are available on the Health Questionnaire and Consent form pages.  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2CE5D4-0D00-4816-A8E4-305B4ECC4A2B}"/>
              </a:ext>
            </a:extLst>
          </p:cNvPr>
          <p:cNvSpPr/>
          <p:nvPr/>
        </p:nvSpPr>
        <p:spPr>
          <a:xfrm>
            <a:off x="6465532" y="630612"/>
            <a:ext cx="1078268" cy="4919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978362-8293-4C12-8C7E-B0225A49A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74" y="1320369"/>
            <a:ext cx="11005851" cy="24606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 Vaccination Summary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5D9BD7-8A31-49AF-BDBB-B5538E337B41}"/>
              </a:ext>
            </a:extLst>
          </p:cNvPr>
          <p:cNvSpPr/>
          <p:nvPr/>
        </p:nvSpPr>
        <p:spPr>
          <a:xfrm>
            <a:off x="788539" y="2825890"/>
            <a:ext cx="5307461" cy="603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C2C008-14C9-4D50-BCE2-A9F0C8AB7763}"/>
              </a:ext>
            </a:extLst>
          </p:cNvPr>
          <p:cNvSpPr txBox="1"/>
          <p:nvPr/>
        </p:nvSpPr>
        <p:spPr>
          <a:xfrm flipH="1">
            <a:off x="4112943" y="4103524"/>
            <a:ext cx="6894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Clinic Vaccination Summary report now has added dropdown search features to improve performance. Instead of typing wildcard searches, users can filter by site name and/or clinic date.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27B4A-DCBC-4FF5-A985-1B51B0F8B113}"/>
              </a:ext>
            </a:extLst>
          </p:cNvPr>
          <p:cNvSpPr/>
          <p:nvPr/>
        </p:nvSpPr>
        <p:spPr>
          <a:xfrm>
            <a:off x="6096000" y="2825890"/>
            <a:ext cx="5307461" cy="603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E1303C-C674-419B-B26C-8FB1FDCF5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12" y="1097694"/>
            <a:ext cx="10432973" cy="28101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VIIS Lookup Zip Code Field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510C56-F661-4EC3-BAAD-CE5378C252DD}"/>
              </a:ext>
            </a:extLst>
          </p:cNvPr>
          <p:cNvSpPr/>
          <p:nvPr/>
        </p:nvSpPr>
        <p:spPr>
          <a:xfrm>
            <a:off x="6095999" y="2400535"/>
            <a:ext cx="4909851" cy="5740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58DD89-112A-41EE-964B-DE3456C26E01}"/>
              </a:ext>
            </a:extLst>
          </p:cNvPr>
          <p:cNvSpPr txBox="1"/>
          <p:nvPr/>
        </p:nvSpPr>
        <p:spPr>
          <a:xfrm>
            <a:off x="3676363" y="4417015"/>
            <a:ext cx="7636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Users with access to the VIIS lookup page will now have the option to enter in a zip code when searching for a registrant. This field is optional but may help return a search result for some registrants. </a:t>
            </a:r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A0F8DD-34B0-4B57-B8B0-02458B034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4029"/>
            <a:ext cx="12192000" cy="16748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D8EE8C-1811-45B7-878A-2F3C8601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Number Consent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F14989-5F66-4AB1-894E-8A34A676C8A1}"/>
              </a:ext>
            </a:extLst>
          </p:cNvPr>
          <p:cNvSpPr/>
          <p:nvPr/>
        </p:nvSpPr>
        <p:spPr>
          <a:xfrm>
            <a:off x="6096000" y="2057198"/>
            <a:ext cx="4259855" cy="2893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C1D08-8415-4A71-A930-9C6827A7A003}"/>
              </a:ext>
            </a:extLst>
          </p:cNvPr>
          <p:cNvSpPr txBox="1"/>
          <p:nvPr/>
        </p:nvSpPr>
        <p:spPr>
          <a:xfrm>
            <a:off x="354594" y="3990117"/>
            <a:ext cx="875635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Open Sans"/>
                <a:ea typeface="Open Sans"/>
                <a:cs typeface="Open Sans"/>
              </a:rPr>
              <a:t>A message now appears under the phone number field in the personal information section. This message alerts registrants that by providing a phone number, they are providing consent to receive SMS notifications. This will display for self-registration via the public search portal, when adding a walk-in registrant, and when adding a registrant via call center. </a:t>
            </a:r>
          </a:p>
        </p:txBody>
      </p:sp>
    </p:spTree>
    <p:extLst>
      <p:ext uri="{BB962C8B-B14F-4D97-AF65-F5344CB8AC3E}">
        <p14:creationId xmlns:p14="http://schemas.microsoft.com/office/powerpoint/2010/main" val="345614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FF02BCF-2EAB-4479-9587-CF11A516E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736410"/>
            <a:ext cx="6096047" cy="19186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Administer Vaccine Button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282719" y="3478389"/>
            <a:ext cx="6096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administer vaccine button has been removed from the “checked-in” bucket. In order to access this button, vaccine administrators will need to select the review button. At the bottom of the review page, they will have access to the administer vaccine button. </a:t>
            </a:r>
            <a:endParaRPr lang="en-US" sz="16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E54F6-4D6B-4741-9A44-F00870DD8D70}"/>
              </a:ext>
            </a:extLst>
          </p:cNvPr>
          <p:cNvSpPr/>
          <p:nvPr/>
        </p:nvSpPr>
        <p:spPr>
          <a:xfrm>
            <a:off x="598583" y="2053852"/>
            <a:ext cx="877677" cy="4139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F9C793-14CC-40E0-B72E-F606E7F49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766" y="2053852"/>
            <a:ext cx="5627070" cy="375743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F5C4A44-5DAE-4F8A-BB00-9651D7473E23}"/>
              </a:ext>
            </a:extLst>
          </p:cNvPr>
          <p:cNvSpPr/>
          <p:nvPr/>
        </p:nvSpPr>
        <p:spPr>
          <a:xfrm>
            <a:off x="11035987" y="5486400"/>
            <a:ext cx="969849" cy="324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6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8E4C0-641A-4FFF-A5B7-23A7D3C720BB}">
  <ds:schemaRefs>
    <ds:schemaRef ds:uri="http://schemas.microsoft.com/office/2006/documentManagement/types"/>
    <ds:schemaRef ds:uri="99918207-70f4-4692-8e19-8fc913462058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0ca13b7-c6ed-42f9-9bda-57a4fb0cfcc4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Open Sans Semibold</vt:lpstr>
      <vt:lpstr>Office Theme</vt:lpstr>
      <vt:lpstr>VASE+ Release Notes</vt:lpstr>
      <vt:lpstr>Translations in the VASE+ App</vt:lpstr>
      <vt:lpstr>Clinic Vaccination Summary Report</vt:lpstr>
      <vt:lpstr>VIIS Lookup Zip Code Field</vt:lpstr>
      <vt:lpstr>Phone Number Consent </vt:lpstr>
      <vt:lpstr>Administer Vaccine Button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Niemi, Molly</cp:lastModifiedBy>
  <cp:revision>14</cp:revision>
  <dcterms:created xsi:type="dcterms:W3CDTF">2021-05-25T15:46:18Z</dcterms:created>
  <dcterms:modified xsi:type="dcterms:W3CDTF">2022-03-11T14:06:33Z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