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1"/>
  </p:notesMasterIdLst>
  <p:sldIdLst>
    <p:sldId id="257" r:id="rId5"/>
    <p:sldId id="259" r:id="rId6"/>
    <p:sldId id="260" r:id="rId7"/>
    <p:sldId id="261" r:id="rId8"/>
    <p:sldId id="262" r:id="rId9"/>
    <p:sldId id="263" r:id="rId10"/>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7D1BBE-3217-B9C9-E28B-2B0BAAB9060E}" name="Wynn, Stephanie" initials="WS" userId="S::stewynn@deloitte.com::fce63f8f-37c7-4291-9b68-f32264002518" providerId="AD"/>
  <p188:author id="{24F1A1EA-88DD-6355-035B-2372F1FFABF5}" name="Niemi, Molly" initials="NM" userId="S::moniemi@deloitte.com::c43c65d8-9756-4f8e-a127-9ae6aff42cc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B4DC52-FAA3-4D02-8D6D-1F1174D5829F}" v="8" dt="2022-10-28T15:16:21.6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14" d="100"/>
          <a:sy n="214" d="100"/>
        </p:scale>
        <p:origin x="180"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ynn, Stephanie" userId="S::stewynn@deloitte.com::fce63f8f-37c7-4291-9b68-f32264002518" providerId="AD" clId="Web-{13607E19-E7B1-A09C-39BC-680B72EA69F2}"/>
    <pc:docChg chg="mod modSld">
      <pc:chgData name="Wynn, Stephanie" userId="S::stewynn@deloitte.com::fce63f8f-37c7-4291-9b68-f32264002518" providerId="AD" clId="Web-{13607E19-E7B1-A09C-39BC-680B72EA69F2}" dt="2022-07-28T13:49:13.202" v="391" actId="20577"/>
      <pc:docMkLst>
        <pc:docMk/>
      </pc:docMkLst>
      <pc:sldChg chg="modSp">
        <pc:chgData name="Wynn, Stephanie" userId="S::stewynn@deloitte.com::fce63f8f-37c7-4291-9b68-f32264002518" providerId="AD" clId="Web-{13607E19-E7B1-A09C-39BC-680B72EA69F2}" dt="2022-07-28T13:26:05.381" v="132" actId="20577"/>
        <pc:sldMkLst>
          <pc:docMk/>
          <pc:sldMk cId="2591542807" sldId="257"/>
        </pc:sldMkLst>
        <pc:spChg chg="mod">
          <ac:chgData name="Wynn, Stephanie" userId="S::stewynn@deloitte.com::fce63f8f-37c7-4291-9b68-f32264002518" providerId="AD" clId="Web-{13607E19-E7B1-A09C-39BC-680B72EA69F2}" dt="2022-07-28T13:24:45.894" v="97" actId="20577"/>
          <ac:spMkLst>
            <pc:docMk/>
            <pc:sldMk cId="2591542807" sldId="257"/>
            <ac:spMk id="3" creationId="{9CDF0945-9BBA-4EF4-BAC2-A7965C4795DA}"/>
          </ac:spMkLst>
        </pc:spChg>
        <pc:spChg chg="mod">
          <ac:chgData name="Wynn, Stephanie" userId="S::stewynn@deloitte.com::fce63f8f-37c7-4291-9b68-f32264002518" providerId="AD" clId="Web-{13607E19-E7B1-A09C-39BC-680B72EA69F2}" dt="2022-07-28T13:19:35.866" v="72" actId="20577"/>
          <ac:spMkLst>
            <pc:docMk/>
            <pc:sldMk cId="2591542807" sldId="257"/>
            <ac:spMk id="20" creationId="{4692B08B-AC0C-49C0-9F04-22BB78AD2FB5}"/>
          </ac:spMkLst>
        </pc:spChg>
        <pc:spChg chg="mod">
          <ac:chgData name="Wynn, Stephanie" userId="S::stewynn@deloitte.com::fce63f8f-37c7-4291-9b68-f32264002518" providerId="AD" clId="Web-{13607E19-E7B1-A09C-39BC-680B72EA69F2}" dt="2022-07-28T13:26:05.381" v="132" actId="20577"/>
          <ac:spMkLst>
            <pc:docMk/>
            <pc:sldMk cId="2591542807" sldId="257"/>
            <ac:spMk id="31" creationId="{9AD9248A-4387-4D63-8690-A7B6ACEF3B92}"/>
          </ac:spMkLst>
        </pc:spChg>
      </pc:sldChg>
      <pc:sldChg chg="modSp">
        <pc:chgData name="Wynn, Stephanie" userId="S::stewynn@deloitte.com::fce63f8f-37c7-4291-9b68-f32264002518" providerId="AD" clId="Web-{13607E19-E7B1-A09C-39BC-680B72EA69F2}" dt="2022-07-28T13:28:42.981" v="152" actId="20577"/>
        <pc:sldMkLst>
          <pc:docMk/>
          <pc:sldMk cId="1758609409" sldId="259"/>
        </pc:sldMkLst>
        <pc:spChg chg="mod">
          <ac:chgData name="Wynn, Stephanie" userId="S::stewynn@deloitte.com::fce63f8f-37c7-4291-9b68-f32264002518" providerId="AD" clId="Web-{13607E19-E7B1-A09C-39BC-680B72EA69F2}" dt="2022-07-28T13:28:42.981" v="152" actId="20577"/>
          <ac:spMkLst>
            <pc:docMk/>
            <pc:sldMk cId="1758609409" sldId="259"/>
            <ac:spMk id="14" creationId="{9FDDA6C3-027B-4701-BB0B-7DC8C92F8D66}"/>
          </ac:spMkLst>
        </pc:spChg>
      </pc:sldChg>
      <pc:sldChg chg="modSp addCm">
        <pc:chgData name="Wynn, Stephanie" userId="S::stewynn@deloitte.com::fce63f8f-37c7-4291-9b68-f32264002518" providerId="AD" clId="Web-{13607E19-E7B1-A09C-39BC-680B72EA69F2}" dt="2022-07-28T13:33:21.946" v="189" actId="20577"/>
        <pc:sldMkLst>
          <pc:docMk/>
          <pc:sldMk cId="3835657324" sldId="260"/>
        </pc:sldMkLst>
        <pc:spChg chg="mod">
          <ac:chgData name="Wynn, Stephanie" userId="S::stewynn@deloitte.com::fce63f8f-37c7-4291-9b68-f32264002518" providerId="AD" clId="Web-{13607E19-E7B1-A09C-39BC-680B72EA69F2}" dt="2022-07-28T13:29:10.654" v="154" actId="20577"/>
          <ac:spMkLst>
            <pc:docMk/>
            <pc:sldMk cId="3835657324" sldId="260"/>
            <ac:spMk id="20" creationId="{4692B08B-AC0C-49C0-9F04-22BB78AD2FB5}"/>
          </ac:spMkLst>
        </pc:spChg>
        <pc:spChg chg="mod">
          <ac:chgData name="Wynn, Stephanie" userId="S::stewynn@deloitte.com::fce63f8f-37c7-4291-9b68-f32264002518" providerId="AD" clId="Web-{13607E19-E7B1-A09C-39BC-680B72EA69F2}" dt="2022-07-28T13:31:25.707" v="183" actId="20577"/>
          <ac:spMkLst>
            <pc:docMk/>
            <pc:sldMk cId="3835657324" sldId="260"/>
            <ac:spMk id="43" creationId="{D86271D0-F926-4672-9673-D3FCD538AAD3}"/>
          </ac:spMkLst>
        </pc:spChg>
        <pc:spChg chg="mod">
          <ac:chgData name="Wynn, Stephanie" userId="S::stewynn@deloitte.com::fce63f8f-37c7-4291-9b68-f32264002518" providerId="AD" clId="Web-{13607E19-E7B1-A09C-39BC-680B72EA69F2}" dt="2022-07-28T13:33:21.946" v="189" actId="20577"/>
          <ac:spMkLst>
            <pc:docMk/>
            <pc:sldMk cId="3835657324" sldId="260"/>
            <ac:spMk id="45" creationId="{0536C2CB-6832-4A8A-AB56-3DAE6CA10E87}"/>
          </ac:spMkLst>
        </pc:spChg>
      </pc:sldChg>
      <pc:sldChg chg="modSp">
        <pc:chgData name="Wynn, Stephanie" userId="S::stewynn@deloitte.com::fce63f8f-37c7-4291-9b68-f32264002518" providerId="AD" clId="Web-{13607E19-E7B1-A09C-39BC-680B72EA69F2}" dt="2022-07-28T13:41:42.137" v="256" actId="20577"/>
        <pc:sldMkLst>
          <pc:docMk/>
          <pc:sldMk cId="2561381619" sldId="261"/>
        </pc:sldMkLst>
        <pc:spChg chg="mod">
          <ac:chgData name="Wynn, Stephanie" userId="S::stewynn@deloitte.com::fce63f8f-37c7-4291-9b68-f32264002518" providerId="AD" clId="Web-{13607E19-E7B1-A09C-39BC-680B72EA69F2}" dt="2022-07-28T13:39:14.913" v="240" actId="20577"/>
          <ac:spMkLst>
            <pc:docMk/>
            <pc:sldMk cId="2561381619" sldId="261"/>
            <ac:spMk id="23" creationId="{7F087F1A-AACC-47B3-A7B5-A1071271608A}"/>
          </ac:spMkLst>
        </pc:spChg>
        <pc:spChg chg="mod">
          <ac:chgData name="Wynn, Stephanie" userId="S::stewynn@deloitte.com::fce63f8f-37c7-4291-9b68-f32264002518" providerId="AD" clId="Web-{13607E19-E7B1-A09C-39BC-680B72EA69F2}" dt="2022-07-28T13:39:27.554" v="245" actId="20577"/>
          <ac:spMkLst>
            <pc:docMk/>
            <pc:sldMk cId="2561381619" sldId="261"/>
            <ac:spMk id="27" creationId="{2321E5DF-CA2B-4DDF-9A75-23842D7C9F88}"/>
          </ac:spMkLst>
        </pc:spChg>
        <pc:spChg chg="mod">
          <ac:chgData name="Wynn, Stephanie" userId="S::stewynn@deloitte.com::fce63f8f-37c7-4291-9b68-f32264002518" providerId="AD" clId="Web-{13607E19-E7B1-A09C-39BC-680B72EA69F2}" dt="2022-07-28T13:39:53.774" v="249" actId="1076"/>
          <ac:spMkLst>
            <pc:docMk/>
            <pc:sldMk cId="2561381619" sldId="261"/>
            <ac:spMk id="28" creationId="{AA8CA009-ADB3-4FB9-A836-40B0108C7CC7}"/>
          </ac:spMkLst>
        </pc:spChg>
        <pc:spChg chg="mod">
          <ac:chgData name="Wynn, Stephanie" userId="S::stewynn@deloitte.com::fce63f8f-37c7-4291-9b68-f32264002518" providerId="AD" clId="Web-{13607E19-E7B1-A09C-39BC-680B72EA69F2}" dt="2022-07-28T13:39:53.789" v="250" actId="1076"/>
          <ac:spMkLst>
            <pc:docMk/>
            <pc:sldMk cId="2561381619" sldId="261"/>
            <ac:spMk id="30" creationId="{C263712B-8D9D-4F79-AAC2-0D15A23A5935}"/>
          </ac:spMkLst>
        </pc:spChg>
        <pc:spChg chg="mod">
          <ac:chgData name="Wynn, Stephanie" userId="S::stewynn@deloitte.com::fce63f8f-37c7-4291-9b68-f32264002518" providerId="AD" clId="Web-{13607E19-E7B1-A09C-39BC-680B72EA69F2}" dt="2022-07-28T13:41:42.137" v="256" actId="20577"/>
          <ac:spMkLst>
            <pc:docMk/>
            <pc:sldMk cId="2561381619" sldId="261"/>
            <ac:spMk id="31" creationId="{F54199DD-D205-4B76-B26B-C85C5A022E7C}"/>
          </ac:spMkLst>
        </pc:spChg>
        <pc:spChg chg="mod">
          <ac:chgData name="Wynn, Stephanie" userId="S::stewynn@deloitte.com::fce63f8f-37c7-4291-9b68-f32264002518" providerId="AD" clId="Web-{13607E19-E7B1-A09C-39BC-680B72EA69F2}" dt="2022-07-28T13:39:59.524" v="251" actId="1076"/>
          <ac:spMkLst>
            <pc:docMk/>
            <pc:sldMk cId="2561381619" sldId="261"/>
            <ac:spMk id="48" creationId="{C5650DA5-4656-4B8D-9642-FBBDA0463EFF}"/>
          </ac:spMkLst>
        </pc:spChg>
        <pc:spChg chg="mod">
          <ac:chgData name="Wynn, Stephanie" userId="S::stewynn@deloitte.com::fce63f8f-37c7-4291-9b68-f32264002518" providerId="AD" clId="Web-{13607E19-E7B1-A09C-39BC-680B72EA69F2}" dt="2022-07-28T13:39:53.758" v="248" actId="1076"/>
          <ac:spMkLst>
            <pc:docMk/>
            <pc:sldMk cId="2561381619" sldId="261"/>
            <ac:spMk id="50" creationId="{474D343C-5450-45E2-8A71-2024E2547DAF}"/>
          </ac:spMkLst>
        </pc:spChg>
        <pc:picChg chg="mod">
          <ac:chgData name="Wynn, Stephanie" userId="S::stewynn@deloitte.com::fce63f8f-37c7-4291-9b68-f32264002518" providerId="AD" clId="Web-{13607E19-E7B1-A09C-39BC-680B72EA69F2}" dt="2022-07-28T13:39:53.742" v="246" actId="1076"/>
          <ac:picMkLst>
            <pc:docMk/>
            <pc:sldMk cId="2561381619" sldId="261"/>
            <ac:picMk id="42" creationId="{31BDA8FB-07B7-44C0-BD8C-E479854BF8F7}"/>
          </ac:picMkLst>
        </pc:picChg>
      </pc:sldChg>
      <pc:sldChg chg="modSp">
        <pc:chgData name="Wynn, Stephanie" userId="S::stewynn@deloitte.com::fce63f8f-37c7-4291-9b68-f32264002518" providerId="AD" clId="Web-{13607E19-E7B1-A09C-39BC-680B72EA69F2}" dt="2022-07-28T13:44:58.661" v="307" actId="20577"/>
        <pc:sldMkLst>
          <pc:docMk/>
          <pc:sldMk cId="1659483361" sldId="262"/>
        </pc:sldMkLst>
        <pc:spChg chg="mod">
          <ac:chgData name="Wynn, Stephanie" userId="S::stewynn@deloitte.com::fce63f8f-37c7-4291-9b68-f32264002518" providerId="AD" clId="Web-{13607E19-E7B1-A09C-39BC-680B72EA69F2}" dt="2022-07-28T13:44:18.503" v="260" actId="20577"/>
          <ac:spMkLst>
            <pc:docMk/>
            <pc:sldMk cId="1659483361" sldId="262"/>
            <ac:spMk id="52" creationId="{CA580192-30ED-4134-B07D-EE5C259BE854}"/>
          </ac:spMkLst>
        </pc:spChg>
        <pc:spChg chg="mod">
          <ac:chgData name="Wynn, Stephanie" userId="S::stewynn@deloitte.com::fce63f8f-37c7-4291-9b68-f32264002518" providerId="AD" clId="Web-{13607E19-E7B1-A09C-39BC-680B72EA69F2}" dt="2022-07-28T13:44:58.661" v="307" actId="20577"/>
          <ac:spMkLst>
            <pc:docMk/>
            <pc:sldMk cId="1659483361" sldId="262"/>
            <ac:spMk id="57" creationId="{9995887A-AFD5-457C-8E2B-FD057AEE6C3E}"/>
          </ac:spMkLst>
        </pc:spChg>
      </pc:sldChg>
      <pc:sldChg chg="modSp">
        <pc:chgData name="Wynn, Stephanie" userId="S::stewynn@deloitte.com::fce63f8f-37c7-4291-9b68-f32264002518" providerId="AD" clId="Web-{13607E19-E7B1-A09C-39BC-680B72EA69F2}" dt="2022-07-28T13:49:13.202" v="391" actId="20577"/>
        <pc:sldMkLst>
          <pc:docMk/>
          <pc:sldMk cId="1815531796" sldId="263"/>
        </pc:sldMkLst>
        <pc:spChg chg="mod">
          <ac:chgData name="Wynn, Stephanie" userId="S::stewynn@deloitte.com::fce63f8f-37c7-4291-9b68-f32264002518" providerId="AD" clId="Web-{13607E19-E7B1-A09C-39BC-680B72EA69F2}" dt="2022-07-28T13:49:13.202" v="391" actId="20577"/>
          <ac:spMkLst>
            <pc:docMk/>
            <pc:sldMk cId="1815531796" sldId="263"/>
            <ac:spMk id="26" creationId="{6D2971D4-AD1D-4D92-9160-B7659C234F68}"/>
          </ac:spMkLst>
        </pc:spChg>
        <pc:spChg chg="mod">
          <ac:chgData name="Wynn, Stephanie" userId="S::stewynn@deloitte.com::fce63f8f-37c7-4291-9b68-f32264002518" providerId="AD" clId="Web-{13607E19-E7B1-A09C-39BC-680B72EA69F2}" dt="2022-07-28T13:46:10.273" v="311" actId="20577"/>
          <ac:spMkLst>
            <pc:docMk/>
            <pc:sldMk cId="1815531796" sldId="263"/>
            <ac:spMk id="49" creationId="{B1D043E6-9D7D-4F4E-BD12-9EE44F82B718}"/>
          </ac:spMkLst>
        </pc:spChg>
      </pc:sldChg>
    </pc:docChg>
  </pc:docChgLst>
  <pc:docChgLst>
    <pc:chgData name="Wynn, Stephanie" userId="S::stewynn@deloitte.com::fce63f8f-37c7-4291-9b68-f32264002518" providerId="AD" clId="Web-{E11CE72C-0393-05E4-7B9D-E24810E3AC56}"/>
    <pc:docChg chg="modSld">
      <pc:chgData name="Wynn, Stephanie" userId="S::stewynn@deloitte.com::fce63f8f-37c7-4291-9b68-f32264002518" providerId="AD" clId="Web-{E11CE72C-0393-05E4-7B9D-E24810E3AC56}" dt="2022-07-28T15:26:10.220" v="3"/>
      <pc:docMkLst>
        <pc:docMk/>
      </pc:docMkLst>
      <pc:sldChg chg="modSp">
        <pc:chgData name="Wynn, Stephanie" userId="S::stewynn@deloitte.com::fce63f8f-37c7-4291-9b68-f32264002518" providerId="AD" clId="Web-{E11CE72C-0393-05E4-7B9D-E24810E3AC56}" dt="2022-07-28T15:24:08.778" v="2" actId="20577"/>
        <pc:sldMkLst>
          <pc:docMk/>
          <pc:sldMk cId="2561381619" sldId="261"/>
        </pc:sldMkLst>
        <pc:spChg chg="mod">
          <ac:chgData name="Wynn, Stephanie" userId="S::stewynn@deloitte.com::fce63f8f-37c7-4291-9b68-f32264002518" providerId="AD" clId="Web-{E11CE72C-0393-05E4-7B9D-E24810E3AC56}" dt="2022-07-28T15:24:08.778" v="2" actId="20577"/>
          <ac:spMkLst>
            <pc:docMk/>
            <pc:sldMk cId="2561381619" sldId="261"/>
            <ac:spMk id="27" creationId="{2321E5DF-CA2B-4DDF-9A75-23842D7C9F88}"/>
          </ac:spMkLst>
        </pc:spChg>
      </pc:sldChg>
      <pc:sldChg chg="addCm">
        <pc:chgData name="Wynn, Stephanie" userId="S::stewynn@deloitte.com::fce63f8f-37c7-4291-9b68-f32264002518" providerId="AD" clId="Web-{E11CE72C-0393-05E4-7B9D-E24810E3AC56}" dt="2022-07-28T15:26:10.220" v="3"/>
        <pc:sldMkLst>
          <pc:docMk/>
          <pc:sldMk cId="1659483361" sldId="262"/>
        </pc:sldMkLst>
      </pc:sldChg>
    </pc:docChg>
  </pc:docChgLst>
  <pc:docChgLst>
    <pc:chgData name="Niemi, Molly" userId="c43c65d8-9756-4f8e-a127-9ae6aff42cc9" providerId="ADAL" clId="{5D3F6490-0BC9-4AEB-869F-3A5E0FF34EAF}"/>
    <pc:docChg chg="undo custSel addSld modSld sldOrd">
      <pc:chgData name="Niemi, Molly" userId="c43c65d8-9756-4f8e-a127-9ae6aff42cc9" providerId="ADAL" clId="{5D3F6490-0BC9-4AEB-869F-3A5E0FF34EAF}" dt="2022-07-28T19:05:46.478" v="9838" actId="20577"/>
      <pc:docMkLst>
        <pc:docMk/>
      </pc:docMkLst>
      <pc:sldChg chg="addSp delSp modSp mod">
        <pc:chgData name="Niemi, Molly" userId="c43c65d8-9756-4f8e-a127-9ae6aff42cc9" providerId="ADAL" clId="{5D3F6490-0BC9-4AEB-869F-3A5E0FF34EAF}" dt="2022-07-28T15:52:13.467" v="8825" actId="14100"/>
        <pc:sldMkLst>
          <pc:docMk/>
          <pc:sldMk cId="2591542807" sldId="257"/>
        </pc:sldMkLst>
        <pc:spChg chg="mod">
          <ac:chgData name="Niemi, Molly" userId="c43c65d8-9756-4f8e-a127-9ae6aff42cc9" providerId="ADAL" clId="{5D3F6490-0BC9-4AEB-869F-3A5E0FF34EAF}" dt="2022-07-26T20:23:27.679" v="54" actId="20577"/>
          <ac:spMkLst>
            <pc:docMk/>
            <pc:sldMk cId="2591542807" sldId="257"/>
            <ac:spMk id="2" creationId="{91EFA906-3173-4B30-A96B-093EB80BA597}"/>
          </ac:spMkLst>
        </pc:spChg>
        <pc:spChg chg="mod">
          <ac:chgData name="Niemi, Molly" userId="c43c65d8-9756-4f8e-a127-9ae6aff42cc9" providerId="ADAL" clId="{5D3F6490-0BC9-4AEB-869F-3A5E0FF34EAF}" dt="2022-07-28T15:52:13.467" v="8825" actId="14100"/>
          <ac:spMkLst>
            <pc:docMk/>
            <pc:sldMk cId="2591542807" sldId="257"/>
            <ac:spMk id="3" creationId="{9CDF0945-9BBA-4EF4-BAC2-A7965C4795DA}"/>
          </ac:spMkLst>
        </pc:spChg>
        <pc:spChg chg="mod">
          <ac:chgData name="Niemi, Molly" userId="c43c65d8-9756-4f8e-a127-9ae6aff42cc9" providerId="ADAL" clId="{5D3F6490-0BC9-4AEB-869F-3A5E0FF34EAF}" dt="2022-07-27T18:30:13.162" v="2820" actId="1076"/>
          <ac:spMkLst>
            <pc:docMk/>
            <pc:sldMk cId="2591542807" sldId="257"/>
            <ac:spMk id="5" creationId="{8A13FD6C-B39B-4F91-98E5-FA3F7E4734AB}"/>
          </ac:spMkLst>
        </pc:spChg>
        <pc:spChg chg="mod">
          <ac:chgData name="Niemi, Molly" userId="c43c65d8-9756-4f8e-a127-9ae6aff42cc9" providerId="ADAL" clId="{5D3F6490-0BC9-4AEB-869F-3A5E0FF34EAF}" dt="2022-07-27T18:16:24.846" v="2354" actId="20577"/>
          <ac:spMkLst>
            <pc:docMk/>
            <pc:sldMk cId="2591542807" sldId="257"/>
            <ac:spMk id="20" creationId="{4692B08B-AC0C-49C0-9F04-22BB78AD2FB5}"/>
          </ac:spMkLst>
        </pc:spChg>
        <pc:spChg chg="mod">
          <ac:chgData name="Niemi, Molly" userId="c43c65d8-9756-4f8e-a127-9ae6aff42cc9" providerId="ADAL" clId="{5D3F6490-0BC9-4AEB-869F-3A5E0FF34EAF}" dt="2022-07-27T18:16:22.494" v="2352" actId="1076"/>
          <ac:spMkLst>
            <pc:docMk/>
            <pc:sldMk cId="2591542807" sldId="257"/>
            <ac:spMk id="23" creationId="{C7C6645C-8C71-4065-925A-B76369BF5B47}"/>
          </ac:spMkLst>
        </pc:spChg>
        <pc:spChg chg="add mod">
          <ac:chgData name="Niemi, Molly" userId="c43c65d8-9756-4f8e-a127-9ae6aff42cc9" providerId="ADAL" clId="{5D3F6490-0BC9-4AEB-869F-3A5E0FF34EAF}" dt="2022-07-27T18:31:09.409" v="2834" actId="1076"/>
          <ac:spMkLst>
            <pc:docMk/>
            <pc:sldMk cId="2591542807" sldId="257"/>
            <ac:spMk id="24" creationId="{C0879FFB-B756-4096-A744-73CDF373EE8E}"/>
          </ac:spMkLst>
        </pc:spChg>
        <pc:spChg chg="mod">
          <ac:chgData name="Niemi, Molly" userId="c43c65d8-9756-4f8e-a127-9ae6aff42cc9" providerId="ADAL" clId="{5D3F6490-0BC9-4AEB-869F-3A5E0FF34EAF}" dt="2022-07-27T18:16:34.644" v="2355" actId="1076"/>
          <ac:spMkLst>
            <pc:docMk/>
            <pc:sldMk cId="2591542807" sldId="257"/>
            <ac:spMk id="26" creationId="{21F3064B-E62B-4A15-B24C-0A6B2F598592}"/>
          </ac:spMkLst>
        </pc:spChg>
        <pc:spChg chg="mod">
          <ac:chgData name="Niemi, Molly" userId="c43c65d8-9756-4f8e-a127-9ae6aff42cc9" providerId="ADAL" clId="{5D3F6490-0BC9-4AEB-869F-3A5E0FF34EAF}" dt="2022-07-27T18:30:06.439" v="2816" actId="1076"/>
          <ac:spMkLst>
            <pc:docMk/>
            <pc:sldMk cId="2591542807" sldId="257"/>
            <ac:spMk id="28" creationId="{50D8A4AE-F156-4E96-AC8B-88553BF827B8}"/>
          </ac:spMkLst>
        </pc:spChg>
        <pc:spChg chg="del mod">
          <ac:chgData name="Niemi, Molly" userId="c43c65d8-9756-4f8e-a127-9ae6aff42cc9" providerId="ADAL" clId="{5D3F6490-0BC9-4AEB-869F-3A5E0FF34EAF}" dt="2022-07-27T18:17:40.194" v="2379" actId="478"/>
          <ac:spMkLst>
            <pc:docMk/>
            <pc:sldMk cId="2591542807" sldId="257"/>
            <ac:spMk id="29" creationId="{47B2554E-069D-40BC-90A3-307F5F6B9B06}"/>
          </ac:spMkLst>
        </pc:spChg>
        <pc:spChg chg="del">
          <ac:chgData name="Niemi, Molly" userId="c43c65d8-9756-4f8e-a127-9ae6aff42cc9" providerId="ADAL" clId="{5D3F6490-0BC9-4AEB-869F-3A5E0FF34EAF}" dt="2022-07-27T15:01:10.759" v="1590" actId="478"/>
          <ac:spMkLst>
            <pc:docMk/>
            <pc:sldMk cId="2591542807" sldId="257"/>
            <ac:spMk id="30" creationId="{F13B96DA-F6B4-4FD5-A62C-9AC652B86760}"/>
          </ac:spMkLst>
        </pc:spChg>
        <pc:spChg chg="mod">
          <ac:chgData name="Niemi, Molly" userId="c43c65d8-9756-4f8e-a127-9ae6aff42cc9" providerId="ADAL" clId="{5D3F6490-0BC9-4AEB-869F-3A5E0FF34EAF}" dt="2022-07-27T18:31:48.216" v="2942" actId="20577"/>
          <ac:spMkLst>
            <pc:docMk/>
            <pc:sldMk cId="2591542807" sldId="257"/>
            <ac:spMk id="31" creationId="{9AD9248A-4387-4D63-8690-A7B6ACEF3B92}"/>
          </ac:spMkLst>
        </pc:spChg>
        <pc:spChg chg="mod">
          <ac:chgData name="Niemi, Molly" userId="c43c65d8-9756-4f8e-a127-9ae6aff42cc9" providerId="ADAL" clId="{5D3F6490-0BC9-4AEB-869F-3A5E0FF34EAF}" dt="2022-07-27T18:30:06.439" v="2816" actId="1076"/>
          <ac:spMkLst>
            <pc:docMk/>
            <pc:sldMk cId="2591542807" sldId="257"/>
            <ac:spMk id="32" creationId="{BBD4CFAE-04A4-430E-8C0D-838CCEB2C63E}"/>
          </ac:spMkLst>
        </pc:spChg>
        <pc:picChg chg="del">
          <ac:chgData name="Niemi, Molly" userId="c43c65d8-9756-4f8e-a127-9ae6aff42cc9" providerId="ADAL" clId="{5D3F6490-0BC9-4AEB-869F-3A5E0FF34EAF}" dt="2022-07-27T14:59:01.943" v="1585" actId="478"/>
          <ac:picMkLst>
            <pc:docMk/>
            <pc:sldMk cId="2591542807" sldId="257"/>
            <ac:picMk id="9" creationId="{AD28724F-44DC-445C-9EA2-A54C01F61957}"/>
          </ac:picMkLst>
        </pc:picChg>
        <pc:picChg chg="add mod ord">
          <ac:chgData name="Niemi, Molly" userId="c43c65d8-9756-4f8e-a127-9ae6aff42cc9" providerId="ADAL" clId="{5D3F6490-0BC9-4AEB-869F-3A5E0FF34EAF}" dt="2022-07-27T18:16:22.494" v="2352" actId="1076"/>
          <ac:picMkLst>
            <pc:docMk/>
            <pc:sldMk cId="2591542807" sldId="257"/>
            <ac:picMk id="10" creationId="{C4F52413-B8AC-4DD2-AEE0-BA7766433E82}"/>
          </ac:picMkLst>
        </pc:picChg>
        <pc:picChg chg="add mod ord">
          <ac:chgData name="Niemi, Molly" userId="c43c65d8-9756-4f8e-a127-9ae6aff42cc9" providerId="ADAL" clId="{5D3F6490-0BC9-4AEB-869F-3A5E0FF34EAF}" dt="2022-07-27T18:30:06.439" v="2816" actId="1076"/>
          <ac:picMkLst>
            <pc:docMk/>
            <pc:sldMk cId="2591542807" sldId="257"/>
            <ac:picMk id="12" creationId="{FA7FDE93-BA11-44F4-82CA-7F4F7665E2D4}"/>
          </ac:picMkLst>
        </pc:picChg>
        <pc:picChg chg="del mod">
          <ac:chgData name="Niemi, Molly" userId="c43c65d8-9756-4f8e-a127-9ae6aff42cc9" providerId="ADAL" clId="{5D3F6490-0BC9-4AEB-869F-3A5E0FF34EAF}" dt="2022-07-27T15:20:52.288" v="1697" actId="478"/>
          <ac:picMkLst>
            <pc:docMk/>
            <pc:sldMk cId="2591542807" sldId="257"/>
            <ac:picMk id="17" creationId="{E6425F2C-4658-41CB-97DD-8CBFF3309E31}"/>
          </ac:picMkLst>
        </pc:picChg>
        <pc:picChg chg="del">
          <ac:chgData name="Niemi, Molly" userId="c43c65d8-9756-4f8e-a127-9ae6aff42cc9" providerId="ADAL" clId="{5D3F6490-0BC9-4AEB-869F-3A5E0FF34EAF}" dt="2022-07-27T15:01:09.299" v="1589" actId="478"/>
          <ac:picMkLst>
            <pc:docMk/>
            <pc:sldMk cId="2591542807" sldId="257"/>
            <ac:picMk id="21" creationId="{C261B86F-D5DA-488B-BBFE-E712CFB305E1}"/>
          </ac:picMkLst>
        </pc:picChg>
        <pc:cxnChg chg="mod">
          <ac:chgData name="Niemi, Molly" userId="c43c65d8-9756-4f8e-a127-9ae6aff42cc9" providerId="ADAL" clId="{5D3F6490-0BC9-4AEB-869F-3A5E0FF34EAF}" dt="2022-07-27T18:14:57.417" v="2328" actId="1076"/>
          <ac:cxnSpMkLst>
            <pc:docMk/>
            <pc:sldMk cId="2591542807" sldId="257"/>
            <ac:cxnSpMk id="6" creationId="{657802E9-7ED4-44FE-AD84-7EFEAAB28FE6}"/>
          </ac:cxnSpMkLst>
        </pc:cxnChg>
        <pc:cxnChg chg="mod">
          <ac:chgData name="Niemi, Molly" userId="c43c65d8-9756-4f8e-a127-9ae6aff42cc9" providerId="ADAL" clId="{5D3F6490-0BC9-4AEB-869F-3A5E0FF34EAF}" dt="2022-07-27T18:14:57.417" v="2328" actId="1076"/>
          <ac:cxnSpMkLst>
            <pc:docMk/>
            <pc:sldMk cId="2591542807" sldId="257"/>
            <ac:cxnSpMk id="7" creationId="{FD7FB4C4-CFE4-49E3-98CA-92A359A9261D}"/>
          </ac:cxnSpMkLst>
        </pc:cxnChg>
        <pc:cxnChg chg="add mod">
          <ac:chgData name="Niemi, Molly" userId="c43c65d8-9756-4f8e-a127-9ae6aff42cc9" providerId="ADAL" clId="{5D3F6490-0BC9-4AEB-869F-3A5E0FF34EAF}" dt="2022-07-27T18:31:09.409" v="2834" actId="1076"/>
          <ac:cxnSpMkLst>
            <pc:docMk/>
            <pc:sldMk cId="2591542807" sldId="257"/>
            <ac:cxnSpMk id="25" creationId="{273ED996-89E1-4867-977F-B6791E441131}"/>
          </ac:cxnSpMkLst>
        </pc:cxnChg>
        <pc:cxnChg chg="add mod">
          <ac:chgData name="Niemi, Molly" userId="c43c65d8-9756-4f8e-a127-9ae6aff42cc9" providerId="ADAL" clId="{5D3F6490-0BC9-4AEB-869F-3A5E0FF34EAF}" dt="2022-07-27T18:31:09.409" v="2834" actId="1076"/>
          <ac:cxnSpMkLst>
            <pc:docMk/>
            <pc:sldMk cId="2591542807" sldId="257"/>
            <ac:cxnSpMk id="27" creationId="{3B89F9E8-7E5F-4556-B4D6-32CD19449600}"/>
          </ac:cxnSpMkLst>
        </pc:cxnChg>
      </pc:sldChg>
      <pc:sldChg chg="addSp delSp modSp mod">
        <pc:chgData name="Niemi, Molly" userId="c43c65d8-9756-4f8e-a127-9ae6aff42cc9" providerId="ADAL" clId="{5D3F6490-0BC9-4AEB-869F-3A5E0FF34EAF}" dt="2022-07-27T21:44:36.224" v="8418" actId="1076"/>
        <pc:sldMkLst>
          <pc:docMk/>
          <pc:sldMk cId="1758609409" sldId="259"/>
        </pc:sldMkLst>
        <pc:spChg chg="add del mod">
          <ac:chgData name="Niemi, Molly" userId="c43c65d8-9756-4f8e-a127-9ae6aff42cc9" providerId="ADAL" clId="{5D3F6490-0BC9-4AEB-869F-3A5E0FF34EAF}" dt="2022-07-27T18:55:09.814" v="4195"/>
          <ac:spMkLst>
            <pc:docMk/>
            <pc:sldMk cId="1758609409" sldId="259"/>
            <ac:spMk id="12" creationId="{9B827798-68D5-41D4-BE8E-807179948F55}"/>
          </ac:spMkLst>
        </pc:spChg>
        <pc:spChg chg="mod">
          <ac:chgData name="Niemi, Molly" userId="c43c65d8-9756-4f8e-a127-9ae6aff42cc9" providerId="ADAL" clId="{5D3F6490-0BC9-4AEB-869F-3A5E0FF34EAF}" dt="2022-07-27T18:34:31.677" v="3104" actId="14100"/>
          <ac:spMkLst>
            <pc:docMk/>
            <pc:sldMk cId="1758609409" sldId="259"/>
            <ac:spMk id="14" creationId="{9FDDA6C3-027B-4701-BB0B-7DC8C92F8D66}"/>
          </ac:spMkLst>
        </pc:spChg>
        <pc:spChg chg="add del mod">
          <ac:chgData name="Niemi, Molly" userId="c43c65d8-9756-4f8e-a127-9ae6aff42cc9" providerId="ADAL" clId="{5D3F6490-0BC9-4AEB-869F-3A5E0FF34EAF}" dt="2022-07-27T18:36:33.374" v="3308" actId="478"/>
          <ac:spMkLst>
            <pc:docMk/>
            <pc:sldMk cId="1758609409" sldId="259"/>
            <ac:spMk id="15" creationId="{FAB035E6-42B5-4F5B-BAC8-D0ACA2557514}"/>
          </ac:spMkLst>
        </pc:spChg>
        <pc:spChg chg="mod">
          <ac:chgData name="Niemi, Molly" userId="c43c65d8-9756-4f8e-a127-9ae6aff42cc9" providerId="ADAL" clId="{5D3F6490-0BC9-4AEB-869F-3A5E0FF34EAF}" dt="2022-07-27T18:34:58.727" v="3111" actId="14100"/>
          <ac:spMkLst>
            <pc:docMk/>
            <pc:sldMk cId="1758609409" sldId="259"/>
            <ac:spMk id="16" creationId="{955462BB-E07D-4429-8286-D2346EC358E0}"/>
          </ac:spMkLst>
        </pc:spChg>
        <pc:spChg chg="mod">
          <ac:chgData name="Niemi, Molly" userId="c43c65d8-9756-4f8e-a127-9ae6aff42cc9" providerId="ADAL" clId="{5D3F6490-0BC9-4AEB-869F-3A5E0FF34EAF}" dt="2022-07-27T18:35:25.185" v="3157" actId="1076"/>
          <ac:spMkLst>
            <pc:docMk/>
            <pc:sldMk cId="1758609409" sldId="259"/>
            <ac:spMk id="17" creationId="{376B3AEF-F4BB-46D6-B9C2-5CEC9AB7B59B}"/>
          </ac:spMkLst>
        </pc:spChg>
        <pc:spChg chg="add mod">
          <ac:chgData name="Niemi, Molly" userId="c43c65d8-9756-4f8e-a127-9ae6aff42cc9" providerId="ADAL" clId="{5D3F6490-0BC9-4AEB-869F-3A5E0FF34EAF}" dt="2022-07-27T21:44:36.224" v="8418" actId="1076"/>
          <ac:spMkLst>
            <pc:docMk/>
            <pc:sldMk cId="1758609409" sldId="259"/>
            <ac:spMk id="18" creationId="{A25DEDCA-A8B7-4675-85E0-7BA0A133D017}"/>
          </ac:spMkLst>
        </pc:spChg>
        <pc:spChg chg="add del mod">
          <ac:chgData name="Niemi, Molly" userId="c43c65d8-9756-4f8e-a127-9ae6aff42cc9" providerId="ADAL" clId="{5D3F6490-0BC9-4AEB-869F-3A5E0FF34EAF}" dt="2022-07-27T18:55:20.082" v="4197" actId="478"/>
          <ac:spMkLst>
            <pc:docMk/>
            <pc:sldMk cId="1758609409" sldId="259"/>
            <ac:spMk id="20" creationId="{00624F5E-B77A-4B5B-8BD6-85B7D3D468DA}"/>
          </ac:spMkLst>
        </pc:spChg>
        <pc:spChg chg="del">
          <ac:chgData name="Niemi, Molly" userId="c43c65d8-9756-4f8e-a127-9ae6aff42cc9" providerId="ADAL" clId="{5D3F6490-0BC9-4AEB-869F-3A5E0FF34EAF}" dt="2022-07-27T18:55:02.168" v="4193" actId="478"/>
          <ac:spMkLst>
            <pc:docMk/>
            <pc:sldMk cId="1758609409" sldId="259"/>
            <ac:spMk id="21" creationId="{3C783159-78F0-44CE-869E-B0653D13B8D1}"/>
          </ac:spMkLst>
        </pc:spChg>
        <pc:spChg chg="add mod">
          <ac:chgData name="Niemi, Molly" userId="c43c65d8-9756-4f8e-a127-9ae6aff42cc9" providerId="ADAL" clId="{5D3F6490-0BC9-4AEB-869F-3A5E0FF34EAF}" dt="2022-07-27T18:51:23.691" v="4150" actId="20577"/>
          <ac:spMkLst>
            <pc:docMk/>
            <pc:sldMk cId="1758609409" sldId="259"/>
            <ac:spMk id="22" creationId="{85D0F3E7-42F9-4793-910F-5492061AB7B2}"/>
          </ac:spMkLst>
        </pc:spChg>
        <pc:spChg chg="add mod">
          <ac:chgData name="Niemi, Molly" userId="c43c65d8-9756-4f8e-a127-9ae6aff42cc9" providerId="ADAL" clId="{5D3F6490-0BC9-4AEB-869F-3A5E0FF34EAF}" dt="2022-07-27T18:52:39.887" v="4168" actId="14100"/>
          <ac:spMkLst>
            <pc:docMk/>
            <pc:sldMk cId="1758609409" sldId="259"/>
            <ac:spMk id="23" creationId="{66504073-1D83-4941-A66B-9932E7255E77}"/>
          </ac:spMkLst>
        </pc:spChg>
        <pc:spChg chg="add del mod">
          <ac:chgData name="Niemi, Molly" userId="c43c65d8-9756-4f8e-a127-9ae6aff42cc9" providerId="ADAL" clId="{5D3F6490-0BC9-4AEB-869F-3A5E0FF34EAF}" dt="2022-07-27T18:54:08.358" v="4182" actId="478"/>
          <ac:spMkLst>
            <pc:docMk/>
            <pc:sldMk cId="1758609409" sldId="259"/>
            <ac:spMk id="24" creationId="{B4A83E71-AE6B-4D7C-A893-799296EF8A26}"/>
          </ac:spMkLst>
        </pc:spChg>
        <pc:spChg chg="add mod">
          <ac:chgData name="Niemi, Molly" userId="c43c65d8-9756-4f8e-a127-9ae6aff42cc9" providerId="ADAL" clId="{5D3F6490-0BC9-4AEB-869F-3A5E0FF34EAF}" dt="2022-07-27T18:53:05.077" v="4174" actId="1076"/>
          <ac:spMkLst>
            <pc:docMk/>
            <pc:sldMk cId="1758609409" sldId="259"/>
            <ac:spMk id="25" creationId="{2B37C494-1754-4881-8E36-3F1B78A15633}"/>
          </ac:spMkLst>
        </pc:spChg>
        <pc:spChg chg="add del mod">
          <ac:chgData name="Niemi, Molly" userId="c43c65d8-9756-4f8e-a127-9ae6aff42cc9" providerId="ADAL" clId="{5D3F6490-0BC9-4AEB-869F-3A5E0FF34EAF}" dt="2022-07-27T18:54:10.363" v="4183" actId="478"/>
          <ac:spMkLst>
            <pc:docMk/>
            <pc:sldMk cId="1758609409" sldId="259"/>
            <ac:spMk id="27" creationId="{D9FD1519-17FB-45A3-A332-7AA9A51D5089}"/>
          </ac:spMkLst>
        </pc:spChg>
        <pc:spChg chg="add mod">
          <ac:chgData name="Niemi, Molly" userId="c43c65d8-9756-4f8e-a127-9ae6aff42cc9" providerId="ADAL" clId="{5D3F6490-0BC9-4AEB-869F-3A5E0FF34EAF}" dt="2022-07-27T18:54:25.632" v="4186" actId="14100"/>
          <ac:spMkLst>
            <pc:docMk/>
            <pc:sldMk cId="1758609409" sldId="259"/>
            <ac:spMk id="28" creationId="{022C9A3F-6747-4855-AF44-AF68D41F3894}"/>
          </ac:spMkLst>
        </pc:spChg>
        <pc:spChg chg="add mod">
          <ac:chgData name="Niemi, Molly" userId="c43c65d8-9756-4f8e-a127-9ae6aff42cc9" providerId="ADAL" clId="{5D3F6490-0BC9-4AEB-869F-3A5E0FF34EAF}" dt="2022-07-27T18:54:33.845" v="4189" actId="14100"/>
          <ac:spMkLst>
            <pc:docMk/>
            <pc:sldMk cId="1758609409" sldId="259"/>
            <ac:spMk id="29" creationId="{A6E2ED4E-AF1F-4056-8BDE-105C5E3C381A}"/>
          </ac:spMkLst>
        </pc:spChg>
        <pc:spChg chg="add del mod">
          <ac:chgData name="Niemi, Molly" userId="c43c65d8-9756-4f8e-a127-9ae6aff42cc9" providerId="ADAL" clId="{5D3F6490-0BC9-4AEB-869F-3A5E0FF34EAF}" dt="2022-07-27T18:57:07.662" v="4200" actId="478"/>
          <ac:spMkLst>
            <pc:docMk/>
            <pc:sldMk cId="1758609409" sldId="259"/>
            <ac:spMk id="31" creationId="{BF2E82B5-9763-4584-AAFE-260F8CEEC3FC}"/>
          </ac:spMkLst>
        </pc:spChg>
        <pc:spChg chg="add del mod">
          <ac:chgData name="Niemi, Molly" userId="c43c65d8-9756-4f8e-a127-9ae6aff42cc9" providerId="ADAL" clId="{5D3F6490-0BC9-4AEB-869F-3A5E0FF34EAF}" dt="2022-07-27T18:55:16.186" v="4196" actId="478"/>
          <ac:spMkLst>
            <pc:docMk/>
            <pc:sldMk cId="1758609409" sldId="259"/>
            <ac:spMk id="32" creationId="{58B4EBBE-F1CC-407E-96AC-C64BA24F66D5}"/>
          </ac:spMkLst>
        </pc:spChg>
        <pc:spChg chg="add mod">
          <ac:chgData name="Niemi, Molly" userId="c43c65d8-9756-4f8e-a127-9ae6aff42cc9" providerId="ADAL" clId="{5D3F6490-0BC9-4AEB-869F-3A5E0FF34EAF}" dt="2022-07-27T18:55:24.633" v="4198"/>
          <ac:spMkLst>
            <pc:docMk/>
            <pc:sldMk cId="1758609409" sldId="259"/>
            <ac:spMk id="37" creationId="{65DEA5C7-A381-465F-9A62-4D2A029AF6FA}"/>
          </ac:spMkLst>
        </pc:spChg>
        <pc:spChg chg="del mod">
          <ac:chgData name="Niemi, Molly" userId="c43c65d8-9756-4f8e-a127-9ae6aff42cc9" providerId="ADAL" clId="{5D3F6490-0BC9-4AEB-869F-3A5E0FF34EAF}" dt="2022-07-27T18:36:22.565" v="3305" actId="478"/>
          <ac:spMkLst>
            <pc:docMk/>
            <pc:sldMk cId="1758609409" sldId="259"/>
            <ac:spMk id="39" creationId="{9B4442A8-D37E-4688-A15D-EF8C4FD8EBE4}"/>
          </ac:spMkLst>
        </pc:spChg>
        <pc:picChg chg="add mod ord">
          <ac:chgData name="Niemi, Molly" userId="c43c65d8-9756-4f8e-a127-9ae6aff42cc9" providerId="ADAL" clId="{5D3F6490-0BC9-4AEB-869F-3A5E0FF34EAF}" dt="2022-07-27T18:34:36.611" v="3106" actId="167"/>
          <ac:picMkLst>
            <pc:docMk/>
            <pc:sldMk cId="1758609409" sldId="259"/>
            <ac:picMk id="5" creationId="{296D4CFC-0815-40A7-81BA-5F557626FABD}"/>
          </ac:picMkLst>
        </pc:picChg>
        <pc:picChg chg="del">
          <ac:chgData name="Niemi, Molly" userId="c43c65d8-9756-4f8e-a127-9ae6aff42cc9" providerId="ADAL" clId="{5D3F6490-0BC9-4AEB-869F-3A5E0FF34EAF}" dt="2022-07-27T18:32:41.302" v="3093" actId="478"/>
          <ac:picMkLst>
            <pc:docMk/>
            <pc:sldMk cId="1758609409" sldId="259"/>
            <ac:picMk id="6" creationId="{8B107139-7403-4D4A-8419-88A9350B8659}"/>
          </ac:picMkLst>
        </pc:picChg>
        <pc:picChg chg="add del mod">
          <ac:chgData name="Niemi, Molly" userId="c43c65d8-9756-4f8e-a127-9ae6aff42cc9" providerId="ADAL" clId="{5D3F6490-0BC9-4AEB-869F-3A5E0FF34EAF}" dt="2022-07-27T18:50:16.868" v="4113" actId="478"/>
          <ac:picMkLst>
            <pc:docMk/>
            <pc:sldMk cId="1758609409" sldId="259"/>
            <ac:picMk id="8" creationId="{0DC06829-98AF-405B-BE49-BD52CD676A85}"/>
          </ac:picMkLst>
        </pc:picChg>
        <pc:picChg chg="add del mod">
          <ac:chgData name="Niemi, Molly" userId="c43c65d8-9756-4f8e-a127-9ae6aff42cc9" providerId="ADAL" clId="{5D3F6490-0BC9-4AEB-869F-3A5E0FF34EAF}" dt="2022-07-27T18:53:57.676" v="4181" actId="478"/>
          <ac:picMkLst>
            <pc:docMk/>
            <pc:sldMk cId="1758609409" sldId="259"/>
            <ac:picMk id="10" creationId="{3DE2513B-C979-479C-9101-39359AD54D88}"/>
          </ac:picMkLst>
        </pc:picChg>
      </pc:sldChg>
      <pc:sldChg chg="addSp delSp modSp add mod ord delCm modCm">
        <pc:chgData name="Niemi, Molly" userId="c43c65d8-9756-4f8e-a127-9ae6aff42cc9" providerId="ADAL" clId="{5D3F6490-0BC9-4AEB-869F-3A5E0FF34EAF}" dt="2022-07-28T16:41:39.990" v="8828"/>
        <pc:sldMkLst>
          <pc:docMk/>
          <pc:sldMk cId="3835657324" sldId="260"/>
        </pc:sldMkLst>
        <pc:spChg chg="del">
          <ac:chgData name="Niemi, Molly" userId="c43c65d8-9756-4f8e-a127-9ae6aff42cc9" providerId="ADAL" clId="{5D3F6490-0BC9-4AEB-869F-3A5E0FF34EAF}" dt="2022-07-27T19:40:10.690" v="4274" actId="478"/>
          <ac:spMkLst>
            <pc:docMk/>
            <pc:sldMk cId="3835657324" sldId="260"/>
            <ac:spMk id="3" creationId="{9CDF0945-9BBA-4EF4-BAC2-A7965C4795DA}"/>
          </ac:spMkLst>
        </pc:spChg>
        <pc:spChg chg="mod">
          <ac:chgData name="Niemi, Molly" userId="c43c65d8-9756-4f8e-a127-9ae6aff42cc9" providerId="ADAL" clId="{5D3F6490-0BC9-4AEB-869F-3A5E0FF34EAF}" dt="2022-07-27T19:40:30.036" v="4278" actId="1076"/>
          <ac:spMkLst>
            <pc:docMk/>
            <pc:sldMk cId="3835657324" sldId="260"/>
            <ac:spMk id="5" creationId="{8A13FD6C-B39B-4F91-98E5-FA3F7E4734AB}"/>
          </ac:spMkLst>
        </pc:spChg>
        <pc:spChg chg="add del mod">
          <ac:chgData name="Niemi, Molly" userId="c43c65d8-9756-4f8e-a127-9ae6aff42cc9" providerId="ADAL" clId="{5D3F6490-0BC9-4AEB-869F-3A5E0FF34EAF}" dt="2022-07-27T19:40:14.741" v="4275" actId="478"/>
          <ac:spMkLst>
            <pc:docMk/>
            <pc:sldMk cId="3835657324" sldId="260"/>
            <ac:spMk id="9" creationId="{5CCE1DFA-1B4E-4CD2-A8A3-B08E261646FD}"/>
          </ac:spMkLst>
        </pc:spChg>
        <pc:spChg chg="mod">
          <ac:chgData name="Niemi, Molly" userId="c43c65d8-9756-4f8e-a127-9ae6aff42cc9" providerId="ADAL" clId="{5D3F6490-0BC9-4AEB-869F-3A5E0FF34EAF}" dt="2022-07-28T15:40:08.935" v="8733" actId="113"/>
          <ac:spMkLst>
            <pc:docMk/>
            <pc:sldMk cId="3835657324" sldId="260"/>
            <ac:spMk id="20" creationId="{4692B08B-AC0C-49C0-9F04-22BB78AD2FB5}"/>
          </ac:spMkLst>
        </pc:spChg>
        <pc:spChg chg="add mod">
          <ac:chgData name="Niemi, Molly" userId="c43c65d8-9756-4f8e-a127-9ae6aff42cc9" providerId="ADAL" clId="{5D3F6490-0BC9-4AEB-869F-3A5E0FF34EAF}" dt="2022-07-27T19:48:07.917" v="4954" actId="20577"/>
          <ac:spMkLst>
            <pc:docMk/>
            <pc:sldMk cId="3835657324" sldId="260"/>
            <ac:spMk id="21" creationId="{0D37D445-4651-44A6-96D4-340BDFDD7D7B}"/>
          </ac:spMkLst>
        </pc:spChg>
        <pc:spChg chg="del">
          <ac:chgData name="Niemi, Molly" userId="c43c65d8-9756-4f8e-a127-9ae6aff42cc9" providerId="ADAL" clId="{5D3F6490-0BC9-4AEB-869F-3A5E0FF34EAF}" dt="2022-07-27T19:50:42.546" v="4956" actId="478"/>
          <ac:spMkLst>
            <pc:docMk/>
            <pc:sldMk cId="3835657324" sldId="260"/>
            <ac:spMk id="23" creationId="{C7C6645C-8C71-4065-925A-B76369BF5B47}"/>
          </ac:spMkLst>
        </pc:spChg>
        <pc:spChg chg="del">
          <ac:chgData name="Niemi, Molly" userId="c43c65d8-9756-4f8e-a127-9ae6aff42cc9" providerId="ADAL" clId="{5D3F6490-0BC9-4AEB-869F-3A5E0FF34EAF}" dt="2022-07-27T19:51:21.689" v="4961" actId="478"/>
          <ac:spMkLst>
            <pc:docMk/>
            <pc:sldMk cId="3835657324" sldId="260"/>
            <ac:spMk id="24" creationId="{C0879FFB-B756-4096-A744-73CDF373EE8E}"/>
          </ac:spMkLst>
        </pc:spChg>
        <pc:spChg chg="del mod">
          <ac:chgData name="Niemi, Molly" userId="c43c65d8-9756-4f8e-a127-9ae6aff42cc9" providerId="ADAL" clId="{5D3F6490-0BC9-4AEB-869F-3A5E0FF34EAF}" dt="2022-07-27T19:51:24.125" v="4963" actId="478"/>
          <ac:spMkLst>
            <pc:docMk/>
            <pc:sldMk cId="3835657324" sldId="260"/>
            <ac:spMk id="26" creationId="{21F3064B-E62B-4A15-B24C-0A6B2F598592}"/>
          </ac:spMkLst>
        </pc:spChg>
        <pc:spChg chg="del">
          <ac:chgData name="Niemi, Molly" userId="c43c65d8-9756-4f8e-a127-9ae6aff42cc9" providerId="ADAL" clId="{5D3F6490-0BC9-4AEB-869F-3A5E0FF34EAF}" dt="2022-07-27T19:51:35.050" v="4970" actId="478"/>
          <ac:spMkLst>
            <pc:docMk/>
            <pc:sldMk cId="3835657324" sldId="260"/>
            <ac:spMk id="28" creationId="{50D8A4AE-F156-4E96-AC8B-88553BF827B8}"/>
          </ac:spMkLst>
        </pc:spChg>
        <pc:spChg chg="del mod">
          <ac:chgData name="Niemi, Molly" userId="c43c65d8-9756-4f8e-a127-9ae6aff42cc9" providerId="ADAL" clId="{5D3F6490-0BC9-4AEB-869F-3A5E0FF34EAF}" dt="2022-07-27T19:51:30.559" v="4967" actId="478"/>
          <ac:spMkLst>
            <pc:docMk/>
            <pc:sldMk cId="3835657324" sldId="260"/>
            <ac:spMk id="31" creationId="{9AD9248A-4387-4D63-8690-A7B6ACEF3B92}"/>
          </ac:spMkLst>
        </pc:spChg>
        <pc:spChg chg="del">
          <ac:chgData name="Niemi, Molly" userId="c43c65d8-9756-4f8e-a127-9ae6aff42cc9" providerId="ADAL" clId="{5D3F6490-0BC9-4AEB-869F-3A5E0FF34EAF}" dt="2022-07-27T19:51:32.974" v="4969" actId="478"/>
          <ac:spMkLst>
            <pc:docMk/>
            <pc:sldMk cId="3835657324" sldId="260"/>
            <ac:spMk id="32" creationId="{BBD4CFAE-04A4-430E-8C0D-838CCEB2C63E}"/>
          </ac:spMkLst>
        </pc:spChg>
        <pc:spChg chg="add del mod">
          <ac:chgData name="Niemi, Molly" userId="c43c65d8-9756-4f8e-a127-9ae6aff42cc9" providerId="ADAL" clId="{5D3F6490-0BC9-4AEB-869F-3A5E0FF34EAF}" dt="2022-07-27T19:51:20.487" v="4960"/>
          <ac:spMkLst>
            <pc:docMk/>
            <pc:sldMk cId="3835657324" sldId="260"/>
            <ac:spMk id="33" creationId="{7325C0CD-DB8D-47F4-8E7B-5F3A6B89B1B5}"/>
          </ac:spMkLst>
        </pc:spChg>
        <pc:spChg chg="add del mod">
          <ac:chgData name="Niemi, Molly" userId="c43c65d8-9756-4f8e-a127-9ae6aff42cc9" providerId="ADAL" clId="{5D3F6490-0BC9-4AEB-869F-3A5E0FF34EAF}" dt="2022-07-27T19:51:20.487" v="4960"/>
          <ac:spMkLst>
            <pc:docMk/>
            <pc:sldMk cId="3835657324" sldId="260"/>
            <ac:spMk id="34" creationId="{FBB2D709-97B3-41AB-B952-D9142DEBFB51}"/>
          </ac:spMkLst>
        </pc:spChg>
        <pc:spChg chg="add del mod">
          <ac:chgData name="Niemi, Molly" userId="c43c65d8-9756-4f8e-a127-9ae6aff42cc9" providerId="ADAL" clId="{5D3F6490-0BC9-4AEB-869F-3A5E0FF34EAF}" dt="2022-07-27T19:51:20.487" v="4960"/>
          <ac:spMkLst>
            <pc:docMk/>
            <pc:sldMk cId="3835657324" sldId="260"/>
            <ac:spMk id="35" creationId="{28918E04-2114-4E66-ACD9-9D6A35FAABE2}"/>
          </ac:spMkLst>
        </pc:spChg>
        <pc:spChg chg="add del mod">
          <ac:chgData name="Niemi, Molly" userId="c43c65d8-9756-4f8e-a127-9ae6aff42cc9" providerId="ADAL" clId="{5D3F6490-0BC9-4AEB-869F-3A5E0FF34EAF}" dt="2022-07-27T19:51:20.487" v="4960"/>
          <ac:spMkLst>
            <pc:docMk/>
            <pc:sldMk cId="3835657324" sldId="260"/>
            <ac:spMk id="37" creationId="{8E8F6F77-3ABC-4DE4-A6AE-2E17B8475585}"/>
          </ac:spMkLst>
        </pc:spChg>
        <pc:spChg chg="add del mod">
          <ac:chgData name="Niemi, Molly" userId="c43c65d8-9756-4f8e-a127-9ae6aff42cc9" providerId="ADAL" clId="{5D3F6490-0BC9-4AEB-869F-3A5E0FF34EAF}" dt="2022-07-27T19:51:20.487" v="4960"/>
          <ac:spMkLst>
            <pc:docMk/>
            <pc:sldMk cId="3835657324" sldId="260"/>
            <ac:spMk id="38" creationId="{F6B16350-CA17-42D0-A8C8-573CB12FC6E3}"/>
          </ac:spMkLst>
        </pc:spChg>
        <pc:spChg chg="add del mod">
          <ac:chgData name="Niemi, Molly" userId="c43c65d8-9756-4f8e-a127-9ae6aff42cc9" providerId="ADAL" clId="{5D3F6490-0BC9-4AEB-869F-3A5E0FF34EAF}" dt="2022-07-27T19:51:20.487" v="4960"/>
          <ac:spMkLst>
            <pc:docMk/>
            <pc:sldMk cId="3835657324" sldId="260"/>
            <ac:spMk id="39" creationId="{A03068AE-BCC1-4559-9CD7-DA5F5D2BE443}"/>
          </ac:spMkLst>
        </pc:spChg>
        <pc:spChg chg="add del mod">
          <ac:chgData name="Niemi, Molly" userId="c43c65d8-9756-4f8e-a127-9ae6aff42cc9" providerId="ADAL" clId="{5D3F6490-0BC9-4AEB-869F-3A5E0FF34EAF}" dt="2022-07-27T19:51:20.487" v="4960"/>
          <ac:spMkLst>
            <pc:docMk/>
            <pc:sldMk cId="3835657324" sldId="260"/>
            <ac:spMk id="40" creationId="{15AE23D9-2339-4649-A9F1-F4A3D54109A6}"/>
          </ac:spMkLst>
        </pc:spChg>
        <pc:spChg chg="add del mod">
          <ac:chgData name="Niemi, Molly" userId="c43c65d8-9756-4f8e-a127-9ae6aff42cc9" providerId="ADAL" clId="{5D3F6490-0BC9-4AEB-869F-3A5E0FF34EAF}" dt="2022-07-27T19:51:20.487" v="4960"/>
          <ac:spMkLst>
            <pc:docMk/>
            <pc:sldMk cId="3835657324" sldId="260"/>
            <ac:spMk id="41" creationId="{8CF23EF1-11D5-43D9-8606-B2FA99FFC49B}"/>
          </ac:spMkLst>
        </pc:spChg>
        <pc:spChg chg="add mod">
          <ac:chgData name="Niemi, Molly" userId="c43c65d8-9756-4f8e-a127-9ae6aff42cc9" providerId="ADAL" clId="{5D3F6490-0BC9-4AEB-869F-3A5E0FF34EAF}" dt="2022-07-27T19:54:53.498" v="5271" actId="20577"/>
          <ac:spMkLst>
            <pc:docMk/>
            <pc:sldMk cId="3835657324" sldId="260"/>
            <ac:spMk id="43" creationId="{D86271D0-F926-4672-9673-D3FCD538AAD3}"/>
          </ac:spMkLst>
        </pc:spChg>
        <pc:spChg chg="add mod">
          <ac:chgData name="Niemi, Molly" userId="c43c65d8-9756-4f8e-a127-9ae6aff42cc9" providerId="ADAL" clId="{5D3F6490-0BC9-4AEB-869F-3A5E0FF34EAF}" dt="2022-07-27T19:55:30.662" v="5295" actId="20577"/>
          <ac:spMkLst>
            <pc:docMk/>
            <pc:sldMk cId="3835657324" sldId="260"/>
            <ac:spMk id="44" creationId="{66C14CE8-BFAC-4733-8711-FD41EE07F419}"/>
          </ac:spMkLst>
        </pc:spChg>
        <pc:spChg chg="add mod">
          <ac:chgData name="Niemi, Molly" userId="c43c65d8-9756-4f8e-a127-9ae6aff42cc9" providerId="ADAL" clId="{5D3F6490-0BC9-4AEB-869F-3A5E0FF34EAF}" dt="2022-07-27T19:51:48.330" v="4972" actId="1076"/>
          <ac:spMkLst>
            <pc:docMk/>
            <pc:sldMk cId="3835657324" sldId="260"/>
            <ac:spMk id="45" creationId="{0536C2CB-6832-4A8A-AB56-3DAE6CA10E87}"/>
          </ac:spMkLst>
        </pc:spChg>
        <pc:spChg chg="add del mod">
          <ac:chgData name="Niemi, Molly" userId="c43c65d8-9756-4f8e-a127-9ae6aff42cc9" providerId="ADAL" clId="{5D3F6490-0BC9-4AEB-869F-3A5E0FF34EAF}" dt="2022-07-27T19:55:10.036" v="5276" actId="1076"/>
          <ac:spMkLst>
            <pc:docMk/>
            <pc:sldMk cId="3835657324" sldId="260"/>
            <ac:spMk id="47" creationId="{587A94DA-A11D-4266-BFE7-97F106E5BD7C}"/>
          </ac:spMkLst>
        </pc:spChg>
        <pc:spChg chg="add mod">
          <ac:chgData name="Niemi, Molly" userId="c43c65d8-9756-4f8e-a127-9ae6aff42cc9" providerId="ADAL" clId="{5D3F6490-0BC9-4AEB-869F-3A5E0FF34EAF}" dt="2022-07-27T19:58:32.874" v="5305" actId="1076"/>
          <ac:spMkLst>
            <pc:docMk/>
            <pc:sldMk cId="3835657324" sldId="260"/>
            <ac:spMk id="48" creationId="{C5650DA5-4656-4B8D-9642-FBBDA0463EFF}"/>
          </ac:spMkLst>
        </pc:spChg>
        <pc:spChg chg="add del mod">
          <ac:chgData name="Niemi, Molly" userId="c43c65d8-9756-4f8e-a127-9ae6aff42cc9" providerId="ADAL" clId="{5D3F6490-0BC9-4AEB-869F-3A5E0FF34EAF}" dt="2022-07-27T19:59:00.834" v="5307" actId="478"/>
          <ac:spMkLst>
            <pc:docMk/>
            <pc:sldMk cId="3835657324" sldId="260"/>
            <ac:spMk id="49" creationId="{0DBE6E8C-E2DE-4549-9A7E-070352F1F249}"/>
          </ac:spMkLst>
        </pc:spChg>
        <pc:spChg chg="add mod">
          <ac:chgData name="Niemi, Molly" userId="c43c65d8-9756-4f8e-a127-9ae6aff42cc9" providerId="ADAL" clId="{5D3F6490-0BC9-4AEB-869F-3A5E0FF34EAF}" dt="2022-07-27T19:58:14.930" v="5302" actId="1076"/>
          <ac:spMkLst>
            <pc:docMk/>
            <pc:sldMk cId="3835657324" sldId="260"/>
            <ac:spMk id="50" creationId="{474D343C-5450-45E2-8A71-2024E2547DAF}"/>
          </ac:spMkLst>
        </pc:spChg>
        <pc:spChg chg="add mod">
          <ac:chgData name="Niemi, Molly" userId="c43c65d8-9756-4f8e-a127-9ae6aff42cc9" providerId="ADAL" clId="{5D3F6490-0BC9-4AEB-869F-3A5E0FF34EAF}" dt="2022-07-27T19:58:24.092" v="5304" actId="1076"/>
          <ac:spMkLst>
            <pc:docMk/>
            <pc:sldMk cId="3835657324" sldId="260"/>
            <ac:spMk id="51" creationId="{5A7E822B-F6E8-4E8A-A7B2-BAA2E4824A49}"/>
          </ac:spMkLst>
        </pc:spChg>
        <pc:picChg chg="del">
          <ac:chgData name="Niemi, Molly" userId="c43c65d8-9756-4f8e-a127-9ae6aff42cc9" providerId="ADAL" clId="{5D3F6490-0BC9-4AEB-869F-3A5E0FF34EAF}" dt="2022-07-27T19:45:37.679" v="4932" actId="478"/>
          <ac:picMkLst>
            <pc:docMk/>
            <pc:sldMk cId="3835657324" sldId="260"/>
            <ac:picMk id="10" creationId="{C4F52413-B8AC-4DD2-AEE0-BA7766433E82}"/>
          </ac:picMkLst>
        </pc:picChg>
        <pc:picChg chg="del">
          <ac:chgData name="Niemi, Molly" userId="c43c65d8-9756-4f8e-a127-9ae6aff42cc9" providerId="ADAL" clId="{5D3F6490-0BC9-4AEB-869F-3A5E0FF34EAF}" dt="2022-07-27T19:51:31.630" v="4968" actId="478"/>
          <ac:picMkLst>
            <pc:docMk/>
            <pc:sldMk cId="3835657324" sldId="260"/>
            <ac:picMk id="12" creationId="{FA7FDE93-BA11-44F4-82CA-7F4F7665E2D4}"/>
          </ac:picMkLst>
        </pc:picChg>
        <pc:picChg chg="add mod ord">
          <ac:chgData name="Niemi, Molly" userId="c43c65d8-9756-4f8e-a127-9ae6aff42cc9" providerId="ADAL" clId="{5D3F6490-0BC9-4AEB-869F-3A5E0FF34EAF}" dt="2022-07-27T19:54:57.172" v="5272" actId="167"/>
          <ac:picMkLst>
            <pc:docMk/>
            <pc:sldMk cId="3835657324" sldId="260"/>
            <ac:picMk id="13" creationId="{A1EB18BC-0D89-4C40-955A-CE6BFDFC5AAD}"/>
          </ac:picMkLst>
        </pc:picChg>
        <pc:picChg chg="add del mod">
          <ac:chgData name="Niemi, Molly" userId="c43c65d8-9756-4f8e-a127-9ae6aff42cc9" providerId="ADAL" clId="{5D3F6490-0BC9-4AEB-869F-3A5E0FF34EAF}" dt="2022-07-27T19:51:20.487" v="4960"/>
          <ac:picMkLst>
            <pc:docMk/>
            <pc:sldMk cId="3835657324" sldId="260"/>
            <ac:picMk id="30" creationId="{6DD1DF5C-520B-4158-A78B-AB35760D55ED}"/>
          </ac:picMkLst>
        </pc:picChg>
        <pc:picChg chg="add del mod">
          <ac:chgData name="Niemi, Molly" userId="c43c65d8-9756-4f8e-a127-9ae6aff42cc9" providerId="ADAL" clId="{5D3F6490-0BC9-4AEB-869F-3A5E0FF34EAF}" dt="2022-07-27T19:51:20.487" v="4960"/>
          <ac:picMkLst>
            <pc:docMk/>
            <pc:sldMk cId="3835657324" sldId="260"/>
            <ac:picMk id="36" creationId="{8A865B87-7CBF-4C8D-B76D-7ECB7C05C2A0}"/>
          </ac:picMkLst>
        </pc:picChg>
        <pc:picChg chg="add mod">
          <ac:chgData name="Niemi, Molly" userId="c43c65d8-9756-4f8e-a127-9ae6aff42cc9" providerId="ADAL" clId="{5D3F6490-0BC9-4AEB-869F-3A5E0FF34EAF}" dt="2022-07-27T19:58:12.196" v="5301" actId="1076"/>
          <ac:picMkLst>
            <pc:docMk/>
            <pc:sldMk cId="3835657324" sldId="260"/>
            <ac:picMk id="42" creationId="{31BDA8FB-07B7-44C0-BD8C-E479854BF8F7}"/>
          </ac:picMkLst>
        </pc:picChg>
        <pc:picChg chg="add del mod">
          <ac:chgData name="Niemi, Molly" userId="c43c65d8-9756-4f8e-a127-9ae6aff42cc9" providerId="ADAL" clId="{5D3F6490-0BC9-4AEB-869F-3A5E0FF34EAF}" dt="2022-07-27T19:53:05.314" v="5190" actId="478"/>
          <ac:picMkLst>
            <pc:docMk/>
            <pc:sldMk cId="3835657324" sldId="260"/>
            <ac:picMk id="46" creationId="{BE02B3AF-4A4A-4E22-BE4A-D5426E825E1A}"/>
          </ac:picMkLst>
        </pc:picChg>
        <pc:picChg chg="add del">
          <ac:chgData name="Niemi, Molly" userId="c43c65d8-9756-4f8e-a127-9ae6aff42cc9" providerId="ADAL" clId="{5D3F6490-0BC9-4AEB-869F-3A5E0FF34EAF}" dt="2022-07-27T19:50:47.849" v="4958"/>
          <ac:picMkLst>
            <pc:docMk/>
            <pc:sldMk cId="3835657324" sldId="260"/>
            <ac:picMk id="1026" creationId="{B37FFA6C-7D1C-4AE8-9DDB-6327D4EC7F1E}"/>
          </ac:picMkLst>
        </pc:picChg>
        <pc:picChg chg="add del">
          <ac:chgData name="Niemi, Molly" userId="c43c65d8-9756-4f8e-a127-9ae6aff42cc9" providerId="ADAL" clId="{5D3F6490-0BC9-4AEB-869F-3A5E0FF34EAF}" dt="2022-07-27T19:50:47.849" v="4958"/>
          <ac:picMkLst>
            <pc:docMk/>
            <pc:sldMk cId="3835657324" sldId="260"/>
            <ac:picMk id="1027" creationId="{72065A73-A179-40D5-B2B5-A856CE81C19A}"/>
          </ac:picMkLst>
        </pc:picChg>
        <pc:cxnChg chg="mod">
          <ac:chgData name="Niemi, Molly" userId="c43c65d8-9756-4f8e-a127-9ae6aff42cc9" providerId="ADAL" clId="{5D3F6490-0BC9-4AEB-869F-3A5E0FF34EAF}" dt="2022-07-27T19:40:30.036" v="4278" actId="1076"/>
          <ac:cxnSpMkLst>
            <pc:docMk/>
            <pc:sldMk cId="3835657324" sldId="260"/>
            <ac:cxnSpMk id="6" creationId="{657802E9-7ED4-44FE-AD84-7EFEAAB28FE6}"/>
          </ac:cxnSpMkLst>
        </pc:cxnChg>
        <pc:cxnChg chg="mod">
          <ac:chgData name="Niemi, Molly" userId="c43c65d8-9756-4f8e-a127-9ae6aff42cc9" providerId="ADAL" clId="{5D3F6490-0BC9-4AEB-869F-3A5E0FF34EAF}" dt="2022-07-27T19:40:30.036" v="4278" actId="1076"/>
          <ac:cxnSpMkLst>
            <pc:docMk/>
            <pc:sldMk cId="3835657324" sldId="260"/>
            <ac:cxnSpMk id="7" creationId="{FD7FB4C4-CFE4-49E3-98CA-92A359A9261D}"/>
          </ac:cxnSpMkLst>
        </pc:cxnChg>
        <pc:cxnChg chg="add mod">
          <ac:chgData name="Niemi, Molly" userId="c43c65d8-9756-4f8e-a127-9ae6aff42cc9" providerId="ADAL" clId="{5D3F6490-0BC9-4AEB-869F-3A5E0FF34EAF}" dt="2022-07-27T19:45:57.199" v="4934" actId="1076"/>
          <ac:cxnSpMkLst>
            <pc:docMk/>
            <pc:sldMk cId="3835657324" sldId="260"/>
            <ac:cxnSpMk id="22" creationId="{A9CEABEF-FE3C-4647-AC15-C2796D8B4F92}"/>
          </ac:cxnSpMkLst>
        </pc:cxnChg>
        <pc:cxnChg chg="del">
          <ac:chgData name="Niemi, Molly" userId="c43c65d8-9756-4f8e-a127-9ae6aff42cc9" providerId="ADAL" clId="{5D3F6490-0BC9-4AEB-869F-3A5E0FF34EAF}" dt="2022-07-27T19:51:26.625" v="4965" actId="478"/>
          <ac:cxnSpMkLst>
            <pc:docMk/>
            <pc:sldMk cId="3835657324" sldId="260"/>
            <ac:cxnSpMk id="25" creationId="{273ED996-89E1-4867-977F-B6791E441131}"/>
          </ac:cxnSpMkLst>
        </pc:cxnChg>
        <pc:cxnChg chg="del">
          <ac:chgData name="Niemi, Molly" userId="c43c65d8-9756-4f8e-a127-9ae6aff42cc9" providerId="ADAL" clId="{5D3F6490-0BC9-4AEB-869F-3A5E0FF34EAF}" dt="2022-07-27T19:51:25.843" v="4964" actId="478"/>
          <ac:cxnSpMkLst>
            <pc:docMk/>
            <pc:sldMk cId="3835657324" sldId="260"/>
            <ac:cxnSpMk id="27" creationId="{3B89F9E8-7E5F-4556-B4D6-32CD19449600}"/>
          </ac:cxnSpMkLst>
        </pc:cxnChg>
        <pc:cxnChg chg="add mod">
          <ac:chgData name="Niemi, Molly" userId="c43c65d8-9756-4f8e-a127-9ae6aff42cc9" providerId="ADAL" clId="{5D3F6490-0BC9-4AEB-869F-3A5E0FF34EAF}" dt="2022-07-27T19:45:57.199" v="4934" actId="1076"/>
          <ac:cxnSpMkLst>
            <pc:docMk/>
            <pc:sldMk cId="3835657324" sldId="260"/>
            <ac:cxnSpMk id="29" creationId="{D630F47D-AD24-4462-A953-CF3BAA830E46}"/>
          </ac:cxnSpMkLst>
        </pc:cxnChg>
      </pc:sldChg>
      <pc:sldChg chg="addSp delSp modSp add mod">
        <pc:chgData name="Niemi, Molly" userId="c43c65d8-9756-4f8e-a127-9ae6aff42cc9" providerId="ADAL" clId="{5D3F6490-0BC9-4AEB-869F-3A5E0FF34EAF}" dt="2022-07-27T20:34:02.044" v="5955" actId="20577"/>
        <pc:sldMkLst>
          <pc:docMk/>
          <pc:sldMk cId="2561381619" sldId="261"/>
        </pc:sldMkLst>
        <pc:spChg chg="del mod">
          <ac:chgData name="Niemi, Molly" userId="c43c65d8-9756-4f8e-a127-9ae6aff42cc9" providerId="ADAL" clId="{5D3F6490-0BC9-4AEB-869F-3A5E0FF34EAF}" dt="2022-07-27T19:59:21.045" v="5318" actId="478"/>
          <ac:spMkLst>
            <pc:docMk/>
            <pc:sldMk cId="2561381619" sldId="261"/>
            <ac:spMk id="5" creationId="{8A13FD6C-B39B-4F91-98E5-FA3F7E4734AB}"/>
          </ac:spMkLst>
        </pc:spChg>
        <pc:spChg chg="add del">
          <ac:chgData name="Niemi, Molly" userId="c43c65d8-9756-4f8e-a127-9ae6aff42cc9" providerId="ADAL" clId="{5D3F6490-0BC9-4AEB-869F-3A5E0FF34EAF}" dt="2022-07-27T19:59:35.939" v="5324" actId="478"/>
          <ac:spMkLst>
            <pc:docMk/>
            <pc:sldMk cId="2561381619" sldId="261"/>
            <ac:spMk id="20" creationId="{4692B08B-AC0C-49C0-9F04-22BB78AD2FB5}"/>
          </ac:spMkLst>
        </pc:spChg>
        <pc:spChg chg="del mod">
          <ac:chgData name="Niemi, Molly" userId="c43c65d8-9756-4f8e-a127-9ae6aff42cc9" providerId="ADAL" clId="{5D3F6490-0BC9-4AEB-869F-3A5E0FF34EAF}" dt="2022-07-27T20:20:48.081" v="5502" actId="478"/>
          <ac:spMkLst>
            <pc:docMk/>
            <pc:sldMk cId="2561381619" sldId="261"/>
            <ac:spMk id="21" creationId="{0D37D445-4651-44A6-96D4-340BDFDD7D7B}"/>
          </ac:spMkLst>
        </pc:spChg>
        <pc:spChg chg="add mod">
          <ac:chgData name="Niemi, Molly" userId="c43c65d8-9756-4f8e-a127-9ae6aff42cc9" providerId="ADAL" clId="{5D3F6490-0BC9-4AEB-869F-3A5E0FF34EAF}" dt="2022-07-27T20:20:41.940" v="5500"/>
          <ac:spMkLst>
            <pc:docMk/>
            <pc:sldMk cId="2561381619" sldId="261"/>
            <ac:spMk id="23" creationId="{7F087F1A-AACC-47B3-A7B5-A1071271608A}"/>
          </ac:spMkLst>
        </pc:spChg>
        <pc:spChg chg="add mod">
          <ac:chgData name="Niemi, Molly" userId="c43c65d8-9756-4f8e-a127-9ae6aff42cc9" providerId="ADAL" clId="{5D3F6490-0BC9-4AEB-869F-3A5E0FF34EAF}" dt="2022-07-27T20:22:20.569" v="5546" actId="1076"/>
          <ac:spMkLst>
            <pc:docMk/>
            <pc:sldMk cId="2561381619" sldId="261"/>
            <ac:spMk id="24" creationId="{FB9F1843-79D7-4CD0-9647-586D44A01031}"/>
          </ac:spMkLst>
        </pc:spChg>
        <pc:spChg chg="add mod">
          <ac:chgData name="Niemi, Molly" userId="c43c65d8-9756-4f8e-a127-9ae6aff42cc9" providerId="ADAL" clId="{5D3F6490-0BC9-4AEB-869F-3A5E0FF34EAF}" dt="2022-07-27T20:22:35.748" v="5550" actId="1076"/>
          <ac:spMkLst>
            <pc:docMk/>
            <pc:sldMk cId="2561381619" sldId="261"/>
            <ac:spMk id="25" creationId="{10A93C14-18AC-4C2C-852F-3E414BEB9EFC}"/>
          </ac:spMkLst>
        </pc:spChg>
        <pc:spChg chg="add mod">
          <ac:chgData name="Niemi, Molly" userId="c43c65d8-9756-4f8e-a127-9ae6aff42cc9" providerId="ADAL" clId="{5D3F6490-0BC9-4AEB-869F-3A5E0FF34EAF}" dt="2022-07-27T20:22:52.513" v="5554" actId="14100"/>
          <ac:spMkLst>
            <pc:docMk/>
            <pc:sldMk cId="2561381619" sldId="261"/>
            <ac:spMk id="26" creationId="{6900BA4A-3817-45DB-A8A6-3C8B014D30D3}"/>
          </ac:spMkLst>
        </pc:spChg>
        <pc:spChg chg="add mod">
          <ac:chgData name="Niemi, Molly" userId="c43c65d8-9756-4f8e-a127-9ae6aff42cc9" providerId="ADAL" clId="{5D3F6490-0BC9-4AEB-869F-3A5E0FF34EAF}" dt="2022-07-27T20:26:10.116" v="5727" actId="1076"/>
          <ac:spMkLst>
            <pc:docMk/>
            <pc:sldMk cId="2561381619" sldId="261"/>
            <ac:spMk id="27" creationId="{2321E5DF-CA2B-4DDF-9A75-23842D7C9F88}"/>
          </ac:spMkLst>
        </pc:spChg>
        <pc:spChg chg="add mod">
          <ac:chgData name="Niemi, Molly" userId="c43c65d8-9756-4f8e-a127-9ae6aff42cc9" providerId="ADAL" clId="{5D3F6490-0BC9-4AEB-869F-3A5E0FF34EAF}" dt="2022-07-27T20:27:15.197" v="5743" actId="14100"/>
          <ac:spMkLst>
            <pc:docMk/>
            <pc:sldMk cId="2561381619" sldId="261"/>
            <ac:spMk id="28" creationId="{AA8CA009-ADB3-4FB9-A836-40B0108C7CC7}"/>
          </ac:spMkLst>
        </pc:spChg>
        <pc:spChg chg="add mod">
          <ac:chgData name="Niemi, Molly" userId="c43c65d8-9756-4f8e-a127-9ae6aff42cc9" providerId="ADAL" clId="{5D3F6490-0BC9-4AEB-869F-3A5E0FF34EAF}" dt="2022-07-27T20:27:24.770" v="5746" actId="14100"/>
          <ac:spMkLst>
            <pc:docMk/>
            <pc:sldMk cId="2561381619" sldId="261"/>
            <ac:spMk id="30" creationId="{C263712B-8D9D-4F79-AAC2-0D15A23A5935}"/>
          </ac:spMkLst>
        </pc:spChg>
        <pc:spChg chg="add mod">
          <ac:chgData name="Niemi, Molly" userId="c43c65d8-9756-4f8e-a127-9ae6aff42cc9" providerId="ADAL" clId="{5D3F6490-0BC9-4AEB-869F-3A5E0FF34EAF}" dt="2022-07-27T20:33:58.354" v="5953" actId="20577"/>
          <ac:spMkLst>
            <pc:docMk/>
            <pc:sldMk cId="2561381619" sldId="261"/>
            <ac:spMk id="31" creationId="{F54199DD-D205-4B76-B26B-C85C5A022E7C}"/>
          </ac:spMkLst>
        </pc:spChg>
        <pc:spChg chg="add mod">
          <ac:chgData name="Niemi, Molly" userId="c43c65d8-9756-4f8e-a127-9ae6aff42cc9" providerId="ADAL" clId="{5D3F6490-0BC9-4AEB-869F-3A5E0FF34EAF}" dt="2022-07-27T20:34:02.044" v="5955" actId="20577"/>
          <ac:spMkLst>
            <pc:docMk/>
            <pc:sldMk cId="2561381619" sldId="261"/>
            <ac:spMk id="33" creationId="{C1E10B70-0598-48F7-84E3-511377CCB7B5}"/>
          </ac:spMkLst>
        </pc:spChg>
        <pc:spChg chg="add mod">
          <ac:chgData name="Niemi, Molly" userId="c43c65d8-9756-4f8e-a127-9ae6aff42cc9" providerId="ADAL" clId="{5D3F6490-0BC9-4AEB-869F-3A5E0FF34EAF}" dt="2022-07-27T20:33:31.047" v="5905" actId="14100"/>
          <ac:spMkLst>
            <pc:docMk/>
            <pc:sldMk cId="2561381619" sldId="261"/>
            <ac:spMk id="34" creationId="{8989B880-AA89-4E16-9138-C22292B45C18}"/>
          </ac:spMkLst>
        </pc:spChg>
        <pc:spChg chg="del mod">
          <ac:chgData name="Niemi, Molly" userId="c43c65d8-9756-4f8e-a127-9ae6aff42cc9" providerId="ADAL" clId="{5D3F6490-0BC9-4AEB-869F-3A5E0FF34EAF}" dt="2022-07-27T20:26:13.875" v="5728" actId="478"/>
          <ac:spMkLst>
            <pc:docMk/>
            <pc:sldMk cId="2561381619" sldId="261"/>
            <ac:spMk id="43" creationId="{D86271D0-F926-4672-9673-D3FCD538AAD3}"/>
          </ac:spMkLst>
        </pc:spChg>
        <pc:spChg chg="mod">
          <ac:chgData name="Niemi, Molly" userId="c43c65d8-9756-4f8e-a127-9ae6aff42cc9" providerId="ADAL" clId="{5D3F6490-0BC9-4AEB-869F-3A5E0FF34EAF}" dt="2022-07-27T20:24:38.676" v="5557" actId="1076"/>
          <ac:spMkLst>
            <pc:docMk/>
            <pc:sldMk cId="2561381619" sldId="261"/>
            <ac:spMk id="44" creationId="{66C14CE8-BFAC-4733-8711-FD41EE07F419}"/>
          </ac:spMkLst>
        </pc:spChg>
        <pc:spChg chg="del mod">
          <ac:chgData name="Niemi, Molly" userId="c43c65d8-9756-4f8e-a127-9ae6aff42cc9" providerId="ADAL" clId="{5D3F6490-0BC9-4AEB-869F-3A5E0FF34EAF}" dt="2022-07-27T20:29:54.954" v="5751" actId="478"/>
          <ac:spMkLst>
            <pc:docMk/>
            <pc:sldMk cId="2561381619" sldId="261"/>
            <ac:spMk id="45" creationId="{0536C2CB-6832-4A8A-AB56-3DAE6CA10E87}"/>
          </ac:spMkLst>
        </pc:spChg>
        <pc:spChg chg="del">
          <ac:chgData name="Niemi, Molly" userId="c43c65d8-9756-4f8e-a127-9ae6aff42cc9" providerId="ADAL" clId="{5D3F6490-0BC9-4AEB-869F-3A5E0FF34EAF}" dt="2022-07-27T20:20:52.633" v="5506" actId="478"/>
          <ac:spMkLst>
            <pc:docMk/>
            <pc:sldMk cId="2561381619" sldId="261"/>
            <ac:spMk id="47" creationId="{587A94DA-A11D-4266-BFE7-97F106E5BD7C}"/>
          </ac:spMkLst>
        </pc:spChg>
        <pc:spChg chg="mod">
          <ac:chgData name="Niemi, Molly" userId="c43c65d8-9756-4f8e-a127-9ae6aff42cc9" providerId="ADAL" clId="{5D3F6490-0BC9-4AEB-869F-3A5E0FF34EAF}" dt="2022-07-27T20:30:20.450" v="5813" actId="20577"/>
          <ac:spMkLst>
            <pc:docMk/>
            <pc:sldMk cId="2561381619" sldId="261"/>
            <ac:spMk id="48" creationId="{C5650DA5-4656-4B8D-9642-FBBDA0463EFF}"/>
          </ac:spMkLst>
        </pc:spChg>
        <pc:spChg chg="mod">
          <ac:chgData name="Niemi, Molly" userId="c43c65d8-9756-4f8e-a127-9ae6aff42cc9" providerId="ADAL" clId="{5D3F6490-0BC9-4AEB-869F-3A5E0FF34EAF}" dt="2022-07-27T20:27:38.766" v="5750" actId="1076"/>
          <ac:spMkLst>
            <pc:docMk/>
            <pc:sldMk cId="2561381619" sldId="261"/>
            <ac:spMk id="50" creationId="{474D343C-5450-45E2-8A71-2024E2547DAF}"/>
          </ac:spMkLst>
        </pc:spChg>
        <pc:spChg chg="del">
          <ac:chgData name="Niemi, Molly" userId="c43c65d8-9756-4f8e-a127-9ae6aff42cc9" providerId="ADAL" clId="{5D3F6490-0BC9-4AEB-869F-3A5E0FF34EAF}" dt="2022-07-27T20:29:56.411" v="5752" actId="478"/>
          <ac:spMkLst>
            <pc:docMk/>
            <pc:sldMk cId="2561381619" sldId="261"/>
            <ac:spMk id="51" creationId="{5A7E822B-F6E8-4E8A-A7B2-BAA2E4824A49}"/>
          </ac:spMkLst>
        </pc:spChg>
        <pc:picChg chg="add mod">
          <ac:chgData name="Niemi, Molly" userId="c43c65d8-9756-4f8e-a127-9ae6aff42cc9" providerId="ADAL" clId="{5D3F6490-0BC9-4AEB-869F-3A5E0FF34EAF}" dt="2022-07-27T20:18:22.188" v="5499" actId="1076"/>
          <ac:picMkLst>
            <pc:docMk/>
            <pc:sldMk cId="2561381619" sldId="261"/>
            <ac:picMk id="8" creationId="{35D0CD30-6504-490C-8BF1-08BF5E4C4276}"/>
          </ac:picMkLst>
        </pc:picChg>
        <pc:picChg chg="del">
          <ac:chgData name="Niemi, Molly" userId="c43c65d8-9756-4f8e-a127-9ae6aff42cc9" providerId="ADAL" clId="{5D3F6490-0BC9-4AEB-869F-3A5E0FF34EAF}" dt="2022-07-27T20:20:51.169" v="5505" actId="478"/>
          <ac:picMkLst>
            <pc:docMk/>
            <pc:sldMk cId="2561381619" sldId="261"/>
            <ac:picMk id="13" creationId="{A1EB18BC-0D89-4C40-955A-CE6BFDFC5AAD}"/>
          </ac:picMkLst>
        </pc:picChg>
        <pc:picChg chg="add mod">
          <ac:chgData name="Niemi, Molly" userId="c43c65d8-9756-4f8e-a127-9ae6aff42cc9" providerId="ADAL" clId="{5D3F6490-0BC9-4AEB-869F-3A5E0FF34EAF}" dt="2022-07-27T20:32:09.531" v="5821" actId="1076"/>
          <ac:picMkLst>
            <pc:docMk/>
            <pc:sldMk cId="2561381619" sldId="261"/>
            <ac:picMk id="32" creationId="{15152D15-2E47-431E-BBD9-A3473A7AD849}"/>
          </ac:picMkLst>
        </pc:picChg>
        <pc:picChg chg="mod">
          <ac:chgData name="Niemi, Molly" userId="c43c65d8-9756-4f8e-a127-9ae6aff42cc9" providerId="ADAL" clId="{5D3F6490-0BC9-4AEB-869F-3A5E0FF34EAF}" dt="2022-07-27T20:27:36.042" v="5749" actId="1076"/>
          <ac:picMkLst>
            <pc:docMk/>
            <pc:sldMk cId="2561381619" sldId="261"/>
            <ac:picMk id="42" creationId="{31BDA8FB-07B7-44C0-BD8C-E479854BF8F7}"/>
          </ac:picMkLst>
        </pc:picChg>
        <pc:cxnChg chg="del">
          <ac:chgData name="Niemi, Molly" userId="c43c65d8-9756-4f8e-a127-9ae6aff42cc9" providerId="ADAL" clId="{5D3F6490-0BC9-4AEB-869F-3A5E0FF34EAF}" dt="2022-07-27T19:59:26.048" v="5322" actId="478"/>
          <ac:cxnSpMkLst>
            <pc:docMk/>
            <pc:sldMk cId="2561381619" sldId="261"/>
            <ac:cxnSpMk id="6" creationId="{657802E9-7ED4-44FE-AD84-7EFEAAB28FE6}"/>
          </ac:cxnSpMkLst>
        </pc:cxnChg>
        <pc:cxnChg chg="del">
          <ac:chgData name="Niemi, Molly" userId="c43c65d8-9756-4f8e-a127-9ae6aff42cc9" providerId="ADAL" clId="{5D3F6490-0BC9-4AEB-869F-3A5E0FF34EAF}" dt="2022-07-27T19:59:24.834" v="5321" actId="478"/>
          <ac:cxnSpMkLst>
            <pc:docMk/>
            <pc:sldMk cId="2561381619" sldId="261"/>
            <ac:cxnSpMk id="7" creationId="{FD7FB4C4-CFE4-49E3-98CA-92A359A9261D}"/>
          </ac:cxnSpMkLst>
        </pc:cxnChg>
        <pc:cxnChg chg="del mod">
          <ac:chgData name="Niemi, Molly" userId="c43c65d8-9756-4f8e-a127-9ae6aff42cc9" providerId="ADAL" clId="{5D3F6490-0BC9-4AEB-869F-3A5E0FF34EAF}" dt="2022-07-27T20:20:49.909" v="5504" actId="478"/>
          <ac:cxnSpMkLst>
            <pc:docMk/>
            <pc:sldMk cId="2561381619" sldId="261"/>
            <ac:cxnSpMk id="22" creationId="{A9CEABEF-FE3C-4647-AC15-C2796D8B4F92}"/>
          </ac:cxnSpMkLst>
        </pc:cxnChg>
        <pc:cxnChg chg="del mod">
          <ac:chgData name="Niemi, Molly" userId="c43c65d8-9756-4f8e-a127-9ae6aff42cc9" providerId="ADAL" clId="{5D3F6490-0BC9-4AEB-869F-3A5E0FF34EAF}" dt="2022-07-27T20:20:49.156" v="5503" actId="478"/>
          <ac:cxnSpMkLst>
            <pc:docMk/>
            <pc:sldMk cId="2561381619" sldId="261"/>
            <ac:cxnSpMk id="29" creationId="{D630F47D-AD24-4462-A953-CF3BAA830E46}"/>
          </ac:cxnSpMkLst>
        </pc:cxnChg>
      </pc:sldChg>
      <pc:sldChg chg="addSp delSp modSp add mod delCm modCm">
        <pc:chgData name="Niemi, Molly" userId="c43c65d8-9756-4f8e-a127-9ae6aff42cc9" providerId="ADAL" clId="{5D3F6490-0BC9-4AEB-869F-3A5E0FF34EAF}" dt="2022-07-28T19:03:28.128" v="9833" actId="1076"/>
        <pc:sldMkLst>
          <pc:docMk/>
          <pc:sldMk cId="1659483361" sldId="262"/>
        </pc:sldMkLst>
        <pc:spChg chg="add del mod">
          <ac:chgData name="Niemi, Molly" userId="c43c65d8-9756-4f8e-a127-9ae6aff42cc9" providerId="ADAL" clId="{5D3F6490-0BC9-4AEB-869F-3A5E0FF34EAF}" dt="2022-07-28T18:49:18.415" v="9225" actId="478"/>
          <ac:spMkLst>
            <pc:docMk/>
            <pc:sldMk cId="1659483361" sldId="262"/>
            <ac:spMk id="3" creationId="{3858DD99-82C4-4C27-909E-2000AA920831}"/>
          </ac:spMkLst>
        </pc:spChg>
        <pc:spChg chg="add mod">
          <ac:chgData name="Niemi, Molly" userId="c43c65d8-9756-4f8e-a127-9ae6aff42cc9" providerId="ADAL" clId="{5D3F6490-0BC9-4AEB-869F-3A5E0FF34EAF}" dt="2022-07-28T19:03:28.128" v="9833" actId="1076"/>
          <ac:spMkLst>
            <pc:docMk/>
            <pc:sldMk cId="1659483361" sldId="262"/>
            <ac:spMk id="17" creationId="{357944AD-C697-49DB-B19D-EC1BB70778DB}"/>
          </ac:spMkLst>
        </pc:spChg>
        <pc:spChg chg="add mod">
          <ac:chgData name="Niemi, Molly" userId="c43c65d8-9756-4f8e-a127-9ae6aff42cc9" providerId="ADAL" clId="{5D3F6490-0BC9-4AEB-869F-3A5E0FF34EAF}" dt="2022-07-27T20:51:37.237" v="5982" actId="20577"/>
          <ac:spMkLst>
            <pc:docMk/>
            <pc:sldMk cId="1659483361" sldId="262"/>
            <ac:spMk id="20" creationId="{D82C73DF-1C40-4E9D-8857-C960B1A98C8E}"/>
          </ac:spMkLst>
        </pc:spChg>
        <pc:spChg chg="add mod">
          <ac:chgData name="Niemi, Molly" userId="c43c65d8-9756-4f8e-a127-9ae6aff42cc9" providerId="ADAL" clId="{5D3F6490-0BC9-4AEB-869F-3A5E0FF34EAF}" dt="2022-07-27T20:51:14.126" v="5977" actId="1076"/>
          <ac:spMkLst>
            <pc:docMk/>
            <pc:sldMk cId="1659483361" sldId="262"/>
            <ac:spMk id="22" creationId="{4EAA2E69-58F4-4AD5-A909-711362B6F690}"/>
          </ac:spMkLst>
        </pc:spChg>
        <pc:spChg chg="del mod">
          <ac:chgData name="Niemi, Molly" userId="c43c65d8-9756-4f8e-a127-9ae6aff42cc9" providerId="ADAL" clId="{5D3F6490-0BC9-4AEB-869F-3A5E0FF34EAF}" dt="2022-07-27T20:50:18.444" v="5958" actId="478"/>
          <ac:spMkLst>
            <pc:docMk/>
            <pc:sldMk cId="1659483361" sldId="262"/>
            <ac:spMk id="23" creationId="{7F087F1A-AACC-47B3-A7B5-A1071271608A}"/>
          </ac:spMkLst>
        </pc:spChg>
        <pc:spChg chg="add mod">
          <ac:chgData name="Niemi, Molly" userId="c43c65d8-9756-4f8e-a127-9ae6aff42cc9" providerId="ADAL" clId="{5D3F6490-0BC9-4AEB-869F-3A5E0FF34EAF}" dt="2022-07-28T18:51:55.786" v="9326" actId="1076"/>
          <ac:spMkLst>
            <pc:docMk/>
            <pc:sldMk cId="1659483361" sldId="262"/>
            <ac:spMk id="23" creationId="{E0A055CC-155B-4849-B1DC-F9EA6E01D6F9}"/>
          </ac:spMkLst>
        </pc:spChg>
        <pc:spChg chg="del">
          <ac:chgData name="Niemi, Molly" userId="c43c65d8-9756-4f8e-a127-9ae6aff42cc9" providerId="ADAL" clId="{5D3F6490-0BC9-4AEB-869F-3A5E0FF34EAF}" dt="2022-07-27T20:50:20.370" v="5960" actId="478"/>
          <ac:spMkLst>
            <pc:docMk/>
            <pc:sldMk cId="1659483361" sldId="262"/>
            <ac:spMk id="24" creationId="{FB9F1843-79D7-4CD0-9647-586D44A01031}"/>
          </ac:spMkLst>
        </pc:spChg>
        <pc:spChg chg="del">
          <ac:chgData name="Niemi, Molly" userId="c43c65d8-9756-4f8e-a127-9ae6aff42cc9" providerId="ADAL" clId="{5D3F6490-0BC9-4AEB-869F-3A5E0FF34EAF}" dt="2022-07-27T20:50:21.302" v="5961" actId="478"/>
          <ac:spMkLst>
            <pc:docMk/>
            <pc:sldMk cId="1659483361" sldId="262"/>
            <ac:spMk id="25" creationId="{10A93C14-18AC-4C2C-852F-3E414BEB9EFC}"/>
          </ac:spMkLst>
        </pc:spChg>
        <pc:spChg chg="del">
          <ac:chgData name="Niemi, Molly" userId="c43c65d8-9756-4f8e-a127-9ae6aff42cc9" providerId="ADAL" clId="{5D3F6490-0BC9-4AEB-869F-3A5E0FF34EAF}" dt="2022-07-27T20:50:22.732" v="5962" actId="478"/>
          <ac:spMkLst>
            <pc:docMk/>
            <pc:sldMk cId="1659483361" sldId="262"/>
            <ac:spMk id="26" creationId="{6900BA4A-3817-45DB-A8A6-3C8B014D30D3}"/>
          </ac:spMkLst>
        </pc:spChg>
        <pc:spChg chg="del mod">
          <ac:chgData name="Niemi, Molly" userId="c43c65d8-9756-4f8e-a127-9ae6aff42cc9" providerId="ADAL" clId="{5D3F6490-0BC9-4AEB-869F-3A5E0FF34EAF}" dt="2022-07-27T20:50:53.335" v="5965" actId="478"/>
          <ac:spMkLst>
            <pc:docMk/>
            <pc:sldMk cId="1659483361" sldId="262"/>
            <ac:spMk id="27" creationId="{2321E5DF-CA2B-4DDF-9A75-23842D7C9F88}"/>
          </ac:spMkLst>
        </pc:spChg>
        <pc:spChg chg="del">
          <ac:chgData name="Niemi, Molly" userId="c43c65d8-9756-4f8e-a127-9ae6aff42cc9" providerId="ADAL" clId="{5D3F6490-0BC9-4AEB-869F-3A5E0FF34EAF}" dt="2022-07-27T20:50:56.982" v="5968" actId="478"/>
          <ac:spMkLst>
            <pc:docMk/>
            <pc:sldMk cId="1659483361" sldId="262"/>
            <ac:spMk id="28" creationId="{AA8CA009-ADB3-4FB9-A836-40B0108C7CC7}"/>
          </ac:spMkLst>
        </pc:spChg>
        <pc:spChg chg="add del mod">
          <ac:chgData name="Niemi, Molly" userId="c43c65d8-9756-4f8e-a127-9ae6aff42cc9" providerId="ADAL" clId="{5D3F6490-0BC9-4AEB-869F-3A5E0FF34EAF}" dt="2022-07-27T20:52:44.626" v="5996" actId="478"/>
          <ac:spMkLst>
            <pc:docMk/>
            <pc:sldMk cId="1659483361" sldId="262"/>
            <ac:spMk id="29" creationId="{491EA025-A940-4A25-9469-D93969072A5A}"/>
          </ac:spMkLst>
        </pc:spChg>
        <pc:spChg chg="del">
          <ac:chgData name="Niemi, Molly" userId="c43c65d8-9756-4f8e-a127-9ae6aff42cc9" providerId="ADAL" clId="{5D3F6490-0BC9-4AEB-869F-3A5E0FF34EAF}" dt="2022-07-27T20:50:56.182" v="5967" actId="478"/>
          <ac:spMkLst>
            <pc:docMk/>
            <pc:sldMk cId="1659483361" sldId="262"/>
            <ac:spMk id="30" creationId="{C263712B-8D9D-4F79-AAC2-0D15A23A5935}"/>
          </ac:spMkLst>
        </pc:spChg>
        <pc:spChg chg="del mod">
          <ac:chgData name="Niemi, Molly" userId="c43c65d8-9756-4f8e-a127-9ae6aff42cc9" providerId="ADAL" clId="{5D3F6490-0BC9-4AEB-869F-3A5E0FF34EAF}" dt="2022-07-27T20:51:01.828" v="5972" actId="478"/>
          <ac:spMkLst>
            <pc:docMk/>
            <pc:sldMk cId="1659483361" sldId="262"/>
            <ac:spMk id="31" creationId="{F54199DD-D205-4B76-B26B-C85C5A022E7C}"/>
          </ac:spMkLst>
        </pc:spChg>
        <pc:spChg chg="del">
          <ac:chgData name="Niemi, Molly" userId="c43c65d8-9756-4f8e-a127-9ae6aff42cc9" providerId="ADAL" clId="{5D3F6490-0BC9-4AEB-869F-3A5E0FF34EAF}" dt="2022-07-27T20:51:06.275" v="5975" actId="478"/>
          <ac:spMkLst>
            <pc:docMk/>
            <pc:sldMk cId="1659483361" sldId="262"/>
            <ac:spMk id="33" creationId="{C1E10B70-0598-48F7-84E3-511377CCB7B5}"/>
          </ac:spMkLst>
        </pc:spChg>
        <pc:spChg chg="del">
          <ac:chgData name="Niemi, Molly" userId="c43c65d8-9756-4f8e-a127-9ae6aff42cc9" providerId="ADAL" clId="{5D3F6490-0BC9-4AEB-869F-3A5E0FF34EAF}" dt="2022-07-27T20:51:04.084" v="5974" actId="478"/>
          <ac:spMkLst>
            <pc:docMk/>
            <pc:sldMk cId="1659483361" sldId="262"/>
            <ac:spMk id="34" creationId="{8989B880-AA89-4E16-9138-C22292B45C18}"/>
          </ac:spMkLst>
        </pc:spChg>
        <pc:spChg chg="add del mod">
          <ac:chgData name="Niemi, Molly" userId="c43c65d8-9756-4f8e-a127-9ae6aff42cc9" providerId="ADAL" clId="{5D3F6490-0BC9-4AEB-869F-3A5E0FF34EAF}" dt="2022-07-27T20:52:40.918" v="5995" actId="478"/>
          <ac:spMkLst>
            <pc:docMk/>
            <pc:sldMk cId="1659483361" sldId="262"/>
            <ac:spMk id="36" creationId="{D0E595BD-D80B-4568-A196-3B93E5C1A96E}"/>
          </ac:spMkLst>
        </pc:spChg>
        <pc:spChg chg="add mod">
          <ac:chgData name="Niemi, Molly" userId="c43c65d8-9756-4f8e-a127-9ae6aff42cc9" providerId="ADAL" clId="{5D3F6490-0BC9-4AEB-869F-3A5E0FF34EAF}" dt="2022-07-27T20:51:54.108" v="5987" actId="14100"/>
          <ac:spMkLst>
            <pc:docMk/>
            <pc:sldMk cId="1659483361" sldId="262"/>
            <ac:spMk id="37" creationId="{BC035541-0C05-4BF5-9DB1-4B2EB2B39709}"/>
          </ac:spMkLst>
        </pc:spChg>
        <pc:spChg chg="add mod">
          <ac:chgData name="Niemi, Molly" userId="c43c65d8-9756-4f8e-a127-9ae6aff42cc9" providerId="ADAL" clId="{5D3F6490-0BC9-4AEB-869F-3A5E0FF34EAF}" dt="2022-07-27T20:52:03.701" v="5990" actId="14100"/>
          <ac:spMkLst>
            <pc:docMk/>
            <pc:sldMk cId="1659483361" sldId="262"/>
            <ac:spMk id="38" creationId="{2F295B0E-3602-4447-9B86-FEDAF37A1D1F}"/>
          </ac:spMkLst>
        </pc:spChg>
        <pc:spChg chg="add del mod">
          <ac:chgData name="Niemi, Molly" userId="c43c65d8-9756-4f8e-a127-9ae6aff42cc9" providerId="ADAL" clId="{5D3F6490-0BC9-4AEB-869F-3A5E0FF34EAF}" dt="2022-07-27T20:53:10.969" v="5998"/>
          <ac:spMkLst>
            <pc:docMk/>
            <pc:sldMk cId="1659483361" sldId="262"/>
            <ac:spMk id="39" creationId="{204B4B91-153F-4FCA-BEA3-EADFA29E8DAB}"/>
          </ac:spMkLst>
        </pc:spChg>
        <pc:spChg chg="add mod">
          <ac:chgData name="Niemi, Molly" userId="c43c65d8-9756-4f8e-a127-9ae6aff42cc9" providerId="ADAL" clId="{5D3F6490-0BC9-4AEB-869F-3A5E0FF34EAF}" dt="2022-07-27T21:03:13.461" v="6119" actId="20577"/>
          <ac:spMkLst>
            <pc:docMk/>
            <pc:sldMk cId="1659483361" sldId="262"/>
            <ac:spMk id="40" creationId="{367AFB8B-4C5E-4652-B734-62FA819876B6}"/>
          </ac:spMkLst>
        </pc:spChg>
        <pc:spChg chg="del">
          <ac:chgData name="Niemi, Molly" userId="c43c65d8-9756-4f8e-a127-9ae6aff42cc9" providerId="ADAL" clId="{5D3F6490-0BC9-4AEB-869F-3A5E0FF34EAF}" dt="2022-07-27T20:50:50.647" v="5963" actId="478"/>
          <ac:spMkLst>
            <pc:docMk/>
            <pc:sldMk cId="1659483361" sldId="262"/>
            <ac:spMk id="44" creationId="{66C14CE8-BFAC-4733-8711-FD41EE07F419}"/>
          </ac:spMkLst>
        </pc:spChg>
        <pc:spChg chg="mod">
          <ac:chgData name="Niemi, Molly" userId="c43c65d8-9756-4f8e-a127-9ae6aff42cc9" providerId="ADAL" clId="{5D3F6490-0BC9-4AEB-869F-3A5E0FF34EAF}" dt="2022-07-27T20:53:14.728" v="5999"/>
          <ac:spMkLst>
            <pc:docMk/>
            <pc:sldMk cId="1659483361" sldId="262"/>
            <ac:spMk id="47" creationId="{9161D49D-5CC2-4F00-ABEB-A4419F43E6C0}"/>
          </ac:spMkLst>
        </pc:spChg>
        <pc:spChg chg="del">
          <ac:chgData name="Niemi, Molly" userId="c43c65d8-9756-4f8e-a127-9ae6aff42cc9" providerId="ADAL" clId="{5D3F6490-0BC9-4AEB-869F-3A5E0FF34EAF}" dt="2022-07-27T20:50:59.474" v="5970" actId="478"/>
          <ac:spMkLst>
            <pc:docMk/>
            <pc:sldMk cId="1659483361" sldId="262"/>
            <ac:spMk id="48" creationId="{C5650DA5-4656-4B8D-9642-FBBDA0463EFF}"/>
          </ac:spMkLst>
        </pc:spChg>
        <pc:spChg chg="add del mod">
          <ac:chgData name="Niemi, Molly" userId="c43c65d8-9756-4f8e-a127-9ae6aff42cc9" providerId="ADAL" clId="{5D3F6490-0BC9-4AEB-869F-3A5E0FF34EAF}" dt="2022-07-27T21:03:22.742" v="6123"/>
          <ac:spMkLst>
            <pc:docMk/>
            <pc:sldMk cId="1659483361" sldId="262"/>
            <ac:spMk id="49" creationId="{B1D043E6-9D7D-4F4E-BD12-9EE44F82B718}"/>
          </ac:spMkLst>
        </pc:spChg>
        <pc:spChg chg="del">
          <ac:chgData name="Niemi, Molly" userId="c43c65d8-9756-4f8e-a127-9ae6aff42cc9" providerId="ADAL" clId="{5D3F6490-0BC9-4AEB-869F-3A5E0FF34EAF}" dt="2022-07-27T20:50:57.780" v="5969" actId="478"/>
          <ac:spMkLst>
            <pc:docMk/>
            <pc:sldMk cId="1659483361" sldId="262"/>
            <ac:spMk id="50" creationId="{474D343C-5450-45E2-8A71-2024E2547DAF}"/>
          </ac:spMkLst>
        </pc:spChg>
        <pc:spChg chg="add mod">
          <ac:chgData name="Niemi, Molly" userId="c43c65d8-9756-4f8e-a127-9ae6aff42cc9" providerId="ADAL" clId="{5D3F6490-0BC9-4AEB-869F-3A5E0FF34EAF}" dt="2022-07-28T18:52:08.990" v="9340" actId="20577"/>
          <ac:spMkLst>
            <pc:docMk/>
            <pc:sldMk cId="1659483361" sldId="262"/>
            <ac:spMk id="51" creationId="{F556343F-992C-4711-8B15-0EB7A1021F93}"/>
          </ac:spMkLst>
        </pc:spChg>
        <pc:spChg chg="add mod">
          <ac:chgData name="Niemi, Molly" userId="c43c65d8-9756-4f8e-a127-9ae6aff42cc9" providerId="ADAL" clId="{5D3F6490-0BC9-4AEB-869F-3A5E0FF34EAF}" dt="2022-07-28T19:03:22.304" v="9832" actId="20577"/>
          <ac:spMkLst>
            <pc:docMk/>
            <pc:sldMk cId="1659483361" sldId="262"/>
            <ac:spMk id="52" creationId="{CA580192-30ED-4134-B07D-EE5C259BE854}"/>
          </ac:spMkLst>
        </pc:spChg>
        <pc:spChg chg="mod">
          <ac:chgData name="Niemi, Molly" userId="c43c65d8-9756-4f8e-a127-9ae6aff42cc9" providerId="ADAL" clId="{5D3F6490-0BC9-4AEB-869F-3A5E0FF34EAF}" dt="2022-07-27T20:53:14.728" v="5999"/>
          <ac:spMkLst>
            <pc:docMk/>
            <pc:sldMk cId="1659483361" sldId="262"/>
            <ac:spMk id="55" creationId="{DC41F949-BA4A-4EEF-84E0-3F95D5D715EE}"/>
          </ac:spMkLst>
        </pc:spChg>
        <pc:spChg chg="add del mod">
          <ac:chgData name="Niemi, Molly" userId="c43c65d8-9756-4f8e-a127-9ae6aff42cc9" providerId="ADAL" clId="{5D3F6490-0BC9-4AEB-869F-3A5E0FF34EAF}" dt="2022-07-27T20:54:42.726" v="6035" actId="478"/>
          <ac:spMkLst>
            <pc:docMk/>
            <pc:sldMk cId="1659483361" sldId="262"/>
            <ac:spMk id="56" creationId="{F471F596-26ED-4F59-9A91-057508F59DAB}"/>
          </ac:spMkLst>
        </pc:spChg>
        <pc:spChg chg="add del mod">
          <ac:chgData name="Niemi, Molly" userId="c43c65d8-9756-4f8e-a127-9ae6aff42cc9" providerId="ADAL" clId="{5D3F6490-0BC9-4AEB-869F-3A5E0FF34EAF}" dt="2022-07-28T18:50:50.218" v="9234" actId="478"/>
          <ac:spMkLst>
            <pc:docMk/>
            <pc:sldMk cId="1659483361" sldId="262"/>
            <ac:spMk id="57" creationId="{9995887A-AFD5-457C-8E2B-FD057AEE6C3E}"/>
          </ac:spMkLst>
        </pc:spChg>
        <pc:grpChg chg="add del mod">
          <ac:chgData name="Niemi, Molly" userId="c43c65d8-9756-4f8e-a127-9ae6aff42cc9" providerId="ADAL" clId="{5D3F6490-0BC9-4AEB-869F-3A5E0FF34EAF}" dt="2022-07-27T21:03:22.738" v="6121" actId="478"/>
          <ac:grpSpMkLst>
            <pc:docMk/>
            <pc:sldMk cId="1659483361" sldId="262"/>
            <ac:grpSpMk id="45" creationId="{C3602D3A-1E59-47BC-8973-666945449EC2}"/>
          </ac:grpSpMkLst>
        </pc:grpChg>
        <pc:grpChg chg="add del mod">
          <ac:chgData name="Niemi, Molly" userId="c43c65d8-9756-4f8e-a127-9ae6aff42cc9" providerId="ADAL" clId="{5D3F6490-0BC9-4AEB-869F-3A5E0FF34EAF}" dt="2022-07-27T20:54:36.445" v="6034" actId="478"/>
          <ac:grpSpMkLst>
            <pc:docMk/>
            <pc:sldMk cId="1659483361" sldId="262"/>
            <ac:grpSpMk id="53" creationId="{4533AA5A-9570-40EB-AD11-7266CE13011A}"/>
          </ac:grpSpMkLst>
        </pc:grpChg>
        <pc:picChg chg="add mod">
          <ac:chgData name="Niemi, Molly" userId="c43c65d8-9756-4f8e-a127-9ae6aff42cc9" providerId="ADAL" clId="{5D3F6490-0BC9-4AEB-869F-3A5E0FF34EAF}" dt="2022-07-28T18:51:11.445" v="9240" actId="1076"/>
          <ac:picMkLst>
            <pc:docMk/>
            <pc:sldMk cId="1659483361" sldId="262"/>
            <ac:picMk id="5" creationId="{84151F87-6CBD-4DCE-B1AE-F6E13BDC132A}"/>
          </ac:picMkLst>
        </pc:picChg>
        <pc:picChg chg="add mod">
          <ac:chgData name="Niemi, Molly" userId="c43c65d8-9756-4f8e-a127-9ae6aff42cc9" providerId="ADAL" clId="{5D3F6490-0BC9-4AEB-869F-3A5E0FF34EAF}" dt="2022-07-28T18:50:40.689" v="9233" actId="1076"/>
          <ac:picMkLst>
            <pc:docMk/>
            <pc:sldMk cId="1659483361" sldId="262"/>
            <ac:picMk id="7" creationId="{72509CD0-A5B5-40AB-B8EF-B57116250B65}"/>
          </ac:picMkLst>
        </pc:picChg>
        <pc:picChg chg="del">
          <ac:chgData name="Niemi, Molly" userId="c43c65d8-9756-4f8e-a127-9ae6aff42cc9" providerId="ADAL" clId="{5D3F6490-0BC9-4AEB-869F-3A5E0FF34EAF}" dt="2022-07-27T20:50:19.261" v="5959" actId="478"/>
          <ac:picMkLst>
            <pc:docMk/>
            <pc:sldMk cId="1659483361" sldId="262"/>
            <ac:picMk id="8" creationId="{35D0CD30-6504-490C-8BF1-08BF5E4C4276}"/>
          </ac:picMkLst>
        </pc:picChg>
        <pc:picChg chg="add mod ord">
          <ac:chgData name="Niemi, Molly" userId="c43c65d8-9756-4f8e-a127-9ae6aff42cc9" providerId="ADAL" clId="{5D3F6490-0BC9-4AEB-869F-3A5E0FF34EAF}" dt="2022-07-27T20:51:44.972" v="5984" actId="167"/>
          <ac:picMkLst>
            <pc:docMk/>
            <pc:sldMk cId="1659483361" sldId="262"/>
            <ac:picMk id="21" creationId="{16D61CF8-F820-4A0A-AEC8-AF224097C582}"/>
          </ac:picMkLst>
        </pc:picChg>
        <pc:picChg chg="del">
          <ac:chgData name="Niemi, Molly" userId="c43c65d8-9756-4f8e-a127-9ae6aff42cc9" providerId="ADAL" clId="{5D3F6490-0BC9-4AEB-869F-3A5E0FF34EAF}" dt="2022-07-27T20:51:02.568" v="5973" actId="478"/>
          <ac:picMkLst>
            <pc:docMk/>
            <pc:sldMk cId="1659483361" sldId="262"/>
            <ac:picMk id="32" creationId="{15152D15-2E47-431E-BBD9-A3473A7AD849}"/>
          </ac:picMkLst>
        </pc:picChg>
        <pc:picChg chg="add del mod">
          <ac:chgData name="Niemi, Molly" userId="c43c65d8-9756-4f8e-a127-9ae6aff42cc9" providerId="ADAL" clId="{5D3F6490-0BC9-4AEB-869F-3A5E0FF34EAF}" dt="2022-07-27T20:52:37.038" v="5994" actId="478"/>
          <ac:picMkLst>
            <pc:docMk/>
            <pc:sldMk cId="1659483361" sldId="262"/>
            <ac:picMk id="35" creationId="{901FFF2F-587F-4CED-A15E-034DD795639B}"/>
          </ac:picMkLst>
        </pc:picChg>
        <pc:picChg chg="del">
          <ac:chgData name="Niemi, Molly" userId="c43c65d8-9756-4f8e-a127-9ae6aff42cc9" providerId="ADAL" clId="{5D3F6490-0BC9-4AEB-869F-3A5E0FF34EAF}" dt="2022-07-27T20:50:53.988" v="5966" actId="478"/>
          <ac:picMkLst>
            <pc:docMk/>
            <pc:sldMk cId="1659483361" sldId="262"/>
            <ac:picMk id="42" creationId="{31BDA8FB-07B7-44C0-BD8C-E479854BF8F7}"/>
          </ac:picMkLst>
        </pc:picChg>
        <pc:picChg chg="mod">
          <ac:chgData name="Niemi, Molly" userId="c43c65d8-9756-4f8e-a127-9ae6aff42cc9" providerId="ADAL" clId="{5D3F6490-0BC9-4AEB-869F-3A5E0FF34EAF}" dt="2022-07-27T20:53:14.728" v="5999"/>
          <ac:picMkLst>
            <pc:docMk/>
            <pc:sldMk cId="1659483361" sldId="262"/>
            <ac:picMk id="46" creationId="{78838E36-0FD5-43FD-9BF7-7EB4BF0C0FA1}"/>
          </ac:picMkLst>
        </pc:picChg>
        <pc:picChg chg="mod">
          <ac:chgData name="Niemi, Molly" userId="c43c65d8-9756-4f8e-a127-9ae6aff42cc9" providerId="ADAL" clId="{5D3F6490-0BC9-4AEB-869F-3A5E0FF34EAF}" dt="2022-07-27T20:53:14.728" v="5999"/>
          <ac:picMkLst>
            <pc:docMk/>
            <pc:sldMk cId="1659483361" sldId="262"/>
            <ac:picMk id="54" creationId="{B9334602-3DA7-44B1-9B10-73F64A876211}"/>
          </ac:picMkLst>
        </pc:picChg>
        <pc:cxnChg chg="add mod">
          <ac:chgData name="Niemi, Molly" userId="c43c65d8-9756-4f8e-a127-9ae6aff42cc9" providerId="ADAL" clId="{5D3F6490-0BC9-4AEB-869F-3A5E0FF34EAF}" dt="2022-07-27T20:53:59.413" v="6002" actId="1076"/>
          <ac:cxnSpMkLst>
            <pc:docMk/>
            <pc:sldMk cId="1659483361" sldId="262"/>
            <ac:cxnSpMk id="41" creationId="{7112A0A4-9E1B-4115-A476-141C05A669CB}"/>
          </ac:cxnSpMkLst>
        </pc:cxnChg>
        <pc:cxnChg chg="add mod">
          <ac:chgData name="Niemi, Molly" userId="c43c65d8-9756-4f8e-a127-9ae6aff42cc9" providerId="ADAL" clId="{5D3F6490-0BC9-4AEB-869F-3A5E0FF34EAF}" dt="2022-07-27T20:53:59.413" v="6002" actId="1076"/>
          <ac:cxnSpMkLst>
            <pc:docMk/>
            <pc:sldMk cId="1659483361" sldId="262"/>
            <ac:cxnSpMk id="43" creationId="{E30F4217-E34E-4D04-8BDD-D954CA753E5C}"/>
          </ac:cxnSpMkLst>
        </pc:cxnChg>
      </pc:sldChg>
      <pc:sldChg chg="addSp delSp modSp add mod">
        <pc:chgData name="Niemi, Molly" userId="c43c65d8-9756-4f8e-a127-9ae6aff42cc9" providerId="ADAL" clId="{5D3F6490-0BC9-4AEB-869F-3A5E0FF34EAF}" dt="2022-07-28T19:05:46.478" v="9838" actId="20577"/>
        <pc:sldMkLst>
          <pc:docMk/>
          <pc:sldMk cId="1815531796" sldId="263"/>
        </pc:sldMkLst>
        <pc:spChg chg="add del mod">
          <ac:chgData name="Niemi, Molly" userId="c43c65d8-9756-4f8e-a127-9ae6aff42cc9" providerId="ADAL" clId="{5D3F6490-0BC9-4AEB-869F-3A5E0FF34EAF}" dt="2022-07-28T17:59:52.207" v="9201" actId="478"/>
          <ac:spMkLst>
            <pc:docMk/>
            <pc:sldMk cId="1815531796" sldId="263"/>
            <ac:spMk id="19" creationId="{48F6962B-4DAB-48E8-AFB4-C27ECA7FC7FB}"/>
          </ac:spMkLst>
        </pc:spChg>
        <pc:spChg chg="del">
          <ac:chgData name="Niemi, Molly" userId="c43c65d8-9756-4f8e-a127-9ae6aff42cc9" providerId="ADAL" clId="{5D3F6490-0BC9-4AEB-869F-3A5E0FF34EAF}" dt="2022-07-27T21:02:33.972" v="6043" actId="478"/>
          <ac:spMkLst>
            <pc:docMk/>
            <pc:sldMk cId="1815531796" sldId="263"/>
            <ac:spMk id="20" creationId="{D82C73DF-1C40-4E9D-8857-C960B1A98C8E}"/>
          </ac:spMkLst>
        </pc:spChg>
        <pc:spChg chg="add mod">
          <ac:chgData name="Niemi, Molly" userId="c43c65d8-9756-4f8e-a127-9ae6aff42cc9" providerId="ADAL" clId="{5D3F6490-0BC9-4AEB-869F-3A5E0FF34EAF}" dt="2022-07-28T19:04:30.495" v="9834" actId="1076"/>
          <ac:spMkLst>
            <pc:docMk/>
            <pc:sldMk cId="1815531796" sldId="263"/>
            <ac:spMk id="20" creationId="{F00D7846-3793-4AF9-8D9A-98A5F28FB7A2}"/>
          </ac:spMkLst>
        </pc:spChg>
        <pc:spChg chg="del">
          <ac:chgData name="Niemi, Molly" userId="c43c65d8-9756-4f8e-a127-9ae6aff42cc9" providerId="ADAL" clId="{5D3F6490-0BC9-4AEB-869F-3A5E0FF34EAF}" dt="2022-07-27T21:02:28.737" v="6040" actId="478"/>
          <ac:spMkLst>
            <pc:docMk/>
            <pc:sldMk cId="1815531796" sldId="263"/>
            <ac:spMk id="22" creationId="{4EAA2E69-58F4-4AD5-A909-711362B6F690}"/>
          </ac:spMkLst>
        </pc:spChg>
        <pc:spChg chg="add del mod">
          <ac:chgData name="Niemi, Molly" userId="c43c65d8-9756-4f8e-a127-9ae6aff42cc9" providerId="ADAL" clId="{5D3F6490-0BC9-4AEB-869F-3A5E0FF34EAF}" dt="2022-07-27T21:29:28.198" v="7669" actId="478"/>
          <ac:spMkLst>
            <pc:docMk/>
            <pc:sldMk cId="1815531796" sldId="263"/>
            <ac:spMk id="23" creationId="{0863AEA5-0BEE-49BA-BA60-6C15B2E309F1}"/>
          </ac:spMkLst>
        </pc:spChg>
        <pc:spChg chg="add mod">
          <ac:chgData name="Niemi, Molly" userId="c43c65d8-9756-4f8e-a127-9ae6aff42cc9" providerId="ADAL" clId="{5D3F6490-0BC9-4AEB-869F-3A5E0FF34EAF}" dt="2022-07-28T19:02:04.327" v="9822" actId="1076"/>
          <ac:spMkLst>
            <pc:docMk/>
            <pc:sldMk cId="1815531796" sldId="263"/>
            <ac:spMk id="23" creationId="{CAC11C9E-D23E-4245-A6DE-71B0C09706EE}"/>
          </ac:spMkLst>
        </pc:spChg>
        <pc:spChg chg="add mod">
          <ac:chgData name="Niemi, Molly" userId="c43c65d8-9756-4f8e-a127-9ae6aff42cc9" providerId="ADAL" clId="{5D3F6490-0BC9-4AEB-869F-3A5E0FF34EAF}" dt="2022-07-28T18:58:46.025" v="9817" actId="20577"/>
          <ac:spMkLst>
            <pc:docMk/>
            <pc:sldMk cId="1815531796" sldId="263"/>
            <ac:spMk id="24" creationId="{0677F2A7-0C25-4DAF-8193-D34F040C79EC}"/>
          </ac:spMkLst>
        </pc:spChg>
        <pc:spChg chg="add mod">
          <ac:chgData name="Niemi, Molly" userId="c43c65d8-9756-4f8e-a127-9ae6aff42cc9" providerId="ADAL" clId="{5D3F6490-0BC9-4AEB-869F-3A5E0FF34EAF}" dt="2022-07-28T17:50:53.855" v="8886" actId="1076"/>
          <ac:spMkLst>
            <pc:docMk/>
            <pc:sldMk cId="1815531796" sldId="263"/>
            <ac:spMk id="25" creationId="{0C9DE661-4A9D-410B-9F80-0BAB9197F2DB}"/>
          </ac:spMkLst>
        </pc:spChg>
        <pc:spChg chg="add mod">
          <ac:chgData name="Niemi, Molly" userId="c43c65d8-9756-4f8e-a127-9ae6aff42cc9" providerId="ADAL" clId="{5D3F6490-0BC9-4AEB-869F-3A5E0FF34EAF}" dt="2022-07-28T19:04:40.588" v="9836" actId="1076"/>
          <ac:spMkLst>
            <pc:docMk/>
            <pc:sldMk cId="1815531796" sldId="263"/>
            <ac:spMk id="26" creationId="{6D2971D4-AD1D-4D92-9160-B7659C234F68}"/>
          </ac:spMkLst>
        </pc:spChg>
        <pc:spChg chg="add mod">
          <ac:chgData name="Niemi, Molly" userId="c43c65d8-9756-4f8e-a127-9ae6aff42cc9" providerId="ADAL" clId="{5D3F6490-0BC9-4AEB-869F-3A5E0FF34EAF}" dt="2022-07-28T19:05:46.478" v="9838" actId="20577"/>
          <ac:spMkLst>
            <pc:docMk/>
            <pc:sldMk cId="1815531796" sldId="263"/>
            <ac:spMk id="27" creationId="{0B02F98D-BA06-4788-A5F8-9B56DBAB43A2}"/>
          </ac:spMkLst>
        </pc:spChg>
        <pc:spChg chg="add mod">
          <ac:chgData name="Niemi, Molly" userId="c43c65d8-9756-4f8e-a127-9ae6aff42cc9" providerId="ADAL" clId="{5D3F6490-0BC9-4AEB-869F-3A5E0FF34EAF}" dt="2022-07-28T17:50:53.855" v="8886" actId="1076"/>
          <ac:spMkLst>
            <pc:docMk/>
            <pc:sldMk cId="1815531796" sldId="263"/>
            <ac:spMk id="28" creationId="{C3E61E2C-4D59-48C2-944D-2993C4916E1D}"/>
          </ac:spMkLst>
        </pc:spChg>
        <pc:spChg chg="add mod">
          <ac:chgData name="Niemi, Molly" userId="c43c65d8-9756-4f8e-a127-9ae6aff42cc9" providerId="ADAL" clId="{5D3F6490-0BC9-4AEB-869F-3A5E0FF34EAF}" dt="2022-07-28T17:50:53.855" v="8886" actId="1076"/>
          <ac:spMkLst>
            <pc:docMk/>
            <pc:sldMk cId="1815531796" sldId="263"/>
            <ac:spMk id="29" creationId="{55D4E95F-2903-48A0-9024-3BD0A8AB138A}"/>
          </ac:spMkLst>
        </pc:spChg>
        <pc:spChg chg="add mod">
          <ac:chgData name="Niemi, Molly" userId="c43c65d8-9756-4f8e-a127-9ae6aff42cc9" providerId="ADAL" clId="{5D3F6490-0BC9-4AEB-869F-3A5E0FF34EAF}" dt="2022-07-28T17:50:53.855" v="8886" actId="1076"/>
          <ac:spMkLst>
            <pc:docMk/>
            <pc:sldMk cId="1815531796" sldId="263"/>
            <ac:spMk id="30" creationId="{C491E290-A693-47F1-8C3D-F44DFF9244B0}"/>
          </ac:spMkLst>
        </pc:spChg>
        <pc:spChg chg="del">
          <ac:chgData name="Niemi, Molly" userId="c43c65d8-9756-4f8e-a127-9ae6aff42cc9" providerId="ADAL" clId="{5D3F6490-0BC9-4AEB-869F-3A5E0FF34EAF}" dt="2022-07-27T21:02:30.644" v="6041" actId="478"/>
          <ac:spMkLst>
            <pc:docMk/>
            <pc:sldMk cId="1815531796" sldId="263"/>
            <ac:spMk id="37" creationId="{BC035541-0C05-4BF5-9DB1-4B2EB2B39709}"/>
          </ac:spMkLst>
        </pc:spChg>
        <pc:spChg chg="del">
          <ac:chgData name="Niemi, Molly" userId="c43c65d8-9756-4f8e-a127-9ae6aff42cc9" providerId="ADAL" clId="{5D3F6490-0BC9-4AEB-869F-3A5E0FF34EAF}" dt="2022-07-27T21:02:31.909" v="6042" actId="478"/>
          <ac:spMkLst>
            <pc:docMk/>
            <pc:sldMk cId="1815531796" sldId="263"/>
            <ac:spMk id="38" creationId="{2F295B0E-3602-4447-9B86-FEDAF37A1D1F}"/>
          </ac:spMkLst>
        </pc:spChg>
        <pc:spChg chg="mod">
          <ac:chgData name="Niemi, Molly" userId="c43c65d8-9756-4f8e-a127-9ae6aff42cc9" providerId="ADAL" clId="{5D3F6490-0BC9-4AEB-869F-3A5E0FF34EAF}" dt="2022-07-28T17:50:53.855" v="8886" actId="1076"/>
          <ac:spMkLst>
            <pc:docMk/>
            <pc:sldMk cId="1815531796" sldId="263"/>
            <ac:spMk id="40" creationId="{367AFB8B-4C5E-4652-B734-62FA819876B6}"/>
          </ac:spMkLst>
        </pc:spChg>
        <pc:spChg chg="mod">
          <ac:chgData name="Niemi, Molly" userId="c43c65d8-9756-4f8e-a127-9ae6aff42cc9" providerId="ADAL" clId="{5D3F6490-0BC9-4AEB-869F-3A5E0FF34EAF}" dt="2022-07-28T19:04:34.979" v="9835" actId="1076"/>
          <ac:spMkLst>
            <pc:docMk/>
            <pc:sldMk cId="1815531796" sldId="263"/>
            <ac:spMk id="49" creationId="{B1D043E6-9D7D-4F4E-BD12-9EE44F82B718}"/>
          </ac:spMkLst>
        </pc:spChg>
        <pc:spChg chg="del mod">
          <ac:chgData name="Niemi, Molly" userId="c43c65d8-9756-4f8e-a127-9ae6aff42cc9" providerId="ADAL" clId="{5D3F6490-0BC9-4AEB-869F-3A5E0FF34EAF}" dt="2022-07-27T21:27:38.554" v="7661" actId="478"/>
          <ac:spMkLst>
            <pc:docMk/>
            <pc:sldMk cId="1815531796" sldId="263"/>
            <ac:spMk id="51" creationId="{F556343F-992C-4711-8B15-0EB7A1021F93}"/>
          </ac:spMkLst>
        </pc:spChg>
        <pc:spChg chg="del">
          <ac:chgData name="Niemi, Molly" userId="c43c65d8-9756-4f8e-a127-9ae6aff42cc9" providerId="ADAL" clId="{5D3F6490-0BC9-4AEB-869F-3A5E0FF34EAF}" dt="2022-07-27T21:27:40.795" v="7662" actId="478"/>
          <ac:spMkLst>
            <pc:docMk/>
            <pc:sldMk cId="1815531796" sldId="263"/>
            <ac:spMk id="52" creationId="{CA580192-30ED-4134-B07D-EE5C259BE854}"/>
          </ac:spMkLst>
        </pc:spChg>
        <pc:grpChg chg="del">
          <ac:chgData name="Niemi, Molly" userId="c43c65d8-9756-4f8e-a127-9ae6aff42cc9" providerId="ADAL" clId="{5D3F6490-0BC9-4AEB-869F-3A5E0FF34EAF}" dt="2022-07-27T21:27:24.866" v="7658" actId="478"/>
          <ac:grpSpMkLst>
            <pc:docMk/>
            <pc:sldMk cId="1815531796" sldId="263"/>
            <ac:grpSpMk id="45" creationId="{C3602D3A-1E59-47BC-8973-666945449EC2}"/>
          </ac:grpSpMkLst>
        </pc:grpChg>
        <pc:picChg chg="add mod">
          <ac:chgData name="Niemi, Molly" userId="c43c65d8-9756-4f8e-a127-9ae6aff42cc9" providerId="ADAL" clId="{5D3F6490-0BC9-4AEB-869F-3A5E0FF34EAF}" dt="2022-07-28T17:50:53.855" v="8886" actId="1076"/>
          <ac:picMkLst>
            <pc:docMk/>
            <pc:sldMk cId="1815531796" sldId="263"/>
            <ac:picMk id="5" creationId="{C23AAA30-8AF1-49DB-8528-D1A93F31CB76}"/>
          </ac:picMkLst>
        </pc:picChg>
        <pc:picChg chg="add del mod">
          <ac:chgData name="Niemi, Molly" userId="c43c65d8-9756-4f8e-a127-9ae6aff42cc9" providerId="ADAL" clId="{5D3F6490-0BC9-4AEB-869F-3A5E0FF34EAF}" dt="2022-07-28T17:59:56.625" v="9202" actId="478"/>
          <ac:picMkLst>
            <pc:docMk/>
            <pc:sldMk cId="1815531796" sldId="263"/>
            <ac:picMk id="6" creationId="{7D07B344-6F67-463A-A0C6-39D95F775028}"/>
          </ac:picMkLst>
        </pc:picChg>
        <pc:picChg chg="add mod">
          <ac:chgData name="Niemi, Molly" userId="c43c65d8-9756-4f8e-a127-9ae6aff42cc9" providerId="ADAL" clId="{5D3F6490-0BC9-4AEB-869F-3A5E0FF34EAF}" dt="2022-07-28T17:50:53.855" v="8886" actId="1076"/>
          <ac:picMkLst>
            <pc:docMk/>
            <pc:sldMk cId="1815531796" sldId="263"/>
            <ac:picMk id="7" creationId="{64B5F91D-6A27-4F02-8CDB-42AD09D22DA2}"/>
          </ac:picMkLst>
        </pc:picChg>
        <pc:picChg chg="add mod">
          <ac:chgData name="Niemi, Molly" userId="c43c65d8-9756-4f8e-a127-9ae6aff42cc9" providerId="ADAL" clId="{5D3F6490-0BC9-4AEB-869F-3A5E0FF34EAF}" dt="2022-07-28T19:01:52.994" v="9820" actId="1076"/>
          <ac:picMkLst>
            <pc:docMk/>
            <pc:sldMk cId="1815531796" sldId="263"/>
            <ac:picMk id="9" creationId="{BBFFFCD2-4B7F-4BA3-AE72-318AE428AB5B}"/>
          </ac:picMkLst>
        </pc:picChg>
        <pc:picChg chg="del">
          <ac:chgData name="Niemi, Molly" userId="c43c65d8-9756-4f8e-a127-9ae6aff42cc9" providerId="ADAL" clId="{5D3F6490-0BC9-4AEB-869F-3A5E0FF34EAF}" dt="2022-07-27T21:02:25.972" v="6039" actId="478"/>
          <ac:picMkLst>
            <pc:docMk/>
            <pc:sldMk cId="1815531796" sldId="263"/>
            <ac:picMk id="21" creationId="{16D61CF8-F820-4A0A-AEC8-AF224097C582}"/>
          </ac:picMkLst>
        </pc:picChg>
        <pc:cxnChg chg="mod">
          <ac:chgData name="Niemi, Molly" userId="c43c65d8-9756-4f8e-a127-9ae6aff42cc9" providerId="ADAL" clId="{5D3F6490-0BC9-4AEB-869F-3A5E0FF34EAF}" dt="2022-07-28T17:50:53.855" v="8886" actId="1076"/>
          <ac:cxnSpMkLst>
            <pc:docMk/>
            <pc:sldMk cId="1815531796" sldId="263"/>
            <ac:cxnSpMk id="41" creationId="{7112A0A4-9E1B-4115-A476-141C05A669CB}"/>
          </ac:cxnSpMkLst>
        </pc:cxnChg>
        <pc:cxnChg chg="mod">
          <ac:chgData name="Niemi, Molly" userId="c43c65d8-9756-4f8e-a127-9ae6aff42cc9" providerId="ADAL" clId="{5D3F6490-0BC9-4AEB-869F-3A5E0FF34EAF}" dt="2022-07-28T17:50:53.855" v="8886" actId="1076"/>
          <ac:cxnSpMkLst>
            <pc:docMk/>
            <pc:sldMk cId="1815531796" sldId="263"/>
            <ac:cxnSpMk id="43" creationId="{E30F4217-E34E-4D04-8BDD-D954CA753E5C}"/>
          </ac:cxnSpMkLst>
        </pc:cxnChg>
      </pc:sldChg>
    </pc:docChg>
  </pc:docChgLst>
  <pc:docChgLst>
    <pc:chgData name="Ali, Zibraan" userId="fb472dd3-9df1-4a69-a75d-76c92106e5dd" providerId="ADAL" clId="{CAE7BFAB-3A46-4E56-AAC2-AB83F435FB05}"/>
    <pc:docChg chg="modSld">
      <pc:chgData name="Ali, Zibraan" userId="fb472dd3-9df1-4a69-a75d-76c92106e5dd" providerId="ADAL" clId="{CAE7BFAB-3A46-4E56-AAC2-AB83F435FB05}" dt="2022-07-20T20:15:32.864" v="0" actId="108"/>
      <pc:docMkLst>
        <pc:docMk/>
      </pc:docMkLst>
      <pc:sldChg chg="modSp mod">
        <pc:chgData name="Ali, Zibraan" userId="fb472dd3-9df1-4a69-a75d-76c92106e5dd" providerId="ADAL" clId="{CAE7BFAB-3A46-4E56-AAC2-AB83F435FB05}" dt="2022-07-20T20:15:32.864" v="0" actId="108"/>
        <pc:sldMkLst>
          <pc:docMk/>
          <pc:sldMk cId="2591542807" sldId="257"/>
        </pc:sldMkLst>
        <pc:spChg chg="mod">
          <ac:chgData name="Ali, Zibraan" userId="fb472dd3-9df1-4a69-a75d-76c92106e5dd" providerId="ADAL" clId="{CAE7BFAB-3A46-4E56-AAC2-AB83F435FB05}" dt="2022-07-20T20:15:32.864" v="0" actId="108"/>
          <ac:spMkLst>
            <pc:docMk/>
            <pc:sldMk cId="2591542807" sldId="257"/>
            <ac:spMk id="5" creationId="{8A13FD6C-B39B-4F91-98E5-FA3F7E4734AB}"/>
          </ac:spMkLst>
        </pc:spChg>
      </pc:sldChg>
    </pc:docChg>
  </pc:docChgLst>
  <pc:docChgLst>
    <pc:chgData name="Niemi, Molly" userId="c43c65d8-9756-4f8e-a127-9ae6aff42cc9" providerId="ADAL" clId="{E32E486F-2FBB-4775-8482-1F26BCFF1E44}"/>
    <pc:docChg chg="undo custSel modSld">
      <pc:chgData name="Niemi, Molly" userId="c43c65d8-9756-4f8e-a127-9ae6aff42cc9" providerId="ADAL" clId="{E32E486F-2FBB-4775-8482-1F26BCFF1E44}" dt="2022-07-20T20:14:20.965" v="2874" actId="20577"/>
      <pc:docMkLst>
        <pc:docMk/>
      </pc:docMkLst>
      <pc:sldChg chg="addSp delSp modSp mod">
        <pc:chgData name="Niemi, Molly" userId="c43c65d8-9756-4f8e-a127-9ae6aff42cc9" providerId="ADAL" clId="{E32E486F-2FBB-4775-8482-1F26BCFF1E44}" dt="2022-07-20T20:14:20.965" v="2874" actId="20577"/>
        <pc:sldMkLst>
          <pc:docMk/>
          <pc:sldMk cId="2591542807" sldId="257"/>
        </pc:sldMkLst>
        <pc:spChg chg="mod">
          <ac:chgData name="Niemi, Molly" userId="c43c65d8-9756-4f8e-a127-9ae6aff42cc9" providerId="ADAL" clId="{E32E486F-2FBB-4775-8482-1F26BCFF1E44}" dt="2022-07-20T19:36:07.491" v="1809" actId="14100"/>
          <ac:spMkLst>
            <pc:docMk/>
            <pc:sldMk cId="2591542807" sldId="257"/>
            <ac:spMk id="2" creationId="{91EFA906-3173-4B30-A96B-093EB80BA597}"/>
          </ac:spMkLst>
        </pc:spChg>
        <pc:spChg chg="mod">
          <ac:chgData name="Niemi, Molly" userId="c43c65d8-9756-4f8e-a127-9ae6aff42cc9" providerId="ADAL" clId="{E32E486F-2FBB-4775-8482-1F26BCFF1E44}" dt="2022-07-20T19:38:37.917" v="2058" actId="20577"/>
          <ac:spMkLst>
            <pc:docMk/>
            <pc:sldMk cId="2591542807" sldId="257"/>
            <ac:spMk id="3" creationId="{9CDF0945-9BBA-4EF4-BAC2-A7965C4795DA}"/>
          </ac:spMkLst>
        </pc:spChg>
        <pc:spChg chg="mod">
          <ac:chgData name="Niemi, Molly" userId="c43c65d8-9756-4f8e-a127-9ae6aff42cc9" providerId="ADAL" clId="{E32E486F-2FBB-4775-8482-1F26BCFF1E44}" dt="2022-07-20T19:35:25.170" v="1746" actId="1076"/>
          <ac:spMkLst>
            <pc:docMk/>
            <pc:sldMk cId="2591542807" sldId="257"/>
            <ac:spMk id="5" creationId="{8A13FD6C-B39B-4F91-98E5-FA3F7E4734AB}"/>
          </ac:spMkLst>
        </pc:spChg>
        <pc:spChg chg="mod">
          <ac:chgData name="Niemi, Molly" userId="c43c65d8-9756-4f8e-a127-9ae6aff42cc9" providerId="ADAL" clId="{E32E486F-2FBB-4775-8482-1F26BCFF1E44}" dt="2022-07-20T20:14:20.965" v="2874" actId="20577"/>
          <ac:spMkLst>
            <pc:docMk/>
            <pc:sldMk cId="2591542807" sldId="257"/>
            <ac:spMk id="20" creationId="{4692B08B-AC0C-49C0-9F04-22BB78AD2FB5}"/>
          </ac:spMkLst>
        </pc:spChg>
        <pc:spChg chg="mod">
          <ac:chgData name="Niemi, Molly" userId="c43c65d8-9756-4f8e-a127-9ae6aff42cc9" providerId="ADAL" clId="{E32E486F-2FBB-4775-8482-1F26BCFF1E44}" dt="2022-07-20T20:14:17.371" v="2867" actId="1076"/>
          <ac:spMkLst>
            <pc:docMk/>
            <pc:sldMk cId="2591542807" sldId="257"/>
            <ac:spMk id="23" creationId="{C7C6645C-8C71-4065-925A-B76369BF5B47}"/>
          </ac:spMkLst>
        </pc:spChg>
        <pc:spChg chg="del">
          <ac:chgData name="Niemi, Molly" userId="c43c65d8-9756-4f8e-a127-9ae6aff42cc9" providerId="ADAL" clId="{E32E486F-2FBB-4775-8482-1F26BCFF1E44}" dt="2022-07-20T19:23:13.277" v="1040" actId="478"/>
          <ac:spMkLst>
            <pc:docMk/>
            <pc:sldMk cId="2591542807" sldId="257"/>
            <ac:spMk id="24" creationId="{F0F71525-7C93-4BB1-800F-D4B6D63E44AF}"/>
          </ac:spMkLst>
        </pc:spChg>
        <pc:spChg chg="mod">
          <ac:chgData name="Niemi, Molly" userId="c43c65d8-9756-4f8e-a127-9ae6aff42cc9" providerId="ADAL" clId="{E32E486F-2FBB-4775-8482-1F26BCFF1E44}" dt="2022-07-20T20:14:17.371" v="2867" actId="1076"/>
          <ac:spMkLst>
            <pc:docMk/>
            <pc:sldMk cId="2591542807" sldId="257"/>
            <ac:spMk id="26" creationId="{21F3064B-E62B-4A15-B24C-0A6B2F598592}"/>
          </ac:spMkLst>
        </pc:spChg>
        <pc:spChg chg="add del mod">
          <ac:chgData name="Niemi, Molly" userId="c43c65d8-9756-4f8e-a127-9ae6aff42cc9" providerId="ADAL" clId="{E32E486F-2FBB-4775-8482-1F26BCFF1E44}" dt="2022-07-20T20:14:17.950" v="2868" actId="1076"/>
          <ac:spMkLst>
            <pc:docMk/>
            <pc:sldMk cId="2591542807" sldId="257"/>
            <ac:spMk id="28" creationId="{50D8A4AE-F156-4E96-AC8B-88553BF827B8}"/>
          </ac:spMkLst>
        </pc:spChg>
        <pc:spChg chg="mod">
          <ac:chgData name="Niemi, Molly" userId="c43c65d8-9756-4f8e-a127-9ae6aff42cc9" providerId="ADAL" clId="{E32E486F-2FBB-4775-8482-1F26BCFF1E44}" dt="2022-07-20T20:14:17.371" v="2867" actId="1076"/>
          <ac:spMkLst>
            <pc:docMk/>
            <pc:sldMk cId="2591542807" sldId="257"/>
            <ac:spMk id="29" creationId="{47B2554E-069D-40BC-90A3-307F5F6B9B06}"/>
          </ac:spMkLst>
        </pc:spChg>
        <pc:spChg chg="add del mod">
          <ac:chgData name="Niemi, Molly" userId="c43c65d8-9756-4f8e-a127-9ae6aff42cc9" providerId="ADAL" clId="{E32E486F-2FBB-4775-8482-1F26BCFF1E44}" dt="2022-07-20T20:14:18.433" v="2869" actId="1076"/>
          <ac:spMkLst>
            <pc:docMk/>
            <pc:sldMk cId="2591542807" sldId="257"/>
            <ac:spMk id="30" creationId="{F13B96DA-F6B4-4FD5-A62C-9AC652B86760}"/>
          </ac:spMkLst>
        </pc:spChg>
        <pc:spChg chg="mod">
          <ac:chgData name="Niemi, Molly" userId="c43c65d8-9756-4f8e-a127-9ae6aff42cc9" providerId="ADAL" clId="{E32E486F-2FBB-4775-8482-1F26BCFF1E44}" dt="2022-07-20T20:14:17.371" v="2867" actId="1076"/>
          <ac:spMkLst>
            <pc:docMk/>
            <pc:sldMk cId="2591542807" sldId="257"/>
            <ac:spMk id="31" creationId="{9AD9248A-4387-4D63-8690-A7B6ACEF3B92}"/>
          </ac:spMkLst>
        </pc:spChg>
        <pc:spChg chg="mod">
          <ac:chgData name="Niemi, Molly" userId="c43c65d8-9756-4f8e-a127-9ae6aff42cc9" providerId="ADAL" clId="{E32E486F-2FBB-4775-8482-1F26BCFF1E44}" dt="2022-07-20T20:14:17.371" v="2867" actId="1076"/>
          <ac:spMkLst>
            <pc:docMk/>
            <pc:sldMk cId="2591542807" sldId="257"/>
            <ac:spMk id="32" creationId="{BBD4CFAE-04A4-430E-8C0D-838CCEB2C63E}"/>
          </ac:spMkLst>
        </pc:spChg>
        <pc:picChg chg="add mod ord">
          <ac:chgData name="Niemi, Molly" userId="c43c65d8-9756-4f8e-a127-9ae6aff42cc9" providerId="ADAL" clId="{E32E486F-2FBB-4775-8482-1F26BCFF1E44}" dt="2022-07-20T20:14:17.371" v="2867" actId="1076"/>
          <ac:picMkLst>
            <pc:docMk/>
            <pc:sldMk cId="2591542807" sldId="257"/>
            <ac:picMk id="9" creationId="{AD28724F-44DC-445C-9EA2-A54C01F61957}"/>
          </ac:picMkLst>
        </pc:picChg>
        <pc:picChg chg="del">
          <ac:chgData name="Niemi, Molly" userId="c43c65d8-9756-4f8e-a127-9ae6aff42cc9" providerId="ADAL" clId="{E32E486F-2FBB-4775-8482-1F26BCFF1E44}" dt="2022-07-20T19:20:50.807" v="878" actId="478"/>
          <ac:picMkLst>
            <pc:docMk/>
            <pc:sldMk cId="2591542807" sldId="257"/>
            <ac:picMk id="10" creationId="{F837E6C4-AC3B-4D56-8820-E71B897F5E2D}"/>
          </ac:picMkLst>
        </pc:picChg>
        <pc:picChg chg="del">
          <ac:chgData name="Niemi, Molly" userId="c43c65d8-9756-4f8e-a127-9ae6aff42cc9" providerId="ADAL" clId="{E32E486F-2FBB-4775-8482-1F26BCFF1E44}" dt="2022-07-20T19:23:11.543" v="1039" actId="478"/>
          <ac:picMkLst>
            <pc:docMk/>
            <pc:sldMk cId="2591542807" sldId="257"/>
            <ac:picMk id="13" creationId="{EF46BDB0-164E-4833-B480-442EEBF22E37}"/>
          </ac:picMkLst>
        </pc:picChg>
        <pc:picChg chg="add mod ord">
          <ac:chgData name="Niemi, Molly" userId="c43c65d8-9756-4f8e-a127-9ae6aff42cc9" providerId="ADAL" clId="{E32E486F-2FBB-4775-8482-1F26BCFF1E44}" dt="2022-07-20T20:14:17.371" v="2867" actId="1076"/>
          <ac:picMkLst>
            <pc:docMk/>
            <pc:sldMk cId="2591542807" sldId="257"/>
            <ac:picMk id="17" creationId="{E6425F2C-4658-41CB-97DD-8CBFF3309E31}"/>
          </ac:picMkLst>
        </pc:picChg>
        <pc:picChg chg="del">
          <ac:chgData name="Niemi, Molly" userId="c43c65d8-9756-4f8e-a127-9ae6aff42cc9" providerId="ADAL" clId="{E32E486F-2FBB-4775-8482-1F26BCFF1E44}" dt="2022-07-20T19:27:05.477" v="1340" actId="478"/>
          <ac:picMkLst>
            <pc:docMk/>
            <pc:sldMk cId="2591542807" sldId="257"/>
            <ac:picMk id="19" creationId="{52CDBF5C-0211-42E9-8C63-3EE16ED506F7}"/>
          </ac:picMkLst>
        </pc:picChg>
        <pc:picChg chg="add del mod">
          <ac:chgData name="Niemi, Molly" userId="c43c65d8-9756-4f8e-a127-9ae6aff42cc9" providerId="ADAL" clId="{E32E486F-2FBB-4775-8482-1F26BCFF1E44}" dt="2022-07-20T20:14:18.795" v="2870" actId="1076"/>
          <ac:picMkLst>
            <pc:docMk/>
            <pc:sldMk cId="2591542807" sldId="257"/>
            <ac:picMk id="21" creationId="{C261B86F-D5DA-488B-BBFE-E712CFB305E1}"/>
          </ac:picMkLst>
        </pc:picChg>
        <pc:cxnChg chg="mod">
          <ac:chgData name="Niemi, Molly" userId="c43c65d8-9756-4f8e-a127-9ae6aff42cc9" providerId="ADAL" clId="{E32E486F-2FBB-4775-8482-1F26BCFF1E44}" dt="2022-07-20T19:35:25.170" v="1746" actId="1076"/>
          <ac:cxnSpMkLst>
            <pc:docMk/>
            <pc:sldMk cId="2591542807" sldId="257"/>
            <ac:cxnSpMk id="6" creationId="{657802E9-7ED4-44FE-AD84-7EFEAAB28FE6}"/>
          </ac:cxnSpMkLst>
        </pc:cxnChg>
        <pc:cxnChg chg="mod">
          <ac:chgData name="Niemi, Molly" userId="c43c65d8-9756-4f8e-a127-9ae6aff42cc9" providerId="ADAL" clId="{E32E486F-2FBB-4775-8482-1F26BCFF1E44}" dt="2022-07-20T19:35:25.170" v="1746" actId="1076"/>
          <ac:cxnSpMkLst>
            <pc:docMk/>
            <pc:sldMk cId="2591542807" sldId="257"/>
            <ac:cxnSpMk id="7" creationId="{FD7FB4C4-CFE4-49E3-98CA-92A359A9261D}"/>
          </ac:cxnSpMkLst>
        </pc:cxnChg>
      </pc:sldChg>
      <pc:sldChg chg="addSp delSp modSp mod">
        <pc:chgData name="Niemi, Molly" userId="c43c65d8-9756-4f8e-a127-9ae6aff42cc9" providerId="ADAL" clId="{E32E486F-2FBB-4775-8482-1F26BCFF1E44}" dt="2022-07-20T20:14:09.946" v="2864"/>
        <pc:sldMkLst>
          <pc:docMk/>
          <pc:sldMk cId="1758609409" sldId="259"/>
        </pc:sldMkLst>
        <pc:spChg chg="add del mod">
          <ac:chgData name="Niemi, Molly" userId="c43c65d8-9756-4f8e-a127-9ae6aff42cc9" providerId="ADAL" clId="{E32E486F-2FBB-4775-8482-1F26BCFF1E44}" dt="2022-07-20T19:44:02.826" v="2748"/>
          <ac:spMkLst>
            <pc:docMk/>
            <pc:sldMk cId="1758609409" sldId="259"/>
            <ac:spMk id="8" creationId="{AB4D9A28-D025-4B65-866C-0C3583FD3FE9}"/>
          </ac:spMkLst>
        </pc:spChg>
        <pc:spChg chg="mod">
          <ac:chgData name="Niemi, Molly" userId="c43c65d8-9756-4f8e-a127-9ae6aff42cc9" providerId="ADAL" clId="{E32E486F-2FBB-4775-8482-1F26BCFF1E44}" dt="2022-07-20T20:14:08.812" v="2862" actId="1076"/>
          <ac:spMkLst>
            <pc:docMk/>
            <pc:sldMk cId="1758609409" sldId="259"/>
            <ac:spMk id="14" creationId="{9FDDA6C3-027B-4701-BB0B-7DC8C92F8D66}"/>
          </ac:spMkLst>
        </pc:spChg>
        <pc:spChg chg="add mod">
          <ac:chgData name="Niemi, Molly" userId="c43c65d8-9756-4f8e-a127-9ae6aff42cc9" providerId="ADAL" clId="{E32E486F-2FBB-4775-8482-1F26BCFF1E44}" dt="2022-07-20T20:14:08.812" v="2862" actId="1076"/>
          <ac:spMkLst>
            <pc:docMk/>
            <pc:sldMk cId="1758609409" sldId="259"/>
            <ac:spMk id="16" creationId="{955462BB-E07D-4429-8286-D2346EC358E0}"/>
          </ac:spMkLst>
        </pc:spChg>
        <pc:spChg chg="mod">
          <ac:chgData name="Niemi, Molly" userId="c43c65d8-9756-4f8e-a127-9ae6aff42cc9" providerId="ADAL" clId="{E32E486F-2FBB-4775-8482-1F26BCFF1E44}" dt="2022-07-20T20:14:08.812" v="2862" actId="1076"/>
          <ac:spMkLst>
            <pc:docMk/>
            <pc:sldMk cId="1758609409" sldId="259"/>
            <ac:spMk id="17" creationId="{376B3AEF-F4BB-46D6-B9C2-5CEC9AB7B59B}"/>
          </ac:spMkLst>
        </pc:spChg>
        <pc:spChg chg="add del mod">
          <ac:chgData name="Niemi, Molly" userId="c43c65d8-9756-4f8e-a127-9ae6aff42cc9" providerId="ADAL" clId="{E32E486F-2FBB-4775-8482-1F26BCFF1E44}" dt="2022-07-20T19:44:00.717" v="2747" actId="478"/>
          <ac:spMkLst>
            <pc:docMk/>
            <pc:sldMk cId="1758609409" sldId="259"/>
            <ac:spMk id="19" creationId="{DB5E97B6-8F10-47EA-8CF5-84BAD674B1D6}"/>
          </ac:spMkLst>
        </pc:spChg>
        <pc:spChg chg="del">
          <ac:chgData name="Niemi, Molly" userId="c43c65d8-9756-4f8e-a127-9ae6aff42cc9" providerId="ADAL" clId="{E32E486F-2FBB-4775-8482-1F26BCFF1E44}" dt="2022-07-20T19:42:16.089" v="2440" actId="478"/>
          <ac:spMkLst>
            <pc:docMk/>
            <pc:sldMk cId="1758609409" sldId="259"/>
            <ac:spMk id="20" creationId="{F82A9E41-0A06-4E71-AE42-7613CF44D3B2}"/>
          </ac:spMkLst>
        </pc:spChg>
        <pc:spChg chg="add mod">
          <ac:chgData name="Niemi, Molly" userId="c43c65d8-9756-4f8e-a127-9ae6aff42cc9" providerId="ADAL" clId="{E32E486F-2FBB-4775-8482-1F26BCFF1E44}" dt="2022-07-20T19:44:02.826" v="2748"/>
          <ac:spMkLst>
            <pc:docMk/>
            <pc:sldMk cId="1758609409" sldId="259"/>
            <ac:spMk id="21" creationId="{3C783159-78F0-44CE-869E-B0653D13B8D1}"/>
          </ac:spMkLst>
        </pc:spChg>
        <pc:spChg chg="add del mod">
          <ac:chgData name="Niemi, Molly" userId="c43c65d8-9756-4f8e-a127-9ae6aff42cc9" providerId="ADAL" clId="{E32E486F-2FBB-4775-8482-1F26BCFF1E44}" dt="2022-07-20T20:14:09.946" v="2864"/>
          <ac:spMkLst>
            <pc:docMk/>
            <pc:sldMk cId="1758609409" sldId="259"/>
            <ac:spMk id="23" creationId="{9908B0A7-AEA6-431D-980D-2194E249CF92}"/>
          </ac:spMkLst>
        </pc:spChg>
        <pc:spChg chg="add del mod">
          <ac:chgData name="Niemi, Molly" userId="c43c65d8-9756-4f8e-a127-9ae6aff42cc9" providerId="ADAL" clId="{E32E486F-2FBB-4775-8482-1F26BCFF1E44}" dt="2022-07-20T20:14:09.946" v="2864"/>
          <ac:spMkLst>
            <pc:docMk/>
            <pc:sldMk cId="1758609409" sldId="259"/>
            <ac:spMk id="24" creationId="{7E3A60FB-C6B1-4E51-85C1-CD66CBD13A40}"/>
          </ac:spMkLst>
        </pc:spChg>
        <pc:spChg chg="del">
          <ac:chgData name="Niemi, Molly" userId="c43c65d8-9756-4f8e-a127-9ae6aff42cc9" providerId="ADAL" clId="{E32E486F-2FBB-4775-8482-1F26BCFF1E44}" dt="2022-07-20T19:43:55.052" v="2744" actId="478"/>
          <ac:spMkLst>
            <pc:docMk/>
            <pc:sldMk cId="1758609409" sldId="259"/>
            <ac:spMk id="25" creationId="{8587E372-C9DA-42BB-9EBD-D6F5445010E2}"/>
          </ac:spMkLst>
        </pc:spChg>
        <pc:spChg chg="add del mod">
          <ac:chgData name="Niemi, Molly" userId="c43c65d8-9756-4f8e-a127-9ae6aff42cc9" providerId="ADAL" clId="{E32E486F-2FBB-4775-8482-1F26BCFF1E44}" dt="2022-07-20T20:14:09.355" v="2863" actId="478"/>
          <ac:spMkLst>
            <pc:docMk/>
            <pc:sldMk cId="1758609409" sldId="259"/>
            <ac:spMk id="39" creationId="{9B4442A8-D37E-4688-A15D-EF8C4FD8EBE4}"/>
          </ac:spMkLst>
        </pc:spChg>
        <pc:picChg chg="del">
          <ac:chgData name="Niemi, Molly" userId="c43c65d8-9756-4f8e-a127-9ae6aff42cc9" providerId="ADAL" clId="{E32E486F-2FBB-4775-8482-1F26BCFF1E44}" dt="2022-07-20T19:40:39.395" v="2390" actId="478"/>
          <ac:picMkLst>
            <pc:docMk/>
            <pc:sldMk cId="1758609409" sldId="259"/>
            <ac:picMk id="5" creationId="{F3FDF514-E224-4C53-832A-AECDDE2E5142}"/>
          </ac:picMkLst>
        </pc:picChg>
        <pc:picChg chg="add mod">
          <ac:chgData name="Niemi, Molly" userId="c43c65d8-9756-4f8e-a127-9ae6aff42cc9" providerId="ADAL" clId="{E32E486F-2FBB-4775-8482-1F26BCFF1E44}" dt="2022-07-20T20:14:08.812" v="2862" actId="1076"/>
          <ac:picMkLst>
            <pc:docMk/>
            <pc:sldMk cId="1758609409" sldId="259"/>
            <ac:picMk id="6" creationId="{8B107139-7403-4D4A-8419-88A9350B8659}"/>
          </ac:picMkLst>
        </pc:picChg>
        <pc:picChg chg="del">
          <ac:chgData name="Niemi, Molly" userId="c43c65d8-9756-4f8e-a127-9ae6aff42cc9" providerId="ADAL" clId="{E32E486F-2FBB-4775-8482-1F26BCFF1E44}" dt="2022-07-20T19:42:17.094" v="2441" actId="478"/>
          <ac:picMkLst>
            <pc:docMk/>
            <pc:sldMk cId="1758609409" sldId="259"/>
            <ac:picMk id="9" creationId="{EBEAB891-2F00-49E9-8E70-AC1F16904325}"/>
          </ac:picMkLst>
        </pc:picChg>
        <pc:picChg chg="add del mod">
          <ac:chgData name="Niemi, Molly" userId="c43c65d8-9756-4f8e-a127-9ae6aff42cc9" providerId="ADAL" clId="{E32E486F-2FBB-4775-8482-1F26BCFF1E44}" dt="2022-07-20T20:14:09.946" v="2864"/>
          <ac:picMkLst>
            <pc:docMk/>
            <pc:sldMk cId="1758609409" sldId="259"/>
            <ac:picMk id="22" creationId="{7FE3A012-0EE6-4BF8-90A9-EB6FFA576830}"/>
          </ac:picMkLst>
        </pc:picChg>
      </pc:sldChg>
    </pc:docChg>
  </pc:docChgLst>
  <pc:docChgLst>
    <pc:chgData name="Wynn, Stephanie" userId="fce63f8f-37c7-4291-9b68-f32264002518" providerId="ADAL" clId="{40B4DC52-FAA3-4D02-8D6D-1F1174D5829F}"/>
    <pc:docChg chg="undo custSel modSld">
      <pc:chgData name="Wynn, Stephanie" userId="fce63f8f-37c7-4291-9b68-f32264002518" providerId="ADAL" clId="{40B4DC52-FAA3-4D02-8D6D-1F1174D5829F}" dt="2022-10-28T15:47:56.859" v="68" actId="20577"/>
      <pc:docMkLst>
        <pc:docMk/>
      </pc:docMkLst>
      <pc:sldChg chg="modSp mod">
        <pc:chgData name="Wynn, Stephanie" userId="fce63f8f-37c7-4291-9b68-f32264002518" providerId="ADAL" clId="{40B4DC52-FAA3-4D02-8D6D-1F1174D5829F}" dt="2022-10-28T15:47:28.179" v="58" actId="6549"/>
        <pc:sldMkLst>
          <pc:docMk/>
          <pc:sldMk cId="2591542807" sldId="257"/>
        </pc:sldMkLst>
        <pc:spChg chg="mod">
          <ac:chgData name="Wynn, Stephanie" userId="fce63f8f-37c7-4291-9b68-f32264002518" providerId="ADAL" clId="{40B4DC52-FAA3-4D02-8D6D-1F1174D5829F}" dt="2022-10-28T15:47:28.179" v="58" actId="6549"/>
          <ac:spMkLst>
            <pc:docMk/>
            <pc:sldMk cId="2591542807" sldId="257"/>
            <ac:spMk id="4" creationId="{9DC8560D-31AE-4BFE-83E7-799454BCE4C9}"/>
          </ac:spMkLst>
        </pc:spChg>
      </pc:sldChg>
      <pc:sldChg chg="modSp mod">
        <pc:chgData name="Wynn, Stephanie" userId="fce63f8f-37c7-4291-9b68-f32264002518" providerId="ADAL" clId="{40B4DC52-FAA3-4D02-8D6D-1F1174D5829F}" dt="2022-10-28T15:47:35.427" v="60" actId="20577"/>
        <pc:sldMkLst>
          <pc:docMk/>
          <pc:sldMk cId="1758609409" sldId="259"/>
        </pc:sldMkLst>
        <pc:spChg chg="mod">
          <ac:chgData name="Wynn, Stephanie" userId="fce63f8f-37c7-4291-9b68-f32264002518" providerId="ADAL" clId="{40B4DC52-FAA3-4D02-8D6D-1F1174D5829F}" dt="2022-10-28T14:37:10.154" v="12" actId="1037"/>
          <ac:spMkLst>
            <pc:docMk/>
            <pc:sldMk cId="1758609409" sldId="259"/>
            <ac:spMk id="23" creationId="{66504073-1D83-4941-A66B-9932E7255E77}"/>
          </ac:spMkLst>
        </pc:spChg>
        <pc:spChg chg="mod">
          <ac:chgData name="Wynn, Stephanie" userId="fce63f8f-37c7-4291-9b68-f32264002518" providerId="ADAL" clId="{40B4DC52-FAA3-4D02-8D6D-1F1174D5829F}" dt="2022-10-28T14:37:38.224" v="24" actId="14100"/>
          <ac:spMkLst>
            <pc:docMk/>
            <pc:sldMk cId="1758609409" sldId="259"/>
            <ac:spMk id="25" creationId="{2B37C494-1754-4881-8E36-3F1B78A15633}"/>
          </ac:spMkLst>
        </pc:spChg>
        <pc:spChg chg="mod">
          <ac:chgData name="Wynn, Stephanie" userId="fce63f8f-37c7-4291-9b68-f32264002518" providerId="ADAL" clId="{40B4DC52-FAA3-4D02-8D6D-1F1174D5829F}" dt="2022-10-28T15:47:35.427" v="60" actId="20577"/>
          <ac:spMkLst>
            <pc:docMk/>
            <pc:sldMk cId="1758609409" sldId="259"/>
            <ac:spMk id="26" creationId="{FE915531-0419-4D5A-A7FC-36236A79B324}"/>
          </ac:spMkLst>
        </pc:spChg>
        <pc:spChg chg="mod">
          <ac:chgData name="Wynn, Stephanie" userId="fce63f8f-37c7-4291-9b68-f32264002518" providerId="ADAL" clId="{40B4DC52-FAA3-4D02-8D6D-1F1174D5829F}" dt="2022-10-28T14:37:21.898" v="19" actId="14100"/>
          <ac:spMkLst>
            <pc:docMk/>
            <pc:sldMk cId="1758609409" sldId="259"/>
            <ac:spMk id="28" creationId="{022C9A3F-6747-4855-AF44-AF68D41F3894}"/>
          </ac:spMkLst>
        </pc:spChg>
        <pc:spChg chg="mod">
          <ac:chgData name="Wynn, Stephanie" userId="fce63f8f-37c7-4291-9b68-f32264002518" providerId="ADAL" clId="{40B4DC52-FAA3-4D02-8D6D-1F1174D5829F}" dt="2022-10-28T14:37:32.474" v="23" actId="1037"/>
          <ac:spMkLst>
            <pc:docMk/>
            <pc:sldMk cId="1758609409" sldId="259"/>
            <ac:spMk id="29" creationId="{A6E2ED4E-AF1F-4056-8BDE-105C5E3C381A}"/>
          </ac:spMkLst>
        </pc:spChg>
        <pc:picChg chg="mod">
          <ac:chgData name="Wynn, Stephanie" userId="fce63f8f-37c7-4291-9b68-f32264002518" providerId="ADAL" clId="{40B4DC52-FAA3-4D02-8D6D-1F1174D5829F}" dt="2022-10-28T14:37:04.204" v="6" actId="14100"/>
          <ac:picMkLst>
            <pc:docMk/>
            <pc:sldMk cId="1758609409" sldId="259"/>
            <ac:picMk id="10" creationId="{3DE2513B-C979-479C-9101-39359AD54D88}"/>
          </ac:picMkLst>
        </pc:picChg>
      </pc:sldChg>
      <pc:sldChg chg="modSp mod">
        <pc:chgData name="Wynn, Stephanie" userId="fce63f8f-37c7-4291-9b68-f32264002518" providerId="ADAL" clId="{40B4DC52-FAA3-4D02-8D6D-1F1174D5829F}" dt="2022-10-28T15:47:42.530" v="62" actId="20577"/>
        <pc:sldMkLst>
          <pc:docMk/>
          <pc:sldMk cId="3835657324" sldId="260"/>
        </pc:sldMkLst>
        <pc:spChg chg="mod">
          <ac:chgData name="Wynn, Stephanie" userId="fce63f8f-37c7-4291-9b68-f32264002518" providerId="ADAL" clId="{40B4DC52-FAA3-4D02-8D6D-1F1174D5829F}" dt="2022-10-28T15:47:42.530" v="62" actId="20577"/>
          <ac:spMkLst>
            <pc:docMk/>
            <pc:sldMk cId="3835657324" sldId="260"/>
            <ac:spMk id="4" creationId="{9DC8560D-31AE-4BFE-83E7-799454BCE4C9}"/>
          </ac:spMkLst>
        </pc:spChg>
      </pc:sldChg>
      <pc:sldChg chg="modSp mod">
        <pc:chgData name="Wynn, Stephanie" userId="fce63f8f-37c7-4291-9b68-f32264002518" providerId="ADAL" clId="{40B4DC52-FAA3-4D02-8D6D-1F1174D5829F}" dt="2022-10-28T15:47:46.946" v="64" actId="20577"/>
        <pc:sldMkLst>
          <pc:docMk/>
          <pc:sldMk cId="2561381619" sldId="261"/>
        </pc:sldMkLst>
        <pc:spChg chg="mod">
          <ac:chgData name="Wynn, Stephanie" userId="fce63f8f-37c7-4291-9b68-f32264002518" providerId="ADAL" clId="{40B4DC52-FAA3-4D02-8D6D-1F1174D5829F}" dt="2022-10-28T15:47:46.946" v="64" actId="20577"/>
          <ac:spMkLst>
            <pc:docMk/>
            <pc:sldMk cId="2561381619" sldId="261"/>
            <ac:spMk id="4" creationId="{9DC8560D-31AE-4BFE-83E7-799454BCE4C9}"/>
          </ac:spMkLst>
        </pc:spChg>
      </pc:sldChg>
      <pc:sldChg chg="addSp delSp modSp mod">
        <pc:chgData name="Wynn, Stephanie" userId="fce63f8f-37c7-4291-9b68-f32264002518" providerId="ADAL" clId="{40B4DC52-FAA3-4D02-8D6D-1F1174D5829F}" dt="2022-10-28T15:47:53.074" v="66" actId="20577"/>
        <pc:sldMkLst>
          <pc:docMk/>
          <pc:sldMk cId="1659483361" sldId="262"/>
        </pc:sldMkLst>
        <pc:spChg chg="mod">
          <ac:chgData name="Wynn, Stephanie" userId="fce63f8f-37c7-4291-9b68-f32264002518" providerId="ADAL" clId="{40B4DC52-FAA3-4D02-8D6D-1F1174D5829F}" dt="2022-10-28T15:47:53.074" v="66" actId="20577"/>
          <ac:spMkLst>
            <pc:docMk/>
            <pc:sldMk cId="1659483361" sldId="262"/>
            <ac:spMk id="4" creationId="{9DC8560D-31AE-4BFE-83E7-799454BCE4C9}"/>
          </ac:spMkLst>
        </pc:spChg>
        <pc:spChg chg="mod">
          <ac:chgData name="Wynn, Stephanie" userId="fce63f8f-37c7-4291-9b68-f32264002518" providerId="ADAL" clId="{40B4DC52-FAA3-4D02-8D6D-1F1174D5829F}" dt="2022-10-28T15:16:50.596" v="46" actId="14100"/>
          <ac:spMkLst>
            <pc:docMk/>
            <pc:sldMk cId="1659483361" sldId="262"/>
            <ac:spMk id="37" creationId="{BC035541-0C05-4BF5-9DB1-4B2EB2B39709}"/>
          </ac:spMkLst>
        </pc:spChg>
        <pc:spChg chg="mod">
          <ac:chgData name="Wynn, Stephanie" userId="fce63f8f-37c7-4291-9b68-f32264002518" providerId="ADAL" clId="{40B4DC52-FAA3-4D02-8D6D-1F1174D5829F}" dt="2022-10-28T15:17:01.529" v="50" actId="14100"/>
          <ac:spMkLst>
            <pc:docMk/>
            <pc:sldMk cId="1659483361" sldId="262"/>
            <ac:spMk id="38" creationId="{2F295B0E-3602-4447-9B86-FEDAF37A1D1F}"/>
          </ac:spMkLst>
        </pc:spChg>
        <pc:picChg chg="add mod ord">
          <ac:chgData name="Wynn, Stephanie" userId="fce63f8f-37c7-4291-9b68-f32264002518" providerId="ADAL" clId="{40B4DC52-FAA3-4D02-8D6D-1F1174D5829F}" dt="2022-10-28T15:16:53.650" v="48" actId="1076"/>
          <ac:picMkLst>
            <pc:docMk/>
            <pc:sldMk cId="1659483361" sldId="262"/>
            <ac:picMk id="19" creationId="{F6822C39-1D23-4725-8422-6ED055FC4E63}"/>
          </ac:picMkLst>
        </pc:picChg>
        <pc:picChg chg="add del mod">
          <ac:chgData name="Wynn, Stephanie" userId="fce63f8f-37c7-4291-9b68-f32264002518" providerId="ADAL" clId="{40B4DC52-FAA3-4D02-8D6D-1F1174D5829F}" dt="2022-10-28T15:16:31.534" v="39" actId="478"/>
          <ac:picMkLst>
            <pc:docMk/>
            <pc:sldMk cId="1659483361" sldId="262"/>
            <ac:picMk id="21" creationId="{16D61CF8-F820-4A0A-AEC8-AF224097C582}"/>
          </ac:picMkLst>
        </pc:picChg>
        <pc:picChg chg="add del mod">
          <ac:chgData name="Wynn, Stephanie" userId="fce63f8f-37c7-4291-9b68-f32264002518" providerId="ADAL" clId="{40B4DC52-FAA3-4D02-8D6D-1F1174D5829F}" dt="2022-10-28T15:16:20.257" v="35" actId="478"/>
          <ac:picMkLst>
            <pc:docMk/>
            <pc:sldMk cId="1659483361" sldId="262"/>
            <ac:picMk id="1026" creationId="{CECA2814-3D3E-407F-B33F-29E94F4552C7}"/>
          </ac:picMkLst>
        </pc:picChg>
      </pc:sldChg>
      <pc:sldChg chg="modSp mod">
        <pc:chgData name="Wynn, Stephanie" userId="fce63f8f-37c7-4291-9b68-f32264002518" providerId="ADAL" clId="{40B4DC52-FAA3-4D02-8D6D-1F1174D5829F}" dt="2022-10-28T15:47:56.859" v="68" actId="20577"/>
        <pc:sldMkLst>
          <pc:docMk/>
          <pc:sldMk cId="1815531796" sldId="263"/>
        </pc:sldMkLst>
        <pc:spChg chg="mod">
          <ac:chgData name="Wynn, Stephanie" userId="fce63f8f-37c7-4291-9b68-f32264002518" providerId="ADAL" clId="{40B4DC52-FAA3-4D02-8D6D-1F1174D5829F}" dt="2022-10-28T15:47:56.859" v="68" actId="20577"/>
          <ac:spMkLst>
            <pc:docMk/>
            <pc:sldMk cId="1815531796" sldId="263"/>
            <ac:spMk id="4" creationId="{9DC8560D-31AE-4BFE-83E7-799454BCE4C9}"/>
          </ac:spMkLst>
        </pc:spChg>
        <pc:spChg chg="mod">
          <ac:chgData name="Wynn, Stephanie" userId="fce63f8f-37c7-4291-9b68-f32264002518" providerId="ADAL" clId="{40B4DC52-FAA3-4D02-8D6D-1F1174D5829F}" dt="2022-10-28T15:17:25.864" v="52" actId="14100"/>
          <ac:spMkLst>
            <pc:docMk/>
            <pc:sldMk cId="1815531796" sldId="263"/>
            <ac:spMk id="25" creationId="{0C9DE661-4A9D-410B-9F80-0BAB9197F2DB}"/>
          </ac:spMkLst>
        </pc:spChg>
      </pc:sldChg>
    </pc:docChg>
  </pc:docChgLst>
  <pc:docChgLst>
    <pc:chgData name="Kashyap, Tanu" userId="S::tasudhindra@deloitte.com::02a76a6e-6c60-4af5-ba60-0138af4ffe70" providerId="AD" clId="Web-{8B2C0BD7-0E56-9476-56CA-7C5EAA9E2A3B}"/>
    <pc:docChg chg="modSld">
      <pc:chgData name="Kashyap, Tanu" userId="S::tasudhindra@deloitte.com::02a76a6e-6c60-4af5-ba60-0138af4ffe70" providerId="AD" clId="Web-{8B2C0BD7-0E56-9476-56CA-7C5EAA9E2A3B}" dt="2022-07-28T15:52:19.282" v="20" actId="20577"/>
      <pc:docMkLst>
        <pc:docMk/>
      </pc:docMkLst>
      <pc:sldChg chg="modSp">
        <pc:chgData name="Kashyap, Tanu" userId="S::tasudhindra@deloitte.com::02a76a6e-6c60-4af5-ba60-0138af4ffe70" providerId="AD" clId="Web-{8B2C0BD7-0E56-9476-56CA-7C5EAA9E2A3B}" dt="2022-07-28T15:52:19.282" v="20" actId="20577"/>
        <pc:sldMkLst>
          <pc:docMk/>
          <pc:sldMk cId="2591542807" sldId="257"/>
        </pc:sldMkLst>
        <pc:spChg chg="mod">
          <ac:chgData name="Kashyap, Tanu" userId="S::tasudhindra@deloitte.com::02a76a6e-6c60-4af5-ba60-0138af4ffe70" providerId="AD" clId="Web-{8B2C0BD7-0E56-9476-56CA-7C5EAA9E2A3B}" dt="2022-07-28T15:52:19.282" v="20" actId="20577"/>
          <ac:spMkLst>
            <pc:docMk/>
            <pc:sldMk cId="2591542807" sldId="257"/>
            <ac:spMk id="3" creationId="{9CDF0945-9BBA-4EF4-BAC2-A7965C4795DA}"/>
          </ac:spMkLst>
        </pc:spChg>
      </pc:sldChg>
      <pc:sldChg chg="modSp">
        <pc:chgData name="Kashyap, Tanu" userId="S::tasudhindra@deloitte.com::02a76a6e-6c60-4af5-ba60-0138af4ffe70" providerId="AD" clId="Web-{8B2C0BD7-0E56-9476-56CA-7C5EAA9E2A3B}" dt="2022-07-28T15:52:04.563" v="11" actId="20577"/>
        <pc:sldMkLst>
          <pc:docMk/>
          <pc:sldMk cId="1758609409" sldId="259"/>
        </pc:sldMkLst>
        <pc:spChg chg="mod">
          <ac:chgData name="Kashyap, Tanu" userId="S::tasudhindra@deloitte.com::02a76a6e-6c60-4af5-ba60-0138af4ffe70" providerId="AD" clId="Web-{8B2C0BD7-0E56-9476-56CA-7C5EAA9E2A3B}" dt="2022-07-28T15:52:04.563" v="11" actId="20577"/>
          <ac:spMkLst>
            <pc:docMk/>
            <pc:sldMk cId="1758609409" sldId="259"/>
            <ac:spMk id="18" creationId="{A25DEDCA-A8B7-4675-85E0-7BA0A133D01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3B909-521E-437D-A4DE-392B1BAFDCC7}" type="datetimeFigureOut">
              <a:rPr lang="en-US" smtClean="0"/>
              <a:t>1/5/2023</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D23A9D-8C7F-4323-BA15-DC5FB3924328}" type="slidenum">
              <a:rPr lang="en-US" smtClean="0"/>
              <a:t>‹#›</a:t>
            </a:fld>
            <a:endParaRPr lang="en-US"/>
          </a:p>
        </p:txBody>
      </p:sp>
    </p:spTree>
    <p:extLst>
      <p:ext uri="{BB962C8B-B14F-4D97-AF65-F5344CB8AC3E}">
        <p14:creationId xmlns:p14="http://schemas.microsoft.com/office/powerpoint/2010/main" val="1682140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D23A9D-8C7F-4323-BA15-DC5FB3924328}" type="slidenum">
              <a:rPr lang="en-US" smtClean="0"/>
              <a:t>1</a:t>
            </a:fld>
            <a:endParaRPr lang="en-US"/>
          </a:p>
        </p:txBody>
      </p:sp>
    </p:spTree>
    <p:extLst>
      <p:ext uri="{BB962C8B-B14F-4D97-AF65-F5344CB8AC3E}">
        <p14:creationId xmlns:p14="http://schemas.microsoft.com/office/powerpoint/2010/main" val="453707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D23A9D-8C7F-4323-BA15-DC5FB3924328}" type="slidenum">
              <a:rPr lang="en-US" smtClean="0"/>
              <a:t>3</a:t>
            </a:fld>
            <a:endParaRPr lang="en-US"/>
          </a:p>
        </p:txBody>
      </p:sp>
    </p:spTree>
    <p:extLst>
      <p:ext uri="{BB962C8B-B14F-4D97-AF65-F5344CB8AC3E}">
        <p14:creationId xmlns:p14="http://schemas.microsoft.com/office/powerpoint/2010/main" val="1002619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D23A9D-8C7F-4323-BA15-DC5FB3924328}" type="slidenum">
              <a:rPr lang="en-US" smtClean="0"/>
              <a:t>4</a:t>
            </a:fld>
            <a:endParaRPr lang="en-US"/>
          </a:p>
        </p:txBody>
      </p:sp>
    </p:spTree>
    <p:extLst>
      <p:ext uri="{BB962C8B-B14F-4D97-AF65-F5344CB8AC3E}">
        <p14:creationId xmlns:p14="http://schemas.microsoft.com/office/powerpoint/2010/main" val="30103745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D23A9D-8C7F-4323-BA15-DC5FB3924328}" type="slidenum">
              <a:rPr lang="en-US" smtClean="0"/>
              <a:t>5</a:t>
            </a:fld>
            <a:endParaRPr lang="en-US"/>
          </a:p>
        </p:txBody>
      </p:sp>
    </p:spTree>
    <p:extLst>
      <p:ext uri="{BB962C8B-B14F-4D97-AF65-F5344CB8AC3E}">
        <p14:creationId xmlns:p14="http://schemas.microsoft.com/office/powerpoint/2010/main" val="1427997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D23A9D-8C7F-4323-BA15-DC5FB3924328}" type="slidenum">
              <a:rPr lang="en-US" smtClean="0"/>
              <a:t>6</a:t>
            </a:fld>
            <a:endParaRPr lang="en-US"/>
          </a:p>
        </p:txBody>
      </p:sp>
    </p:spTree>
    <p:extLst>
      <p:ext uri="{BB962C8B-B14F-4D97-AF65-F5344CB8AC3E}">
        <p14:creationId xmlns:p14="http://schemas.microsoft.com/office/powerpoint/2010/main" val="3812928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A7FDE93-BA11-44F4-82CA-7F4F7665E2D4}"/>
              </a:ext>
            </a:extLst>
          </p:cNvPr>
          <p:cNvPicPr>
            <a:picLocks noChangeAspect="1"/>
          </p:cNvPicPr>
          <p:nvPr/>
        </p:nvPicPr>
        <p:blipFill>
          <a:blip r:embed="rId3"/>
          <a:stretch>
            <a:fillRect/>
          </a:stretch>
        </p:blipFill>
        <p:spPr>
          <a:xfrm>
            <a:off x="342990" y="8082966"/>
            <a:ext cx="6035951" cy="436630"/>
          </a:xfrm>
          <a:prstGeom prst="rect">
            <a:avLst/>
          </a:prstGeom>
        </p:spPr>
      </p:pic>
      <p:pic>
        <p:nvPicPr>
          <p:cNvPr id="10" name="Picture 9">
            <a:extLst>
              <a:ext uri="{FF2B5EF4-FFF2-40B4-BE49-F238E27FC236}">
                <a16:creationId xmlns:a16="http://schemas.microsoft.com/office/drawing/2014/main" id="{C4F52413-B8AC-4DD2-AEE0-BA7766433E82}"/>
              </a:ext>
            </a:extLst>
          </p:cNvPr>
          <p:cNvPicPr>
            <a:picLocks noChangeAspect="1"/>
          </p:cNvPicPr>
          <p:nvPr/>
        </p:nvPicPr>
        <p:blipFill>
          <a:blip r:embed="rId4"/>
          <a:stretch>
            <a:fillRect/>
          </a:stretch>
        </p:blipFill>
        <p:spPr>
          <a:xfrm>
            <a:off x="1503273" y="3798847"/>
            <a:ext cx="3929203" cy="2299141"/>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6" y="196197"/>
            <a:ext cx="4924484" cy="517603"/>
          </a:xfrm>
        </p:spPr>
        <p:txBody>
          <a:bodyPr>
            <a:normAutofit fontScale="90000"/>
          </a:bodyPr>
          <a:lstStyle/>
          <a:p>
            <a:r>
              <a:rPr lang="en-US" sz="2000" b="1" dirty="0"/>
              <a:t>VASE+</a:t>
            </a:r>
            <a:br>
              <a:rPr lang="en-US" sz="1400" b="1" dirty="0"/>
            </a:br>
            <a:r>
              <a:rPr lang="en-US" sz="1400" b="1" dirty="0"/>
              <a:t>Job Aid – </a:t>
            </a:r>
            <a:r>
              <a:rPr lang="en-US" sz="1400" b="1" dirty="0" err="1"/>
              <a:t>Mpox</a:t>
            </a:r>
            <a:r>
              <a:rPr lang="en-US" sz="1400" b="1" dirty="0"/>
              <a:t> Phase 1: VASE</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21044" y="829491"/>
            <a:ext cx="6631872" cy="1435798"/>
          </a:xfrm>
        </p:spPr>
        <p:txBody>
          <a:bodyPr vert="horz" lIns="91440" tIns="45720" rIns="91440" bIns="45720" rtlCol="0" anchor="t">
            <a:noAutofit/>
          </a:bodyPr>
          <a:lstStyle/>
          <a:p>
            <a:pPr>
              <a:spcBef>
                <a:spcPts val="0"/>
              </a:spcBef>
            </a:pPr>
            <a:r>
              <a:rPr lang="en-US" sz="1000" dirty="0">
                <a:latin typeface="Open Sans"/>
                <a:ea typeface="Open Sans"/>
                <a:cs typeface="Open Sans"/>
              </a:rPr>
              <a:t>In this job aid, users will learn how to create VASE sites and schedules for </a:t>
            </a:r>
            <a:r>
              <a:rPr lang="en-US" sz="1000" dirty="0" err="1">
                <a:latin typeface="Open Sans"/>
                <a:ea typeface="Open Sans"/>
                <a:cs typeface="Open Sans"/>
              </a:rPr>
              <a:t>mpox</a:t>
            </a:r>
            <a:r>
              <a:rPr lang="en-US" sz="1000" dirty="0">
                <a:latin typeface="Open Sans"/>
                <a:ea typeface="Open Sans"/>
                <a:cs typeface="Open Sans"/>
              </a:rPr>
              <a:t> vaccination clinics. This job aid will also detail registrant scheduling options including Clinic Public Search URLs and the file upload workflow. The file upload workflow provides unique invite links to potential registrants that cannot be shared. </a:t>
            </a:r>
            <a:endParaRPr lang="en-US" sz="1000" dirty="0"/>
          </a:p>
          <a:p>
            <a:pPr>
              <a:spcBef>
                <a:spcPts val="0"/>
              </a:spcBef>
            </a:pPr>
            <a:endParaRPr lang="en-US" sz="1000" dirty="0">
              <a:latin typeface="Open Sans"/>
              <a:ea typeface="Open Sans"/>
              <a:cs typeface="Open Sans"/>
            </a:endParaRPr>
          </a:p>
          <a:p>
            <a:pPr>
              <a:spcBef>
                <a:spcPts val="0"/>
              </a:spcBef>
            </a:pPr>
            <a:r>
              <a:rPr lang="en-US" sz="1000" b="1" dirty="0">
                <a:latin typeface="Open Sans"/>
                <a:ea typeface="Open Sans"/>
                <a:cs typeface="Open Sans"/>
              </a:rPr>
              <a:t>Please note that Phase 1 is for scheduling only. Documentation of vaccination will need to occur outside the VASE system. </a:t>
            </a:r>
            <a:r>
              <a:rPr lang="en-US" sz="1000" dirty="0">
                <a:latin typeface="Open Sans"/>
                <a:ea typeface="Open Sans"/>
                <a:cs typeface="Open Sans"/>
              </a:rPr>
              <a:t>VDH recommends using </a:t>
            </a:r>
            <a:r>
              <a:rPr lang="en-US" sz="1000" dirty="0" err="1">
                <a:latin typeface="Open Sans"/>
                <a:ea typeface="Open Sans"/>
                <a:cs typeface="Open Sans"/>
              </a:rPr>
              <a:t>WebVISION</a:t>
            </a:r>
            <a:r>
              <a:rPr lang="en-US" sz="1000" dirty="0">
                <a:latin typeface="Open Sans"/>
                <a:ea typeface="Open Sans"/>
                <a:cs typeface="Open Sans"/>
              </a:rPr>
              <a:t>. Work is actively underway to record doses administered in VASE+ and will be included in a future release. </a:t>
            </a:r>
          </a:p>
          <a:p>
            <a:pPr>
              <a:spcBef>
                <a:spcPts val="0"/>
              </a:spcBef>
            </a:pPr>
            <a:endParaRPr lang="en-US" sz="1000" dirty="0">
              <a:latin typeface="Open Sans"/>
              <a:ea typeface="Open Sans"/>
              <a:cs typeface="Open Sans"/>
            </a:endParaRPr>
          </a:p>
          <a:p>
            <a:pPr>
              <a:spcBef>
                <a:spcPts val="0"/>
              </a:spcBef>
            </a:pPr>
            <a:r>
              <a:rPr lang="en-US" sz="1000" dirty="0">
                <a:latin typeface="Open Sans"/>
                <a:ea typeface="Open Sans"/>
                <a:cs typeface="Open Sans"/>
              </a:rPr>
              <a:t>Additionally, JYNNEOS is the only </a:t>
            </a:r>
            <a:r>
              <a:rPr lang="en-US" sz="1000" dirty="0" err="1">
                <a:latin typeface="Open Sans"/>
                <a:ea typeface="Open Sans"/>
                <a:cs typeface="Open Sans"/>
              </a:rPr>
              <a:t>mpox</a:t>
            </a:r>
            <a:r>
              <a:rPr lang="en-US" sz="1000" dirty="0">
                <a:latin typeface="Open Sans"/>
                <a:ea typeface="Open Sans"/>
                <a:cs typeface="Open Sans"/>
              </a:rPr>
              <a:t> vaccine type currently available in VASE.</a:t>
            </a:r>
            <a:endParaRPr lang="en-US" sz="1000" dirty="0"/>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1.1</a:t>
            </a:r>
          </a:p>
        </p:txBody>
      </p:sp>
      <p:sp>
        <p:nvSpPr>
          <p:cNvPr id="5" name="TextBox 4">
            <a:extLst>
              <a:ext uri="{FF2B5EF4-FFF2-40B4-BE49-F238E27FC236}">
                <a16:creationId xmlns:a16="http://schemas.microsoft.com/office/drawing/2014/main" id="{8A13FD6C-B39B-4F91-98E5-FA3F7E4734AB}"/>
              </a:ext>
            </a:extLst>
          </p:cNvPr>
          <p:cNvSpPr txBox="1"/>
          <p:nvPr/>
        </p:nvSpPr>
        <p:spPr>
          <a:xfrm>
            <a:off x="104716" y="2269693"/>
            <a:ext cx="6400800" cy="292388"/>
          </a:xfrm>
          <a:prstGeom prst="rect">
            <a:avLst/>
          </a:prstGeom>
          <a:noFill/>
        </p:spPr>
        <p:txBody>
          <a:bodyPr wrap="square" rtlCol="0">
            <a:spAutoFit/>
          </a:bodyPr>
          <a:lstStyle/>
          <a:p>
            <a:r>
              <a:rPr lang="en-US" sz="1300" b="1">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rPr>
              <a:t>Creating a VASE Site </a:t>
            </a:r>
          </a:p>
        </p:txBody>
      </p:sp>
      <p:cxnSp>
        <p:nvCxnSpPr>
          <p:cNvPr id="6" name="Google Shape;710;gae5b44f2be_2_1311">
            <a:extLst>
              <a:ext uri="{FF2B5EF4-FFF2-40B4-BE49-F238E27FC236}">
                <a16:creationId xmlns:a16="http://schemas.microsoft.com/office/drawing/2014/main" id="{657802E9-7ED4-44FE-AD84-7EFEAAB28FE6}"/>
              </a:ext>
            </a:extLst>
          </p:cNvPr>
          <p:cNvCxnSpPr>
            <a:cxnSpLocks/>
          </p:cNvCxnSpPr>
          <p:nvPr/>
        </p:nvCxnSpPr>
        <p:spPr>
          <a:xfrm>
            <a:off x="180291" y="2588503"/>
            <a:ext cx="2918738"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a:cxnSpLocks/>
          </p:cNvCxnSpPr>
          <p:nvPr/>
        </p:nvCxnSpPr>
        <p:spPr>
          <a:xfrm>
            <a:off x="180291" y="2645653"/>
            <a:ext cx="2918738" cy="0"/>
          </a:xfrm>
          <a:prstGeom prst="straightConnector1">
            <a:avLst/>
          </a:prstGeom>
          <a:noFill/>
          <a:ln w="19050" cap="flat" cmpd="sng">
            <a:solidFill>
              <a:schemeClr val="accent3"/>
            </a:solidFill>
            <a:prstDash val="solid"/>
            <a:miter lim="800000"/>
            <a:headEnd type="none" w="sm" len="sm"/>
            <a:tailEnd type="none" w="sm" len="sm"/>
          </a:ln>
        </p:spPr>
      </p:cxnSp>
      <p:sp>
        <p:nvSpPr>
          <p:cNvPr id="20" name="Rectangle 19">
            <a:extLst>
              <a:ext uri="{FF2B5EF4-FFF2-40B4-BE49-F238E27FC236}">
                <a16:creationId xmlns:a16="http://schemas.microsoft.com/office/drawing/2014/main" id="{4692B08B-AC0C-49C0-9F04-22BB78AD2FB5}"/>
              </a:ext>
            </a:extLst>
          </p:cNvPr>
          <p:cNvSpPr/>
          <p:nvPr/>
        </p:nvSpPr>
        <p:spPr>
          <a:xfrm>
            <a:off x="122071" y="2710173"/>
            <a:ext cx="6383445" cy="861774"/>
          </a:xfrm>
          <a:prstGeom prst="rect">
            <a:avLst/>
          </a:prstGeom>
        </p:spPr>
        <p:txBody>
          <a:bodyPr wrap="square" lIns="91440" tIns="45720" rIns="91440" bIns="45720" anchor="t">
            <a:spAutoFit/>
          </a:bodyPr>
          <a:lstStyle/>
          <a:p>
            <a:r>
              <a:rPr lang="en-US" sz="1000" dirty="0">
                <a:latin typeface="Open Sans"/>
                <a:ea typeface="Open Sans"/>
                <a:cs typeface="Open Sans"/>
              </a:rPr>
              <a:t>To set up </a:t>
            </a:r>
            <a:r>
              <a:rPr lang="en-US" sz="1000" dirty="0" err="1">
                <a:latin typeface="Open Sans"/>
                <a:ea typeface="Open Sans"/>
                <a:cs typeface="Open Sans"/>
              </a:rPr>
              <a:t>mpox</a:t>
            </a:r>
            <a:r>
              <a:rPr lang="en-US" sz="1000" dirty="0">
                <a:latin typeface="Open Sans"/>
                <a:ea typeface="Open Sans"/>
                <a:cs typeface="Open Sans"/>
              </a:rPr>
              <a:t> clinic schedules, first ensure that a VASE site is set up. The workflow to create a VASE site is available to Locality Administrators.  </a:t>
            </a:r>
            <a:endParaRPr lang="en-US" sz="1000" dirty="0">
              <a:latin typeface="Open Sans" panose="020B0606030504020204" pitchFamily="34" charset="0"/>
              <a:ea typeface="Open Sans" panose="020B0606030504020204" pitchFamily="34" charset="0"/>
              <a:cs typeface="Open Sans" panose="020B0606030504020204" pitchFamily="34" charset="0"/>
            </a:endParaRPr>
          </a:p>
          <a:p>
            <a:endParaRPr lang="en-US" sz="1000" b="1" dirty="0">
              <a:latin typeface="Open Sans" panose="020B0606030504020204" pitchFamily="34" charset="0"/>
              <a:ea typeface="Open Sans" panose="020B0606030504020204" pitchFamily="34" charset="0"/>
              <a:cs typeface="Open Sans" panose="020B0606030504020204" pitchFamily="34" charset="0"/>
            </a:endParaRPr>
          </a:p>
          <a:p>
            <a:r>
              <a:rPr lang="en-US" sz="1000" b="1" dirty="0">
                <a:latin typeface="Open Sans"/>
                <a:ea typeface="Open Sans"/>
                <a:cs typeface="Open Sans"/>
              </a:rPr>
              <a:t>VASE sites </a:t>
            </a:r>
            <a:r>
              <a:rPr lang="en-US" sz="1000" dirty="0">
                <a:latin typeface="Open Sans"/>
                <a:ea typeface="Open Sans"/>
                <a:cs typeface="Open Sans"/>
              </a:rPr>
              <a:t>are differentiated from </a:t>
            </a:r>
            <a:r>
              <a:rPr lang="en-US" sz="1000" b="1" dirty="0">
                <a:latin typeface="Open Sans"/>
                <a:ea typeface="Open Sans"/>
                <a:cs typeface="Open Sans"/>
              </a:rPr>
              <a:t>VASE+ sites </a:t>
            </a:r>
            <a:r>
              <a:rPr lang="en-US" sz="1000" dirty="0">
                <a:latin typeface="Open Sans"/>
                <a:ea typeface="Open Sans"/>
                <a:cs typeface="Open Sans"/>
              </a:rPr>
              <a:t>during site creation. To create a VASE site, toggle the VASE+ site indicator to “no” on the site creation page (figure 1). </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26" name="TextBox 25">
            <a:extLst>
              <a:ext uri="{FF2B5EF4-FFF2-40B4-BE49-F238E27FC236}">
                <a16:creationId xmlns:a16="http://schemas.microsoft.com/office/drawing/2014/main" id="{21F3064B-E62B-4A15-B24C-0A6B2F598592}"/>
              </a:ext>
            </a:extLst>
          </p:cNvPr>
          <p:cNvSpPr txBox="1"/>
          <p:nvPr/>
        </p:nvSpPr>
        <p:spPr>
          <a:xfrm>
            <a:off x="1530605" y="6152094"/>
            <a:ext cx="3796790" cy="3693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1 – VASE+ indicator should be toggled to “no” on the clinic creation page </a:t>
            </a:r>
          </a:p>
        </p:txBody>
      </p:sp>
      <p:sp>
        <p:nvSpPr>
          <p:cNvPr id="31" name="Rectangle 30">
            <a:extLst>
              <a:ext uri="{FF2B5EF4-FFF2-40B4-BE49-F238E27FC236}">
                <a16:creationId xmlns:a16="http://schemas.microsoft.com/office/drawing/2014/main" id="{9AD9248A-4387-4D63-8690-A7B6ACEF3B92}"/>
              </a:ext>
            </a:extLst>
          </p:cNvPr>
          <p:cNvSpPr/>
          <p:nvPr/>
        </p:nvSpPr>
        <p:spPr>
          <a:xfrm>
            <a:off x="180291" y="7198828"/>
            <a:ext cx="6648200" cy="707886"/>
          </a:xfrm>
          <a:prstGeom prst="rect">
            <a:avLst/>
          </a:prstGeom>
        </p:spPr>
        <p:txBody>
          <a:bodyPr wrap="square" lIns="91440" tIns="45720" rIns="91440" bIns="45720" anchor="t">
            <a:spAutoFit/>
          </a:bodyPr>
          <a:lstStyle/>
          <a:p>
            <a:r>
              <a:rPr lang="en-US" sz="1000" dirty="0" err="1">
                <a:latin typeface="Open Sans"/>
                <a:ea typeface="Open Sans"/>
                <a:cs typeface="Open Sans"/>
              </a:rPr>
              <a:t>Mpox</a:t>
            </a:r>
            <a:r>
              <a:rPr lang="en-US" sz="1000" dirty="0">
                <a:latin typeface="Open Sans"/>
                <a:ea typeface="Open Sans"/>
                <a:cs typeface="Open Sans"/>
              </a:rPr>
              <a:t> vaccination clinic schedules can be created at VASE sites. This workflow is available to Locality Admins, Site Admins,  and Clinic Schedulers. To create a </a:t>
            </a:r>
            <a:r>
              <a:rPr lang="en-US" sz="1000" dirty="0" err="1">
                <a:latin typeface="Open Sans"/>
                <a:ea typeface="Open Sans"/>
                <a:cs typeface="Open Sans"/>
              </a:rPr>
              <a:t>mpox</a:t>
            </a:r>
            <a:r>
              <a:rPr lang="en-US" sz="1000" dirty="0">
                <a:latin typeface="Open Sans"/>
                <a:ea typeface="Open Sans"/>
                <a:cs typeface="Open Sans"/>
              </a:rPr>
              <a:t> vaccination clinic schedule, click the “schedule” button listed next to your VASE site (figure 2). Please note that newly created sites can be found in the  “Inactive Sites” section.</a:t>
            </a:r>
          </a:p>
        </p:txBody>
      </p:sp>
      <p:sp>
        <p:nvSpPr>
          <p:cNvPr id="32" name="Rectangle 31">
            <a:extLst>
              <a:ext uri="{FF2B5EF4-FFF2-40B4-BE49-F238E27FC236}">
                <a16:creationId xmlns:a16="http://schemas.microsoft.com/office/drawing/2014/main" id="{BBD4CFAE-04A4-430E-8C0D-838CCEB2C63E}"/>
              </a:ext>
            </a:extLst>
          </p:cNvPr>
          <p:cNvSpPr/>
          <p:nvPr/>
        </p:nvSpPr>
        <p:spPr>
          <a:xfrm>
            <a:off x="1309990" y="8078562"/>
            <a:ext cx="466628" cy="4366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7C6645C-8C71-4065-925A-B76369BF5B47}"/>
              </a:ext>
            </a:extLst>
          </p:cNvPr>
          <p:cNvSpPr/>
          <p:nvPr/>
        </p:nvSpPr>
        <p:spPr>
          <a:xfrm>
            <a:off x="1503273" y="5502422"/>
            <a:ext cx="666590" cy="32795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50D8A4AE-F156-4E96-AC8B-88553BF827B8}"/>
              </a:ext>
            </a:extLst>
          </p:cNvPr>
          <p:cNvSpPr txBox="1"/>
          <p:nvPr/>
        </p:nvSpPr>
        <p:spPr>
          <a:xfrm>
            <a:off x="1503273" y="8719048"/>
            <a:ext cx="3715383"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2 – The schedule button is listed next to your VASE site</a:t>
            </a:r>
          </a:p>
        </p:txBody>
      </p:sp>
      <p:sp>
        <p:nvSpPr>
          <p:cNvPr id="24" name="TextBox 23">
            <a:extLst>
              <a:ext uri="{FF2B5EF4-FFF2-40B4-BE49-F238E27FC236}">
                <a16:creationId xmlns:a16="http://schemas.microsoft.com/office/drawing/2014/main" id="{C0879FFB-B756-4096-A744-73CDF373EE8E}"/>
              </a:ext>
            </a:extLst>
          </p:cNvPr>
          <p:cNvSpPr txBox="1"/>
          <p:nvPr/>
        </p:nvSpPr>
        <p:spPr>
          <a:xfrm>
            <a:off x="180291" y="6765718"/>
            <a:ext cx="6400800" cy="292388"/>
          </a:xfrm>
          <a:prstGeom prst="rect">
            <a:avLst/>
          </a:prstGeom>
          <a:noFill/>
        </p:spPr>
        <p:txBody>
          <a:bodyPr wrap="square" rtlCol="0">
            <a:spAutoFit/>
          </a:bodyPr>
          <a:lstStyle/>
          <a:p>
            <a:r>
              <a:rPr lang="en-US" sz="1300" b="1">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rPr>
              <a:t>Creating a VASE Schedule </a:t>
            </a:r>
          </a:p>
        </p:txBody>
      </p:sp>
      <p:cxnSp>
        <p:nvCxnSpPr>
          <p:cNvPr id="25" name="Google Shape;710;gae5b44f2be_2_1311">
            <a:extLst>
              <a:ext uri="{FF2B5EF4-FFF2-40B4-BE49-F238E27FC236}">
                <a16:creationId xmlns:a16="http://schemas.microsoft.com/office/drawing/2014/main" id="{273ED996-89E1-4867-977F-B6791E441131}"/>
              </a:ext>
            </a:extLst>
          </p:cNvPr>
          <p:cNvCxnSpPr>
            <a:cxnSpLocks/>
          </p:cNvCxnSpPr>
          <p:nvPr/>
        </p:nvCxnSpPr>
        <p:spPr>
          <a:xfrm>
            <a:off x="255866" y="7084528"/>
            <a:ext cx="2918738" cy="0"/>
          </a:xfrm>
          <a:prstGeom prst="straightConnector1">
            <a:avLst/>
          </a:prstGeom>
          <a:noFill/>
          <a:ln w="28575" cap="flat" cmpd="sng">
            <a:solidFill>
              <a:srgbClr val="1A3964"/>
            </a:solidFill>
            <a:prstDash val="solid"/>
            <a:miter lim="800000"/>
            <a:headEnd type="none" w="sm" len="sm"/>
            <a:tailEnd type="none" w="sm" len="sm"/>
          </a:ln>
        </p:spPr>
      </p:cxnSp>
      <p:cxnSp>
        <p:nvCxnSpPr>
          <p:cNvPr id="27" name="Google Shape;711;gae5b44f2be_2_1311">
            <a:extLst>
              <a:ext uri="{FF2B5EF4-FFF2-40B4-BE49-F238E27FC236}">
                <a16:creationId xmlns:a16="http://schemas.microsoft.com/office/drawing/2014/main" id="{3B89F9E8-7E5F-4556-B4D6-32CD19449600}"/>
              </a:ext>
            </a:extLst>
          </p:cNvPr>
          <p:cNvCxnSpPr>
            <a:cxnSpLocks/>
          </p:cNvCxnSpPr>
          <p:nvPr/>
        </p:nvCxnSpPr>
        <p:spPr>
          <a:xfrm>
            <a:off x="255866" y="7141678"/>
            <a:ext cx="2918738" cy="0"/>
          </a:xfrm>
          <a:prstGeom prst="straightConnector1">
            <a:avLst/>
          </a:prstGeom>
          <a:noFill/>
          <a:ln w="19050" cap="flat" cmpd="sng">
            <a:solidFill>
              <a:schemeClr val="accent3"/>
            </a:solidFill>
            <a:prstDash val="solid"/>
            <a:miter lim="800000"/>
            <a:headEnd type="none" w="sm" len="sm"/>
            <a:tailEnd type="none" w="sm" len="sm"/>
          </a:ln>
        </p:spPr>
      </p:cxn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96D4CFC-0815-40A7-81BA-5F557626FABD}"/>
              </a:ext>
            </a:extLst>
          </p:cNvPr>
          <p:cNvPicPr>
            <a:picLocks noChangeAspect="1"/>
          </p:cNvPicPr>
          <p:nvPr/>
        </p:nvPicPr>
        <p:blipFill>
          <a:blip r:embed="rId2"/>
          <a:stretch>
            <a:fillRect/>
          </a:stretch>
        </p:blipFill>
        <p:spPr>
          <a:xfrm>
            <a:off x="3370959" y="944293"/>
            <a:ext cx="3148041" cy="470735"/>
          </a:xfrm>
          <a:prstGeom prst="rect">
            <a:avLst/>
          </a:prstGeom>
        </p:spPr>
      </p:pic>
      <p:sp>
        <p:nvSpPr>
          <p:cNvPr id="26" name="Title 1">
            <a:extLst>
              <a:ext uri="{FF2B5EF4-FFF2-40B4-BE49-F238E27FC236}">
                <a16:creationId xmlns:a16="http://schemas.microsoft.com/office/drawing/2014/main" id="{FE915531-0419-4D5A-A7FC-36236A79B324}"/>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1.1</a:t>
            </a:r>
          </a:p>
        </p:txBody>
      </p:sp>
      <p:sp>
        <p:nvSpPr>
          <p:cNvPr id="4" name="Slide Number Placeholder 3">
            <a:extLst>
              <a:ext uri="{FF2B5EF4-FFF2-40B4-BE49-F238E27FC236}">
                <a16:creationId xmlns:a16="http://schemas.microsoft.com/office/drawing/2014/main" id="{7569E65B-FDE1-4E30-BF3A-BDEC1EF11C0B}"/>
              </a:ext>
            </a:extLst>
          </p:cNvPr>
          <p:cNvSpPr>
            <a:spLocks noGrp="1"/>
          </p:cNvSpPr>
          <p:nvPr>
            <p:ph type="sldNum" sz="quarter" idx="4"/>
          </p:nvPr>
        </p:nvSpPr>
        <p:spPr/>
        <p:txBody>
          <a:bodyPr/>
          <a:lstStyle/>
          <a:p>
            <a:fld id="{712C3335-205F-418C-867F-00CD1B87F278}" type="slidenum">
              <a:rPr lang="en-US" smtClean="0"/>
              <a:t>2</a:t>
            </a:fld>
            <a:endParaRPr lang="en-US"/>
          </a:p>
        </p:txBody>
      </p:sp>
      <p:sp>
        <p:nvSpPr>
          <p:cNvPr id="3" name="Rectangle 2">
            <a:extLst>
              <a:ext uri="{FF2B5EF4-FFF2-40B4-BE49-F238E27FC236}">
                <a16:creationId xmlns:a16="http://schemas.microsoft.com/office/drawing/2014/main" id="{6A199A84-EC59-4013-88E8-3C6818D30F88}"/>
              </a:ext>
            </a:extLst>
          </p:cNvPr>
          <p:cNvSpPr/>
          <p:nvPr/>
        </p:nvSpPr>
        <p:spPr>
          <a:xfrm>
            <a:off x="3474720" y="1936652"/>
            <a:ext cx="562708" cy="4689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EAACC2E5-1D66-48F7-ADD0-2BD5E5E2D1F5}"/>
              </a:ext>
            </a:extLst>
          </p:cNvPr>
          <p:cNvSpPr/>
          <p:nvPr/>
        </p:nvSpPr>
        <p:spPr>
          <a:xfrm>
            <a:off x="3627120" y="2089052"/>
            <a:ext cx="562708" cy="4689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22EDE64-F9BF-4F6E-89FA-64934F19AC67}"/>
              </a:ext>
            </a:extLst>
          </p:cNvPr>
          <p:cNvSpPr/>
          <p:nvPr/>
        </p:nvSpPr>
        <p:spPr>
          <a:xfrm>
            <a:off x="4534487" y="1936652"/>
            <a:ext cx="562708" cy="4689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FDDA6C3-027B-4701-BB0B-7DC8C92F8D66}"/>
              </a:ext>
            </a:extLst>
          </p:cNvPr>
          <p:cNvSpPr/>
          <p:nvPr/>
        </p:nvSpPr>
        <p:spPr>
          <a:xfrm>
            <a:off x="88562" y="870658"/>
            <a:ext cx="3080454" cy="553998"/>
          </a:xfrm>
          <a:prstGeom prst="rect">
            <a:avLst/>
          </a:prstGeom>
        </p:spPr>
        <p:txBody>
          <a:bodyPr wrap="square" lIns="91440" tIns="45720" rIns="91440" bIns="45720" anchor="t">
            <a:spAutoFit/>
          </a:bodyPr>
          <a:lstStyle/>
          <a:p>
            <a:r>
              <a:rPr lang="en-US" sz="1000" dirty="0">
                <a:latin typeface="Open Sans"/>
                <a:ea typeface="Open Sans"/>
                <a:cs typeface="Open Sans"/>
              </a:rPr>
              <a:t>Navigate to the Clinic Schedules page, select “Create Clinic Schedule” to create a </a:t>
            </a:r>
            <a:r>
              <a:rPr lang="en-US" sz="1000" dirty="0" err="1">
                <a:latin typeface="Open Sans"/>
                <a:ea typeface="Open Sans"/>
                <a:cs typeface="Open Sans"/>
              </a:rPr>
              <a:t>mpox</a:t>
            </a:r>
            <a:r>
              <a:rPr lang="en-US" sz="1000" dirty="0">
                <a:latin typeface="Open Sans"/>
                <a:ea typeface="Open Sans"/>
                <a:cs typeface="Open Sans"/>
              </a:rPr>
              <a:t> vaccination clinic in the system (figure 3).</a:t>
            </a:r>
          </a:p>
        </p:txBody>
      </p:sp>
      <p:sp>
        <p:nvSpPr>
          <p:cNvPr id="17" name="TextBox 16">
            <a:extLst>
              <a:ext uri="{FF2B5EF4-FFF2-40B4-BE49-F238E27FC236}">
                <a16:creationId xmlns:a16="http://schemas.microsoft.com/office/drawing/2014/main" id="{376B3AEF-F4BB-46D6-B9C2-5CEC9AB7B59B}"/>
              </a:ext>
            </a:extLst>
          </p:cNvPr>
          <p:cNvSpPr txBox="1"/>
          <p:nvPr/>
        </p:nvSpPr>
        <p:spPr>
          <a:xfrm>
            <a:off x="3349201" y="1458249"/>
            <a:ext cx="34959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3 – Select Create Clinic Schedule</a:t>
            </a:r>
          </a:p>
        </p:txBody>
      </p:sp>
      <p:sp>
        <p:nvSpPr>
          <p:cNvPr id="16" name="Rectangle 15">
            <a:extLst>
              <a:ext uri="{FF2B5EF4-FFF2-40B4-BE49-F238E27FC236}">
                <a16:creationId xmlns:a16="http://schemas.microsoft.com/office/drawing/2014/main" id="{955462BB-E07D-4429-8286-D2346EC358E0}"/>
              </a:ext>
            </a:extLst>
          </p:cNvPr>
          <p:cNvSpPr/>
          <p:nvPr/>
        </p:nvSpPr>
        <p:spPr>
          <a:xfrm>
            <a:off x="5258834" y="1017838"/>
            <a:ext cx="1216442" cy="3218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25DEDCA-A8B7-4675-85E0-7BA0A133D017}"/>
              </a:ext>
            </a:extLst>
          </p:cNvPr>
          <p:cNvSpPr/>
          <p:nvPr/>
        </p:nvSpPr>
        <p:spPr>
          <a:xfrm>
            <a:off x="91831" y="1627334"/>
            <a:ext cx="6383445" cy="3631763"/>
          </a:xfrm>
          <a:prstGeom prst="rect">
            <a:avLst/>
          </a:prstGeom>
        </p:spPr>
        <p:txBody>
          <a:bodyPr wrap="square" lIns="91440" tIns="45720" rIns="91440" bIns="45720" anchor="t">
            <a:spAutoFit/>
          </a:bodyPr>
          <a:lstStyle/>
          <a:p>
            <a:pPr algn="l" rtl="0" fontAlgn="base"/>
            <a:r>
              <a:rPr lang="en-US" sz="1000" b="0" i="0" u="none" strike="noStrike" dirty="0">
                <a:solidFill>
                  <a:srgbClr val="000000"/>
                </a:solidFill>
                <a:effectLst/>
                <a:latin typeface="Open Sans"/>
                <a:ea typeface="Open Sans"/>
                <a:cs typeface="Open Sans"/>
              </a:rPr>
              <a:t>This triggers a pop-up screen to capture:</a:t>
            </a:r>
            <a:r>
              <a:rPr lang="en-US" sz="1000" b="0" i="0" dirty="0">
                <a:solidFill>
                  <a:srgbClr val="000000"/>
                </a:solidFill>
                <a:effectLst/>
                <a:latin typeface="Open Sans"/>
                <a:ea typeface="Open Sans"/>
                <a:cs typeface="Open Sans"/>
              </a:rPr>
              <a:t>​</a:t>
            </a:r>
          </a:p>
          <a:p>
            <a:pPr algn="l" rtl="0" fontAlgn="base"/>
            <a:endParaRPr lang="en-US" sz="1000" b="0" i="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fontAlgn="base">
              <a:buFont typeface="+mj-lt"/>
              <a:buAutoNum type="arabicPeriod"/>
            </a:pPr>
            <a:r>
              <a:rPr lang="en-US" sz="1000" b="1" dirty="0">
                <a:solidFill>
                  <a:srgbClr val="000000"/>
                </a:solidFill>
                <a:latin typeface="Open Sans"/>
                <a:ea typeface="Open Sans"/>
                <a:cs typeface="Open Sans"/>
              </a:rPr>
              <a:t> </a:t>
            </a:r>
            <a:r>
              <a:rPr lang="en-US" sz="1000" b="1" i="0" u="none" strike="noStrike" dirty="0">
                <a:solidFill>
                  <a:srgbClr val="000000"/>
                </a:solidFill>
                <a:effectLst/>
                <a:latin typeface="Open Sans"/>
                <a:ea typeface="Open Sans"/>
                <a:cs typeface="Open Sans"/>
              </a:rPr>
              <a:t>Clinic Type: </a:t>
            </a:r>
            <a:r>
              <a:rPr lang="en-US" sz="1000" b="0" i="0" u="none" strike="noStrike" dirty="0">
                <a:solidFill>
                  <a:srgbClr val="000000"/>
                </a:solidFill>
                <a:effectLst/>
                <a:latin typeface="Open Sans"/>
                <a:ea typeface="Open Sans"/>
                <a:cs typeface="Open Sans"/>
              </a:rPr>
              <a:t>The planned type of clinic (vaccine or testing, COVID-19 or </a:t>
            </a:r>
            <a:r>
              <a:rPr lang="en-US" sz="1000" dirty="0" err="1">
                <a:solidFill>
                  <a:srgbClr val="000000"/>
                </a:solidFill>
                <a:latin typeface="Open Sans"/>
                <a:ea typeface="Open Sans"/>
                <a:cs typeface="Open Sans"/>
              </a:rPr>
              <a:t>m</a:t>
            </a:r>
            <a:r>
              <a:rPr lang="en-US" sz="1000" b="0" i="0" u="none" strike="noStrike" dirty="0" err="1">
                <a:solidFill>
                  <a:srgbClr val="000000"/>
                </a:solidFill>
                <a:effectLst/>
                <a:latin typeface="Open Sans"/>
                <a:ea typeface="Open Sans"/>
                <a:cs typeface="Open Sans"/>
              </a:rPr>
              <a:t>pox</a:t>
            </a:r>
            <a:r>
              <a:rPr lang="en-US" sz="1000" b="0" i="0" u="none" strike="noStrike" dirty="0">
                <a:solidFill>
                  <a:srgbClr val="000000"/>
                </a:solidFill>
                <a:effectLst/>
                <a:latin typeface="Open Sans"/>
                <a:ea typeface="Open Sans"/>
                <a:cs typeface="Open Sans"/>
              </a:rPr>
              <a:t>) for this schedule</a:t>
            </a:r>
            <a:r>
              <a:rPr lang="en-US" sz="1000" b="0" i="0" dirty="0">
                <a:solidFill>
                  <a:srgbClr val="000000"/>
                </a:solidFill>
                <a:effectLst/>
                <a:latin typeface="Open Sans"/>
                <a:ea typeface="Open Sans"/>
                <a:cs typeface="Open Sans"/>
              </a:rPr>
              <a:t>​</a:t>
            </a:r>
          </a:p>
          <a:p>
            <a:pPr fontAlgn="base">
              <a:buFont typeface="+mj-lt"/>
              <a:buAutoNum type="arabicPeriod"/>
            </a:pPr>
            <a:r>
              <a:rPr lang="en-US" sz="1000" b="1" dirty="0">
                <a:solidFill>
                  <a:srgbClr val="000000"/>
                </a:solidFill>
                <a:latin typeface="Open Sans"/>
                <a:ea typeface="Open Sans"/>
                <a:cs typeface="Open Sans"/>
              </a:rPr>
              <a:t> </a:t>
            </a:r>
            <a:r>
              <a:rPr lang="en-US" sz="1000" b="1" i="0" u="none" strike="noStrike" dirty="0">
                <a:solidFill>
                  <a:srgbClr val="000000"/>
                </a:solidFill>
                <a:effectLst/>
                <a:latin typeface="Open Sans"/>
                <a:ea typeface="Open Sans"/>
                <a:cs typeface="Open Sans"/>
              </a:rPr>
              <a:t>Clinic Name &amp; Date: </a:t>
            </a:r>
            <a:r>
              <a:rPr lang="en-US" sz="1000" b="0" i="0" u="none" strike="noStrike" dirty="0">
                <a:solidFill>
                  <a:srgbClr val="000000"/>
                </a:solidFill>
                <a:effectLst/>
                <a:latin typeface="Open Sans"/>
                <a:ea typeface="Open Sans"/>
                <a:cs typeface="Open Sans"/>
              </a:rPr>
              <a:t>This corresponds to the name of the clinic for the corresponding date under the Clinic site</a:t>
            </a:r>
            <a:r>
              <a:rPr lang="en-US" sz="1000" b="0" i="0" dirty="0">
                <a:solidFill>
                  <a:srgbClr val="000000"/>
                </a:solidFill>
                <a:effectLst/>
                <a:latin typeface="Open Sans"/>
                <a:ea typeface="Open Sans"/>
                <a:cs typeface="Open Sans"/>
              </a:rPr>
              <a:t>​</a:t>
            </a:r>
          </a:p>
          <a:p>
            <a:pPr fontAlgn="base">
              <a:buFont typeface="+mj-lt"/>
              <a:buAutoNum type="arabicPeriod"/>
            </a:pPr>
            <a:r>
              <a:rPr lang="en-US" sz="1000" b="1" dirty="0">
                <a:solidFill>
                  <a:srgbClr val="000000"/>
                </a:solidFill>
                <a:latin typeface="Open Sans"/>
                <a:ea typeface="Open Sans"/>
                <a:cs typeface="Open Sans"/>
              </a:rPr>
              <a:t> </a:t>
            </a:r>
            <a:r>
              <a:rPr lang="en-US" sz="1000" b="1" i="0" u="none" strike="noStrike" dirty="0">
                <a:solidFill>
                  <a:srgbClr val="000000"/>
                </a:solidFill>
                <a:effectLst/>
                <a:latin typeface="Open Sans"/>
                <a:ea typeface="Open Sans"/>
                <a:cs typeface="Open Sans"/>
              </a:rPr>
              <a:t>Open or Closed POD: </a:t>
            </a:r>
            <a:r>
              <a:rPr lang="en-US" sz="1000" b="0" i="0" u="none" strike="noStrike" dirty="0">
                <a:solidFill>
                  <a:srgbClr val="000000"/>
                </a:solidFill>
                <a:effectLst/>
                <a:latin typeface="Open Sans"/>
                <a:ea typeface="Open Sans"/>
                <a:cs typeface="Open Sans"/>
              </a:rPr>
              <a:t>Closed pod clinics will not display for call center users or on public search</a:t>
            </a:r>
          </a:p>
          <a:p>
            <a:pPr fontAlgn="base">
              <a:buFont typeface="+mj-lt"/>
              <a:buAutoNum type="arabicPeriod"/>
            </a:pPr>
            <a:r>
              <a:rPr lang="en-US" sz="1000" b="1" dirty="0">
                <a:solidFill>
                  <a:srgbClr val="000000"/>
                </a:solidFill>
                <a:latin typeface="Open Sans"/>
                <a:ea typeface="Open Sans"/>
                <a:cs typeface="Open Sans"/>
              </a:rPr>
              <a:t> Clinic Public Search URL:</a:t>
            </a:r>
            <a:r>
              <a:rPr lang="en-US" sz="1000" b="1" i="0" u="none" strike="noStrike" dirty="0">
                <a:solidFill>
                  <a:srgbClr val="000000"/>
                </a:solidFill>
                <a:effectLst/>
                <a:latin typeface="Open Sans"/>
                <a:ea typeface="Open Sans"/>
                <a:cs typeface="Open Sans"/>
              </a:rPr>
              <a:t> </a:t>
            </a:r>
            <a:r>
              <a:rPr lang="en-US" sz="1000" b="0" i="0" u="none" strike="noStrike" dirty="0">
                <a:solidFill>
                  <a:srgbClr val="000000"/>
                </a:solidFill>
                <a:effectLst/>
                <a:latin typeface="Open Sans"/>
                <a:ea typeface="Open Sans"/>
                <a:cs typeface="Open Sans"/>
              </a:rPr>
              <a:t>After the schedule has been saved, a link will be generated to use to direct registrants to that specific clinic</a:t>
            </a:r>
            <a:r>
              <a:rPr lang="en-US" sz="1000" b="0" i="0" dirty="0">
                <a:solidFill>
                  <a:srgbClr val="000000"/>
                </a:solidFill>
                <a:effectLst/>
                <a:latin typeface="Open Sans"/>
                <a:ea typeface="Open Sans"/>
                <a:cs typeface="Open Sans"/>
              </a:rPr>
              <a:t>​. This link can be shared, and potential registrants with this link will be able to register for the clinic with no extra identity validations</a:t>
            </a:r>
          </a:p>
          <a:p>
            <a:pPr fontAlgn="base">
              <a:buFont typeface="+mj-lt"/>
              <a:buAutoNum type="arabicPeriod"/>
            </a:pPr>
            <a:r>
              <a:rPr lang="en-US" sz="1000" b="1" dirty="0">
                <a:solidFill>
                  <a:srgbClr val="000000"/>
                </a:solidFill>
                <a:latin typeface="Open Sans"/>
                <a:ea typeface="Open Sans"/>
                <a:cs typeface="Open Sans"/>
              </a:rPr>
              <a:t> </a:t>
            </a:r>
            <a:r>
              <a:rPr lang="en-US" sz="1000" b="1" i="0" u="none" strike="noStrike" dirty="0">
                <a:solidFill>
                  <a:srgbClr val="000000"/>
                </a:solidFill>
                <a:effectLst/>
                <a:latin typeface="Open Sans"/>
                <a:ea typeface="Open Sans"/>
                <a:cs typeface="Open Sans"/>
              </a:rPr>
              <a:t>Points of Contact: </a:t>
            </a:r>
            <a:r>
              <a:rPr lang="en-US" sz="1000" b="0" i="0" u="none" strike="noStrike" dirty="0">
                <a:solidFill>
                  <a:srgbClr val="000000"/>
                </a:solidFill>
                <a:effectLst/>
                <a:latin typeface="Open Sans"/>
                <a:ea typeface="Open Sans"/>
                <a:cs typeface="Open Sans"/>
              </a:rPr>
              <a:t>This establishes the main point of contact for the clinic. Users can select an existing user users for clinics</a:t>
            </a:r>
            <a:r>
              <a:rPr lang="en-US" sz="1000" b="0" i="0" dirty="0">
                <a:solidFill>
                  <a:srgbClr val="000000"/>
                </a:solidFill>
                <a:effectLst/>
                <a:latin typeface="Open Sans"/>
                <a:ea typeface="Open Sans"/>
                <a:cs typeface="Open Sans"/>
              </a:rPr>
              <a:t>​</a:t>
            </a:r>
          </a:p>
          <a:p>
            <a:pPr fontAlgn="base">
              <a:buFont typeface="+mj-lt"/>
              <a:buAutoNum type="arabicPeriod"/>
            </a:pPr>
            <a:r>
              <a:rPr lang="en-US" sz="1000" b="1" dirty="0">
                <a:solidFill>
                  <a:srgbClr val="000000"/>
                </a:solidFill>
                <a:latin typeface="Open Sans"/>
                <a:ea typeface="Open Sans"/>
                <a:cs typeface="Open Sans"/>
              </a:rPr>
              <a:t> </a:t>
            </a:r>
            <a:r>
              <a:rPr lang="en-US" sz="1000" b="1" i="0" u="none" strike="noStrike" dirty="0">
                <a:solidFill>
                  <a:srgbClr val="000000"/>
                </a:solidFill>
                <a:effectLst/>
                <a:latin typeface="Open Sans"/>
                <a:ea typeface="Open Sans"/>
                <a:cs typeface="Open Sans"/>
              </a:rPr>
              <a:t>Clinic Schedule: </a:t>
            </a:r>
            <a:r>
              <a:rPr lang="en-US" sz="1000" b="0" i="0" u="none" strike="noStrike" dirty="0">
                <a:solidFill>
                  <a:srgbClr val="000000"/>
                </a:solidFill>
                <a:effectLst/>
                <a:latin typeface="Open Sans"/>
                <a:ea typeface="Open Sans"/>
                <a:cs typeface="Open Sans"/>
              </a:rPr>
              <a:t>The clinic schedule start and end time, the break start and end time, slot durations, appointments per slot, and intervals between slots</a:t>
            </a:r>
            <a:r>
              <a:rPr lang="en-US" sz="1000" b="0" i="0" dirty="0">
                <a:solidFill>
                  <a:srgbClr val="000000"/>
                </a:solidFill>
                <a:effectLst/>
                <a:latin typeface="Open Sans"/>
                <a:ea typeface="Open Sans"/>
                <a:cs typeface="Open Sans"/>
              </a:rPr>
              <a:t>​</a:t>
            </a:r>
          </a:p>
          <a:p>
            <a:pPr fontAlgn="base">
              <a:buFont typeface="+mj-lt"/>
              <a:buAutoNum type="arabicPeriod"/>
            </a:pPr>
            <a:r>
              <a:rPr lang="en-US" sz="1000" b="1" dirty="0">
                <a:solidFill>
                  <a:srgbClr val="000000"/>
                </a:solidFill>
                <a:latin typeface="Open Sans"/>
                <a:ea typeface="Open Sans"/>
                <a:cs typeface="Open Sans"/>
              </a:rPr>
              <a:t> </a:t>
            </a:r>
            <a:r>
              <a:rPr lang="en-US" sz="1000" b="1" i="0" u="none" strike="noStrike" dirty="0">
                <a:solidFill>
                  <a:srgbClr val="000000"/>
                </a:solidFill>
                <a:effectLst/>
                <a:latin typeface="Open Sans"/>
                <a:ea typeface="Open Sans"/>
                <a:cs typeface="Open Sans"/>
              </a:rPr>
              <a:t>The Clinic </a:t>
            </a:r>
            <a:r>
              <a:rPr lang="en-US" sz="1000" b="1" dirty="0">
                <a:solidFill>
                  <a:srgbClr val="000000"/>
                </a:solidFill>
                <a:latin typeface="Open Sans"/>
                <a:ea typeface="Open Sans"/>
                <a:cs typeface="Open Sans"/>
              </a:rPr>
              <a:t>C</a:t>
            </a:r>
            <a:r>
              <a:rPr lang="en-US" sz="1000" b="1" i="0" u="none" strike="noStrike" dirty="0">
                <a:solidFill>
                  <a:srgbClr val="000000"/>
                </a:solidFill>
                <a:effectLst/>
                <a:latin typeface="Open Sans"/>
                <a:ea typeface="Open Sans"/>
                <a:cs typeface="Open Sans"/>
              </a:rPr>
              <a:t>apacity: </a:t>
            </a:r>
            <a:r>
              <a:rPr lang="en-US" sz="1000" b="0" i="0" u="none" strike="noStrike" dirty="0">
                <a:solidFill>
                  <a:srgbClr val="000000"/>
                </a:solidFill>
                <a:effectLst/>
                <a:latin typeface="Open Sans"/>
                <a:ea typeface="Open Sans"/>
                <a:cs typeface="Open Sans"/>
              </a:rPr>
              <a:t>(which sets a cap on the total number of appointment slots created) can be adjusted by increasing or reducing the slot duration or the interval between slots</a:t>
            </a:r>
            <a:r>
              <a:rPr lang="en-US" sz="1000" b="0" i="0" dirty="0">
                <a:solidFill>
                  <a:srgbClr val="000000"/>
                </a:solidFill>
                <a:effectLst/>
                <a:latin typeface="Open Sans"/>
                <a:ea typeface="Open Sans"/>
                <a:cs typeface="Open Sans"/>
              </a:rPr>
              <a:t>​</a:t>
            </a:r>
          </a:p>
          <a:p>
            <a:pPr fontAlgn="base">
              <a:buFont typeface="+mj-lt"/>
              <a:buAutoNum type="arabicPeriod"/>
            </a:pPr>
            <a:r>
              <a:rPr lang="en-US" sz="1000" b="1" dirty="0">
                <a:solidFill>
                  <a:srgbClr val="000000"/>
                </a:solidFill>
                <a:latin typeface="Open Sans"/>
                <a:ea typeface="Open Sans"/>
                <a:cs typeface="Open Sans"/>
              </a:rPr>
              <a:t> </a:t>
            </a:r>
            <a:r>
              <a:rPr lang="en-US" sz="1000" b="1" i="0" u="none" strike="noStrike" dirty="0">
                <a:solidFill>
                  <a:srgbClr val="000000"/>
                </a:solidFill>
                <a:effectLst/>
                <a:latin typeface="Open Sans"/>
                <a:ea typeface="Open Sans"/>
                <a:cs typeface="Open Sans"/>
              </a:rPr>
              <a:t>Vaccines Offered at the clinic: </a:t>
            </a:r>
            <a:r>
              <a:rPr lang="en-US" sz="1000" b="0" i="0" u="none" strike="noStrike" dirty="0">
                <a:solidFill>
                  <a:srgbClr val="000000"/>
                </a:solidFill>
                <a:effectLst/>
                <a:latin typeface="Open Sans"/>
                <a:ea typeface="Open Sans"/>
                <a:cs typeface="Open Sans"/>
              </a:rPr>
              <a:t>The planned vaccine type, and vaccine lot numbers (VASE is not capturing lot numbers for </a:t>
            </a:r>
            <a:r>
              <a:rPr lang="en-US" sz="1000" dirty="0" err="1">
                <a:solidFill>
                  <a:srgbClr val="000000"/>
                </a:solidFill>
                <a:latin typeface="Open Sans"/>
                <a:ea typeface="Open Sans"/>
                <a:cs typeface="Open Sans"/>
              </a:rPr>
              <a:t>m</a:t>
            </a:r>
            <a:r>
              <a:rPr lang="en-US" sz="1000" b="0" i="0" u="none" strike="noStrike" dirty="0" err="1">
                <a:solidFill>
                  <a:srgbClr val="000000"/>
                </a:solidFill>
                <a:effectLst/>
                <a:latin typeface="Open Sans"/>
                <a:ea typeface="Open Sans"/>
                <a:cs typeface="Open Sans"/>
              </a:rPr>
              <a:t>pox</a:t>
            </a:r>
            <a:r>
              <a:rPr lang="en-US" sz="1000" b="0" i="0" u="none" strike="noStrike" dirty="0">
                <a:solidFill>
                  <a:srgbClr val="000000"/>
                </a:solidFill>
                <a:effectLst/>
                <a:latin typeface="Open Sans"/>
                <a:ea typeface="Open Sans"/>
                <a:cs typeface="Open Sans"/>
              </a:rPr>
              <a:t> clinic operations in Phase 1 so this field can be left blank). Currently, </a:t>
            </a:r>
            <a:r>
              <a:rPr lang="en-US" sz="1000" dirty="0">
                <a:solidFill>
                  <a:srgbClr val="000000"/>
                </a:solidFill>
                <a:latin typeface="Open Sans"/>
                <a:ea typeface="Open Sans"/>
                <a:cs typeface="Open Sans"/>
              </a:rPr>
              <a:t>JYNNEOS</a:t>
            </a:r>
            <a:r>
              <a:rPr lang="en-US" sz="1000" b="0" i="0" u="none" strike="noStrike" dirty="0">
                <a:solidFill>
                  <a:srgbClr val="000000"/>
                </a:solidFill>
                <a:effectLst/>
                <a:latin typeface="Open Sans"/>
                <a:ea typeface="Open Sans"/>
                <a:cs typeface="Open Sans"/>
              </a:rPr>
              <a:t> is the only </a:t>
            </a:r>
            <a:r>
              <a:rPr lang="en-US" sz="1000" dirty="0" err="1">
                <a:solidFill>
                  <a:srgbClr val="000000"/>
                </a:solidFill>
                <a:latin typeface="Open Sans"/>
                <a:ea typeface="Open Sans"/>
                <a:cs typeface="Open Sans"/>
              </a:rPr>
              <a:t>m</a:t>
            </a:r>
            <a:r>
              <a:rPr lang="en-US" sz="1000" b="0" i="0" u="none" strike="noStrike" dirty="0" err="1">
                <a:solidFill>
                  <a:srgbClr val="000000"/>
                </a:solidFill>
                <a:effectLst/>
                <a:latin typeface="Open Sans"/>
                <a:ea typeface="Open Sans"/>
                <a:cs typeface="Open Sans"/>
              </a:rPr>
              <a:t>pox</a:t>
            </a:r>
            <a:r>
              <a:rPr lang="en-US" sz="1000" b="0" i="0" u="none" strike="noStrike" dirty="0">
                <a:solidFill>
                  <a:srgbClr val="000000"/>
                </a:solidFill>
                <a:effectLst/>
                <a:latin typeface="Open Sans"/>
                <a:ea typeface="Open Sans"/>
                <a:cs typeface="Open Sans"/>
              </a:rPr>
              <a:t> vaccine type available in VASE.</a:t>
            </a:r>
          </a:p>
          <a:p>
            <a:pPr fontAlgn="base">
              <a:buFont typeface="+mj-lt"/>
              <a:buAutoNum type="arabicPeriod"/>
            </a:pPr>
            <a:r>
              <a:rPr lang="en-US" sz="1000" b="1" dirty="0">
                <a:solidFill>
                  <a:srgbClr val="000000"/>
                </a:solidFill>
                <a:latin typeface="Open Sans"/>
                <a:ea typeface="Open Sans"/>
                <a:cs typeface="Open Sans"/>
              </a:rPr>
              <a:t> Additional Information: </a:t>
            </a:r>
            <a:r>
              <a:rPr lang="en-US" sz="1000" dirty="0">
                <a:solidFill>
                  <a:srgbClr val="000000"/>
                </a:solidFill>
                <a:latin typeface="Open Sans"/>
                <a:ea typeface="Open Sans"/>
                <a:cs typeface="Open Sans"/>
              </a:rPr>
              <a:t>Free text added to this section will be included in the confirmation emails that are sent to registrants</a:t>
            </a:r>
          </a:p>
          <a:p>
            <a:pPr algn="l" rtl="0" fontAlgn="base"/>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rtl="0" fontAlgn="base">
              <a:buFont typeface="+mj-lt"/>
              <a:buAutoNum type="arabicPeriod"/>
            </a:pPr>
            <a:endPar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algn="l" rtl="0" fontAlgn="base"/>
            <a:endParaRPr lang="en-US" sz="1000" b="0" i="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10" name="Picture 9">
            <a:extLst>
              <a:ext uri="{FF2B5EF4-FFF2-40B4-BE49-F238E27FC236}">
                <a16:creationId xmlns:a16="http://schemas.microsoft.com/office/drawing/2014/main" id="{3DE2513B-C979-479C-9101-39359AD54D8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965905" y="4718303"/>
            <a:ext cx="2889717" cy="4062223"/>
          </a:xfrm>
          <a:prstGeom prst="rect">
            <a:avLst/>
          </a:prstGeom>
        </p:spPr>
      </p:pic>
      <p:sp>
        <p:nvSpPr>
          <p:cNvPr id="22" name="TextBox 21">
            <a:extLst>
              <a:ext uri="{FF2B5EF4-FFF2-40B4-BE49-F238E27FC236}">
                <a16:creationId xmlns:a16="http://schemas.microsoft.com/office/drawing/2014/main" id="{85D0F3E7-42F9-4793-910F-5492061AB7B2}"/>
              </a:ext>
            </a:extLst>
          </p:cNvPr>
          <p:cNvSpPr txBox="1"/>
          <p:nvPr/>
        </p:nvSpPr>
        <p:spPr>
          <a:xfrm>
            <a:off x="1681006" y="8749425"/>
            <a:ext cx="34959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4 – Clinic Creation Pop-Up</a:t>
            </a:r>
          </a:p>
        </p:txBody>
      </p:sp>
      <p:sp>
        <p:nvSpPr>
          <p:cNvPr id="23" name="Rectangle 22">
            <a:extLst>
              <a:ext uri="{FF2B5EF4-FFF2-40B4-BE49-F238E27FC236}">
                <a16:creationId xmlns:a16="http://schemas.microsoft.com/office/drawing/2014/main" id="{66504073-1D83-4941-A66B-9932E7255E77}"/>
              </a:ext>
            </a:extLst>
          </p:cNvPr>
          <p:cNvSpPr/>
          <p:nvPr/>
        </p:nvSpPr>
        <p:spPr>
          <a:xfrm>
            <a:off x="1965481" y="4705863"/>
            <a:ext cx="2871482" cy="49187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2B37C494-1754-4881-8E36-3F1B78A15633}"/>
              </a:ext>
            </a:extLst>
          </p:cNvPr>
          <p:cNvSpPr/>
          <p:nvPr/>
        </p:nvSpPr>
        <p:spPr>
          <a:xfrm>
            <a:off x="1971699" y="5489318"/>
            <a:ext cx="2883923" cy="2308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22C9A3F-6747-4855-AF44-AF68D41F3894}"/>
              </a:ext>
            </a:extLst>
          </p:cNvPr>
          <p:cNvSpPr/>
          <p:nvPr/>
        </p:nvSpPr>
        <p:spPr>
          <a:xfrm>
            <a:off x="1965482" y="7558347"/>
            <a:ext cx="1405478" cy="23083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6E2ED4E-AF1F-4056-8BDE-105C5E3C381A}"/>
              </a:ext>
            </a:extLst>
          </p:cNvPr>
          <p:cNvSpPr/>
          <p:nvPr/>
        </p:nvSpPr>
        <p:spPr>
          <a:xfrm>
            <a:off x="1971701" y="8119118"/>
            <a:ext cx="2852822" cy="43057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itle 1">
            <a:extLst>
              <a:ext uri="{FF2B5EF4-FFF2-40B4-BE49-F238E27FC236}">
                <a16:creationId xmlns:a16="http://schemas.microsoft.com/office/drawing/2014/main" id="{65DEA5C7-A381-465F-9A62-4D2A029AF6FA}"/>
              </a:ext>
            </a:extLst>
          </p:cNvPr>
          <p:cNvSpPr>
            <a:spLocks noGrp="1"/>
          </p:cNvSpPr>
          <p:nvPr>
            <p:ph type="title"/>
          </p:nvPr>
        </p:nvSpPr>
        <p:spPr>
          <a:xfrm>
            <a:off x="104716" y="196197"/>
            <a:ext cx="4924484" cy="517603"/>
          </a:xfrm>
        </p:spPr>
        <p:txBody>
          <a:bodyPr>
            <a:normAutofit fontScale="90000"/>
          </a:bodyPr>
          <a:lstStyle/>
          <a:p>
            <a:r>
              <a:rPr lang="en-US" sz="2000" b="1" dirty="0"/>
              <a:t>VASE+</a:t>
            </a:r>
            <a:br>
              <a:rPr lang="en-US" sz="1400" b="1" dirty="0"/>
            </a:br>
            <a:r>
              <a:rPr lang="en-US" sz="1400" b="1" dirty="0"/>
              <a:t>Job Aid – </a:t>
            </a:r>
            <a:r>
              <a:rPr lang="en-US" sz="1400" b="1" dirty="0" err="1"/>
              <a:t>Mpox</a:t>
            </a:r>
            <a:r>
              <a:rPr lang="en-US" sz="1400" b="1" dirty="0"/>
              <a:t> Phase 1: VASE</a:t>
            </a:r>
          </a:p>
        </p:txBody>
      </p:sp>
    </p:spTree>
    <p:extLst>
      <p:ext uri="{BB962C8B-B14F-4D97-AF65-F5344CB8AC3E}">
        <p14:creationId xmlns:p14="http://schemas.microsoft.com/office/powerpoint/2010/main" val="175860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A1EB18BC-0D89-4C40-955A-CE6BFDFC5AAD}"/>
              </a:ext>
            </a:extLst>
          </p:cNvPr>
          <p:cNvPicPr>
            <a:picLocks noChangeAspect="1"/>
          </p:cNvPicPr>
          <p:nvPr/>
        </p:nvPicPr>
        <p:blipFill>
          <a:blip r:embed="rId3"/>
          <a:stretch>
            <a:fillRect/>
          </a:stretch>
        </p:blipFill>
        <p:spPr>
          <a:xfrm>
            <a:off x="2646521" y="3766243"/>
            <a:ext cx="1008558" cy="1718634"/>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6" y="196197"/>
            <a:ext cx="4924484" cy="517603"/>
          </a:xfrm>
        </p:spPr>
        <p:txBody>
          <a:bodyPr>
            <a:normAutofit fontScale="90000"/>
          </a:bodyPr>
          <a:lstStyle/>
          <a:p>
            <a:r>
              <a:rPr lang="en-US" sz="2000" b="1" dirty="0"/>
              <a:t>VASE+</a:t>
            </a:r>
            <a:br>
              <a:rPr lang="en-US" sz="1400" b="1" dirty="0"/>
            </a:br>
            <a:r>
              <a:rPr lang="en-US" sz="1400" b="1" dirty="0"/>
              <a:t>Job Aid – </a:t>
            </a:r>
            <a:r>
              <a:rPr lang="en-US" sz="1400" b="1" dirty="0" err="1"/>
              <a:t>Mpox</a:t>
            </a:r>
            <a:r>
              <a:rPr lang="en-US" sz="1400" b="1" dirty="0"/>
              <a:t> Phase 1: VASE</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1.1</a:t>
            </a:r>
          </a:p>
        </p:txBody>
      </p:sp>
      <p:sp>
        <p:nvSpPr>
          <p:cNvPr id="5" name="TextBox 4">
            <a:extLst>
              <a:ext uri="{FF2B5EF4-FFF2-40B4-BE49-F238E27FC236}">
                <a16:creationId xmlns:a16="http://schemas.microsoft.com/office/drawing/2014/main" id="{8A13FD6C-B39B-4F91-98E5-FA3F7E4734AB}"/>
              </a:ext>
            </a:extLst>
          </p:cNvPr>
          <p:cNvSpPr txBox="1"/>
          <p:nvPr/>
        </p:nvSpPr>
        <p:spPr>
          <a:xfrm>
            <a:off x="104716" y="811105"/>
            <a:ext cx="6400800" cy="292388"/>
          </a:xfrm>
          <a:prstGeom prst="rect">
            <a:avLst/>
          </a:prstGeom>
          <a:noFill/>
        </p:spPr>
        <p:txBody>
          <a:bodyPr wrap="square" rtlCol="0">
            <a:spAutoFit/>
          </a:bodyPr>
          <a:lstStyle/>
          <a:p>
            <a:r>
              <a:rPr lang="en-US" sz="1300" b="1">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rPr>
              <a:t>Inviting and Scheduling Potential Registrants</a:t>
            </a:r>
          </a:p>
        </p:txBody>
      </p:sp>
      <p:cxnSp>
        <p:nvCxnSpPr>
          <p:cNvPr id="6" name="Google Shape;710;gae5b44f2be_2_1311">
            <a:extLst>
              <a:ext uri="{FF2B5EF4-FFF2-40B4-BE49-F238E27FC236}">
                <a16:creationId xmlns:a16="http://schemas.microsoft.com/office/drawing/2014/main" id="{657802E9-7ED4-44FE-AD84-7EFEAAB28FE6}"/>
              </a:ext>
            </a:extLst>
          </p:cNvPr>
          <p:cNvCxnSpPr>
            <a:cxnSpLocks/>
          </p:cNvCxnSpPr>
          <p:nvPr/>
        </p:nvCxnSpPr>
        <p:spPr>
          <a:xfrm>
            <a:off x="180291" y="1129915"/>
            <a:ext cx="2918738"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a:cxnSpLocks/>
          </p:cNvCxnSpPr>
          <p:nvPr/>
        </p:nvCxnSpPr>
        <p:spPr>
          <a:xfrm>
            <a:off x="180291" y="1187065"/>
            <a:ext cx="2918738" cy="0"/>
          </a:xfrm>
          <a:prstGeom prst="straightConnector1">
            <a:avLst/>
          </a:prstGeom>
          <a:noFill/>
          <a:ln w="19050" cap="flat" cmpd="sng">
            <a:solidFill>
              <a:schemeClr val="accent3"/>
            </a:solidFill>
            <a:prstDash val="solid"/>
            <a:miter lim="800000"/>
            <a:headEnd type="none" w="sm" len="sm"/>
            <a:tailEnd type="none" w="sm" len="sm"/>
          </a:ln>
        </p:spPr>
      </p:cxnSp>
      <p:sp>
        <p:nvSpPr>
          <p:cNvPr id="20" name="Rectangle 19">
            <a:extLst>
              <a:ext uri="{FF2B5EF4-FFF2-40B4-BE49-F238E27FC236}">
                <a16:creationId xmlns:a16="http://schemas.microsoft.com/office/drawing/2014/main" id="{4692B08B-AC0C-49C0-9F04-22BB78AD2FB5}"/>
              </a:ext>
            </a:extLst>
          </p:cNvPr>
          <p:cNvSpPr/>
          <p:nvPr/>
        </p:nvSpPr>
        <p:spPr>
          <a:xfrm>
            <a:off x="122071" y="1251585"/>
            <a:ext cx="6383445" cy="1477328"/>
          </a:xfrm>
          <a:prstGeom prst="rect">
            <a:avLst/>
          </a:prstGeom>
        </p:spPr>
        <p:txBody>
          <a:bodyPr wrap="square" lIns="91440" tIns="45720" rIns="91440" bIns="45720" anchor="t">
            <a:spAutoFit/>
          </a:bodyPr>
          <a:lstStyle/>
          <a:p>
            <a:r>
              <a:rPr lang="en-US" sz="1000" dirty="0">
                <a:latin typeface="Open Sans"/>
                <a:ea typeface="Open Sans"/>
                <a:cs typeface="Open Sans"/>
              </a:rPr>
              <a:t>Potential registrants can be scheduled for a </a:t>
            </a:r>
            <a:r>
              <a:rPr lang="en-US" sz="1000" dirty="0" err="1">
                <a:latin typeface="Open Sans"/>
                <a:ea typeface="Open Sans"/>
                <a:cs typeface="Open Sans"/>
              </a:rPr>
              <a:t>mpox</a:t>
            </a:r>
            <a:r>
              <a:rPr lang="en-US" sz="1000" dirty="0">
                <a:latin typeface="Open Sans"/>
                <a:ea typeface="Open Sans"/>
                <a:cs typeface="Open Sans"/>
              </a:rPr>
              <a:t> clinic the following ways:</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pPr marL="228600" indent="-228600">
              <a:buAutoNum type="arabicParenR"/>
            </a:pPr>
            <a:r>
              <a:rPr lang="en-US" sz="1000" b="1" dirty="0">
                <a:latin typeface="Open Sans"/>
                <a:ea typeface="Open Sans"/>
                <a:cs typeface="Open Sans"/>
              </a:rPr>
              <a:t>Using a direct clinic link </a:t>
            </a:r>
            <a:r>
              <a:rPr lang="en-US" sz="1000" dirty="0">
                <a:latin typeface="Open Sans"/>
                <a:ea typeface="Open Sans"/>
                <a:cs typeface="Open Sans"/>
              </a:rPr>
              <a:t>(Clinic’s Public Search URL) provided on the Clinic Schedules page. </a:t>
            </a:r>
            <a:r>
              <a:rPr lang="en-US" sz="1000" b="0" i="0" u="none" strike="noStrike" dirty="0">
                <a:solidFill>
                  <a:srgbClr val="000000"/>
                </a:solidFill>
                <a:effectLst/>
                <a:latin typeface="Open Sans"/>
                <a:ea typeface="Open Sans"/>
                <a:cs typeface="Open Sans"/>
              </a:rPr>
              <a:t>This link may be copied and pasted to display on an email or distributed for use by registrants.  Closed POD clinics will not appear on the public search, but a link will still be generated to send to potential registrants. </a:t>
            </a:r>
            <a:r>
              <a:rPr lang="en-US" sz="1000" b="0" i="0" dirty="0">
                <a:solidFill>
                  <a:srgbClr val="000000"/>
                </a:solidFill>
                <a:effectLst/>
                <a:latin typeface="Open Sans"/>
                <a:ea typeface="Open Sans"/>
                <a:cs typeface="Open Sans"/>
              </a:rPr>
              <a:t>​Please note that any potential registrant who is provided this link will be able to register for the clinic that it points to. There are no identity validations in place with this workflow.</a:t>
            </a:r>
            <a:endParaRPr lang="en-US" sz="1000" b="0" i="0" dirty="0">
              <a:solidFill>
                <a:srgbClr val="000000"/>
              </a:solidFill>
              <a:effectLst/>
              <a:latin typeface="Open Sans" panose="020B0606030504020204" pitchFamily="34" charset="0"/>
              <a:ea typeface="Open Sans"/>
              <a:cs typeface="Open Sans"/>
            </a:endParaRPr>
          </a:p>
          <a:p>
            <a:pPr marL="228600" indent="-228600">
              <a:buFontTx/>
              <a:buAutoNum type="arabicParenR"/>
            </a:pPr>
            <a:r>
              <a:rPr lang="en-US" sz="1000" b="1" dirty="0">
                <a:latin typeface="Open Sans"/>
                <a:ea typeface="Open Sans"/>
                <a:cs typeface="Open Sans"/>
              </a:rPr>
              <a:t>Using the file upload workflow </a:t>
            </a:r>
            <a:r>
              <a:rPr lang="en-US" sz="1000" dirty="0">
                <a:latin typeface="Open Sans"/>
                <a:ea typeface="Open Sans"/>
                <a:cs typeface="Open Sans"/>
              </a:rPr>
              <a:t>(detailed below).</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0">
            <a:extLst>
              <a:ext uri="{FF2B5EF4-FFF2-40B4-BE49-F238E27FC236}">
                <a16:creationId xmlns:a16="http://schemas.microsoft.com/office/drawing/2014/main" id="{0D37D445-4651-44A6-96D4-340BDFDD7D7B}"/>
              </a:ext>
            </a:extLst>
          </p:cNvPr>
          <p:cNvSpPr txBox="1"/>
          <p:nvPr/>
        </p:nvSpPr>
        <p:spPr>
          <a:xfrm>
            <a:off x="122071" y="2696693"/>
            <a:ext cx="6400800" cy="292388"/>
          </a:xfrm>
          <a:prstGeom prst="rect">
            <a:avLst/>
          </a:prstGeom>
          <a:noFill/>
        </p:spPr>
        <p:txBody>
          <a:bodyPr wrap="square" rtlCol="0">
            <a:spAutoFit/>
          </a:bodyPr>
          <a:lstStyle/>
          <a:p>
            <a:r>
              <a:rPr lang="en-US" sz="1300" b="1">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rPr>
              <a:t>File Upload Workflow</a:t>
            </a:r>
          </a:p>
        </p:txBody>
      </p:sp>
      <p:cxnSp>
        <p:nvCxnSpPr>
          <p:cNvPr id="22" name="Google Shape;710;gae5b44f2be_2_1311">
            <a:extLst>
              <a:ext uri="{FF2B5EF4-FFF2-40B4-BE49-F238E27FC236}">
                <a16:creationId xmlns:a16="http://schemas.microsoft.com/office/drawing/2014/main" id="{A9CEABEF-FE3C-4647-AC15-C2796D8B4F92}"/>
              </a:ext>
            </a:extLst>
          </p:cNvPr>
          <p:cNvCxnSpPr>
            <a:cxnSpLocks/>
          </p:cNvCxnSpPr>
          <p:nvPr/>
        </p:nvCxnSpPr>
        <p:spPr>
          <a:xfrm>
            <a:off x="197646" y="3015503"/>
            <a:ext cx="2918738" cy="0"/>
          </a:xfrm>
          <a:prstGeom prst="straightConnector1">
            <a:avLst/>
          </a:prstGeom>
          <a:noFill/>
          <a:ln w="28575" cap="flat" cmpd="sng">
            <a:solidFill>
              <a:srgbClr val="1A3964"/>
            </a:solidFill>
            <a:prstDash val="solid"/>
            <a:miter lim="800000"/>
            <a:headEnd type="none" w="sm" len="sm"/>
            <a:tailEnd type="none" w="sm" len="sm"/>
          </a:ln>
        </p:spPr>
      </p:cxnSp>
      <p:cxnSp>
        <p:nvCxnSpPr>
          <p:cNvPr id="29" name="Google Shape;711;gae5b44f2be_2_1311">
            <a:extLst>
              <a:ext uri="{FF2B5EF4-FFF2-40B4-BE49-F238E27FC236}">
                <a16:creationId xmlns:a16="http://schemas.microsoft.com/office/drawing/2014/main" id="{D630F47D-AD24-4462-A953-CF3BAA830E46}"/>
              </a:ext>
            </a:extLst>
          </p:cNvPr>
          <p:cNvCxnSpPr>
            <a:cxnSpLocks/>
          </p:cNvCxnSpPr>
          <p:nvPr/>
        </p:nvCxnSpPr>
        <p:spPr>
          <a:xfrm>
            <a:off x="197646" y="3072653"/>
            <a:ext cx="2918738" cy="0"/>
          </a:xfrm>
          <a:prstGeom prst="straightConnector1">
            <a:avLst/>
          </a:prstGeom>
          <a:noFill/>
          <a:ln w="19050" cap="flat" cmpd="sng">
            <a:solidFill>
              <a:schemeClr val="accent3"/>
            </a:solidFill>
            <a:prstDash val="solid"/>
            <a:miter lim="800000"/>
            <a:headEnd type="none" w="sm" len="sm"/>
            <a:tailEnd type="none" w="sm" len="sm"/>
          </a:ln>
        </p:spPr>
      </p:cxnSp>
      <p:pic>
        <p:nvPicPr>
          <p:cNvPr id="42" name="Picture 41">
            <a:extLst>
              <a:ext uri="{FF2B5EF4-FFF2-40B4-BE49-F238E27FC236}">
                <a16:creationId xmlns:a16="http://schemas.microsoft.com/office/drawing/2014/main" id="{31BDA8FB-07B7-44C0-BD8C-E479854BF8F7}"/>
              </a:ext>
            </a:extLst>
          </p:cNvPr>
          <p:cNvPicPr>
            <a:picLocks noChangeAspect="1"/>
          </p:cNvPicPr>
          <p:nvPr/>
        </p:nvPicPr>
        <p:blipFill>
          <a:blip r:embed="rId4"/>
          <a:stretch>
            <a:fillRect/>
          </a:stretch>
        </p:blipFill>
        <p:spPr>
          <a:xfrm>
            <a:off x="1418056" y="6513873"/>
            <a:ext cx="3462036" cy="1673445"/>
          </a:xfrm>
          <a:prstGeom prst="rect">
            <a:avLst/>
          </a:prstGeom>
        </p:spPr>
      </p:pic>
      <p:sp>
        <p:nvSpPr>
          <p:cNvPr id="43" name="Rectangle 42">
            <a:extLst>
              <a:ext uri="{FF2B5EF4-FFF2-40B4-BE49-F238E27FC236}">
                <a16:creationId xmlns:a16="http://schemas.microsoft.com/office/drawing/2014/main" id="{D86271D0-F926-4672-9673-D3FCD538AAD3}"/>
              </a:ext>
            </a:extLst>
          </p:cNvPr>
          <p:cNvSpPr/>
          <p:nvPr/>
        </p:nvSpPr>
        <p:spPr>
          <a:xfrm>
            <a:off x="104716" y="3159611"/>
            <a:ext cx="6497675" cy="553998"/>
          </a:xfrm>
          <a:prstGeom prst="rect">
            <a:avLst/>
          </a:prstGeom>
        </p:spPr>
        <p:txBody>
          <a:bodyPr wrap="square" lIns="91440" tIns="45720" rIns="91440" bIns="45720" anchor="t">
            <a:spAutoFit/>
          </a:bodyPr>
          <a:lstStyle/>
          <a:p>
            <a:r>
              <a:rPr lang="en-US" sz="1000">
                <a:latin typeface="Open Sans"/>
                <a:ea typeface="Open Sans"/>
                <a:cs typeface="Open Sans"/>
              </a:rPr>
              <a:t>To navigate to the file upload page, select the “Upload Data” tab. This tab is available to users with the “File Uploader” role within VASE/VASE+. If the tab is not available and access is needed contact your locality administrator or the VASE+ Support Team. </a:t>
            </a:r>
            <a:endParaRPr lang="en-US" sz="1000">
              <a:latin typeface="Open Sans" panose="020B0606030504020204" pitchFamily="34" charset="0"/>
              <a:ea typeface="Open Sans" panose="020B0606030504020204" pitchFamily="34" charset="0"/>
              <a:cs typeface="Open Sans" panose="020B0606030504020204" pitchFamily="34" charset="0"/>
            </a:endParaRPr>
          </a:p>
        </p:txBody>
      </p:sp>
      <p:sp>
        <p:nvSpPr>
          <p:cNvPr id="44" name="TextBox 43">
            <a:extLst>
              <a:ext uri="{FF2B5EF4-FFF2-40B4-BE49-F238E27FC236}">
                <a16:creationId xmlns:a16="http://schemas.microsoft.com/office/drawing/2014/main" id="{66C14CE8-BFAC-4733-8711-FD41EE07F419}"/>
              </a:ext>
            </a:extLst>
          </p:cNvPr>
          <p:cNvSpPr txBox="1"/>
          <p:nvPr/>
        </p:nvSpPr>
        <p:spPr>
          <a:xfrm>
            <a:off x="1547634" y="5579328"/>
            <a:ext cx="34898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5 – Select Upload Data from the sidebar</a:t>
            </a:r>
          </a:p>
        </p:txBody>
      </p:sp>
      <p:sp>
        <p:nvSpPr>
          <p:cNvPr id="45" name="Rectangle 44">
            <a:extLst>
              <a:ext uri="{FF2B5EF4-FFF2-40B4-BE49-F238E27FC236}">
                <a16:creationId xmlns:a16="http://schemas.microsoft.com/office/drawing/2014/main" id="{0536C2CB-6832-4A8A-AB56-3DAE6CA10E87}"/>
              </a:ext>
            </a:extLst>
          </p:cNvPr>
          <p:cNvSpPr/>
          <p:nvPr/>
        </p:nvSpPr>
        <p:spPr>
          <a:xfrm>
            <a:off x="122071" y="5920520"/>
            <a:ext cx="6417696" cy="553998"/>
          </a:xfrm>
          <a:prstGeom prst="rect">
            <a:avLst/>
          </a:prstGeom>
        </p:spPr>
        <p:txBody>
          <a:bodyPr wrap="square" lIns="91440" tIns="45720" rIns="91440" bIns="45720" anchor="t">
            <a:spAutoFit/>
          </a:bodyPr>
          <a:lstStyle/>
          <a:p>
            <a:r>
              <a:rPr lang="en-US" sz="1000">
                <a:latin typeface="Open Sans"/>
                <a:ea typeface="Open Sans"/>
                <a:cs typeface="Open Sans"/>
              </a:rPr>
              <a:t>On the Upload Data page, users can see summary metrics related to clinics and appointments. To upload a file, select the jurisdiction the data will be assigned to. The user will then click the blue icon next to the “Select Clinic(s)” field.</a:t>
            </a:r>
          </a:p>
        </p:txBody>
      </p:sp>
      <p:sp>
        <p:nvSpPr>
          <p:cNvPr id="47" name="Rectangle 46">
            <a:extLst>
              <a:ext uri="{FF2B5EF4-FFF2-40B4-BE49-F238E27FC236}">
                <a16:creationId xmlns:a16="http://schemas.microsoft.com/office/drawing/2014/main" id="{587A94DA-A11D-4266-BFE7-97F106E5BD7C}"/>
              </a:ext>
            </a:extLst>
          </p:cNvPr>
          <p:cNvSpPr/>
          <p:nvPr/>
        </p:nvSpPr>
        <p:spPr>
          <a:xfrm>
            <a:off x="2600268" y="5210617"/>
            <a:ext cx="1101063" cy="32879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C5650DA5-4656-4B8D-9642-FBBDA0463EFF}"/>
              </a:ext>
            </a:extLst>
          </p:cNvPr>
          <p:cNvSpPr txBox="1"/>
          <p:nvPr/>
        </p:nvSpPr>
        <p:spPr>
          <a:xfrm>
            <a:off x="1404130" y="8299261"/>
            <a:ext cx="34898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6 – Select the jurisdiction data will be assigned </a:t>
            </a:r>
          </a:p>
        </p:txBody>
      </p:sp>
      <p:sp>
        <p:nvSpPr>
          <p:cNvPr id="50" name="Rectangle 49">
            <a:extLst>
              <a:ext uri="{FF2B5EF4-FFF2-40B4-BE49-F238E27FC236}">
                <a16:creationId xmlns:a16="http://schemas.microsoft.com/office/drawing/2014/main" id="{474D343C-5450-45E2-8A71-2024E2547DAF}"/>
              </a:ext>
            </a:extLst>
          </p:cNvPr>
          <p:cNvSpPr/>
          <p:nvPr/>
        </p:nvSpPr>
        <p:spPr>
          <a:xfrm>
            <a:off x="2020593" y="7374644"/>
            <a:ext cx="1409751" cy="23814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5A7E822B-F6E8-4E8A-A7B2-BAA2E4824A49}"/>
              </a:ext>
            </a:extLst>
          </p:cNvPr>
          <p:cNvSpPr/>
          <p:nvPr/>
        </p:nvSpPr>
        <p:spPr>
          <a:xfrm>
            <a:off x="4029098" y="7913188"/>
            <a:ext cx="227811" cy="2077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35657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6" y="196197"/>
            <a:ext cx="4924484" cy="517603"/>
          </a:xfrm>
        </p:spPr>
        <p:txBody>
          <a:bodyPr>
            <a:normAutofit fontScale="90000"/>
          </a:bodyPr>
          <a:lstStyle/>
          <a:p>
            <a:r>
              <a:rPr lang="en-US" sz="2000" b="1" dirty="0"/>
              <a:t>VASE+</a:t>
            </a:r>
            <a:br>
              <a:rPr lang="en-US" sz="1400" b="1" dirty="0"/>
            </a:br>
            <a:r>
              <a:rPr lang="en-US" sz="1400" b="1" dirty="0"/>
              <a:t>Job Aid – </a:t>
            </a:r>
            <a:r>
              <a:rPr lang="en-US" sz="1400" b="1" dirty="0" err="1"/>
              <a:t>Mpox</a:t>
            </a:r>
            <a:r>
              <a:rPr lang="en-US" sz="1400" b="1" dirty="0"/>
              <a:t> Phase 1: VASE</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1.1</a:t>
            </a:r>
          </a:p>
        </p:txBody>
      </p:sp>
      <p:pic>
        <p:nvPicPr>
          <p:cNvPr id="42" name="Picture 41">
            <a:extLst>
              <a:ext uri="{FF2B5EF4-FFF2-40B4-BE49-F238E27FC236}">
                <a16:creationId xmlns:a16="http://schemas.microsoft.com/office/drawing/2014/main" id="{31BDA8FB-07B7-44C0-BD8C-E479854BF8F7}"/>
              </a:ext>
            </a:extLst>
          </p:cNvPr>
          <p:cNvPicPr>
            <a:picLocks noChangeAspect="1"/>
          </p:cNvPicPr>
          <p:nvPr/>
        </p:nvPicPr>
        <p:blipFill>
          <a:blip r:embed="rId3"/>
          <a:stretch>
            <a:fillRect/>
          </a:stretch>
        </p:blipFill>
        <p:spPr>
          <a:xfrm>
            <a:off x="1477283" y="4834509"/>
            <a:ext cx="3462036" cy="1673445"/>
          </a:xfrm>
          <a:prstGeom prst="rect">
            <a:avLst/>
          </a:prstGeom>
        </p:spPr>
      </p:pic>
      <p:sp>
        <p:nvSpPr>
          <p:cNvPr id="44" name="TextBox 43">
            <a:extLst>
              <a:ext uri="{FF2B5EF4-FFF2-40B4-BE49-F238E27FC236}">
                <a16:creationId xmlns:a16="http://schemas.microsoft.com/office/drawing/2014/main" id="{66C14CE8-BFAC-4733-8711-FD41EE07F419}"/>
              </a:ext>
            </a:extLst>
          </p:cNvPr>
          <p:cNvSpPr txBox="1"/>
          <p:nvPr/>
        </p:nvSpPr>
        <p:spPr>
          <a:xfrm>
            <a:off x="1463357" y="3740314"/>
            <a:ext cx="34898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7 – Select the clinics for file upload</a:t>
            </a:r>
          </a:p>
        </p:txBody>
      </p:sp>
      <p:sp>
        <p:nvSpPr>
          <p:cNvPr id="48" name="TextBox 47">
            <a:extLst>
              <a:ext uri="{FF2B5EF4-FFF2-40B4-BE49-F238E27FC236}">
                <a16:creationId xmlns:a16="http://schemas.microsoft.com/office/drawing/2014/main" id="{C5650DA5-4656-4B8D-9642-FBBDA0463EFF}"/>
              </a:ext>
            </a:extLst>
          </p:cNvPr>
          <p:cNvSpPr txBox="1"/>
          <p:nvPr/>
        </p:nvSpPr>
        <p:spPr>
          <a:xfrm>
            <a:off x="1167081" y="6515488"/>
            <a:ext cx="34898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8 – Upload a file </a:t>
            </a:r>
          </a:p>
        </p:txBody>
      </p:sp>
      <p:sp>
        <p:nvSpPr>
          <p:cNvPr id="50" name="Rectangle 49">
            <a:extLst>
              <a:ext uri="{FF2B5EF4-FFF2-40B4-BE49-F238E27FC236}">
                <a16:creationId xmlns:a16="http://schemas.microsoft.com/office/drawing/2014/main" id="{474D343C-5450-45E2-8A71-2024E2547DAF}"/>
              </a:ext>
            </a:extLst>
          </p:cNvPr>
          <p:cNvSpPr/>
          <p:nvPr/>
        </p:nvSpPr>
        <p:spPr>
          <a:xfrm>
            <a:off x="3697426" y="5949349"/>
            <a:ext cx="200853" cy="22535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F087F1A-AACC-47B3-A7B5-A1071271608A}"/>
              </a:ext>
            </a:extLst>
          </p:cNvPr>
          <p:cNvSpPr/>
          <p:nvPr/>
        </p:nvSpPr>
        <p:spPr>
          <a:xfrm>
            <a:off x="105175" y="824038"/>
            <a:ext cx="6417696" cy="861774"/>
          </a:xfrm>
          <a:prstGeom prst="rect">
            <a:avLst/>
          </a:prstGeom>
        </p:spPr>
        <p:txBody>
          <a:bodyPr wrap="square" lIns="91440" tIns="45720" rIns="91440" bIns="45720" anchor="t">
            <a:spAutoFit/>
          </a:bodyPr>
          <a:lstStyle/>
          <a:p>
            <a:r>
              <a:rPr lang="en-US" sz="1000" dirty="0">
                <a:latin typeface="Open Sans"/>
                <a:ea typeface="Open Sans"/>
                <a:cs typeface="Open Sans"/>
              </a:rPr>
              <a:t>The Select Clinic pop-up will display available clinics and  allow for a search of clinic sites that can be selected to upload the file data. Use the radio button  at the top of the pop-up to select between COVID-19 and </a:t>
            </a:r>
            <a:r>
              <a:rPr lang="en-US" sz="1000" dirty="0" err="1">
                <a:latin typeface="Open Sans"/>
                <a:ea typeface="Open Sans"/>
                <a:cs typeface="Open Sans"/>
              </a:rPr>
              <a:t>mpox</a:t>
            </a:r>
            <a:r>
              <a:rPr lang="en-US" sz="1000" dirty="0">
                <a:latin typeface="Open Sans"/>
                <a:ea typeface="Open Sans"/>
                <a:cs typeface="Open Sans"/>
              </a:rPr>
              <a:t> clinics (figure 7). Data can be assigned to one or multiple clinics. After selecting the clinics by clicking the checkboxes, click the “Select” button to close the “Select Clinic” window.</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pic>
        <p:nvPicPr>
          <p:cNvPr id="8" name="Picture 7">
            <a:extLst>
              <a:ext uri="{FF2B5EF4-FFF2-40B4-BE49-F238E27FC236}">
                <a16:creationId xmlns:a16="http://schemas.microsoft.com/office/drawing/2014/main" id="{35D0CD30-6504-490C-8BF1-08BF5E4C4276}"/>
              </a:ext>
            </a:extLst>
          </p:cNvPr>
          <p:cNvPicPr>
            <a:picLocks noChangeAspect="1"/>
          </p:cNvPicPr>
          <p:nvPr/>
        </p:nvPicPr>
        <p:blipFill>
          <a:blip r:embed="rId4"/>
          <a:stretch>
            <a:fillRect/>
          </a:stretch>
        </p:blipFill>
        <p:spPr>
          <a:xfrm>
            <a:off x="1463357" y="1604537"/>
            <a:ext cx="3701331" cy="1963929"/>
          </a:xfrm>
          <a:prstGeom prst="rect">
            <a:avLst/>
          </a:prstGeom>
        </p:spPr>
      </p:pic>
      <p:sp>
        <p:nvSpPr>
          <p:cNvPr id="24" name="Rectangle 23">
            <a:extLst>
              <a:ext uri="{FF2B5EF4-FFF2-40B4-BE49-F238E27FC236}">
                <a16:creationId xmlns:a16="http://schemas.microsoft.com/office/drawing/2014/main" id="{FB9F1843-79D7-4CD0-9647-586D44A01031}"/>
              </a:ext>
            </a:extLst>
          </p:cNvPr>
          <p:cNvSpPr/>
          <p:nvPr/>
        </p:nvSpPr>
        <p:spPr>
          <a:xfrm>
            <a:off x="1463357" y="1766326"/>
            <a:ext cx="784957" cy="1227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10A93C14-18AC-4C2C-852F-3E414BEB9EFC}"/>
              </a:ext>
            </a:extLst>
          </p:cNvPr>
          <p:cNvSpPr/>
          <p:nvPr/>
        </p:nvSpPr>
        <p:spPr>
          <a:xfrm>
            <a:off x="4880092" y="2069679"/>
            <a:ext cx="284596" cy="16316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6900BA4A-3817-45DB-A8A6-3C8B014D30D3}"/>
              </a:ext>
            </a:extLst>
          </p:cNvPr>
          <p:cNvSpPr/>
          <p:nvPr/>
        </p:nvSpPr>
        <p:spPr>
          <a:xfrm>
            <a:off x="1463356" y="2568128"/>
            <a:ext cx="358517" cy="88858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2321E5DF-CA2B-4DDF-9A75-23842D7C9F88}"/>
              </a:ext>
            </a:extLst>
          </p:cNvPr>
          <p:cNvSpPr/>
          <p:nvPr/>
        </p:nvSpPr>
        <p:spPr>
          <a:xfrm>
            <a:off x="104716" y="4071966"/>
            <a:ext cx="6417696" cy="861774"/>
          </a:xfrm>
          <a:prstGeom prst="rect">
            <a:avLst/>
          </a:prstGeom>
        </p:spPr>
        <p:txBody>
          <a:bodyPr wrap="square" lIns="91440" tIns="45720" rIns="91440" bIns="45720" anchor="t">
            <a:spAutoFit/>
          </a:bodyPr>
          <a:lstStyle/>
          <a:p>
            <a:r>
              <a:rPr lang="en-US" sz="1000">
                <a:latin typeface="Open Sans"/>
                <a:ea typeface="Open Sans"/>
                <a:cs typeface="Open Sans"/>
              </a:rPr>
              <a:t>To upload a file, select the folder icon and select the file to be uploaded (</a:t>
            </a:r>
            <a:r>
              <a:rPr lang="en-US" sz="1000" b="1">
                <a:latin typeface="Open Sans"/>
                <a:ea typeface="Open Sans"/>
                <a:cs typeface="Open Sans"/>
              </a:rPr>
              <a:t>must be in XLSX or CVS format</a:t>
            </a:r>
            <a:r>
              <a:rPr lang="en-US" sz="1000">
                <a:latin typeface="Open Sans"/>
                <a:ea typeface="Open Sans"/>
                <a:cs typeface="Open Sans"/>
              </a:rPr>
              <a:t>). Then click the “Upload” button. </a:t>
            </a:r>
            <a:endParaRPr lang="en-US"/>
          </a:p>
          <a:p>
            <a:endParaRPr lang="en-US" sz="1000">
              <a:latin typeface="Open Sans"/>
              <a:ea typeface="Open Sans"/>
              <a:cs typeface="Open Sans"/>
            </a:endParaRPr>
          </a:p>
          <a:p>
            <a:r>
              <a:rPr lang="en-US" sz="1000">
                <a:latin typeface="Open Sans"/>
                <a:ea typeface="Open Sans"/>
                <a:cs typeface="Open Sans"/>
              </a:rPr>
              <a:t>There are three accepted file formats. Additional information on data fields for these formats can be found by clicking the “?” icon.</a:t>
            </a:r>
            <a:endParaRPr lang="en-US"/>
          </a:p>
        </p:txBody>
      </p:sp>
      <p:sp>
        <p:nvSpPr>
          <p:cNvPr id="28" name="Rectangle 27">
            <a:extLst>
              <a:ext uri="{FF2B5EF4-FFF2-40B4-BE49-F238E27FC236}">
                <a16:creationId xmlns:a16="http://schemas.microsoft.com/office/drawing/2014/main" id="{AA8CA009-ADB3-4FB9-A836-40B0108C7CC7}"/>
              </a:ext>
            </a:extLst>
          </p:cNvPr>
          <p:cNvSpPr/>
          <p:nvPr/>
        </p:nvSpPr>
        <p:spPr>
          <a:xfrm>
            <a:off x="3916018" y="5971501"/>
            <a:ext cx="127671" cy="11706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263712B-8D9D-4F79-AAC2-0D15A23A5935}"/>
              </a:ext>
            </a:extLst>
          </p:cNvPr>
          <p:cNvSpPr/>
          <p:nvPr/>
        </p:nvSpPr>
        <p:spPr>
          <a:xfrm>
            <a:off x="4079167" y="5912970"/>
            <a:ext cx="453076" cy="1954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F54199DD-D205-4B76-B26B-C85C5A022E7C}"/>
              </a:ext>
            </a:extLst>
          </p:cNvPr>
          <p:cNvSpPr/>
          <p:nvPr/>
        </p:nvSpPr>
        <p:spPr>
          <a:xfrm>
            <a:off x="104716" y="6691460"/>
            <a:ext cx="6417696" cy="400110"/>
          </a:xfrm>
          <a:prstGeom prst="rect">
            <a:avLst/>
          </a:prstGeom>
        </p:spPr>
        <p:txBody>
          <a:bodyPr wrap="square" lIns="91440" tIns="45720" rIns="91440" bIns="45720" anchor="t">
            <a:spAutoFit/>
          </a:bodyPr>
          <a:lstStyle/>
          <a:p>
            <a:r>
              <a:rPr lang="en-US" sz="1000">
                <a:latin typeface="Open Sans"/>
                <a:ea typeface="Open Sans"/>
                <a:cs typeface="Open Sans"/>
              </a:rPr>
              <a:t>Upon uploading the file, a results pop-up will display showing Total Records Processed, Total Records Uploaded, and Total Rejected Records. Note the Send Notifications button at the bottom of this pop-up.</a:t>
            </a:r>
          </a:p>
        </p:txBody>
      </p:sp>
      <p:pic>
        <p:nvPicPr>
          <p:cNvPr id="32" name="Picture 31">
            <a:extLst>
              <a:ext uri="{FF2B5EF4-FFF2-40B4-BE49-F238E27FC236}">
                <a16:creationId xmlns:a16="http://schemas.microsoft.com/office/drawing/2014/main" id="{15152D15-2E47-431E-BBD9-A3473A7AD849}"/>
              </a:ext>
            </a:extLst>
          </p:cNvPr>
          <p:cNvPicPr>
            <a:picLocks noChangeAspect="1"/>
          </p:cNvPicPr>
          <p:nvPr/>
        </p:nvPicPr>
        <p:blipFill rotWithShape="1">
          <a:blip r:embed="rId5"/>
          <a:srcRect l="22357" t="19602" r="22424" b="13247"/>
          <a:stretch/>
        </p:blipFill>
        <p:spPr>
          <a:xfrm>
            <a:off x="2349602" y="7237607"/>
            <a:ext cx="2158789" cy="1476717"/>
          </a:xfrm>
          <a:prstGeom prst="rect">
            <a:avLst/>
          </a:prstGeom>
          <a:ln>
            <a:solidFill>
              <a:schemeClr val="tx1"/>
            </a:solidFill>
          </a:ln>
        </p:spPr>
      </p:pic>
      <p:sp>
        <p:nvSpPr>
          <p:cNvPr id="33" name="TextBox 32">
            <a:extLst>
              <a:ext uri="{FF2B5EF4-FFF2-40B4-BE49-F238E27FC236}">
                <a16:creationId xmlns:a16="http://schemas.microsoft.com/office/drawing/2014/main" id="{C1E10B70-0598-48F7-84E3-511377CCB7B5}"/>
              </a:ext>
            </a:extLst>
          </p:cNvPr>
          <p:cNvSpPr txBox="1"/>
          <p:nvPr/>
        </p:nvSpPr>
        <p:spPr>
          <a:xfrm>
            <a:off x="1568620" y="8761504"/>
            <a:ext cx="34898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9 – Data File Summary and Send Notifications button</a:t>
            </a:r>
          </a:p>
        </p:txBody>
      </p:sp>
      <p:sp>
        <p:nvSpPr>
          <p:cNvPr id="34" name="Rectangle 33">
            <a:extLst>
              <a:ext uri="{FF2B5EF4-FFF2-40B4-BE49-F238E27FC236}">
                <a16:creationId xmlns:a16="http://schemas.microsoft.com/office/drawing/2014/main" id="{8989B880-AA89-4E16-9138-C22292B45C18}"/>
              </a:ext>
            </a:extLst>
          </p:cNvPr>
          <p:cNvSpPr/>
          <p:nvPr/>
        </p:nvSpPr>
        <p:spPr>
          <a:xfrm>
            <a:off x="4013020" y="8601647"/>
            <a:ext cx="495371" cy="13754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1381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F6822C39-1D23-4725-8422-6ED055FC4E63}"/>
              </a:ext>
            </a:extLst>
          </p:cNvPr>
          <p:cNvPicPr>
            <a:picLocks noChangeAspect="1"/>
          </p:cNvPicPr>
          <p:nvPr/>
        </p:nvPicPr>
        <p:blipFill>
          <a:blip r:embed="rId3"/>
          <a:stretch>
            <a:fillRect/>
          </a:stretch>
        </p:blipFill>
        <p:spPr>
          <a:xfrm>
            <a:off x="951471" y="1711506"/>
            <a:ext cx="4741082" cy="2046833"/>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6" y="196197"/>
            <a:ext cx="4924484" cy="517603"/>
          </a:xfrm>
        </p:spPr>
        <p:txBody>
          <a:bodyPr>
            <a:normAutofit fontScale="90000"/>
          </a:bodyPr>
          <a:lstStyle/>
          <a:p>
            <a:r>
              <a:rPr lang="en-US" sz="2000" b="1" dirty="0"/>
              <a:t>VASE+</a:t>
            </a:r>
            <a:br>
              <a:rPr lang="en-US" sz="1400" b="1" dirty="0"/>
            </a:br>
            <a:r>
              <a:rPr lang="en-US" sz="1400" b="1" dirty="0"/>
              <a:t>Job Aid – </a:t>
            </a:r>
            <a:r>
              <a:rPr lang="en-US" sz="1400" b="1" dirty="0" err="1"/>
              <a:t>Mpox</a:t>
            </a:r>
            <a:r>
              <a:rPr lang="en-US" sz="1400" b="1" dirty="0"/>
              <a:t> Phase 1: VASE</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1.1</a:t>
            </a:r>
          </a:p>
        </p:txBody>
      </p:sp>
      <p:sp>
        <p:nvSpPr>
          <p:cNvPr id="20" name="TextBox 19">
            <a:extLst>
              <a:ext uri="{FF2B5EF4-FFF2-40B4-BE49-F238E27FC236}">
                <a16:creationId xmlns:a16="http://schemas.microsoft.com/office/drawing/2014/main" id="{D82C73DF-1C40-4E9D-8857-C960B1A98C8E}"/>
              </a:ext>
            </a:extLst>
          </p:cNvPr>
          <p:cNvSpPr txBox="1"/>
          <p:nvPr/>
        </p:nvSpPr>
        <p:spPr>
          <a:xfrm>
            <a:off x="1684056" y="3738463"/>
            <a:ext cx="34898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10 – Send Notifications </a:t>
            </a:r>
          </a:p>
        </p:txBody>
      </p:sp>
      <p:sp>
        <p:nvSpPr>
          <p:cNvPr id="22" name="Rectangle 21">
            <a:extLst>
              <a:ext uri="{FF2B5EF4-FFF2-40B4-BE49-F238E27FC236}">
                <a16:creationId xmlns:a16="http://schemas.microsoft.com/office/drawing/2014/main" id="{4EAA2E69-58F4-4AD5-A909-711362B6F690}"/>
              </a:ext>
            </a:extLst>
          </p:cNvPr>
          <p:cNvSpPr/>
          <p:nvPr/>
        </p:nvSpPr>
        <p:spPr>
          <a:xfrm>
            <a:off x="104716" y="855566"/>
            <a:ext cx="6417696" cy="861774"/>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Upon clicking “Send Notifications”, the user will be directed to the Send Email and SMS Notifications which will show Registrants Uploaded, Registrants with Email ID, Registrants with Phone Number, Registrants Notified via Email, and Registrants Notified via SMS. To send notifications, select the Mode of Communications, then click “Send.” Users can also view “Email Content Preview” to review the contents of the email notifications being sent out. </a:t>
            </a:r>
          </a:p>
        </p:txBody>
      </p:sp>
      <p:sp>
        <p:nvSpPr>
          <p:cNvPr id="37" name="Rectangle 36">
            <a:extLst>
              <a:ext uri="{FF2B5EF4-FFF2-40B4-BE49-F238E27FC236}">
                <a16:creationId xmlns:a16="http://schemas.microsoft.com/office/drawing/2014/main" id="{BC035541-0C05-4BF5-9DB1-4B2EB2B39709}"/>
              </a:ext>
            </a:extLst>
          </p:cNvPr>
          <p:cNvSpPr/>
          <p:nvPr/>
        </p:nvSpPr>
        <p:spPr>
          <a:xfrm>
            <a:off x="1027748" y="2616249"/>
            <a:ext cx="1024987" cy="4118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2F295B0E-3602-4447-9B86-FEDAF37A1D1F}"/>
              </a:ext>
            </a:extLst>
          </p:cNvPr>
          <p:cNvSpPr/>
          <p:nvPr/>
        </p:nvSpPr>
        <p:spPr>
          <a:xfrm>
            <a:off x="3084142" y="3420291"/>
            <a:ext cx="399287" cy="1809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367AFB8B-4C5E-4652-B734-62FA819876B6}"/>
              </a:ext>
            </a:extLst>
          </p:cNvPr>
          <p:cNvSpPr txBox="1"/>
          <p:nvPr/>
        </p:nvSpPr>
        <p:spPr>
          <a:xfrm>
            <a:off x="121612" y="3980101"/>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Potential Registrant View – File Upload Invite</a:t>
            </a:r>
          </a:p>
        </p:txBody>
      </p:sp>
      <p:cxnSp>
        <p:nvCxnSpPr>
          <p:cNvPr id="41" name="Google Shape;710;gae5b44f2be_2_1311">
            <a:extLst>
              <a:ext uri="{FF2B5EF4-FFF2-40B4-BE49-F238E27FC236}">
                <a16:creationId xmlns:a16="http://schemas.microsoft.com/office/drawing/2014/main" id="{7112A0A4-9E1B-4115-A476-141C05A669CB}"/>
              </a:ext>
            </a:extLst>
          </p:cNvPr>
          <p:cNvCxnSpPr/>
          <p:nvPr/>
        </p:nvCxnSpPr>
        <p:spPr>
          <a:xfrm>
            <a:off x="272137" y="4325295"/>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43" name="Google Shape;711;gae5b44f2be_2_1311">
            <a:extLst>
              <a:ext uri="{FF2B5EF4-FFF2-40B4-BE49-F238E27FC236}">
                <a16:creationId xmlns:a16="http://schemas.microsoft.com/office/drawing/2014/main" id="{E30F4217-E34E-4D04-8BDD-D954CA753E5C}"/>
              </a:ext>
            </a:extLst>
          </p:cNvPr>
          <p:cNvCxnSpPr/>
          <p:nvPr/>
        </p:nvCxnSpPr>
        <p:spPr>
          <a:xfrm>
            <a:off x="272137" y="4382445"/>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51" name="TextBox 50">
            <a:extLst>
              <a:ext uri="{FF2B5EF4-FFF2-40B4-BE49-F238E27FC236}">
                <a16:creationId xmlns:a16="http://schemas.microsoft.com/office/drawing/2014/main" id="{F556343F-992C-4711-8B15-0EB7A1021F93}"/>
              </a:ext>
            </a:extLst>
          </p:cNvPr>
          <p:cNvSpPr txBox="1"/>
          <p:nvPr/>
        </p:nvSpPr>
        <p:spPr>
          <a:xfrm>
            <a:off x="1760410" y="8655064"/>
            <a:ext cx="34898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12 – Registrant information verification </a:t>
            </a:r>
          </a:p>
        </p:txBody>
      </p:sp>
      <p:sp>
        <p:nvSpPr>
          <p:cNvPr id="52" name="Rectangle 51">
            <a:extLst>
              <a:ext uri="{FF2B5EF4-FFF2-40B4-BE49-F238E27FC236}">
                <a16:creationId xmlns:a16="http://schemas.microsoft.com/office/drawing/2014/main" id="{CA580192-30ED-4134-B07D-EE5C259BE854}"/>
              </a:ext>
            </a:extLst>
          </p:cNvPr>
          <p:cNvSpPr/>
          <p:nvPr/>
        </p:nvSpPr>
        <p:spPr>
          <a:xfrm>
            <a:off x="104716" y="4439595"/>
            <a:ext cx="6417696" cy="553998"/>
          </a:xfrm>
          <a:prstGeom prst="rect">
            <a:avLst/>
          </a:prstGeom>
        </p:spPr>
        <p:txBody>
          <a:bodyPr wrap="square" lIns="91440" tIns="45720" rIns="91440" bIns="45720" anchor="t">
            <a:spAutoFit/>
          </a:bodyPr>
          <a:lstStyle/>
          <a:p>
            <a:r>
              <a:rPr lang="en-US" sz="1000">
                <a:latin typeface="Open Sans"/>
                <a:ea typeface="Open Sans"/>
                <a:cs typeface="Open Sans"/>
              </a:rPr>
              <a:t>When a potential registrant is sent a notification via the file upload feature, they will be provided an invitation email and/or SMS message with a unique appointment link. Upon clicking the link, potential registrants will select if they would like to register for a vaccination (figure 11).</a:t>
            </a:r>
          </a:p>
        </p:txBody>
      </p:sp>
      <p:pic>
        <p:nvPicPr>
          <p:cNvPr id="5" name="Picture 4">
            <a:extLst>
              <a:ext uri="{FF2B5EF4-FFF2-40B4-BE49-F238E27FC236}">
                <a16:creationId xmlns:a16="http://schemas.microsoft.com/office/drawing/2014/main" id="{84151F87-6CBD-4DCE-B1AE-F6E13BDC132A}"/>
              </a:ext>
            </a:extLst>
          </p:cNvPr>
          <p:cNvPicPr>
            <a:picLocks noChangeAspect="1"/>
          </p:cNvPicPr>
          <p:nvPr/>
        </p:nvPicPr>
        <p:blipFill>
          <a:blip r:embed="rId4"/>
          <a:stretch>
            <a:fillRect/>
          </a:stretch>
        </p:blipFill>
        <p:spPr>
          <a:xfrm>
            <a:off x="1133806" y="7447659"/>
            <a:ext cx="5029200" cy="1176352"/>
          </a:xfrm>
          <a:prstGeom prst="rect">
            <a:avLst/>
          </a:prstGeom>
        </p:spPr>
      </p:pic>
      <p:sp>
        <p:nvSpPr>
          <p:cNvPr id="17" name="Rectangle 16">
            <a:extLst>
              <a:ext uri="{FF2B5EF4-FFF2-40B4-BE49-F238E27FC236}">
                <a16:creationId xmlns:a16="http://schemas.microsoft.com/office/drawing/2014/main" id="{357944AD-C697-49DB-B19D-EC1BB70778DB}"/>
              </a:ext>
            </a:extLst>
          </p:cNvPr>
          <p:cNvSpPr/>
          <p:nvPr/>
        </p:nvSpPr>
        <p:spPr>
          <a:xfrm>
            <a:off x="104716" y="6715974"/>
            <a:ext cx="6417696" cy="861774"/>
          </a:xfrm>
          <a:prstGeom prst="rect">
            <a:avLst/>
          </a:prstGeom>
        </p:spPr>
        <p:txBody>
          <a:bodyPr wrap="square" lIns="91440" tIns="45720" rIns="91440" bIns="45720" anchor="t">
            <a:spAutoFit/>
          </a:bodyPr>
          <a:lstStyle/>
          <a:p>
            <a:r>
              <a:rPr lang="en-US" sz="1000">
                <a:latin typeface="Open Sans"/>
                <a:ea typeface="Open Sans"/>
                <a:cs typeface="Open Sans"/>
              </a:rPr>
              <a:t>If an individual would like to register for an appointment, they must verify their identity by entering their first name, last name, and date of birth. This information must match the information provided on the uploaded file, or the individual will not be able to schedule an appointment. The verification step prevents unauthorized link sharing and ensures that only those invited to the clinic can register (figure 12)</a:t>
            </a:r>
            <a:endParaRPr lang="en-US" sz="1000">
              <a:latin typeface="Open Sans" panose="020B0606030504020204" pitchFamily="34" charset="0"/>
              <a:ea typeface="Open Sans" panose="020B0606030504020204" pitchFamily="34" charset="0"/>
              <a:cs typeface="Open Sans" panose="020B0606030504020204" pitchFamily="34" charset="0"/>
            </a:endParaRPr>
          </a:p>
          <a:p>
            <a:endParaRPr lang="en-US" sz="1000"/>
          </a:p>
        </p:txBody>
      </p:sp>
      <p:pic>
        <p:nvPicPr>
          <p:cNvPr id="7" name="Picture 6">
            <a:extLst>
              <a:ext uri="{FF2B5EF4-FFF2-40B4-BE49-F238E27FC236}">
                <a16:creationId xmlns:a16="http://schemas.microsoft.com/office/drawing/2014/main" id="{72509CD0-A5B5-40AB-B8EF-B57116250B65}"/>
              </a:ext>
            </a:extLst>
          </p:cNvPr>
          <p:cNvPicPr>
            <a:picLocks noChangeAspect="1"/>
          </p:cNvPicPr>
          <p:nvPr/>
        </p:nvPicPr>
        <p:blipFill>
          <a:blip r:embed="rId5"/>
          <a:stretch>
            <a:fillRect/>
          </a:stretch>
        </p:blipFill>
        <p:spPr>
          <a:xfrm>
            <a:off x="1950894" y="4997927"/>
            <a:ext cx="2725340" cy="1212765"/>
          </a:xfrm>
          <a:prstGeom prst="rect">
            <a:avLst/>
          </a:prstGeom>
        </p:spPr>
      </p:pic>
      <p:sp>
        <p:nvSpPr>
          <p:cNvPr id="23" name="TextBox 22">
            <a:extLst>
              <a:ext uri="{FF2B5EF4-FFF2-40B4-BE49-F238E27FC236}">
                <a16:creationId xmlns:a16="http://schemas.microsoft.com/office/drawing/2014/main" id="{E0A055CC-155B-4849-B1DC-F9EA6E01D6F9}"/>
              </a:ext>
            </a:extLst>
          </p:cNvPr>
          <p:cNvSpPr txBox="1"/>
          <p:nvPr/>
        </p:nvSpPr>
        <p:spPr>
          <a:xfrm>
            <a:off x="1133806" y="6347917"/>
            <a:ext cx="4632220"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11 – Potential registrants indicate if they would like to schedule an appointment</a:t>
            </a:r>
          </a:p>
        </p:txBody>
      </p:sp>
    </p:spTree>
    <p:extLst>
      <p:ext uri="{BB962C8B-B14F-4D97-AF65-F5344CB8AC3E}">
        <p14:creationId xmlns:p14="http://schemas.microsoft.com/office/powerpoint/2010/main" val="1659483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6" y="196197"/>
            <a:ext cx="4924484" cy="517603"/>
          </a:xfrm>
        </p:spPr>
        <p:txBody>
          <a:bodyPr>
            <a:normAutofit fontScale="90000"/>
          </a:bodyPr>
          <a:lstStyle/>
          <a:p>
            <a:r>
              <a:rPr lang="en-US" sz="2000" b="1" dirty="0"/>
              <a:t>VASE+</a:t>
            </a:r>
            <a:br>
              <a:rPr lang="en-US" sz="1400" b="1" dirty="0"/>
            </a:br>
            <a:r>
              <a:rPr lang="en-US" sz="1400" b="1" dirty="0"/>
              <a:t>Job Aid – </a:t>
            </a:r>
            <a:r>
              <a:rPr lang="en-US" sz="1400" b="1" dirty="0" err="1"/>
              <a:t>Mpox</a:t>
            </a:r>
            <a:r>
              <a:rPr lang="en-US" sz="1400" b="1" dirty="0"/>
              <a:t> Phase 1: VASE</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a:br>
            <a:r>
              <a:rPr lang="en-US"/>
              <a:t>Version 1.1</a:t>
            </a:r>
          </a:p>
        </p:txBody>
      </p:sp>
      <p:sp>
        <p:nvSpPr>
          <p:cNvPr id="40" name="TextBox 39">
            <a:extLst>
              <a:ext uri="{FF2B5EF4-FFF2-40B4-BE49-F238E27FC236}">
                <a16:creationId xmlns:a16="http://schemas.microsoft.com/office/drawing/2014/main" id="{367AFB8B-4C5E-4652-B734-62FA819876B6}"/>
              </a:ext>
            </a:extLst>
          </p:cNvPr>
          <p:cNvSpPr txBox="1"/>
          <p:nvPr/>
        </p:nvSpPr>
        <p:spPr>
          <a:xfrm>
            <a:off x="0" y="4264223"/>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Clinic Operations</a:t>
            </a:r>
          </a:p>
        </p:txBody>
      </p:sp>
      <p:cxnSp>
        <p:nvCxnSpPr>
          <p:cNvPr id="41" name="Google Shape;710;gae5b44f2be_2_1311">
            <a:extLst>
              <a:ext uri="{FF2B5EF4-FFF2-40B4-BE49-F238E27FC236}">
                <a16:creationId xmlns:a16="http://schemas.microsoft.com/office/drawing/2014/main" id="{7112A0A4-9E1B-4115-A476-141C05A669CB}"/>
              </a:ext>
            </a:extLst>
          </p:cNvPr>
          <p:cNvCxnSpPr/>
          <p:nvPr/>
        </p:nvCxnSpPr>
        <p:spPr>
          <a:xfrm>
            <a:off x="150525" y="4609417"/>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43" name="Google Shape;711;gae5b44f2be_2_1311">
            <a:extLst>
              <a:ext uri="{FF2B5EF4-FFF2-40B4-BE49-F238E27FC236}">
                <a16:creationId xmlns:a16="http://schemas.microsoft.com/office/drawing/2014/main" id="{E30F4217-E34E-4D04-8BDD-D954CA753E5C}"/>
              </a:ext>
            </a:extLst>
          </p:cNvPr>
          <p:cNvCxnSpPr/>
          <p:nvPr/>
        </p:nvCxnSpPr>
        <p:spPr>
          <a:xfrm>
            <a:off x="150525" y="4666567"/>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49" name="Rectangle 48">
            <a:extLst>
              <a:ext uri="{FF2B5EF4-FFF2-40B4-BE49-F238E27FC236}">
                <a16:creationId xmlns:a16="http://schemas.microsoft.com/office/drawing/2014/main" id="{B1D043E6-9D7D-4F4E-BD12-9EE44F82B718}"/>
              </a:ext>
            </a:extLst>
          </p:cNvPr>
          <p:cNvSpPr/>
          <p:nvPr/>
        </p:nvSpPr>
        <p:spPr>
          <a:xfrm>
            <a:off x="104716" y="4692119"/>
            <a:ext cx="6417696" cy="246221"/>
          </a:xfrm>
          <a:prstGeom prst="rect">
            <a:avLst/>
          </a:prstGeom>
        </p:spPr>
        <p:txBody>
          <a:bodyPr wrap="square" lIns="91440" tIns="45720" rIns="91440" bIns="45720" anchor="t">
            <a:spAutoFit/>
          </a:bodyPr>
          <a:lstStyle/>
          <a:p>
            <a:r>
              <a:rPr lang="en-US" sz="1000" dirty="0">
                <a:latin typeface="Open Sans"/>
                <a:ea typeface="Open Sans"/>
                <a:cs typeface="Open Sans"/>
              </a:rPr>
              <a:t>To access a </a:t>
            </a:r>
            <a:r>
              <a:rPr lang="en-US" sz="1000" dirty="0" err="1">
                <a:latin typeface="Open Sans"/>
                <a:ea typeface="Open Sans"/>
                <a:cs typeface="Open Sans"/>
              </a:rPr>
              <a:t>mpox</a:t>
            </a:r>
            <a:r>
              <a:rPr lang="en-US" sz="1000" dirty="0">
                <a:latin typeface="Open Sans"/>
                <a:ea typeface="Open Sans"/>
                <a:cs typeface="Open Sans"/>
              </a:rPr>
              <a:t> clinic in VASE,  navigate to the clinic via the home screen.  </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pic>
        <p:nvPicPr>
          <p:cNvPr id="5" name="Picture 4">
            <a:extLst>
              <a:ext uri="{FF2B5EF4-FFF2-40B4-BE49-F238E27FC236}">
                <a16:creationId xmlns:a16="http://schemas.microsoft.com/office/drawing/2014/main" id="{C23AAA30-8AF1-49DB-8528-D1A93F31CB76}"/>
              </a:ext>
            </a:extLst>
          </p:cNvPr>
          <p:cNvPicPr>
            <a:picLocks noChangeAspect="1"/>
          </p:cNvPicPr>
          <p:nvPr/>
        </p:nvPicPr>
        <p:blipFill>
          <a:blip r:embed="rId3"/>
          <a:stretch>
            <a:fillRect/>
          </a:stretch>
        </p:blipFill>
        <p:spPr>
          <a:xfrm>
            <a:off x="938059" y="5017448"/>
            <a:ext cx="4981881" cy="358293"/>
          </a:xfrm>
          <a:prstGeom prst="rect">
            <a:avLst/>
          </a:prstGeom>
        </p:spPr>
      </p:pic>
      <p:sp>
        <p:nvSpPr>
          <p:cNvPr id="24" name="TextBox 23">
            <a:extLst>
              <a:ext uri="{FF2B5EF4-FFF2-40B4-BE49-F238E27FC236}">
                <a16:creationId xmlns:a16="http://schemas.microsoft.com/office/drawing/2014/main" id="{0677F2A7-0C25-4DAF-8193-D34F040C79EC}"/>
              </a:ext>
            </a:extLst>
          </p:cNvPr>
          <p:cNvSpPr txBox="1"/>
          <p:nvPr/>
        </p:nvSpPr>
        <p:spPr>
          <a:xfrm>
            <a:off x="1684055" y="5523686"/>
            <a:ext cx="34898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14 – Navigate to your clinic on the home screen</a:t>
            </a:r>
          </a:p>
        </p:txBody>
      </p:sp>
      <p:sp>
        <p:nvSpPr>
          <p:cNvPr id="25" name="Rectangle 24">
            <a:extLst>
              <a:ext uri="{FF2B5EF4-FFF2-40B4-BE49-F238E27FC236}">
                <a16:creationId xmlns:a16="http://schemas.microsoft.com/office/drawing/2014/main" id="{0C9DE661-4A9D-410B-9F80-0BAB9197F2DB}"/>
              </a:ext>
            </a:extLst>
          </p:cNvPr>
          <p:cNvSpPr/>
          <p:nvPr/>
        </p:nvSpPr>
        <p:spPr>
          <a:xfrm>
            <a:off x="938059" y="5079198"/>
            <a:ext cx="430769" cy="29654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4B5F91D-6A27-4F02-8CDB-42AD09D22DA2}"/>
              </a:ext>
            </a:extLst>
          </p:cNvPr>
          <p:cNvPicPr>
            <a:picLocks noChangeAspect="1"/>
          </p:cNvPicPr>
          <p:nvPr/>
        </p:nvPicPr>
        <p:blipFill>
          <a:blip r:embed="rId4"/>
          <a:stretch>
            <a:fillRect/>
          </a:stretch>
        </p:blipFill>
        <p:spPr>
          <a:xfrm>
            <a:off x="914399" y="6501713"/>
            <a:ext cx="5029200" cy="1796143"/>
          </a:xfrm>
          <a:prstGeom prst="rect">
            <a:avLst/>
          </a:prstGeom>
        </p:spPr>
      </p:pic>
      <p:sp>
        <p:nvSpPr>
          <p:cNvPr id="26" name="Rectangle 25">
            <a:extLst>
              <a:ext uri="{FF2B5EF4-FFF2-40B4-BE49-F238E27FC236}">
                <a16:creationId xmlns:a16="http://schemas.microsoft.com/office/drawing/2014/main" id="{6D2971D4-AD1D-4D92-9160-B7659C234F68}"/>
              </a:ext>
            </a:extLst>
          </p:cNvPr>
          <p:cNvSpPr/>
          <p:nvPr/>
        </p:nvSpPr>
        <p:spPr>
          <a:xfrm>
            <a:off x="150525" y="5822416"/>
            <a:ext cx="6417696" cy="553998"/>
          </a:xfrm>
          <a:prstGeom prst="rect">
            <a:avLst/>
          </a:prstGeom>
        </p:spPr>
        <p:txBody>
          <a:bodyPr wrap="square" lIns="91440" tIns="45720" rIns="91440" bIns="45720" anchor="t">
            <a:spAutoFit/>
          </a:bodyPr>
          <a:lstStyle/>
          <a:p>
            <a:r>
              <a:rPr lang="en-US" sz="1000">
                <a:latin typeface="Open Sans"/>
                <a:ea typeface="Open Sans"/>
                <a:cs typeface="Open Sans"/>
              </a:rPr>
              <a:t>On the clinic page, registrants can be searched, list of registrants can be downloaded, and appointments can be viewed by timeslot or as a list. If needed, clinic staff have the option to check off registrants as “vaccinated” on the All Appointments tab. </a:t>
            </a:r>
            <a:endParaRPr lang="en-US" sz="1000">
              <a:latin typeface="Open Sans" panose="020B0606030504020204" pitchFamily="34" charset="0"/>
              <a:ea typeface="Open Sans" panose="020B0606030504020204" pitchFamily="34" charset="0"/>
              <a:cs typeface="Open Sans" panose="020B0606030504020204" pitchFamily="34" charset="0"/>
            </a:endParaRPr>
          </a:p>
        </p:txBody>
      </p:sp>
      <p:sp>
        <p:nvSpPr>
          <p:cNvPr id="27" name="TextBox 26">
            <a:extLst>
              <a:ext uri="{FF2B5EF4-FFF2-40B4-BE49-F238E27FC236}">
                <a16:creationId xmlns:a16="http://schemas.microsoft.com/office/drawing/2014/main" id="{0B02F98D-BA06-4788-A5F8-9B56DBAB43A2}"/>
              </a:ext>
            </a:extLst>
          </p:cNvPr>
          <p:cNvSpPr txBox="1"/>
          <p:nvPr/>
        </p:nvSpPr>
        <p:spPr>
          <a:xfrm>
            <a:off x="1455456" y="8425955"/>
            <a:ext cx="348988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15 – Clinic operations screen</a:t>
            </a:r>
          </a:p>
        </p:txBody>
      </p:sp>
      <p:sp>
        <p:nvSpPr>
          <p:cNvPr id="28" name="Rectangle 27">
            <a:extLst>
              <a:ext uri="{FF2B5EF4-FFF2-40B4-BE49-F238E27FC236}">
                <a16:creationId xmlns:a16="http://schemas.microsoft.com/office/drawing/2014/main" id="{C3E61E2C-4D59-48C2-944D-2993C4916E1D}"/>
              </a:ext>
            </a:extLst>
          </p:cNvPr>
          <p:cNvSpPr/>
          <p:nvPr/>
        </p:nvSpPr>
        <p:spPr>
          <a:xfrm>
            <a:off x="1368828" y="7241874"/>
            <a:ext cx="554183" cy="15791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5D4E95F-2903-48A0-9024-3BD0A8AB138A}"/>
              </a:ext>
            </a:extLst>
          </p:cNvPr>
          <p:cNvSpPr/>
          <p:nvPr/>
        </p:nvSpPr>
        <p:spPr>
          <a:xfrm>
            <a:off x="2995349" y="7419079"/>
            <a:ext cx="889466" cy="20622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491E290-A693-47F1-8C3D-F44DFF9244B0}"/>
              </a:ext>
            </a:extLst>
          </p:cNvPr>
          <p:cNvSpPr/>
          <p:nvPr/>
        </p:nvSpPr>
        <p:spPr>
          <a:xfrm>
            <a:off x="1368828" y="7811399"/>
            <a:ext cx="554183" cy="32854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00D7846-3793-4AF9-8D9A-98A5F28FB7A2}"/>
              </a:ext>
            </a:extLst>
          </p:cNvPr>
          <p:cNvSpPr/>
          <p:nvPr/>
        </p:nvSpPr>
        <p:spPr>
          <a:xfrm>
            <a:off x="44529" y="874437"/>
            <a:ext cx="6417696" cy="707886"/>
          </a:xfrm>
          <a:prstGeom prst="rect">
            <a:avLst/>
          </a:prstGeom>
        </p:spPr>
        <p:txBody>
          <a:bodyPr wrap="square" lIns="91440" tIns="45720" rIns="91440" bIns="45720" anchor="t">
            <a:spAutoFit/>
          </a:bodyPr>
          <a:lstStyle/>
          <a:p>
            <a:r>
              <a:rPr lang="en-US" sz="1000">
                <a:latin typeface="Open Sans"/>
                <a:ea typeface="Open Sans"/>
                <a:cs typeface="Open Sans"/>
              </a:rPr>
              <a:t>Once a potential registrant’s information has been successfully verified, they will be able to register for their clinic of choice and select an appointment timeslot (figure 13). The clinics displayed on this page correspond with the clinics selected during the file upload process. In some cases, registrants may only have one clinic option. </a:t>
            </a:r>
            <a:endParaRPr lang="en-US" sz="1000">
              <a:latin typeface="Open Sans" panose="020B0606030504020204" pitchFamily="34" charset="0"/>
              <a:ea typeface="Open Sans" panose="020B0606030504020204" pitchFamily="34" charset="0"/>
              <a:cs typeface="Open Sans" panose="020B0606030504020204" pitchFamily="34" charset="0"/>
            </a:endParaRPr>
          </a:p>
        </p:txBody>
      </p:sp>
      <p:pic>
        <p:nvPicPr>
          <p:cNvPr id="9" name="Picture 8">
            <a:extLst>
              <a:ext uri="{FF2B5EF4-FFF2-40B4-BE49-F238E27FC236}">
                <a16:creationId xmlns:a16="http://schemas.microsoft.com/office/drawing/2014/main" id="{BBFFFCD2-4B7F-4BA3-AE72-318AE428AB5B}"/>
              </a:ext>
            </a:extLst>
          </p:cNvPr>
          <p:cNvPicPr>
            <a:picLocks noChangeAspect="1"/>
          </p:cNvPicPr>
          <p:nvPr/>
        </p:nvPicPr>
        <p:blipFill>
          <a:blip r:embed="rId5"/>
          <a:stretch>
            <a:fillRect/>
          </a:stretch>
        </p:blipFill>
        <p:spPr>
          <a:xfrm>
            <a:off x="1097242" y="1631166"/>
            <a:ext cx="4685679" cy="1660176"/>
          </a:xfrm>
          <a:prstGeom prst="rect">
            <a:avLst/>
          </a:prstGeom>
        </p:spPr>
      </p:pic>
      <p:sp>
        <p:nvSpPr>
          <p:cNvPr id="23" name="TextBox 22">
            <a:extLst>
              <a:ext uri="{FF2B5EF4-FFF2-40B4-BE49-F238E27FC236}">
                <a16:creationId xmlns:a16="http://schemas.microsoft.com/office/drawing/2014/main" id="{CAC11C9E-D23E-4245-A6DE-71B0C09706EE}"/>
              </a:ext>
            </a:extLst>
          </p:cNvPr>
          <p:cNvSpPr txBox="1"/>
          <p:nvPr/>
        </p:nvSpPr>
        <p:spPr>
          <a:xfrm>
            <a:off x="1478015" y="3408566"/>
            <a:ext cx="3924131"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13 – Potential registrants can schedule in their preferred clinic </a:t>
            </a:r>
          </a:p>
        </p:txBody>
      </p:sp>
    </p:spTree>
    <p:extLst>
      <p:ext uri="{BB962C8B-B14F-4D97-AF65-F5344CB8AC3E}">
        <p14:creationId xmlns:p14="http://schemas.microsoft.com/office/powerpoint/2010/main" val="1815531796"/>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9918207-70f4-4692-8e19-8fc913462058">
      <Terms xmlns="http://schemas.microsoft.com/office/infopath/2007/PartnerControls"/>
    </lcf76f155ced4ddcb4097134ff3c332f>
    <TaxCatchAll xmlns="d0ca13b7-c6ed-42f9-9bda-57a4fb0cfcc4" xsi:nil="true"/>
    <SharedWithUsers xmlns="d0ca13b7-c6ed-42f9-9bda-57a4fb0cfcc4">
      <UserInfo>
        <DisplayName>Kashyap, Tanu</DisplayName>
        <AccountId>236</AccountId>
        <AccountType/>
      </UserInfo>
      <UserInfo>
        <DisplayName>Ali, Zibraan</DisplayName>
        <AccountId>169</AccountId>
        <AccountType/>
      </UserInfo>
      <UserInfo>
        <DisplayName>Niemi, Molly</DisplayName>
        <AccountId>320</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7" ma:contentTypeDescription="Create a new document." ma:contentTypeScope="" ma:versionID="9beb479b230daece15a60278fb1886a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af8acf5461d1c48fa23563c31be535c6"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9625f74-c223-4029-9bb7-8f48137f8e12}" ma:internalName="TaxCatchAll" ma:showField="CatchAllData" ma:web="d0ca13b7-c6ed-42f9-9bda-57a4fb0cfc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79B4E5-89DD-48A9-88F5-AB9B93E0C647}">
  <ds:schemaRefs>
    <ds:schemaRef ds:uri="http://schemas.openxmlformats.org/package/2006/metadata/core-properties"/>
    <ds:schemaRef ds:uri="99918207-70f4-4692-8e19-8fc913462058"/>
    <ds:schemaRef ds:uri="http://schemas.microsoft.com/office/2006/metadata/properties"/>
    <ds:schemaRef ds:uri="http://purl.org/dc/dcmitype/"/>
    <ds:schemaRef ds:uri="http://purl.org/dc/terms/"/>
    <ds:schemaRef ds:uri="d0ca13b7-c6ed-42f9-9bda-57a4fb0cfcc4"/>
    <ds:schemaRef ds:uri="http://schemas.microsoft.com/office/2006/documentManagement/types"/>
    <ds:schemaRef ds:uri="http://schemas.microsoft.com/office/infopath/2007/PartnerControls"/>
    <ds:schemaRef ds:uri="http://www.w3.org/XML/1998/namespace"/>
    <ds:schemaRef ds:uri="http://purl.org/dc/elements/1.1/"/>
  </ds:schemaRefs>
</ds:datastoreItem>
</file>

<file path=customXml/itemProps2.xml><?xml version="1.0" encoding="utf-8"?>
<ds:datastoreItem xmlns:ds="http://schemas.openxmlformats.org/officeDocument/2006/customXml" ds:itemID="{41C7ABDF-36E4-48D9-B2FA-52CD453191A2}">
  <ds:schemaRefs>
    <ds:schemaRef ds:uri="99918207-70f4-4692-8e19-8fc913462058"/>
    <ds:schemaRef ds:uri="d0ca13b7-c6ed-42f9-9bda-57a4fb0cfc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CBC1B5B-FFB9-474F-BBA3-46078D5E4D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VDH</Template>
  <TotalTime>2</TotalTime>
  <Words>1563</Words>
  <Application>Microsoft Office PowerPoint</Application>
  <PresentationFormat>Letter Paper (8.5x11 in)</PresentationFormat>
  <Paragraphs>84</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Open Sans</vt:lpstr>
      <vt:lpstr>Open Sans Semibold</vt:lpstr>
      <vt:lpstr>VDH</vt:lpstr>
      <vt:lpstr>VASE+ Job Aid – Mpox Phase 1: VASE</vt:lpstr>
      <vt:lpstr>VASE+ Job Aid – Mpox Phase 1: VASE</vt:lpstr>
      <vt:lpstr>VASE+ Job Aid – Mpox Phase 1: VASE</vt:lpstr>
      <vt:lpstr>VASE+ Job Aid – Mpox Phase 1: VASE</vt:lpstr>
      <vt:lpstr>VASE+ Job Aid – Mpox Phase 1: VASE</vt:lpstr>
      <vt:lpstr>VASE+ Job Aid – Mpox Phase 1: VASE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2</cp:revision>
  <dcterms:created xsi:type="dcterms:W3CDTF">2021-04-07T19:29:00Z</dcterms:created>
  <dcterms:modified xsi:type="dcterms:W3CDTF">2023-01-05T16:31:22Z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2021-06-24T19:31:24Z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8d2d2b1c-cca2-435a-b037-f819383d8cc1</vt:lpwstr>
  </property>
  <property fmtid="{D5CDD505-2E9C-101B-9397-08002B2CF9AE}" pid="9" name="MSIP_Label_ea60d57e-af5b-4752-ac57-3e4f28ca11dc_ContentBits">
    <vt:lpwstr>0</vt:lpwstr>
  </property>
  <property fmtid="{D5CDD505-2E9C-101B-9397-08002B2CF9AE}" pid="10" name="MediaServiceImageTags">
    <vt:lpwstr/>
  </property>
</Properties>
</file>