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7"/>
  </p:notesMasterIdLst>
  <p:sldIdLst>
    <p:sldId id="257" r:id="rId5"/>
    <p:sldId id="261" r:id="rId6"/>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emi, Molly" initials="NM" lastIdx="1" clrIdx="0">
    <p:extLst>
      <p:ext uri="{19B8F6BF-5375-455C-9EA6-DF929625EA0E}">
        <p15:presenceInfo xmlns:p15="http://schemas.microsoft.com/office/powerpoint/2012/main" userId="S::moniemi@deloitte.com::c43c65d8-9756-4f8e-a127-9ae6aff42cc9" providerId="AD"/>
      </p:ext>
    </p:extLst>
  </p:cmAuthor>
  <p:cmAuthor id="2" name="Wynn, Stephanie" initials="WS" lastIdx="2" clrIdx="1">
    <p:extLst>
      <p:ext uri="{19B8F6BF-5375-455C-9EA6-DF929625EA0E}">
        <p15:presenceInfo xmlns:p15="http://schemas.microsoft.com/office/powerpoint/2012/main" userId="S::stewynn@deloitte.com::fce63f8f-37c7-4291-9b68-f32264002518" providerId="AD"/>
      </p:ext>
    </p:extLst>
  </p:cmAuthor>
  <p:cmAuthor id="3" name="Ali, Zibraan" initials="AZ" lastIdx="4" clrIdx="2">
    <p:extLst>
      <p:ext uri="{19B8F6BF-5375-455C-9EA6-DF929625EA0E}">
        <p15:presenceInfo xmlns:p15="http://schemas.microsoft.com/office/powerpoint/2012/main" userId="S::ziali@deloitte.com::fb472dd3-9df1-4a69-a75d-76c92106e5d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20" d="100"/>
          <a:sy n="220" d="100"/>
        </p:scale>
        <p:origin x="15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emi, Molly" userId="S::moniemi@deloitte.com::c43c65d8-9756-4f8e-a127-9ae6aff42cc9" providerId="AD" clId="Web-{069A2467-53F6-4FD0-B900-57CE8E8552A8}"/>
    <pc:docChg chg="modSld">
      <pc:chgData name="Niemi, Molly" userId="S::moniemi@deloitte.com::c43c65d8-9756-4f8e-a127-9ae6aff42cc9" providerId="AD" clId="Web-{069A2467-53F6-4FD0-B900-57CE8E8552A8}" dt="2022-08-09T20:43:38.682" v="185" actId="20577"/>
      <pc:docMkLst>
        <pc:docMk/>
      </pc:docMkLst>
      <pc:sldChg chg="modSp">
        <pc:chgData name="Niemi, Molly" userId="S::moniemi@deloitte.com::c43c65d8-9756-4f8e-a127-9ae6aff42cc9" providerId="AD" clId="Web-{069A2467-53F6-4FD0-B900-57CE8E8552A8}" dt="2022-08-09T20:43:38.682" v="185" actId="20577"/>
        <pc:sldMkLst>
          <pc:docMk/>
          <pc:sldMk cId="2591542807" sldId="257"/>
        </pc:sldMkLst>
        <pc:spChg chg="mod">
          <ac:chgData name="Niemi, Molly" userId="S::moniemi@deloitte.com::c43c65d8-9756-4f8e-a127-9ae6aff42cc9" providerId="AD" clId="Web-{069A2467-53F6-4FD0-B900-57CE8E8552A8}" dt="2022-08-09T20:30:09.595" v="2" actId="20577"/>
          <ac:spMkLst>
            <pc:docMk/>
            <pc:sldMk cId="2591542807" sldId="257"/>
            <ac:spMk id="2" creationId="{91EFA906-3173-4B30-A96B-093EB80BA597}"/>
          </ac:spMkLst>
        </pc:spChg>
        <pc:spChg chg="mod">
          <ac:chgData name="Niemi, Molly" userId="S::moniemi@deloitte.com::c43c65d8-9756-4f8e-a127-9ae6aff42cc9" providerId="AD" clId="Web-{069A2467-53F6-4FD0-B900-57CE8E8552A8}" dt="2022-08-09T20:43:38.682" v="185" actId="20577"/>
          <ac:spMkLst>
            <pc:docMk/>
            <pc:sldMk cId="2591542807" sldId="257"/>
            <ac:spMk id="3" creationId="{9CDF0945-9BBA-4EF4-BAC2-A7965C4795DA}"/>
          </ac:spMkLst>
        </pc:spChg>
      </pc:sldChg>
    </pc:docChg>
  </pc:docChgLst>
  <pc:docChgLst>
    <pc:chgData name="Niemi, Molly" userId="c43c65d8-9756-4f8e-a127-9ae6aff42cc9" providerId="ADAL" clId="{D3659D33-429E-47EA-8CAD-40C85718FDCB}"/>
    <pc:docChg chg="undo custSel modSld">
      <pc:chgData name="Niemi, Molly" userId="c43c65d8-9756-4f8e-a127-9ae6aff42cc9" providerId="ADAL" clId="{D3659D33-429E-47EA-8CAD-40C85718FDCB}" dt="2022-08-08T20:45:24.773" v="341" actId="1076"/>
      <pc:docMkLst>
        <pc:docMk/>
      </pc:docMkLst>
      <pc:sldChg chg="modSp mod">
        <pc:chgData name="Niemi, Molly" userId="c43c65d8-9756-4f8e-a127-9ae6aff42cc9" providerId="ADAL" clId="{D3659D33-429E-47EA-8CAD-40C85718FDCB}" dt="2022-08-08T20:45:24.773" v="341" actId="1076"/>
        <pc:sldMkLst>
          <pc:docMk/>
          <pc:sldMk cId="2591542807" sldId="257"/>
        </pc:sldMkLst>
        <pc:spChg chg="mod">
          <ac:chgData name="Niemi, Molly" userId="c43c65d8-9756-4f8e-a127-9ae6aff42cc9" providerId="ADAL" clId="{D3659D33-429E-47EA-8CAD-40C85718FDCB}" dt="2022-08-08T20:43:20.295" v="321" actId="20577"/>
          <ac:spMkLst>
            <pc:docMk/>
            <pc:sldMk cId="2591542807" sldId="257"/>
            <ac:spMk id="3" creationId="{9CDF0945-9BBA-4EF4-BAC2-A7965C4795DA}"/>
          </ac:spMkLst>
        </pc:spChg>
        <pc:spChg chg="mod">
          <ac:chgData name="Niemi, Molly" userId="c43c65d8-9756-4f8e-a127-9ae6aff42cc9" providerId="ADAL" clId="{D3659D33-429E-47EA-8CAD-40C85718FDCB}" dt="2022-08-08T20:45:17.164" v="340" actId="1076"/>
          <ac:spMkLst>
            <pc:docMk/>
            <pc:sldMk cId="2591542807" sldId="257"/>
            <ac:spMk id="5" creationId="{8A13FD6C-B39B-4F91-98E5-FA3F7E4734AB}"/>
          </ac:spMkLst>
        </pc:spChg>
        <pc:spChg chg="mod">
          <ac:chgData name="Niemi, Molly" userId="c43c65d8-9756-4f8e-a127-9ae6aff42cc9" providerId="ADAL" clId="{D3659D33-429E-47EA-8CAD-40C85718FDCB}" dt="2022-08-08T20:45:24.773" v="341" actId="1076"/>
          <ac:spMkLst>
            <pc:docMk/>
            <pc:sldMk cId="2591542807" sldId="257"/>
            <ac:spMk id="20" creationId="{4692B08B-AC0C-49C0-9F04-22BB78AD2FB5}"/>
          </ac:spMkLst>
        </pc:spChg>
        <pc:spChg chg="mod">
          <ac:chgData name="Niemi, Molly" userId="c43c65d8-9756-4f8e-a127-9ae6aff42cc9" providerId="ADAL" clId="{D3659D33-429E-47EA-8CAD-40C85718FDCB}" dt="2022-08-08T20:44:53.402" v="339" actId="1076"/>
          <ac:spMkLst>
            <pc:docMk/>
            <pc:sldMk cId="2591542807" sldId="257"/>
            <ac:spMk id="22" creationId="{B79E3ACF-B46D-46F1-B658-2236A5901A74}"/>
          </ac:spMkLst>
        </pc:spChg>
        <pc:spChg chg="mod">
          <ac:chgData name="Niemi, Molly" userId="c43c65d8-9756-4f8e-a127-9ae6aff42cc9" providerId="ADAL" clId="{D3659D33-429E-47EA-8CAD-40C85718FDCB}" dt="2022-08-08T20:44:53.402" v="339" actId="1076"/>
          <ac:spMkLst>
            <pc:docMk/>
            <pc:sldMk cId="2591542807" sldId="257"/>
            <ac:spMk id="23" creationId="{C7C6645C-8C71-4065-925A-B76369BF5B47}"/>
          </ac:spMkLst>
        </pc:spChg>
        <pc:spChg chg="mod">
          <ac:chgData name="Niemi, Molly" userId="c43c65d8-9756-4f8e-a127-9ae6aff42cc9" providerId="ADAL" clId="{D3659D33-429E-47EA-8CAD-40C85718FDCB}" dt="2022-08-08T20:44:53.402" v="339" actId="1076"/>
          <ac:spMkLst>
            <pc:docMk/>
            <pc:sldMk cId="2591542807" sldId="257"/>
            <ac:spMk id="24" creationId="{F0F71525-7C93-4BB1-800F-D4B6D63E44AF}"/>
          </ac:spMkLst>
        </pc:spChg>
        <pc:spChg chg="mod">
          <ac:chgData name="Niemi, Molly" userId="c43c65d8-9756-4f8e-a127-9ae6aff42cc9" providerId="ADAL" clId="{D3659D33-429E-47EA-8CAD-40C85718FDCB}" dt="2022-08-08T20:44:45.924" v="338" actId="1076"/>
          <ac:spMkLst>
            <pc:docMk/>
            <pc:sldMk cId="2591542807" sldId="257"/>
            <ac:spMk id="26" creationId="{21F3064B-E62B-4A15-B24C-0A6B2F598592}"/>
          </ac:spMkLst>
        </pc:spChg>
        <pc:spChg chg="mod">
          <ac:chgData name="Niemi, Molly" userId="c43c65d8-9756-4f8e-a127-9ae6aff42cc9" providerId="ADAL" clId="{D3659D33-429E-47EA-8CAD-40C85718FDCB}" dt="2022-08-08T20:44:11.804" v="328" actId="1076"/>
          <ac:spMkLst>
            <pc:docMk/>
            <pc:sldMk cId="2591542807" sldId="257"/>
            <ac:spMk id="29" creationId="{47B2554E-069D-40BC-90A3-307F5F6B9B06}"/>
          </ac:spMkLst>
        </pc:spChg>
        <pc:spChg chg="mod">
          <ac:chgData name="Niemi, Molly" userId="c43c65d8-9756-4f8e-a127-9ae6aff42cc9" providerId="ADAL" clId="{D3659D33-429E-47EA-8CAD-40C85718FDCB}" dt="2022-08-08T20:44:45.924" v="338" actId="1076"/>
          <ac:spMkLst>
            <pc:docMk/>
            <pc:sldMk cId="2591542807" sldId="257"/>
            <ac:spMk id="31" creationId="{9AD9248A-4387-4D63-8690-A7B6ACEF3B92}"/>
          </ac:spMkLst>
        </pc:spChg>
        <pc:spChg chg="mod">
          <ac:chgData name="Niemi, Molly" userId="c43c65d8-9756-4f8e-a127-9ae6aff42cc9" providerId="ADAL" clId="{D3659D33-429E-47EA-8CAD-40C85718FDCB}" dt="2022-08-08T20:44:38.308" v="337" actId="14100"/>
          <ac:spMkLst>
            <pc:docMk/>
            <pc:sldMk cId="2591542807" sldId="257"/>
            <ac:spMk id="32" creationId="{BBD4CFAE-04A4-430E-8C0D-838CCEB2C63E}"/>
          </ac:spMkLst>
        </pc:spChg>
        <pc:picChg chg="mod">
          <ac:chgData name="Niemi, Molly" userId="c43c65d8-9756-4f8e-a127-9ae6aff42cc9" providerId="ADAL" clId="{D3659D33-429E-47EA-8CAD-40C85718FDCB}" dt="2022-08-08T20:44:53.402" v="339" actId="1076"/>
          <ac:picMkLst>
            <pc:docMk/>
            <pc:sldMk cId="2591542807" sldId="257"/>
            <ac:picMk id="10" creationId="{0D074D9C-20E0-4C8F-9A60-DEA39B587946}"/>
          </ac:picMkLst>
        </pc:picChg>
        <pc:picChg chg="mod">
          <ac:chgData name="Niemi, Molly" userId="c43c65d8-9756-4f8e-a127-9ae6aff42cc9" providerId="ADAL" clId="{D3659D33-429E-47EA-8CAD-40C85718FDCB}" dt="2022-08-08T20:44:53.402" v="339" actId="1076"/>
          <ac:picMkLst>
            <pc:docMk/>
            <pc:sldMk cId="2591542807" sldId="257"/>
            <ac:picMk id="16" creationId="{9022834F-E4A9-4263-B412-69F163D8CD5C}"/>
          </ac:picMkLst>
        </pc:picChg>
        <pc:picChg chg="mod">
          <ac:chgData name="Niemi, Molly" userId="c43c65d8-9756-4f8e-a127-9ae6aff42cc9" providerId="ADAL" clId="{D3659D33-429E-47EA-8CAD-40C85718FDCB}" dt="2022-08-08T20:44:32.031" v="335" actId="1076"/>
          <ac:picMkLst>
            <pc:docMk/>
            <pc:sldMk cId="2591542807" sldId="257"/>
            <ac:picMk id="18" creationId="{6D71B5D0-4806-4AC2-9ECD-A0E761686B6B}"/>
          </ac:picMkLst>
        </pc:picChg>
        <pc:cxnChg chg="mod">
          <ac:chgData name="Niemi, Molly" userId="c43c65d8-9756-4f8e-a127-9ae6aff42cc9" providerId="ADAL" clId="{D3659D33-429E-47EA-8CAD-40C85718FDCB}" dt="2022-08-08T20:45:17.164" v="340" actId="1076"/>
          <ac:cxnSpMkLst>
            <pc:docMk/>
            <pc:sldMk cId="2591542807" sldId="257"/>
            <ac:cxnSpMk id="6" creationId="{657802E9-7ED4-44FE-AD84-7EFEAAB28FE6}"/>
          </ac:cxnSpMkLst>
        </pc:cxnChg>
        <pc:cxnChg chg="mod">
          <ac:chgData name="Niemi, Molly" userId="c43c65d8-9756-4f8e-a127-9ae6aff42cc9" providerId="ADAL" clId="{D3659D33-429E-47EA-8CAD-40C85718FDCB}" dt="2022-08-08T20:45:17.164" v="340" actId="1076"/>
          <ac:cxnSpMkLst>
            <pc:docMk/>
            <pc:sldMk cId="2591542807" sldId="257"/>
            <ac:cxnSpMk id="7" creationId="{FD7FB4C4-CFE4-49E3-98CA-92A359A9261D}"/>
          </ac:cxnSpMkLst>
        </pc:cxnChg>
      </pc:sldChg>
    </pc:docChg>
  </pc:docChgLst>
  <pc:docChgLst>
    <pc:chgData name="Niemi, Molly" userId="S::moniemi@deloitte.com::c43c65d8-9756-4f8e-a127-9ae6aff42cc9" providerId="AD" clId="Web-{14F3BE0A-4ECA-447F-A4BC-E3EE3A9971BA}"/>
    <pc:docChg chg="modSld">
      <pc:chgData name="Niemi, Molly" userId="S::moniemi@deloitte.com::c43c65d8-9756-4f8e-a127-9ae6aff42cc9" providerId="AD" clId="Web-{14F3BE0A-4ECA-447F-A4BC-E3EE3A9971BA}" dt="2022-08-10T17:39:39.547" v="0" actId="20577"/>
      <pc:docMkLst>
        <pc:docMk/>
      </pc:docMkLst>
      <pc:sldChg chg="modSp">
        <pc:chgData name="Niemi, Molly" userId="S::moniemi@deloitte.com::c43c65d8-9756-4f8e-a127-9ae6aff42cc9" providerId="AD" clId="Web-{14F3BE0A-4ECA-447F-A4BC-E3EE3A9971BA}" dt="2022-08-10T17:39:39.547" v="0" actId="20577"/>
        <pc:sldMkLst>
          <pc:docMk/>
          <pc:sldMk cId="1758609409" sldId="259"/>
        </pc:sldMkLst>
        <pc:spChg chg="mod">
          <ac:chgData name="Niemi, Molly" userId="S::moniemi@deloitte.com::c43c65d8-9756-4f8e-a127-9ae6aff42cc9" providerId="AD" clId="Web-{14F3BE0A-4ECA-447F-A4BC-E3EE3A9971BA}" dt="2022-08-10T17:39:39.547" v="0" actId="20577"/>
          <ac:spMkLst>
            <pc:docMk/>
            <pc:sldMk cId="1758609409" sldId="259"/>
            <ac:spMk id="19" creationId="{E3D2660D-DA3F-4F91-9D2E-D85192EF32B0}"/>
          </ac:spMkLst>
        </pc:spChg>
      </pc:sldChg>
    </pc:docChg>
  </pc:docChgLst>
  <pc:docChgLst>
    <pc:chgData name="Wynn, Stephanie" userId="fce63f8f-37c7-4291-9b68-f32264002518" providerId="ADAL" clId="{BC766C45-7FE0-4448-90E6-063BA09BF9C4}"/>
    <pc:docChg chg="modSld">
      <pc:chgData name="Wynn, Stephanie" userId="fce63f8f-37c7-4291-9b68-f32264002518" providerId="ADAL" clId="{BC766C45-7FE0-4448-90E6-063BA09BF9C4}" dt="2022-10-28T15:46:00.962" v="6" actId="20577"/>
      <pc:docMkLst>
        <pc:docMk/>
      </pc:docMkLst>
      <pc:sldChg chg="modSp mod">
        <pc:chgData name="Wynn, Stephanie" userId="fce63f8f-37c7-4291-9b68-f32264002518" providerId="ADAL" clId="{BC766C45-7FE0-4448-90E6-063BA09BF9C4}" dt="2022-10-28T15:46:00.962" v="6" actId="20577"/>
        <pc:sldMkLst>
          <pc:docMk/>
          <pc:sldMk cId="2591542807" sldId="257"/>
        </pc:sldMkLst>
        <pc:spChg chg="mod">
          <ac:chgData name="Wynn, Stephanie" userId="fce63f8f-37c7-4291-9b68-f32264002518" providerId="ADAL" clId="{BC766C45-7FE0-4448-90E6-063BA09BF9C4}" dt="2022-10-28T15:46:00.962" v="6" actId="20577"/>
          <ac:spMkLst>
            <pc:docMk/>
            <pc:sldMk cId="2591542807" sldId="257"/>
            <ac:spMk id="4" creationId="{9DC8560D-31AE-4BFE-83E7-799454BCE4C9}"/>
          </ac:spMkLst>
        </pc:spChg>
      </pc:sldChg>
      <pc:sldChg chg="modSp mod">
        <pc:chgData name="Wynn, Stephanie" userId="fce63f8f-37c7-4291-9b68-f32264002518" providerId="ADAL" clId="{BC766C45-7FE0-4448-90E6-063BA09BF9C4}" dt="2022-10-28T15:45:57.150" v="4" actId="20577"/>
        <pc:sldMkLst>
          <pc:docMk/>
          <pc:sldMk cId="920191938" sldId="261"/>
        </pc:sldMkLst>
        <pc:spChg chg="mod">
          <ac:chgData name="Wynn, Stephanie" userId="fce63f8f-37c7-4291-9b68-f32264002518" providerId="ADAL" clId="{BC766C45-7FE0-4448-90E6-063BA09BF9C4}" dt="2022-10-28T15:45:57.150" v="4" actId="20577"/>
          <ac:spMkLst>
            <pc:docMk/>
            <pc:sldMk cId="920191938" sldId="261"/>
            <ac:spMk id="12" creationId="{50D87397-0CCF-4BCA-841C-B7FC693B0D2E}"/>
          </ac:spMkLst>
        </pc:spChg>
        <pc:spChg chg="mod">
          <ac:chgData name="Wynn, Stephanie" userId="fce63f8f-37c7-4291-9b68-f32264002518" providerId="ADAL" clId="{BC766C45-7FE0-4448-90E6-063BA09BF9C4}" dt="2022-10-28T15:45:47.838" v="2" actId="14100"/>
          <ac:spMkLst>
            <pc:docMk/>
            <pc:sldMk cId="920191938" sldId="261"/>
            <ac:spMk id="16" creationId="{9B2540DC-326A-4237-ACF2-6572001EE0B9}"/>
          </ac:spMkLst>
        </pc:spChg>
        <pc:picChg chg="mod">
          <ac:chgData name="Wynn, Stephanie" userId="fce63f8f-37c7-4291-9b68-f32264002518" providerId="ADAL" clId="{BC766C45-7FE0-4448-90E6-063BA09BF9C4}" dt="2022-10-28T15:45:37.561" v="0" actId="14826"/>
          <ac:picMkLst>
            <pc:docMk/>
            <pc:sldMk cId="920191938" sldId="261"/>
            <ac:picMk id="4" creationId="{B3A0BE12-ECD1-4051-8202-73D974A64360}"/>
          </ac:picMkLst>
        </pc:picChg>
      </pc:sldChg>
    </pc:docChg>
  </pc:docChgLst>
  <pc:docChgLst>
    <pc:chgData name="Ali, Zibraan" userId="fb472dd3-9df1-4a69-a75d-76c92106e5dd" providerId="ADAL" clId="{9D3DBE9E-7E95-4997-A42A-F9C9A4C9CF79}"/>
    <pc:docChg chg="custSel modSld">
      <pc:chgData name="Ali, Zibraan" userId="fb472dd3-9df1-4a69-a75d-76c92106e5dd" providerId="ADAL" clId="{9D3DBE9E-7E95-4997-A42A-F9C9A4C9CF79}" dt="2022-08-12T16:32:39.291" v="10" actId="1592"/>
      <pc:docMkLst>
        <pc:docMk/>
      </pc:docMkLst>
      <pc:sldChg chg="addCm delCm modCm">
        <pc:chgData name="Ali, Zibraan" userId="fb472dd3-9df1-4a69-a75d-76c92106e5dd" providerId="ADAL" clId="{9D3DBE9E-7E95-4997-A42A-F9C9A4C9CF79}" dt="2022-08-12T16:32:39.291" v="10" actId="1592"/>
        <pc:sldMkLst>
          <pc:docMk/>
          <pc:sldMk cId="2591542807" sldId="257"/>
        </pc:sldMkLst>
      </pc:sldChg>
    </pc:docChg>
  </pc:docChgLst>
  <pc:docChgLst>
    <pc:chgData name="Wynn, Stephanie" userId="S::stewynn@deloitte.com::fce63f8f-37c7-4291-9b68-f32264002518" providerId="AD" clId="Web-{EDFE2F06-F99D-C406-9FF5-D79F6D1976A0}"/>
    <pc:docChg chg="addSld modSld">
      <pc:chgData name="Wynn, Stephanie" userId="S::stewynn@deloitte.com::fce63f8f-37c7-4291-9b68-f32264002518" providerId="AD" clId="Web-{EDFE2F06-F99D-C406-9FF5-D79F6D1976A0}" dt="2022-08-09T13:18:00.061" v="9"/>
      <pc:docMkLst>
        <pc:docMk/>
      </pc:docMkLst>
      <pc:sldChg chg="modSp">
        <pc:chgData name="Wynn, Stephanie" userId="S::stewynn@deloitte.com::fce63f8f-37c7-4291-9b68-f32264002518" providerId="AD" clId="Web-{EDFE2F06-F99D-C406-9FF5-D79F6D1976A0}" dt="2022-08-09T13:17:37.106" v="8" actId="20577"/>
        <pc:sldMkLst>
          <pc:docMk/>
          <pc:sldMk cId="2591542807" sldId="257"/>
        </pc:sldMkLst>
        <pc:spChg chg="mod">
          <ac:chgData name="Wynn, Stephanie" userId="S::stewynn@deloitte.com::fce63f8f-37c7-4291-9b68-f32264002518" providerId="AD" clId="Web-{EDFE2F06-F99D-C406-9FF5-D79F6D1976A0}" dt="2022-08-09T13:17:21.699" v="6" actId="20577"/>
          <ac:spMkLst>
            <pc:docMk/>
            <pc:sldMk cId="2591542807" sldId="257"/>
            <ac:spMk id="3" creationId="{9CDF0945-9BBA-4EF4-BAC2-A7965C4795DA}"/>
          </ac:spMkLst>
        </pc:spChg>
        <pc:spChg chg="mod">
          <ac:chgData name="Wynn, Stephanie" userId="S::stewynn@deloitte.com::fce63f8f-37c7-4291-9b68-f32264002518" providerId="AD" clId="Web-{EDFE2F06-F99D-C406-9FF5-D79F6D1976A0}" dt="2022-08-09T13:17:37.106" v="8" actId="20577"/>
          <ac:spMkLst>
            <pc:docMk/>
            <pc:sldMk cId="2591542807" sldId="257"/>
            <ac:spMk id="20" creationId="{4692B08B-AC0C-49C0-9F04-22BB78AD2FB5}"/>
          </ac:spMkLst>
        </pc:spChg>
      </pc:sldChg>
      <pc:sldChg chg="add replId">
        <pc:chgData name="Wynn, Stephanie" userId="S::stewynn@deloitte.com::fce63f8f-37c7-4291-9b68-f32264002518" providerId="AD" clId="Web-{EDFE2F06-F99D-C406-9FF5-D79F6D1976A0}" dt="2022-08-09T13:18:00.061" v="9"/>
        <pc:sldMkLst>
          <pc:docMk/>
          <pc:sldMk cId="2133149274" sldId="260"/>
        </pc:sldMkLst>
      </pc:sldChg>
    </pc:docChg>
  </pc:docChgLst>
  <pc:docChgLst>
    <pc:chgData name="Wynn, Stephanie" userId="fce63f8f-37c7-4291-9b68-f32264002518" providerId="ADAL" clId="{BBFED569-3306-4E45-A277-089A3957D937}"/>
    <pc:docChg chg="undo custSel addSld delSld modSld sldOrd">
      <pc:chgData name="Wynn, Stephanie" userId="fce63f8f-37c7-4291-9b68-f32264002518" providerId="ADAL" clId="{BBFED569-3306-4E45-A277-089A3957D937}" dt="2022-08-09T14:35:56.248" v="456" actId="20577"/>
      <pc:docMkLst>
        <pc:docMk/>
      </pc:docMkLst>
      <pc:sldChg chg="addSp delSp modSp add del mod ord">
        <pc:chgData name="Wynn, Stephanie" userId="fce63f8f-37c7-4291-9b68-f32264002518" providerId="ADAL" clId="{BBFED569-3306-4E45-A277-089A3957D937}" dt="2022-08-09T13:23:08.896" v="326" actId="20577"/>
        <pc:sldMkLst>
          <pc:docMk/>
          <pc:sldMk cId="2591542807" sldId="257"/>
        </pc:sldMkLst>
        <pc:spChg chg="mod">
          <ac:chgData name="Wynn, Stephanie" userId="fce63f8f-37c7-4291-9b68-f32264002518" providerId="ADAL" clId="{BBFED569-3306-4E45-A277-089A3957D937}" dt="2022-08-09T13:21:25.602" v="309" actId="20577"/>
          <ac:spMkLst>
            <pc:docMk/>
            <pc:sldMk cId="2591542807" sldId="257"/>
            <ac:spMk id="2" creationId="{91EFA906-3173-4B30-A96B-093EB80BA597}"/>
          </ac:spMkLst>
        </pc:spChg>
        <pc:spChg chg="mod">
          <ac:chgData name="Wynn, Stephanie" userId="fce63f8f-37c7-4291-9b68-f32264002518" providerId="ADAL" clId="{BBFED569-3306-4E45-A277-089A3957D937}" dt="2022-08-08T19:43:27.845" v="142" actId="14100"/>
          <ac:spMkLst>
            <pc:docMk/>
            <pc:sldMk cId="2591542807" sldId="257"/>
            <ac:spMk id="3" creationId="{9CDF0945-9BBA-4EF4-BAC2-A7965C4795DA}"/>
          </ac:spMkLst>
        </pc:spChg>
        <pc:spChg chg="mod">
          <ac:chgData name="Wynn, Stephanie" userId="fce63f8f-37c7-4291-9b68-f32264002518" providerId="ADAL" clId="{BBFED569-3306-4E45-A277-089A3957D937}" dt="2022-08-09T13:23:08.896" v="326" actId="20577"/>
          <ac:spMkLst>
            <pc:docMk/>
            <pc:sldMk cId="2591542807" sldId="257"/>
            <ac:spMk id="4" creationId="{9DC8560D-31AE-4BFE-83E7-799454BCE4C9}"/>
          </ac:spMkLst>
        </pc:spChg>
        <pc:spChg chg="mod">
          <ac:chgData name="Wynn, Stephanie" userId="fce63f8f-37c7-4291-9b68-f32264002518" providerId="ADAL" clId="{BBFED569-3306-4E45-A277-089A3957D937}" dt="2022-08-08T19:43:44.328" v="163" actId="1036"/>
          <ac:spMkLst>
            <pc:docMk/>
            <pc:sldMk cId="2591542807" sldId="257"/>
            <ac:spMk id="5" creationId="{8A13FD6C-B39B-4F91-98E5-FA3F7E4734AB}"/>
          </ac:spMkLst>
        </pc:spChg>
        <pc:spChg chg="mod">
          <ac:chgData name="Wynn, Stephanie" userId="fce63f8f-37c7-4291-9b68-f32264002518" providerId="ADAL" clId="{BBFED569-3306-4E45-A277-089A3957D937}" dt="2022-08-08T19:44:27.289" v="230" actId="20577"/>
          <ac:spMkLst>
            <pc:docMk/>
            <pc:sldMk cId="2591542807" sldId="257"/>
            <ac:spMk id="20" creationId="{4692B08B-AC0C-49C0-9F04-22BB78AD2FB5}"/>
          </ac:spMkLst>
        </pc:spChg>
        <pc:spChg chg="add mod">
          <ac:chgData name="Wynn, Stephanie" userId="fce63f8f-37c7-4291-9b68-f32264002518" providerId="ADAL" clId="{BBFED569-3306-4E45-A277-089A3957D937}" dt="2022-08-08T19:44:01.929" v="219" actId="1035"/>
          <ac:spMkLst>
            <pc:docMk/>
            <pc:sldMk cId="2591542807" sldId="257"/>
            <ac:spMk id="22" creationId="{B79E3ACF-B46D-46F1-B658-2236A5901A74}"/>
          </ac:spMkLst>
        </pc:spChg>
        <pc:spChg chg="mod">
          <ac:chgData name="Wynn, Stephanie" userId="fce63f8f-37c7-4291-9b68-f32264002518" providerId="ADAL" clId="{BBFED569-3306-4E45-A277-089A3957D937}" dt="2022-08-08T19:44:05.512" v="227" actId="1036"/>
          <ac:spMkLst>
            <pc:docMk/>
            <pc:sldMk cId="2591542807" sldId="257"/>
            <ac:spMk id="23" creationId="{C7C6645C-8C71-4065-925A-B76369BF5B47}"/>
          </ac:spMkLst>
        </pc:spChg>
        <pc:spChg chg="mod">
          <ac:chgData name="Wynn, Stephanie" userId="fce63f8f-37c7-4291-9b68-f32264002518" providerId="ADAL" clId="{BBFED569-3306-4E45-A277-089A3957D937}" dt="2022-08-08T19:44:05.512" v="227" actId="1036"/>
          <ac:spMkLst>
            <pc:docMk/>
            <pc:sldMk cId="2591542807" sldId="257"/>
            <ac:spMk id="24" creationId="{F0F71525-7C93-4BB1-800F-D4B6D63E44AF}"/>
          </ac:spMkLst>
        </pc:spChg>
        <pc:spChg chg="mod">
          <ac:chgData name="Wynn, Stephanie" userId="fce63f8f-37c7-4291-9b68-f32264002518" providerId="ADAL" clId="{BBFED569-3306-4E45-A277-089A3957D937}" dt="2022-08-08T19:41:26.354" v="124" actId="1076"/>
          <ac:spMkLst>
            <pc:docMk/>
            <pc:sldMk cId="2591542807" sldId="257"/>
            <ac:spMk id="26" creationId="{21F3064B-E62B-4A15-B24C-0A6B2F598592}"/>
          </ac:spMkLst>
        </pc:spChg>
        <pc:spChg chg="mod">
          <ac:chgData name="Wynn, Stephanie" userId="fce63f8f-37c7-4291-9b68-f32264002518" providerId="ADAL" clId="{BBFED569-3306-4E45-A277-089A3957D937}" dt="2022-08-08T19:43:20.126" v="141" actId="1076"/>
          <ac:spMkLst>
            <pc:docMk/>
            <pc:sldMk cId="2591542807" sldId="257"/>
            <ac:spMk id="29" creationId="{47B2554E-069D-40BC-90A3-307F5F6B9B06}"/>
          </ac:spMkLst>
        </pc:spChg>
        <pc:spChg chg="mod">
          <ac:chgData name="Wynn, Stephanie" userId="fce63f8f-37c7-4291-9b68-f32264002518" providerId="ADAL" clId="{BBFED569-3306-4E45-A277-089A3957D937}" dt="2022-08-08T19:44:18.719" v="229" actId="6549"/>
          <ac:spMkLst>
            <pc:docMk/>
            <pc:sldMk cId="2591542807" sldId="257"/>
            <ac:spMk id="31" creationId="{9AD9248A-4387-4D63-8690-A7B6ACEF3B92}"/>
          </ac:spMkLst>
        </pc:spChg>
        <pc:spChg chg="mod">
          <ac:chgData name="Wynn, Stephanie" userId="fce63f8f-37c7-4291-9b68-f32264002518" providerId="ADAL" clId="{BBFED569-3306-4E45-A277-089A3957D937}" dt="2022-08-08T19:43:17.927" v="140" actId="14100"/>
          <ac:spMkLst>
            <pc:docMk/>
            <pc:sldMk cId="2591542807" sldId="257"/>
            <ac:spMk id="32" creationId="{BBD4CFAE-04A4-430E-8C0D-838CCEB2C63E}"/>
          </ac:spMkLst>
        </pc:spChg>
        <pc:picChg chg="del">
          <ac:chgData name="Wynn, Stephanie" userId="fce63f8f-37c7-4291-9b68-f32264002518" providerId="ADAL" clId="{BBFED569-3306-4E45-A277-089A3957D937}" dt="2022-08-08T19:43:00.880" v="133" actId="478"/>
          <ac:picMkLst>
            <pc:docMk/>
            <pc:sldMk cId="2591542807" sldId="257"/>
            <ac:picMk id="9" creationId="{7E72C8B4-4D03-4BD0-8373-840D960F661E}"/>
          </ac:picMkLst>
        </pc:picChg>
        <pc:picChg chg="add mod">
          <ac:chgData name="Wynn, Stephanie" userId="fce63f8f-37c7-4291-9b68-f32264002518" providerId="ADAL" clId="{BBFED569-3306-4E45-A277-089A3957D937}" dt="2022-08-08T19:44:01.929" v="219" actId="1035"/>
          <ac:picMkLst>
            <pc:docMk/>
            <pc:sldMk cId="2591542807" sldId="257"/>
            <ac:picMk id="10" creationId="{0D074D9C-20E0-4C8F-9A60-DEA39B587946}"/>
          </ac:picMkLst>
        </pc:picChg>
        <pc:picChg chg="add del">
          <ac:chgData name="Wynn, Stephanie" userId="fce63f8f-37c7-4291-9b68-f32264002518" providerId="ADAL" clId="{BBFED569-3306-4E45-A277-089A3957D937}" dt="2022-08-08T19:39:58.572" v="88" actId="22"/>
          <ac:picMkLst>
            <pc:docMk/>
            <pc:sldMk cId="2591542807" sldId="257"/>
            <ac:picMk id="12" creationId="{72476DA2-33F7-46E5-A0C5-5796B72599BC}"/>
          </ac:picMkLst>
        </pc:picChg>
        <pc:picChg chg="del">
          <ac:chgData name="Wynn, Stephanie" userId="fce63f8f-37c7-4291-9b68-f32264002518" providerId="ADAL" clId="{BBFED569-3306-4E45-A277-089A3957D937}" dt="2022-08-08T19:39:44.874" v="81" actId="478"/>
          <ac:picMkLst>
            <pc:docMk/>
            <pc:sldMk cId="2591542807" sldId="257"/>
            <ac:picMk id="13" creationId="{538209F7-0CEF-466A-9415-27787F597FCF}"/>
          </ac:picMkLst>
        </pc:picChg>
        <pc:picChg chg="add del">
          <ac:chgData name="Wynn, Stephanie" userId="fce63f8f-37c7-4291-9b68-f32264002518" providerId="ADAL" clId="{BBFED569-3306-4E45-A277-089A3957D937}" dt="2022-08-08T19:41:13.047" v="119" actId="478"/>
          <ac:picMkLst>
            <pc:docMk/>
            <pc:sldMk cId="2591542807" sldId="257"/>
            <ac:picMk id="15" creationId="{B87CC88B-999E-4794-B9C8-BD4E57DA5DFD}"/>
          </ac:picMkLst>
        </pc:picChg>
        <pc:picChg chg="add mod ord">
          <ac:chgData name="Wynn, Stephanie" userId="fce63f8f-37c7-4291-9b68-f32264002518" providerId="ADAL" clId="{BBFED569-3306-4E45-A277-089A3957D937}" dt="2022-08-08T19:44:09.761" v="228" actId="14100"/>
          <ac:picMkLst>
            <pc:docMk/>
            <pc:sldMk cId="2591542807" sldId="257"/>
            <ac:picMk id="16" creationId="{9022834F-E4A9-4263-B412-69F163D8CD5C}"/>
          </ac:picMkLst>
        </pc:picChg>
        <pc:picChg chg="add mod ord">
          <ac:chgData name="Wynn, Stephanie" userId="fce63f8f-37c7-4291-9b68-f32264002518" providerId="ADAL" clId="{BBFED569-3306-4E45-A277-089A3957D937}" dt="2022-08-08T19:43:12.219" v="138" actId="167"/>
          <ac:picMkLst>
            <pc:docMk/>
            <pc:sldMk cId="2591542807" sldId="257"/>
            <ac:picMk id="18" creationId="{6D71B5D0-4806-4AC2-9ECD-A0E761686B6B}"/>
          </ac:picMkLst>
        </pc:picChg>
        <pc:cxnChg chg="mod">
          <ac:chgData name="Wynn, Stephanie" userId="fce63f8f-37c7-4291-9b68-f32264002518" providerId="ADAL" clId="{BBFED569-3306-4E45-A277-089A3957D937}" dt="2022-08-08T19:43:44.328" v="163" actId="1036"/>
          <ac:cxnSpMkLst>
            <pc:docMk/>
            <pc:sldMk cId="2591542807" sldId="257"/>
            <ac:cxnSpMk id="6" creationId="{657802E9-7ED4-44FE-AD84-7EFEAAB28FE6}"/>
          </ac:cxnSpMkLst>
        </pc:cxnChg>
        <pc:cxnChg chg="mod">
          <ac:chgData name="Wynn, Stephanie" userId="fce63f8f-37c7-4291-9b68-f32264002518" providerId="ADAL" clId="{BBFED569-3306-4E45-A277-089A3957D937}" dt="2022-08-08T19:43:44.328" v="163" actId="1036"/>
          <ac:cxnSpMkLst>
            <pc:docMk/>
            <pc:sldMk cId="2591542807" sldId="257"/>
            <ac:cxnSpMk id="7" creationId="{FD7FB4C4-CFE4-49E3-98CA-92A359A9261D}"/>
          </ac:cxnSpMkLst>
        </pc:cxnChg>
      </pc:sldChg>
      <pc:sldChg chg="addSp delSp modSp mod">
        <pc:chgData name="Wynn, Stephanie" userId="fce63f8f-37c7-4291-9b68-f32264002518" providerId="ADAL" clId="{BBFED569-3306-4E45-A277-089A3957D937}" dt="2022-08-09T14:35:56.248" v="456" actId="20577"/>
        <pc:sldMkLst>
          <pc:docMk/>
          <pc:sldMk cId="1758609409" sldId="259"/>
        </pc:sldMkLst>
        <pc:spChg chg="mod">
          <ac:chgData name="Wynn, Stephanie" userId="fce63f8f-37c7-4291-9b68-f32264002518" providerId="ADAL" clId="{BBFED569-3306-4E45-A277-089A3957D937}" dt="2022-08-09T14:35:52.548" v="454" actId="20577"/>
          <ac:spMkLst>
            <pc:docMk/>
            <pc:sldMk cId="1758609409" sldId="259"/>
            <ac:spMk id="17" creationId="{376B3AEF-F4BB-46D6-B9C2-5CEC9AB7B59B}"/>
          </ac:spMkLst>
        </pc:spChg>
        <pc:spChg chg="mod">
          <ac:chgData name="Wynn, Stephanie" userId="fce63f8f-37c7-4291-9b68-f32264002518" providerId="ADAL" clId="{BBFED569-3306-4E45-A277-089A3957D937}" dt="2022-08-09T14:35:56.248" v="456" actId="20577"/>
          <ac:spMkLst>
            <pc:docMk/>
            <pc:sldMk cId="1758609409" sldId="259"/>
            <ac:spMk id="20" creationId="{F82A9E41-0A06-4E71-AE42-7613CF44D3B2}"/>
          </ac:spMkLst>
        </pc:spChg>
        <pc:spChg chg="mod">
          <ac:chgData name="Wynn, Stephanie" userId="fce63f8f-37c7-4291-9b68-f32264002518" providerId="ADAL" clId="{BBFED569-3306-4E45-A277-089A3957D937}" dt="2022-08-08T19:44:36.952" v="241" actId="20577"/>
          <ac:spMkLst>
            <pc:docMk/>
            <pc:sldMk cId="1758609409" sldId="259"/>
            <ac:spMk id="25" creationId="{8587E372-C9DA-42BB-9EBD-D6F5445010E2}"/>
          </ac:spMkLst>
        </pc:spChg>
        <pc:spChg chg="mod">
          <ac:chgData name="Wynn, Stephanie" userId="fce63f8f-37c7-4291-9b68-f32264002518" providerId="ADAL" clId="{BBFED569-3306-4E45-A277-089A3957D937}" dt="2022-08-08T19:48:50.074" v="273" actId="20577"/>
          <ac:spMkLst>
            <pc:docMk/>
            <pc:sldMk cId="1758609409" sldId="259"/>
            <ac:spMk id="39" creationId="{9B4442A8-D37E-4688-A15D-EF8C4FD8EBE4}"/>
          </ac:spMkLst>
        </pc:spChg>
        <pc:picChg chg="del">
          <ac:chgData name="Wynn, Stephanie" userId="fce63f8f-37c7-4291-9b68-f32264002518" providerId="ADAL" clId="{BBFED569-3306-4E45-A277-089A3957D937}" dt="2022-08-08T19:47:52.250" v="242" actId="478"/>
          <ac:picMkLst>
            <pc:docMk/>
            <pc:sldMk cId="1758609409" sldId="259"/>
            <ac:picMk id="5" creationId="{686F6E75-82E6-4890-B3B4-89EA8696BFC8}"/>
          </ac:picMkLst>
        </pc:picChg>
        <pc:picChg chg="add mod">
          <ac:chgData name="Wynn, Stephanie" userId="fce63f8f-37c7-4291-9b68-f32264002518" providerId="ADAL" clId="{BBFED569-3306-4E45-A277-089A3957D937}" dt="2022-08-08T19:48:09.990" v="252" actId="692"/>
          <ac:picMkLst>
            <pc:docMk/>
            <pc:sldMk cId="1758609409" sldId="259"/>
            <ac:picMk id="6" creationId="{4E04FE29-A734-4DE0-9BA9-85E5F574C602}"/>
          </ac:picMkLst>
        </pc:picChg>
        <pc:picChg chg="add mod">
          <ac:chgData name="Wynn, Stephanie" userId="fce63f8f-37c7-4291-9b68-f32264002518" providerId="ADAL" clId="{BBFED569-3306-4E45-A277-089A3957D937}" dt="2022-08-08T19:50:08.412" v="280" actId="692"/>
          <ac:picMkLst>
            <pc:docMk/>
            <pc:sldMk cId="1758609409" sldId="259"/>
            <ac:picMk id="8" creationId="{BAB40ADB-2D76-406C-9D3E-184BDBF781C2}"/>
          </ac:picMkLst>
        </pc:picChg>
        <pc:picChg chg="del">
          <ac:chgData name="Wynn, Stephanie" userId="fce63f8f-37c7-4291-9b68-f32264002518" providerId="ADAL" clId="{BBFED569-3306-4E45-A277-089A3957D937}" dt="2022-08-08T19:49:58.474" v="274" actId="478"/>
          <ac:picMkLst>
            <pc:docMk/>
            <pc:sldMk cId="1758609409" sldId="259"/>
            <ac:picMk id="9" creationId="{741C72E1-4B27-4B43-9FEC-EB5CFCD25DD2}"/>
          </ac:picMkLst>
        </pc:picChg>
      </pc:sldChg>
      <pc:sldChg chg="modSp mod">
        <pc:chgData name="Wynn, Stephanie" userId="fce63f8f-37c7-4291-9b68-f32264002518" providerId="ADAL" clId="{BBFED569-3306-4E45-A277-089A3957D937}" dt="2022-08-09T14:35:47.291" v="452" actId="20577"/>
        <pc:sldMkLst>
          <pc:docMk/>
          <pc:sldMk cId="2133149274" sldId="260"/>
        </pc:sldMkLst>
        <pc:spChg chg="mod">
          <ac:chgData name="Wynn, Stephanie" userId="fce63f8f-37c7-4291-9b68-f32264002518" providerId="ADAL" clId="{BBFED569-3306-4E45-A277-089A3957D937}" dt="2022-08-09T14:35:43.975" v="450" actId="20577"/>
          <ac:spMkLst>
            <pc:docMk/>
            <pc:sldMk cId="2133149274" sldId="260"/>
            <ac:spMk id="26" creationId="{21F3064B-E62B-4A15-B24C-0A6B2F598592}"/>
          </ac:spMkLst>
        </pc:spChg>
        <pc:spChg chg="mod">
          <ac:chgData name="Wynn, Stephanie" userId="fce63f8f-37c7-4291-9b68-f32264002518" providerId="ADAL" clId="{BBFED569-3306-4E45-A277-089A3957D937}" dt="2022-08-09T14:35:47.291" v="452" actId="20577"/>
          <ac:spMkLst>
            <pc:docMk/>
            <pc:sldMk cId="2133149274" sldId="260"/>
            <ac:spMk id="29" creationId="{47B2554E-069D-40BC-90A3-307F5F6B9B06}"/>
          </ac:spMkLst>
        </pc:spChg>
      </pc:sldChg>
      <pc:sldChg chg="addSp delSp modSp add mod">
        <pc:chgData name="Wynn, Stephanie" userId="fce63f8f-37c7-4291-9b68-f32264002518" providerId="ADAL" clId="{BBFED569-3306-4E45-A277-089A3957D937}" dt="2022-08-09T14:35:36.568" v="448" actId="1036"/>
        <pc:sldMkLst>
          <pc:docMk/>
          <pc:sldMk cId="920191938" sldId="261"/>
        </pc:sldMkLst>
        <pc:spChg chg="mod">
          <ac:chgData name="Wynn, Stephanie" userId="fce63f8f-37c7-4291-9b68-f32264002518" providerId="ADAL" clId="{BBFED569-3306-4E45-A277-089A3957D937}" dt="2022-08-09T13:22:58.673" v="322" actId="20577"/>
          <ac:spMkLst>
            <pc:docMk/>
            <pc:sldMk cId="920191938" sldId="261"/>
            <ac:spMk id="2" creationId="{309CC63F-D171-47CD-9EB1-68C162408E6A}"/>
          </ac:spMkLst>
        </pc:spChg>
        <pc:spChg chg="mod">
          <ac:chgData name="Wynn, Stephanie" userId="fce63f8f-37c7-4291-9b68-f32264002518" providerId="ADAL" clId="{BBFED569-3306-4E45-A277-089A3957D937}" dt="2022-08-09T14:35:17.581" v="413" actId="1035"/>
          <ac:spMkLst>
            <pc:docMk/>
            <pc:sldMk cId="920191938" sldId="261"/>
            <ac:spMk id="6" creationId="{96DC3FAC-057E-40F5-A119-0BEF69C7D4BC}"/>
          </ac:spMkLst>
        </pc:spChg>
        <pc:spChg chg="mod">
          <ac:chgData name="Wynn, Stephanie" userId="fce63f8f-37c7-4291-9b68-f32264002518" providerId="ADAL" clId="{BBFED569-3306-4E45-A277-089A3957D937}" dt="2022-08-09T14:35:14.556" v="407" actId="1035"/>
          <ac:spMkLst>
            <pc:docMk/>
            <pc:sldMk cId="920191938" sldId="261"/>
            <ac:spMk id="11" creationId="{724244F6-B236-4C5A-B3A2-B80769004E94}"/>
          </ac:spMkLst>
        </pc:spChg>
        <pc:spChg chg="mod">
          <ac:chgData name="Wynn, Stephanie" userId="fce63f8f-37c7-4291-9b68-f32264002518" providerId="ADAL" clId="{BBFED569-3306-4E45-A277-089A3957D937}" dt="2022-08-09T13:23:01.752" v="324" actId="20577"/>
          <ac:spMkLst>
            <pc:docMk/>
            <pc:sldMk cId="920191938" sldId="261"/>
            <ac:spMk id="12" creationId="{50D87397-0CCF-4BCA-841C-B7FC693B0D2E}"/>
          </ac:spMkLst>
        </pc:spChg>
        <pc:spChg chg="mod">
          <ac:chgData name="Wynn, Stephanie" userId="fce63f8f-37c7-4291-9b68-f32264002518" providerId="ADAL" clId="{BBFED569-3306-4E45-A277-089A3957D937}" dt="2022-08-09T14:35:36.568" v="448" actId="1036"/>
          <ac:spMkLst>
            <pc:docMk/>
            <pc:sldMk cId="920191938" sldId="261"/>
            <ac:spMk id="13" creationId="{E01C5459-BF95-4E34-8D3F-021FBB767299}"/>
          </ac:spMkLst>
        </pc:spChg>
        <pc:spChg chg="mod">
          <ac:chgData name="Wynn, Stephanie" userId="fce63f8f-37c7-4291-9b68-f32264002518" providerId="ADAL" clId="{BBFED569-3306-4E45-A277-089A3957D937}" dt="2022-08-09T14:35:30.991" v="440" actId="1035"/>
          <ac:spMkLst>
            <pc:docMk/>
            <pc:sldMk cId="920191938" sldId="261"/>
            <ac:spMk id="16" creationId="{9B2540DC-326A-4237-ACF2-6572001EE0B9}"/>
          </ac:spMkLst>
        </pc:spChg>
        <pc:spChg chg="mod">
          <ac:chgData name="Wynn, Stephanie" userId="fce63f8f-37c7-4291-9b68-f32264002518" providerId="ADAL" clId="{BBFED569-3306-4E45-A277-089A3957D937}" dt="2022-08-09T14:35:30.991" v="440" actId="1035"/>
          <ac:spMkLst>
            <pc:docMk/>
            <pc:sldMk cId="920191938" sldId="261"/>
            <ac:spMk id="17" creationId="{12A7A7A5-7332-46D0-9AA2-61549A3CDE76}"/>
          </ac:spMkLst>
        </pc:spChg>
        <pc:spChg chg="mod ord">
          <ac:chgData name="Wynn, Stephanie" userId="fce63f8f-37c7-4291-9b68-f32264002518" providerId="ADAL" clId="{BBFED569-3306-4E45-A277-089A3957D937}" dt="2022-08-09T14:35:30.991" v="440" actId="1035"/>
          <ac:spMkLst>
            <pc:docMk/>
            <pc:sldMk cId="920191938" sldId="261"/>
            <ac:spMk id="18" creationId="{B78A1DAB-7276-4339-AB7B-DF911F79F407}"/>
          </ac:spMkLst>
        </pc:spChg>
        <pc:spChg chg="mod ord">
          <ac:chgData name="Wynn, Stephanie" userId="fce63f8f-37c7-4291-9b68-f32264002518" providerId="ADAL" clId="{BBFED569-3306-4E45-A277-089A3957D937}" dt="2022-08-09T14:35:33.891" v="441" actId="1076"/>
          <ac:spMkLst>
            <pc:docMk/>
            <pc:sldMk cId="920191938" sldId="261"/>
            <ac:spMk id="19" creationId="{419F07C5-C6E0-4644-ABEC-12C50E84195D}"/>
          </ac:spMkLst>
        </pc:spChg>
        <pc:picChg chg="add mod ord">
          <ac:chgData name="Wynn, Stephanie" userId="fce63f8f-37c7-4291-9b68-f32264002518" providerId="ADAL" clId="{BBFED569-3306-4E45-A277-089A3957D937}" dt="2022-08-09T14:35:30.991" v="440" actId="1035"/>
          <ac:picMkLst>
            <pc:docMk/>
            <pc:sldMk cId="920191938" sldId="261"/>
            <ac:picMk id="4" creationId="{B3A0BE12-ECD1-4051-8202-73D974A64360}"/>
          </ac:picMkLst>
        </pc:picChg>
        <pc:picChg chg="del mod">
          <ac:chgData name="Wynn, Stephanie" userId="fce63f8f-37c7-4291-9b68-f32264002518" providerId="ADAL" clId="{BBFED569-3306-4E45-A277-089A3957D937}" dt="2022-08-09T13:24:16.153" v="328" actId="478"/>
          <ac:picMkLst>
            <pc:docMk/>
            <pc:sldMk cId="920191938" sldId="261"/>
            <ac:picMk id="9" creationId="{425B30B8-E8BA-4009-9DE0-BCAFF29F70A3}"/>
          </ac:picMkLst>
        </pc:picChg>
        <pc:picChg chg="add mod">
          <ac:chgData name="Wynn, Stephanie" userId="fce63f8f-37c7-4291-9b68-f32264002518" providerId="ADAL" clId="{BBFED569-3306-4E45-A277-089A3957D937}" dt="2022-08-09T14:35:30.991" v="440" actId="1035"/>
          <ac:picMkLst>
            <pc:docMk/>
            <pc:sldMk cId="920191938" sldId="261"/>
            <ac:picMk id="10" creationId="{EAF72944-F416-48E2-BDD3-58924FDC9AF4}"/>
          </ac:picMkLst>
        </pc:picChg>
        <pc:picChg chg="del">
          <ac:chgData name="Wynn, Stephanie" userId="fce63f8f-37c7-4291-9b68-f32264002518" providerId="ADAL" clId="{BBFED569-3306-4E45-A277-089A3957D937}" dt="2022-08-09T13:24:35.208" v="330" actId="478"/>
          <ac:picMkLst>
            <pc:docMk/>
            <pc:sldMk cId="920191938" sldId="261"/>
            <ac:picMk id="15" creationId="{881918A5-F49E-40FA-896C-52D96123275B}"/>
          </ac:picMkLst>
        </pc:picChg>
      </pc:sldChg>
      <pc:sldChg chg="add del">
        <pc:chgData name="Wynn, Stephanie" userId="fce63f8f-37c7-4291-9b68-f32264002518" providerId="ADAL" clId="{BBFED569-3306-4E45-A277-089A3957D937}" dt="2022-08-09T13:31:05.228" v="382" actId="47"/>
        <pc:sldMkLst>
          <pc:docMk/>
          <pc:sldMk cId="3210000113" sldId="262"/>
        </pc:sldMkLst>
      </pc:sldChg>
    </pc:docChg>
  </pc:docChgLst>
  <pc:docChgLst>
    <pc:chgData name="Niemi, Molly" userId="c43c65d8-9756-4f8e-a127-9ae6aff42cc9" providerId="ADAL" clId="{1B465F89-10B8-4E8B-A1AF-5F233307EAEF}"/>
    <pc:docChg chg="undo custSel modSld">
      <pc:chgData name="Niemi, Molly" userId="c43c65d8-9756-4f8e-a127-9ae6aff42cc9" providerId="ADAL" clId="{1B465F89-10B8-4E8B-A1AF-5F233307EAEF}" dt="2022-08-12T15:03:32.049" v="1233" actId="20577"/>
      <pc:docMkLst>
        <pc:docMk/>
      </pc:docMkLst>
      <pc:sldChg chg="modSp mod">
        <pc:chgData name="Niemi, Molly" userId="c43c65d8-9756-4f8e-a127-9ae6aff42cc9" providerId="ADAL" clId="{1B465F89-10B8-4E8B-A1AF-5F233307EAEF}" dt="2022-08-12T14:37:18.277" v="1199" actId="27636"/>
        <pc:sldMkLst>
          <pc:docMk/>
          <pc:sldMk cId="2591542807" sldId="257"/>
        </pc:sldMkLst>
        <pc:spChg chg="mod">
          <ac:chgData name="Niemi, Molly" userId="c43c65d8-9756-4f8e-a127-9ae6aff42cc9" providerId="ADAL" clId="{1B465F89-10B8-4E8B-A1AF-5F233307EAEF}" dt="2022-08-12T14:37:18.277" v="1199" actId="27636"/>
          <ac:spMkLst>
            <pc:docMk/>
            <pc:sldMk cId="2591542807" sldId="257"/>
            <ac:spMk id="2" creationId="{91EFA906-3173-4B30-A96B-093EB80BA597}"/>
          </ac:spMkLst>
        </pc:spChg>
        <pc:spChg chg="mod">
          <ac:chgData name="Niemi, Molly" userId="c43c65d8-9756-4f8e-a127-9ae6aff42cc9" providerId="ADAL" clId="{1B465F89-10B8-4E8B-A1AF-5F233307EAEF}" dt="2022-08-12T14:04:02.560" v="1187" actId="20577"/>
          <ac:spMkLst>
            <pc:docMk/>
            <pc:sldMk cId="2591542807" sldId="257"/>
            <ac:spMk id="3" creationId="{9CDF0945-9BBA-4EF4-BAC2-A7965C4795DA}"/>
          </ac:spMkLst>
        </pc:spChg>
        <pc:spChg chg="mod">
          <ac:chgData name="Niemi, Molly" userId="c43c65d8-9756-4f8e-a127-9ae6aff42cc9" providerId="ADAL" clId="{1B465F89-10B8-4E8B-A1AF-5F233307EAEF}" dt="2022-08-10T13:10:42.848" v="652" actId="255"/>
          <ac:spMkLst>
            <pc:docMk/>
            <pc:sldMk cId="2591542807" sldId="257"/>
            <ac:spMk id="25" creationId="{C2D4D11C-DABA-45C8-900C-9174C53E6DD9}"/>
          </ac:spMkLst>
        </pc:spChg>
      </pc:sldChg>
      <pc:sldChg chg="addSp modSp mod addCm modCm">
        <pc:chgData name="Niemi, Molly" userId="c43c65d8-9756-4f8e-a127-9ae6aff42cc9" providerId="ADAL" clId="{1B465F89-10B8-4E8B-A1AF-5F233307EAEF}" dt="2022-08-12T15:03:32.049" v="1233" actId="20577"/>
        <pc:sldMkLst>
          <pc:docMk/>
          <pc:sldMk cId="1758609409" sldId="259"/>
        </pc:sldMkLst>
        <pc:spChg chg="add mod">
          <ac:chgData name="Niemi, Molly" userId="c43c65d8-9756-4f8e-a127-9ae6aff42cc9" providerId="ADAL" clId="{1B465F89-10B8-4E8B-A1AF-5F233307EAEF}" dt="2022-08-10T13:26:41.255" v="684" actId="20577"/>
          <ac:spMkLst>
            <pc:docMk/>
            <pc:sldMk cId="1758609409" sldId="259"/>
            <ac:spMk id="15" creationId="{62EEBA5A-1951-49F9-9512-9871CBCC352A}"/>
          </ac:spMkLst>
        </pc:spChg>
        <pc:spChg chg="add mod">
          <ac:chgData name="Niemi, Molly" userId="c43c65d8-9756-4f8e-a127-9ae6aff42cc9" providerId="ADAL" clId="{1B465F89-10B8-4E8B-A1AF-5F233307EAEF}" dt="2022-08-12T15:03:32.049" v="1233" actId="20577"/>
          <ac:spMkLst>
            <pc:docMk/>
            <pc:sldMk cId="1758609409" sldId="259"/>
            <ac:spMk id="19" creationId="{E3D2660D-DA3F-4F91-9D2E-D85192EF32B0}"/>
          </ac:spMkLst>
        </pc:spChg>
        <pc:cxnChg chg="add mod">
          <ac:chgData name="Niemi, Molly" userId="c43c65d8-9756-4f8e-a127-9ae6aff42cc9" providerId="ADAL" clId="{1B465F89-10B8-4E8B-A1AF-5F233307EAEF}" dt="2022-08-10T13:26:30.708" v="656" actId="1076"/>
          <ac:cxnSpMkLst>
            <pc:docMk/>
            <pc:sldMk cId="1758609409" sldId="259"/>
            <ac:cxnSpMk id="16" creationId="{45DFDF8D-F9C1-49F5-A9F6-E25BD3BAA7B5}"/>
          </ac:cxnSpMkLst>
        </pc:cxnChg>
        <pc:cxnChg chg="add mod">
          <ac:chgData name="Niemi, Molly" userId="c43c65d8-9756-4f8e-a127-9ae6aff42cc9" providerId="ADAL" clId="{1B465F89-10B8-4E8B-A1AF-5F233307EAEF}" dt="2022-08-10T13:26:30.708" v="656" actId="1076"/>
          <ac:cxnSpMkLst>
            <pc:docMk/>
            <pc:sldMk cId="1758609409" sldId="259"/>
            <ac:cxnSpMk id="18" creationId="{EB871782-A026-4DCE-B6BF-9ECD28A88B9B}"/>
          </ac:cxnSpMkLst>
        </pc:cxnChg>
      </pc:sldChg>
      <pc:sldChg chg="addSp delSp modSp mod">
        <pc:chgData name="Niemi, Molly" userId="c43c65d8-9756-4f8e-a127-9ae6aff42cc9" providerId="ADAL" clId="{1B465F89-10B8-4E8B-A1AF-5F233307EAEF}" dt="2022-08-10T13:08:57.881" v="650" actId="1076"/>
        <pc:sldMkLst>
          <pc:docMk/>
          <pc:sldMk cId="2133149274" sldId="260"/>
        </pc:sldMkLst>
        <pc:spChg chg="del mod">
          <ac:chgData name="Niemi, Molly" userId="c43c65d8-9756-4f8e-a127-9ae6aff42cc9" providerId="ADAL" clId="{1B465F89-10B8-4E8B-A1AF-5F233307EAEF}" dt="2022-08-09T20:46:46.766" v="10" actId="478"/>
          <ac:spMkLst>
            <pc:docMk/>
            <pc:sldMk cId="2133149274" sldId="260"/>
            <ac:spMk id="3" creationId="{9CDF0945-9BBA-4EF4-BAC2-A7965C4795DA}"/>
          </ac:spMkLst>
        </pc:spChg>
        <pc:spChg chg="add del mod">
          <ac:chgData name="Niemi, Molly" userId="c43c65d8-9756-4f8e-a127-9ae6aff42cc9" providerId="ADAL" clId="{1B465F89-10B8-4E8B-A1AF-5F233307EAEF}" dt="2022-08-09T20:46:59.573" v="13" actId="1076"/>
          <ac:spMkLst>
            <pc:docMk/>
            <pc:sldMk cId="2133149274" sldId="260"/>
            <ac:spMk id="5" creationId="{8A13FD6C-B39B-4F91-98E5-FA3F7E4734AB}"/>
          </ac:spMkLst>
        </pc:spChg>
        <pc:spChg chg="add mod">
          <ac:chgData name="Niemi, Molly" userId="c43c65d8-9756-4f8e-a127-9ae6aff42cc9" providerId="ADAL" clId="{1B465F89-10B8-4E8B-A1AF-5F233307EAEF}" dt="2022-08-10T13:08:49.942" v="649" actId="20577"/>
          <ac:spMkLst>
            <pc:docMk/>
            <pc:sldMk cId="2133149274" sldId="260"/>
            <ac:spMk id="19" creationId="{EA439DEC-2CAD-4FA3-A953-2A2F67CECDBF}"/>
          </ac:spMkLst>
        </pc:spChg>
        <pc:spChg chg="mod">
          <ac:chgData name="Niemi, Molly" userId="c43c65d8-9756-4f8e-a127-9ae6aff42cc9" providerId="ADAL" clId="{1B465F89-10B8-4E8B-A1AF-5F233307EAEF}" dt="2022-08-09T20:46:59.573" v="13" actId="1076"/>
          <ac:spMkLst>
            <pc:docMk/>
            <pc:sldMk cId="2133149274" sldId="260"/>
            <ac:spMk id="20" creationId="{4692B08B-AC0C-49C0-9F04-22BB78AD2FB5}"/>
          </ac:spMkLst>
        </pc:spChg>
        <pc:spChg chg="mod">
          <ac:chgData name="Niemi, Molly" userId="c43c65d8-9756-4f8e-a127-9ae6aff42cc9" providerId="ADAL" clId="{1B465F89-10B8-4E8B-A1AF-5F233307EAEF}" dt="2022-08-09T20:48:24.603" v="16" actId="1076"/>
          <ac:spMkLst>
            <pc:docMk/>
            <pc:sldMk cId="2133149274" sldId="260"/>
            <ac:spMk id="22" creationId="{B79E3ACF-B46D-46F1-B658-2236A5901A74}"/>
          </ac:spMkLst>
        </pc:spChg>
        <pc:spChg chg="mod">
          <ac:chgData name="Niemi, Molly" userId="c43c65d8-9756-4f8e-a127-9ae6aff42cc9" providerId="ADAL" clId="{1B465F89-10B8-4E8B-A1AF-5F233307EAEF}" dt="2022-08-09T20:48:24.603" v="16" actId="1076"/>
          <ac:spMkLst>
            <pc:docMk/>
            <pc:sldMk cId="2133149274" sldId="260"/>
            <ac:spMk id="23" creationId="{C7C6645C-8C71-4065-925A-B76369BF5B47}"/>
          </ac:spMkLst>
        </pc:spChg>
        <pc:spChg chg="mod">
          <ac:chgData name="Niemi, Molly" userId="c43c65d8-9756-4f8e-a127-9ae6aff42cc9" providerId="ADAL" clId="{1B465F89-10B8-4E8B-A1AF-5F233307EAEF}" dt="2022-08-09T20:48:24.603" v="16" actId="1076"/>
          <ac:spMkLst>
            <pc:docMk/>
            <pc:sldMk cId="2133149274" sldId="260"/>
            <ac:spMk id="24" creationId="{F0F71525-7C93-4BB1-800F-D4B6D63E44AF}"/>
          </ac:spMkLst>
        </pc:spChg>
        <pc:spChg chg="mod">
          <ac:chgData name="Niemi, Molly" userId="c43c65d8-9756-4f8e-a127-9ae6aff42cc9" providerId="ADAL" clId="{1B465F89-10B8-4E8B-A1AF-5F233307EAEF}" dt="2022-08-09T20:48:24.603" v="16" actId="1076"/>
          <ac:spMkLst>
            <pc:docMk/>
            <pc:sldMk cId="2133149274" sldId="260"/>
            <ac:spMk id="26" creationId="{21F3064B-E62B-4A15-B24C-0A6B2F598592}"/>
          </ac:spMkLst>
        </pc:spChg>
        <pc:spChg chg="mod">
          <ac:chgData name="Niemi, Molly" userId="c43c65d8-9756-4f8e-a127-9ae6aff42cc9" providerId="ADAL" clId="{1B465F89-10B8-4E8B-A1AF-5F233307EAEF}" dt="2022-08-10T13:08:57.881" v="650" actId="1076"/>
          <ac:spMkLst>
            <pc:docMk/>
            <pc:sldMk cId="2133149274" sldId="260"/>
            <ac:spMk id="31" creationId="{9AD9248A-4387-4D63-8690-A7B6ACEF3B92}"/>
          </ac:spMkLst>
        </pc:spChg>
        <pc:picChg chg="mod">
          <ac:chgData name="Niemi, Molly" userId="c43c65d8-9756-4f8e-a127-9ae6aff42cc9" providerId="ADAL" clId="{1B465F89-10B8-4E8B-A1AF-5F233307EAEF}" dt="2022-08-09T20:48:24.603" v="16" actId="1076"/>
          <ac:picMkLst>
            <pc:docMk/>
            <pc:sldMk cId="2133149274" sldId="260"/>
            <ac:picMk id="10" creationId="{0D074D9C-20E0-4C8F-9A60-DEA39B587946}"/>
          </ac:picMkLst>
        </pc:picChg>
        <pc:picChg chg="mod">
          <ac:chgData name="Niemi, Molly" userId="c43c65d8-9756-4f8e-a127-9ae6aff42cc9" providerId="ADAL" clId="{1B465F89-10B8-4E8B-A1AF-5F233307EAEF}" dt="2022-08-09T20:48:24.603" v="16" actId="1076"/>
          <ac:picMkLst>
            <pc:docMk/>
            <pc:sldMk cId="2133149274" sldId="260"/>
            <ac:picMk id="16" creationId="{9022834F-E4A9-4263-B412-69F163D8CD5C}"/>
          </ac:picMkLst>
        </pc:picChg>
        <pc:cxnChg chg="mod">
          <ac:chgData name="Niemi, Molly" userId="c43c65d8-9756-4f8e-a127-9ae6aff42cc9" providerId="ADAL" clId="{1B465F89-10B8-4E8B-A1AF-5F233307EAEF}" dt="2022-08-09T20:46:59.573" v="13" actId="1076"/>
          <ac:cxnSpMkLst>
            <pc:docMk/>
            <pc:sldMk cId="2133149274" sldId="260"/>
            <ac:cxnSpMk id="6" creationId="{657802E9-7ED4-44FE-AD84-7EFEAAB28FE6}"/>
          </ac:cxnSpMkLst>
        </pc:cxnChg>
        <pc:cxnChg chg="mod">
          <ac:chgData name="Niemi, Molly" userId="c43c65d8-9756-4f8e-a127-9ae6aff42cc9" providerId="ADAL" clId="{1B465F89-10B8-4E8B-A1AF-5F233307EAEF}" dt="2022-08-09T20:46:59.573" v="13" actId="1076"/>
          <ac:cxnSpMkLst>
            <pc:docMk/>
            <pc:sldMk cId="2133149274" sldId="260"/>
            <ac:cxnSpMk id="7" creationId="{FD7FB4C4-CFE4-49E3-98CA-92A359A9261D}"/>
          </ac:cxnSpMkLst>
        </pc:cxnChg>
      </pc:sldChg>
      <pc:sldChg chg="addSp delSp modSp mod">
        <pc:chgData name="Niemi, Molly" userId="c43c65d8-9756-4f8e-a127-9ae6aff42cc9" providerId="ADAL" clId="{1B465F89-10B8-4E8B-A1AF-5F233307EAEF}" dt="2022-08-12T14:37:31.045" v="1202" actId="478"/>
        <pc:sldMkLst>
          <pc:docMk/>
          <pc:sldMk cId="920191938" sldId="261"/>
        </pc:sldMkLst>
        <pc:spChg chg="del">
          <ac:chgData name="Niemi, Molly" userId="c43c65d8-9756-4f8e-a127-9ae6aff42cc9" providerId="ADAL" clId="{1B465F89-10B8-4E8B-A1AF-5F233307EAEF}" dt="2022-08-12T14:37:27.006" v="1200" actId="478"/>
          <ac:spMkLst>
            <pc:docMk/>
            <pc:sldMk cId="920191938" sldId="261"/>
            <ac:spMk id="2" creationId="{309CC63F-D171-47CD-9EB1-68C162408E6A}"/>
          </ac:spMkLst>
        </pc:spChg>
        <pc:spChg chg="add del mod">
          <ac:chgData name="Niemi, Molly" userId="c43c65d8-9756-4f8e-a127-9ae6aff42cc9" providerId="ADAL" clId="{1B465F89-10B8-4E8B-A1AF-5F233307EAEF}" dt="2022-08-12T14:37:31.045" v="1202" actId="478"/>
          <ac:spMkLst>
            <pc:docMk/>
            <pc:sldMk cId="920191938" sldId="261"/>
            <ac:spMk id="9" creationId="{8472B837-92E7-49E6-B850-AA4E6B77A992}"/>
          </ac:spMkLst>
        </pc:spChg>
        <pc:spChg chg="add mod">
          <ac:chgData name="Niemi, Molly" userId="c43c65d8-9756-4f8e-a127-9ae6aff42cc9" providerId="ADAL" clId="{1B465F89-10B8-4E8B-A1AF-5F233307EAEF}" dt="2022-08-12T14:37:27.888" v="1201"/>
          <ac:spMkLst>
            <pc:docMk/>
            <pc:sldMk cId="920191938" sldId="261"/>
            <ac:spMk id="20" creationId="{B844E209-C282-4F1A-B879-BAA4538C5516}"/>
          </ac:spMkLst>
        </pc:spChg>
      </pc:sldChg>
    </pc:docChg>
  </pc:docChgLst>
  <pc:docChgLst>
    <pc:chgData name="Wynn, Stephanie" userId="fce63f8f-37c7-4291-9b68-f32264002518" providerId="ADAL" clId="{F8644312-7831-4342-AE0A-A2A87D6EEAF0}"/>
    <pc:docChg chg="undo custSel addSld modSld">
      <pc:chgData name="Wynn, Stephanie" userId="fce63f8f-37c7-4291-9b68-f32264002518" providerId="ADAL" clId="{F8644312-7831-4342-AE0A-A2A87D6EEAF0}" dt="2022-08-12T15:36:57.212" v="2418" actId="20577"/>
      <pc:docMkLst>
        <pc:docMk/>
      </pc:docMkLst>
      <pc:sldChg chg="modSp mod addCm modCm">
        <pc:chgData name="Wynn, Stephanie" userId="fce63f8f-37c7-4291-9b68-f32264002518" providerId="ADAL" clId="{F8644312-7831-4342-AE0A-A2A87D6EEAF0}" dt="2022-08-12T15:36:24.972" v="2391" actId="20577"/>
        <pc:sldMkLst>
          <pc:docMk/>
          <pc:sldMk cId="2591542807" sldId="257"/>
        </pc:sldMkLst>
        <pc:spChg chg="mod">
          <ac:chgData name="Wynn, Stephanie" userId="fce63f8f-37c7-4291-9b68-f32264002518" providerId="ADAL" clId="{F8644312-7831-4342-AE0A-A2A87D6EEAF0}" dt="2022-08-12T15:36:24.972" v="2391" actId="20577"/>
          <ac:spMkLst>
            <pc:docMk/>
            <pc:sldMk cId="2591542807" sldId="257"/>
            <ac:spMk id="2" creationId="{91EFA906-3173-4B30-A96B-093EB80BA597}"/>
          </ac:spMkLst>
        </pc:spChg>
        <pc:spChg chg="mod">
          <ac:chgData name="Wynn, Stephanie" userId="fce63f8f-37c7-4291-9b68-f32264002518" providerId="ADAL" clId="{F8644312-7831-4342-AE0A-A2A87D6EEAF0}" dt="2022-08-12T15:35:31.588" v="2370" actId="20577"/>
          <ac:spMkLst>
            <pc:docMk/>
            <pc:sldMk cId="2591542807" sldId="257"/>
            <ac:spMk id="3" creationId="{9CDF0945-9BBA-4EF4-BAC2-A7965C4795DA}"/>
          </ac:spMkLst>
        </pc:spChg>
        <pc:spChg chg="mod">
          <ac:chgData name="Wynn, Stephanie" userId="fce63f8f-37c7-4291-9b68-f32264002518" providerId="ADAL" clId="{F8644312-7831-4342-AE0A-A2A87D6EEAF0}" dt="2022-08-12T15:35:38.589" v="2383" actId="20577"/>
          <ac:spMkLst>
            <pc:docMk/>
            <pc:sldMk cId="2591542807" sldId="257"/>
            <ac:spMk id="25" creationId="{C2D4D11C-DABA-45C8-900C-9174C53E6DD9}"/>
          </ac:spMkLst>
        </pc:spChg>
        <pc:spChg chg="mod">
          <ac:chgData name="Wynn, Stephanie" userId="fce63f8f-37c7-4291-9b68-f32264002518" providerId="ADAL" clId="{F8644312-7831-4342-AE0A-A2A87D6EEAF0}" dt="2022-08-10T18:07:37.995" v="1534" actId="113"/>
          <ac:spMkLst>
            <pc:docMk/>
            <pc:sldMk cId="2591542807" sldId="257"/>
            <ac:spMk id="26" creationId="{B80EC78E-8D43-4B34-A442-02C29ED84861}"/>
          </ac:spMkLst>
        </pc:spChg>
      </pc:sldChg>
      <pc:sldChg chg="addSp delSp modSp mod chgLayout">
        <pc:chgData name="Wynn, Stephanie" userId="fce63f8f-37c7-4291-9b68-f32264002518" providerId="ADAL" clId="{F8644312-7831-4342-AE0A-A2A87D6EEAF0}" dt="2022-08-11T15:59:49.629" v="2320" actId="1076"/>
        <pc:sldMkLst>
          <pc:docMk/>
          <pc:sldMk cId="1758609409" sldId="259"/>
        </pc:sldMkLst>
        <pc:spChg chg="add del mod">
          <ac:chgData name="Wynn, Stephanie" userId="fce63f8f-37c7-4291-9b68-f32264002518" providerId="ADAL" clId="{F8644312-7831-4342-AE0A-A2A87D6EEAF0}" dt="2022-08-10T18:06:48.300" v="1512" actId="6264"/>
          <ac:spMkLst>
            <pc:docMk/>
            <pc:sldMk cId="1758609409" sldId="259"/>
            <ac:spMk id="2" creationId="{C90780BF-DF29-4D7B-9FDE-469E6A658099}"/>
          </ac:spMkLst>
        </pc:spChg>
        <pc:spChg chg="mod ord">
          <ac:chgData name="Wynn, Stephanie" userId="fce63f8f-37c7-4291-9b68-f32264002518" providerId="ADAL" clId="{F8644312-7831-4342-AE0A-A2A87D6EEAF0}" dt="2022-08-10T18:06:48.300" v="1512" actId="6264"/>
          <ac:spMkLst>
            <pc:docMk/>
            <pc:sldMk cId="1758609409" sldId="259"/>
            <ac:spMk id="4" creationId="{7569E65B-FDE1-4E30-BF3A-BDEC1EF11C0B}"/>
          </ac:spMkLst>
        </pc:spChg>
        <pc:spChg chg="add del mod">
          <ac:chgData name="Wynn, Stephanie" userId="fce63f8f-37c7-4291-9b68-f32264002518" providerId="ADAL" clId="{F8644312-7831-4342-AE0A-A2A87D6EEAF0}" dt="2022-08-10T18:06:48.300" v="1512" actId="6264"/>
          <ac:spMkLst>
            <pc:docMk/>
            <pc:sldMk cId="1758609409" sldId="259"/>
            <ac:spMk id="5" creationId="{C40A7F08-B600-4E99-847E-CB7C90A1006C}"/>
          </ac:spMkLst>
        </pc:spChg>
        <pc:spChg chg="add del mod ord">
          <ac:chgData name="Wynn, Stephanie" userId="fce63f8f-37c7-4291-9b68-f32264002518" providerId="ADAL" clId="{F8644312-7831-4342-AE0A-A2A87D6EEAF0}" dt="2022-08-10T18:06:48.300" v="1512" actId="6264"/>
          <ac:spMkLst>
            <pc:docMk/>
            <pc:sldMk cId="1758609409" sldId="259"/>
            <ac:spMk id="7" creationId="{6025BC1F-4009-4E30-AA6B-6D43B53747FD}"/>
          </ac:spMkLst>
        </pc:spChg>
        <pc:spChg chg="mod">
          <ac:chgData name="Wynn, Stephanie" userId="fce63f8f-37c7-4291-9b68-f32264002518" providerId="ADAL" clId="{F8644312-7831-4342-AE0A-A2A87D6EEAF0}" dt="2022-08-10T18:14:40.221" v="1613" actId="20577"/>
          <ac:spMkLst>
            <pc:docMk/>
            <pc:sldMk cId="1758609409" sldId="259"/>
            <ac:spMk id="14" creationId="{9FDDA6C3-027B-4701-BB0B-7DC8C92F8D66}"/>
          </ac:spMkLst>
        </pc:spChg>
        <pc:spChg chg="mod">
          <ac:chgData name="Wynn, Stephanie" userId="fce63f8f-37c7-4291-9b68-f32264002518" providerId="ADAL" clId="{F8644312-7831-4342-AE0A-A2A87D6EEAF0}" dt="2022-08-11T15:59:49.629" v="2320" actId="1076"/>
          <ac:spMkLst>
            <pc:docMk/>
            <pc:sldMk cId="1758609409" sldId="259"/>
            <ac:spMk id="15" creationId="{62EEBA5A-1951-49F9-9512-9871CBCC352A}"/>
          </ac:spMkLst>
        </pc:spChg>
        <pc:spChg chg="mod">
          <ac:chgData name="Wynn, Stephanie" userId="fce63f8f-37c7-4291-9b68-f32264002518" providerId="ADAL" clId="{F8644312-7831-4342-AE0A-A2A87D6EEAF0}" dt="2022-08-10T18:02:46.394" v="1473" actId="20577"/>
          <ac:spMkLst>
            <pc:docMk/>
            <pc:sldMk cId="1758609409" sldId="259"/>
            <ac:spMk id="17" creationId="{376B3AEF-F4BB-46D6-B9C2-5CEC9AB7B59B}"/>
          </ac:spMkLst>
        </pc:spChg>
        <pc:spChg chg="mod">
          <ac:chgData name="Wynn, Stephanie" userId="fce63f8f-37c7-4291-9b68-f32264002518" providerId="ADAL" clId="{F8644312-7831-4342-AE0A-A2A87D6EEAF0}" dt="2022-08-11T15:59:49.629" v="2320" actId="1076"/>
          <ac:spMkLst>
            <pc:docMk/>
            <pc:sldMk cId="1758609409" sldId="259"/>
            <ac:spMk id="19" creationId="{E3D2660D-DA3F-4F91-9D2E-D85192EF32B0}"/>
          </ac:spMkLst>
        </pc:spChg>
        <pc:spChg chg="mod">
          <ac:chgData name="Wynn, Stephanie" userId="fce63f8f-37c7-4291-9b68-f32264002518" providerId="ADAL" clId="{F8644312-7831-4342-AE0A-A2A87D6EEAF0}" dt="2022-08-11T15:59:40.048" v="2319" actId="1076"/>
          <ac:spMkLst>
            <pc:docMk/>
            <pc:sldMk cId="1758609409" sldId="259"/>
            <ac:spMk id="20" creationId="{F82A9E41-0A06-4E71-AE42-7613CF44D3B2}"/>
          </ac:spMkLst>
        </pc:spChg>
        <pc:spChg chg="mod ord">
          <ac:chgData name="Wynn, Stephanie" userId="fce63f8f-37c7-4291-9b68-f32264002518" providerId="ADAL" clId="{F8644312-7831-4342-AE0A-A2A87D6EEAF0}" dt="2022-08-10T18:14:12.766" v="1607" actId="14100"/>
          <ac:spMkLst>
            <pc:docMk/>
            <pc:sldMk cId="1758609409" sldId="259"/>
            <ac:spMk id="25" creationId="{8587E372-C9DA-42BB-9EBD-D6F5445010E2}"/>
          </ac:spMkLst>
        </pc:spChg>
        <pc:spChg chg="mod">
          <ac:chgData name="Wynn, Stephanie" userId="fce63f8f-37c7-4291-9b68-f32264002518" providerId="ADAL" clId="{F8644312-7831-4342-AE0A-A2A87D6EEAF0}" dt="2022-08-11T15:53:58.499" v="2308" actId="6549"/>
          <ac:spMkLst>
            <pc:docMk/>
            <pc:sldMk cId="1758609409" sldId="259"/>
            <ac:spMk id="39" creationId="{9B4442A8-D37E-4688-A15D-EF8C4FD8EBE4}"/>
          </ac:spMkLst>
        </pc:spChg>
        <pc:picChg chg="mod">
          <ac:chgData name="Wynn, Stephanie" userId="fce63f8f-37c7-4291-9b68-f32264002518" providerId="ADAL" clId="{F8644312-7831-4342-AE0A-A2A87D6EEAF0}" dt="2022-08-11T15:59:40.048" v="2319" actId="1076"/>
          <ac:picMkLst>
            <pc:docMk/>
            <pc:sldMk cId="1758609409" sldId="259"/>
            <ac:picMk id="8" creationId="{BAB40ADB-2D76-406C-9D3E-184BDBF781C2}"/>
          </ac:picMkLst>
        </pc:picChg>
        <pc:cxnChg chg="mod">
          <ac:chgData name="Wynn, Stephanie" userId="fce63f8f-37c7-4291-9b68-f32264002518" providerId="ADAL" clId="{F8644312-7831-4342-AE0A-A2A87D6EEAF0}" dt="2022-08-11T15:59:49.629" v="2320" actId="1076"/>
          <ac:cxnSpMkLst>
            <pc:docMk/>
            <pc:sldMk cId="1758609409" sldId="259"/>
            <ac:cxnSpMk id="16" creationId="{45DFDF8D-F9C1-49F5-A9F6-E25BD3BAA7B5}"/>
          </ac:cxnSpMkLst>
        </pc:cxnChg>
        <pc:cxnChg chg="mod">
          <ac:chgData name="Wynn, Stephanie" userId="fce63f8f-37c7-4291-9b68-f32264002518" providerId="ADAL" clId="{F8644312-7831-4342-AE0A-A2A87D6EEAF0}" dt="2022-08-11T15:59:49.629" v="2320" actId="1076"/>
          <ac:cxnSpMkLst>
            <pc:docMk/>
            <pc:sldMk cId="1758609409" sldId="259"/>
            <ac:cxnSpMk id="18" creationId="{EB871782-A026-4DCE-B6BF-9ECD28A88B9B}"/>
          </ac:cxnSpMkLst>
        </pc:cxnChg>
      </pc:sldChg>
      <pc:sldChg chg="addSp delSp modSp mod chgLayout">
        <pc:chgData name="Wynn, Stephanie" userId="fce63f8f-37c7-4291-9b68-f32264002518" providerId="ADAL" clId="{F8644312-7831-4342-AE0A-A2A87D6EEAF0}" dt="2022-08-11T15:58:55.120" v="2318" actId="1038"/>
        <pc:sldMkLst>
          <pc:docMk/>
          <pc:sldMk cId="2133149274" sldId="260"/>
        </pc:sldMkLst>
        <pc:spChg chg="mod ord">
          <ac:chgData name="Wynn, Stephanie" userId="fce63f8f-37c7-4291-9b68-f32264002518" providerId="ADAL" clId="{F8644312-7831-4342-AE0A-A2A87D6EEAF0}" dt="2022-08-10T18:10:27.037" v="1569" actId="14100"/>
          <ac:spMkLst>
            <pc:docMk/>
            <pc:sldMk cId="2133149274" sldId="260"/>
            <ac:spMk id="2" creationId="{91EFA906-3173-4B30-A96B-093EB80BA597}"/>
          </ac:spMkLst>
        </pc:spChg>
        <pc:spChg chg="add del mod">
          <ac:chgData name="Wynn, Stephanie" userId="fce63f8f-37c7-4291-9b68-f32264002518" providerId="ADAL" clId="{F8644312-7831-4342-AE0A-A2A87D6EEAF0}" dt="2022-08-10T18:06:48.965" v="1514" actId="6264"/>
          <ac:spMkLst>
            <pc:docMk/>
            <pc:sldMk cId="2133149274" sldId="260"/>
            <ac:spMk id="3" creationId="{E50A57D8-BFBB-4EE9-80E3-C0BB9839A718}"/>
          </ac:spMkLst>
        </pc:spChg>
        <pc:spChg chg="add del mod ord">
          <ac:chgData name="Wynn, Stephanie" userId="fce63f8f-37c7-4291-9b68-f32264002518" providerId="ADAL" clId="{F8644312-7831-4342-AE0A-A2A87D6EEAF0}" dt="2022-08-10T18:06:48.965" v="1514" actId="6264"/>
          <ac:spMkLst>
            <pc:docMk/>
            <pc:sldMk cId="2133149274" sldId="260"/>
            <ac:spMk id="8" creationId="{CD1F9507-E3AD-4E41-B960-120835DA6CEC}"/>
          </ac:spMkLst>
        </pc:spChg>
        <pc:spChg chg="mod">
          <ac:chgData name="Wynn, Stephanie" userId="fce63f8f-37c7-4291-9b68-f32264002518" providerId="ADAL" clId="{F8644312-7831-4342-AE0A-A2A87D6EEAF0}" dt="2022-08-10T18:13:00.973" v="1582" actId="20577"/>
          <ac:spMkLst>
            <pc:docMk/>
            <pc:sldMk cId="2133149274" sldId="260"/>
            <ac:spMk id="19" creationId="{EA439DEC-2CAD-4FA3-A953-2A2F67CECDBF}"/>
          </ac:spMkLst>
        </pc:spChg>
        <pc:spChg chg="mod">
          <ac:chgData name="Wynn, Stephanie" userId="fce63f8f-37c7-4291-9b68-f32264002518" providerId="ADAL" clId="{F8644312-7831-4342-AE0A-A2A87D6EEAF0}" dt="2022-08-11T15:53:22.305" v="2306" actId="20577"/>
          <ac:spMkLst>
            <pc:docMk/>
            <pc:sldMk cId="2133149274" sldId="260"/>
            <ac:spMk id="20" creationId="{4692B08B-AC0C-49C0-9F04-22BB78AD2FB5}"/>
          </ac:spMkLst>
        </pc:spChg>
        <pc:spChg chg="mod">
          <ac:chgData name="Wynn, Stephanie" userId="fce63f8f-37c7-4291-9b68-f32264002518" providerId="ADAL" clId="{F8644312-7831-4342-AE0A-A2A87D6EEAF0}" dt="2022-08-11T15:58:55.120" v="2318" actId="1038"/>
          <ac:spMkLst>
            <pc:docMk/>
            <pc:sldMk cId="2133149274" sldId="260"/>
            <ac:spMk id="23" creationId="{C7C6645C-8C71-4065-925A-B76369BF5B47}"/>
          </ac:spMkLst>
        </pc:spChg>
        <pc:spChg chg="mod">
          <ac:chgData name="Wynn, Stephanie" userId="fce63f8f-37c7-4291-9b68-f32264002518" providerId="ADAL" clId="{F8644312-7831-4342-AE0A-A2A87D6EEAF0}" dt="2022-08-11T15:58:46.341" v="2315" actId="1076"/>
          <ac:spMkLst>
            <pc:docMk/>
            <pc:sldMk cId="2133149274" sldId="260"/>
            <ac:spMk id="24" creationId="{F0F71525-7C93-4BB1-800F-D4B6D63E44AF}"/>
          </ac:spMkLst>
        </pc:spChg>
        <pc:spChg chg="mod">
          <ac:chgData name="Wynn, Stephanie" userId="fce63f8f-37c7-4291-9b68-f32264002518" providerId="ADAL" clId="{F8644312-7831-4342-AE0A-A2A87D6EEAF0}" dt="2022-08-10T17:58:49.584" v="1413" actId="20577"/>
          <ac:spMkLst>
            <pc:docMk/>
            <pc:sldMk cId="2133149274" sldId="260"/>
            <ac:spMk id="26" creationId="{21F3064B-E62B-4A15-B24C-0A6B2F598592}"/>
          </ac:spMkLst>
        </pc:spChg>
        <pc:spChg chg="mod">
          <ac:chgData name="Wynn, Stephanie" userId="fce63f8f-37c7-4291-9b68-f32264002518" providerId="ADAL" clId="{F8644312-7831-4342-AE0A-A2A87D6EEAF0}" dt="2022-08-10T18:01:03.210" v="1425" actId="20577"/>
          <ac:spMkLst>
            <pc:docMk/>
            <pc:sldMk cId="2133149274" sldId="260"/>
            <ac:spMk id="29" creationId="{47B2554E-069D-40BC-90A3-307F5F6B9B06}"/>
          </ac:spMkLst>
        </pc:spChg>
        <pc:spChg chg="mod">
          <ac:chgData name="Wynn, Stephanie" userId="fce63f8f-37c7-4291-9b68-f32264002518" providerId="ADAL" clId="{F8644312-7831-4342-AE0A-A2A87D6EEAF0}" dt="2022-08-10T18:12:38.501" v="1571" actId="20577"/>
          <ac:spMkLst>
            <pc:docMk/>
            <pc:sldMk cId="2133149274" sldId="260"/>
            <ac:spMk id="31" creationId="{9AD9248A-4387-4D63-8690-A7B6ACEF3B92}"/>
          </ac:spMkLst>
        </pc:spChg>
        <pc:picChg chg="add mod ord">
          <ac:chgData name="Wynn, Stephanie" userId="fce63f8f-37c7-4291-9b68-f32264002518" providerId="ADAL" clId="{F8644312-7831-4342-AE0A-A2A87D6EEAF0}" dt="2022-08-11T15:58:42.349" v="2314" actId="167"/>
          <ac:picMkLst>
            <pc:docMk/>
            <pc:sldMk cId="2133149274" sldId="260"/>
            <ac:picMk id="8" creationId="{48DCC1AC-DC0B-4F75-9DED-429BA739AF26}"/>
          </ac:picMkLst>
        </pc:picChg>
        <pc:picChg chg="del">
          <ac:chgData name="Wynn, Stephanie" userId="fce63f8f-37c7-4291-9b68-f32264002518" providerId="ADAL" clId="{F8644312-7831-4342-AE0A-A2A87D6EEAF0}" dt="2022-08-11T15:58:14.361" v="2309" actId="478"/>
          <ac:picMkLst>
            <pc:docMk/>
            <pc:sldMk cId="2133149274" sldId="260"/>
            <ac:picMk id="16" creationId="{9022834F-E4A9-4263-B412-69F163D8CD5C}"/>
          </ac:picMkLst>
        </pc:picChg>
      </pc:sldChg>
      <pc:sldChg chg="addSp delSp modSp mod chgLayout">
        <pc:chgData name="Wynn, Stephanie" userId="fce63f8f-37c7-4291-9b68-f32264002518" providerId="ADAL" clId="{F8644312-7831-4342-AE0A-A2A87D6EEAF0}" dt="2022-08-12T15:36:57.212" v="2418" actId="20577"/>
        <pc:sldMkLst>
          <pc:docMk/>
          <pc:sldMk cId="920191938" sldId="261"/>
        </pc:sldMkLst>
        <pc:spChg chg="mod ord">
          <ac:chgData name="Wynn, Stephanie" userId="fce63f8f-37c7-4291-9b68-f32264002518" providerId="ADAL" clId="{F8644312-7831-4342-AE0A-A2A87D6EEAF0}" dt="2022-08-10T18:09:56.433" v="1566" actId="2711"/>
          <ac:spMkLst>
            <pc:docMk/>
            <pc:sldMk cId="920191938" sldId="261"/>
            <ac:spMk id="2" creationId="{309CC63F-D171-47CD-9EB1-68C162408E6A}"/>
          </ac:spMkLst>
        </pc:spChg>
        <pc:spChg chg="add del mod">
          <ac:chgData name="Wynn, Stephanie" userId="fce63f8f-37c7-4291-9b68-f32264002518" providerId="ADAL" clId="{F8644312-7831-4342-AE0A-A2A87D6EEAF0}" dt="2022-08-10T18:06:50.302" v="1515" actId="6264"/>
          <ac:spMkLst>
            <pc:docMk/>
            <pc:sldMk cId="920191938" sldId="261"/>
            <ac:spMk id="3" creationId="{7294C2A3-E71F-40F1-8552-68EC1AADC3FD}"/>
          </ac:spMkLst>
        </pc:spChg>
        <pc:spChg chg="add del mod ord">
          <ac:chgData name="Wynn, Stephanie" userId="fce63f8f-37c7-4291-9b68-f32264002518" providerId="ADAL" clId="{F8644312-7831-4342-AE0A-A2A87D6EEAF0}" dt="2022-08-10T18:06:50.302" v="1515" actId="6264"/>
          <ac:spMkLst>
            <pc:docMk/>
            <pc:sldMk cId="920191938" sldId="261"/>
            <ac:spMk id="8" creationId="{D55F9113-B516-4FC0-965C-2071409337CF}"/>
          </ac:spMkLst>
        </pc:spChg>
        <pc:spChg chg="mod">
          <ac:chgData name="Wynn, Stephanie" userId="fce63f8f-37c7-4291-9b68-f32264002518" providerId="ADAL" clId="{F8644312-7831-4342-AE0A-A2A87D6EEAF0}" dt="2022-08-12T15:36:57.212" v="2418" actId="20577"/>
          <ac:spMkLst>
            <pc:docMk/>
            <pc:sldMk cId="920191938" sldId="261"/>
            <ac:spMk id="20" creationId="{B844E209-C282-4F1A-B879-BAA4538C5516}"/>
          </ac:spMkLst>
        </pc:spChg>
        <pc:picChg chg="add mod ord">
          <ac:chgData name="Wynn, Stephanie" userId="fce63f8f-37c7-4291-9b68-f32264002518" providerId="ADAL" clId="{F8644312-7831-4342-AE0A-A2A87D6EEAF0}" dt="2022-08-12T13:49:44.402" v="2329" actId="1076"/>
          <ac:picMkLst>
            <pc:docMk/>
            <pc:sldMk cId="920191938" sldId="261"/>
            <ac:picMk id="8" creationId="{7CCF4ED9-093D-49F4-98B9-C63C9B7DE8F5}"/>
          </ac:picMkLst>
        </pc:picChg>
        <pc:picChg chg="del">
          <ac:chgData name="Wynn, Stephanie" userId="fce63f8f-37c7-4291-9b68-f32264002518" providerId="ADAL" clId="{F8644312-7831-4342-AE0A-A2A87D6EEAF0}" dt="2022-08-12T13:49:03.287" v="2324" actId="478"/>
          <ac:picMkLst>
            <pc:docMk/>
            <pc:sldMk cId="920191938" sldId="261"/>
            <ac:picMk id="10" creationId="{EAF72944-F416-48E2-BDD3-58924FDC9AF4}"/>
          </ac:picMkLst>
        </pc:picChg>
      </pc:sldChg>
      <pc:sldChg chg="addSp delSp modSp add mod addCm delCm modCm chgLayout">
        <pc:chgData name="Wynn, Stephanie" userId="fce63f8f-37c7-4291-9b68-f32264002518" providerId="ADAL" clId="{F8644312-7831-4342-AE0A-A2A87D6EEAF0}" dt="2022-08-11T16:02:39.878" v="2323" actId="1038"/>
        <pc:sldMkLst>
          <pc:docMk/>
          <pc:sldMk cId="4264261599" sldId="262"/>
        </pc:sldMkLst>
        <pc:spChg chg="mod ord">
          <ac:chgData name="Wynn, Stephanie" userId="fce63f8f-37c7-4291-9b68-f32264002518" providerId="ADAL" clId="{F8644312-7831-4342-AE0A-A2A87D6EEAF0}" dt="2022-08-10T18:06:43.532" v="1509" actId="6264"/>
          <ac:spMkLst>
            <pc:docMk/>
            <pc:sldMk cId="4264261599" sldId="262"/>
            <ac:spMk id="4" creationId="{7569E65B-FDE1-4E30-BF3A-BDEC1EF11C0B}"/>
          </ac:spMkLst>
        </pc:spChg>
        <pc:spChg chg="del">
          <ac:chgData name="Wynn, Stephanie" userId="fce63f8f-37c7-4291-9b68-f32264002518" providerId="ADAL" clId="{F8644312-7831-4342-AE0A-A2A87D6EEAF0}" dt="2022-08-10T16:39:37.141" v="29" actId="478"/>
          <ac:spMkLst>
            <pc:docMk/>
            <pc:sldMk cId="4264261599" sldId="262"/>
            <ac:spMk id="14" creationId="{9FDDA6C3-027B-4701-BB0B-7DC8C92F8D66}"/>
          </ac:spMkLst>
        </pc:spChg>
        <pc:spChg chg="mod">
          <ac:chgData name="Wynn, Stephanie" userId="fce63f8f-37c7-4291-9b68-f32264002518" providerId="ADAL" clId="{F8644312-7831-4342-AE0A-A2A87D6EEAF0}" dt="2022-08-10T17:31:02.270" v="994" actId="1035"/>
          <ac:spMkLst>
            <pc:docMk/>
            <pc:sldMk cId="4264261599" sldId="262"/>
            <ac:spMk id="15" creationId="{62EEBA5A-1951-49F9-9512-9871CBCC352A}"/>
          </ac:spMkLst>
        </pc:spChg>
        <pc:spChg chg="del">
          <ac:chgData name="Wynn, Stephanie" userId="fce63f8f-37c7-4291-9b68-f32264002518" providerId="ADAL" clId="{F8644312-7831-4342-AE0A-A2A87D6EEAF0}" dt="2022-08-10T16:42:21.183" v="129" actId="478"/>
          <ac:spMkLst>
            <pc:docMk/>
            <pc:sldMk cId="4264261599" sldId="262"/>
            <ac:spMk id="17" creationId="{376B3AEF-F4BB-46D6-B9C2-5CEC9AB7B59B}"/>
          </ac:spMkLst>
        </pc:spChg>
        <pc:spChg chg="mod">
          <ac:chgData name="Wynn, Stephanie" userId="fce63f8f-37c7-4291-9b68-f32264002518" providerId="ADAL" clId="{F8644312-7831-4342-AE0A-A2A87D6EEAF0}" dt="2022-08-10T18:32:23.862" v="2254" actId="20577"/>
          <ac:spMkLst>
            <pc:docMk/>
            <pc:sldMk cId="4264261599" sldId="262"/>
            <ac:spMk id="19" creationId="{E3D2660D-DA3F-4F91-9D2E-D85192EF32B0}"/>
          </ac:spMkLst>
        </pc:spChg>
        <pc:spChg chg="mod">
          <ac:chgData name="Wynn, Stephanie" userId="fce63f8f-37c7-4291-9b68-f32264002518" providerId="ADAL" clId="{F8644312-7831-4342-AE0A-A2A87D6EEAF0}" dt="2022-08-10T18:16:58.595" v="1624" actId="1076"/>
          <ac:spMkLst>
            <pc:docMk/>
            <pc:sldMk cId="4264261599" sldId="262"/>
            <ac:spMk id="20" creationId="{F82A9E41-0A06-4E71-AE42-7613CF44D3B2}"/>
          </ac:spMkLst>
        </pc:spChg>
        <pc:spChg chg="add mod ord">
          <ac:chgData name="Wynn, Stephanie" userId="fce63f8f-37c7-4291-9b68-f32264002518" providerId="ADAL" clId="{F8644312-7831-4342-AE0A-A2A87D6EEAF0}" dt="2022-08-11T13:57:14.954" v="2286" actId="20577"/>
          <ac:spMkLst>
            <pc:docMk/>
            <pc:sldMk cId="4264261599" sldId="262"/>
            <ac:spMk id="21" creationId="{92CA69C0-E4A7-49E8-B7B2-0700B37547CF}"/>
          </ac:spMkLst>
        </pc:spChg>
        <pc:spChg chg="add del mod">
          <ac:chgData name="Wynn, Stephanie" userId="fce63f8f-37c7-4291-9b68-f32264002518" providerId="ADAL" clId="{F8644312-7831-4342-AE0A-A2A87D6EEAF0}" dt="2022-08-10T17:30:37.959" v="944" actId="478"/>
          <ac:spMkLst>
            <pc:docMk/>
            <pc:sldMk cId="4264261599" sldId="262"/>
            <ac:spMk id="22" creationId="{B80354FD-6C43-42CA-BE49-6C46FD5D23BA}"/>
          </ac:spMkLst>
        </pc:spChg>
        <pc:spChg chg="add mod">
          <ac:chgData name="Wynn, Stephanie" userId="fce63f8f-37c7-4291-9b68-f32264002518" providerId="ADAL" clId="{F8644312-7831-4342-AE0A-A2A87D6EEAF0}" dt="2022-08-10T18:16:55.815" v="1623" actId="1076"/>
          <ac:spMkLst>
            <pc:docMk/>
            <pc:sldMk cId="4264261599" sldId="262"/>
            <ac:spMk id="23" creationId="{A94608CE-2331-477E-AF25-C5C84879741F}"/>
          </ac:spMkLst>
        </pc:spChg>
        <pc:spChg chg="add mod">
          <ac:chgData name="Wynn, Stephanie" userId="fce63f8f-37c7-4291-9b68-f32264002518" providerId="ADAL" clId="{F8644312-7831-4342-AE0A-A2A87D6EEAF0}" dt="2022-08-11T16:02:39.878" v="2323" actId="1038"/>
          <ac:spMkLst>
            <pc:docMk/>
            <pc:sldMk cId="4264261599" sldId="262"/>
            <ac:spMk id="24" creationId="{B3F203ED-DAC1-4FEF-B84D-53B8201D7F49}"/>
          </ac:spMkLst>
        </pc:spChg>
        <pc:spChg chg="mod ord">
          <ac:chgData name="Wynn, Stephanie" userId="fce63f8f-37c7-4291-9b68-f32264002518" providerId="ADAL" clId="{F8644312-7831-4342-AE0A-A2A87D6EEAF0}" dt="2022-08-10T18:15:28.882" v="1615" actId="2711"/>
          <ac:spMkLst>
            <pc:docMk/>
            <pc:sldMk cId="4264261599" sldId="262"/>
            <ac:spMk id="25" creationId="{8587E372-C9DA-42BB-9EBD-D6F5445010E2}"/>
          </ac:spMkLst>
        </pc:spChg>
        <pc:spChg chg="add del mod">
          <ac:chgData name="Wynn, Stephanie" userId="fce63f8f-37c7-4291-9b68-f32264002518" providerId="ADAL" clId="{F8644312-7831-4342-AE0A-A2A87D6EEAF0}" dt="2022-08-10T18:06:43.532" v="1509" actId="6264"/>
          <ac:spMkLst>
            <pc:docMk/>
            <pc:sldMk cId="4264261599" sldId="262"/>
            <ac:spMk id="27" creationId="{16F04CA9-F3D6-4178-B191-CF3A616FD004}"/>
          </ac:spMkLst>
        </pc:spChg>
        <pc:spChg chg="add del mod">
          <ac:chgData name="Wynn, Stephanie" userId="fce63f8f-37c7-4291-9b68-f32264002518" providerId="ADAL" clId="{F8644312-7831-4342-AE0A-A2A87D6EEAF0}" dt="2022-08-10T18:06:43.532" v="1509" actId="6264"/>
          <ac:spMkLst>
            <pc:docMk/>
            <pc:sldMk cId="4264261599" sldId="262"/>
            <ac:spMk id="28" creationId="{E86F7D49-FA16-4894-982D-657B0D32C057}"/>
          </ac:spMkLst>
        </pc:spChg>
        <pc:spChg chg="add del mod">
          <ac:chgData name="Wynn, Stephanie" userId="fce63f8f-37c7-4291-9b68-f32264002518" providerId="ADAL" clId="{F8644312-7831-4342-AE0A-A2A87D6EEAF0}" dt="2022-08-10T18:06:43.532" v="1509" actId="6264"/>
          <ac:spMkLst>
            <pc:docMk/>
            <pc:sldMk cId="4264261599" sldId="262"/>
            <ac:spMk id="29" creationId="{6296A321-05F8-437A-8049-46393CE0BE91}"/>
          </ac:spMkLst>
        </pc:spChg>
        <pc:spChg chg="add del mod">
          <ac:chgData name="Wynn, Stephanie" userId="fce63f8f-37c7-4291-9b68-f32264002518" providerId="ADAL" clId="{F8644312-7831-4342-AE0A-A2A87D6EEAF0}" dt="2022-08-10T18:06:42.624" v="1505" actId="6264"/>
          <ac:spMkLst>
            <pc:docMk/>
            <pc:sldMk cId="4264261599" sldId="262"/>
            <ac:spMk id="30" creationId="{B18B0B7E-F0F7-41BC-9B73-3E29E1DB4274}"/>
          </ac:spMkLst>
        </pc:spChg>
        <pc:spChg chg="add del mod">
          <ac:chgData name="Wynn, Stephanie" userId="fce63f8f-37c7-4291-9b68-f32264002518" providerId="ADAL" clId="{F8644312-7831-4342-AE0A-A2A87D6EEAF0}" dt="2022-08-10T18:06:42.624" v="1505" actId="6264"/>
          <ac:spMkLst>
            <pc:docMk/>
            <pc:sldMk cId="4264261599" sldId="262"/>
            <ac:spMk id="31" creationId="{A93E9A7B-A740-4679-8B52-553EA3DA4853}"/>
          </ac:spMkLst>
        </pc:spChg>
        <pc:spChg chg="add del mod">
          <ac:chgData name="Wynn, Stephanie" userId="fce63f8f-37c7-4291-9b68-f32264002518" providerId="ADAL" clId="{F8644312-7831-4342-AE0A-A2A87D6EEAF0}" dt="2022-08-10T18:06:42.624" v="1505" actId="6264"/>
          <ac:spMkLst>
            <pc:docMk/>
            <pc:sldMk cId="4264261599" sldId="262"/>
            <ac:spMk id="32" creationId="{758FF2B3-E556-454D-8094-B340D837DD52}"/>
          </ac:spMkLst>
        </pc:spChg>
        <pc:spChg chg="del">
          <ac:chgData name="Wynn, Stephanie" userId="fce63f8f-37c7-4291-9b68-f32264002518" providerId="ADAL" clId="{F8644312-7831-4342-AE0A-A2A87D6EEAF0}" dt="2022-08-10T18:16:03.660" v="1616" actId="478"/>
          <ac:spMkLst>
            <pc:docMk/>
            <pc:sldMk cId="4264261599" sldId="262"/>
            <ac:spMk id="35" creationId="{EAACC2E5-1D66-48F7-ADD0-2BD5E5E2D1F5}"/>
          </ac:spMkLst>
        </pc:spChg>
        <pc:spChg chg="add mod">
          <ac:chgData name="Wynn, Stephanie" userId="fce63f8f-37c7-4291-9b68-f32264002518" providerId="ADAL" clId="{F8644312-7831-4342-AE0A-A2A87D6EEAF0}" dt="2022-08-10T18:24:59.197" v="2009" actId="1035"/>
          <ac:spMkLst>
            <pc:docMk/>
            <pc:sldMk cId="4264261599" sldId="262"/>
            <ac:spMk id="37" creationId="{17E6616A-76E9-43EC-BFB1-7FD1F5F37A68}"/>
          </ac:spMkLst>
        </pc:spChg>
        <pc:spChg chg="add mod">
          <ac:chgData name="Wynn, Stephanie" userId="fce63f8f-37c7-4291-9b68-f32264002518" providerId="ADAL" clId="{F8644312-7831-4342-AE0A-A2A87D6EEAF0}" dt="2022-08-10T18:25:14.437" v="2017" actId="1036"/>
          <ac:spMkLst>
            <pc:docMk/>
            <pc:sldMk cId="4264261599" sldId="262"/>
            <ac:spMk id="38" creationId="{F0136271-A6D7-4E6D-A37F-4B7728214F25}"/>
          </ac:spMkLst>
        </pc:spChg>
        <pc:spChg chg="mod">
          <ac:chgData name="Wynn, Stephanie" userId="fce63f8f-37c7-4291-9b68-f32264002518" providerId="ADAL" clId="{F8644312-7831-4342-AE0A-A2A87D6EEAF0}" dt="2022-08-10T18:16:30.277" v="1622" actId="20577"/>
          <ac:spMkLst>
            <pc:docMk/>
            <pc:sldMk cId="4264261599" sldId="262"/>
            <ac:spMk id="39" creationId="{9B4442A8-D37E-4688-A15D-EF8C4FD8EBE4}"/>
          </ac:spMkLst>
        </pc:spChg>
        <pc:spChg chg="add mod">
          <ac:chgData name="Wynn, Stephanie" userId="fce63f8f-37c7-4291-9b68-f32264002518" providerId="ADAL" clId="{F8644312-7831-4342-AE0A-A2A87D6EEAF0}" dt="2022-08-10T18:25:29.983" v="2022" actId="1037"/>
          <ac:spMkLst>
            <pc:docMk/>
            <pc:sldMk cId="4264261599" sldId="262"/>
            <ac:spMk id="40" creationId="{18D2B4B2-B072-4510-BE47-633789D5195D}"/>
          </ac:spMkLst>
        </pc:spChg>
        <pc:spChg chg="add mod">
          <ac:chgData name="Wynn, Stephanie" userId="fce63f8f-37c7-4291-9b68-f32264002518" providerId="ADAL" clId="{F8644312-7831-4342-AE0A-A2A87D6EEAF0}" dt="2022-08-10T18:25:57.309" v="2060" actId="20577"/>
          <ac:spMkLst>
            <pc:docMk/>
            <pc:sldMk cId="4264261599" sldId="262"/>
            <ac:spMk id="41" creationId="{E99BED03-B25E-4686-8E36-C1C2ACEFBCFA}"/>
          </ac:spMkLst>
        </pc:spChg>
        <pc:picChg chg="add del mod">
          <ac:chgData name="Wynn, Stephanie" userId="fce63f8f-37c7-4291-9b68-f32264002518" providerId="ADAL" clId="{F8644312-7831-4342-AE0A-A2A87D6EEAF0}" dt="2022-08-10T16:49:36.850" v="476" actId="478"/>
          <ac:picMkLst>
            <pc:docMk/>
            <pc:sldMk cId="4264261599" sldId="262"/>
            <ac:picMk id="5" creationId="{CFC8D430-23B6-4371-899E-F4290089675F}"/>
          </ac:picMkLst>
        </pc:picChg>
        <pc:picChg chg="del">
          <ac:chgData name="Wynn, Stephanie" userId="fce63f8f-37c7-4291-9b68-f32264002518" providerId="ADAL" clId="{F8644312-7831-4342-AE0A-A2A87D6EEAF0}" dt="2022-08-10T16:39:33.119" v="27" actId="478"/>
          <ac:picMkLst>
            <pc:docMk/>
            <pc:sldMk cId="4264261599" sldId="262"/>
            <ac:picMk id="6" creationId="{4E04FE29-A734-4DE0-9BA9-85E5F574C602}"/>
          </ac:picMkLst>
        </pc:picChg>
        <pc:picChg chg="del">
          <ac:chgData name="Wynn, Stephanie" userId="fce63f8f-37c7-4291-9b68-f32264002518" providerId="ADAL" clId="{F8644312-7831-4342-AE0A-A2A87D6EEAF0}" dt="2022-08-10T16:39:34.125" v="28" actId="478"/>
          <ac:picMkLst>
            <pc:docMk/>
            <pc:sldMk cId="4264261599" sldId="262"/>
            <ac:picMk id="8" creationId="{BAB40ADB-2D76-406C-9D3E-184BDBF781C2}"/>
          </ac:picMkLst>
        </pc:picChg>
        <pc:picChg chg="add mod ord">
          <ac:chgData name="Wynn, Stephanie" userId="fce63f8f-37c7-4291-9b68-f32264002518" providerId="ADAL" clId="{F8644312-7831-4342-AE0A-A2A87D6EEAF0}" dt="2022-08-10T18:16:55.815" v="1623" actId="1076"/>
          <ac:picMkLst>
            <pc:docMk/>
            <pc:sldMk cId="4264261599" sldId="262"/>
            <ac:picMk id="9" creationId="{6091420F-31D2-4210-B7D6-30B7341CFCC9}"/>
          </ac:picMkLst>
        </pc:picChg>
        <pc:picChg chg="add del mod">
          <ac:chgData name="Wynn, Stephanie" userId="fce63f8f-37c7-4291-9b68-f32264002518" providerId="ADAL" clId="{F8644312-7831-4342-AE0A-A2A87D6EEAF0}" dt="2022-08-10T17:34:36.872" v="1125" actId="478"/>
          <ac:picMkLst>
            <pc:docMk/>
            <pc:sldMk cId="4264261599" sldId="262"/>
            <ac:picMk id="11" creationId="{DF29F3CD-4E0E-477C-B5B4-BE2214A72046}"/>
          </ac:picMkLst>
        </pc:picChg>
        <pc:picChg chg="add mod">
          <ac:chgData name="Wynn, Stephanie" userId="fce63f8f-37c7-4291-9b68-f32264002518" providerId="ADAL" clId="{F8644312-7831-4342-AE0A-A2A87D6EEAF0}" dt="2022-08-10T18:22:37.069" v="1975" actId="1076"/>
          <ac:picMkLst>
            <pc:docMk/>
            <pc:sldMk cId="4264261599" sldId="262"/>
            <ac:picMk id="13" creationId="{C8C72C40-EB48-4676-8B8E-077DB1C823A1}"/>
          </ac:picMkLst>
        </pc:picChg>
        <pc:cxnChg chg="mod">
          <ac:chgData name="Wynn, Stephanie" userId="fce63f8f-37c7-4291-9b68-f32264002518" providerId="ADAL" clId="{F8644312-7831-4342-AE0A-A2A87D6EEAF0}" dt="2022-08-10T17:31:02.270" v="994" actId="1035"/>
          <ac:cxnSpMkLst>
            <pc:docMk/>
            <pc:sldMk cId="4264261599" sldId="262"/>
            <ac:cxnSpMk id="16" creationId="{45DFDF8D-F9C1-49F5-A9F6-E25BD3BAA7B5}"/>
          </ac:cxnSpMkLst>
        </pc:cxnChg>
        <pc:cxnChg chg="mod">
          <ac:chgData name="Wynn, Stephanie" userId="fce63f8f-37c7-4291-9b68-f32264002518" providerId="ADAL" clId="{F8644312-7831-4342-AE0A-A2A87D6EEAF0}" dt="2022-08-10T17:31:02.270" v="994" actId="1035"/>
          <ac:cxnSpMkLst>
            <pc:docMk/>
            <pc:sldMk cId="4264261599" sldId="262"/>
            <ac:cxnSpMk id="18" creationId="{EB871782-A026-4DCE-B6BF-9ECD28A88B9B}"/>
          </ac:cxnSpMkLst>
        </pc:cxnChg>
      </pc:sldChg>
    </pc:docChg>
  </pc:docChgLst>
  <pc:docChgLst>
    <pc:chgData name="Niemi, Molly" userId="S::moniemi@deloitte.com::c43c65d8-9756-4f8e-a127-9ae6aff42cc9" providerId="AD" clId="Web-{9D2A7F89-C2CF-4EE1-8137-5BE47FCCB136}"/>
    <pc:docChg chg="delSld">
      <pc:chgData name="Niemi, Molly" userId="S::moniemi@deloitte.com::c43c65d8-9756-4f8e-a127-9ae6aff42cc9" providerId="AD" clId="Web-{9D2A7F89-C2CF-4EE1-8137-5BE47FCCB136}" dt="2022-08-15T13:14:06.099" v="2"/>
      <pc:docMkLst>
        <pc:docMk/>
      </pc:docMkLst>
      <pc:sldChg chg="del">
        <pc:chgData name="Niemi, Molly" userId="S::moniemi@deloitte.com::c43c65d8-9756-4f8e-a127-9ae6aff42cc9" providerId="AD" clId="Web-{9D2A7F89-C2CF-4EE1-8137-5BE47FCCB136}" dt="2022-08-15T13:14:04.240" v="1"/>
        <pc:sldMkLst>
          <pc:docMk/>
          <pc:sldMk cId="1758609409" sldId="259"/>
        </pc:sldMkLst>
      </pc:sldChg>
      <pc:sldChg chg="del">
        <pc:chgData name="Niemi, Molly" userId="S::moniemi@deloitte.com::c43c65d8-9756-4f8e-a127-9ae6aff42cc9" providerId="AD" clId="Web-{9D2A7F89-C2CF-4EE1-8137-5BE47FCCB136}" dt="2022-08-15T13:13:59.709" v="0"/>
        <pc:sldMkLst>
          <pc:docMk/>
          <pc:sldMk cId="2133149274" sldId="260"/>
        </pc:sldMkLst>
      </pc:sldChg>
      <pc:sldChg chg="del">
        <pc:chgData name="Niemi, Molly" userId="S::moniemi@deloitte.com::c43c65d8-9756-4f8e-a127-9ae6aff42cc9" providerId="AD" clId="Web-{9D2A7F89-C2CF-4EE1-8137-5BE47FCCB136}" dt="2022-08-15T13:14:06.099" v="2"/>
        <pc:sldMkLst>
          <pc:docMk/>
          <pc:sldMk cId="4264261599" sldId="2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3B909-521E-437D-A4DE-392B1BAFDCC7}" type="datetimeFigureOut">
              <a:rPr lang="en-US" smtClean="0"/>
              <a:t>1/5/2023</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D23A9D-8C7F-4323-BA15-DC5FB3924328}" type="slidenum">
              <a:rPr lang="en-US" smtClean="0"/>
              <a:t>‹#›</a:t>
            </a:fld>
            <a:endParaRPr lang="en-US"/>
          </a:p>
        </p:txBody>
      </p:sp>
    </p:spTree>
    <p:extLst>
      <p:ext uri="{BB962C8B-B14F-4D97-AF65-F5344CB8AC3E}">
        <p14:creationId xmlns:p14="http://schemas.microsoft.com/office/powerpoint/2010/main" val="1682140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1</a:t>
            </a:fld>
            <a:endParaRPr lang="en-US"/>
          </a:p>
        </p:txBody>
      </p:sp>
    </p:spTree>
    <p:extLst>
      <p:ext uri="{BB962C8B-B14F-4D97-AF65-F5344CB8AC3E}">
        <p14:creationId xmlns:p14="http://schemas.microsoft.com/office/powerpoint/2010/main" val="4252377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2</a:t>
            </a:fld>
            <a:endParaRPr lang="en-US"/>
          </a:p>
        </p:txBody>
      </p:sp>
    </p:spTree>
    <p:extLst>
      <p:ext uri="{BB962C8B-B14F-4D97-AF65-F5344CB8AC3E}">
        <p14:creationId xmlns:p14="http://schemas.microsoft.com/office/powerpoint/2010/main" val="2582404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4743730" cy="517603"/>
          </a:xfrm>
        </p:spPr>
        <p:txBody>
          <a:bodyPr>
            <a:normAutofit/>
          </a:bodyPr>
          <a:lstStyle/>
          <a:p>
            <a:pPr defTabSz="914400"/>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VASE+</a:t>
            </a:r>
            <a:b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b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Job Aid – </a:t>
            </a:r>
            <a:r>
              <a:rPr lang="en-US" sz="1400" b="1" dirty="0" err="1">
                <a:solidFill>
                  <a:srgbClr val="5B9BD5"/>
                </a:solidFill>
                <a:latin typeface="Open Sans" panose="020B0606030504020204" pitchFamily="34" charset="0"/>
                <a:ea typeface="Open Sans" panose="020B0606030504020204" pitchFamily="34" charset="0"/>
                <a:cs typeface="Open Sans" panose="020B0606030504020204" pitchFamily="34" charset="0"/>
              </a:rPr>
              <a:t>Mpox</a:t>
            </a: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 Phase 2: Clinic Schedule</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9"/>
            <a:ext cx="6648200" cy="1267421"/>
          </a:xfrm>
        </p:spPr>
        <p:txBody>
          <a:bodyPr vert="horz" lIns="91440" tIns="45720" rIns="91440" bIns="45720" rtlCol="0" anchor="t">
            <a:normAutofit/>
          </a:bodyPr>
          <a:lstStyle/>
          <a:p>
            <a:r>
              <a:rPr lang="en-US" sz="1000" b="1" dirty="0"/>
              <a:t>Summary: </a:t>
            </a:r>
            <a:endParaRPr lang="en-US" sz="1000" dirty="0"/>
          </a:p>
          <a:p>
            <a:pPr>
              <a:spcBef>
                <a:spcPts val="0"/>
              </a:spcBef>
            </a:pPr>
            <a:endParaRPr lang="en-US" sz="1000" dirty="0"/>
          </a:p>
          <a:p>
            <a:pPr>
              <a:spcBef>
                <a:spcPts val="0"/>
              </a:spcBef>
            </a:pPr>
            <a:r>
              <a:rPr lang="en-US" sz="1000" dirty="0"/>
              <a:t>In this job aid, users will learn how to create a clinic schedule for the </a:t>
            </a:r>
            <a:r>
              <a:rPr lang="en-US" sz="1000" dirty="0" err="1"/>
              <a:t>mpox</a:t>
            </a:r>
            <a:r>
              <a:rPr lang="en-US" sz="1000" dirty="0"/>
              <a:t> vaccine using VASE+. Phase 2 supports end-to-end workflow including: walk-in</a:t>
            </a:r>
            <a:r>
              <a:rPr lang="en-US" sz="1000" dirty="0">
                <a:effectLst/>
              </a:rPr>
              <a:t> and call center workflow</a:t>
            </a:r>
            <a:r>
              <a:rPr lang="en-US" sz="1000" dirty="0"/>
              <a:t>, </a:t>
            </a:r>
            <a:r>
              <a:rPr lang="en-US" sz="1000" dirty="0" err="1"/>
              <a:t>m</a:t>
            </a:r>
            <a:r>
              <a:rPr lang="en-US" sz="1000" dirty="0" err="1">
                <a:effectLst/>
              </a:rPr>
              <a:t>pox</a:t>
            </a:r>
            <a:r>
              <a:rPr lang="en-US" sz="1000" dirty="0">
                <a:effectLst/>
              </a:rPr>
              <a:t> screening &amp; consent</a:t>
            </a:r>
            <a:r>
              <a:rPr lang="en-US" sz="1000" dirty="0"/>
              <a:t>, administration of</a:t>
            </a:r>
            <a:r>
              <a:rPr lang="en-US" sz="1000" dirty="0">
                <a:effectLst/>
              </a:rPr>
              <a:t> 1st and 2nd doses of the JYNNEOS vaccine</a:t>
            </a:r>
            <a:r>
              <a:rPr lang="en-US" sz="1000" dirty="0"/>
              <a:t>, automatic </a:t>
            </a:r>
            <a:r>
              <a:rPr lang="en-US" sz="1000" dirty="0">
                <a:effectLst/>
              </a:rPr>
              <a:t>daily data transfer to VIIS</a:t>
            </a:r>
            <a:r>
              <a:rPr lang="en-US" sz="1000" dirty="0"/>
              <a:t>, and conversion</a:t>
            </a:r>
            <a:r>
              <a:rPr lang="en-US" sz="1000" dirty="0">
                <a:effectLst/>
              </a:rPr>
              <a:t> of existing VASE sites to VASE+ sites</a:t>
            </a:r>
            <a:r>
              <a:rPr lang="en-US" sz="1000" dirty="0"/>
              <a:t>. This vaccine is a two-dose series with a 28-day interval in between the 1</a:t>
            </a:r>
            <a:r>
              <a:rPr lang="en-US" sz="1000" baseline="30000" dirty="0"/>
              <a:t>st</a:t>
            </a:r>
            <a:r>
              <a:rPr lang="en-US" sz="1000" dirty="0"/>
              <a:t> and 2</a:t>
            </a:r>
            <a:r>
              <a:rPr lang="en-US" sz="1000" baseline="30000" dirty="0"/>
              <a:t>nd</a:t>
            </a:r>
            <a:r>
              <a:rPr lang="en-US" sz="1000" dirty="0"/>
              <a:t> dose. </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sz="1100" dirty="0"/>
          </a:p>
        </p:txBody>
      </p:sp>
      <p:sp>
        <p:nvSpPr>
          <p:cNvPr id="25" name="Text Placeholder 2">
            <a:extLst>
              <a:ext uri="{FF2B5EF4-FFF2-40B4-BE49-F238E27FC236}">
                <a16:creationId xmlns:a16="http://schemas.microsoft.com/office/drawing/2014/main" id="{C2D4D11C-DABA-45C8-900C-9174C53E6DD9}"/>
              </a:ext>
            </a:extLst>
          </p:cNvPr>
          <p:cNvSpPr txBox="1">
            <a:spLocks/>
          </p:cNvSpPr>
          <p:nvPr/>
        </p:nvSpPr>
        <p:spPr>
          <a:xfrm>
            <a:off x="104717" y="1977152"/>
            <a:ext cx="6648200" cy="959222"/>
          </a:xfrm>
          <a:prstGeom prst="rect">
            <a:avLst/>
          </a:prstGeom>
        </p:spPr>
        <p:txBody>
          <a:bodyPr vert="horz" lIns="91440" tIns="45720" rIns="91440" bIns="45720" rtlCol="0">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b="1"/>
              <a:t>Roles</a:t>
            </a:r>
            <a:endParaRPr lang="en-US" sz="1000"/>
          </a:p>
          <a:p>
            <a:r>
              <a:rPr lang="en-US" sz="1000"/>
              <a:t>The following user roles can create clinic schedules in the VASE system</a:t>
            </a:r>
          </a:p>
          <a:p>
            <a:pPr marL="228600" indent="-228600">
              <a:buAutoNum type="arabicPeriod"/>
            </a:pPr>
            <a:r>
              <a:rPr lang="en-US" sz="1000"/>
              <a:t>Locality Admin</a:t>
            </a:r>
          </a:p>
          <a:p>
            <a:pPr marL="228600" indent="-228600">
              <a:buAutoNum type="arabicPeriod"/>
            </a:pPr>
            <a:r>
              <a:rPr lang="en-US" sz="1000"/>
              <a:t>Site Admin</a:t>
            </a:r>
          </a:p>
          <a:p>
            <a:pPr marL="228600" indent="-228600">
              <a:buAutoNum type="arabicPeriod"/>
            </a:pPr>
            <a:r>
              <a:rPr lang="en-US" sz="1000"/>
              <a:t>Clinic Scheduler</a:t>
            </a:r>
          </a:p>
        </p:txBody>
      </p:sp>
      <p:sp>
        <p:nvSpPr>
          <p:cNvPr id="26" name="TextBox 25">
            <a:extLst>
              <a:ext uri="{FF2B5EF4-FFF2-40B4-BE49-F238E27FC236}">
                <a16:creationId xmlns:a16="http://schemas.microsoft.com/office/drawing/2014/main" id="{B80EC78E-8D43-4B34-A442-02C29ED84861}"/>
              </a:ext>
            </a:extLst>
          </p:cNvPr>
          <p:cNvSpPr txBox="1"/>
          <p:nvPr/>
        </p:nvSpPr>
        <p:spPr>
          <a:xfrm>
            <a:off x="104717" y="3180447"/>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Create New Schedule</a:t>
            </a:r>
          </a:p>
        </p:txBody>
      </p:sp>
      <p:cxnSp>
        <p:nvCxnSpPr>
          <p:cNvPr id="27" name="Google Shape;710;gae5b44f2be_2_1311">
            <a:extLst>
              <a:ext uri="{FF2B5EF4-FFF2-40B4-BE49-F238E27FC236}">
                <a16:creationId xmlns:a16="http://schemas.microsoft.com/office/drawing/2014/main" id="{2F46743E-B163-419E-ABFA-6B3B0D084A95}"/>
              </a:ext>
            </a:extLst>
          </p:cNvPr>
          <p:cNvCxnSpPr/>
          <p:nvPr/>
        </p:nvCxnSpPr>
        <p:spPr>
          <a:xfrm>
            <a:off x="203249" y="3518121"/>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28" name="Google Shape;711;gae5b44f2be_2_1311">
            <a:extLst>
              <a:ext uri="{FF2B5EF4-FFF2-40B4-BE49-F238E27FC236}">
                <a16:creationId xmlns:a16="http://schemas.microsoft.com/office/drawing/2014/main" id="{F4C2A9D4-E6D9-4374-AD3A-D044CC5EC8B3}"/>
              </a:ext>
            </a:extLst>
          </p:cNvPr>
          <p:cNvCxnSpPr/>
          <p:nvPr/>
        </p:nvCxnSpPr>
        <p:spPr>
          <a:xfrm>
            <a:off x="203249" y="3575271"/>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9" name="Text Placeholder 2">
            <a:extLst>
              <a:ext uri="{FF2B5EF4-FFF2-40B4-BE49-F238E27FC236}">
                <a16:creationId xmlns:a16="http://schemas.microsoft.com/office/drawing/2014/main" id="{A5866671-20BF-4B8B-BF13-9BB33D262DA9}"/>
              </a:ext>
            </a:extLst>
          </p:cNvPr>
          <p:cNvSpPr txBox="1">
            <a:spLocks/>
          </p:cNvSpPr>
          <p:nvPr/>
        </p:nvSpPr>
        <p:spPr>
          <a:xfrm>
            <a:off x="104717" y="3632421"/>
            <a:ext cx="6648200" cy="959222"/>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a:t>A clinic schedule can be created by clicking on the ‘Schedule’ button corresponding to each site. This can be done for both Active and Inactive clinic sites. Active sites are shaded in green and inactive sites are shaded in yellow</a:t>
            </a:r>
          </a:p>
        </p:txBody>
      </p:sp>
      <p:sp>
        <p:nvSpPr>
          <p:cNvPr id="14" name="TextBox 13">
            <a:extLst>
              <a:ext uri="{FF2B5EF4-FFF2-40B4-BE49-F238E27FC236}">
                <a16:creationId xmlns:a16="http://schemas.microsoft.com/office/drawing/2014/main" id="{CABFE752-21CA-4026-9D0A-4FB7B2E21FE4}"/>
              </a:ext>
            </a:extLst>
          </p:cNvPr>
          <p:cNvSpPr txBox="1"/>
          <p:nvPr/>
        </p:nvSpPr>
        <p:spPr>
          <a:xfrm>
            <a:off x="1573649" y="7108303"/>
            <a:ext cx="3698240"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1 – Click on the schedule button to create a new clinic schedule</a:t>
            </a:r>
          </a:p>
        </p:txBody>
      </p:sp>
      <p:sp>
        <p:nvSpPr>
          <p:cNvPr id="15" name="Text Placeholder 2">
            <a:extLst>
              <a:ext uri="{FF2B5EF4-FFF2-40B4-BE49-F238E27FC236}">
                <a16:creationId xmlns:a16="http://schemas.microsoft.com/office/drawing/2014/main" id="{710C12D5-A7DC-4E67-949C-D25718056A76}"/>
              </a:ext>
            </a:extLst>
          </p:cNvPr>
          <p:cNvSpPr txBox="1">
            <a:spLocks/>
          </p:cNvSpPr>
          <p:nvPr/>
        </p:nvSpPr>
        <p:spPr>
          <a:xfrm>
            <a:off x="104717" y="7622539"/>
            <a:ext cx="6648200" cy="614681"/>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a:t>After clicking on the schedule button corresponding to a particular site, the user can view the Active Clinic Schedules (current and future), Inactive Clinic Schedules (History) and create new clinic schedules by clicking on the “Create Clinic Schedule” button on the top right. </a:t>
            </a:r>
          </a:p>
        </p:txBody>
      </p:sp>
      <p:pic>
        <p:nvPicPr>
          <p:cNvPr id="5" name="Picture 4">
            <a:extLst>
              <a:ext uri="{FF2B5EF4-FFF2-40B4-BE49-F238E27FC236}">
                <a16:creationId xmlns:a16="http://schemas.microsoft.com/office/drawing/2014/main" id="{7134C76B-5167-4947-882C-2568D10EBB32}"/>
              </a:ext>
            </a:extLst>
          </p:cNvPr>
          <p:cNvPicPr>
            <a:picLocks noChangeAspect="1"/>
          </p:cNvPicPr>
          <p:nvPr/>
        </p:nvPicPr>
        <p:blipFill rotWithShape="1">
          <a:blip r:embed="rId3"/>
          <a:srcRect l="12736" t="1701"/>
          <a:stretch/>
        </p:blipFill>
        <p:spPr>
          <a:xfrm>
            <a:off x="182420" y="4259639"/>
            <a:ext cx="6492794" cy="2710596"/>
          </a:xfrm>
          <a:prstGeom prst="rect">
            <a:avLst/>
          </a:prstGeom>
        </p:spPr>
      </p:pic>
      <p:sp>
        <p:nvSpPr>
          <p:cNvPr id="8" name="Rectangle 7">
            <a:extLst>
              <a:ext uri="{FF2B5EF4-FFF2-40B4-BE49-F238E27FC236}">
                <a16:creationId xmlns:a16="http://schemas.microsoft.com/office/drawing/2014/main" id="{BC75999F-9B8A-4EF5-982B-6D8BF2C4ACB6}"/>
              </a:ext>
            </a:extLst>
          </p:cNvPr>
          <p:cNvSpPr/>
          <p:nvPr/>
        </p:nvSpPr>
        <p:spPr>
          <a:xfrm>
            <a:off x="1259571" y="5243947"/>
            <a:ext cx="314078" cy="59973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BE982D5-AA1F-4939-AE0C-F2B5AEFBDBDB}"/>
              </a:ext>
            </a:extLst>
          </p:cNvPr>
          <p:cNvSpPr/>
          <p:nvPr/>
        </p:nvSpPr>
        <p:spPr>
          <a:xfrm>
            <a:off x="1422666" y="6561129"/>
            <a:ext cx="314078" cy="41758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CCF4ED9-093D-49F4-98B9-C63C9B7DE8F5}"/>
              </a:ext>
            </a:extLst>
          </p:cNvPr>
          <p:cNvPicPr>
            <a:picLocks noChangeAspect="1"/>
          </p:cNvPicPr>
          <p:nvPr/>
        </p:nvPicPr>
        <p:blipFill>
          <a:blip r:embed="rId3"/>
          <a:stretch>
            <a:fillRect/>
          </a:stretch>
        </p:blipFill>
        <p:spPr>
          <a:xfrm>
            <a:off x="1731491" y="5525944"/>
            <a:ext cx="3267075" cy="3048000"/>
          </a:xfrm>
          <a:prstGeom prst="rect">
            <a:avLst/>
          </a:prstGeom>
        </p:spPr>
      </p:pic>
      <p:pic>
        <p:nvPicPr>
          <p:cNvPr id="4" name="Picture 3">
            <a:extLst>
              <a:ext uri="{FF2B5EF4-FFF2-40B4-BE49-F238E27FC236}">
                <a16:creationId xmlns:a16="http://schemas.microsoft.com/office/drawing/2014/main" id="{B3A0BE12-ECD1-4051-8202-73D974A6436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728027" y="4983975"/>
            <a:ext cx="3231899" cy="517932"/>
          </a:xfrm>
          <a:prstGeom prst="rect">
            <a:avLst/>
          </a:prstGeom>
        </p:spPr>
      </p:pic>
      <p:sp>
        <p:nvSpPr>
          <p:cNvPr id="11" name="TextBox 10">
            <a:extLst>
              <a:ext uri="{FF2B5EF4-FFF2-40B4-BE49-F238E27FC236}">
                <a16:creationId xmlns:a16="http://schemas.microsoft.com/office/drawing/2014/main" id="{724244F6-B236-4C5A-B3A2-B80769004E94}"/>
              </a:ext>
            </a:extLst>
          </p:cNvPr>
          <p:cNvSpPr txBox="1"/>
          <p:nvPr/>
        </p:nvSpPr>
        <p:spPr>
          <a:xfrm>
            <a:off x="2324493" y="2597752"/>
            <a:ext cx="2209014"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2 – Create Clinic Schedule Button</a:t>
            </a:r>
          </a:p>
        </p:txBody>
      </p:sp>
      <p:sp>
        <p:nvSpPr>
          <p:cNvPr id="12" name="Title 1">
            <a:extLst>
              <a:ext uri="{FF2B5EF4-FFF2-40B4-BE49-F238E27FC236}">
                <a16:creationId xmlns:a16="http://schemas.microsoft.com/office/drawing/2014/main" id="{50D87397-0CCF-4BCA-841C-B7FC693B0D2E}"/>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dirty="0"/>
          </a:p>
        </p:txBody>
      </p:sp>
      <p:sp>
        <p:nvSpPr>
          <p:cNvPr id="6" name="Text Placeholder 2">
            <a:extLst>
              <a:ext uri="{FF2B5EF4-FFF2-40B4-BE49-F238E27FC236}">
                <a16:creationId xmlns:a16="http://schemas.microsoft.com/office/drawing/2014/main" id="{96DC3FAC-057E-40F5-A119-0BEF69C7D4BC}"/>
              </a:ext>
            </a:extLst>
          </p:cNvPr>
          <p:cNvSpPr txBox="1">
            <a:spLocks/>
          </p:cNvSpPr>
          <p:nvPr/>
        </p:nvSpPr>
        <p:spPr>
          <a:xfrm>
            <a:off x="104717" y="2848461"/>
            <a:ext cx="6648200" cy="2009140"/>
          </a:xfrm>
          <a:prstGeom prst="rect">
            <a:avLst/>
          </a:prstGeom>
        </p:spPr>
        <p:txBody>
          <a:bodyPr vert="horz" lIns="91440" tIns="45720" rIns="91440" bIns="45720" rtlCol="0" anchor="t">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a:t>This triggers a pop-up screen to capture:</a:t>
            </a:r>
          </a:p>
          <a:p>
            <a:pPr marL="228600" indent="-228600">
              <a:buAutoNum type="arabicPeriod"/>
            </a:pPr>
            <a:r>
              <a:rPr lang="en-US"/>
              <a:t>Clinic Type: the planned type of clinic (vaccine or testing) for this schedule</a:t>
            </a:r>
          </a:p>
          <a:p>
            <a:pPr marL="228600" indent="-228600">
              <a:buAutoNum type="arabicPeriod"/>
            </a:pPr>
            <a:r>
              <a:rPr lang="en-US"/>
              <a:t>Clinic Name: This corresponds to the name of the clinic for the corresponding date under the Clinic site</a:t>
            </a:r>
          </a:p>
          <a:p>
            <a:pPr marL="228600" indent="-228600">
              <a:buAutoNum type="arabicPeriod"/>
            </a:pPr>
            <a:r>
              <a:rPr lang="en-US"/>
              <a:t>Open or Closed POD: after the schedule has been saved, a link will be generated to use to direct registrants to that specific clinic</a:t>
            </a:r>
          </a:p>
          <a:p>
            <a:pPr marL="228600" indent="-228600">
              <a:buAutoNum type="arabicPeriod"/>
            </a:pPr>
            <a:r>
              <a:rPr lang="en-US"/>
              <a:t>Points of Contact: This establishes the main point of contact for the clinic. Users can select an existing user users for clinics</a:t>
            </a:r>
          </a:p>
          <a:p>
            <a:pPr marL="228600" indent="-228600">
              <a:buAutoNum type="arabicPeriod"/>
            </a:pPr>
            <a:r>
              <a:rPr lang="en-US">
                <a:latin typeface="Open Sans"/>
              </a:rPr>
              <a:t>Clinic Schedule: The clinic schedule start and end time, the break start and end time, slot durations, appointments per slot, and intervals between slots</a:t>
            </a:r>
          </a:p>
          <a:p>
            <a:pPr marL="228600" indent="-228600">
              <a:buAutoNum type="arabicPeriod"/>
            </a:pPr>
            <a:r>
              <a:rPr lang="en-US">
                <a:latin typeface="Open Sans"/>
              </a:rPr>
              <a:t>The clinic capacity (which sets a cap on the total number of appointment slots created) can be adjusted by increasing or reducing the slot duration or the interval between slots</a:t>
            </a:r>
            <a:endParaRPr lang="en-US"/>
          </a:p>
          <a:p>
            <a:pPr marL="228600" indent="-228600">
              <a:buAutoNum type="arabicPeriod"/>
            </a:pPr>
            <a:r>
              <a:rPr lang="en-US"/>
              <a:t>Vaccines Offered at the clinic: The planned vaccine type, availability of vaccines, and vaccine lot numbers  </a:t>
            </a:r>
          </a:p>
        </p:txBody>
      </p:sp>
      <p:sp>
        <p:nvSpPr>
          <p:cNvPr id="13" name="TextBox 12">
            <a:extLst>
              <a:ext uri="{FF2B5EF4-FFF2-40B4-BE49-F238E27FC236}">
                <a16:creationId xmlns:a16="http://schemas.microsoft.com/office/drawing/2014/main" id="{E01C5459-BF95-4E34-8D3F-021FBB767299}"/>
              </a:ext>
            </a:extLst>
          </p:cNvPr>
          <p:cNvSpPr txBox="1"/>
          <p:nvPr/>
        </p:nvSpPr>
        <p:spPr>
          <a:xfrm>
            <a:off x="2378231" y="8603391"/>
            <a:ext cx="210153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3 – Creating a Clinic Schedule</a:t>
            </a:r>
          </a:p>
        </p:txBody>
      </p:sp>
      <p:sp>
        <p:nvSpPr>
          <p:cNvPr id="16" name="Rectangle 15">
            <a:extLst>
              <a:ext uri="{FF2B5EF4-FFF2-40B4-BE49-F238E27FC236}">
                <a16:creationId xmlns:a16="http://schemas.microsoft.com/office/drawing/2014/main" id="{9B2540DC-326A-4237-ACF2-6572001EE0B9}"/>
              </a:ext>
            </a:extLst>
          </p:cNvPr>
          <p:cNvSpPr/>
          <p:nvPr/>
        </p:nvSpPr>
        <p:spPr>
          <a:xfrm>
            <a:off x="2794715" y="5254119"/>
            <a:ext cx="1062508" cy="25467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444A55A-DB76-4C58-8D08-180750DA8A92}"/>
              </a:ext>
            </a:extLst>
          </p:cNvPr>
          <p:cNvPicPr>
            <a:picLocks noChangeAspect="1"/>
          </p:cNvPicPr>
          <p:nvPr/>
        </p:nvPicPr>
        <p:blipFill>
          <a:blip r:embed="rId5"/>
          <a:stretch>
            <a:fillRect/>
          </a:stretch>
        </p:blipFill>
        <p:spPr>
          <a:xfrm>
            <a:off x="321247" y="1064837"/>
            <a:ext cx="6215506" cy="1476722"/>
          </a:xfrm>
          <a:prstGeom prst="rect">
            <a:avLst/>
          </a:prstGeom>
        </p:spPr>
      </p:pic>
      <p:sp>
        <p:nvSpPr>
          <p:cNvPr id="7" name="Rectangle 6">
            <a:extLst>
              <a:ext uri="{FF2B5EF4-FFF2-40B4-BE49-F238E27FC236}">
                <a16:creationId xmlns:a16="http://schemas.microsoft.com/office/drawing/2014/main" id="{5DCE30EE-7619-4AC2-8909-EFB078E92BEE}"/>
              </a:ext>
            </a:extLst>
          </p:cNvPr>
          <p:cNvSpPr/>
          <p:nvPr/>
        </p:nvSpPr>
        <p:spPr>
          <a:xfrm>
            <a:off x="5936189" y="1029633"/>
            <a:ext cx="619156" cy="20673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2A7A7A5-7332-46D0-9AA2-61549A3CDE76}"/>
              </a:ext>
            </a:extLst>
          </p:cNvPr>
          <p:cNvSpPr/>
          <p:nvPr/>
        </p:nvSpPr>
        <p:spPr>
          <a:xfrm>
            <a:off x="1728027" y="4959539"/>
            <a:ext cx="1613050" cy="25467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78A1DAB-7276-4339-AB7B-DF911F79F407}"/>
              </a:ext>
            </a:extLst>
          </p:cNvPr>
          <p:cNvSpPr/>
          <p:nvPr/>
        </p:nvSpPr>
        <p:spPr>
          <a:xfrm>
            <a:off x="1720381" y="5498818"/>
            <a:ext cx="3239545" cy="61871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19F07C5-C6E0-4644-ABEC-12C50E84195D}"/>
              </a:ext>
            </a:extLst>
          </p:cNvPr>
          <p:cNvSpPr/>
          <p:nvPr/>
        </p:nvSpPr>
        <p:spPr>
          <a:xfrm>
            <a:off x="1720381" y="8135448"/>
            <a:ext cx="1613050" cy="45079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itle 1">
            <a:extLst>
              <a:ext uri="{FF2B5EF4-FFF2-40B4-BE49-F238E27FC236}">
                <a16:creationId xmlns:a16="http://schemas.microsoft.com/office/drawing/2014/main" id="{B844E209-C282-4F1A-B879-BAA4538C5516}"/>
              </a:ext>
            </a:extLst>
          </p:cNvPr>
          <p:cNvSpPr txBox="1">
            <a:spLocks/>
          </p:cNvSpPr>
          <p:nvPr/>
        </p:nvSpPr>
        <p:spPr>
          <a:xfrm>
            <a:off x="104717" y="196197"/>
            <a:ext cx="4743730" cy="517603"/>
          </a:xfrm>
          <a:prstGeom prst="rect">
            <a:avLst/>
          </a:prstGeom>
        </p:spPr>
        <p:txBody>
          <a:bodyPr vert="horz" lIns="91440" tIns="45720" rIns="91440" bIns="45720" rtlCol="0" anchor="ctr">
            <a:normAutofit/>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defTabSz="914400"/>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VASE+</a:t>
            </a:r>
            <a:b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b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Job Aid – </a:t>
            </a:r>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Mpox</a:t>
            </a: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 Phase 2: Clinic Schedule</a:t>
            </a:r>
          </a:p>
        </p:txBody>
      </p:sp>
    </p:spTree>
    <p:extLst>
      <p:ext uri="{BB962C8B-B14F-4D97-AF65-F5344CB8AC3E}">
        <p14:creationId xmlns:p14="http://schemas.microsoft.com/office/powerpoint/2010/main" val="920191938"/>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7" ma:contentTypeDescription="Create a new document." ma:contentTypeScope="" ma:versionID="9beb479b230daece15a60278fb1886a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af8acf5461d1c48fa23563c31be535c6"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9625f74-c223-4029-9bb7-8f48137f8e12}" ma:internalName="TaxCatchAll" ma:showField="CatchAllData" ma:web="d0ca13b7-c6ed-42f9-9bda-57a4fb0cfc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9918207-70f4-4692-8e19-8fc913462058">
      <Terms xmlns="http://schemas.microsoft.com/office/infopath/2007/PartnerControls"/>
    </lcf76f155ced4ddcb4097134ff3c332f>
    <TaxCatchAll xmlns="d0ca13b7-c6ed-42f9-9bda-57a4fb0cfcc4" xsi:nil="true"/>
    <SharedWithUsers xmlns="d0ca13b7-c6ed-42f9-9bda-57a4fb0cfcc4">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F663B2-F8B2-4C0B-8846-3CB418E61EF8}">
  <ds:schemaRefs>
    <ds:schemaRef ds:uri="99918207-70f4-4692-8e19-8fc913462058"/>
    <ds:schemaRef ds:uri="d0ca13b7-c6ed-42f9-9bda-57a4fb0cfc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779B4E5-89DD-48A9-88F5-AB9B93E0C647}">
  <ds:schemaRefs>
    <ds:schemaRef ds:uri="http://schemas.microsoft.com/office/2006/documentManagement/types"/>
    <ds:schemaRef ds:uri="99918207-70f4-4692-8e19-8fc913462058"/>
    <ds:schemaRef ds:uri="http://schemas.microsoft.com/office/2006/metadata/properties"/>
    <ds:schemaRef ds:uri="http://purl.org/dc/elements/1.1/"/>
    <ds:schemaRef ds:uri="http://schemas.openxmlformats.org/package/2006/metadata/core-properties"/>
    <ds:schemaRef ds:uri="http://www.w3.org/XML/1998/namespace"/>
    <ds:schemaRef ds:uri="d0ca13b7-c6ed-42f9-9bda-57a4fb0cfcc4"/>
    <ds:schemaRef ds:uri="http://purl.org/dc/dcmitype/"/>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6CBC1B5B-FFB9-474F-BBA3-46078D5E4D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VDH</Template>
  <TotalTime>0</TotalTime>
  <Words>438</Words>
  <Application>Microsoft Office PowerPoint</Application>
  <PresentationFormat>Letter Paper (8.5x11 in)</PresentationFormat>
  <Paragraphs>30</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Open Sans</vt:lpstr>
      <vt:lpstr>Open Sans Semibold</vt:lpstr>
      <vt:lpstr>VDH</vt:lpstr>
      <vt:lpstr>VASE+ Job Aid – Mpox Phase 2: Clinic Schedule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5</cp:revision>
  <dcterms:created xsi:type="dcterms:W3CDTF">2021-04-07T19:29:00Z</dcterms:created>
  <dcterms:modified xsi:type="dcterms:W3CDTF">2023-01-05T16:32:07Z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2021-06-24T19:31:24Z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8d2d2b1c-cca2-435a-b037-f819383d8cc1</vt:lpwstr>
  </property>
  <property fmtid="{D5CDD505-2E9C-101B-9397-08002B2CF9AE}" pid="9" name="MSIP_Label_ea60d57e-af5b-4752-ac57-3e4f28ca11dc_ContentBits">
    <vt:lpwstr>0</vt:lpwstr>
  </property>
  <property fmtid="{D5CDD505-2E9C-101B-9397-08002B2CF9AE}" pid="10" name="MediaServiceImageTags">
    <vt:lpwstr/>
  </property>
</Properties>
</file>