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7"/>
  </p:notesMasterIdLst>
  <p:sldIdLst>
    <p:sldId id="260" r:id="rId5"/>
    <p:sldId id="259" r:id="rId6"/>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emi, Molly" initials="NM" lastIdx="1" clrIdx="0">
    <p:extLst>
      <p:ext uri="{19B8F6BF-5375-455C-9EA6-DF929625EA0E}">
        <p15:presenceInfo xmlns:p15="http://schemas.microsoft.com/office/powerpoint/2012/main" userId="S::moniemi@deloitte.com::c43c65d8-9756-4f8e-a127-9ae6aff42cc9" providerId="AD"/>
      </p:ext>
    </p:extLst>
  </p:cmAuthor>
  <p:cmAuthor id="2" name="Wynn, Stephanie" initials="WS" lastIdx="2" clrIdx="1">
    <p:extLst>
      <p:ext uri="{19B8F6BF-5375-455C-9EA6-DF929625EA0E}">
        <p15:presenceInfo xmlns:p15="http://schemas.microsoft.com/office/powerpoint/2012/main" userId="S::stewynn@deloitte.com::fce63f8f-37c7-4291-9b68-f32264002518" providerId="AD"/>
      </p:ext>
    </p:extLst>
  </p:cmAuthor>
  <p:cmAuthor id="3" name="Ali, Zibraan" initials="AZ" lastIdx="4" clrIdx="2">
    <p:extLst>
      <p:ext uri="{19B8F6BF-5375-455C-9EA6-DF929625EA0E}">
        <p15:presenceInfo xmlns:p15="http://schemas.microsoft.com/office/powerpoint/2012/main" userId="S::ziali@deloitte.com::fb472dd3-9df1-4a69-a75d-76c92106e5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465F89-10B8-4E8B-A1AF-5F233307EAEF}" v="200" dt="2022-08-12T14:37:27.888"/>
    <p1510:client id="{9D3DBE9E-7E95-4997-A42A-F9C9A4C9CF79}" v="13" dt="2022-08-12T16:32:39.291"/>
    <p1510:client id="{E2410D8B-40F0-4A17-B40B-E182D55FE2F2}" v="4" dt="2022-08-15T13:42:17.603"/>
    <p1510:client id="{F8644312-7831-4342-AE0A-A2A87D6EEAF0}" v="1597" dt="2022-08-12T15:36:57.2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304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emi, Molly" userId="S::moniemi@deloitte.com::c43c65d8-9756-4f8e-a127-9ae6aff42cc9" providerId="AD" clId="Web-{069A2467-53F6-4FD0-B900-57CE8E8552A8}"/>
    <pc:docChg chg="modSld">
      <pc:chgData name="Niemi, Molly" userId="S::moniemi@deloitte.com::c43c65d8-9756-4f8e-a127-9ae6aff42cc9" providerId="AD" clId="Web-{069A2467-53F6-4FD0-B900-57CE8E8552A8}" dt="2022-08-09T20:43:38.682" v="185" actId="20577"/>
      <pc:docMkLst>
        <pc:docMk/>
      </pc:docMkLst>
      <pc:sldChg chg="modSp">
        <pc:chgData name="Niemi, Molly" userId="S::moniemi@deloitte.com::c43c65d8-9756-4f8e-a127-9ae6aff42cc9" providerId="AD" clId="Web-{069A2467-53F6-4FD0-B900-57CE8E8552A8}" dt="2022-08-09T20:43:38.682" v="185" actId="20577"/>
        <pc:sldMkLst>
          <pc:docMk/>
          <pc:sldMk cId="2591542807" sldId="257"/>
        </pc:sldMkLst>
        <pc:spChg chg="mod">
          <ac:chgData name="Niemi, Molly" userId="S::moniemi@deloitte.com::c43c65d8-9756-4f8e-a127-9ae6aff42cc9" providerId="AD" clId="Web-{069A2467-53F6-4FD0-B900-57CE8E8552A8}" dt="2022-08-09T20:30:09.595" v="2" actId="20577"/>
          <ac:spMkLst>
            <pc:docMk/>
            <pc:sldMk cId="2591542807" sldId="257"/>
            <ac:spMk id="2" creationId="{91EFA906-3173-4B30-A96B-093EB80BA597}"/>
          </ac:spMkLst>
        </pc:spChg>
        <pc:spChg chg="mod">
          <ac:chgData name="Niemi, Molly" userId="S::moniemi@deloitte.com::c43c65d8-9756-4f8e-a127-9ae6aff42cc9" providerId="AD" clId="Web-{069A2467-53F6-4FD0-B900-57CE8E8552A8}" dt="2022-08-09T20:43:38.682" v="185" actId="20577"/>
          <ac:spMkLst>
            <pc:docMk/>
            <pc:sldMk cId="2591542807" sldId="257"/>
            <ac:spMk id="3" creationId="{9CDF0945-9BBA-4EF4-BAC2-A7965C4795DA}"/>
          </ac:spMkLst>
        </pc:spChg>
      </pc:sldChg>
    </pc:docChg>
  </pc:docChgLst>
  <pc:docChgLst>
    <pc:chgData name="Niemi, Molly" userId="c43c65d8-9756-4f8e-a127-9ae6aff42cc9" providerId="ADAL" clId="{D3659D33-429E-47EA-8CAD-40C85718FDCB}"/>
    <pc:docChg chg="undo custSel modSld">
      <pc:chgData name="Niemi, Molly" userId="c43c65d8-9756-4f8e-a127-9ae6aff42cc9" providerId="ADAL" clId="{D3659D33-429E-47EA-8CAD-40C85718FDCB}" dt="2022-08-08T20:45:24.773" v="341" actId="1076"/>
      <pc:docMkLst>
        <pc:docMk/>
      </pc:docMkLst>
      <pc:sldChg chg="modSp mod">
        <pc:chgData name="Niemi, Molly" userId="c43c65d8-9756-4f8e-a127-9ae6aff42cc9" providerId="ADAL" clId="{D3659D33-429E-47EA-8CAD-40C85718FDCB}" dt="2022-08-08T20:45:24.773" v="341" actId="1076"/>
        <pc:sldMkLst>
          <pc:docMk/>
          <pc:sldMk cId="2591542807" sldId="257"/>
        </pc:sldMkLst>
        <pc:spChg chg="mod">
          <ac:chgData name="Niemi, Molly" userId="c43c65d8-9756-4f8e-a127-9ae6aff42cc9" providerId="ADAL" clId="{D3659D33-429E-47EA-8CAD-40C85718FDCB}" dt="2022-08-08T20:43:20.295" v="321" actId="20577"/>
          <ac:spMkLst>
            <pc:docMk/>
            <pc:sldMk cId="2591542807" sldId="257"/>
            <ac:spMk id="3" creationId="{9CDF0945-9BBA-4EF4-BAC2-A7965C4795DA}"/>
          </ac:spMkLst>
        </pc:spChg>
        <pc:spChg chg="mod">
          <ac:chgData name="Niemi, Molly" userId="c43c65d8-9756-4f8e-a127-9ae6aff42cc9" providerId="ADAL" clId="{D3659D33-429E-47EA-8CAD-40C85718FDCB}" dt="2022-08-08T20:45:17.164" v="340" actId="1076"/>
          <ac:spMkLst>
            <pc:docMk/>
            <pc:sldMk cId="2591542807" sldId="257"/>
            <ac:spMk id="5" creationId="{8A13FD6C-B39B-4F91-98E5-FA3F7E4734AB}"/>
          </ac:spMkLst>
        </pc:spChg>
        <pc:spChg chg="mod">
          <ac:chgData name="Niemi, Molly" userId="c43c65d8-9756-4f8e-a127-9ae6aff42cc9" providerId="ADAL" clId="{D3659D33-429E-47EA-8CAD-40C85718FDCB}" dt="2022-08-08T20:45:24.773" v="341" actId="1076"/>
          <ac:spMkLst>
            <pc:docMk/>
            <pc:sldMk cId="2591542807" sldId="257"/>
            <ac:spMk id="20" creationId="{4692B08B-AC0C-49C0-9F04-22BB78AD2FB5}"/>
          </ac:spMkLst>
        </pc:spChg>
        <pc:spChg chg="mod">
          <ac:chgData name="Niemi, Molly" userId="c43c65d8-9756-4f8e-a127-9ae6aff42cc9" providerId="ADAL" clId="{D3659D33-429E-47EA-8CAD-40C85718FDCB}" dt="2022-08-08T20:44:53.402" v="339" actId="1076"/>
          <ac:spMkLst>
            <pc:docMk/>
            <pc:sldMk cId="2591542807" sldId="257"/>
            <ac:spMk id="22" creationId="{B79E3ACF-B46D-46F1-B658-2236A5901A74}"/>
          </ac:spMkLst>
        </pc:spChg>
        <pc:spChg chg="mod">
          <ac:chgData name="Niemi, Molly" userId="c43c65d8-9756-4f8e-a127-9ae6aff42cc9" providerId="ADAL" clId="{D3659D33-429E-47EA-8CAD-40C85718FDCB}" dt="2022-08-08T20:44:53.402" v="339" actId="1076"/>
          <ac:spMkLst>
            <pc:docMk/>
            <pc:sldMk cId="2591542807" sldId="257"/>
            <ac:spMk id="23" creationId="{C7C6645C-8C71-4065-925A-B76369BF5B47}"/>
          </ac:spMkLst>
        </pc:spChg>
        <pc:spChg chg="mod">
          <ac:chgData name="Niemi, Molly" userId="c43c65d8-9756-4f8e-a127-9ae6aff42cc9" providerId="ADAL" clId="{D3659D33-429E-47EA-8CAD-40C85718FDCB}" dt="2022-08-08T20:44:53.402" v="339" actId="1076"/>
          <ac:spMkLst>
            <pc:docMk/>
            <pc:sldMk cId="2591542807" sldId="257"/>
            <ac:spMk id="24" creationId="{F0F71525-7C93-4BB1-800F-D4B6D63E44AF}"/>
          </ac:spMkLst>
        </pc:spChg>
        <pc:spChg chg="mod">
          <ac:chgData name="Niemi, Molly" userId="c43c65d8-9756-4f8e-a127-9ae6aff42cc9" providerId="ADAL" clId="{D3659D33-429E-47EA-8CAD-40C85718FDCB}" dt="2022-08-08T20:44:45.924" v="338" actId="1076"/>
          <ac:spMkLst>
            <pc:docMk/>
            <pc:sldMk cId="2591542807" sldId="257"/>
            <ac:spMk id="26" creationId="{21F3064B-E62B-4A15-B24C-0A6B2F598592}"/>
          </ac:spMkLst>
        </pc:spChg>
        <pc:spChg chg="mod">
          <ac:chgData name="Niemi, Molly" userId="c43c65d8-9756-4f8e-a127-9ae6aff42cc9" providerId="ADAL" clId="{D3659D33-429E-47EA-8CAD-40C85718FDCB}" dt="2022-08-08T20:44:11.804" v="328" actId="1076"/>
          <ac:spMkLst>
            <pc:docMk/>
            <pc:sldMk cId="2591542807" sldId="257"/>
            <ac:spMk id="29" creationId="{47B2554E-069D-40BC-90A3-307F5F6B9B06}"/>
          </ac:spMkLst>
        </pc:spChg>
        <pc:spChg chg="mod">
          <ac:chgData name="Niemi, Molly" userId="c43c65d8-9756-4f8e-a127-9ae6aff42cc9" providerId="ADAL" clId="{D3659D33-429E-47EA-8CAD-40C85718FDCB}" dt="2022-08-08T20:44:45.924" v="338" actId="1076"/>
          <ac:spMkLst>
            <pc:docMk/>
            <pc:sldMk cId="2591542807" sldId="257"/>
            <ac:spMk id="31" creationId="{9AD9248A-4387-4D63-8690-A7B6ACEF3B92}"/>
          </ac:spMkLst>
        </pc:spChg>
        <pc:spChg chg="mod">
          <ac:chgData name="Niemi, Molly" userId="c43c65d8-9756-4f8e-a127-9ae6aff42cc9" providerId="ADAL" clId="{D3659D33-429E-47EA-8CAD-40C85718FDCB}" dt="2022-08-08T20:44:38.308" v="337" actId="14100"/>
          <ac:spMkLst>
            <pc:docMk/>
            <pc:sldMk cId="2591542807" sldId="257"/>
            <ac:spMk id="32" creationId="{BBD4CFAE-04A4-430E-8C0D-838CCEB2C63E}"/>
          </ac:spMkLst>
        </pc:spChg>
        <pc:picChg chg="mod">
          <ac:chgData name="Niemi, Molly" userId="c43c65d8-9756-4f8e-a127-9ae6aff42cc9" providerId="ADAL" clId="{D3659D33-429E-47EA-8CAD-40C85718FDCB}" dt="2022-08-08T20:44:53.402" v="339" actId="1076"/>
          <ac:picMkLst>
            <pc:docMk/>
            <pc:sldMk cId="2591542807" sldId="257"/>
            <ac:picMk id="10" creationId="{0D074D9C-20E0-4C8F-9A60-DEA39B587946}"/>
          </ac:picMkLst>
        </pc:picChg>
        <pc:picChg chg="mod">
          <ac:chgData name="Niemi, Molly" userId="c43c65d8-9756-4f8e-a127-9ae6aff42cc9" providerId="ADAL" clId="{D3659D33-429E-47EA-8CAD-40C85718FDCB}" dt="2022-08-08T20:44:53.402" v="339" actId="1076"/>
          <ac:picMkLst>
            <pc:docMk/>
            <pc:sldMk cId="2591542807" sldId="257"/>
            <ac:picMk id="16" creationId="{9022834F-E4A9-4263-B412-69F163D8CD5C}"/>
          </ac:picMkLst>
        </pc:picChg>
        <pc:picChg chg="mod">
          <ac:chgData name="Niemi, Molly" userId="c43c65d8-9756-4f8e-a127-9ae6aff42cc9" providerId="ADAL" clId="{D3659D33-429E-47EA-8CAD-40C85718FDCB}" dt="2022-08-08T20:44:32.031" v="335" actId="1076"/>
          <ac:picMkLst>
            <pc:docMk/>
            <pc:sldMk cId="2591542807" sldId="257"/>
            <ac:picMk id="18" creationId="{6D71B5D0-4806-4AC2-9ECD-A0E761686B6B}"/>
          </ac:picMkLst>
        </pc:picChg>
        <pc:cxnChg chg="mod">
          <ac:chgData name="Niemi, Molly" userId="c43c65d8-9756-4f8e-a127-9ae6aff42cc9" providerId="ADAL" clId="{D3659D33-429E-47EA-8CAD-40C85718FDCB}" dt="2022-08-08T20:45:17.164" v="340" actId="1076"/>
          <ac:cxnSpMkLst>
            <pc:docMk/>
            <pc:sldMk cId="2591542807" sldId="257"/>
            <ac:cxnSpMk id="6" creationId="{657802E9-7ED4-44FE-AD84-7EFEAAB28FE6}"/>
          </ac:cxnSpMkLst>
        </pc:cxnChg>
        <pc:cxnChg chg="mod">
          <ac:chgData name="Niemi, Molly" userId="c43c65d8-9756-4f8e-a127-9ae6aff42cc9" providerId="ADAL" clId="{D3659D33-429E-47EA-8CAD-40C85718FDCB}" dt="2022-08-08T20:45:17.164" v="340" actId="1076"/>
          <ac:cxnSpMkLst>
            <pc:docMk/>
            <pc:sldMk cId="2591542807" sldId="257"/>
            <ac:cxnSpMk id="7" creationId="{FD7FB4C4-CFE4-49E3-98CA-92A359A9261D}"/>
          </ac:cxnSpMkLst>
        </pc:cxnChg>
      </pc:sldChg>
    </pc:docChg>
  </pc:docChgLst>
  <pc:docChgLst>
    <pc:chgData name="Niemi, Molly" userId="S::moniemi@deloitte.com::c43c65d8-9756-4f8e-a127-9ae6aff42cc9" providerId="AD" clId="Web-{14F3BE0A-4ECA-447F-A4BC-E3EE3A9971BA}"/>
    <pc:docChg chg="modSld">
      <pc:chgData name="Niemi, Molly" userId="S::moniemi@deloitte.com::c43c65d8-9756-4f8e-a127-9ae6aff42cc9" providerId="AD" clId="Web-{14F3BE0A-4ECA-447F-A4BC-E3EE3A9971BA}" dt="2022-08-10T17:39:39.547" v="0" actId="20577"/>
      <pc:docMkLst>
        <pc:docMk/>
      </pc:docMkLst>
      <pc:sldChg chg="modSp">
        <pc:chgData name="Niemi, Molly" userId="S::moniemi@deloitte.com::c43c65d8-9756-4f8e-a127-9ae6aff42cc9" providerId="AD" clId="Web-{14F3BE0A-4ECA-447F-A4BC-E3EE3A9971BA}" dt="2022-08-10T17:39:39.547" v="0" actId="20577"/>
        <pc:sldMkLst>
          <pc:docMk/>
          <pc:sldMk cId="1758609409" sldId="259"/>
        </pc:sldMkLst>
        <pc:spChg chg="mod">
          <ac:chgData name="Niemi, Molly" userId="S::moniemi@deloitte.com::c43c65d8-9756-4f8e-a127-9ae6aff42cc9" providerId="AD" clId="Web-{14F3BE0A-4ECA-447F-A4BC-E3EE3A9971BA}" dt="2022-08-10T17:39:39.547" v="0" actId="20577"/>
          <ac:spMkLst>
            <pc:docMk/>
            <pc:sldMk cId="1758609409" sldId="259"/>
            <ac:spMk id="19" creationId="{E3D2660D-DA3F-4F91-9D2E-D85192EF32B0}"/>
          </ac:spMkLst>
        </pc:spChg>
      </pc:sldChg>
    </pc:docChg>
  </pc:docChgLst>
  <pc:docChgLst>
    <pc:chgData name="Wynn, Stephanie" userId="fce63f8f-37c7-4291-9b68-f32264002518" providerId="ADAL" clId="{BBFED569-3306-4E45-A277-089A3957D937}"/>
    <pc:docChg chg="undo custSel addSld delSld modSld sldOrd">
      <pc:chgData name="Wynn, Stephanie" userId="fce63f8f-37c7-4291-9b68-f32264002518" providerId="ADAL" clId="{BBFED569-3306-4E45-A277-089A3957D937}" dt="2022-08-09T14:35:56.248" v="456" actId="20577"/>
      <pc:docMkLst>
        <pc:docMk/>
      </pc:docMkLst>
      <pc:sldChg chg="addSp delSp modSp add del mod ord">
        <pc:chgData name="Wynn, Stephanie" userId="fce63f8f-37c7-4291-9b68-f32264002518" providerId="ADAL" clId="{BBFED569-3306-4E45-A277-089A3957D937}" dt="2022-08-09T13:23:08.896" v="326" actId="20577"/>
        <pc:sldMkLst>
          <pc:docMk/>
          <pc:sldMk cId="2591542807" sldId="257"/>
        </pc:sldMkLst>
        <pc:spChg chg="mod">
          <ac:chgData name="Wynn, Stephanie" userId="fce63f8f-37c7-4291-9b68-f32264002518" providerId="ADAL" clId="{BBFED569-3306-4E45-A277-089A3957D937}" dt="2022-08-09T13:21:25.602" v="309" actId="20577"/>
          <ac:spMkLst>
            <pc:docMk/>
            <pc:sldMk cId="2591542807" sldId="257"/>
            <ac:spMk id="2" creationId="{91EFA906-3173-4B30-A96B-093EB80BA597}"/>
          </ac:spMkLst>
        </pc:spChg>
        <pc:spChg chg="mod">
          <ac:chgData name="Wynn, Stephanie" userId="fce63f8f-37c7-4291-9b68-f32264002518" providerId="ADAL" clId="{BBFED569-3306-4E45-A277-089A3957D937}" dt="2022-08-08T19:43:27.845" v="142" actId="14100"/>
          <ac:spMkLst>
            <pc:docMk/>
            <pc:sldMk cId="2591542807" sldId="257"/>
            <ac:spMk id="3" creationId="{9CDF0945-9BBA-4EF4-BAC2-A7965C4795DA}"/>
          </ac:spMkLst>
        </pc:spChg>
        <pc:spChg chg="mod">
          <ac:chgData name="Wynn, Stephanie" userId="fce63f8f-37c7-4291-9b68-f32264002518" providerId="ADAL" clId="{BBFED569-3306-4E45-A277-089A3957D937}" dt="2022-08-09T13:23:08.896" v="326" actId="20577"/>
          <ac:spMkLst>
            <pc:docMk/>
            <pc:sldMk cId="2591542807" sldId="257"/>
            <ac:spMk id="4" creationId="{9DC8560D-31AE-4BFE-83E7-799454BCE4C9}"/>
          </ac:spMkLst>
        </pc:spChg>
        <pc:spChg chg="mod">
          <ac:chgData name="Wynn, Stephanie" userId="fce63f8f-37c7-4291-9b68-f32264002518" providerId="ADAL" clId="{BBFED569-3306-4E45-A277-089A3957D937}" dt="2022-08-08T19:43:44.328" v="163" actId="1036"/>
          <ac:spMkLst>
            <pc:docMk/>
            <pc:sldMk cId="2591542807" sldId="257"/>
            <ac:spMk id="5" creationId="{8A13FD6C-B39B-4F91-98E5-FA3F7E4734AB}"/>
          </ac:spMkLst>
        </pc:spChg>
        <pc:spChg chg="mod">
          <ac:chgData name="Wynn, Stephanie" userId="fce63f8f-37c7-4291-9b68-f32264002518" providerId="ADAL" clId="{BBFED569-3306-4E45-A277-089A3957D937}" dt="2022-08-08T19:44:27.289" v="230" actId="20577"/>
          <ac:spMkLst>
            <pc:docMk/>
            <pc:sldMk cId="2591542807" sldId="257"/>
            <ac:spMk id="20" creationId="{4692B08B-AC0C-49C0-9F04-22BB78AD2FB5}"/>
          </ac:spMkLst>
        </pc:spChg>
        <pc:spChg chg="add mod">
          <ac:chgData name="Wynn, Stephanie" userId="fce63f8f-37c7-4291-9b68-f32264002518" providerId="ADAL" clId="{BBFED569-3306-4E45-A277-089A3957D937}" dt="2022-08-08T19:44:01.929" v="219" actId="1035"/>
          <ac:spMkLst>
            <pc:docMk/>
            <pc:sldMk cId="2591542807" sldId="257"/>
            <ac:spMk id="22" creationId="{B79E3ACF-B46D-46F1-B658-2236A5901A74}"/>
          </ac:spMkLst>
        </pc:spChg>
        <pc:spChg chg="mod">
          <ac:chgData name="Wynn, Stephanie" userId="fce63f8f-37c7-4291-9b68-f32264002518" providerId="ADAL" clId="{BBFED569-3306-4E45-A277-089A3957D937}" dt="2022-08-08T19:44:05.512" v="227" actId="1036"/>
          <ac:spMkLst>
            <pc:docMk/>
            <pc:sldMk cId="2591542807" sldId="257"/>
            <ac:spMk id="23" creationId="{C7C6645C-8C71-4065-925A-B76369BF5B47}"/>
          </ac:spMkLst>
        </pc:spChg>
        <pc:spChg chg="mod">
          <ac:chgData name="Wynn, Stephanie" userId="fce63f8f-37c7-4291-9b68-f32264002518" providerId="ADAL" clId="{BBFED569-3306-4E45-A277-089A3957D937}" dt="2022-08-08T19:44:05.512" v="227" actId="1036"/>
          <ac:spMkLst>
            <pc:docMk/>
            <pc:sldMk cId="2591542807" sldId="257"/>
            <ac:spMk id="24" creationId="{F0F71525-7C93-4BB1-800F-D4B6D63E44AF}"/>
          </ac:spMkLst>
        </pc:spChg>
        <pc:spChg chg="mod">
          <ac:chgData name="Wynn, Stephanie" userId="fce63f8f-37c7-4291-9b68-f32264002518" providerId="ADAL" clId="{BBFED569-3306-4E45-A277-089A3957D937}" dt="2022-08-08T19:41:26.354" v="124" actId="1076"/>
          <ac:spMkLst>
            <pc:docMk/>
            <pc:sldMk cId="2591542807" sldId="257"/>
            <ac:spMk id="26" creationId="{21F3064B-E62B-4A15-B24C-0A6B2F598592}"/>
          </ac:spMkLst>
        </pc:spChg>
        <pc:spChg chg="mod">
          <ac:chgData name="Wynn, Stephanie" userId="fce63f8f-37c7-4291-9b68-f32264002518" providerId="ADAL" clId="{BBFED569-3306-4E45-A277-089A3957D937}" dt="2022-08-08T19:43:20.126" v="141" actId="1076"/>
          <ac:spMkLst>
            <pc:docMk/>
            <pc:sldMk cId="2591542807" sldId="257"/>
            <ac:spMk id="29" creationId="{47B2554E-069D-40BC-90A3-307F5F6B9B06}"/>
          </ac:spMkLst>
        </pc:spChg>
        <pc:spChg chg="mod">
          <ac:chgData name="Wynn, Stephanie" userId="fce63f8f-37c7-4291-9b68-f32264002518" providerId="ADAL" clId="{BBFED569-3306-4E45-A277-089A3957D937}" dt="2022-08-08T19:44:18.719" v="229" actId="6549"/>
          <ac:spMkLst>
            <pc:docMk/>
            <pc:sldMk cId="2591542807" sldId="257"/>
            <ac:spMk id="31" creationId="{9AD9248A-4387-4D63-8690-A7B6ACEF3B92}"/>
          </ac:spMkLst>
        </pc:spChg>
        <pc:spChg chg="mod">
          <ac:chgData name="Wynn, Stephanie" userId="fce63f8f-37c7-4291-9b68-f32264002518" providerId="ADAL" clId="{BBFED569-3306-4E45-A277-089A3957D937}" dt="2022-08-08T19:43:17.927" v="140" actId="14100"/>
          <ac:spMkLst>
            <pc:docMk/>
            <pc:sldMk cId="2591542807" sldId="257"/>
            <ac:spMk id="32" creationId="{BBD4CFAE-04A4-430E-8C0D-838CCEB2C63E}"/>
          </ac:spMkLst>
        </pc:spChg>
        <pc:picChg chg="del">
          <ac:chgData name="Wynn, Stephanie" userId="fce63f8f-37c7-4291-9b68-f32264002518" providerId="ADAL" clId="{BBFED569-3306-4E45-A277-089A3957D937}" dt="2022-08-08T19:43:00.880" v="133" actId="478"/>
          <ac:picMkLst>
            <pc:docMk/>
            <pc:sldMk cId="2591542807" sldId="257"/>
            <ac:picMk id="9" creationId="{7E72C8B4-4D03-4BD0-8373-840D960F661E}"/>
          </ac:picMkLst>
        </pc:picChg>
        <pc:picChg chg="add mod">
          <ac:chgData name="Wynn, Stephanie" userId="fce63f8f-37c7-4291-9b68-f32264002518" providerId="ADAL" clId="{BBFED569-3306-4E45-A277-089A3957D937}" dt="2022-08-08T19:44:01.929" v="219" actId="1035"/>
          <ac:picMkLst>
            <pc:docMk/>
            <pc:sldMk cId="2591542807" sldId="257"/>
            <ac:picMk id="10" creationId="{0D074D9C-20E0-4C8F-9A60-DEA39B587946}"/>
          </ac:picMkLst>
        </pc:picChg>
        <pc:picChg chg="add del">
          <ac:chgData name="Wynn, Stephanie" userId="fce63f8f-37c7-4291-9b68-f32264002518" providerId="ADAL" clId="{BBFED569-3306-4E45-A277-089A3957D937}" dt="2022-08-08T19:39:58.572" v="88" actId="22"/>
          <ac:picMkLst>
            <pc:docMk/>
            <pc:sldMk cId="2591542807" sldId="257"/>
            <ac:picMk id="12" creationId="{72476DA2-33F7-46E5-A0C5-5796B72599BC}"/>
          </ac:picMkLst>
        </pc:picChg>
        <pc:picChg chg="del">
          <ac:chgData name="Wynn, Stephanie" userId="fce63f8f-37c7-4291-9b68-f32264002518" providerId="ADAL" clId="{BBFED569-3306-4E45-A277-089A3957D937}" dt="2022-08-08T19:39:44.874" v="81" actId="478"/>
          <ac:picMkLst>
            <pc:docMk/>
            <pc:sldMk cId="2591542807" sldId="257"/>
            <ac:picMk id="13" creationId="{538209F7-0CEF-466A-9415-27787F597FCF}"/>
          </ac:picMkLst>
        </pc:picChg>
        <pc:picChg chg="add del">
          <ac:chgData name="Wynn, Stephanie" userId="fce63f8f-37c7-4291-9b68-f32264002518" providerId="ADAL" clId="{BBFED569-3306-4E45-A277-089A3957D937}" dt="2022-08-08T19:41:13.047" v="119" actId="478"/>
          <ac:picMkLst>
            <pc:docMk/>
            <pc:sldMk cId="2591542807" sldId="257"/>
            <ac:picMk id="15" creationId="{B87CC88B-999E-4794-B9C8-BD4E57DA5DFD}"/>
          </ac:picMkLst>
        </pc:picChg>
        <pc:picChg chg="add mod ord">
          <ac:chgData name="Wynn, Stephanie" userId="fce63f8f-37c7-4291-9b68-f32264002518" providerId="ADAL" clId="{BBFED569-3306-4E45-A277-089A3957D937}" dt="2022-08-08T19:44:09.761" v="228" actId="14100"/>
          <ac:picMkLst>
            <pc:docMk/>
            <pc:sldMk cId="2591542807" sldId="257"/>
            <ac:picMk id="16" creationId="{9022834F-E4A9-4263-B412-69F163D8CD5C}"/>
          </ac:picMkLst>
        </pc:picChg>
        <pc:picChg chg="add mod ord">
          <ac:chgData name="Wynn, Stephanie" userId="fce63f8f-37c7-4291-9b68-f32264002518" providerId="ADAL" clId="{BBFED569-3306-4E45-A277-089A3957D937}" dt="2022-08-08T19:43:12.219" v="138" actId="167"/>
          <ac:picMkLst>
            <pc:docMk/>
            <pc:sldMk cId="2591542807" sldId="257"/>
            <ac:picMk id="18" creationId="{6D71B5D0-4806-4AC2-9ECD-A0E761686B6B}"/>
          </ac:picMkLst>
        </pc:picChg>
        <pc:cxnChg chg="mod">
          <ac:chgData name="Wynn, Stephanie" userId="fce63f8f-37c7-4291-9b68-f32264002518" providerId="ADAL" clId="{BBFED569-3306-4E45-A277-089A3957D937}" dt="2022-08-08T19:43:44.328" v="163" actId="1036"/>
          <ac:cxnSpMkLst>
            <pc:docMk/>
            <pc:sldMk cId="2591542807" sldId="257"/>
            <ac:cxnSpMk id="6" creationId="{657802E9-7ED4-44FE-AD84-7EFEAAB28FE6}"/>
          </ac:cxnSpMkLst>
        </pc:cxnChg>
        <pc:cxnChg chg="mod">
          <ac:chgData name="Wynn, Stephanie" userId="fce63f8f-37c7-4291-9b68-f32264002518" providerId="ADAL" clId="{BBFED569-3306-4E45-A277-089A3957D937}" dt="2022-08-08T19:43:44.328" v="163" actId="1036"/>
          <ac:cxnSpMkLst>
            <pc:docMk/>
            <pc:sldMk cId="2591542807" sldId="257"/>
            <ac:cxnSpMk id="7" creationId="{FD7FB4C4-CFE4-49E3-98CA-92A359A9261D}"/>
          </ac:cxnSpMkLst>
        </pc:cxnChg>
      </pc:sldChg>
      <pc:sldChg chg="addSp delSp modSp mod">
        <pc:chgData name="Wynn, Stephanie" userId="fce63f8f-37c7-4291-9b68-f32264002518" providerId="ADAL" clId="{BBFED569-3306-4E45-A277-089A3957D937}" dt="2022-08-09T14:35:56.248" v="456" actId="20577"/>
        <pc:sldMkLst>
          <pc:docMk/>
          <pc:sldMk cId="1758609409" sldId="259"/>
        </pc:sldMkLst>
        <pc:spChg chg="mod">
          <ac:chgData name="Wynn, Stephanie" userId="fce63f8f-37c7-4291-9b68-f32264002518" providerId="ADAL" clId="{BBFED569-3306-4E45-A277-089A3957D937}" dt="2022-08-09T14:35:52.548" v="454" actId="20577"/>
          <ac:spMkLst>
            <pc:docMk/>
            <pc:sldMk cId="1758609409" sldId="259"/>
            <ac:spMk id="17" creationId="{376B3AEF-F4BB-46D6-B9C2-5CEC9AB7B59B}"/>
          </ac:spMkLst>
        </pc:spChg>
        <pc:spChg chg="mod">
          <ac:chgData name="Wynn, Stephanie" userId="fce63f8f-37c7-4291-9b68-f32264002518" providerId="ADAL" clId="{BBFED569-3306-4E45-A277-089A3957D937}" dt="2022-08-09T14:35:56.248" v="456" actId="20577"/>
          <ac:spMkLst>
            <pc:docMk/>
            <pc:sldMk cId="1758609409" sldId="259"/>
            <ac:spMk id="20" creationId="{F82A9E41-0A06-4E71-AE42-7613CF44D3B2}"/>
          </ac:spMkLst>
        </pc:spChg>
        <pc:spChg chg="mod">
          <ac:chgData name="Wynn, Stephanie" userId="fce63f8f-37c7-4291-9b68-f32264002518" providerId="ADAL" clId="{BBFED569-3306-4E45-A277-089A3957D937}" dt="2022-08-08T19:44:36.952" v="241" actId="20577"/>
          <ac:spMkLst>
            <pc:docMk/>
            <pc:sldMk cId="1758609409" sldId="259"/>
            <ac:spMk id="25" creationId="{8587E372-C9DA-42BB-9EBD-D6F5445010E2}"/>
          </ac:spMkLst>
        </pc:spChg>
        <pc:spChg chg="mod">
          <ac:chgData name="Wynn, Stephanie" userId="fce63f8f-37c7-4291-9b68-f32264002518" providerId="ADAL" clId="{BBFED569-3306-4E45-A277-089A3957D937}" dt="2022-08-08T19:48:50.074" v="273" actId="20577"/>
          <ac:spMkLst>
            <pc:docMk/>
            <pc:sldMk cId="1758609409" sldId="259"/>
            <ac:spMk id="39" creationId="{9B4442A8-D37E-4688-A15D-EF8C4FD8EBE4}"/>
          </ac:spMkLst>
        </pc:spChg>
        <pc:picChg chg="del">
          <ac:chgData name="Wynn, Stephanie" userId="fce63f8f-37c7-4291-9b68-f32264002518" providerId="ADAL" clId="{BBFED569-3306-4E45-A277-089A3957D937}" dt="2022-08-08T19:47:52.250" v="242" actId="478"/>
          <ac:picMkLst>
            <pc:docMk/>
            <pc:sldMk cId="1758609409" sldId="259"/>
            <ac:picMk id="5" creationId="{686F6E75-82E6-4890-B3B4-89EA8696BFC8}"/>
          </ac:picMkLst>
        </pc:picChg>
        <pc:picChg chg="add mod">
          <ac:chgData name="Wynn, Stephanie" userId="fce63f8f-37c7-4291-9b68-f32264002518" providerId="ADAL" clId="{BBFED569-3306-4E45-A277-089A3957D937}" dt="2022-08-08T19:48:09.990" v="252" actId="692"/>
          <ac:picMkLst>
            <pc:docMk/>
            <pc:sldMk cId="1758609409" sldId="259"/>
            <ac:picMk id="6" creationId="{4E04FE29-A734-4DE0-9BA9-85E5F574C602}"/>
          </ac:picMkLst>
        </pc:picChg>
        <pc:picChg chg="add mod">
          <ac:chgData name="Wynn, Stephanie" userId="fce63f8f-37c7-4291-9b68-f32264002518" providerId="ADAL" clId="{BBFED569-3306-4E45-A277-089A3957D937}" dt="2022-08-08T19:50:08.412" v="280" actId="692"/>
          <ac:picMkLst>
            <pc:docMk/>
            <pc:sldMk cId="1758609409" sldId="259"/>
            <ac:picMk id="8" creationId="{BAB40ADB-2D76-406C-9D3E-184BDBF781C2}"/>
          </ac:picMkLst>
        </pc:picChg>
        <pc:picChg chg="del">
          <ac:chgData name="Wynn, Stephanie" userId="fce63f8f-37c7-4291-9b68-f32264002518" providerId="ADAL" clId="{BBFED569-3306-4E45-A277-089A3957D937}" dt="2022-08-08T19:49:58.474" v="274" actId="478"/>
          <ac:picMkLst>
            <pc:docMk/>
            <pc:sldMk cId="1758609409" sldId="259"/>
            <ac:picMk id="9" creationId="{741C72E1-4B27-4B43-9FEC-EB5CFCD25DD2}"/>
          </ac:picMkLst>
        </pc:picChg>
      </pc:sldChg>
      <pc:sldChg chg="modSp mod">
        <pc:chgData name="Wynn, Stephanie" userId="fce63f8f-37c7-4291-9b68-f32264002518" providerId="ADAL" clId="{BBFED569-3306-4E45-A277-089A3957D937}" dt="2022-08-09T14:35:47.291" v="452" actId="20577"/>
        <pc:sldMkLst>
          <pc:docMk/>
          <pc:sldMk cId="2133149274" sldId="260"/>
        </pc:sldMkLst>
        <pc:spChg chg="mod">
          <ac:chgData name="Wynn, Stephanie" userId="fce63f8f-37c7-4291-9b68-f32264002518" providerId="ADAL" clId="{BBFED569-3306-4E45-A277-089A3957D937}" dt="2022-08-09T14:35:43.975" v="450" actId="20577"/>
          <ac:spMkLst>
            <pc:docMk/>
            <pc:sldMk cId="2133149274" sldId="260"/>
            <ac:spMk id="26" creationId="{21F3064B-E62B-4A15-B24C-0A6B2F598592}"/>
          </ac:spMkLst>
        </pc:spChg>
        <pc:spChg chg="mod">
          <ac:chgData name="Wynn, Stephanie" userId="fce63f8f-37c7-4291-9b68-f32264002518" providerId="ADAL" clId="{BBFED569-3306-4E45-A277-089A3957D937}" dt="2022-08-09T14:35:47.291" v="452" actId="20577"/>
          <ac:spMkLst>
            <pc:docMk/>
            <pc:sldMk cId="2133149274" sldId="260"/>
            <ac:spMk id="29" creationId="{47B2554E-069D-40BC-90A3-307F5F6B9B06}"/>
          </ac:spMkLst>
        </pc:spChg>
      </pc:sldChg>
      <pc:sldChg chg="addSp delSp modSp add mod">
        <pc:chgData name="Wynn, Stephanie" userId="fce63f8f-37c7-4291-9b68-f32264002518" providerId="ADAL" clId="{BBFED569-3306-4E45-A277-089A3957D937}" dt="2022-08-09T14:35:36.568" v="448" actId="1036"/>
        <pc:sldMkLst>
          <pc:docMk/>
          <pc:sldMk cId="920191938" sldId="261"/>
        </pc:sldMkLst>
        <pc:spChg chg="mod">
          <ac:chgData name="Wynn, Stephanie" userId="fce63f8f-37c7-4291-9b68-f32264002518" providerId="ADAL" clId="{BBFED569-3306-4E45-A277-089A3957D937}" dt="2022-08-09T13:22:58.673" v="322" actId="20577"/>
          <ac:spMkLst>
            <pc:docMk/>
            <pc:sldMk cId="920191938" sldId="261"/>
            <ac:spMk id="2" creationId="{309CC63F-D171-47CD-9EB1-68C162408E6A}"/>
          </ac:spMkLst>
        </pc:spChg>
        <pc:spChg chg="mod">
          <ac:chgData name="Wynn, Stephanie" userId="fce63f8f-37c7-4291-9b68-f32264002518" providerId="ADAL" clId="{BBFED569-3306-4E45-A277-089A3957D937}" dt="2022-08-09T14:35:17.581" v="413" actId="1035"/>
          <ac:spMkLst>
            <pc:docMk/>
            <pc:sldMk cId="920191938" sldId="261"/>
            <ac:spMk id="6" creationId="{96DC3FAC-057E-40F5-A119-0BEF69C7D4BC}"/>
          </ac:spMkLst>
        </pc:spChg>
        <pc:spChg chg="mod">
          <ac:chgData name="Wynn, Stephanie" userId="fce63f8f-37c7-4291-9b68-f32264002518" providerId="ADAL" clId="{BBFED569-3306-4E45-A277-089A3957D937}" dt="2022-08-09T14:35:14.556" v="407" actId="1035"/>
          <ac:spMkLst>
            <pc:docMk/>
            <pc:sldMk cId="920191938" sldId="261"/>
            <ac:spMk id="11" creationId="{724244F6-B236-4C5A-B3A2-B80769004E94}"/>
          </ac:spMkLst>
        </pc:spChg>
        <pc:spChg chg="mod">
          <ac:chgData name="Wynn, Stephanie" userId="fce63f8f-37c7-4291-9b68-f32264002518" providerId="ADAL" clId="{BBFED569-3306-4E45-A277-089A3957D937}" dt="2022-08-09T13:23:01.752" v="324" actId="20577"/>
          <ac:spMkLst>
            <pc:docMk/>
            <pc:sldMk cId="920191938" sldId="261"/>
            <ac:spMk id="12" creationId="{50D87397-0CCF-4BCA-841C-B7FC693B0D2E}"/>
          </ac:spMkLst>
        </pc:spChg>
        <pc:spChg chg="mod">
          <ac:chgData name="Wynn, Stephanie" userId="fce63f8f-37c7-4291-9b68-f32264002518" providerId="ADAL" clId="{BBFED569-3306-4E45-A277-089A3957D937}" dt="2022-08-09T14:35:36.568" v="448" actId="1036"/>
          <ac:spMkLst>
            <pc:docMk/>
            <pc:sldMk cId="920191938" sldId="261"/>
            <ac:spMk id="13" creationId="{E01C5459-BF95-4E34-8D3F-021FBB767299}"/>
          </ac:spMkLst>
        </pc:spChg>
        <pc:spChg chg="mod">
          <ac:chgData name="Wynn, Stephanie" userId="fce63f8f-37c7-4291-9b68-f32264002518" providerId="ADAL" clId="{BBFED569-3306-4E45-A277-089A3957D937}" dt="2022-08-09T14:35:30.991" v="440" actId="1035"/>
          <ac:spMkLst>
            <pc:docMk/>
            <pc:sldMk cId="920191938" sldId="261"/>
            <ac:spMk id="16" creationId="{9B2540DC-326A-4237-ACF2-6572001EE0B9}"/>
          </ac:spMkLst>
        </pc:spChg>
        <pc:spChg chg="mod">
          <ac:chgData name="Wynn, Stephanie" userId="fce63f8f-37c7-4291-9b68-f32264002518" providerId="ADAL" clId="{BBFED569-3306-4E45-A277-089A3957D937}" dt="2022-08-09T14:35:30.991" v="440" actId="1035"/>
          <ac:spMkLst>
            <pc:docMk/>
            <pc:sldMk cId="920191938" sldId="261"/>
            <ac:spMk id="17" creationId="{12A7A7A5-7332-46D0-9AA2-61549A3CDE76}"/>
          </ac:spMkLst>
        </pc:spChg>
        <pc:spChg chg="mod ord">
          <ac:chgData name="Wynn, Stephanie" userId="fce63f8f-37c7-4291-9b68-f32264002518" providerId="ADAL" clId="{BBFED569-3306-4E45-A277-089A3957D937}" dt="2022-08-09T14:35:30.991" v="440" actId="1035"/>
          <ac:spMkLst>
            <pc:docMk/>
            <pc:sldMk cId="920191938" sldId="261"/>
            <ac:spMk id="18" creationId="{B78A1DAB-7276-4339-AB7B-DF911F79F407}"/>
          </ac:spMkLst>
        </pc:spChg>
        <pc:spChg chg="mod ord">
          <ac:chgData name="Wynn, Stephanie" userId="fce63f8f-37c7-4291-9b68-f32264002518" providerId="ADAL" clId="{BBFED569-3306-4E45-A277-089A3957D937}" dt="2022-08-09T14:35:33.891" v="441" actId="1076"/>
          <ac:spMkLst>
            <pc:docMk/>
            <pc:sldMk cId="920191938" sldId="261"/>
            <ac:spMk id="19" creationId="{419F07C5-C6E0-4644-ABEC-12C50E84195D}"/>
          </ac:spMkLst>
        </pc:spChg>
        <pc:picChg chg="add mod ord">
          <ac:chgData name="Wynn, Stephanie" userId="fce63f8f-37c7-4291-9b68-f32264002518" providerId="ADAL" clId="{BBFED569-3306-4E45-A277-089A3957D937}" dt="2022-08-09T14:35:30.991" v="440" actId="1035"/>
          <ac:picMkLst>
            <pc:docMk/>
            <pc:sldMk cId="920191938" sldId="261"/>
            <ac:picMk id="4" creationId="{B3A0BE12-ECD1-4051-8202-73D974A64360}"/>
          </ac:picMkLst>
        </pc:picChg>
        <pc:picChg chg="del mod">
          <ac:chgData name="Wynn, Stephanie" userId="fce63f8f-37c7-4291-9b68-f32264002518" providerId="ADAL" clId="{BBFED569-3306-4E45-A277-089A3957D937}" dt="2022-08-09T13:24:16.153" v="328" actId="478"/>
          <ac:picMkLst>
            <pc:docMk/>
            <pc:sldMk cId="920191938" sldId="261"/>
            <ac:picMk id="9" creationId="{425B30B8-E8BA-4009-9DE0-BCAFF29F70A3}"/>
          </ac:picMkLst>
        </pc:picChg>
        <pc:picChg chg="add mod">
          <ac:chgData name="Wynn, Stephanie" userId="fce63f8f-37c7-4291-9b68-f32264002518" providerId="ADAL" clId="{BBFED569-3306-4E45-A277-089A3957D937}" dt="2022-08-09T14:35:30.991" v="440" actId="1035"/>
          <ac:picMkLst>
            <pc:docMk/>
            <pc:sldMk cId="920191938" sldId="261"/>
            <ac:picMk id="10" creationId="{EAF72944-F416-48E2-BDD3-58924FDC9AF4}"/>
          </ac:picMkLst>
        </pc:picChg>
        <pc:picChg chg="del">
          <ac:chgData name="Wynn, Stephanie" userId="fce63f8f-37c7-4291-9b68-f32264002518" providerId="ADAL" clId="{BBFED569-3306-4E45-A277-089A3957D937}" dt="2022-08-09T13:24:35.208" v="330" actId="478"/>
          <ac:picMkLst>
            <pc:docMk/>
            <pc:sldMk cId="920191938" sldId="261"/>
            <ac:picMk id="15" creationId="{881918A5-F49E-40FA-896C-52D96123275B}"/>
          </ac:picMkLst>
        </pc:picChg>
      </pc:sldChg>
      <pc:sldChg chg="add del">
        <pc:chgData name="Wynn, Stephanie" userId="fce63f8f-37c7-4291-9b68-f32264002518" providerId="ADAL" clId="{BBFED569-3306-4E45-A277-089A3957D937}" dt="2022-08-09T13:31:05.228" v="382" actId="47"/>
        <pc:sldMkLst>
          <pc:docMk/>
          <pc:sldMk cId="3210000113" sldId="262"/>
        </pc:sldMkLst>
      </pc:sldChg>
    </pc:docChg>
  </pc:docChgLst>
  <pc:docChgLst>
    <pc:chgData name="Wynn, Stephanie" userId="S::stewynn@deloitte.com::fce63f8f-37c7-4291-9b68-f32264002518" providerId="AD" clId="Web-{EDFE2F06-F99D-C406-9FF5-D79F6D1976A0}"/>
    <pc:docChg chg="addSld modSld">
      <pc:chgData name="Wynn, Stephanie" userId="S::stewynn@deloitte.com::fce63f8f-37c7-4291-9b68-f32264002518" providerId="AD" clId="Web-{EDFE2F06-F99D-C406-9FF5-D79F6D1976A0}" dt="2022-08-09T13:18:00.061" v="9"/>
      <pc:docMkLst>
        <pc:docMk/>
      </pc:docMkLst>
      <pc:sldChg chg="modSp">
        <pc:chgData name="Wynn, Stephanie" userId="S::stewynn@deloitte.com::fce63f8f-37c7-4291-9b68-f32264002518" providerId="AD" clId="Web-{EDFE2F06-F99D-C406-9FF5-D79F6D1976A0}" dt="2022-08-09T13:17:37.106" v="8" actId="20577"/>
        <pc:sldMkLst>
          <pc:docMk/>
          <pc:sldMk cId="2591542807" sldId="257"/>
        </pc:sldMkLst>
        <pc:spChg chg="mod">
          <ac:chgData name="Wynn, Stephanie" userId="S::stewynn@deloitte.com::fce63f8f-37c7-4291-9b68-f32264002518" providerId="AD" clId="Web-{EDFE2F06-F99D-C406-9FF5-D79F6D1976A0}" dt="2022-08-09T13:17:21.699" v="6" actId="20577"/>
          <ac:spMkLst>
            <pc:docMk/>
            <pc:sldMk cId="2591542807" sldId="257"/>
            <ac:spMk id="3" creationId="{9CDF0945-9BBA-4EF4-BAC2-A7965C4795DA}"/>
          </ac:spMkLst>
        </pc:spChg>
        <pc:spChg chg="mod">
          <ac:chgData name="Wynn, Stephanie" userId="S::stewynn@deloitte.com::fce63f8f-37c7-4291-9b68-f32264002518" providerId="AD" clId="Web-{EDFE2F06-F99D-C406-9FF5-D79F6D1976A0}" dt="2022-08-09T13:17:37.106" v="8" actId="20577"/>
          <ac:spMkLst>
            <pc:docMk/>
            <pc:sldMk cId="2591542807" sldId="257"/>
            <ac:spMk id="20" creationId="{4692B08B-AC0C-49C0-9F04-22BB78AD2FB5}"/>
          </ac:spMkLst>
        </pc:spChg>
      </pc:sldChg>
      <pc:sldChg chg="add replId">
        <pc:chgData name="Wynn, Stephanie" userId="S::stewynn@deloitte.com::fce63f8f-37c7-4291-9b68-f32264002518" providerId="AD" clId="Web-{EDFE2F06-F99D-C406-9FF5-D79F6D1976A0}" dt="2022-08-09T13:18:00.061" v="9"/>
        <pc:sldMkLst>
          <pc:docMk/>
          <pc:sldMk cId="2133149274" sldId="260"/>
        </pc:sldMkLst>
      </pc:sldChg>
    </pc:docChg>
  </pc:docChgLst>
  <pc:docChgLst>
    <pc:chgData name="Ali, Zibraan" userId="fb472dd3-9df1-4a69-a75d-76c92106e5dd" providerId="ADAL" clId="{9D3DBE9E-7E95-4997-A42A-F9C9A4C9CF79}"/>
    <pc:docChg chg="custSel modSld">
      <pc:chgData name="Ali, Zibraan" userId="fb472dd3-9df1-4a69-a75d-76c92106e5dd" providerId="ADAL" clId="{9D3DBE9E-7E95-4997-A42A-F9C9A4C9CF79}" dt="2022-08-12T16:32:39.291" v="10" actId="1592"/>
      <pc:docMkLst>
        <pc:docMk/>
      </pc:docMkLst>
      <pc:sldChg chg="addCm delCm modCm">
        <pc:chgData name="Ali, Zibraan" userId="fb472dd3-9df1-4a69-a75d-76c92106e5dd" providerId="ADAL" clId="{9D3DBE9E-7E95-4997-A42A-F9C9A4C9CF79}" dt="2022-08-12T16:32:39.291" v="10" actId="1592"/>
        <pc:sldMkLst>
          <pc:docMk/>
          <pc:sldMk cId="2591542807" sldId="257"/>
        </pc:sldMkLst>
      </pc:sldChg>
    </pc:docChg>
  </pc:docChgLst>
  <pc:docChgLst>
    <pc:chgData name="Niemi, Molly" userId="c43c65d8-9756-4f8e-a127-9ae6aff42cc9" providerId="ADAL" clId="{1B465F89-10B8-4E8B-A1AF-5F233307EAEF}"/>
    <pc:docChg chg="undo custSel modSld">
      <pc:chgData name="Niemi, Molly" userId="c43c65d8-9756-4f8e-a127-9ae6aff42cc9" providerId="ADAL" clId="{1B465F89-10B8-4E8B-A1AF-5F233307EAEF}" dt="2022-08-12T15:03:32.049" v="1233" actId="20577"/>
      <pc:docMkLst>
        <pc:docMk/>
      </pc:docMkLst>
      <pc:sldChg chg="modSp mod">
        <pc:chgData name="Niemi, Molly" userId="c43c65d8-9756-4f8e-a127-9ae6aff42cc9" providerId="ADAL" clId="{1B465F89-10B8-4E8B-A1AF-5F233307EAEF}" dt="2022-08-12T14:37:18.277" v="1199" actId="27636"/>
        <pc:sldMkLst>
          <pc:docMk/>
          <pc:sldMk cId="2591542807" sldId="257"/>
        </pc:sldMkLst>
        <pc:spChg chg="mod">
          <ac:chgData name="Niemi, Molly" userId="c43c65d8-9756-4f8e-a127-9ae6aff42cc9" providerId="ADAL" clId="{1B465F89-10B8-4E8B-A1AF-5F233307EAEF}" dt="2022-08-12T14:37:18.277" v="1199" actId="27636"/>
          <ac:spMkLst>
            <pc:docMk/>
            <pc:sldMk cId="2591542807" sldId="257"/>
            <ac:spMk id="2" creationId="{91EFA906-3173-4B30-A96B-093EB80BA597}"/>
          </ac:spMkLst>
        </pc:spChg>
        <pc:spChg chg="mod">
          <ac:chgData name="Niemi, Molly" userId="c43c65d8-9756-4f8e-a127-9ae6aff42cc9" providerId="ADAL" clId="{1B465F89-10B8-4E8B-A1AF-5F233307EAEF}" dt="2022-08-12T14:04:02.560" v="1187" actId="20577"/>
          <ac:spMkLst>
            <pc:docMk/>
            <pc:sldMk cId="2591542807" sldId="257"/>
            <ac:spMk id="3" creationId="{9CDF0945-9BBA-4EF4-BAC2-A7965C4795DA}"/>
          </ac:spMkLst>
        </pc:spChg>
        <pc:spChg chg="mod">
          <ac:chgData name="Niemi, Molly" userId="c43c65d8-9756-4f8e-a127-9ae6aff42cc9" providerId="ADAL" clId="{1B465F89-10B8-4E8B-A1AF-5F233307EAEF}" dt="2022-08-10T13:10:42.848" v="652" actId="255"/>
          <ac:spMkLst>
            <pc:docMk/>
            <pc:sldMk cId="2591542807" sldId="257"/>
            <ac:spMk id="25" creationId="{C2D4D11C-DABA-45C8-900C-9174C53E6DD9}"/>
          </ac:spMkLst>
        </pc:spChg>
      </pc:sldChg>
      <pc:sldChg chg="addSp modSp mod addCm modCm">
        <pc:chgData name="Niemi, Molly" userId="c43c65d8-9756-4f8e-a127-9ae6aff42cc9" providerId="ADAL" clId="{1B465F89-10B8-4E8B-A1AF-5F233307EAEF}" dt="2022-08-12T15:03:32.049" v="1233" actId="20577"/>
        <pc:sldMkLst>
          <pc:docMk/>
          <pc:sldMk cId="1758609409" sldId="259"/>
        </pc:sldMkLst>
        <pc:spChg chg="add mod">
          <ac:chgData name="Niemi, Molly" userId="c43c65d8-9756-4f8e-a127-9ae6aff42cc9" providerId="ADAL" clId="{1B465F89-10B8-4E8B-A1AF-5F233307EAEF}" dt="2022-08-10T13:26:41.255" v="684" actId="20577"/>
          <ac:spMkLst>
            <pc:docMk/>
            <pc:sldMk cId="1758609409" sldId="259"/>
            <ac:spMk id="15" creationId="{62EEBA5A-1951-49F9-9512-9871CBCC352A}"/>
          </ac:spMkLst>
        </pc:spChg>
        <pc:spChg chg="add mod">
          <ac:chgData name="Niemi, Molly" userId="c43c65d8-9756-4f8e-a127-9ae6aff42cc9" providerId="ADAL" clId="{1B465F89-10B8-4E8B-A1AF-5F233307EAEF}" dt="2022-08-12T15:03:32.049" v="1233" actId="20577"/>
          <ac:spMkLst>
            <pc:docMk/>
            <pc:sldMk cId="1758609409" sldId="259"/>
            <ac:spMk id="19" creationId="{E3D2660D-DA3F-4F91-9D2E-D85192EF32B0}"/>
          </ac:spMkLst>
        </pc:spChg>
        <pc:cxnChg chg="add mod">
          <ac:chgData name="Niemi, Molly" userId="c43c65d8-9756-4f8e-a127-9ae6aff42cc9" providerId="ADAL" clId="{1B465F89-10B8-4E8B-A1AF-5F233307EAEF}" dt="2022-08-10T13:26:30.708" v="656" actId="1076"/>
          <ac:cxnSpMkLst>
            <pc:docMk/>
            <pc:sldMk cId="1758609409" sldId="259"/>
            <ac:cxnSpMk id="16" creationId="{45DFDF8D-F9C1-49F5-A9F6-E25BD3BAA7B5}"/>
          </ac:cxnSpMkLst>
        </pc:cxnChg>
        <pc:cxnChg chg="add mod">
          <ac:chgData name="Niemi, Molly" userId="c43c65d8-9756-4f8e-a127-9ae6aff42cc9" providerId="ADAL" clId="{1B465F89-10B8-4E8B-A1AF-5F233307EAEF}" dt="2022-08-10T13:26:30.708" v="656" actId="1076"/>
          <ac:cxnSpMkLst>
            <pc:docMk/>
            <pc:sldMk cId="1758609409" sldId="259"/>
            <ac:cxnSpMk id="18" creationId="{EB871782-A026-4DCE-B6BF-9ECD28A88B9B}"/>
          </ac:cxnSpMkLst>
        </pc:cxnChg>
      </pc:sldChg>
      <pc:sldChg chg="addSp delSp modSp mod">
        <pc:chgData name="Niemi, Molly" userId="c43c65d8-9756-4f8e-a127-9ae6aff42cc9" providerId="ADAL" clId="{1B465F89-10B8-4E8B-A1AF-5F233307EAEF}" dt="2022-08-10T13:08:57.881" v="650" actId="1076"/>
        <pc:sldMkLst>
          <pc:docMk/>
          <pc:sldMk cId="2133149274" sldId="260"/>
        </pc:sldMkLst>
        <pc:spChg chg="del mod">
          <ac:chgData name="Niemi, Molly" userId="c43c65d8-9756-4f8e-a127-9ae6aff42cc9" providerId="ADAL" clId="{1B465F89-10B8-4E8B-A1AF-5F233307EAEF}" dt="2022-08-09T20:46:46.766" v="10" actId="478"/>
          <ac:spMkLst>
            <pc:docMk/>
            <pc:sldMk cId="2133149274" sldId="260"/>
            <ac:spMk id="3" creationId="{9CDF0945-9BBA-4EF4-BAC2-A7965C4795DA}"/>
          </ac:spMkLst>
        </pc:spChg>
        <pc:spChg chg="add del mod">
          <ac:chgData name="Niemi, Molly" userId="c43c65d8-9756-4f8e-a127-9ae6aff42cc9" providerId="ADAL" clId="{1B465F89-10B8-4E8B-A1AF-5F233307EAEF}" dt="2022-08-09T20:46:59.573" v="13" actId="1076"/>
          <ac:spMkLst>
            <pc:docMk/>
            <pc:sldMk cId="2133149274" sldId="260"/>
            <ac:spMk id="5" creationId="{8A13FD6C-B39B-4F91-98E5-FA3F7E4734AB}"/>
          </ac:spMkLst>
        </pc:spChg>
        <pc:spChg chg="add mod">
          <ac:chgData name="Niemi, Molly" userId="c43c65d8-9756-4f8e-a127-9ae6aff42cc9" providerId="ADAL" clId="{1B465F89-10B8-4E8B-A1AF-5F233307EAEF}" dt="2022-08-10T13:08:49.942" v="649" actId="20577"/>
          <ac:spMkLst>
            <pc:docMk/>
            <pc:sldMk cId="2133149274" sldId="260"/>
            <ac:spMk id="19" creationId="{EA439DEC-2CAD-4FA3-A953-2A2F67CECDBF}"/>
          </ac:spMkLst>
        </pc:spChg>
        <pc:spChg chg="mod">
          <ac:chgData name="Niemi, Molly" userId="c43c65d8-9756-4f8e-a127-9ae6aff42cc9" providerId="ADAL" clId="{1B465F89-10B8-4E8B-A1AF-5F233307EAEF}" dt="2022-08-09T20:46:59.573" v="13" actId="1076"/>
          <ac:spMkLst>
            <pc:docMk/>
            <pc:sldMk cId="2133149274" sldId="260"/>
            <ac:spMk id="20" creationId="{4692B08B-AC0C-49C0-9F04-22BB78AD2FB5}"/>
          </ac:spMkLst>
        </pc:spChg>
        <pc:spChg chg="mod">
          <ac:chgData name="Niemi, Molly" userId="c43c65d8-9756-4f8e-a127-9ae6aff42cc9" providerId="ADAL" clId="{1B465F89-10B8-4E8B-A1AF-5F233307EAEF}" dt="2022-08-09T20:48:24.603" v="16" actId="1076"/>
          <ac:spMkLst>
            <pc:docMk/>
            <pc:sldMk cId="2133149274" sldId="260"/>
            <ac:spMk id="22" creationId="{B79E3ACF-B46D-46F1-B658-2236A5901A74}"/>
          </ac:spMkLst>
        </pc:spChg>
        <pc:spChg chg="mod">
          <ac:chgData name="Niemi, Molly" userId="c43c65d8-9756-4f8e-a127-9ae6aff42cc9" providerId="ADAL" clId="{1B465F89-10B8-4E8B-A1AF-5F233307EAEF}" dt="2022-08-09T20:48:24.603" v="16" actId="1076"/>
          <ac:spMkLst>
            <pc:docMk/>
            <pc:sldMk cId="2133149274" sldId="260"/>
            <ac:spMk id="23" creationId="{C7C6645C-8C71-4065-925A-B76369BF5B47}"/>
          </ac:spMkLst>
        </pc:spChg>
        <pc:spChg chg="mod">
          <ac:chgData name="Niemi, Molly" userId="c43c65d8-9756-4f8e-a127-9ae6aff42cc9" providerId="ADAL" clId="{1B465F89-10B8-4E8B-A1AF-5F233307EAEF}" dt="2022-08-09T20:48:24.603" v="16" actId="1076"/>
          <ac:spMkLst>
            <pc:docMk/>
            <pc:sldMk cId="2133149274" sldId="260"/>
            <ac:spMk id="24" creationId="{F0F71525-7C93-4BB1-800F-D4B6D63E44AF}"/>
          </ac:spMkLst>
        </pc:spChg>
        <pc:spChg chg="mod">
          <ac:chgData name="Niemi, Molly" userId="c43c65d8-9756-4f8e-a127-9ae6aff42cc9" providerId="ADAL" clId="{1B465F89-10B8-4E8B-A1AF-5F233307EAEF}" dt="2022-08-09T20:48:24.603" v="16" actId="1076"/>
          <ac:spMkLst>
            <pc:docMk/>
            <pc:sldMk cId="2133149274" sldId="260"/>
            <ac:spMk id="26" creationId="{21F3064B-E62B-4A15-B24C-0A6B2F598592}"/>
          </ac:spMkLst>
        </pc:spChg>
        <pc:spChg chg="mod">
          <ac:chgData name="Niemi, Molly" userId="c43c65d8-9756-4f8e-a127-9ae6aff42cc9" providerId="ADAL" clId="{1B465F89-10B8-4E8B-A1AF-5F233307EAEF}" dt="2022-08-10T13:08:57.881" v="650" actId="1076"/>
          <ac:spMkLst>
            <pc:docMk/>
            <pc:sldMk cId="2133149274" sldId="260"/>
            <ac:spMk id="31" creationId="{9AD9248A-4387-4D63-8690-A7B6ACEF3B92}"/>
          </ac:spMkLst>
        </pc:spChg>
        <pc:picChg chg="mod">
          <ac:chgData name="Niemi, Molly" userId="c43c65d8-9756-4f8e-a127-9ae6aff42cc9" providerId="ADAL" clId="{1B465F89-10B8-4E8B-A1AF-5F233307EAEF}" dt="2022-08-09T20:48:24.603" v="16" actId="1076"/>
          <ac:picMkLst>
            <pc:docMk/>
            <pc:sldMk cId="2133149274" sldId="260"/>
            <ac:picMk id="10" creationId="{0D074D9C-20E0-4C8F-9A60-DEA39B587946}"/>
          </ac:picMkLst>
        </pc:picChg>
        <pc:picChg chg="mod">
          <ac:chgData name="Niemi, Molly" userId="c43c65d8-9756-4f8e-a127-9ae6aff42cc9" providerId="ADAL" clId="{1B465F89-10B8-4E8B-A1AF-5F233307EAEF}" dt="2022-08-09T20:48:24.603" v="16" actId="1076"/>
          <ac:picMkLst>
            <pc:docMk/>
            <pc:sldMk cId="2133149274" sldId="260"/>
            <ac:picMk id="16" creationId="{9022834F-E4A9-4263-B412-69F163D8CD5C}"/>
          </ac:picMkLst>
        </pc:picChg>
        <pc:cxnChg chg="mod">
          <ac:chgData name="Niemi, Molly" userId="c43c65d8-9756-4f8e-a127-9ae6aff42cc9" providerId="ADAL" clId="{1B465F89-10B8-4E8B-A1AF-5F233307EAEF}" dt="2022-08-09T20:46:59.573" v="13" actId="1076"/>
          <ac:cxnSpMkLst>
            <pc:docMk/>
            <pc:sldMk cId="2133149274" sldId="260"/>
            <ac:cxnSpMk id="6" creationId="{657802E9-7ED4-44FE-AD84-7EFEAAB28FE6}"/>
          </ac:cxnSpMkLst>
        </pc:cxnChg>
        <pc:cxnChg chg="mod">
          <ac:chgData name="Niemi, Molly" userId="c43c65d8-9756-4f8e-a127-9ae6aff42cc9" providerId="ADAL" clId="{1B465F89-10B8-4E8B-A1AF-5F233307EAEF}" dt="2022-08-09T20:46:59.573" v="13" actId="1076"/>
          <ac:cxnSpMkLst>
            <pc:docMk/>
            <pc:sldMk cId="2133149274" sldId="260"/>
            <ac:cxnSpMk id="7" creationId="{FD7FB4C4-CFE4-49E3-98CA-92A359A9261D}"/>
          </ac:cxnSpMkLst>
        </pc:cxnChg>
      </pc:sldChg>
      <pc:sldChg chg="addSp delSp modSp mod">
        <pc:chgData name="Niemi, Molly" userId="c43c65d8-9756-4f8e-a127-9ae6aff42cc9" providerId="ADAL" clId="{1B465F89-10B8-4E8B-A1AF-5F233307EAEF}" dt="2022-08-12T14:37:31.045" v="1202" actId="478"/>
        <pc:sldMkLst>
          <pc:docMk/>
          <pc:sldMk cId="920191938" sldId="261"/>
        </pc:sldMkLst>
        <pc:spChg chg="del">
          <ac:chgData name="Niemi, Molly" userId="c43c65d8-9756-4f8e-a127-9ae6aff42cc9" providerId="ADAL" clId="{1B465F89-10B8-4E8B-A1AF-5F233307EAEF}" dt="2022-08-12T14:37:27.006" v="1200" actId="478"/>
          <ac:spMkLst>
            <pc:docMk/>
            <pc:sldMk cId="920191938" sldId="261"/>
            <ac:spMk id="2" creationId="{309CC63F-D171-47CD-9EB1-68C162408E6A}"/>
          </ac:spMkLst>
        </pc:spChg>
        <pc:spChg chg="add del mod">
          <ac:chgData name="Niemi, Molly" userId="c43c65d8-9756-4f8e-a127-9ae6aff42cc9" providerId="ADAL" clId="{1B465F89-10B8-4E8B-A1AF-5F233307EAEF}" dt="2022-08-12T14:37:31.045" v="1202" actId="478"/>
          <ac:spMkLst>
            <pc:docMk/>
            <pc:sldMk cId="920191938" sldId="261"/>
            <ac:spMk id="9" creationId="{8472B837-92E7-49E6-B850-AA4E6B77A992}"/>
          </ac:spMkLst>
        </pc:spChg>
        <pc:spChg chg="add mod">
          <ac:chgData name="Niemi, Molly" userId="c43c65d8-9756-4f8e-a127-9ae6aff42cc9" providerId="ADAL" clId="{1B465F89-10B8-4E8B-A1AF-5F233307EAEF}" dt="2022-08-12T14:37:27.888" v="1201"/>
          <ac:spMkLst>
            <pc:docMk/>
            <pc:sldMk cId="920191938" sldId="261"/>
            <ac:spMk id="20" creationId="{B844E209-C282-4F1A-B879-BAA4538C5516}"/>
          </ac:spMkLst>
        </pc:spChg>
      </pc:sldChg>
    </pc:docChg>
  </pc:docChgLst>
  <pc:docChgLst>
    <pc:chgData name="Wynn, Stephanie" userId="fce63f8f-37c7-4291-9b68-f32264002518" providerId="ADAL" clId="{F8644312-7831-4342-AE0A-A2A87D6EEAF0}"/>
    <pc:docChg chg="undo custSel addSld modSld">
      <pc:chgData name="Wynn, Stephanie" userId="fce63f8f-37c7-4291-9b68-f32264002518" providerId="ADAL" clId="{F8644312-7831-4342-AE0A-A2A87D6EEAF0}" dt="2022-08-12T15:36:57.212" v="2418" actId="20577"/>
      <pc:docMkLst>
        <pc:docMk/>
      </pc:docMkLst>
      <pc:sldChg chg="modSp mod addCm modCm">
        <pc:chgData name="Wynn, Stephanie" userId="fce63f8f-37c7-4291-9b68-f32264002518" providerId="ADAL" clId="{F8644312-7831-4342-AE0A-A2A87D6EEAF0}" dt="2022-08-12T15:36:24.972" v="2391" actId="20577"/>
        <pc:sldMkLst>
          <pc:docMk/>
          <pc:sldMk cId="2591542807" sldId="257"/>
        </pc:sldMkLst>
        <pc:spChg chg="mod">
          <ac:chgData name="Wynn, Stephanie" userId="fce63f8f-37c7-4291-9b68-f32264002518" providerId="ADAL" clId="{F8644312-7831-4342-AE0A-A2A87D6EEAF0}" dt="2022-08-12T15:36:24.972" v="2391" actId="20577"/>
          <ac:spMkLst>
            <pc:docMk/>
            <pc:sldMk cId="2591542807" sldId="257"/>
            <ac:spMk id="2" creationId="{91EFA906-3173-4B30-A96B-093EB80BA597}"/>
          </ac:spMkLst>
        </pc:spChg>
        <pc:spChg chg="mod">
          <ac:chgData name="Wynn, Stephanie" userId="fce63f8f-37c7-4291-9b68-f32264002518" providerId="ADAL" clId="{F8644312-7831-4342-AE0A-A2A87D6EEAF0}" dt="2022-08-12T15:35:31.588" v="2370" actId="20577"/>
          <ac:spMkLst>
            <pc:docMk/>
            <pc:sldMk cId="2591542807" sldId="257"/>
            <ac:spMk id="3" creationId="{9CDF0945-9BBA-4EF4-BAC2-A7965C4795DA}"/>
          </ac:spMkLst>
        </pc:spChg>
        <pc:spChg chg="mod">
          <ac:chgData name="Wynn, Stephanie" userId="fce63f8f-37c7-4291-9b68-f32264002518" providerId="ADAL" clId="{F8644312-7831-4342-AE0A-A2A87D6EEAF0}" dt="2022-08-12T15:35:38.589" v="2383" actId="20577"/>
          <ac:spMkLst>
            <pc:docMk/>
            <pc:sldMk cId="2591542807" sldId="257"/>
            <ac:spMk id="25" creationId="{C2D4D11C-DABA-45C8-900C-9174C53E6DD9}"/>
          </ac:spMkLst>
        </pc:spChg>
        <pc:spChg chg="mod">
          <ac:chgData name="Wynn, Stephanie" userId="fce63f8f-37c7-4291-9b68-f32264002518" providerId="ADAL" clId="{F8644312-7831-4342-AE0A-A2A87D6EEAF0}" dt="2022-08-10T18:07:37.995" v="1534" actId="113"/>
          <ac:spMkLst>
            <pc:docMk/>
            <pc:sldMk cId="2591542807" sldId="257"/>
            <ac:spMk id="26" creationId="{B80EC78E-8D43-4B34-A442-02C29ED84861}"/>
          </ac:spMkLst>
        </pc:spChg>
      </pc:sldChg>
      <pc:sldChg chg="addSp delSp modSp mod chgLayout">
        <pc:chgData name="Wynn, Stephanie" userId="fce63f8f-37c7-4291-9b68-f32264002518" providerId="ADAL" clId="{F8644312-7831-4342-AE0A-A2A87D6EEAF0}" dt="2022-08-11T15:59:49.629" v="2320" actId="1076"/>
        <pc:sldMkLst>
          <pc:docMk/>
          <pc:sldMk cId="1758609409" sldId="259"/>
        </pc:sldMkLst>
        <pc:spChg chg="add del mod">
          <ac:chgData name="Wynn, Stephanie" userId="fce63f8f-37c7-4291-9b68-f32264002518" providerId="ADAL" clId="{F8644312-7831-4342-AE0A-A2A87D6EEAF0}" dt="2022-08-10T18:06:48.300" v="1512" actId="6264"/>
          <ac:spMkLst>
            <pc:docMk/>
            <pc:sldMk cId="1758609409" sldId="259"/>
            <ac:spMk id="2" creationId="{C90780BF-DF29-4D7B-9FDE-469E6A658099}"/>
          </ac:spMkLst>
        </pc:spChg>
        <pc:spChg chg="mod ord">
          <ac:chgData name="Wynn, Stephanie" userId="fce63f8f-37c7-4291-9b68-f32264002518" providerId="ADAL" clId="{F8644312-7831-4342-AE0A-A2A87D6EEAF0}" dt="2022-08-10T18:06:48.300" v="1512" actId="6264"/>
          <ac:spMkLst>
            <pc:docMk/>
            <pc:sldMk cId="1758609409" sldId="259"/>
            <ac:spMk id="4" creationId="{7569E65B-FDE1-4E30-BF3A-BDEC1EF11C0B}"/>
          </ac:spMkLst>
        </pc:spChg>
        <pc:spChg chg="add del mod">
          <ac:chgData name="Wynn, Stephanie" userId="fce63f8f-37c7-4291-9b68-f32264002518" providerId="ADAL" clId="{F8644312-7831-4342-AE0A-A2A87D6EEAF0}" dt="2022-08-10T18:06:48.300" v="1512" actId="6264"/>
          <ac:spMkLst>
            <pc:docMk/>
            <pc:sldMk cId="1758609409" sldId="259"/>
            <ac:spMk id="5" creationId="{C40A7F08-B600-4E99-847E-CB7C90A1006C}"/>
          </ac:spMkLst>
        </pc:spChg>
        <pc:spChg chg="add del mod ord">
          <ac:chgData name="Wynn, Stephanie" userId="fce63f8f-37c7-4291-9b68-f32264002518" providerId="ADAL" clId="{F8644312-7831-4342-AE0A-A2A87D6EEAF0}" dt="2022-08-10T18:06:48.300" v="1512" actId="6264"/>
          <ac:spMkLst>
            <pc:docMk/>
            <pc:sldMk cId="1758609409" sldId="259"/>
            <ac:spMk id="7" creationId="{6025BC1F-4009-4E30-AA6B-6D43B53747FD}"/>
          </ac:spMkLst>
        </pc:spChg>
        <pc:spChg chg="mod">
          <ac:chgData name="Wynn, Stephanie" userId="fce63f8f-37c7-4291-9b68-f32264002518" providerId="ADAL" clId="{F8644312-7831-4342-AE0A-A2A87D6EEAF0}" dt="2022-08-10T18:14:40.221" v="1613" actId="20577"/>
          <ac:spMkLst>
            <pc:docMk/>
            <pc:sldMk cId="1758609409" sldId="259"/>
            <ac:spMk id="14" creationId="{9FDDA6C3-027B-4701-BB0B-7DC8C92F8D66}"/>
          </ac:spMkLst>
        </pc:spChg>
        <pc:spChg chg="mod">
          <ac:chgData name="Wynn, Stephanie" userId="fce63f8f-37c7-4291-9b68-f32264002518" providerId="ADAL" clId="{F8644312-7831-4342-AE0A-A2A87D6EEAF0}" dt="2022-08-11T15:59:49.629" v="2320" actId="1076"/>
          <ac:spMkLst>
            <pc:docMk/>
            <pc:sldMk cId="1758609409" sldId="259"/>
            <ac:spMk id="15" creationId="{62EEBA5A-1951-49F9-9512-9871CBCC352A}"/>
          </ac:spMkLst>
        </pc:spChg>
        <pc:spChg chg="mod">
          <ac:chgData name="Wynn, Stephanie" userId="fce63f8f-37c7-4291-9b68-f32264002518" providerId="ADAL" clId="{F8644312-7831-4342-AE0A-A2A87D6EEAF0}" dt="2022-08-10T18:02:46.394" v="1473" actId="20577"/>
          <ac:spMkLst>
            <pc:docMk/>
            <pc:sldMk cId="1758609409" sldId="259"/>
            <ac:spMk id="17" creationId="{376B3AEF-F4BB-46D6-B9C2-5CEC9AB7B59B}"/>
          </ac:spMkLst>
        </pc:spChg>
        <pc:spChg chg="mod">
          <ac:chgData name="Wynn, Stephanie" userId="fce63f8f-37c7-4291-9b68-f32264002518" providerId="ADAL" clId="{F8644312-7831-4342-AE0A-A2A87D6EEAF0}" dt="2022-08-11T15:59:49.629" v="2320" actId="1076"/>
          <ac:spMkLst>
            <pc:docMk/>
            <pc:sldMk cId="1758609409" sldId="259"/>
            <ac:spMk id="19" creationId="{E3D2660D-DA3F-4F91-9D2E-D85192EF32B0}"/>
          </ac:spMkLst>
        </pc:spChg>
        <pc:spChg chg="mod">
          <ac:chgData name="Wynn, Stephanie" userId="fce63f8f-37c7-4291-9b68-f32264002518" providerId="ADAL" clId="{F8644312-7831-4342-AE0A-A2A87D6EEAF0}" dt="2022-08-11T15:59:40.048" v="2319" actId="1076"/>
          <ac:spMkLst>
            <pc:docMk/>
            <pc:sldMk cId="1758609409" sldId="259"/>
            <ac:spMk id="20" creationId="{F82A9E41-0A06-4E71-AE42-7613CF44D3B2}"/>
          </ac:spMkLst>
        </pc:spChg>
        <pc:spChg chg="mod ord">
          <ac:chgData name="Wynn, Stephanie" userId="fce63f8f-37c7-4291-9b68-f32264002518" providerId="ADAL" clId="{F8644312-7831-4342-AE0A-A2A87D6EEAF0}" dt="2022-08-10T18:14:12.766" v="1607" actId="14100"/>
          <ac:spMkLst>
            <pc:docMk/>
            <pc:sldMk cId="1758609409" sldId="259"/>
            <ac:spMk id="25" creationId="{8587E372-C9DA-42BB-9EBD-D6F5445010E2}"/>
          </ac:spMkLst>
        </pc:spChg>
        <pc:spChg chg="mod">
          <ac:chgData name="Wynn, Stephanie" userId="fce63f8f-37c7-4291-9b68-f32264002518" providerId="ADAL" clId="{F8644312-7831-4342-AE0A-A2A87D6EEAF0}" dt="2022-08-11T15:53:58.499" v="2308" actId="6549"/>
          <ac:spMkLst>
            <pc:docMk/>
            <pc:sldMk cId="1758609409" sldId="259"/>
            <ac:spMk id="39" creationId="{9B4442A8-D37E-4688-A15D-EF8C4FD8EBE4}"/>
          </ac:spMkLst>
        </pc:spChg>
        <pc:picChg chg="mod">
          <ac:chgData name="Wynn, Stephanie" userId="fce63f8f-37c7-4291-9b68-f32264002518" providerId="ADAL" clId="{F8644312-7831-4342-AE0A-A2A87D6EEAF0}" dt="2022-08-11T15:59:40.048" v="2319" actId="1076"/>
          <ac:picMkLst>
            <pc:docMk/>
            <pc:sldMk cId="1758609409" sldId="259"/>
            <ac:picMk id="8" creationId="{BAB40ADB-2D76-406C-9D3E-184BDBF781C2}"/>
          </ac:picMkLst>
        </pc:picChg>
        <pc:cxnChg chg="mod">
          <ac:chgData name="Wynn, Stephanie" userId="fce63f8f-37c7-4291-9b68-f32264002518" providerId="ADAL" clId="{F8644312-7831-4342-AE0A-A2A87D6EEAF0}" dt="2022-08-11T15:59:49.629" v="2320" actId="1076"/>
          <ac:cxnSpMkLst>
            <pc:docMk/>
            <pc:sldMk cId="1758609409" sldId="259"/>
            <ac:cxnSpMk id="16" creationId="{45DFDF8D-F9C1-49F5-A9F6-E25BD3BAA7B5}"/>
          </ac:cxnSpMkLst>
        </pc:cxnChg>
        <pc:cxnChg chg="mod">
          <ac:chgData name="Wynn, Stephanie" userId="fce63f8f-37c7-4291-9b68-f32264002518" providerId="ADAL" clId="{F8644312-7831-4342-AE0A-A2A87D6EEAF0}" dt="2022-08-11T15:59:49.629" v="2320" actId="1076"/>
          <ac:cxnSpMkLst>
            <pc:docMk/>
            <pc:sldMk cId="1758609409" sldId="259"/>
            <ac:cxnSpMk id="18" creationId="{EB871782-A026-4DCE-B6BF-9ECD28A88B9B}"/>
          </ac:cxnSpMkLst>
        </pc:cxnChg>
      </pc:sldChg>
      <pc:sldChg chg="addSp delSp modSp mod chgLayout">
        <pc:chgData name="Wynn, Stephanie" userId="fce63f8f-37c7-4291-9b68-f32264002518" providerId="ADAL" clId="{F8644312-7831-4342-AE0A-A2A87D6EEAF0}" dt="2022-08-11T15:58:55.120" v="2318" actId="1038"/>
        <pc:sldMkLst>
          <pc:docMk/>
          <pc:sldMk cId="2133149274" sldId="260"/>
        </pc:sldMkLst>
        <pc:spChg chg="mod ord">
          <ac:chgData name="Wynn, Stephanie" userId="fce63f8f-37c7-4291-9b68-f32264002518" providerId="ADAL" clId="{F8644312-7831-4342-AE0A-A2A87D6EEAF0}" dt="2022-08-10T18:10:27.037" v="1569" actId="14100"/>
          <ac:spMkLst>
            <pc:docMk/>
            <pc:sldMk cId="2133149274" sldId="260"/>
            <ac:spMk id="2" creationId="{91EFA906-3173-4B30-A96B-093EB80BA597}"/>
          </ac:spMkLst>
        </pc:spChg>
        <pc:spChg chg="add del mod">
          <ac:chgData name="Wynn, Stephanie" userId="fce63f8f-37c7-4291-9b68-f32264002518" providerId="ADAL" clId="{F8644312-7831-4342-AE0A-A2A87D6EEAF0}" dt="2022-08-10T18:06:48.965" v="1514" actId="6264"/>
          <ac:spMkLst>
            <pc:docMk/>
            <pc:sldMk cId="2133149274" sldId="260"/>
            <ac:spMk id="3" creationId="{E50A57D8-BFBB-4EE9-80E3-C0BB9839A718}"/>
          </ac:spMkLst>
        </pc:spChg>
        <pc:spChg chg="add del mod ord">
          <ac:chgData name="Wynn, Stephanie" userId="fce63f8f-37c7-4291-9b68-f32264002518" providerId="ADAL" clId="{F8644312-7831-4342-AE0A-A2A87D6EEAF0}" dt="2022-08-10T18:06:48.965" v="1514" actId="6264"/>
          <ac:spMkLst>
            <pc:docMk/>
            <pc:sldMk cId="2133149274" sldId="260"/>
            <ac:spMk id="8" creationId="{CD1F9507-E3AD-4E41-B960-120835DA6CEC}"/>
          </ac:spMkLst>
        </pc:spChg>
        <pc:spChg chg="mod">
          <ac:chgData name="Wynn, Stephanie" userId="fce63f8f-37c7-4291-9b68-f32264002518" providerId="ADAL" clId="{F8644312-7831-4342-AE0A-A2A87D6EEAF0}" dt="2022-08-10T18:13:00.973" v="1582" actId="20577"/>
          <ac:spMkLst>
            <pc:docMk/>
            <pc:sldMk cId="2133149274" sldId="260"/>
            <ac:spMk id="19" creationId="{EA439DEC-2CAD-4FA3-A953-2A2F67CECDBF}"/>
          </ac:spMkLst>
        </pc:spChg>
        <pc:spChg chg="mod">
          <ac:chgData name="Wynn, Stephanie" userId="fce63f8f-37c7-4291-9b68-f32264002518" providerId="ADAL" clId="{F8644312-7831-4342-AE0A-A2A87D6EEAF0}" dt="2022-08-11T15:53:22.305" v="2306" actId="20577"/>
          <ac:spMkLst>
            <pc:docMk/>
            <pc:sldMk cId="2133149274" sldId="260"/>
            <ac:spMk id="20" creationId="{4692B08B-AC0C-49C0-9F04-22BB78AD2FB5}"/>
          </ac:spMkLst>
        </pc:spChg>
        <pc:spChg chg="mod">
          <ac:chgData name="Wynn, Stephanie" userId="fce63f8f-37c7-4291-9b68-f32264002518" providerId="ADAL" clId="{F8644312-7831-4342-AE0A-A2A87D6EEAF0}" dt="2022-08-11T15:58:55.120" v="2318" actId="1038"/>
          <ac:spMkLst>
            <pc:docMk/>
            <pc:sldMk cId="2133149274" sldId="260"/>
            <ac:spMk id="23" creationId="{C7C6645C-8C71-4065-925A-B76369BF5B47}"/>
          </ac:spMkLst>
        </pc:spChg>
        <pc:spChg chg="mod">
          <ac:chgData name="Wynn, Stephanie" userId="fce63f8f-37c7-4291-9b68-f32264002518" providerId="ADAL" clId="{F8644312-7831-4342-AE0A-A2A87D6EEAF0}" dt="2022-08-11T15:58:46.341" v="2315" actId="1076"/>
          <ac:spMkLst>
            <pc:docMk/>
            <pc:sldMk cId="2133149274" sldId="260"/>
            <ac:spMk id="24" creationId="{F0F71525-7C93-4BB1-800F-D4B6D63E44AF}"/>
          </ac:spMkLst>
        </pc:spChg>
        <pc:spChg chg="mod">
          <ac:chgData name="Wynn, Stephanie" userId="fce63f8f-37c7-4291-9b68-f32264002518" providerId="ADAL" clId="{F8644312-7831-4342-AE0A-A2A87D6EEAF0}" dt="2022-08-10T17:58:49.584" v="1413" actId="20577"/>
          <ac:spMkLst>
            <pc:docMk/>
            <pc:sldMk cId="2133149274" sldId="260"/>
            <ac:spMk id="26" creationId="{21F3064B-E62B-4A15-B24C-0A6B2F598592}"/>
          </ac:spMkLst>
        </pc:spChg>
        <pc:spChg chg="mod">
          <ac:chgData name="Wynn, Stephanie" userId="fce63f8f-37c7-4291-9b68-f32264002518" providerId="ADAL" clId="{F8644312-7831-4342-AE0A-A2A87D6EEAF0}" dt="2022-08-10T18:01:03.210" v="1425" actId="20577"/>
          <ac:spMkLst>
            <pc:docMk/>
            <pc:sldMk cId="2133149274" sldId="260"/>
            <ac:spMk id="29" creationId="{47B2554E-069D-40BC-90A3-307F5F6B9B06}"/>
          </ac:spMkLst>
        </pc:spChg>
        <pc:spChg chg="mod">
          <ac:chgData name="Wynn, Stephanie" userId="fce63f8f-37c7-4291-9b68-f32264002518" providerId="ADAL" clId="{F8644312-7831-4342-AE0A-A2A87D6EEAF0}" dt="2022-08-10T18:12:38.501" v="1571" actId="20577"/>
          <ac:spMkLst>
            <pc:docMk/>
            <pc:sldMk cId="2133149274" sldId="260"/>
            <ac:spMk id="31" creationId="{9AD9248A-4387-4D63-8690-A7B6ACEF3B92}"/>
          </ac:spMkLst>
        </pc:spChg>
        <pc:picChg chg="add mod ord">
          <ac:chgData name="Wynn, Stephanie" userId="fce63f8f-37c7-4291-9b68-f32264002518" providerId="ADAL" clId="{F8644312-7831-4342-AE0A-A2A87D6EEAF0}" dt="2022-08-11T15:58:42.349" v="2314" actId="167"/>
          <ac:picMkLst>
            <pc:docMk/>
            <pc:sldMk cId="2133149274" sldId="260"/>
            <ac:picMk id="8" creationId="{48DCC1AC-DC0B-4F75-9DED-429BA739AF26}"/>
          </ac:picMkLst>
        </pc:picChg>
        <pc:picChg chg="del">
          <ac:chgData name="Wynn, Stephanie" userId="fce63f8f-37c7-4291-9b68-f32264002518" providerId="ADAL" clId="{F8644312-7831-4342-AE0A-A2A87D6EEAF0}" dt="2022-08-11T15:58:14.361" v="2309" actId="478"/>
          <ac:picMkLst>
            <pc:docMk/>
            <pc:sldMk cId="2133149274" sldId="260"/>
            <ac:picMk id="16" creationId="{9022834F-E4A9-4263-B412-69F163D8CD5C}"/>
          </ac:picMkLst>
        </pc:picChg>
      </pc:sldChg>
      <pc:sldChg chg="addSp delSp modSp mod chgLayout">
        <pc:chgData name="Wynn, Stephanie" userId="fce63f8f-37c7-4291-9b68-f32264002518" providerId="ADAL" clId="{F8644312-7831-4342-AE0A-A2A87D6EEAF0}" dt="2022-08-12T15:36:57.212" v="2418" actId="20577"/>
        <pc:sldMkLst>
          <pc:docMk/>
          <pc:sldMk cId="920191938" sldId="261"/>
        </pc:sldMkLst>
        <pc:spChg chg="mod ord">
          <ac:chgData name="Wynn, Stephanie" userId="fce63f8f-37c7-4291-9b68-f32264002518" providerId="ADAL" clId="{F8644312-7831-4342-AE0A-A2A87D6EEAF0}" dt="2022-08-10T18:09:56.433" v="1566" actId="2711"/>
          <ac:spMkLst>
            <pc:docMk/>
            <pc:sldMk cId="920191938" sldId="261"/>
            <ac:spMk id="2" creationId="{309CC63F-D171-47CD-9EB1-68C162408E6A}"/>
          </ac:spMkLst>
        </pc:spChg>
        <pc:spChg chg="add del mod">
          <ac:chgData name="Wynn, Stephanie" userId="fce63f8f-37c7-4291-9b68-f32264002518" providerId="ADAL" clId="{F8644312-7831-4342-AE0A-A2A87D6EEAF0}" dt="2022-08-10T18:06:50.302" v="1515" actId="6264"/>
          <ac:spMkLst>
            <pc:docMk/>
            <pc:sldMk cId="920191938" sldId="261"/>
            <ac:spMk id="3" creationId="{7294C2A3-E71F-40F1-8552-68EC1AADC3FD}"/>
          </ac:spMkLst>
        </pc:spChg>
        <pc:spChg chg="add del mod ord">
          <ac:chgData name="Wynn, Stephanie" userId="fce63f8f-37c7-4291-9b68-f32264002518" providerId="ADAL" clId="{F8644312-7831-4342-AE0A-A2A87D6EEAF0}" dt="2022-08-10T18:06:50.302" v="1515" actId="6264"/>
          <ac:spMkLst>
            <pc:docMk/>
            <pc:sldMk cId="920191938" sldId="261"/>
            <ac:spMk id="8" creationId="{D55F9113-B516-4FC0-965C-2071409337CF}"/>
          </ac:spMkLst>
        </pc:spChg>
        <pc:spChg chg="mod">
          <ac:chgData name="Wynn, Stephanie" userId="fce63f8f-37c7-4291-9b68-f32264002518" providerId="ADAL" clId="{F8644312-7831-4342-AE0A-A2A87D6EEAF0}" dt="2022-08-12T15:36:57.212" v="2418" actId="20577"/>
          <ac:spMkLst>
            <pc:docMk/>
            <pc:sldMk cId="920191938" sldId="261"/>
            <ac:spMk id="20" creationId="{B844E209-C282-4F1A-B879-BAA4538C5516}"/>
          </ac:spMkLst>
        </pc:spChg>
        <pc:picChg chg="add mod ord">
          <ac:chgData name="Wynn, Stephanie" userId="fce63f8f-37c7-4291-9b68-f32264002518" providerId="ADAL" clId="{F8644312-7831-4342-AE0A-A2A87D6EEAF0}" dt="2022-08-12T13:49:44.402" v="2329" actId="1076"/>
          <ac:picMkLst>
            <pc:docMk/>
            <pc:sldMk cId="920191938" sldId="261"/>
            <ac:picMk id="8" creationId="{7CCF4ED9-093D-49F4-98B9-C63C9B7DE8F5}"/>
          </ac:picMkLst>
        </pc:picChg>
        <pc:picChg chg="del">
          <ac:chgData name="Wynn, Stephanie" userId="fce63f8f-37c7-4291-9b68-f32264002518" providerId="ADAL" clId="{F8644312-7831-4342-AE0A-A2A87D6EEAF0}" dt="2022-08-12T13:49:03.287" v="2324" actId="478"/>
          <ac:picMkLst>
            <pc:docMk/>
            <pc:sldMk cId="920191938" sldId="261"/>
            <ac:picMk id="10" creationId="{EAF72944-F416-48E2-BDD3-58924FDC9AF4}"/>
          </ac:picMkLst>
        </pc:picChg>
      </pc:sldChg>
      <pc:sldChg chg="addSp delSp modSp add mod addCm delCm modCm chgLayout">
        <pc:chgData name="Wynn, Stephanie" userId="fce63f8f-37c7-4291-9b68-f32264002518" providerId="ADAL" clId="{F8644312-7831-4342-AE0A-A2A87D6EEAF0}" dt="2022-08-11T16:02:39.878" v="2323" actId="1038"/>
        <pc:sldMkLst>
          <pc:docMk/>
          <pc:sldMk cId="4264261599" sldId="262"/>
        </pc:sldMkLst>
        <pc:spChg chg="mod ord">
          <ac:chgData name="Wynn, Stephanie" userId="fce63f8f-37c7-4291-9b68-f32264002518" providerId="ADAL" clId="{F8644312-7831-4342-AE0A-A2A87D6EEAF0}" dt="2022-08-10T18:06:43.532" v="1509" actId="6264"/>
          <ac:spMkLst>
            <pc:docMk/>
            <pc:sldMk cId="4264261599" sldId="262"/>
            <ac:spMk id="4" creationId="{7569E65B-FDE1-4E30-BF3A-BDEC1EF11C0B}"/>
          </ac:spMkLst>
        </pc:spChg>
        <pc:spChg chg="del">
          <ac:chgData name="Wynn, Stephanie" userId="fce63f8f-37c7-4291-9b68-f32264002518" providerId="ADAL" clId="{F8644312-7831-4342-AE0A-A2A87D6EEAF0}" dt="2022-08-10T16:39:37.141" v="29" actId="478"/>
          <ac:spMkLst>
            <pc:docMk/>
            <pc:sldMk cId="4264261599" sldId="262"/>
            <ac:spMk id="14" creationId="{9FDDA6C3-027B-4701-BB0B-7DC8C92F8D66}"/>
          </ac:spMkLst>
        </pc:spChg>
        <pc:spChg chg="mod">
          <ac:chgData name="Wynn, Stephanie" userId="fce63f8f-37c7-4291-9b68-f32264002518" providerId="ADAL" clId="{F8644312-7831-4342-AE0A-A2A87D6EEAF0}" dt="2022-08-10T17:31:02.270" v="994" actId="1035"/>
          <ac:spMkLst>
            <pc:docMk/>
            <pc:sldMk cId="4264261599" sldId="262"/>
            <ac:spMk id="15" creationId="{62EEBA5A-1951-49F9-9512-9871CBCC352A}"/>
          </ac:spMkLst>
        </pc:spChg>
        <pc:spChg chg="del">
          <ac:chgData name="Wynn, Stephanie" userId="fce63f8f-37c7-4291-9b68-f32264002518" providerId="ADAL" clId="{F8644312-7831-4342-AE0A-A2A87D6EEAF0}" dt="2022-08-10T16:42:21.183" v="129" actId="478"/>
          <ac:spMkLst>
            <pc:docMk/>
            <pc:sldMk cId="4264261599" sldId="262"/>
            <ac:spMk id="17" creationId="{376B3AEF-F4BB-46D6-B9C2-5CEC9AB7B59B}"/>
          </ac:spMkLst>
        </pc:spChg>
        <pc:spChg chg="mod">
          <ac:chgData name="Wynn, Stephanie" userId="fce63f8f-37c7-4291-9b68-f32264002518" providerId="ADAL" clId="{F8644312-7831-4342-AE0A-A2A87D6EEAF0}" dt="2022-08-10T18:32:23.862" v="2254" actId="20577"/>
          <ac:spMkLst>
            <pc:docMk/>
            <pc:sldMk cId="4264261599" sldId="262"/>
            <ac:spMk id="19" creationId="{E3D2660D-DA3F-4F91-9D2E-D85192EF32B0}"/>
          </ac:spMkLst>
        </pc:spChg>
        <pc:spChg chg="mod">
          <ac:chgData name="Wynn, Stephanie" userId="fce63f8f-37c7-4291-9b68-f32264002518" providerId="ADAL" clId="{F8644312-7831-4342-AE0A-A2A87D6EEAF0}" dt="2022-08-10T18:16:58.595" v="1624" actId="1076"/>
          <ac:spMkLst>
            <pc:docMk/>
            <pc:sldMk cId="4264261599" sldId="262"/>
            <ac:spMk id="20" creationId="{F82A9E41-0A06-4E71-AE42-7613CF44D3B2}"/>
          </ac:spMkLst>
        </pc:spChg>
        <pc:spChg chg="add mod ord">
          <ac:chgData name="Wynn, Stephanie" userId="fce63f8f-37c7-4291-9b68-f32264002518" providerId="ADAL" clId="{F8644312-7831-4342-AE0A-A2A87D6EEAF0}" dt="2022-08-11T13:57:14.954" v="2286" actId="20577"/>
          <ac:spMkLst>
            <pc:docMk/>
            <pc:sldMk cId="4264261599" sldId="262"/>
            <ac:spMk id="21" creationId="{92CA69C0-E4A7-49E8-B7B2-0700B37547CF}"/>
          </ac:spMkLst>
        </pc:spChg>
        <pc:spChg chg="add del mod">
          <ac:chgData name="Wynn, Stephanie" userId="fce63f8f-37c7-4291-9b68-f32264002518" providerId="ADAL" clId="{F8644312-7831-4342-AE0A-A2A87D6EEAF0}" dt="2022-08-10T17:30:37.959" v="944" actId="478"/>
          <ac:spMkLst>
            <pc:docMk/>
            <pc:sldMk cId="4264261599" sldId="262"/>
            <ac:spMk id="22" creationId="{B80354FD-6C43-42CA-BE49-6C46FD5D23BA}"/>
          </ac:spMkLst>
        </pc:spChg>
        <pc:spChg chg="add mod">
          <ac:chgData name="Wynn, Stephanie" userId="fce63f8f-37c7-4291-9b68-f32264002518" providerId="ADAL" clId="{F8644312-7831-4342-AE0A-A2A87D6EEAF0}" dt="2022-08-10T18:16:55.815" v="1623" actId="1076"/>
          <ac:spMkLst>
            <pc:docMk/>
            <pc:sldMk cId="4264261599" sldId="262"/>
            <ac:spMk id="23" creationId="{A94608CE-2331-477E-AF25-C5C84879741F}"/>
          </ac:spMkLst>
        </pc:spChg>
        <pc:spChg chg="add mod">
          <ac:chgData name="Wynn, Stephanie" userId="fce63f8f-37c7-4291-9b68-f32264002518" providerId="ADAL" clId="{F8644312-7831-4342-AE0A-A2A87D6EEAF0}" dt="2022-08-11T16:02:39.878" v="2323" actId="1038"/>
          <ac:spMkLst>
            <pc:docMk/>
            <pc:sldMk cId="4264261599" sldId="262"/>
            <ac:spMk id="24" creationId="{B3F203ED-DAC1-4FEF-B84D-53B8201D7F49}"/>
          </ac:spMkLst>
        </pc:spChg>
        <pc:spChg chg="mod ord">
          <ac:chgData name="Wynn, Stephanie" userId="fce63f8f-37c7-4291-9b68-f32264002518" providerId="ADAL" clId="{F8644312-7831-4342-AE0A-A2A87D6EEAF0}" dt="2022-08-10T18:15:28.882" v="1615" actId="2711"/>
          <ac:spMkLst>
            <pc:docMk/>
            <pc:sldMk cId="4264261599" sldId="262"/>
            <ac:spMk id="25" creationId="{8587E372-C9DA-42BB-9EBD-D6F5445010E2}"/>
          </ac:spMkLst>
        </pc:spChg>
        <pc:spChg chg="add del mod">
          <ac:chgData name="Wynn, Stephanie" userId="fce63f8f-37c7-4291-9b68-f32264002518" providerId="ADAL" clId="{F8644312-7831-4342-AE0A-A2A87D6EEAF0}" dt="2022-08-10T18:06:43.532" v="1509" actId="6264"/>
          <ac:spMkLst>
            <pc:docMk/>
            <pc:sldMk cId="4264261599" sldId="262"/>
            <ac:spMk id="27" creationId="{16F04CA9-F3D6-4178-B191-CF3A616FD004}"/>
          </ac:spMkLst>
        </pc:spChg>
        <pc:spChg chg="add del mod">
          <ac:chgData name="Wynn, Stephanie" userId="fce63f8f-37c7-4291-9b68-f32264002518" providerId="ADAL" clId="{F8644312-7831-4342-AE0A-A2A87D6EEAF0}" dt="2022-08-10T18:06:43.532" v="1509" actId="6264"/>
          <ac:spMkLst>
            <pc:docMk/>
            <pc:sldMk cId="4264261599" sldId="262"/>
            <ac:spMk id="28" creationId="{E86F7D49-FA16-4894-982D-657B0D32C057}"/>
          </ac:spMkLst>
        </pc:spChg>
        <pc:spChg chg="add del mod">
          <ac:chgData name="Wynn, Stephanie" userId="fce63f8f-37c7-4291-9b68-f32264002518" providerId="ADAL" clId="{F8644312-7831-4342-AE0A-A2A87D6EEAF0}" dt="2022-08-10T18:06:43.532" v="1509" actId="6264"/>
          <ac:spMkLst>
            <pc:docMk/>
            <pc:sldMk cId="4264261599" sldId="262"/>
            <ac:spMk id="29" creationId="{6296A321-05F8-437A-8049-46393CE0BE91}"/>
          </ac:spMkLst>
        </pc:spChg>
        <pc:spChg chg="add del mod">
          <ac:chgData name="Wynn, Stephanie" userId="fce63f8f-37c7-4291-9b68-f32264002518" providerId="ADAL" clId="{F8644312-7831-4342-AE0A-A2A87D6EEAF0}" dt="2022-08-10T18:06:42.624" v="1505" actId="6264"/>
          <ac:spMkLst>
            <pc:docMk/>
            <pc:sldMk cId="4264261599" sldId="262"/>
            <ac:spMk id="30" creationId="{B18B0B7E-F0F7-41BC-9B73-3E29E1DB4274}"/>
          </ac:spMkLst>
        </pc:spChg>
        <pc:spChg chg="add del mod">
          <ac:chgData name="Wynn, Stephanie" userId="fce63f8f-37c7-4291-9b68-f32264002518" providerId="ADAL" clId="{F8644312-7831-4342-AE0A-A2A87D6EEAF0}" dt="2022-08-10T18:06:42.624" v="1505" actId="6264"/>
          <ac:spMkLst>
            <pc:docMk/>
            <pc:sldMk cId="4264261599" sldId="262"/>
            <ac:spMk id="31" creationId="{A93E9A7B-A740-4679-8B52-553EA3DA4853}"/>
          </ac:spMkLst>
        </pc:spChg>
        <pc:spChg chg="add del mod">
          <ac:chgData name="Wynn, Stephanie" userId="fce63f8f-37c7-4291-9b68-f32264002518" providerId="ADAL" clId="{F8644312-7831-4342-AE0A-A2A87D6EEAF0}" dt="2022-08-10T18:06:42.624" v="1505" actId="6264"/>
          <ac:spMkLst>
            <pc:docMk/>
            <pc:sldMk cId="4264261599" sldId="262"/>
            <ac:spMk id="32" creationId="{758FF2B3-E556-454D-8094-B340D837DD52}"/>
          </ac:spMkLst>
        </pc:spChg>
        <pc:spChg chg="del">
          <ac:chgData name="Wynn, Stephanie" userId="fce63f8f-37c7-4291-9b68-f32264002518" providerId="ADAL" clId="{F8644312-7831-4342-AE0A-A2A87D6EEAF0}" dt="2022-08-10T18:16:03.660" v="1616" actId="478"/>
          <ac:spMkLst>
            <pc:docMk/>
            <pc:sldMk cId="4264261599" sldId="262"/>
            <ac:spMk id="35" creationId="{EAACC2E5-1D66-48F7-ADD0-2BD5E5E2D1F5}"/>
          </ac:spMkLst>
        </pc:spChg>
        <pc:spChg chg="add mod">
          <ac:chgData name="Wynn, Stephanie" userId="fce63f8f-37c7-4291-9b68-f32264002518" providerId="ADAL" clId="{F8644312-7831-4342-AE0A-A2A87D6EEAF0}" dt="2022-08-10T18:24:59.197" v="2009" actId="1035"/>
          <ac:spMkLst>
            <pc:docMk/>
            <pc:sldMk cId="4264261599" sldId="262"/>
            <ac:spMk id="37" creationId="{17E6616A-76E9-43EC-BFB1-7FD1F5F37A68}"/>
          </ac:spMkLst>
        </pc:spChg>
        <pc:spChg chg="add mod">
          <ac:chgData name="Wynn, Stephanie" userId="fce63f8f-37c7-4291-9b68-f32264002518" providerId="ADAL" clId="{F8644312-7831-4342-AE0A-A2A87D6EEAF0}" dt="2022-08-10T18:25:14.437" v="2017" actId="1036"/>
          <ac:spMkLst>
            <pc:docMk/>
            <pc:sldMk cId="4264261599" sldId="262"/>
            <ac:spMk id="38" creationId="{F0136271-A6D7-4E6D-A37F-4B7728214F25}"/>
          </ac:spMkLst>
        </pc:spChg>
        <pc:spChg chg="mod">
          <ac:chgData name="Wynn, Stephanie" userId="fce63f8f-37c7-4291-9b68-f32264002518" providerId="ADAL" clId="{F8644312-7831-4342-AE0A-A2A87D6EEAF0}" dt="2022-08-10T18:16:30.277" v="1622" actId="20577"/>
          <ac:spMkLst>
            <pc:docMk/>
            <pc:sldMk cId="4264261599" sldId="262"/>
            <ac:spMk id="39" creationId="{9B4442A8-D37E-4688-A15D-EF8C4FD8EBE4}"/>
          </ac:spMkLst>
        </pc:spChg>
        <pc:spChg chg="add mod">
          <ac:chgData name="Wynn, Stephanie" userId="fce63f8f-37c7-4291-9b68-f32264002518" providerId="ADAL" clId="{F8644312-7831-4342-AE0A-A2A87D6EEAF0}" dt="2022-08-10T18:25:29.983" v="2022" actId="1037"/>
          <ac:spMkLst>
            <pc:docMk/>
            <pc:sldMk cId="4264261599" sldId="262"/>
            <ac:spMk id="40" creationId="{18D2B4B2-B072-4510-BE47-633789D5195D}"/>
          </ac:spMkLst>
        </pc:spChg>
        <pc:spChg chg="add mod">
          <ac:chgData name="Wynn, Stephanie" userId="fce63f8f-37c7-4291-9b68-f32264002518" providerId="ADAL" clId="{F8644312-7831-4342-AE0A-A2A87D6EEAF0}" dt="2022-08-10T18:25:57.309" v="2060" actId="20577"/>
          <ac:spMkLst>
            <pc:docMk/>
            <pc:sldMk cId="4264261599" sldId="262"/>
            <ac:spMk id="41" creationId="{E99BED03-B25E-4686-8E36-C1C2ACEFBCFA}"/>
          </ac:spMkLst>
        </pc:spChg>
        <pc:picChg chg="add del mod">
          <ac:chgData name="Wynn, Stephanie" userId="fce63f8f-37c7-4291-9b68-f32264002518" providerId="ADAL" clId="{F8644312-7831-4342-AE0A-A2A87D6EEAF0}" dt="2022-08-10T16:49:36.850" v="476" actId="478"/>
          <ac:picMkLst>
            <pc:docMk/>
            <pc:sldMk cId="4264261599" sldId="262"/>
            <ac:picMk id="5" creationId="{CFC8D430-23B6-4371-899E-F4290089675F}"/>
          </ac:picMkLst>
        </pc:picChg>
        <pc:picChg chg="del">
          <ac:chgData name="Wynn, Stephanie" userId="fce63f8f-37c7-4291-9b68-f32264002518" providerId="ADAL" clId="{F8644312-7831-4342-AE0A-A2A87D6EEAF0}" dt="2022-08-10T16:39:33.119" v="27" actId="478"/>
          <ac:picMkLst>
            <pc:docMk/>
            <pc:sldMk cId="4264261599" sldId="262"/>
            <ac:picMk id="6" creationId="{4E04FE29-A734-4DE0-9BA9-85E5F574C602}"/>
          </ac:picMkLst>
        </pc:picChg>
        <pc:picChg chg="del">
          <ac:chgData name="Wynn, Stephanie" userId="fce63f8f-37c7-4291-9b68-f32264002518" providerId="ADAL" clId="{F8644312-7831-4342-AE0A-A2A87D6EEAF0}" dt="2022-08-10T16:39:34.125" v="28" actId="478"/>
          <ac:picMkLst>
            <pc:docMk/>
            <pc:sldMk cId="4264261599" sldId="262"/>
            <ac:picMk id="8" creationId="{BAB40ADB-2D76-406C-9D3E-184BDBF781C2}"/>
          </ac:picMkLst>
        </pc:picChg>
        <pc:picChg chg="add mod ord">
          <ac:chgData name="Wynn, Stephanie" userId="fce63f8f-37c7-4291-9b68-f32264002518" providerId="ADAL" clId="{F8644312-7831-4342-AE0A-A2A87D6EEAF0}" dt="2022-08-10T18:16:55.815" v="1623" actId="1076"/>
          <ac:picMkLst>
            <pc:docMk/>
            <pc:sldMk cId="4264261599" sldId="262"/>
            <ac:picMk id="9" creationId="{6091420F-31D2-4210-B7D6-30B7341CFCC9}"/>
          </ac:picMkLst>
        </pc:picChg>
        <pc:picChg chg="add del mod">
          <ac:chgData name="Wynn, Stephanie" userId="fce63f8f-37c7-4291-9b68-f32264002518" providerId="ADAL" clId="{F8644312-7831-4342-AE0A-A2A87D6EEAF0}" dt="2022-08-10T17:34:36.872" v="1125" actId="478"/>
          <ac:picMkLst>
            <pc:docMk/>
            <pc:sldMk cId="4264261599" sldId="262"/>
            <ac:picMk id="11" creationId="{DF29F3CD-4E0E-477C-B5B4-BE2214A72046}"/>
          </ac:picMkLst>
        </pc:picChg>
        <pc:picChg chg="add mod">
          <ac:chgData name="Wynn, Stephanie" userId="fce63f8f-37c7-4291-9b68-f32264002518" providerId="ADAL" clId="{F8644312-7831-4342-AE0A-A2A87D6EEAF0}" dt="2022-08-10T18:22:37.069" v="1975" actId="1076"/>
          <ac:picMkLst>
            <pc:docMk/>
            <pc:sldMk cId="4264261599" sldId="262"/>
            <ac:picMk id="13" creationId="{C8C72C40-EB48-4676-8B8E-077DB1C823A1}"/>
          </ac:picMkLst>
        </pc:picChg>
        <pc:cxnChg chg="mod">
          <ac:chgData name="Wynn, Stephanie" userId="fce63f8f-37c7-4291-9b68-f32264002518" providerId="ADAL" clId="{F8644312-7831-4342-AE0A-A2A87D6EEAF0}" dt="2022-08-10T17:31:02.270" v="994" actId="1035"/>
          <ac:cxnSpMkLst>
            <pc:docMk/>
            <pc:sldMk cId="4264261599" sldId="262"/>
            <ac:cxnSpMk id="16" creationId="{45DFDF8D-F9C1-49F5-A9F6-E25BD3BAA7B5}"/>
          </ac:cxnSpMkLst>
        </pc:cxnChg>
        <pc:cxnChg chg="mod">
          <ac:chgData name="Wynn, Stephanie" userId="fce63f8f-37c7-4291-9b68-f32264002518" providerId="ADAL" clId="{F8644312-7831-4342-AE0A-A2A87D6EEAF0}" dt="2022-08-10T17:31:02.270" v="994" actId="1035"/>
          <ac:cxnSpMkLst>
            <pc:docMk/>
            <pc:sldMk cId="4264261599" sldId="262"/>
            <ac:cxnSpMk id="18" creationId="{EB871782-A026-4DCE-B6BF-9ECD28A88B9B}"/>
          </ac:cxnSpMkLst>
        </pc:cxnChg>
      </pc:sldChg>
    </pc:docChg>
  </pc:docChgLst>
  <pc:docChgLst>
    <pc:chgData name="Niemi, Molly" userId="S::moniemi@deloitte.com::c43c65d8-9756-4f8e-a127-9ae6aff42cc9" providerId="AD" clId="Web-{E2410D8B-40F0-4A17-B40B-E182D55FE2F2}"/>
    <pc:docChg chg="delSld">
      <pc:chgData name="Niemi, Molly" userId="S::moniemi@deloitte.com::c43c65d8-9756-4f8e-a127-9ae6aff42cc9" providerId="AD" clId="Web-{E2410D8B-40F0-4A17-B40B-E182D55FE2F2}" dt="2022-08-15T13:42:17.603" v="3"/>
      <pc:docMkLst>
        <pc:docMk/>
      </pc:docMkLst>
      <pc:sldChg chg="del">
        <pc:chgData name="Niemi, Molly" userId="S::moniemi@deloitte.com::c43c65d8-9756-4f8e-a127-9ae6aff42cc9" providerId="AD" clId="Web-{E2410D8B-40F0-4A17-B40B-E182D55FE2F2}" dt="2022-08-15T13:42:02.822" v="0"/>
        <pc:sldMkLst>
          <pc:docMk/>
          <pc:sldMk cId="2591542807" sldId="257"/>
        </pc:sldMkLst>
      </pc:sldChg>
      <pc:sldChg chg="delCm">
        <pc:chgData name="Niemi, Molly" userId="S::moniemi@deloitte.com::c43c65d8-9756-4f8e-a127-9ae6aff42cc9" providerId="AD" clId="Web-{E2410D8B-40F0-4A17-B40B-E182D55FE2F2}" dt="2022-08-15T13:42:17.603" v="3"/>
        <pc:sldMkLst>
          <pc:docMk/>
          <pc:sldMk cId="1758609409" sldId="259"/>
        </pc:sldMkLst>
      </pc:sldChg>
      <pc:sldChg chg="del">
        <pc:chgData name="Niemi, Molly" userId="S::moniemi@deloitte.com::c43c65d8-9756-4f8e-a127-9ae6aff42cc9" providerId="AD" clId="Web-{E2410D8B-40F0-4A17-B40B-E182D55FE2F2}" dt="2022-08-15T13:42:05.728" v="1"/>
        <pc:sldMkLst>
          <pc:docMk/>
          <pc:sldMk cId="920191938" sldId="261"/>
        </pc:sldMkLst>
      </pc:sldChg>
      <pc:sldChg chg="del">
        <pc:chgData name="Niemi, Molly" userId="S::moniemi@deloitte.com::c43c65d8-9756-4f8e-a127-9ae6aff42cc9" providerId="AD" clId="Web-{E2410D8B-40F0-4A17-B40B-E182D55FE2F2}" dt="2022-08-15T13:42:08.900" v="2"/>
        <pc:sldMkLst>
          <pc:docMk/>
          <pc:sldMk cId="4264261599"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3B909-521E-437D-A4DE-392B1BAFDCC7}" type="datetimeFigureOut">
              <a:rPr lang="en-US" smtClean="0"/>
              <a:t>1/5/2023</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D23A9D-8C7F-4323-BA15-DC5FB3924328}" type="slidenum">
              <a:rPr lang="en-US" smtClean="0"/>
              <a:t>‹#›</a:t>
            </a:fld>
            <a:endParaRPr lang="en-US"/>
          </a:p>
        </p:txBody>
      </p:sp>
    </p:spTree>
    <p:extLst>
      <p:ext uri="{BB962C8B-B14F-4D97-AF65-F5344CB8AC3E}">
        <p14:creationId xmlns:p14="http://schemas.microsoft.com/office/powerpoint/2010/main" val="1682140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D23A9D-8C7F-4323-BA15-DC5FB3924328}" type="slidenum">
              <a:rPr lang="en-US" smtClean="0"/>
              <a:t>1</a:t>
            </a:fld>
            <a:endParaRPr lang="en-US"/>
          </a:p>
        </p:txBody>
      </p:sp>
    </p:spTree>
    <p:extLst>
      <p:ext uri="{BB962C8B-B14F-4D97-AF65-F5344CB8AC3E}">
        <p14:creationId xmlns:p14="http://schemas.microsoft.com/office/powerpoint/2010/main" val="2471037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8DCC1AC-DC0B-4F75-9DED-429BA739AF26}"/>
              </a:ext>
            </a:extLst>
          </p:cNvPr>
          <p:cNvPicPr>
            <a:picLocks noChangeAspect="1"/>
          </p:cNvPicPr>
          <p:nvPr/>
        </p:nvPicPr>
        <p:blipFill>
          <a:blip r:embed="rId3"/>
          <a:stretch>
            <a:fillRect/>
          </a:stretch>
        </p:blipFill>
        <p:spPr>
          <a:xfrm>
            <a:off x="444744" y="3142646"/>
            <a:ext cx="5898907" cy="1379490"/>
          </a:xfrm>
          <a:prstGeom prst="rect">
            <a:avLst/>
          </a:prstGeom>
        </p:spPr>
      </p:pic>
      <p:pic>
        <p:nvPicPr>
          <p:cNvPr id="18" name="Picture 17">
            <a:extLst>
              <a:ext uri="{FF2B5EF4-FFF2-40B4-BE49-F238E27FC236}">
                <a16:creationId xmlns:a16="http://schemas.microsoft.com/office/drawing/2014/main" id="{6D71B5D0-4806-4AC2-9ECD-A0E761686B6B}"/>
              </a:ext>
            </a:extLst>
          </p:cNvPr>
          <p:cNvPicPr>
            <a:picLocks noChangeAspect="1"/>
          </p:cNvPicPr>
          <p:nvPr/>
        </p:nvPicPr>
        <p:blipFill>
          <a:blip r:embed="rId4"/>
          <a:stretch>
            <a:fillRect/>
          </a:stretch>
        </p:blipFill>
        <p:spPr>
          <a:xfrm>
            <a:off x="1478765" y="6313837"/>
            <a:ext cx="3770239" cy="2392483"/>
          </a:xfrm>
          <a:prstGeom prst="rect">
            <a:avLst/>
          </a:prstGeom>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6" y="196197"/>
            <a:ext cx="5144288" cy="517603"/>
          </a:xfrm>
        </p:spPr>
        <p:txBody>
          <a:bodyPr>
            <a:noAutofit/>
          </a:bodyPr>
          <a:lstStyle/>
          <a:p>
            <a:r>
              <a:rPr lang="en-US" sz="1400" b="1" dirty="0">
                <a:latin typeface="Open Sans" panose="020B0606030504020204" pitchFamily="34" charset="0"/>
                <a:ea typeface="Open Sans" panose="020B0606030504020204" pitchFamily="34" charset="0"/>
                <a:cs typeface="Open Sans" panose="020B0606030504020204" pitchFamily="34" charset="0"/>
              </a:rPr>
              <a:t>VASE+</a:t>
            </a:r>
            <a:br>
              <a:rPr lang="en-US" sz="1400" b="1" dirty="0">
                <a:latin typeface="Open Sans" panose="020B0606030504020204" pitchFamily="34" charset="0"/>
                <a:ea typeface="Open Sans" panose="020B0606030504020204" pitchFamily="34" charset="0"/>
                <a:cs typeface="Open Sans" panose="020B0606030504020204" pitchFamily="34" charset="0"/>
              </a:rPr>
            </a:br>
            <a:r>
              <a:rPr lang="en-US" sz="1400" b="1" dirty="0">
                <a:latin typeface="Open Sans" panose="020B0606030504020204" pitchFamily="34" charset="0"/>
                <a:ea typeface="Open Sans" panose="020B0606030504020204" pitchFamily="34" charset="0"/>
                <a:cs typeface="Open Sans" panose="020B0606030504020204" pitchFamily="34" charset="0"/>
              </a:rPr>
              <a:t>Job Aid – </a:t>
            </a:r>
            <a:r>
              <a:rPr lang="en-US" sz="1400" b="1" dirty="0" err="1">
                <a:latin typeface="Open Sans" panose="020B0606030504020204" pitchFamily="34" charset="0"/>
                <a:ea typeface="Open Sans" panose="020B0606030504020204" pitchFamily="34" charset="0"/>
                <a:cs typeface="Open Sans" panose="020B0606030504020204" pitchFamily="34" charset="0"/>
              </a:rPr>
              <a:t>Mpox</a:t>
            </a:r>
            <a:r>
              <a:rPr lang="en-US" sz="1400" b="1" dirty="0">
                <a:latin typeface="Open Sans" panose="020B0606030504020204" pitchFamily="34" charset="0"/>
                <a:ea typeface="Open Sans" panose="020B0606030504020204" pitchFamily="34" charset="0"/>
                <a:cs typeface="Open Sans" panose="020B0606030504020204" pitchFamily="34" charset="0"/>
              </a:rPr>
              <a:t> Phase 2: Appointment Registration</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a:br>
            <a:r>
              <a:rPr lang="en-US"/>
              <a:t>Version 1.0</a:t>
            </a:r>
          </a:p>
        </p:txBody>
      </p:sp>
      <p:sp>
        <p:nvSpPr>
          <p:cNvPr id="5" name="TextBox 4">
            <a:extLst>
              <a:ext uri="{FF2B5EF4-FFF2-40B4-BE49-F238E27FC236}">
                <a16:creationId xmlns:a16="http://schemas.microsoft.com/office/drawing/2014/main" id="{8A13FD6C-B39B-4F91-98E5-FA3F7E4734AB}"/>
              </a:ext>
            </a:extLst>
          </p:cNvPr>
          <p:cNvSpPr txBox="1"/>
          <p:nvPr/>
        </p:nvSpPr>
        <p:spPr>
          <a:xfrm>
            <a:off x="104716" y="884041"/>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Completing Health Questionnaire</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78256" y="1163058"/>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78256" y="1220208"/>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0" name="Rectangle 19">
            <a:extLst>
              <a:ext uri="{FF2B5EF4-FFF2-40B4-BE49-F238E27FC236}">
                <a16:creationId xmlns:a16="http://schemas.microsoft.com/office/drawing/2014/main" id="{4692B08B-AC0C-49C0-9F04-22BB78AD2FB5}"/>
              </a:ext>
            </a:extLst>
          </p:cNvPr>
          <p:cNvSpPr/>
          <p:nvPr/>
        </p:nvSpPr>
        <p:spPr>
          <a:xfrm>
            <a:off x="104716" y="1279605"/>
            <a:ext cx="6536305" cy="400110"/>
          </a:xfrm>
          <a:prstGeom prst="rect">
            <a:avLst/>
          </a:prstGeom>
        </p:spPr>
        <p:txBody>
          <a:bodyPr wrap="square" lIns="91440" tIns="45720" rIns="91440" bIns="45720" anchor="t">
            <a:spAutoFit/>
          </a:bodyPr>
          <a:lstStyle/>
          <a:p>
            <a:r>
              <a:rPr lang="en-US" sz="1000" dirty="0">
                <a:latin typeface="Open Sans"/>
                <a:ea typeface="Open Sans"/>
                <a:cs typeface="Open Sans"/>
              </a:rPr>
              <a:t>Registrants who are intending to receive a dose will be required to complete the health questionnaire, including if they have previously received a dose of a </a:t>
            </a:r>
            <a:r>
              <a:rPr lang="en-US" sz="1000" dirty="0" err="1">
                <a:latin typeface="Open Sans"/>
                <a:ea typeface="Open Sans"/>
                <a:cs typeface="Open Sans"/>
              </a:rPr>
              <a:t>mpox</a:t>
            </a:r>
            <a:r>
              <a:rPr lang="en-US" sz="1000" dirty="0">
                <a:latin typeface="Open Sans"/>
                <a:ea typeface="Open Sans"/>
                <a:cs typeface="Open Sans"/>
              </a:rPr>
              <a:t>/smallpox vaccine. (Figure 1).</a:t>
            </a:r>
          </a:p>
        </p:txBody>
      </p:sp>
      <p:sp>
        <p:nvSpPr>
          <p:cNvPr id="26" name="TextBox 25">
            <a:extLst>
              <a:ext uri="{FF2B5EF4-FFF2-40B4-BE49-F238E27FC236}">
                <a16:creationId xmlns:a16="http://schemas.microsoft.com/office/drawing/2014/main" id="{21F3064B-E62B-4A15-B24C-0A6B2F598592}"/>
              </a:ext>
            </a:extLst>
          </p:cNvPr>
          <p:cNvSpPr txBox="1"/>
          <p:nvPr/>
        </p:nvSpPr>
        <p:spPr>
          <a:xfrm>
            <a:off x="2192997" y="4712801"/>
            <a:ext cx="222423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 – Health questionnaire</a:t>
            </a:r>
          </a:p>
        </p:txBody>
      </p:sp>
      <p:sp>
        <p:nvSpPr>
          <p:cNvPr id="29" name="TextBox 28">
            <a:extLst>
              <a:ext uri="{FF2B5EF4-FFF2-40B4-BE49-F238E27FC236}">
                <a16:creationId xmlns:a16="http://schemas.microsoft.com/office/drawing/2014/main" id="{47B2554E-069D-40BC-90A3-307F5F6B9B06}"/>
              </a:ext>
            </a:extLst>
          </p:cNvPr>
          <p:cNvSpPr txBox="1"/>
          <p:nvPr/>
        </p:nvSpPr>
        <p:spPr>
          <a:xfrm>
            <a:off x="2169982" y="8876920"/>
            <a:ext cx="222423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2 – Consent form</a:t>
            </a:r>
          </a:p>
        </p:txBody>
      </p:sp>
      <p:sp>
        <p:nvSpPr>
          <p:cNvPr id="31" name="Rectangle 30">
            <a:extLst>
              <a:ext uri="{FF2B5EF4-FFF2-40B4-BE49-F238E27FC236}">
                <a16:creationId xmlns:a16="http://schemas.microsoft.com/office/drawing/2014/main" id="{9AD9248A-4387-4D63-8690-A7B6ACEF3B92}"/>
              </a:ext>
            </a:extLst>
          </p:cNvPr>
          <p:cNvSpPr/>
          <p:nvPr/>
        </p:nvSpPr>
        <p:spPr>
          <a:xfrm>
            <a:off x="104716" y="6037769"/>
            <a:ext cx="6648200"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After the completion of the health questionnaire the consent for vaccination must be signed. (Figure 2).</a:t>
            </a:r>
          </a:p>
        </p:txBody>
      </p:sp>
      <p:sp>
        <p:nvSpPr>
          <p:cNvPr id="23" name="Rectangle 22">
            <a:extLst>
              <a:ext uri="{FF2B5EF4-FFF2-40B4-BE49-F238E27FC236}">
                <a16:creationId xmlns:a16="http://schemas.microsoft.com/office/drawing/2014/main" id="{C7C6645C-8C71-4065-925A-B76369BF5B47}"/>
              </a:ext>
            </a:extLst>
          </p:cNvPr>
          <p:cNvSpPr/>
          <p:nvPr/>
        </p:nvSpPr>
        <p:spPr>
          <a:xfrm>
            <a:off x="3433410" y="3579014"/>
            <a:ext cx="2071369" cy="20871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0F71525-7C93-4BB1-800F-D4B6D63E44AF}"/>
              </a:ext>
            </a:extLst>
          </p:cNvPr>
          <p:cNvSpPr/>
          <p:nvPr/>
        </p:nvSpPr>
        <p:spPr>
          <a:xfrm>
            <a:off x="586422" y="3579014"/>
            <a:ext cx="2846546" cy="5279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BD4CFAE-04A4-430E-8C0D-838CCEB2C63E}"/>
              </a:ext>
            </a:extLst>
          </p:cNvPr>
          <p:cNvSpPr/>
          <p:nvPr/>
        </p:nvSpPr>
        <p:spPr>
          <a:xfrm>
            <a:off x="1540349" y="8003280"/>
            <a:ext cx="1305296" cy="6572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0D074D9C-20E0-4C8F-9A60-DEA39B587946}"/>
              </a:ext>
            </a:extLst>
          </p:cNvPr>
          <p:cNvPicPr>
            <a:picLocks noChangeAspect="1"/>
          </p:cNvPicPr>
          <p:nvPr/>
        </p:nvPicPr>
        <p:blipFill>
          <a:blip r:embed="rId5"/>
          <a:stretch>
            <a:fillRect/>
          </a:stretch>
        </p:blipFill>
        <p:spPr>
          <a:xfrm>
            <a:off x="486061" y="1870072"/>
            <a:ext cx="5996442" cy="1066342"/>
          </a:xfrm>
          <a:prstGeom prst="rect">
            <a:avLst/>
          </a:prstGeom>
          <a:ln w="6350">
            <a:solidFill>
              <a:schemeClr val="tx1"/>
            </a:solidFill>
          </a:ln>
        </p:spPr>
      </p:pic>
      <p:sp>
        <p:nvSpPr>
          <p:cNvPr id="22" name="Rectangle 21">
            <a:extLst>
              <a:ext uri="{FF2B5EF4-FFF2-40B4-BE49-F238E27FC236}">
                <a16:creationId xmlns:a16="http://schemas.microsoft.com/office/drawing/2014/main" id="{B79E3ACF-B46D-46F1-B658-2236A5901A74}"/>
              </a:ext>
            </a:extLst>
          </p:cNvPr>
          <p:cNvSpPr/>
          <p:nvPr/>
        </p:nvSpPr>
        <p:spPr>
          <a:xfrm>
            <a:off x="586422" y="2392750"/>
            <a:ext cx="2897860" cy="25129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A439DEC-2CAD-4FA3-A953-2A2F67CECDBF}"/>
              </a:ext>
            </a:extLst>
          </p:cNvPr>
          <p:cNvSpPr/>
          <p:nvPr/>
        </p:nvSpPr>
        <p:spPr>
          <a:xfrm>
            <a:off x="104716" y="5044425"/>
            <a:ext cx="6648200" cy="1015663"/>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There are validations in place to ensure that potential registrants are only enrolling into clinics for which they are eligible. Potential registrants may receive an error message when registering if one of the following conditions occurs:</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Their last dose date has not met the minimum interval between doses</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They have not answered “yes” to one of the main eligibility questions (questions about items that apply to the registrant in the past 14 days)</a:t>
            </a:r>
          </a:p>
        </p:txBody>
      </p:sp>
    </p:spTree>
    <p:extLst>
      <p:ext uri="{BB962C8B-B14F-4D97-AF65-F5344CB8AC3E}">
        <p14:creationId xmlns:p14="http://schemas.microsoft.com/office/powerpoint/2010/main" val="2133149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9B4442A8-D37E-4688-A15D-EF8C4FD8EBE4}"/>
              </a:ext>
            </a:extLst>
          </p:cNvPr>
          <p:cNvSpPr/>
          <p:nvPr/>
        </p:nvSpPr>
        <p:spPr>
          <a:xfrm>
            <a:off x="104717" y="2990578"/>
            <a:ext cx="6496974" cy="707886"/>
          </a:xfrm>
          <a:prstGeom prst="rect">
            <a:avLst/>
          </a:prstGeom>
        </p:spPr>
        <p:txBody>
          <a:bodyPr wrap="square">
            <a:spAutoFit/>
          </a:bodyPr>
          <a:lstStyle/>
          <a:p>
            <a:r>
              <a:rPr lang="en-US" sz="1000" b="1">
                <a:latin typeface="Open Sans" panose="020B0606030504020204" pitchFamily="34" charset="0"/>
                <a:ea typeface="Open Sans" panose="020B0606030504020204" pitchFamily="34" charset="0"/>
                <a:cs typeface="Open Sans" panose="020B0606030504020204" pitchFamily="34" charset="0"/>
              </a:rPr>
              <a:t>NOTE</a:t>
            </a:r>
            <a:r>
              <a:rPr lang="en-US" sz="1000">
                <a:latin typeface="Open Sans" panose="020B0606030504020204" pitchFamily="34" charset="0"/>
                <a:ea typeface="Open Sans" panose="020B0606030504020204" pitchFamily="34" charset="0"/>
                <a:cs typeface="Open Sans" panose="020B0606030504020204" pitchFamily="34" charset="0"/>
              </a:rPr>
              <a:t>: </a:t>
            </a:r>
          </a:p>
          <a:p>
            <a:r>
              <a:rPr lang="en-US" sz="1000">
                <a:latin typeface="Open Sans" panose="020B0606030504020204" pitchFamily="34" charset="0"/>
                <a:ea typeface="Open Sans" panose="020B0606030504020204" pitchFamily="34" charset="0"/>
                <a:cs typeface="Open Sans" panose="020B0606030504020204" pitchFamily="34" charset="0"/>
              </a:rPr>
              <a:t>Registrants that have not met the minimum time duration between doses will not be able to save their health questionnaire. These users will be hard-stopped by the system and will receive an error message with the date in which they can return for the vaccine. (Figure 4). </a:t>
            </a:r>
          </a:p>
        </p:txBody>
      </p:sp>
      <p:sp>
        <p:nvSpPr>
          <p:cNvPr id="25" name="Title 1">
            <a:extLst>
              <a:ext uri="{FF2B5EF4-FFF2-40B4-BE49-F238E27FC236}">
                <a16:creationId xmlns:a16="http://schemas.microsoft.com/office/drawing/2014/main" id="{8587E372-C9DA-42BB-9EBD-D6F5445010E2}"/>
              </a:ext>
            </a:extLst>
          </p:cNvPr>
          <p:cNvSpPr>
            <a:spLocks noGrp="1"/>
          </p:cNvSpPr>
          <p:nvPr>
            <p:ph type="title"/>
          </p:nvPr>
        </p:nvSpPr>
        <p:spPr>
          <a:xfrm>
            <a:off x="104716" y="196197"/>
            <a:ext cx="5386165" cy="517603"/>
          </a:xfrm>
        </p:spPr>
        <p:txBody>
          <a:bodyPr>
            <a:noAutofit/>
          </a:bodyPr>
          <a:lstStyle/>
          <a:p>
            <a:r>
              <a:rPr lang="en-US" sz="1400" b="1" dirty="0">
                <a:latin typeface="Open Sans" panose="020B0606030504020204" pitchFamily="34" charset="0"/>
                <a:ea typeface="Open Sans" panose="020B0606030504020204" pitchFamily="34" charset="0"/>
                <a:cs typeface="Open Sans" panose="020B0606030504020204" pitchFamily="34" charset="0"/>
              </a:rPr>
              <a:t>VASE+</a:t>
            </a:r>
            <a:br>
              <a:rPr lang="en-US" sz="1400" b="1" dirty="0">
                <a:latin typeface="Open Sans" panose="020B0606030504020204" pitchFamily="34" charset="0"/>
                <a:ea typeface="Open Sans" panose="020B0606030504020204" pitchFamily="34" charset="0"/>
                <a:cs typeface="Open Sans" panose="020B0606030504020204" pitchFamily="34" charset="0"/>
              </a:rPr>
            </a:br>
            <a:r>
              <a:rPr lang="en-US" sz="1400" b="1" dirty="0">
                <a:latin typeface="Open Sans" panose="020B0606030504020204" pitchFamily="34" charset="0"/>
                <a:ea typeface="Open Sans" panose="020B0606030504020204" pitchFamily="34" charset="0"/>
                <a:cs typeface="Open Sans" panose="020B0606030504020204" pitchFamily="34" charset="0"/>
              </a:rPr>
              <a:t>Job Aid - </a:t>
            </a:r>
            <a:r>
              <a:rPr lang="en-US" sz="1400" b="1" dirty="0" err="1">
                <a:latin typeface="Open Sans" panose="020B0606030504020204" pitchFamily="34" charset="0"/>
                <a:ea typeface="Open Sans" panose="020B0606030504020204" pitchFamily="34" charset="0"/>
                <a:cs typeface="Open Sans" panose="020B0606030504020204" pitchFamily="34" charset="0"/>
              </a:rPr>
              <a:t>Mpox</a:t>
            </a:r>
            <a:r>
              <a:rPr lang="en-US" sz="1400" b="1" dirty="0">
                <a:latin typeface="Open Sans" panose="020B0606030504020204" pitchFamily="34" charset="0"/>
                <a:ea typeface="Open Sans" panose="020B0606030504020204" pitchFamily="34" charset="0"/>
                <a:cs typeface="Open Sans" panose="020B0606030504020204" pitchFamily="34" charset="0"/>
              </a:rPr>
              <a:t> Phase 2: Appointment Registration</a:t>
            </a:r>
            <a:endParaRPr lang="en-US" sz="1400" b="1" dirty="0"/>
          </a:p>
        </p:txBody>
      </p:sp>
      <p:sp>
        <p:nvSpPr>
          <p:cNvPr id="26" name="Title 1">
            <a:extLst>
              <a:ext uri="{FF2B5EF4-FFF2-40B4-BE49-F238E27FC236}">
                <a16:creationId xmlns:a16="http://schemas.microsoft.com/office/drawing/2014/main" id="{FE915531-0419-4D5A-A7FC-36236A79B324}"/>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a:br>
            <a:r>
              <a:rPr lang="en-US"/>
              <a:t>Version 1.0</a:t>
            </a:r>
          </a:p>
        </p:txBody>
      </p:sp>
      <p:sp>
        <p:nvSpPr>
          <p:cNvPr id="4" name="Slide Number Placeholder 3">
            <a:extLst>
              <a:ext uri="{FF2B5EF4-FFF2-40B4-BE49-F238E27FC236}">
                <a16:creationId xmlns:a16="http://schemas.microsoft.com/office/drawing/2014/main" id="{7569E65B-FDE1-4E30-BF3A-BDEC1EF11C0B}"/>
              </a:ext>
            </a:extLst>
          </p:cNvPr>
          <p:cNvSpPr>
            <a:spLocks noGrp="1"/>
          </p:cNvSpPr>
          <p:nvPr>
            <p:ph type="sldNum" sz="quarter" idx="4"/>
          </p:nvPr>
        </p:nvSpPr>
        <p:spPr/>
        <p:txBody>
          <a:bodyPr/>
          <a:lstStyle/>
          <a:p>
            <a:fld id="{712C3335-205F-418C-867F-00CD1B87F278}" type="slidenum">
              <a:rPr lang="en-US" smtClean="0"/>
              <a:t>2</a:t>
            </a:fld>
            <a:endParaRPr lang="en-US"/>
          </a:p>
        </p:txBody>
      </p:sp>
      <p:sp>
        <p:nvSpPr>
          <p:cNvPr id="3" name="Rectangle 2">
            <a:extLst>
              <a:ext uri="{FF2B5EF4-FFF2-40B4-BE49-F238E27FC236}">
                <a16:creationId xmlns:a16="http://schemas.microsoft.com/office/drawing/2014/main" id="{6A199A84-EC59-4013-88E8-3C6818D30F88}"/>
              </a:ext>
            </a:extLst>
          </p:cNvPr>
          <p:cNvSpPr/>
          <p:nvPr/>
        </p:nvSpPr>
        <p:spPr>
          <a:xfrm>
            <a:off x="3474720"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EAACC2E5-1D66-48F7-ADD0-2BD5E5E2D1F5}"/>
              </a:ext>
            </a:extLst>
          </p:cNvPr>
          <p:cNvSpPr/>
          <p:nvPr/>
        </p:nvSpPr>
        <p:spPr>
          <a:xfrm>
            <a:off x="3627120" y="20890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22EDE64-F9BF-4F6E-89FA-64934F19AC67}"/>
              </a:ext>
            </a:extLst>
          </p:cNvPr>
          <p:cNvSpPr/>
          <p:nvPr/>
        </p:nvSpPr>
        <p:spPr>
          <a:xfrm>
            <a:off x="4534487" y="1936652"/>
            <a:ext cx="562708" cy="46893"/>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FDDA6C3-027B-4701-BB0B-7DC8C92F8D66}"/>
              </a:ext>
            </a:extLst>
          </p:cNvPr>
          <p:cNvSpPr/>
          <p:nvPr/>
        </p:nvSpPr>
        <p:spPr>
          <a:xfrm>
            <a:off x="104717" y="870658"/>
            <a:ext cx="6496974"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Once completed, the registrant can be checked in or added to the Wait List. (Figure 3). </a:t>
            </a:r>
          </a:p>
        </p:txBody>
      </p:sp>
      <p:sp>
        <p:nvSpPr>
          <p:cNvPr id="17" name="TextBox 16">
            <a:extLst>
              <a:ext uri="{FF2B5EF4-FFF2-40B4-BE49-F238E27FC236}">
                <a16:creationId xmlns:a16="http://schemas.microsoft.com/office/drawing/2014/main" id="{376B3AEF-F4BB-46D6-B9C2-5CEC9AB7B59B}"/>
              </a:ext>
            </a:extLst>
          </p:cNvPr>
          <p:cNvSpPr txBox="1"/>
          <p:nvPr/>
        </p:nvSpPr>
        <p:spPr>
          <a:xfrm>
            <a:off x="1680692" y="2711119"/>
            <a:ext cx="3495988" cy="230832"/>
          </a:xfrm>
          <a:prstGeom prst="rect">
            <a:avLst/>
          </a:prstGeom>
          <a:noFill/>
        </p:spPr>
        <p:txBody>
          <a:bodyPr wrap="square" rtlCol="0">
            <a:spAutoFit/>
          </a:bodyPr>
          <a:lstStyle/>
          <a:p>
            <a:pPr algn="ctr"/>
            <a:r>
              <a:rPr lang="en-US" sz="900" i="1" dirty="0">
                <a:latin typeface="Open Sans" panose="020B0606030504020204" pitchFamily="34" charset="0"/>
                <a:ea typeface="Open Sans" panose="020B0606030504020204" pitchFamily="34" charset="0"/>
                <a:cs typeface="Open Sans" panose="020B0606030504020204" pitchFamily="34" charset="0"/>
              </a:rPr>
              <a:t>Figure 3 – Registrants for </a:t>
            </a:r>
            <a:r>
              <a:rPr lang="en-US" sz="900" i="1">
                <a:latin typeface="Open Sans" panose="020B0606030504020204" pitchFamily="34" charset="0"/>
                <a:ea typeface="Open Sans" panose="020B0606030504020204" pitchFamily="34" charset="0"/>
                <a:cs typeface="Open Sans" panose="020B0606030504020204" pitchFamily="34" charset="0"/>
              </a:rPr>
              <a:t>mpox</a:t>
            </a:r>
            <a:r>
              <a:rPr lang="en-US" sz="900" i="1" dirty="0">
                <a:latin typeface="Open Sans" panose="020B0606030504020204" pitchFamily="34" charset="0"/>
                <a:ea typeface="Open Sans" panose="020B0606030504020204" pitchFamily="34" charset="0"/>
                <a:cs typeface="Open Sans" panose="020B0606030504020204" pitchFamily="34" charset="0"/>
              </a:rPr>
              <a:t> 18+ on wait list</a:t>
            </a:r>
          </a:p>
        </p:txBody>
      </p:sp>
      <p:sp>
        <p:nvSpPr>
          <p:cNvPr id="20" name="TextBox 19">
            <a:extLst>
              <a:ext uri="{FF2B5EF4-FFF2-40B4-BE49-F238E27FC236}">
                <a16:creationId xmlns:a16="http://schemas.microsoft.com/office/drawing/2014/main" id="{F82A9E41-0A06-4E71-AE42-7613CF44D3B2}"/>
              </a:ext>
            </a:extLst>
          </p:cNvPr>
          <p:cNvSpPr txBox="1"/>
          <p:nvPr/>
        </p:nvSpPr>
        <p:spPr>
          <a:xfrm>
            <a:off x="1826525" y="5120615"/>
            <a:ext cx="2588493"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4 – Time interval error message</a:t>
            </a:r>
          </a:p>
        </p:txBody>
      </p:sp>
      <p:pic>
        <p:nvPicPr>
          <p:cNvPr id="6" name="Picture 5">
            <a:extLst>
              <a:ext uri="{FF2B5EF4-FFF2-40B4-BE49-F238E27FC236}">
                <a16:creationId xmlns:a16="http://schemas.microsoft.com/office/drawing/2014/main" id="{4E04FE29-A734-4DE0-9BA9-85E5F574C602}"/>
              </a:ext>
            </a:extLst>
          </p:cNvPr>
          <p:cNvPicPr>
            <a:picLocks noChangeAspect="1"/>
          </p:cNvPicPr>
          <p:nvPr/>
        </p:nvPicPr>
        <p:blipFill>
          <a:blip r:embed="rId2"/>
          <a:stretch>
            <a:fillRect/>
          </a:stretch>
        </p:blipFill>
        <p:spPr>
          <a:xfrm>
            <a:off x="421614" y="1144920"/>
            <a:ext cx="6014143" cy="1538157"/>
          </a:xfrm>
          <a:prstGeom prst="rect">
            <a:avLst/>
          </a:prstGeom>
          <a:ln w="6350">
            <a:solidFill>
              <a:schemeClr val="tx1"/>
            </a:solidFill>
          </a:ln>
        </p:spPr>
      </p:pic>
      <p:pic>
        <p:nvPicPr>
          <p:cNvPr id="8" name="Picture 7">
            <a:extLst>
              <a:ext uri="{FF2B5EF4-FFF2-40B4-BE49-F238E27FC236}">
                <a16:creationId xmlns:a16="http://schemas.microsoft.com/office/drawing/2014/main" id="{BAB40ADB-2D76-406C-9D3E-184BDBF781C2}"/>
              </a:ext>
            </a:extLst>
          </p:cNvPr>
          <p:cNvPicPr>
            <a:picLocks noChangeAspect="1"/>
          </p:cNvPicPr>
          <p:nvPr/>
        </p:nvPicPr>
        <p:blipFill>
          <a:blip r:embed="rId3"/>
          <a:stretch>
            <a:fillRect/>
          </a:stretch>
        </p:blipFill>
        <p:spPr>
          <a:xfrm>
            <a:off x="502500" y="3832832"/>
            <a:ext cx="5676900" cy="1114425"/>
          </a:xfrm>
          <a:prstGeom prst="rect">
            <a:avLst/>
          </a:prstGeom>
          <a:ln w="6350">
            <a:solidFill>
              <a:schemeClr val="tx1"/>
            </a:solidFill>
          </a:ln>
        </p:spPr>
      </p:pic>
      <p:sp>
        <p:nvSpPr>
          <p:cNvPr id="15" name="TextBox 14">
            <a:extLst>
              <a:ext uri="{FF2B5EF4-FFF2-40B4-BE49-F238E27FC236}">
                <a16:creationId xmlns:a16="http://schemas.microsoft.com/office/drawing/2014/main" id="{62EEBA5A-1951-49F9-9512-9871CBCC352A}"/>
              </a:ext>
            </a:extLst>
          </p:cNvPr>
          <p:cNvSpPr txBox="1"/>
          <p:nvPr/>
        </p:nvSpPr>
        <p:spPr>
          <a:xfrm>
            <a:off x="104716" y="5481231"/>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VIIS Data Transfer</a:t>
            </a:r>
          </a:p>
        </p:txBody>
      </p:sp>
      <p:cxnSp>
        <p:nvCxnSpPr>
          <p:cNvPr id="16" name="Google Shape;710;gae5b44f2be_2_1311">
            <a:extLst>
              <a:ext uri="{FF2B5EF4-FFF2-40B4-BE49-F238E27FC236}">
                <a16:creationId xmlns:a16="http://schemas.microsoft.com/office/drawing/2014/main" id="{45DFDF8D-F9C1-49F5-A9F6-E25BD3BAA7B5}"/>
              </a:ext>
            </a:extLst>
          </p:cNvPr>
          <p:cNvCxnSpPr/>
          <p:nvPr/>
        </p:nvCxnSpPr>
        <p:spPr>
          <a:xfrm>
            <a:off x="278256" y="5760248"/>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18" name="Google Shape;711;gae5b44f2be_2_1311">
            <a:extLst>
              <a:ext uri="{FF2B5EF4-FFF2-40B4-BE49-F238E27FC236}">
                <a16:creationId xmlns:a16="http://schemas.microsoft.com/office/drawing/2014/main" id="{EB871782-A026-4DCE-B6BF-9ECD28A88B9B}"/>
              </a:ext>
            </a:extLst>
          </p:cNvPr>
          <p:cNvCxnSpPr/>
          <p:nvPr/>
        </p:nvCxnSpPr>
        <p:spPr>
          <a:xfrm>
            <a:off x="278256" y="5817398"/>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19" name="Rectangle 18">
            <a:extLst>
              <a:ext uri="{FF2B5EF4-FFF2-40B4-BE49-F238E27FC236}">
                <a16:creationId xmlns:a16="http://schemas.microsoft.com/office/drawing/2014/main" id="{E3D2660D-DA3F-4F91-9D2E-D85192EF32B0}"/>
              </a:ext>
            </a:extLst>
          </p:cNvPr>
          <p:cNvSpPr/>
          <p:nvPr/>
        </p:nvSpPr>
        <p:spPr>
          <a:xfrm>
            <a:off x="104716" y="5876795"/>
            <a:ext cx="6536305" cy="553998"/>
          </a:xfrm>
          <a:prstGeom prst="rect">
            <a:avLst/>
          </a:prstGeom>
        </p:spPr>
        <p:txBody>
          <a:bodyPr wrap="square" lIns="91440" tIns="45720" rIns="91440" bIns="45720" anchor="t">
            <a:spAutoFit/>
          </a:bodyPr>
          <a:lstStyle/>
          <a:p>
            <a:r>
              <a:rPr lang="en-US" sz="1000">
                <a:latin typeface="Open Sans"/>
                <a:ea typeface="Open Sans"/>
                <a:cs typeface="Open Sans"/>
              </a:rPr>
              <a:t>The VASE+ System has daily automated data transfer to VIIS. At 11:15 PM on the day of a clinic, any registrant’s who are in the “checked out” tab will have their vaccination information automatically transferred to the VIIS system. </a:t>
            </a:r>
          </a:p>
        </p:txBody>
      </p:sp>
    </p:spTree>
    <p:extLst>
      <p:ext uri="{BB962C8B-B14F-4D97-AF65-F5344CB8AC3E}">
        <p14:creationId xmlns:p14="http://schemas.microsoft.com/office/powerpoint/2010/main" val="1758609409"/>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SharedWithUsers xmlns="d0ca13b7-c6ed-42f9-9bda-57a4fb0cfcc4">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79B4E5-89DD-48A9-88F5-AB9B93E0C647}">
  <ds:schemaRefs>
    <ds:schemaRef ds:uri="99918207-70f4-4692-8e19-8fc913462058"/>
    <ds:schemaRef ds:uri="d0ca13b7-c6ed-42f9-9bda-57a4fb0cfcc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AF663B2-F8B2-4C0B-8846-3CB418E61EF8}">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CBC1B5B-FFB9-474F-BBA3-46078D5E4D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0</TotalTime>
  <Words>318</Words>
  <Application>Microsoft Office PowerPoint</Application>
  <PresentationFormat>Letter Paper (8.5x11 in)</PresentationFormat>
  <Paragraphs>23</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Open Sans</vt:lpstr>
      <vt:lpstr>Open Sans Semibold</vt:lpstr>
      <vt:lpstr>VDH</vt:lpstr>
      <vt:lpstr>VASE+ Job Aid – Mpox Phase 2: Appointment Registration</vt:lpstr>
      <vt:lpstr>VASE+ Job Aid - Mpox Phase 2: Appointment Registration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5</cp:revision>
  <dcterms:created xsi:type="dcterms:W3CDTF">2021-04-07T19:29:00Z</dcterms:created>
  <dcterms:modified xsi:type="dcterms:W3CDTF">2023-01-05T16:32:52Z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2021-06-24T19:31:24Z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8d2d2b1c-cca2-435a-b037-f819383d8cc1</vt:lpwstr>
  </property>
  <property fmtid="{D5CDD505-2E9C-101B-9397-08002B2CF9AE}" pid="9" name="MSIP_Label_ea60d57e-af5b-4752-ac57-3e4f28ca11dc_ContentBits">
    <vt:lpwstr>0</vt:lpwstr>
  </property>
  <property fmtid="{D5CDD505-2E9C-101B-9397-08002B2CF9AE}" pid="10" name="MediaServiceImageTags">
    <vt:lpwstr/>
  </property>
</Properties>
</file>