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 id="259" r:id="rId6"/>
    <p:sldId id="260" r:id="rId7"/>
    <p:sldId id="261" r:id="rId8"/>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dek, Kailie" initials="SK" lastIdx="1" clrIdx="0">
    <p:extLst>
      <p:ext uri="{19B8F6BF-5375-455C-9EA6-DF929625EA0E}">
        <p15:presenceInfo xmlns:p15="http://schemas.microsoft.com/office/powerpoint/2012/main" userId="S::ksaudek@deloitte.com::0cffcfd4-cda7-46ce-90ec-30cb01b994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A251B8-417D-4047-B271-20323BDE333B}" v="28" dt="2021-06-25T17:21:48.652"/>
    <p1510:client id="{9311F198-B939-4929-BB64-31BCE68F25CA}" v="1" dt="2022-08-15T13:46:21.661"/>
    <p1510:client id="{B67C63FA-DEAE-41FE-85F3-3BC22ED94769}" v="12" dt="2021-09-24T19:00:26.353"/>
    <p1510:client id="{EEA0142E-1F0D-101E-4947-8A356D6452E1}" v="19" dt="2022-08-12T17:48:19.374"/>
    <p1510:client id="{FFFEDDA3-B7DD-6A7C-3C0E-3AEBDD88005E}" v="314" dt="2022-08-12T17:46:21.5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42" d="100"/>
          <a:sy n="142" d="100"/>
        </p:scale>
        <p:origin x="17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emi, Molly" userId="S::moniemi@deloitte.com::c43c65d8-9756-4f8e-a127-9ae6aff42cc9" providerId="AD" clId="Web-{9311F198-B939-4929-BB64-31BCE68F25CA}"/>
    <pc:docChg chg="modSld">
      <pc:chgData name="Niemi, Molly" userId="S::moniemi@deloitte.com::c43c65d8-9756-4f8e-a127-9ae6aff42cc9" providerId="AD" clId="Web-{9311F198-B939-4929-BB64-31BCE68F25CA}" dt="2022-08-15T13:46:21.661" v="0" actId="1076"/>
      <pc:docMkLst>
        <pc:docMk/>
      </pc:docMkLst>
      <pc:sldChg chg="modSp">
        <pc:chgData name="Niemi, Molly" userId="S::moniemi@deloitte.com::c43c65d8-9756-4f8e-a127-9ae6aff42cc9" providerId="AD" clId="Web-{9311F198-B939-4929-BB64-31BCE68F25CA}" dt="2022-08-15T13:46:21.661" v="0" actId="1076"/>
        <pc:sldMkLst>
          <pc:docMk/>
          <pc:sldMk cId="2591542807" sldId="257"/>
        </pc:sldMkLst>
        <pc:spChg chg="mod">
          <ac:chgData name="Niemi, Molly" userId="S::moniemi@deloitte.com::c43c65d8-9756-4f8e-a127-9ae6aff42cc9" providerId="AD" clId="Web-{9311F198-B939-4929-BB64-31BCE68F25CA}" dt="2022-08-15T13:46:21.661" v="0" actId="1076"/>
          <ac:spMkLst>
            <pc:docMk/>
            <pc:sldMk cId="2591542807" sldId="257"/>
            <ac:spMk id="5" creationId="{8A13FD6C-B39B-4F91-98E5-FA3F7E4734AB}"/>
          </ac:spMkLst>
        </pc:spChg>
      </pc:sldChg>
    </pc:docChg>
  </pc:docChgLst>
  <pc:docChgLst>
    <pc:chgData name="Wynn, Stephanie" userId="S::stewynn@deloitte.com::fce63f8f-37c7-4291-9b68-f32264002518" providerId="AD" clId="Web-{EEA0142E-1F0D-101E-4947-8A356D6452E1}"/>
    <pc:docChg chg="modSld">
      <pc:chgData name="Wynn, Stephanie" userId="S::stewynn@deloitte.com::fce63f8f-37c7-4291-9b68-f32264002518" providerId="AD" clId="Web-{EEA0142E-1F0D-101E-4947-8A356D6452E1}" dt="2022-08-12T17:48:19.374" v="18" actId="1076"/>
      <pc:docMkLst>
        <pc:docMk/>
      </pc:docMkLst>
      <pc:sldChg chg="modSp">
        <pc:chgData name="Wynn, Stephanie" userId="S::stewynn@deloitte.com::fce63f8f-37c7-4291-9b68-f32264002518" providerId="AD" clId="Web-{EEA0142E-1F0D-101E-4947-8A356D6452E1}" dt="2022-08-12T17:41:22.393" v="6" actId="1076"/>
        <pc:sldMkLst>
          <pc:docMk/>
          <pc:sldMk cId="2591542807" sldId="257"/>
        </pc:sldMkLst>
        <pc:spChg chg="mod">
          <ac:chgData name="Wynn, Stephanie" userId="S::stewynn@deloitte.com::fce63f8f-37c7-4291-9b68-f32264002518" providerId="AD" clId="Web-{EEA0142E-1F0D-101E-4947-8A356D6452E1}" dt="2022-08-12T17:41:22.362" v="3" actId="1076"/>
          <ac:spMkLst>
            <pc:docMk/>
            <pc:sldMk cId="2591542807" sldId="257"/>
            <ac:spMk id="26" creationId="{6596FBF5-6CF5-4BBB-8EC9-C6DFC1F6E6BA}"/>
          </ac:spMkLst>
        </pc:spChg>
        <pc:spChg chg="mod">
          <ac:chgData name="Wynn, Stephanie" userId="S::stewynn@deloitte.com::fce63f8f-37c7-4291-9b68-f32264002518" providerId="AD" clId="Web-{EEA0142E-1F0D-101E-4947-8A356D6452E1}" dt="2022-08-12T17:41:22.331" v="1" actId="1076"/>
          <ac:spMkLst>
            <pc:docMk/>
            <pc:sldMk cId="2591542807" sldId="257"/>
            <ac:spMk id="29" creationId="{E87EA5C4-9160-44E4-AB03-499FC48B477A}"/>
          </ac:spMkLst>
        </pc:spChg>
        <pc:spChg chg="mod">
          <ac:chgData name="Wynn, Stephanie" userId="S::stewynn@deloitte.com::fce63f8f-37c7-4291-9b68-f32264002518" providerId="AD" clId="Web-{EEA0142E-1F0D-101E-4947-8A356D6452E1}" dt="2022-08-12T17:41:22.377" v="4" actId="1076"/>
          <ac:spMkLst>
            <pc:docMk/>
            <pc:sldMk cId="2591542807" sldId="257"/>
            <ac:spMk id="33" creationId="{D81C6574-C062-4D73-8911-26BE6C56E6B2}"/>
          </ac:spMkLst>
        </pc:spChg>
        <pc:spChg chg="mod">
          <ac:chgData name="Wynn, Stephanie" userId="S::stewynn@deloitte.com::fce63f8f-37c7-4291-9b68-f32264002518" providerId="AD" clId="Web-{EEA0142E-1F0D-101E-4947-8A356D6452E1}" dt="2022-08-12T17:41:22.346" v="2" actId="1076"/>
          <ac:spMkLst>
            <pc:docMk/>
            <pc:sldMk cId="2591542807" sldId="257"/>
            <ac:spMk id="35" creationId="{09BA1ABA-5935-4E58-B424-2CC2CB92C219}"/>
          </ac:spMkLst>
        </pc:spChg>
        <pc:spChg chg="mod">
          <ac:chgData name="Wynn, Stephanie" userId="S::stewynn@deloitte.com::fce63f8f-37c7-4291-9b68-f32264002518" providerId="AD" clId="Web-{EEA0142E-1F0D-101E-4947-8A356D6452E1}" dt="2022-08-12T17:41:22.393" v="5" actId="1076"/>
          <ac:spMkLst>
            <pc:docMk/>
            <pc:sldMk cId="2591542807" sldId="257"/>
            <ac:spMk id="38" creationId="{94D9AF8E-420E-4BE7-9A5B-19B9ADB46C10}"/>
          </ac:spMkLst>
        </pc:spChg>
        <pc:spChg chg="mod">
          <ac:chgData name="Wynn, Stephanie" userId="S::stewynn@deloitte.com::fce63f8f-37c7-4291-9b68-f32264002518" providerId="AD" clId="Web-{EEA0142E-1F0D-101E-4947-8A356D6452E1}" dt="2022-08-12T17:41:22.393" v="6" actId="1076"/>
          <ac:spMkLst>
            <pc:docMk/>
            <pc:sldMk cId="2591542807" sldId="257"/>
            <ac:spMk id="40" creationId="{6CBCDE02-80F5-4FE8-8F0A-EC24CB7D7F1E}"/>
          </ac:spMkLst>
        </pc:spChg>
        <pc:picChg chg="mod">
          <ac:chgData name="Wynn, Stephanie" userId="S::stewynn@deloitte.com::fce63f8f-37c7-4291-9b68-f32264002518" providerId="AD" clId="Web-{EEA0142E-1F0D-101E-4947-8A356D6452E1}" dt="2022-08-12T17:41:22.315" v="0" actId="1076"/>
          <ac:picMkLst>
            <pc:docMk/>
            <pc:sldMk cId="2591542807" sldId="257"/>
            <ac:picMk id="23" creationId="{F2109E1B-E41D-40FB-AD3A-85A2D3405C29}"/>
          </ac:picMkLst>
        </pc:picChg>
      </pc:sldChg>
      <pc:sldChg chg="modSp">
        <pc:chgData name="Wynn, Stephanie" userId="S::stewynn@deloitte.com::fce63f8f-37c7-4291-9b68-f32264002518" providerId="AD" clId="Web-{EEA0142E-1F0D-101E-4947-8A356D6452E1}" dt="2022-08-12T17:42:52.693" v="14" actId="1076"/>
        <pc:sldMkLst>
          <pc:docMk/>
          <pc:sldMk cId="3403966346" sldId="260"/>
        </pc:sldMkLst>
        <pc:spChg chg="mod">
          <ac:chgData name="Wynn, Stephanie" userId="S::stewynn@deloitte.com::fce63f8f-37c7-4291-9b68-f32264002518" providerId="AD" clId="Web-{EEA0142E-1F0D-101E-4947-8A356D6452E1}" dt="2022-08-12T17:42:48.536" v="13" actId="1076"/>
          <ac:spMkLst>
            <pc:docMk/>
            <pc:sldMk cId="3403966346" sldId="260"/>
            <ac:spMk id="2" creationId="{C0CD45B3-9E94-53BC-531B-5AF7E24F2798}"/>
          </ac:spMkLst>
        </pc:spChg>
        <pc:spChg chg="mod">
          <ac:chgData name="Wynn, Stephanie" userId="S::stewynn@deloitte.com::fce63f8f-37c7-4291-9b68-f32264002518" providerId="AD" clId="Web-{EEA0142E-1F0D-101E-4947-8A356D6452E1}" dt="2022-08-12T17:42:42.802" v="11" actId="1076"/>
          <ac:spMkLst>
            <pc:docMk/>
            <pc:sldMk cId="3403966346" sldId="260"/>
            <ac:spMk id="7" creationId="{6FCECB3C-766C-F28C-50A8-28FB3263A1AF}"/>
          </ac:spMkLst>
        </pc:spChg>
        <pc:spChg chg="mod">
          <ac:chgData name="Wynn, Stephanie" userId="S::stewynn@deloitte.com::fce63f8f-37c7-4291-9b68-f32264002518" providerId="AD" clId="Web-{EEA0142E-1F0D-101E-4947-8A356D6452E1}" dt="2022-08-12T17:42:28.286" v="7" actId="1076"/>
          <ac:spMkLst>
            <pc:docMk/>
            <pc:sldMk cId="3403966346" sldId="260"/>
            <ac:spMk id="18" creationId="{C9CFC4E5-9317-4F6B-96FB-AF3DBDD90D6F}"/>
          </ac:spMkLst>
        </pc:spChg>
        <pc:spChg chg="mod">
          <ac:chgData name="Wynn, Stephanie" userId="S::stewynn@deloitte.com::fce63f8f-37c7-4291-9b68-f32264002518" providerId="AD" clId="Web-{EEA0142E-1F0D-101E-4947-8A356D6452E1}" dt="2022-08-12T17:42:52.693" v="14" actId="1076"/>
          <ac:spMkLst>
            <pc:docMk/>
            <pc:sldMk cId="3403966346" sldId="260"/>
            <ac:spMk id="24" creationId="{522F8665-6377-4A9E-8E9A-B2EBBA7CA300}"/>
          </ac:spMkLst>
        </pc:spChg>
        <pc:spChg chg="mod">
          <ac:chgData name="Wynn, Stephanie" userId="S::stewynn@deloitte.com::fce63f8f-37c7-4291-9b68-f32264002518" providerId="AD" clId="Web-{EEA0142E-1F0D-101E-4947-8A356D6452E1}" dt="2022-08-12T17:42:28.332" v="9" actId="1076"/>
          <ac:spMkLst>
            <pc:docMk/>
            <pc:sldMk cId="3403966346" sldId="260"/>
            <ac:spMk id="31" creationId="{CB1215E8-0EB6-4061-9496-D1011FCFF638}"/>
          </ac:spMkLst>
        </pc:spChg>
        <pc:spChg chg="mod">
          <ac:chgData name="Wynn, Stephanie" userId="S::stewynn@deloitte.com::fce63f8f-37c7-4291-9b68-f32264002518" providerId="AD" clId="Web-{EEA0142E-1F0D-101E-4947-8A356D6452E1}" dt="2022-08-12T17:42:28.348" v="10" actId="1076"/>
          <ac:spMkLst>
            <pc:docMk/>
            <pc:sldMk cId="3403966346" sldId="260"/>
            <ac:spMk id="32" creationId="{D857379D-51C7-4EE9-AF75-BE6A22906546}"/>
          </ac:spMkLst>
        </pc:spChg>
        <pc:picChg chg="mod">
          <ac:chgData name="Wynn, Stephanie" userId="S::stewynn@deloitte.com::fce63f8f-37c7-4291-9b68-f32264002518" providerId="AD" clId="Web-{EEA0142E-1F0D-101E-4947-8A356D6452E1}" dt="2022-08-12T17:42:28.317" v="8" actId="1076"/>
          <ac:picMkLst>
            <pc:docMk/>
            <pc:sldMk cId="3403966346" sldId="260"/>
            <ac:picMk id="11" creationId="{0AB1D497-6F4A-4D42-B6DF-90EEF0B20878}"/>
          </ac:picMkLst>
        </pc:picChg>
      </pc:sldChg>
      <pc:sldChg chg="modSp">
        <pc:chgData name="Wynn, Stephanie" userId="S::stewynn@deloitte.com::fce63f8f-37c7-4291-9b68-f32264002518" providerId="AD" clId="Web-{EEA0142E-1F0D-101E-4947-8A356D6452E1}" dt="2022-08-12T17:48:19.374" v="18" actId="1076"/>
        <pc:sldMkLst>
          <pc:docMk/>
          <pc:sldMk cId="1220847540" sldId="261"/>
        </pc:sldMkLst>
        <pc:spChg chg="mod">
          <ac:chgData name="Wynn, Stephanie" userId="S::stewynn@deloitte.com::fce63f8f-37c7-4291-9b68-f32264002518" providerId="AD" clId="Web-{EEA0142E-1F0D-101E-4947-8A356D6452E1}" dt="2022-08-12T17:43:28.444" v="15" actId="1076"/>
          <ac:spMkLst>
            <pc:docMk/>
            <pc:sldMk cId="1220847540" sldId="261"/>
            <ac:spMk id="13" creationId="{1BD147CB-8B8F-459B-8148-938F20450259}"/>
          </ac:spMkLst>
        </pc:spChg>
        <pc:spChg chg="mod">
          <ac:chgData name="Wynn, Stephanie" userId="S::stewynn@deloitte.com::fce63f8f-37c7-4291-9b68-f32264002518" providerId="AD" clId="Web-{EEA0142E-1F0D-101E-4947-8A356D6452E1}" dt="2022-08-12T17:48:19.374" v="18" actId="1076"/>
          <ac:spMkLst>
            <pc:docMk/>
            <pc:sldMk cId="1220847540" sldId="261"/>
            <ac:spMk id="16" creationId="{751216D6-1425-4E8E-8DC1-3362C7610516}"/>
          </ac:spMkLst>
        </pc:spChg>
        <pc:spChg chg="mod">
          <ac:chgData name="Wynn, Stephanie" userId="S::stewynn@deloitte.com::fce63f8f-37c7-4291-9b68-f32264002518" providerId="AD" clId="Web-{EEA0142E-1F0D-101E-4947-8A356D6452E1}" dt="2022-08-12T17:43:28.459" v="17" actId="1076"/>
          <ac:spMkLst>
            <pc:docMk/>
            <pc:sldMk cId="1220847540" sldId="261"/>
            <ac:spMk id="20" creationId="{21B5DEB5-E255-4A4E-89FF-16C6805E5E32}"/>
          </ac:spMkLst>
        </pc:spChg>
        <pc:picChg chg="mod">
          <ac:chgData name="Wynn, Stephanie" userId="S::stewynn@deloitte.com::fce63f8f-37c7-4291-9b68-f32264002518" providerId="AD" clId="Web-{EEA0142E-1F0D-101E-4947-8A356D6452E1}" dt="2022-08-12T17:43:28.459" v="16" actId="1076"/>
          <ac:picMkLst>
            <pc:docMk/>
            <pc:sldMk cId="1220847540" sldId="261"/>
            <ac:picMk id="7" creationId="{38D04567-F7E2-421E-8CDF-8E25C7659489}"/>
          </ac:picMkLst>
        </pc:picChg>
      </pc:sldChg>
    </pc:docChg>
  </pc:docChgLst>
  <pc:docChgLst>
    <pc:chgData name="Niemi, Molly" userId="S::moniemi@deloitte.com::c43c65d8-9756-4f8e-a127-9ae6aff42cc9" providerId="AD" clId="Web-{FFFEDDA3-B7DD-6A7C-3C0E-3AEBDD88005E}"/>
    <pc:docChg chg="modSld">
      <pc:chgData name="Niemi, Molly" userId="S::moniemi@deloitte.com::c43c65d8-9756-4f8e-a127-9ae6aff42cc9" providerId="AD" clId="Web-{FFFEDDA3-B7DD-6A7C-3C0E-3AEBDD88005E}" dt="2022-08-12T17:46:20.207" v="197" actId="20577"/>
      <pc:docMkLst>
        <pc:docMk/>
      </pc:docMkLst>
      <pc:sldChg chg="modSp">
        <pc:chgData name="Niemi, Molly" userId="S::moniemi@deloitte.com::c43c65d8-9756-4f8e-a127-9ae6aff42cc9" providerId="AD" clId="Web-{FFFEDDA3-B7DD-6A7C-3C0E-3AEBDD88005E}" dt="2022-08-12T17:45:38.471" v="196" actId="1076"/>
        <pc:sldMkLst>
          <pc:docMk/>
          <pc:sldMk cId="2591542807" sldId="257"/>
        </pc:sldMkLst>
        <pc:spChg chg="mod">
          <ac:chgData name="Niemi, Molly" userId="S::moniemi@deloitte.com::c43c65d8-9756-4f8e-a127-9ae6aff42cc9" providerId="AD" clId="Web-{FFFEDDA3-B7DD-6A7C-3C0E-3AEBDD88005E}" dt="2022-08-12T17:38:48.534" v="156" actId="14100"/>
          <ac:spMkLst>
            <pc:docMk/>
            <pc:sldMk cId="2591542807" sldId="257"/>
            <ac:spMk id="2" creationId="{91EFA906-3173-4B30-A96B-093EB80BA597}"/>
          </ac:spMkLst>
        </pc:spChg>
        <pc:spChg chg="mod">
          <ac:chgData name="Niemi, Molly" userId="S::moniemi@deloitte.com::c43c65d8-9756-4f8e-a127-9ae6aff42cc9" providerId="AD" clId="Web-{FFFEDDA3-B7DD-6A7C-3C0E-3AEBDD88005E}" dt="2022-08-12T17:45:22.298" v="193" actId="20577"/>
          <ac:spMkLst>
            <pc:docMk/>
            <pc:sldMk cId="2591542807" sldId="257"/>
            <ac:spMk id="3" creationId="{9CDF0945-9BBA-4EF4-BAC2-A7965C4795DA}"/>
          </ac:spMkLst>
        </pc:spChg>
        <pc:spChg chg="mod">
          <ac:chgData name="Niemi, Molly" userId="S::moniemi@deloitte.com::c43c65d8-9756-4f8e-a127-9ae6aff42cc9" providerId="AD" clId="Web-{FFFEDDA3-B7DD-6A7C-3C0E-3AEBDD88005E}" dt="2022-08-12T17:45:30.799" v="195" actId="20577"/>
          <ac:spMkLst>
            <pc:docMk/>
            <pc:sldMk cId="2591542807" sldId="257"/>
            <ac:spMk id="26" creationId="{6596FBF5-6CF5-4BBB-8EC9-C6DFC1F6E6BA}"/>
          </ac:spMkLst>
        </pc:spChg>
        <pc:spChg chg="mod">
          <ac:chgData name="Niemi, Molly" userId="S::moniemi@deloitte.com::c43c65d8-9756-4f8e-a127-9ae6aff42cc9" providerId="AD" clId="Web-{FFFEDDA3-B7DD-6A7C-3C0E-3AEBDD88005E}" dt="2022-08-12T17:45:38.471" v="196" actId="1076"/>
          <ac:spMkLst>
            <pc:docMk/>
            <pc:sldMk cId="2591542807" sldId="257"/>
            <ac:spMk id="33" creationId="{D81C6574-C062-4D73-8911-26BE6C56E6B2}"/>
          </ac:spMkLst>
        </pc:spChg>
      </pc:sldChg>
      <pc:sldChg chg="addSp delSp modSp">
        <pc:chgData name="Niemi, Molly" userId="S::moniemi@deloitte.com::c43c65d8-9756-4f8e-a127-9ae6aff42cc9" providerId="AD" clId="Web-{FFFEDDA3-B7DD-6A7C-3C0E-3AEBDD88005E}" dt="2022-08-12T17:46:20.207" v="197" actId="20577"/>
        <pc:sldMkLst>
          <pc:docMk/>
          <pc:sldMk cId="1758609409" sldId="259"/>
        </pc:sldMkLst>
        <pc:spChg chg="add del mod">
          <ac:chgData name="Niemi, Molly" userId="S::moniemi@deloitte.com::c43c65d8-9756-4f8e-a127-9ae6aff42cc9" providerId="AD" clId="Web-{FFFEDDA3-B7DD-6A7C-3C0E-3AEBDD88005E}" dt="2022-08-12T17:39:16.722" v="160"/>
          <ac:spMkLst>
            <pc:docMk/>
            <pc:sldMk cId="1758609409" sldId="259"/>
            <ac:spMk id="3" creationId="{9ECA2489-3C01-CBCD-7D06-EF3E7D1C956B}"/>
          </ac:spMkLst>
        </pc:spChg>
        <pc:spChg chg="add del">
          <ac:chgData name="Niemi, Molly" userId="S::moniemi@deloitte.com::c43c65d8-9756-4f8e-a127-9ae6aff42cc9" providerId="AD" clId="Web-{FFFEDDA3-B7DD-6A7C-3C0E-3AEBDD88005E}" dt="2022-08-12T17:39:08.441" v="159"/>
          <ac:spMkLst>
            <pc:docMk/>
            <pc:sldMk cId="1758609409" sldId="259"/>
            <ac:spMk id="5" creationId="{BCF563E9-664E-4D92-1F7A-5A66DD4203F9}"/>
          </ac:spMkLst>
        </pc:spChg>
        <pc:spChg chg="add mod">
          <ac:chgData name="Niemi, Molly" userId="S::moniemi@deloitte.com::c43c65d8-9756-4f8e-a127-9ae6aff42cc9" providerId="AD" clId="Web-{FFFEDDA3-B7DD-6A7C-3C0E-3AEBDD88005E}" dt="2022-08-12T17:39:17.004" v="161"/>
          <ac:spMkLst>
            <pc:docMk/>
            <pc:sldMk cId="1758609409" sldId="259"/>
            <ac:spMk id="7" creationId="{47438682-3D01-A6CE-107C-71B982C7FDCD}"/>
          </ac:spMkLst>
        </pc:spChg>
        <pc:spChg chg="mod">
          <ac:chgData name="Niemi, Molly" userId="S::moniemi@deloitte.com::c43c65d8-9756-4f8e-a127-9ae6aff42cc9" providerId="AD" clId="Web-{FFFEDDA3-B7DD-6A7C-3C0E-3AEBDD88005E}" dt="2022-08-12T17:46:20.207" v="197" actId="20577"/>
          <ac:spMkLst>
            <pc:docMk/>
            <pc:sldMk cId="1758609409" sldId="259"/>
            <ac:spMk id="38" creationId="{2FAD8447-5D51-4D0E-A580-C5F570AEC898}"/>
          </ac:spMkLst>
        </pc:spChg>
        <pc:spChg chg="del">
          <ac:chgData name="Niemi, Molly" userId="S::moniemi@deloitte.com::c43c65d8-9756-4f8e-a127-9ae6aff42cc9" providerId="AD" clId="Web-{FFFEDDA3-B7DD-6A7C-3C0E-3AEBDD88005E}" dt="2022-08-12T17:39:05.691" v="157"/>
          <ac:spMkLst>
            <pc:docMk/>
            <pc:sldMk cId="1758609409" sldId="259"/>
            <ac:spMk id="64" creationId="{B5EE895F-5EC9-4736-8DE9-1D8F8DD691F2}"/>
          </ac:spMkLst>
        </pc:spChg>
        <pc:spChg chg="mod">
          <ac:chgData name="Niemi, Molly" userId="S::moniemi@deloitte.com::c43c65d8-9756-4f8e-a127-9ae6aff42cc9" providerId="AD" clId="Web-{FFFEDDA3-B7DD-6A7C-3C0E-3AEBDD88005E}" dt="2022-08-12T17:39:43.536" v="168" actId="20577"/>
          <ac:spMkLst>
            <pc:docMk/>
            <pc:sldMk cId="1758609409" sldId="259"/>
            <ac:spMk id="65" creationId="{9A08085D-2078-4506-A824-1D11197D6D88}"/>
          </ac:spMkLst>
        </pc:spChg>
      </pc:sldChg>
      <pc:sldChg chg="addSp delSp modSp">
        <pc:chgData name="Niemi, Molly" userId="S::moniemi@deloitte.com::c43c65d8-9756-4f8e-a127-9ae6aff42cc9" providerId="AD" clId="Web-{FFFEDDA3-B7DD-6A7C-3C0E-3AEBDD88005E}" dt="2022-08-12T17:39:48.208" v="169" actId="20577"/>
        <pc:sldMkLst>
          <pc:docMk/>
          <pc:sldMk cId="3403966346" sldId="260"/>
        </pc:sldMkLst>
        <pc:spChg chg="add mod">
          <ac:chgData name="Niemi, Molly" userId="S::moniemi@deloitte.com::c43c65d8-9756-4f8e-a127-9ae6aff42cc9" providerId="AD" clId="Web-{FFFEDDA3-B7DD-6A7C-3C0E-3AEBDD88005E}" dt="2022-08-12T17:32:45.755" v="109" actId="1076"/>
          <ac:spMkLst>
            <pc:docMk/>
            <pc:sldMk cId="3403966346" sldId="260"/>
            <ac:spMk id="2" creationId="{C0CD45B3-9E94-53BC-531B-5AF7E24F2798}"/>
          </ac:spMkLst>
        </pc:spChg>
        <pc:spChg chg="add del mod">
          <ac:chgData name="Niemi, Molly" userId="S::moniemi@deloitte.com::c43c65d8-9756-4f8e-a127-9ae6aff42cc9" providerId="AD" clId="Web-{FFFEDDA3-B7DD-6A7C-3C0E-3AEBDD88005E}" dt="2022-08-12T17:33:16.881" v="116"/>
          <ac:spMkLst>
            <pc:docMk/>
            <pc:sldMk cId="3403966346" sldId="260"/>
            <ac:spMk id="4" creationId="{54109F86-3242-0002-5900-BAC8FB9378E8}"/>
          </ac:spMkLst>
        </pc:spChg>
        <pc:spChg chg="add mod">
          <ac:chgData name="Niemi, Molly" userId="S::moniemi@deloitte.com::c43c65d8-9756-4f8e-a127-9ae6aff42cc9" providerId="AD" clId="Web-{FFFEDDA3-B7DD-6A7C-3C0E-3AEBDD88005E}" dt="2022-08-12T17:34:39.915" v="146" actId="14100"/>
          <ac:spMkLst>
            <pc:docMk/>
            <pc:sldMk cId="3403966346" sldId="260"/>
            <ac:spMk id="7" creationId="{6FCECB3C-766C-F28C-50A8-28FB3263A1AF}"/>
          </ac:spMkLst>
        </pc:spChg>
        <pc:spChg chg="add del mod">
          <ac:chgData name="Niemi, Molly" userId="S::moniemi@deloitte.com::c43c65d8-9756-4f8e-a127-9ae6aff42cc9" providerId="AD" clId="Web-{FFFEDDA3-B7DD-6A7C-3C0E-3AEBDD88005E}" dt="2022-08-12T17:39:25.145" v="163"/>
          <ac:spMkLst>
            <pc:docMk/>
            <pc:sldMk cId="3403966346" sldId="260"/>
            <ac:spMk id="10" creationId="{81A51FBE-ED9D-1226-121F-B3001729BDB5}"/>
          </ac:spMkLst>
        </pc:spChg>
        <pc:spChg chg="add mod">
          <ac:chgData name="Niemi, Molly" userId="S::moniemi@deloitte.com::c43c65d8-9756-4f8e-a127-9ae6aff42cc9" providerId="AD" clId="Web-{FFFEDDA3-B7DD-6A7C-3C0E-3AEBDD88005E}" dt="2022-08-12T17:39:26.238" v="164"/>
          <ac:spMkLst>
            <pc:docMk/>
            <pc:sldMk cId="3403966346" sldId="260"/>
            <ac:spMk id="13" creationId="{C72DC4DE-0FE6-1375-3454-A20FD7E9BD61}"/>
          </ac:spMkLst>
        </pc:spChg>
        <pc:spChg chg="mod">
          <ac:chgData name="Niemi, Molly" userId="S::moniemi@deloitte.com::c43c65d8-9756-4f8e-a127-9ae6aff42cc9" providerId="AD" clId="Web-{FFFEDDA3-B7DD-6A7C-3C0E-3AEBDD88005E}" dt="2022-08-12T17:32:21.473" v="102" actId="1076"/>
          <ac:spMkLst>
            <pc:docMk/>
            <pc:sldMk cId="3403966346" sldId="260"/>
            <ac:spMk id="14" creationId="{7DCD7EE3-0205-4724-9624-81B2257A3723}"/>
          </ac:spMkLst>
        </pc:spChg>
        <pc:spChg chg="mod">
          <ac:chgData name="Niemi, Molly" userId="S::moniemi@deloitte.com::c43c65d8-9756-4f8e-a127-9ae6aff42cc9" providerId="AD" clId="Web-{FFFEDDA3-B7DD-6A7C-3C0E-3AEBDD88005E}" dt="2022-08-12T17:34:46.462" v="147" actId="20577"/>
          <ac:spMkLst>
            <pc:docMk/>
            <pc:sldMk cId="3403966346" sldId="260"/>
            <ac:spMk id="18" creationId="{C9CFC4E5-9317-4F6B-96FB-AF3DBDD90D6F}"/>
          </ac:spMkLst>
        </pc:spChg>
        <pc:spChg chg="mod">
          <ac:chgData name="Niemi, Molly" userId="S::moniemi@deloitte.com::c43c65d8-9756-4f8e-a127-9ae6aff42cc9" providerId="AD" clId="Web-{FFFEDDA3-B7DD-6A7C-3C0E-3AEBDD88005E}" dt="2022-08-12T17:32:21.488" v="104" actId="1076"/>
          <ac:spMkLst>
            <pc:docMk/>
            <pc:sldMk cId="3403966346" sldId="260"/>
            <ac:spMk id="19" creationId="{20E4BB54-F529-4CA6-95D0-57647A195364}"/>
          </ac:spMkLst>
        </pc:spChg>
        <pc:spChg chg="mod">
          <ac:chgData name="Niemi, Molly" userId="S::moniemi@deloitte.com::c43c65d8-9756-4f8e-a127-9ae6aff42cc9" providerId="AD" clId="Web-{FFFEDDA3-B7DD-6A7C-3C0E-3AEBDD88005E}" dt="2022-08-12T17:32:43.098" v="108" actId="1076"/>
          <ac:spMkLst>
            <pc:docMk/>
            <pc:sldMk cId="3403966346" sldId="260"/>
            <ac:spMk id="24" creationId="{522F8665-6377-4A9E-8E9A-B2EBBA7CA300}"/>
          </ac:spMkLst>
        </pc:spChg>
        <pc:spChg chg="mod">
          <ac:chgData name="Niemi, Molly" userId="S::moniemi@deloitte.com::c43c65d8-9756-4f8e-a127-9ae6aff42cc9" providerId="AD" clId="Web-{FFFEDDA3-B7DD-6A7C-3C0E-3AEBDD88005E}" dt="2022-08-12T17:32:21.519" v="106" actId="1076"/>
          <ac:spMkLst>
            <pc:docMk/>
            <pc:sldMk cId="3403966346" sldId="260"/>
            <ac:spMk id="31" creationId="{CB1215E8-0EB6-4061-9496-D1011FCFF638}"/>
          </ac:spMkLst>
        </pc:spChg>
        <pc:spChg chg="mod">
          <ac:chgData name="Niemi, Molly" userId="S::moniemi@deloitte.com::c43c65d8-9756-4f8e-a127-9ae6aff42cc9" providerId="AD" clId="Web-{FFFEDDA3-B7DD-6A7C-3C0E-3AEBDD88005E}" dt="2022-08-12T17:32:21.519" v="107" actId="1076"/>
          <ac:spMkLst>
            <pc:docMk/>
            <pc:sldMk cId="3403966346" sldId="260"/>
            <ac:spMk id="32" creationId="{D857379D-51C7-4EE9-AF75-BE6A22906546}"/>
          </ac:spMkLst>
        </pc:spChg>
        <pc:spChg chg="del">
          <ac:chgData name="Niemi, Molly" userId="S::moniemi@deloitte.com::c43c65d8-9756-4f8e-a127-9ae6aff42cc9" providerId="AD" clId="Web-{FFFEDDA3-B7DD-6A7C-3C0E-3AEBDD88005E}" dt="2022-08-12T17:39:22.816" v="162"/>
          <ac:spMkLst>
            <pc:docMk/>
            <pc:sldMk cId="3403966346" sldId="260"/>
            <ac:spMk id="64" creationId="{B5EE895F-5EC9-4736-8DE9-1D8F8DD691F2}"/>
          </ac:spMkLst>
        </pc:spChg>
        <pc:spChg chg="mod">
          <ac:chgData name="Niemi, Molly" userId="S::moniemi@deloitte.com::c43c65d8-9756-4f8e-a127-9ae6aff42cc9" providerId="AD" clId="Web-{FFFEDDA3-B7DD-6A7C-3C0E-3AEBDD88005E}" dt="2022-08-12T17:39:48.208" v="169" actId="20577"/>
          <ac:spMkLst>
            <pc:docMk/>
            <pc:sldMk cId="3403966346" sldId="260"/>
            <ac:spMk id="65" creationId="{9A08085D-2078-4506-A824-1D11197D6D88}"/>
          </ac:spMkLst>
        </pc:spChg>
        <pc:picChg chg="add del mod">
          <ac:chgData name="Niemi, Molly" userId="S::moniemi@deloitte.com::c43c65d8-9756-4f8e-a127-9ae6aff42cc9" providerId="AD" clId="Web-{FFFEDDA3-B7DD-6A7C-3C0E-3AEBDD88005E}" dt="2022-08-12T17:33:16.881" v="117"/>
          <ac:picMkLst>
            <pc:docMk/>
            <pc:sldMk cId="3403966346" sldId="260"/>
            <ac:picMk id="3" creationId="{9CE598A8-9BF4-A8C5-1B46-2A1D16130FC3}"/>
          </ac:picMkLst>
        </pc:picChg>
        <pc:picChg chg="add mod modCrop">
          <ac:chgData name="Niemi, Molly" userId="S::moniemi@deloitte.com::c43c65d8-9756-4f8e-a127-9ae6aff42cc9" providerId="AD" clId="Web-{FFFEDDA3-B7DD-6A7C-3C0E-3AEBDD88005E}" dt="2022-08-12T17:34:04.945" v="129" actId="1076"/>
          <ac:picMkLst>
            <pc:docMk/>
            <pc:sldMk cId="3403966346" sldId="260"/>
            <ac:picMk id="5" creationId="{542A455E-B639-617E-E805-B7DEBE78DE48}"/>
          </ac:picMkLst>
        </pc:picChg>
        <pc:picChg chg="add del">
          <ac:chgData name="Niemi, Molly" userId="S::moniemi@deloitte.com::c43c65d8-9756-4f8e-a127-9ae6aff42cc9" providerId="AD" clId="Web-{FFFEDDA3-B7DD-6A7C-3C0E-3AEBDD88005E}" dt="2022-08-12T17:34:11.024" v="131"/>
          <ac:picMkLst>
            <pc:docMk/>
            <pc:sldMk cId="3403966346" sldId="260"/>
            <ac:picMk id="6" creationId="{4A97475A-18DD-46C2-B3E4-F1575402CBDD}"/>
          </ac:picMkLst>
        </pc:picChg>
        <pc:picChg chg="mod modCrop">
          <ac:chgData name="Niemi, Molly" userId="S::moniemi@deloitte.com::c43c65d8-9756-4f8e-a127-9ae6aff42cc9" providerId="AD" clId="Web-{FFFEDDA3-B7DD-6A7C-3C0E-3AEBDD88005E}" dt="2022-08-12T17:30:19.359" v="8"/>
          <ac:picMkLst>
            <pc:docMk/>
            <pc:sldMk cId="3403966346" sldId="260"/>
            <ac:picMk id="9" creationId="{2C2B6074-C481-4626-8D71-0358FF4F5243}"/>
          </ac:picMkLst>
        </pc:picChg>
        <pc:picChg chg="mod">
          <ac:chgData name="Niemi, Molly" userId="S::moniemi@deloitte.com::c43c65d8-9756-4f8e-a127-9ae6aff42cc9" providerId="AD" clId="Web-{FFFEDDA3-B7DD-6A7C-3C0E-3AEBDD88005E}" dt="2022-08-12T17:32:21.504" v="105" actId="1076"/>
          <ac:picMkLst>
            <pc:docMk/>
            <pc:sldMk cId="3403966346" sldId="260"/>
            <ac:picMk id="11" creationId="{0AB1D497-6F4A-4D42-B6DF-90EEF0B20878}"/>
          </ac:picMkLst>
        </pc:picChg>
      </pc:sldChg>
      <pc:sldChg chg="addSp delSp modSp">
        <pc:chgData name="Niemi, Molly" userId="S::moniemi@deloitte.com::c43c65d8-9756-4f8e-a127-9ae6aff42cc9" providerId="AD" clId="Web-{FFFEDDA3-B7DD-6A7C-3C0E-3AEBDD88005E}" dt="2022-08-12T17:39:52.427" v="171" actId="20577"/>
        <pc:sldMkLst>
          <pc:docMk/>
          <pc:sldMk cId="1220847540" sldId="261"/>
        </pc:sldMkLst>
        <pc:spChg chg="add del mod">
          <ac:chgData name="Niemi, Molly" userId="S::moniemi@deloitte.com::c43c65d8-9756-4f8e-a127-9ae6aff42cc9" providerId="AD" clId="Web-{FFFEDDA3-B7DD-6A7C-3C0E-3AEBDD88005E}" dt="2022-08-12T17:39:34.473" v="166"/>
          <ac:spMkLst>
            <pc:docMk/>
            <pc:sldMk cId="1220847540" sldId="261"/>
            <ac:spMk id="3" creationId="{63E4B18D-C5A2-ADDF-0908-C09653D1C1D3}"/>
          </ac:spMkLst>
        </pc:spChg>
        <pc:spChg chg="add mod">
          <ac:chgData name="Niemi, Molly" userId="S::moniemi@deloitte.com::c43c65d8-9756-4f8e-a127-9ae6aff42cc9" providerId="AD" clId="Web-{FFFEDDA3-B7DD-6A7C-3C0E-3AEBDD88005E}" dt="2022-08-12T17:39:34.879" v="167"/>
          <ac:spMkLst>
            <pc:docMk/>
            <pc:sldMk cId="1220847540" sldId="261"/>
            <ac:spMk id="6" creationId="{80EF141D-5430-3408-5C32-7C2605FC2120}"/>
          </ac:spMkLst>
        </pc:spChg>
        <pc:spChg chg="mod">
          <ac:chgData name="Niemi, Molly" userId="S::moniemi@deloitte.com::c43c65d8-9756-4f8e-a127-9ae6aff42cc9" providerId="AD" clId="Web-{FFFEDDA3-B7DD-6A7C-3C0E-3AEBDD88005E}" dt="2022-08-12T17:34:54.588" v="149" actId="20577"/>
          <ac:spMkLst>
            <pc:docMk/>
            <pc:sldMk cId="1220847540" sldId="261"/>
            <ac:spMk id="13" creationId="{1BD147CB-8B8F-459B-8148-938F20450259}"/>
          </ac:spMkLst>
        </pc:spChg>
        <pc:spChg chg="mod">
          <ac:chgData name="Niemi, Molly" userId="S::moniemi@deloitte.com::c43c65d8-9756-4f8e-a127-9ae6aff42cc9" providerId="AD" clId="Web-{FFFEDDA3-B7DD-6A7C-3C0E-3AEBDD88005E}" dt="2022-08-12T17:34:50.712" v="148" actId="20577"/>
          <ac:spMkLst>
            <pc:docMk/>
            <pc:sldMk cId="1220847540" sldId="261"/>
            <ac:spMk id="15" creationId="{792A09B8-F162-4661-8FC9-96FC5E22FD38}"/>
          </ac:spMkLst>
        </pc:spChg>
        <pc:spChg chg="del">
          <ac:chgData name="Niemi, Molly" userId="S::moniemi@deloitte.com::c43c65d8-9756-4f8e-a127-9ae6aff42cc9" providerId="AD" clId="Web-{FFFEDDA3-B7DD-6A7C-3C0E-3AEBDD88005E}" dt="2022-08-12T17:39:32.801" v="165"/>
          <ac:spMkLst>
            <pc:docMk/>
            <pc:sldMk cId="1220847540" sldId="261"/>
            <ac:spMk id="64" creationId="{B5EE895F-5EC9-4736-8DE9-1D8F8DD691F2}"/>
          </ac:spMkLst>
        </pc:spChg>
        <pc:spChg chg="mod">
          <ac:chgData name="Niemi, Molly" userId="S::moniemi@deloitte.com::c43c65d8-9756-4f8e-a127-9ae6aff42cc9" providerId="AD" clId="Web-{FFFEDDA3-B7DD-6A7C-3C0E-3AEBDD88005E}" dt="2022-08-12T17:39:52.427" v="171" actId="20577"/>
          <ac:spMkLst>
            <pc:docMk/>
            <pc:sldMk cId="1220847540" sldId="261"/>
            <ac:spMk id="65" creationId="{9A08085D-2078-4506-A824-1D11197D6D8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1/5/2023</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F2109E1B-E41D-40FB-AD3A-85A2D3405C29}"/>
              </a:ext>
            </a:extLst>
          </p:cNvPr>
          <p:cNvPicPr>
            <a:picLocks noChangeAspect="1"/>
          </p:cNvPicPr>
          <p:nvPr/>
        </p:nvPicPr>
        <p:blipFill>
          <a:blip r:embed="rId2"/>
          <a:stretch>
            <a:fillRect/>
          </a:stretch>
        </p:blipFill>
        <p:spPr>
          <a:xfrm>
            <a:off x="793615" y="4842716"/>
            <a:ext cx="5110619" cy="1563403"/>
          </a:xfrm>
          <a:prstGeom prst="rect">
            <a:avLst/>
          </a:prstGeom>
          <a:ln w="3175">
            <a:solidFill>
              <a:schemeClr val="tx1"/>
            </a:solidFill>
          </a:ln>
        </p:spPr>
      </p:pic>
      <p:pic>
        <p:nvPicPr>
          <p:cNvPr id="19" name="Picture 18">
            <a:extLst>
              <a:ext uri="{FF2B5EF4-FFF2-40B4-BE49-F238E27FC236}">
                <a16:creationId xmlns:a16="http://schemas.microsoft.com/office/drawing/2014/main" id="{1CB1C80B-E154-43AD-8930-F7E385288480}"/>
              </a:ext>
            </a:extLst>
          </p:cNvPr>
          <p:cNvPicPr>
            <a:picLocks noChangeAspect="1"/>
          </p:cNvPicPr>
          <p:nvPr/>
        </p:nvPicPr>
        <p:blipFill>
          <a:blip r:embed="rId3"/>
          <a:stretch>
            <a:fillRect/>
          </a:stretch>
        </p:blipFill>
        <p:spPr>
          <a:xfrm>
            <a:off x="1172748" y="1876606"/>
            <a:ext cx="4434456" cy="2222813"/>
          </a:xfrm>
          <a:prstGeom prst="rect">
            <a:avLst/>
          </a:prstGeom>
          <a:ln w="3175">
            <a:solidFill>
              <a:schemeClr val="tx1"/>
            </a:solidFill>
          </a:ln>
        </p:spPr>
      </p:pic>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104717" y="196197"/>
            <a:ext cx="4419427" cy="517603"/>
          </a:xfrm>
        </p:spPr>
        <p:txBody>
          <a:bodyPr>
            <a:normAutofit fontScale="90000"/>
          </a:bodyPr>
          <a:lstStyle/>
          <a:p>
            <a:r>
              <a:rPr lang="en-US" sz="2000" b="1" dirty="0">
                <a:latin typeface="Open Sans Semibold"/>
                <a:ea typeface="Open Sans Semibold"/>
                <a:cs typeface="Open Sans Semibold"/>
              </a:rPr>
              <a:t>VASE+</a:t>
            </a:r>
            <a:br>
              <a:rPr lang="en-US" sz="1400" b="1" dirty="0"/>
            </a:br>
            <a:r>
              <a:rPr lang="en-US" sz="1400" b="1" dirty="0">
                <a:latin typeface="Open Sans Semibold"/>
                <a:ea typeface="Open Sans Semibold"/>
                <a:cs typeface="Open Sans Semibold"/>
              </a:rPr>
              <a:t>Job Aid – Log Vaccine Administration, </a:t>
            </a:r>
            <a:r>
              <a:rPr lang="en-US" sz="1400" b="1" dirty="0" err="1">
                <a:latin typeface="Open Sans Semibold"/>
                <a:ea typeface="Open Sans Semibold"/>
                <a:cs typeface="Open Sans Semibold"/>
              </a:rPr>
              <a:t>mpox</a:t>
            </a:r>
            <a:endParaRPr lang="en-US" sz="1400" b="1" dirty="0"/>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1678" y="830618"/>
            <a:ext cx="6648200" cy="517603"/>
          </a:xfrm>
        </p:spPr>
        <p:txBody>
          <a:bodyPr vert="horz" lIns="91440" tIns="45720" rIns="91440" bIns="45720" rtlCol="0" anchor="t">
            <a:normAutofit/>
          </a:bodyPr>
          <a:lstStyle/>
          <a:p>
            <a:r>
              <a:rPr lang="en-US" sz="1000" dirty="0">
                <a:latin typeface="Open Sans"/>
                <a:ea typeface="Open Sans"/>
                <a:cs typeface="Open Sans"/>
              </a:rPr>
              <a:t>In this job aid, users will learn how to log a registrant vaccination and make an edit if there has been a mistake in </a:t>
            </a:r>
            <a:r>
              <a:rPr lang="en-US" sz="1000" dirty="0" err="1">
                <a:latin typeface="Open Sans"/>
                <a:ea typeface="Open Sans"/>
                <a:cs typeface="Open Sans"/>
              </a:rPr>
              <a:t>mpox</a:t>
            </a:r>
            <a:r>
              <a:rPr lang="en-US" sz="1000" dirty="0">
                <a:latin typeface="Open Sans"/>
                <a:ea typeface="Open Sans"/>
                <a:cs typeface="Open Sans"/>
              </a:rPr>
              <a:t> vaccination clinics. This function applies to the Vaccine Administrator and Site Admin roles.</a:t>
            </a:r>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a:br>
            <a:r>
              <a:rPr lang="en-US" sz="1100">
                <a:latin typeface="Open Sans Semibold"/>
                <a:ea typeface="Open Sans Semibold"/>
                <a:cs typeface="Open Sans Semibold"/>
              </a:rPr>
              <a:t>Version 1.0</a:t>
            </a:r>
            <a:endParaRPr lang="en-US" sz="1100"/>
          </a:p>
        </p:txBody>
      </p:sp>
      <p:sp>
        <p:nvSpPr>
          <p:cNvPr id="5" name="TextBox 4">
            <a:extLst>
              <a:ext uri="{FF2B5EF4-FFF2-40B4-BE49-F238E27FC236}">
                <a16:creationId xmlns:a16="http://schemas.microsoft.com/office/drawing/2014/main" id="{8A13FD6C-B39B-4F91-98E5-FA3F7E4734AB}"/>
              </a:ext>
            </a:extLst>
          </p:cNvPr>
          <p:cNvSpPr txBox="1"/>
          <p:nvPr/>
        </p:nvSpPr>
        <p:spPr>
          <a:xfrm>
            <a:off x="104717" y="1228195"/>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Vaccinate Registrant</a:t>
            </a:r>
          </a:p>
        </p:txBody>
      </p:sp>
      <p:cxnSp>
        <p:nvCxnSpPr>
          <p:cNvPr id="6" name="Google Shape;710;gae5b44f2be_2_1311">
            <a:extLst>
              <a:ext uri="{FF2B5EF4-FFF2-40B4-BE49-F238E27FC236}">
                <a16:creationId xmlns:a16="http://schemas.microsoft.com/office/drawing/2014/main" id="{657802E9-7ED4-44FE-AD84-7EFEAAB28FE6}"/>
              </a:ext>
            </a:extLst>
          </p:cNvPr>
          <p:cNvCxnSpPr/>
          <p:nvPr/>
        </p:nvCxnSpPr>
        <p:spPr>
          <a:xfrm>
            <a:off x="255242" y="1541639"/>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7" name="Google Shape;711;gae5b44f2be_2_1311">
            <a:extLst>
              <a:ext uri="{FF2B5EF4-FFF2-40B4-BE49-F238E27FC236}">
                <a16:creationId xmlns:a16="http://schemas.microsoft.com/office/drawing/2014/main" id="{FD7FB4C4-CFE4-49E3-98CA-92A359A9261D}"/>
              </a:ext>
            </a:extLst>
          </p:cNvPr>
          <p:cNvCxnSpPr/>
          <p:nvPr/>
        </p:nvCxnSpPr>
        <p:spPr>
          <a:xfrm>
            <a:off x="255242" y="1598789"/>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20" name="Rectangle 19">
            <a:extLst>
              <a:ext uri="{FF2B5EF4-FFF2-40B4-BE49-F238E27FC236}">
                <a16:creationId xmlns:a16="http://schemas.microsoft.com/office/drawing/2014/main" id="{4692B08B-AC0C-49C0-9F04-22BB78AD2FB5}"/>
              </a:ext>
            </a:extLst>
          </p:cNvPr>
          <p:cNvSpPr/>
          <p:nvPr/>
        </p:nvSpPr>
        <p:spPr>
          <a:xfrm>
            <a:off x="101678" y="1642637"/>
            <a:ext cx="6253326"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To access a clinic, click on the clinic name from the active clinic listing in the home page.</a:t>
            </a:r>
          </a:p>
        </p:txBody>
      </p:sp>
      <p:sp>
        <p:nvSpPr>
          <p:cNvPr id="22" name="TextBox 21">
            <a:extLst>
              <a:ext uri="{FF2B5EF4-FFF2-40B4-BE49-F238E27FC236}">
                <a16:creationId xmlns:a16="http://schemas.microsoft.com/office/drawing/2014/main" id="{7E5DEB84-9F99-40A9-BB8A-032842FC4659}"/>
              </a:ext>
            </a:extLst>
          </p:cNvPr>
          <p:cNvSpPr txBox="1"/>
          <p:nvPr/>
        </p:nvSpPr>
        <p:spPr>
          <a:xfrm>
            <a:off x="2116221" y="4102556"/>
            <a:ext cx="222423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1 – Select Clinic</a:t>
            </a:r>
          </a:p>
        </p:txBody>
      </p:sp>
      <p:sp>
        <p:nvSpPr>
          <p:cNvPr id="29" name="Rectangle 28">
            <a:extLst>
              <a:ext uri="{FF2B5EF4-FFF2-40B4-BE49-F238E27FC236}">
                <a16:creationId xmlns:a16="http://schemas.microsoft.com/office/drawing/2014/main" id="{E87EA5C4-9160-44E4-AB03-499FC48B477A}"/>
              </a:ext>
            </a:extLst>
          </p:cNvPr>
          <p:cNvSpPr/>
          <p:nvPr/>
        </p:nvSpPr>
        <p:spPr>
          <a:xfrm>
            <a:off x="101678" y="4525686"/>
            <a:ext cx="6362962" cy="246221"/>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Either search for a registrant or select a registrant from the “Checked In” category in the Registrant List.</a:t>
            </a:r>
          </a:p>
        </p:txBody>
      </p:sp>
      <p:sp>
        <p:nvSpPr>
          <p:cNvPr id="35" name="TextBox 34">
            <a:extLst>
              <a:ext uri="{FF2B5EF4-FFF2-40B4-BE49-F238E27FC236}">
                <a16:creationId xmlns:a16="http://schemas.microsoft.com/office/drawing/2014/main" id="{09BA1ABA-5935-4E58-B424-2CC2CB92C219}"/>
              </a:ext>
            </a:extLst>
          </p:cNvPr>
          <p:cNvSpPr txBox="1"/>
          <p:nvPr/>
        </p:nvSpPr>
        <p:spPr>
          <a:xfrm>
            <a:off x="2171039" y="6406119"/>
            <a:ext cx="222423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2 – Multi-Clinic View</a:t>
            </a:r>
          </a:p>
        </p:txBody>
      </p:sp>
      <p:sp>
        <p:nvSpPr>
          <p:cNvPr id="26" name="Rectangle 25">
            <a:extLst>
              <a:ext uri="{FF2B5EF4-FFF2-40B4-BE49-F238E27FC236}">
                <a16:creationId xmlns:a16="http://schemas.microsoft.com/office/drawing/2014/main" id="{6596FBF5-6CF5-4BBB-8EC9-C6DFC1F6E6BA}"/>
              </a:ext>
            </a:extLst>
          </p:cNvPr>
          <p:cNvSpPr/>
          <p:nvPr/>
        </p:nvSpPr>
        <p:spPr>
          <a:xfrm>
            <a:off x="565507" y="6654028"/>
            <a:ext cx="5498878" cy="246221"/>
          </a:xfrm>
          <a:prstGeom prst="rect">
            <a:avLst/>
          </a:prstGeom>
        </p:spPr>
        <p:txBody>
          <a:bodyPr wrap="square" lIns="91440" tIns="45720" rIns="91440" bIns="45720" anchor="t">
            <a:spAutoFit/>
          </a:bodyPr>
          <a:lstStyle/>
          <a:p>
            <a:endParaRPr lang="en-US" sz="1000" i="1">
              <a:latin typeface="Open Sans" panose="020B0606030504020204" pitchFamily="34" charset="0"/>
              <a:ea typeface="Open Sans" panose="020B0606030504020204" pitchFamily="34" charset="0"/>
              <a:cs typeface="Open Sans" panose="020B0606030504020204" pitchFamily="34" charset="0"/>
            </a:endParaRPr>
          </a:p>
        </p:txBody>
      </p:sp>
      <p:sp>
        <p:nvSpPr>
          <p:cNvPr id="33" name="Rectangle 32">
            <a:extLst>
              <a:ext uri="{FF2B5EF4-FFF2-40B4-BE49-F238E27FC236}">
                <a16:creationId xmlns:a16="http://schemas.microsoft.com/office/drawing/2014/main" id="{D81C6574-C062-4D73-8911-26BE6C56E6B2}"/>
              </a:ext>
            </a:extLst>
          </p:cNvPr>
          <p:cNvSpPr/>
          <p:nvPr/>
        </p:nvSpPr>
        <p:spPr>
          <a:xfrm>
            <a:off x="101678" y="6826441"/>
            <a:ext cx="6362962" cy="1169551"/>
          </a:xfrm>
          <a:prstGeom prst="rect">
            <a:avLst/>
          </a:prstGeom>
        </p:spPr>
        <p:txBody>
          <a:bodyPr wrap="square" lIns="91440" tIns="45720" rIns="91440" bIns="45720" anchor="t">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Vaccine Administrators can review and edit a registrant’s health questionnaire using the “Review” button.  A yellow review button denotes that the registrant is either a minor or has answered “Yes” or “I don’t know” to a question on the health questionnaire.</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a:latin typeface="Open Sans"/>
                <a:ea typeface="Open Sans"/>
                <a:cs typeface="Open Sans"/>
              </a:rPr>
              <a:t>A registrant may also be rescheduled if the registrant is not able to receive the vaccine that day.  To reschedule, click the “R” button next to the “Review” columns. This function can be viewed by the site admin but not the vaccine administrator.</a:t>
            </a:r>
          </a:p>
        </p:txBody>
      </p:sp>
      <p:sp>
        <p:nvSpPr>
          <p:cNvPr id="32" name="Rectangle 31">
            <a:extLst>
              <a:ext uri="{FF2B5EF4-FFF2-40B4-BE49-F238E27FC236}">
                <a16:creationId xmlns:a16="http://schemas.microsoft.com/office/drawing/2014/main" id="{A9016B66-5FC6-4F24-9132-ECE0BA9EF4F1}"/>
              </a:ext>
            </a:extLst>
          </p:cNvPr>
          <p:cNvSpPr/>
          <p:nvPr/>
        </p:nvSpPr>
        <p:spPr>
          <a:xfrm flipH="1">
            <a:off x="1474225" y="2383938"/>
            <a:ext cx="429730" cy="167991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94D9AF8E-420E-4BE7-9A5B-19B9ADB46C10}"/>
              </a:ext>
            </a:extLst>
          </p:cNvPr>
          <p:cNvSpPr/>
          <p:nvPr/>
        </p:nvSpPr>
        <p:spPr>
          <a:xfrm>
            <a:off x="2485556" y="4894193"/>
            <a:ext cx="467950" cy="18945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6CBCDE02-80F5-4FE8-8F0A-EC24CB7D7F1E}"/>
              </a:ext>
            </a:extLst>
          </p:cNvPr>
          <p:cNvSpPr/>
          <p:nvPr/>
        </p:nvSpPr>
        <p:spPr>
          <a:xfrm>
            <a:off x="4372963" y="5578004"/>
            <a:ext cx="646101" cy="77328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1">
            <a:extLst>
              <a:ext uri="{FF2B5EF4-FFF2-40B4-BE49-F238E27FC236}">
                <a16:creationId xmlns:a16="http://schemas.microsoft.com/office/drawing/2014/main" id="{9A08085D-2078-4506-A824-1D11197D6D88}"/>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a:br>
            <a:r>
              <a:rPr lang="en-US" sz="1100">
                <a:latin typeface="Open Sans Semibold"/>
                <a:ea typeface="Open Sans Semibold"/>
                <a:cs typeface="Open Sans Semibold"/>
              </a:rPr>
              <a:t>Version 1.0</a:t>
            </a:r>
            <a:endParaRPr lang="en-US" sz="1100"/>
          </a:p>
        </p:txBody>
      </p:sp>
      <p:sp>
        <p:nvSpPr>
          <p:cNvPr id="29" name="Rectangle 28">
            <a:extLst>
              <a:ext uri="{FF2B5EF4-FFF2-40B4-BE49-F238E27FC236}">
                <a16:creationId xmlns:a16="http://schemas.microsoft.com/office/drawing/2014/main" id="{F494C75F-CEC6-4642-8AB8-54452BD0AD72}"/>
              </a:ext>
            </a:extLst>
          </p:cNvPr>
          <p:cNvSpPr/>
          <p:nvPr/>
        </p:nvSpPr>
        <p:spPr>
          <a:xfrm>
            <a:off x="162589" y="2996716"/>
            <a:ext cx="6362962" cy="400110"/>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After clicking Review, to edit a part of the registrant’s file, click on the “Edit” button in the top right corner.</a:t>
            </a:r>
          </a:p>
        </p:txBody>
      </p:sp>
      <p:sp>
        <p:nvSpPr>
          <p:cNvPr id="30" name="TextBox 29">
            <a:extLst>
              <a:ext uri="{FF2B5EF4-FFF2-40B4-BE49-F238E27FC236}">
                <a16:creationId xmlns:a16="http://schemas.microsoft.com/office/drawing/2014/main" id="{375821C7-0047-488F-88B5-7F2B04D18822}"/>
              </a:ext>
            </a:extLst>
          </p:cNvPr>
          <p:cNvSpPr txBox="1"/>
          <p:nvPr/>
        </p:nvSpPr>
        <p:spPr>
          <a:xfrm>
            <a:off x="1979072" y="5130000"/>
            <a:ext cx="248240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4 – Edit Health Questionnaire</a:t>
            </a:r>
          </a:p>
        </p:txBody>
      </p:sp>
      <p:sp>
        <p:nvSpPr>
          <p:cNvPr id="33" name="Rectangle 32">
            <a:extLst>
              <a:ext uri="{FF2B5EF4-FFF2-40B4-BE49-F238E27FC236}">
                <a16:creationId xmlns:a16="http://schemas.microsoft.com/office/drawing/2014/main" id="{57E18DF7-BB42-4D0D-BEEA-C9E3D2B8E914}"/>
              </a:ext>
            </a:extLst>
          </p:cNvPr>
          <p:cNvSpPr/>
          <p:nvPr/>
        </p:nvSpPr>
        <p:spPr>
          <a:xfrm>
            <a:off x="104717" y="5729039"/>
            <a:ext cx="6362962" cy="400110"/>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At the bottom of the “Review” page, the vaccine administrator can either close the page, returning the applicant to the “Checked in” bucket, or move on to the “Administer Vaccine” page with the green button.</a:t>
            </a:r>
          </a:p>
        </p:txBody>
      </p:sp>
      <p:sp>
        <p:nvSpPr>
          <p:cNvPr id="34" name="TextBox 33">
            <a:extLst>
              <a:ext uri="{FF2B5EF4-FFF2-40B4-BE49-F238E27FC236}">
                <a16:creationId xmlns:a16="http://schemas.microsoft.com/office/drawing/2014/main" id="{42766005-AA97-4806-A02E-B27D1EA6E547}"/>
              </a:ext>
            </a:extLst>
          </p:cNvPr>
          <p:cNvSpPr txBox="1"/>
          <p:nvPr/>
        </p:nvSpPr>
        <p:spPr>
          <a:xfrm>
            <a:off x="2187795" y="8325367"/>
            <a:ext cx="248240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5 – Move to Administer Vaccine Page</a:t>
            </a:r>
          </a:p>
        </p:txBody>
      </p:sp>
      <p:pic>
        <p:nvPicPr>
          <p:cNvPr id="12" name="Picture 11">
            <a:extLst>
              <a:ext uri="{FF2B5EF4-FFF2-40B4-BE49-F238E27FC236}">
                <a16:creationId xmlns:a16="http://schemas.microsoft.com/office/drawing/2014/main" id="{6B676CA2-A306-4DFC-BE57-4D2C9488F33F}"/>
              </a:ext>
            </a:extLst>
          </p:cNvPr>
          <p:cNvPicPr>
            <a:picLocks noChangeAspect="1"/>
          </p:cNvPicPr>
          <p:nvPr/>
        </p:nvPicPr>
        <p:blipFill>
          <a:blip r:embed="rId2"/>
          <a:stretch>
            <a:fillRect/>
          </a:stretch>
        </p:blipFill>
        <p:spPr>
          <a:xfrm>
            <a:off x="1415577" y="3290023"/>
            <a:ext cx="3843735" cy="1777502"/>
          </a:xfrm>
          <a:prstGeom prst="rect">
            <a:avLst/>
          </a:prstGeom>
          <a:ln w="3175">
            <a:solidFill>
              <a:schemeClr val="tx1"/>
            </a:solidFill>
          </a:ln>
        </p:spPr>
      </p:pic>
      <p:sp>
        <p:nvSpPr>
          <p:cNvPr id="25" name="Rectangle 24">
            <a:extLst>
              <a:ext uri="{FF2B5EF4-FFF2-40B4-BE49-F238E27FC236}">
                <a16:creationId xmlns:a16="http://schemas.microsoft.com/office/drawing/2014/main" id="{16F3051E-D6CA-4734-8892-BC126CB04E5E}"/>
              </a:ext>
            </a:extLst>
          </p:cNvPr>
          <p:cNvSpPr/>
          <p:nvPr/>
        </p:nvSpPr>
        <p:spPr>
          <a:xfrm flipH="1">
            <a:off x="4859374" y="3324644"/>
            <a:ext cx="363844" cy="1645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7A7BFB58-C69E-4D6D-A0A3-B1562C0A470D}"/>
              </a:ext>
            </a:extLst>
          </p:cNvPr>
          <p:cNvPicPr>
            <a:picLocks noChangeAspect="1"/>
          </p:cNvPicPr>
          <p:nvPr/>
        </p:nvPicPr>
        <p:blipFill>
          <a:blip r:embed="rId3"/>
          <a:stretch>
            <a:fillRect/>
          </a:stretch>
        </p:blipFill>
        <p:spPr>
          <a:xfrm>
            <a:off x="547424" y="932038"/>
            <a:ext cx="5477543" cy="1492725"/>
          </a:xfrm>
          <a:prstGeom prst="rect">
            <a:avLst/>
          </a:prstGeom>
          <a:ln w="6350">
            <a:solidFill>
              <a:schemeClr val="tx1"/>
            </a:solidFill>
          </a:ln>
        </p:spPr>
      </p:pic>
      <p:sp>
        <p:nvSpPr>
          <p:cNvPr id="35" name="Rectangle 34">
            <a:extLst>
              <a:ext uri="{FF2B5EF4-FFF2-40B4-BE49-F238E27FC236}">
                <a16:creationId xmlns:a16="http://schemas.microsoft.com/office/drawing/2014/main" id="{1F380255-F822-412C-AE99-0179B185E75F}"/>
              </a:ext>
            </a:extLst>
          </p:cNvPr>
          <p:cNvSpPr/>
          <p:nvPr/>
        </p:nvSpPr>
        <p:spPr>
          <a:xfrm>
            <a:off x="547424" y="1794302"/>
            <a:ext cx="249442" cy="4697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95A78B2A-0C1D-4DCF-A518-432CD535E0FF}"/>
              </a:ext>
            </a:extLst>
          </p:cNvPr>
          <p:cNvSpPr/>
          <p:nvPr/>
        </p:nvSpPr>
        <p:spPr>
          <a:xfrm>
            <a:off x="812557" y="1796390"/>
            <a:ext cx="415111" cy="46972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2FAD8447-5D51-4D0E-A580-C5F570AEC898}"/>
              </a:ext>
            </a:extLst>
          </p:cNvPr>
          <p:cNvSpPr txBox="1"/>
          <p:nvPr/>
        </p:nvSpPr>
        <p:spPr>
          <a:xfrm>
            <a:off x="1035061" y="2443317"/>
            <a:ext cx="4370433" cy="230832"/>
          </a:xfrm>
          <a:prstGeom prst="rect">
            <a:avLst/>
          </a:prstGeom>
          <a:noFill/>
        </p:spPr>
        <p:txBody>
          <a:bodyPr wrap="square" lIns="91440" tIns="45720" rIns="91440" bIns="45720" rtlCol="0" anchor="t">
            <a:spAutoFit/>
          </a:bodyPr>
          <a:lstStyle/>
          <a:p>
            <a:pPr algn="ctr"/>
            <a:r>
              <a:rPr lang="en-US" sz="900" i="1">
                <a:latin typeface="Open Sans"/>
                <a:ea typeface="Open Sans"/>
                <a:cs typeface="Open Sans"/>
              </a:rPr>
              <a:t>Figure 3 – Review Button. </a:t>
            </a:r>
          </a:p>
        </p:txBody>
      </p:sp>
      <p:pic>
        <p:nvPicPr>
          <p:cNvPr id="14" name="Picture 13">
            <a:extLst>
              <a:ext uri="{FF2B5EF4-FFF2-40B4-BE49-F238E27FC236}">
                <a16:creationId xmlns:a16="http://schemas.microsoft.com/office/drawing/2014/main" id="{AE50689A-2518-4E4C-9FDC-C13E06D2A92E}"/>
              </a:ext>
            </a:extLst>
          </p:cNvPr>
          <p:cNvPicPr>
            <a:picLocks noChangeAspect="1"/>
          </p:cNvPicPr>
          <p:nvPr/>
        </p:nvPicPr>
        <p:blipFill>
          <a:blip r:embed="rId4"/>
          <a:stretch>
            <a:fillRect/>
          </a:stretch>
        </p:blipFill>
        <p:spPr>
          <a:xfrm>
            <a:off x="796866" y="6190469"/>
            <a:ext cx="5265440" cy="2073578"/>
          </a:xfrm>
          <a:prstGeom prst="rect">
            <a:avLst/>
          </a:prstGeom>
          <a:ln w="3175">
            <a:solidFill>
              <a:schemeClr val="tx1"/>
            </a:solidFill>
          </a:ln>
        </p:spPr>
      </p:pic>
      <p:sp>
        <p:nvSpPr>
          <p:cNvPr id="39" name="Rectangle 38">
            <a:extLst>
              <a:ext uri="{FF2B5EF4-FFF2-40B4-BE49-F238E27FC236}">
                <a16:creationId xmlns:a16="http://schemas.microsoft.com/office/drawing/2014/main" id="{D1B2653B-DA2B-49A5-A5B6-F8E6FD219234}"/>
              </a:ext>
            </a:extLst>
          </p:cNvPr>
          <p:cNvSpPr/>
          <p:nvPr/>
        </p:nvSpPr>
        <p:spPr>
          <a:xfrm flipH="1">
            <a:off x="5282407" y="8003841"/>
            <a:ext cx="742559" cy="1944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941D505A-6829-422B-9051-BB4F04B99D37}"/>
              </a:ext>
            </a:extLst>
          </p:cNvPr>
          <p:cNvSpPr/>
          <p:nvPr/>
        </p:nvSpPr>
        <p:spPr>
          <a:xfrm flipH="1">
            <a:off x="856388" y="8003841"/>
            <a:ext cx="283480" cy="19444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a:extLst>
              <a:ext uri="{FF2B5EF4-FFF2-40B4-BE49-F238E27FC236}">
                <a16:creationId xmlns:a16="http://schemas.microsoft.com/office/drawing/2014/main" id="{47438682-3D01-A6CE-107C-71B982C7FDCD}"/>
              </a:ext>
            </a:extLst>
          </p:cNvPr>
          <p:cNvSpPr>
            <a:spLocks noGrp="1"/>
          </p:cNvSpPr>
          <p:nvPr>
            <p:ph type="title"/>
          </p:nvPr>
        </p:nvSpPr>
        <p:spPr>
          <a:xfrm>
            <a:off x="104717" y="196197"/>
            <a:ext cx="4419427" cy="517603"/>
          </a:xfrm>
        </p:spPr>
        <p:txBody>
          <a:bodyPr>
            <a:normAutofit fontScale="90000"/>
          </a:bodyPr>
          <a:lstStyle/>
          <a:p>
            <a:r>
              <a:rPr lang="en-US" sz="2000" b="1" dirty="0">
                <a:latin typeface="Open Sans Semibold"/>
                <a:ea typeface="Open Sans Semibold"/>
                <a:cs typeface="Open Sans Semibold"/>
              </a:rPr>
              <a:t>VASE+</a:t>
            </a:r>
            <a:br>
              <a:rPr lang="en-US" sz="1400" b="1" dirty="0"/>
            </a:br>
            <a:r>
              <a:rPr lang="en-US" sz="1400" b="1" dirty="0">
                <a:latin typeface="Open Sans Semibold"/>
                <a:ea typeface="Open Sans Semibold"/>
                <a:cs typeface="Open Sans Semibold"/>
              </a:rPr>
              <a:t>Job Aid – Log Vaccine Administration, </a:t>
            </a:r>
            <a:r>
              <a:rPr lang="en-US" sz="1400" b="1" dirty="0" err="1">
                <a:latin typeface="Open Sans Semibold"/>
                <a:ea typeface="Open Sans Semibold"/>
                <a:cs typeface="Open Sans Semibold"/>
              </a:rPr>
              <a:t>mpox</a:t>
            </a:r>
            <a:endParaRPr lang="en-US" sz="1400" b="1" dirty="0"/>
          </a:p>
        </p:txBody>
      </p:sp>
    </p:spTree>
    <p:extLst>
      <p:ext uri="{BB962C8B-B14F-4D97-AF65-F5344CB8AC3E}">
        <p14:creationId xmlns:p14="http://schemas.microsoft.com/office/powerpoint/2010/main" val="175860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2C2B6074-C481-4626-8D71-0358FF4F5243}"/>
              </a:ext>
            </a:extLst>
          </p:cNvPr>
          <p:cNvPicPr>
            <a:picLocks noChangeAspect="1"/>
          </p:cNvPicPr>
          <p:nvPr/>
        </p:nvPicPr>
        <p:blipFill rotWithShape="1">
          <a:blip r:embed="rId2"/>
          <a:srcRect r="-1823" b="33476"/>
          <a:stretch/>
        </p:blipFill>
        <p:spPr>
          <a:xfrm>
            <a:off x="1419043" y="1848004"/>
            <a:ext cx="3310429" cy="1311344"/>
          </a:xfrm>
          <a:prstGeom prst="rect">
            <a:avLst/>
          </a:prstGeom>
        </p:spPr>
      </p:pic>
      <p:sp>
        <p:nvSpPr>
          <p:cNvPr id="65" name="Title 1">
            <a:extLst>
              <a:ext uri="{FF2B5EF4-FFF2-40B4-BE49-F238E27FC236}">
                <a16:creationId xmlns:a16="http://schemas.microsoft.com/office/drawing/2014/main" id="{9A08085D-2078-4506-A824-1D11197D6D88}"/>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a:br>
            <a:r>
              <a:rPr lang="en-US" sz="1100">
                <a:latin typeface="Open Sans Semibold"/>
                <a:ea typeface="Open Sans Semibold"/>
                <a:cs typeface="Open Sans Semibold"/>
              </a:rPr>
              <a:t>Version 1.0</a:t>
            </a:r>
            <a:endParaRPr lang="en-US" sz="1100"/>
          </a:p>
        </p:txBody>
      </p:sp>
      <p:sp>
        <p:nvSpPr>
          <p:cNvPr id="14" name="Rectangle 13">
            <a:extLst>
              <a:ext uri="{FF2B5EF4-FFF2-40B4-BE49-F238E27FC236}">
                <a16:creationId xmlns:a16="http://schemas.microsoft.com/office/drawing/2014/main" id="{7DCD7EE3-0205-4724-9624-81B2257A3723}"/>
              </a:ext>
            </a:extLst>
          </p:cNvPr>
          <p:cNvSpPr/>
          <p:nvPr/>
        </p:nvSpPr>
        <p:spPr>
          <a:xfrm>
            <a:off x="137658" y="8476891"/>
            <a:ext cx="5897187" cy="553998"/>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Once the lot has been selected and the other information—Vaccine Administered (Yes/No), Vaccine Administrator (select from the drop down), and Site of Injection (Right Deltoid/Left Deltoid/Other)—has been populated, click the “Submit” button to finish logging the vaccine. </a:t>
            </a:r>
          </a:p>
        </p:txBody>
      </p:sp>
      <p:sp>
        <p:nvSpPr>
          <p:cNvPr id="18" name="TextBox 17">
            <a:extLst>
              <a:ext uri="{FF2B5EF4-FFF2-40B4-BE49-F238E27FC236}">
                <a16:creationId xmlns:a16="http://schemas.microsoft.com/office/drawing/2014/main" id="{C9CFC4E5-9317-4F6B-96FB-AF3DBDD90D6F}"/>
              </a:ext>
            </a:extLst>
          </p:cNvPr>
          <p:cNvSpPr txBox="1"/>
          <p:nvPr/>
        </p:nvSpPr>
        <p:spPr>
          <a:xfrm>
            <a:off x="1858646" y="8106661"/>
            <a:ext cx="2602987" cy="230832"/>
          </a:xfrm>
          <a:prstGeom prst="rect">
            <a:avLst/>
          </a:prstGeom>
          <a:noFill/>
        </p:spPr>
        <p:txBody>
          <a:bodyPr wrap="square" lIns="91440" tIns="45720" rIns="91440" bIns="45720" rtlCol="0" anchor="t">
            <a:spAutoFit/>
          </a:bodyPr>
          <a:lstStyle/>
          <a:p>
            <a:pPr algn="ctr"/>
            <a:r>
              <a:rPr lang="en-US" sz="900" i="1">
                <a:latin typeface="Open Sans"/>
                <a:ea typeface="Open Sans"/>
                <a:cs typeface="Open Sans"/>
              </a:rPr>
              <a:t>Figure 8 – Vaccine lot drop down menu</a:t>
            </a:r>
          </a:p>
        </p:txBody>
      </p:sp>
      <p:sp>
        <p:nvSpPr>
          <p:cNvPr id="19" name="Rectangle 18">
            <a:extLst>
              <a:ext uri="{FF2B5EF4-FFF2-40B4-BE49-F238E27FC236}">
                <a16:creationId xmlns:a16="http://schemas.microsoft.com/office/drawing/2014/main" id="{20E4BB54-F529-4CA6-95D0-57647A195364}"/>
              </a:ext>
            </a:extLst>
          </p:cNvPr>
          <p:cNvSpPr/>
          <p:nvPr/>
        </p:nvSpPr>
        <p:spPr>
          <a:xfrm>
            <a:off x="203080" y="4997620"/>
            <a:ext cx="5897187" cy="707886"/>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If there are multiple lots associated with the clinic, select the lot used from the drop-down menu under “Lot Number”.  The manufacturer and expiration date will auto-populate after the lot number has been selected. If there is only one lot, the lot number will auto-populate in addition to manufacturer and expiration date. </a:t>
            </a:r>
          </a:p>
        </p:txBody>
      </p:sp>
      <p:sp>
        <p:nvSpPr>
          <p:cNvPr id="24" name="TextBox 23">
            <a:extLst>
              <a:ext uri="{FF2B5EF4-FFF2-40B4-BE49-F238E27FC236}">
                <a16:creationId xmlns:a16="http://schemas.microsoft.com/office/drawing/2014/main" id="{522F8665-6377-4A9E-8E9A-B2EBBA7CA300}"/>
              </a:ext>
            </a:extLst>
          </p:cNvPr>
          <p:cNvSpPr txBox="1"/>
          <p:nvPr/>
        </p:nvSpPr>
        <p:spPr>
          <a:xfrm>
            <a:off x="1913571" y="3046428"/>
            <a:ext cx="2482409"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6 – These fields will auto populate</a:t>
            </a:r>
          </a:p>
        </p:txBody>
      </p:sp>
      <p:sp>
        <p:nvSpPr>
          <p:cNvPr id="27" name="Rectangle 26">
            <a:extLst>
              <a:ext uri="{FF2B5EF4-FFF2-40B4-BE49-F238E27FC236}">
                <a16:creationId xmlns:a16="http://schemas.microsoft.com/office/drawing/2014/main" id="{592F45C4-0CDB-413E-98F2-27284966FAB4}"/>
              </a:ext>
            </a:extLst>
          </p:cNvPr>
          <p:cNvSpPr/>
          <p:nvPr/>
        </p:nvSpPr>
        <p:spPr>
          <a:xfrm>
            <a:off x="0" y="814931"/>
            <a:ext cx="6648200" cy="707886"/>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The “Vaccine Administration” window will pop-up after clicking “Administer Vaccine”. The vaccination date will default to today’s date and the following fields will auto populate: Manufacturer, Expiration Date, and Dose Number. In this window the vaccinator will enter the following information: </a:t>
            </a:r>
            <a:br>
              <a:rPr lang="en-US" sz="1000">
                <a:latin typeface="Open Sans" panose="020B0606030504020204" pitchFamily="34" charset="0"/>
                <a:ea typeface="Open Sans" panose="020B0606030504020204" pitchFamily="34" charset="0"/>
                <a:cs typeface="Open Sans" panose="020B0606030504020204" pitchFamily="34" charset="0"/>
              </a:rPr>
            </a:br>
            <a:endParaRPr lang="en-US" sz="1000">
              <a:latin typeface="Open Sans" panose="020B0606030504020204" pitchFamily="34" charset="0"/>
              <a:ea typeface="Open Sans" panose="020B0606030504020204" pitchFamily="34" charset="0"/>
              <a:cs typeface="Open Sans" panose="020B0606030504020204" pitchFamily="34" charset="0"/>
            </a:endParaRPr>
          </a:p>
        </p:txBody>
      </p:sp>
      <p:sp>
        <p:nvSpPr>
          <p:cNvPr id="20" name="TextBox 19">
            <a:extLst>
              <a:ext uri="{FF2B5EF4-FFF2-40B4-BE49-F238E27FC236}">
                <a16:creationId xmlns:a16="http://schemas.microsoft.com/office/drawing/2014/main" id="{FCDCF484-869D-4582-B361-F8F8F9538DED}"/>
              </a:ext>
            </a:extLst>
          </p:cNvPr>
          <p:cNvSpPr txBox="1"/>
          <p:nvPr/>
        </p:nvSpPr>
        <p:spPr>
          <a:xfrm>
            <a:off x="3644347" y="1332886"/>
            <a:ext cx="3433618" cy="553998"/>
          </a:xfrm>
          <a:prstGeom prst="rect">
            <a:avLst/>
          </a:prstGeom>
          <a:noFill/>
        </p:spPr>
        <p:txBody>
          <a:bodyPr wrap="square">
            <a:spAutoFit/>
          </a:bodyPr>
          <a:lstStyle/>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Site of Injection</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Route of Administration</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Additional Details (If needed)</a:t>
            </a:r>
          </a:p>
        </p:txBody>
      </p:sp>
      <p:sp>
        <p:nvSpPr>
          <p:cNvPr id="26" name="TextBox 25">
            <a:extLst>
              <a:ext uri="{FF2B5EF4-FFF2-40B4-BE49-F238E27FC236}">
                <a16:creationId xmlns:a16="http://schemas.microsoft.com/office/drawing/2014/main" id="{4FFE7860-1CD0-4D4A-AECF-470D57831037}"/>
              </a:ext>
            </a:extLst>
          </p:cNvPr>
          <p:cNvSpPr txBox="1"/>
          <p:nvPr/>
        </p:nvSpPr>
        <p:spPr>
          <a:xfrm>
            <a:off x="416723" y="1332886"/>
            <a:ext cx="3012277" cy="558460"/>
          </a:xfrm>
          <a:prstGeom prst="rect">
            <a:avLst/>
          </a:prstGeom>
          <a:noFill/>
        </p:spPr>
        <p:txBody>
          <a:bodyPr wrap="square">
            <a:spAutoFit/>
          </a:bodyPr>
          <a:lstStyle/>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Lot Number</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Vaccine Administered</a:t>
            </a:r>
          </a:p>
          <a:p>
            <a:pPr marL="171450" indent="-171450">
              <a:buFont typeface="Arial" panose="020B0604020202020204" pitchFamily="34" charset="0"/>
              <a:buChar char="•"/>
            </a:pPr>
            <a:r>
              <a:rPr lang="en-US" sz="1000">
                <a:latin typeface="Open Sans" panose="020B0606030504020204" pitchFamily="34" charset="0"/>
                <a:ea typeface="Open Sans" panose="020B0606030504020204" pitchFamily="34" charset="0"/>
                <a:cs typeface="Open Sans" panose="020B0606030504020204" pitchFamily="34" charset="0"/>
              </a:rPr>
              <a:t>Vaccine Administrator</a:t>
            </a:r>
          </a:p>
        </p:txBody>
      </p:sp>
      <p:pic>
        <p:nvPicPr>
          <p:cNvPr id="11" name="Picture 10">
            <a:extLst>
              <a:ext uri="{FF2B5EF4-FFF2-40B4-BE49-F238E27FC236}">
                <a16:creationId xmlns:a16="http://schemas.microsoft.com/office/drawing/2014/main" id="{0AB1D497-6F4A-4D42-B6DF-90EEF0B20878}"/>
              </a:ext>
            </a:extLst>
          </p:cNvPr>
          <p:cNvPicPr>
            <a:picLocks noChangeAspect="1"/>
          </p:cNvPicPr>
          <p:nvPr/>
        </p:nvPicPr>
        <p:blipFill>
          <a:blip r:embed="rId3"/>
          <a:stretch>
            <a:fillRect/>
          </a:stretch>
        </p:blipFill>
        <p:spPr>
          <a:xfrm>
            <a:off x="1453892" y="5862894"/>
            <a:ext cx="3401816" cy="2045916"/>
          </a:xfrm>
          <a:prstGeom prst="rect">
            <a:avLst/>
          </a:prstGeom>
        </p:spPr>
      </p:pic>
      <p:sp>
        <p:nvSpPr>
          <p:cNvPr id="29" name="Rectangle 28">
            <a:extLst>
              <a:ext uri="{FF2B5EF4-FFF2-40B4-BE49-F238E27FC236}">
                <a16:creationId xmlns:a16="http://schemas.microsoft.com/office/drawing/2014/main" id="{A549BA95-5D4B-4520-BDD2-6DDB319ACABD}"/>
              </a:ext>
            </a:extLst>
          </p:cNvPr>
          <p:cNvSpPr/>
          <p:nvPr/>
        </p:nvSpPr>
        <p:spPr>
          <a:xfrm flipH="1">
            <a:off x="2254719" y="2705276"/>
            <a:ext cx="2331136" cy="20916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8133162-2469-4B29-A622-A6B78AF62200}"/>
              </a:ext>
            </a:extLst>
          </p:cNvPr>
          <p:cNvSpPr/>
          <p:nvPr/>
        </p:nvSpPr>
        <p:spPr>
          <a:xfrm flipH="1">
            <a:off x="1492719" y="2342839"/>
            <a:ext cx="483863" cy="18792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B1215E8-0EB6-4061-9496-D1011FCFF638}"/>
              </a:ext>
            </a:extLst>
          </p:cNvPr>
          <p:cNvSpPr/>
          <p:nvPr/>
        </p:nvSpPr>
        <p:spPr>
          <a:xfrm flipH="1">
            <a:off x="1451602" y="6883381"/>
            <a:ext cx="1840391" cy="97563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D857379D-51C7-4EE9-AF75-BE6A22906546}"/>
              </a:ext>
            </a:extLst>
          </p:cNvPr>
          <p:cNvSpPr/>
          <p:nvPr/>
        </p:nvSpPr>
        <p:spPr>
          <a:xfrm flipH="1">
            <a:off x="4541211" y="7738034"/>
            <a:ext cx="309531" cy="1730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C0CD45B3-9E94-53BC-531B-5AF7E24F2798}"/>
              </a:ext>
            </a:extLst>
          </p:cNvPr>
          <p:cNvSpPr/>
          <p:nvPr/>
        </p:nvSpPr>
        <p:spPr>
          <a:xfrm>
            <a:off x="135466" y="3327414"/>
            <a:ext cx="6648200" cy="553998"/>
          </a:xfrm>
          <a:prstGeom prst="rect">
            <a:avLst/>
          </a:prstGeom>
        </p:spPr>
        <p:txBody>
          <a:bodyPr wrap="square" lIns="91440" tIns="45720" rIns="91440" bIns="45720" anchor="t">
            <a:spAutoFit/>
          </a:bodyPr>
          <a:lstStyle/>
          <a:p>
            <a:r>
              <a:rPr lang="en-US" sz="1000">
                <a:latin typeface="Open Sans"/>
                <a:ea typeface="Open Sans"/>
                <a:cs typeface="Open Sans"/>
              </a:rPr>
              <a:t>Please note that the Route of Administration is what will determine the dose size for the JYNNEOS vaccine. Vaccines administered via the intradermal route should be 0.1 mL, while vaccines administered via the subcutaneous route should be 0.5 </a:t>
            </a:r>
            <a:r>
              <a:rPr lang="en-US" sz="1000" err="1">
                <a:latin typeface="Open Sans"/>
                <a:ea typeface="Open Sans"/>
                <a:cs typeface="Open Sans"/>
              </a:rPr>
              <a:t>mL.</a:t>
            </a:r>
            <a:r>
              <a:rPr lang="en-US" sz="1000">
                <a:latin typeface="Open Sans"/>
                <a:ea typeface="Open Sans"/>
                <a:cs typeface="Open Sans"/>
              </a:rPr>
              <a:t> </a:t>
            </a:r>
            <a:endParaRPr lang="en-US"/>
          </a:p>
        </p:txBody>
      </p:sp>
      <p:pic>
        <p:nvPicPr>
          <p:cNvPr id="5" name="Picture 4" descr="Graphical user interface, text, application, email&#10;&#10;Description automatically generated">
            <a:extLst>
              <a:ext uri="{FF2B5EF4-FFF2-40B4-BE49-F238E27FC236}">
                <a16:creationId xmlns:a16="http://schemas.microsoft.com/office/drawing/2014/main" id="{542A455E-B639-617E-E805-B7DEBE78DE48}"/>
              </a:ext>
            </a:extLst>
          </p:cNvPr>
          <p:cNvPicPr>
            <a:picLocks noChangeAspect="1"/>
          </p:cNvPicPr>
          <p:nvPr/>
        </p:nvPicPr>
        <p:blipFill rotWithShape="1">
          <a:blip r:embed="rId2"/>
          <a:srcRect l="-33" t="34375" r="48649" b="55469"/>
          <a:stretch/>
        </p:blipFill>
        <p:spPr>
          <a:xfrm>
            <a:off x="900805" y="3964670"/>
            <a:ext cx="4791896" cy="576416"/>
          </a:xfrm>
          <a:prstGeom prst="rect">
            <a:avLst/>
          </a:prstGeom>
        </p:spPr>
      </p:pic>
      <p:sp>
        <p:nvSpPr>
          <p:cNvPr id="7" name="TextBox 6">
            <a:extLst>
              <a:ext uri="{FF2B5EF4-FFF2-40B4-BE49-F238E27FC236}">
                <a16:creationId xmlns:a16="http://schemas.microsoft.com/office/drawing/2014/main" id="{6FCECB3C-766C-F28C-50A8-28FB3263A1AF}"/>
              </a:ext>
            </a:extLst>
          </p:cNvPr>
          <p:cNvSpPr txBox="1"/>
          <p:nvPr/>
        </p:nvSpPr>
        <p:spPr>
          <a:xfrm>
            <a:off x="1456121" y="4657585"/>
            <a:ext cx="3506875" cy="230832"/>
          </a:xfrm>
          <a:prstGeom prst="rect">
            <a:avLst/>
          </a:prstGeom>
          <a:noFill/>
        </p:spPr>
        <p:txBody>
          <a:bodyPr wrap="square" lIns="91440" tIns="45720" rIns="91440" bIns="45720" rtlCol="0" anchor="t">
            <a:spAutoFit/>
          </a:bodyPr>
          <a:lstStyle/>
          <a:p>
            <a:pPr algn="ctr"/>
            <a:r>
              <a:rPr lang="en-US" sz="900" i="1">
                <a:latin typeface="Open Sans"/>
                <a:ea typeface="Open Sans"/>
                <a:cs typeface="Open Sans"/>
              </a:rPr>
              <a:t>Figure 7 – Route of Administration determines dose size</a:t>
            </a:r>
          </a:p>
        </p:txBody>
      </p:sp>
      <p:sp>
        <p:nvSpPr>
          <p:cNvPr id="13" name="Title 1">
            <a:extLst>
              <a:ext uri="{FF2B5EF4-FFF2-40B4-BE49-F238E27FC236}">
                <a16:creationId xmlns:a16="http://schemas.microsoft.com/office/drawing/2014/main" id="{C72DC4DE-0FE6-1375-3454-A20FD7E9BD61}"/>
              </a:ext>
            </a:extLst>
          </p:cNvPr>
          <p:cNvSpPr>
            <a:spLocks noGrp="1"/>
          </p:cNvSpPr>
          <p:nvPr>
            <p:ph type="title"/>
          </p:nvPr>
        </p:nvSpPr>
        <p:spPr>
          <a:xfrm>
            <a:off x="104717" y="196197"/>
            <a:ext cx="4419427" cy="517603"/>
          </a:xfrm>
        </p:spPr>
        <p:txBody>
          <a:bodyPr>
            <a:normAutofit fontScale="90000"/>
          </a:bodyPr>
          <a:lstStyle/>
          <a:p>
            <a:r>
              <a:rPr lang="en-US" sz="2000" b="1" dirty="0">
                <a:latin typeface="Open Sans Semibold"/>
                <a:ea typeface="Open Sans Semibold"/>
                <a:cs typeface="Open Sans Semibold"/>
              </a:rPr>
              <a:t>VASE+</a:t>
            </a:r>
            <a:br>
              <a:rPr lang="en-US" sz="1400" b="1" dirty="0"/>
            </a:br>
            <a:r>
              <a:rPr lang="en-US" sz="1400" b="1" dirty="0">
                <a:latin typeface="Open Sans Semibold"/>
                <a:ea typeface="Open Sans Semibold"/>
                <a:cs typeface="Open Sans Semibold"/>
              </a:rPr>
              <a:t>Job Aid – Log Vaccine Administration, </a:t>
            </a:r>
            <a:r>
              <a:rPr lang="en-US" sz="1400" b="1" dirty="0" err="1">
                <a:latin typeface="Open Sans Semibold"/>
                <a:ea typeface="Open Sans Semibold"/>
                <a:cs typeface="Open Sans Semibold"/>
              </a:rPr>
              <a:t>mpox</a:t>
            </a:r>
            <a:endParaRPr lang="en-US" sz="1400" b="1" dirty="0"/>
          </a:p>
        </p:txBody>
      </p:sp>
    </p:spTree>
    <p:extLst>
      <p:ext uri="{BB962C8B-B14F-4D97-AF65-F5344CB8AC3E}">
        <p14:creationId xmlns:p14="http://schemas.microsoft.com/office/powerpoint/2010/main" val="340396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D25FAD4-96DC-4C19-A70F-A0FD815B7E02}"/>
              </a:ext>
            </a:extLst>
          </p:cNvPr>
          <p:cNvPicPr>
            <a:picLocks noChangeAspect="1"/>
          </p:cNvPicPr>
          <p:nvPr/>
        </p:nvPicPr>
        <p:blipFill>
          <a:blip r:embed="rId2"/>
          <a:stretch>
            <a:fillRect/>
          </a:stretch>
        </p:blipFill>
        <p:spPr>
          <a:xfrm>
            <a:off x="671960" y="1364174"/>
            <a:ext cx="5514076" cy="1263816"/>
          </a:xfrm>
          <a:prstGeom prst="rect">
            <a:avLst/>
          </a:prstGeom>
        </p:spPr>
      </p:pic>
      <p:sp>
        <p:nvSpPr>
          <p:cNvPr id="65" name="Title 1">
            <a:extLst>
              <a:ext uri="{FF2B5EF4-FFF2-40B4-BE49-F238E27FC236}">
                <a16:creationId xmlns:a16="http://schemas.microsoft.com/office/drawing/2014/main" id="{9A08085D-2078-4506-A824-1D11197D6D88}"/>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a:p>
          <a:p>
            <a:pPr algn="r"/>
            <a:br>
              <a:rPr lang="en-US" sz="1100"/>
            </a:br>
            <a:r>
              <a:rPr lang="en-US" sz="1100">
                <a:latin typeface="Open Sans Semibold"/>
                <a:ea typeface="Open Sans Semibold"/>
                <a:cs typeface="Open Sans Semibold"/>
              </a:rPr>
              <a:t>Version 1.0</a:t>
            </a:r>
            <a:endParaRPr lang="en-US" sz="1100"/>
          </a:p>
        </p:txBody>
      </p:sp>
      <p:sp>
        <p:nvSpPr>
          <p:cNvPr id="8" name="Rectangle 7">
            <a:extLst>
              <a:ext uri="{FF2B5EF4-FFF2-40B4-BE49-F238E27FC236}">
                <a16:creationId xmlns:a16="http://schemas.microsoft.com/office/drawing/2014/main" id="{8954C48F-5911-4732-A83D-F3438D72B9C4}"/>
              </a:ext>
            </a:extLst>
          </p:cNvPr>
          <p:cNvSpPr/>
          <p:nvPr/>
        </p:nvSpPr>
        <p:spPr>
          <a:xfrm>
            <a:off x="211549" y="2884811"/>
            <a:ext cx="5962087" cy="1323439"/>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If a mistake has been made, a Site Admin will need to work with the vaccine administrator and the registrant to fix their information. The “Edit Vaccine” option is only available the day of the appointment and after the vaccine information was originally entered.  </a:t>
            </a:r>
          </a:p>
          <a:p>
            <a:endParaRPr lang="en-US" sz="1000">
              <a:latin typeface="Open Sans" panose="020B0606030504020204" pitchFamily="34" charset="0"/>
              <a:ea typeface="Open Sans" panose="020B0606030504020204" pitchFamily="34" charset="0"/>
              <a:cs typeface="Open Sans" panose="020B0606030504020204" pitchFamily="34" charset="0"/>
            </a:endParaRPr>
          </a:p>
          <a:p>
            <a:r>
              <a:rPr lang="en-US" sz="1000">
                <a:latin typeface="Open Sans" panose="020B0606030504020204" pitchFamily="34" charset="0"/>
                <a:ea typeface="Open Sans" panose="020B0606030504020204" pitchFamily="34" charset="0"/>
                <a:cs typeface="Open Sans" panose="020B0606030504020204" pitchFamily="34" charset="0"/>
              </a:rPr>
              <a:t>To edit the vaccine log information, the user must be on the “Checked Out” tab.  Click on the “Edit Vaccine” button under the “Edit Vaccine” column for the registrant whose vaccine information needs to be edited.</a:t>
            </a:r>
          </a:p>
          <a:p>
            <a:endParaRPr lang="en-US" sz="1000">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1BD147CB-8B8F-459B-8148-938F20450259}"/>
              </a:ext>
            </a:extLst>
          </p:cNvPr>
          <p:cNvSpPr txBox="1"/>
          <p:nvPr/>
        </p:nvSpPr>
        <p:spPr>
          <a:xfrm>
            <a:off x="1588615" y="5503075"/>
            <a:ext cx="3263325" cy="230832"/>
          </a:xfrm>
          <a:prstGeom prst="rect">
            <a:avLst/>
          </a:prstGeom>
          <a:noFill/>
        </p:spPr>
        <p:txBody>
          <a:bodyPr wrap="square" lIns="91440" tIns="45720" rIns="91440" bIns="45720" rtlCol="0" anchor="t">
            <a:spAutoFit/>
          </a:bodyPr>
          <a:lstStyle/>
          <a:p>
            <a:pPr algn="ctr"/>
            <a:r>
              <a:rPr lang="en-US" sz="900" i="1">
                <a:latin typeface="Open Sans"/>
                <a:ea typeface="Open Sans"/>
                <a:cs typeface="Open Sans"/>
              </a:rPr>
              <a:t>Figure 10 – Edit Vaccine Button</a:t>
            </a:r>
          </a:p>
        </p:txBody>
      </p:sp>
      <p:sp>
        <p:nvSpPr>
          <p:cNvPr id="14" name="Rectangle 13">
            <a:extLst>
              <a:ext uri="{FF2B5EF4-FFF2-40B4-BE49-F238E27FC236}">
                <a16:creationId xmlns:a16="http://schemas.microsoft.com/office/drawing/2014/main" id="{F69BD31F-899C-4CF0-9D6A-3E9D565CDEEB}"/>
              </a:ext>
            </a:extLst>
          </p:cNvPr>
          <p:cNvSpPr/>
          <p:nvPr/>
        </p:nvSpPr>
        <p:spPr>
          <a:xfrm>
            <a:off x="211549" y="863294"/>
            <a:ext cx="5962087" cy="400110"/>
          </a:xfrm>
          <a:prstGeom prst="rect">
            <a:avLst/>
          </a:prstGeom>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Upon successful completion of the Vaccine Administration form, the vaccinated registrant will automatically move to the “Checked Out” section of the clinic registrant list</a:t>
            </a:r>
          </a:p>
        </p:txBody>
      </p:sp>
      <p:sp>
        <p:nvSpPr>
          <p:cNvPr id="15" name="TextBox 14">
            <a:extLst>
              <a:ext uri="{FF2B5EF4-FFF2-40B4-BE49-F238E27FC236}">
                <a16:creationId xmlns:a16="http://schemas.microsoft.com/office/drawing/2014/main" id="{792A09B8-F162-4661-8FC9-96FC5E22FD38}"/>
              </a:ext>
            </a:extLst>
          </p:cNvPr>
          <p:cNvSpPr txBox="1"/>
          <p:nvPr/>
        </p:nvSpPr>
        <p:spPr>
          <a:xfrm>
            <a:off x="1516014" y="2613344"/>
            <a:ext cx="3263325" cy="230832"/>
          </a:xfrm>
          <a:prstGeom prst="rect">
            <a:avLst/>
          </a:prstGeom>
          <a:noFill/>
        </p:spPr>
        <p:txBody>
          <a:bodyPr wrap="square" lIns="91440" tIns="45720" rIns="91440" bIns="45720" rtlCol="0" anchor="t">
            <a:spAutoFit/>
          </a:bodyPr>
          <a:lstStyle/>
          <a:p>
            <a:pPr algn="ctr"/>
            <a:r>
              <a:rPr lang="en-US" sz="900" i="1">
                <a:latin typeface="Open Sans"/>
                <a:ea typeface="Open Sans"/>
                <a:cs typeface="Open Sans"/>
              </a:rPr>
              <a:t>Figure 9 – Checked Out Status</a:t>
            </a:r>
          </a:p>
        </p:txBody>
      </p:sp>
      <p:sp>
        <p:nvSpPr>
          <p:cNvPr id="16" name="Rectangle 15">
            <a:extLst>
              <a:ext uri="{FF2B5EF4-FFF2-40B4-BE49-F238E27FC236}">
                <a16:creationId xmlns:a16="http://schemas.microsoft.com/office/drawing/2014/main" id="{751216D6-1425-4E8E-8DC1-3362C7610516}"/>
              </a:ext>
            </a:extLst>
          </p:cNvPr>
          <p:cNvSpPr/>
          <p:nvPr/>
        </p:nvSpPr>
        <p:spPr>
          <a:xfrm>
            <a:off x="2890644" y="1375817"/>
            <a:ext cx="491655" cy="23565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8D04567-F7E2-421E-8CDF-8E25C7659489}"/>
              </a:ext>
            </a:extLst>
          </p:cNvPr>
          <p:cNvPicPr>
            <a:picLocks noChangeAspect="1"/>
          </p:cNvPicPr>
          <p:nvPr/>
        </p:nvPicPr>
        <p:blipFill>
          <a:blip r:embed="rId3"/>
          <a:stretch>
            <a:fillRect/>
          </a:stretch>
        </p:blipFill>
        <p:spPr>
          <a:xfrm>
            <a:off x="538000" y="4295052"/>
            <a:ext cx="5648036" cy="1155470"/>
          </a:xfrm>
          <a:prstGeom prst="rect">
            <a:avLst/>
          </a:prstGeom>
        </p:spPr>
      </p:pic>
      <p:sp>
        <p:nvSpPr>
          <p:cNvPr id="20" name="Rectangle 19">
            <a:extLst>
              <a:ext uri="{FF2B5EF4-FFF2-40B4-BE49-F238E27FC236}">
                <a16:creationId xmlns:a16="http://schemas.microsoft.com/office/drawing/2014/main" id="{21B5DEB5-E255-4A4E-89FF-16C6805E5E32}"/>
              </a:ext>
            </a:extLst>
          </p:cNvPr>
          <p:cNvSpPr/>
          <p:nvPr/>
        </p:nvSpPr>
        <p:spPr>
          <a:xfrm>
            <a:off x="4900554" y="5078253"/>
            <a:ext cx="491655" cy="23565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a:extLst>
              <a:ext uri="{FF2B5EF4-FFF2-40B4-BE49-F238E27FC236}">
                <a16:creationId xmlns:a16="http://schemas.microsoft.com/office/drawing/2014/main" id="{8B4296B8-27E0-4066-8360-7894D5D9568C}"/>
              </a:ext>
            </a:extLst>
          </p:cNvPr>
          <p:cNvPicPr>
            <a:picLocks noChangeAspect="1"/>
          </p:cNvPicPr>
          <p:nvPr/>
        </p:nvPicPr>
        <p:blipFill>
          <a:blip r:embed="rId4"/>
          <a:stretch>
            <a:fillRect/>
          </a:stretch>
        </p:blipFill>
        <p:spPr>
          <a:xfrm>
            <a:off x="584639" y="6301783"/>
            <a:ext cx="5688722" cy="2412726"/>
          </a:xfrm>
          <a:prstGeom prst="rect">
            <a:avLst/>
          </a:prstGeom>
        </p:spPr>
      </p:pic>
      <p:sp>
        <p:nvSpPr>
          <p:cNvPr id="24" name="TextBox 23">
            <a:extLst>
              <a:ext uri="{FF2B5EF4-FFF2-40B4-BE49-F238E27FC236}">
                <a16:creationId xmlns:a16="http://schemas.microsoft.com/office/drawing/2014/main" id="{B26C5F04-32FF-4841-AB8F-E080575F32A7}"/>
              </a:ext>
            </a:extLst>
          </p:cNvPr>
          <p:cNvSpPr txBox="1"/>
          <p:nvPr/>
        </p:nvSpPr>
        <p:spPr>
          <a:xfrm>
            <a:off x="211549" y="5949259"/>
            <a:ext cx="6489433" cy="246221"/>
          </a:xfrm>
          <a:prstGeom prst="rect">
            <a:avLst/>
          </a:prstGeom>
          <a:noFill/>
        </p:spPr>
        <p:txBody>
          <a:bodyPr wrap="square">
            <a:spAutoFit/>
          </a:bodyPr>
          <a:lstStyle/>
          <a:p>
            <a:r>
              <a:rPr lang="en-US" sz="1000">
                <a:latin typeface="Open Sans" panose="020B0606030504020204" pitchFamily="34" charset="0"/>
                <a:ea typeface="Open Sans" panose="020B0606030504020204" pitchFamily="34" charset="0"/>
                <a:cs typeface="Open Sans" panose="020B0606030504020204" pitchFamily="34" charset="0"/>
              </a:rPr>
              <a:t>The vaccine administration screen will display and edits can be made and saved. </a:t>
            </a:r>
          </a:p>
        </p:txBody>
      </p:sp>
      <p:sp>
        <p:nvSpPr>
          <p:cNvPr id="6" name="Title 1">
            <a:extLst>
              <a:ext uri="{FF2B5EF4-FFF2-40B4-BE49-F238E27FC236}">
                <a16:creationId xmlns:a16="http://schemas.microsoft.com/office/drawing/2014/main" id="{80EF141D-5430-3408-5C32-7C2605FC2120}"/>
              </a:ext>
            </a:extLst>
          </p:cNvPr>
          <p:cNvSpPr>
            <a:spLocks noGrp="1"/>
          </p:cNvSpPr>
          <p:nvPr>
            <p:ph type="title"/>
          </p:nvPr>
        </p:nvSpPr>
        <p:spPr>
          <a:xfrm>
            <a:off x="104717" y="196197"/>
            <a:ext cx="4419427" cy="517603"/>
          </a:xfrm>
        </p:spPr>
        <p:txBody>
          <a:bodyPr>
            <a:normAutofit fontScale="90000"/>
          </a:bodyPr>
          <a:lstStyle/>
          <a:p>
            <a:r>
              <a:rPr lang="en-US" sz="2000" b="1" dirty="0">
                <a:latin typeface="Open Sans Semibold"/>
                <a:ea typeface="Open Sans Semibold"/>
                <a:cs typeface="Open Sans Semibold"/>
              </a:rPr>
              <a:t>VASE+</a:t>
            </a:r>
            <a:br>
              <a:rPr lang="en-US" sz="1400" b="1" dirty="0"/>
            </a:br>
            <a:r>
              <a:rPr lang="en-US" sz="1400" b="1" dirty="0">
                <a:latin typeface="Open Sans Semibold"/>
                <a:ea typeface="Open Sans Semibold"/>
                <a:cs typeface="Open Sans Semibold"/>
              </a:rPr>
              <a:t>Job Aid – Log Vaccine Administration, </a:t>
            </a:r>
            <a:r>
              <a:rPr lang="en-US" sz="1400" b="1" dirty="0" err="1">
                <a:latin typeface="Open Sans Semibold"/>
                <a:ea typeface="Open Sans Semibold"/>
                <a:cs typeface="Open Sans Semibold"/>
              </a:rPr>
              <a:t>mpox</a:t>
            </a:r>
            <a:endParaRPr lang="en-US" sz="1400" b="1" dirty="0"/>
          </a:p>
        </p:txBody>
      </p:sp>
    </p:spTree>
    <p:extLst>
      <p:ext uri="{BB962C8B-B14F-4D97-AF65-F5344CB8AC3E}">
        <p14:creationId xmlns:p14="http://schemas.microsoft.com/office/powerpoint/2010/main" val="1220847540"/>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79B4E5-89DD-48A9-88F5-AB9B93E0C647}">
  <ds:schemaRefs>
    <ds:schemaRef ds:uri="99918207-70f4-4692-8e19-8fc913462058"/>
    <ds:schemaRef ds:uri="d0ca13b7-c6ed-42f9-9bda-57a4fb0cfcc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DA8087F-79A1-403B-8E95-6C74161092EF}">
  <ds:schemaRefs>
    <ds:schemaRef ds:uri="99918207-70f4-4692-8e19-8fc913462058"/>
    <ds:schemaRef ds:uri="d0ca13b7-c6ed-42f9-9bda-57a4fb0cfcc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CBC1B5B-FFB9-474F-BBA3-46078D5E4D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0</TotalTime>
  <Words>738</Words>
  <Application>Microsoft Office PowerPoint</Application>
  <PresentationFormat>Letter Paper (8.5x11 in)</PresentationFormat>
  <Paragraphs>46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Open Sans</vt:lpstr>
      <vt:lpstr>Open Sans Semibold</vt:lpstr>
      <vt:lpstr>VDH</vt:lpstr>
      <vt:lpstr>VASE+ Job Aid – Log Vaccine Administration, mpox</vt:lpstr>
      <vt:lpstr>VASE+ Job Aid – Log Vaccine Administration, mpox</vt:lpstr>
      <vt:lpstr>VASE+ Job Aid – Log Vaccine Administration, mpox</vt:lpstr>
      <vt:lpstr>VASE+ Job Aid – Log Vaccine Administration, mpox</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3</cp:revision>
  <dcterms:created xsi:type="dcterms:W3CDTF">2021-04-07T19:29:00Z</dcterms:created>
  <dcterms:modified xsi:type="dcterms:W3CDTF">2023-01-05T16:33:51Z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2021-06-25T15:32:28Z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99a56d7f-92ad-4459-9c53-e040e5fe0c1b</vt:lpwstr>
  </property>
  <property fmtid="{D5CDD505-2E9C-101B-9397-08002B2CF9AE}" pid="9" name="MSIP_Label_ea60d57e-af5b-4752-ac57-3e4f28ca11dc_ContentBits">
    <vt:lpwstr>0</vt:lpwstr>
  </property>
  <property fmtid="{D5CDD505-2E9C-101B-9397-08002B2CF9AE}" pid="10" name="MediaServiceImageTags">
    <vt:lpwstr/>
  </property>
</Properties>
</file>