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7"/>
  </p:notesMasterIdLst>
  <p:sldIdLst>
    <p:sldId id="260" r:id="rId5"/>
    <p:sldId id="261" r:id="rId6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emi, Molly" initials="NM" lastIdx="1" clrIdx="0">
    <p:extLst>
      <p:ext uri="{19B8F6BF-5375-455C-9EA6-DF929625EA0E}">
        <p15:presenceInfo xmlns:p15="http://schemas.microsoft.com/office/powerpoint/2012/main" userId="S::moniemi@deloitte.com::c43c65d8-9756-4f8e-a127-9ae6aff42cc9" providerId="AD"/>
      </p:ext>
    </p:extLst>
  </p:cmAuthor>
  <p:cmAuthor id="2" name="Wynn, Stephanie" initials="WS" lastIdx="2" clrIdx="1">
    <p:extLst>
      <p:ext uri="{19B8F6BF-5375-455C-9EA6-DF929625EA0E}">
        <p15:presenceInfo xmlns:p15="http://schemas.microsoft.com/office/powerpoint/2012/main" userId="S::stewynn@deloitte.com::fce63f8f-37c7-4291-9b68-f32264002518" providerId="AD"/>
      </p:ext>
    </p:extLst>
  </p:cmAuthor>
  <p:cmAuthor id="3" name="Ali, Zibraan" initials="AZ" lastIdx="4" clrIdx="2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150DF3-EFC9-40F6-86EC-1B1E8F370BA6}" v="129" dt="2022-10-25T15:23:30.185"/>
    <p1510:client id="{691203E6-2141-4E2A-8ABA-86BEB71C99D3}" v="187" dt="2022-10-07T18:43:32.791"/>
    <p1510:client id="{99BF7F49-3909-44F9-8EC6-6C4805D6FCEF}" v="1" dt="2022-10-03T19:02:51.5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21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emi, Molly" userId="S::moniemi@deloitte.com::c43c65d8-9756-4f8e-a127-9ae6aff42cc9" providerId="AD" clId="Web-{E2410D8B-40F0-4A17-B40B-E182D55FE2F2}"/>
    <pc:docChg chg="delSld">
      <pc:chgData name="Niemi, Molly" userId="S::moniemi@deloitte.com::c43c65d8-9756-4f8e-a127-9ae6aff42cc9" providerId="AD" clId="Web-{E2410D8B-40F0-4A17-B40B-E182D55FE2F2}" dt="2022-08-15T13:42:17.603" v="3"/>
      <pc:docMkLst>
        <pc:docMk/>
      </pc:docMkLst>
      <pc:sldChg chg="del">
        <pc:chgData name="Niemi, Molly" userId="S::moniemi@deloitte.com::c43c65d8-9756-4f8e-a127-9ae6aff42cc9" providerId="AD" clId="Web-{E2410D8B-40F0-4A17-B40B-E182D55FE2F2}" dt="2022-08-15T13:42:02.822" v="0"/>
        <pc:sldMkLst>
          <pc:docMk/>
          <pc:sldMk cId="2591542807" sldId="257"/>
        </pc:sldMkLst>
      </pc:sldChg>
      <pc:sldChg chg="delCm">
        <pc:chgData name="Niemi, Molly" userId="S::moniemi@deloitte.com::c43c65d8-9756-4f8e-a127-9ae6aff42cc9" providerId="AD" clId="Web-{E2410D8B-40F0-4A17-B40B-E182D55FE2F2}" dt="2022-08-15T13:42:17.603" v="3"/>
        <pc:sldMkLst>
          <pc:docMk/>
          <pc:sldMk cId="1758609409" sldId="259"/>
        </pc:sldMkLst>
      </pc:sldChg>
      <pc:sldChg chg="del">
        <pc:chgData name="Niemi, Molly" userId="S::moniemi@deloitte.com::c43c65d8-9756-4f8e-a127-9ae6aff42cc9" providerId="AD" clId="Web-{E2410D8B-40F0-4A17-B40B-E182D55FE2F2}" dt="2022-08-15T13:42:05.728" v="1"/>
        <pc:sldMkLst>
          <pc:docMk/>
          <pc:sldMk cId="920191938" sldId="261"/>
        </pc:sldMkLst>
      </pc:sldChg>
      <pc:sldChg chg="del">
        <pc:chgData name="Niemi, Molly" userId="S::moniemi@deloitte.com::c43c65d8-9756-4f8e-a127-9ae6aff42cc9" providerId="AD" clId="Web-{E2410D8B-40F0-4A17-B40B-E182D55FE2F2}" dt="2022-08-15T13:42:08.900" v="2"/>
        <pc:sldMkLst>
          <pc:docMk/>
          <pc:sldMk cId="4264261599" sldId="262"/>
        </pc:sldMkLst>
      </pc:sldChg>
    </pc:docChg>
  </pc:docChgLst>
  <pc:docChgLst>
    <pc:chgData name="Niemi, Molly" userId="S::moniemi@deloitte.com::c43c65d8-9756-4f8e-a127-9ae6aff42cc9" providerId="AD" clId="Web-{14F3BE0A-4ECA-447F-A4BC-E3EE3A9971BA}"/>
    <pc:docChg chg="modSld">
      <pc:chgData name="Niemi, Molly" userId="S::moniemi@deloitte.com::c43c65d8-9756-4f8e-a127-9ae6aff42cc9" providerId="AD" clId="Web-{14F3BE0A-4ECA-447F-A4BC-E3EE3A9971BA}" dt="2022-08-10T17:39:39.547" v="0" actId="20577"/>
      <pc:docMkLst>
        <pc:docMk/>
      </pc:docMkLst>
      <pc:sldChg chg="modSp">
        <pc:chgData name="Niemi, Molly" userId="S::moniemi@deloitte.com::c43c65d8-9756-4f8e-a127-9ae6aff42cc9" providerId="AD" clId="Web-{14F3BE0A-4ECA-447F-A4BC-E3EE3A9971BA}" dt="2022-08-10T17:39:39.547" v="0" actId="20577"/>
        <pc:sldMkLst>
          <pc:docMk/>
          <pc:sldMk cId="1758609409" sldId="259"/>
        </pc:sldMkLst>
        <pc:spChg chg="mod">
          <ac:chgData name="Niemi, Molly" userId="S::moniemi@deloitte.com::c43c65d8-9756-4f8e-a127-9ae6aff42cc9" providerId="AD" clId="Web-{14F3BE0A-4ECA-447F-A4BC-E3EE3A9971BA}" dt="2022-08-10T17:39:39.547" v="0" actId="20577"/>
          <ac:spMkLst>
            <pc:docMk/>
            <pc:sldMk cId="1758609409" sldId="259"/>
            <ac:spMk id="19" creationId="{E3D2660D-DA3F-4F91-9D2E-D85192EF32B0}"/>
          </ac:spMkLst>
        </pc:spChg>
      </pc:sldChg>
    </pc:docChg>
  </pc:docChgLst>
  <pc:docChgLst>
    <pc:chgData name="Ali, Zibraan" userId="fb472dd3-9df1-4a69-a75d-76c92106e5dd" providerId="ADAL" clId="{9D3DBE9E-7E95-4997-A42A-F9C9A4C9CF79}"/>
    <pc:docChg chg="custSel modSld">
      <pc:chgData name="Ali, Zibraan" userId="fb472dd3-9df1-4a69-a75d-76c92106e5dd" providerId="ADAL" clId="{9D3DBE9E-7E95-4997-A42A-F9C9A4C9CF79}" dt="2022-08-12T16:32:39.291" v="10" actId="1592"/>
      <pc:docMkLst>
        <pc:docMk/>
      </pc:docMkLst>
      <pc:sldChg chg="addCm delCm modCm">
        <pc:chgData name="Ali, Zibraan" userId="fb472dd3-9df1-4a69-a75d-76c92106e5dd" providerId="ADAL" clId="{9D3DBE9E-7E95-4997-A42A-F9C9A4C9CF79}" dt="2022-08-12T16:32:39.291" v="10" actId="1592"/>
        <pc:sldMkLst>
          <pc:docMk/>
          <pc:sldMk cId="2591542807" sldId="257"/>
        </pc:sldMkLst>
      </pc:sldChg>
    </pc:docChg>
  </pc:docChgLst>
  <pc:docChgLst>
    <pc:chgData name="Niemi, Molly" userId="c43c65d8-9756-4f8e-a127-9ae6aff42cc9" providerId="ADAL" clId="{1B465F89-10B8-4E8B-A1AF-5F233307EAEF}"/>
    <pc:docChg chg="undo custSel modSld">
      <pc:chgData name="Niemi, Molly" userId="c43c65d8-9756-4f8e-a127-9ae6aff42cc9" providerId="ADAL" clId="{1B465F89-10B8-4E8B-A1AF-5F233307EAEF}" dt="2022-08-12T15:03:32.049" v="1233" actId="20577"/>
      <pc:docMkLst>
        <pc:docMk/>
      </pc:docMkLst>
      <pc:sldChg chg="modSp mod">
        <pc:chgData name="Niemi, Molly" userId="c43c65d8-9756-4f8e-a127-9ae6aff42cc9" providerId="ADAL" clId="{1B465F89-10B8-4E8B-A1AF-5F233307EAEF}" dt="2022-08-12T14:37:18.277" v="1199" actId="27636"/>
        <pc:sldMkLst>
          <pc:docMk/>
          <pc:sldMk cId="2591542807" sldId="257"/>
        </pc:sldMkLst>
        <pc:spChg chg="mod">
          <ac:chgData name="Niemi, Molly" userId="c43c65d8-9756-4f8e-a127-9ae6aff42cc9" providerId="ADAL" clId="{1B465F89-10B8-4E8B-A1AF-5F233307EAEF}" dt="2022-08-12T14:37:18.277" v="1199" actId="27636"/>
          <ac:spMkLst>
            <pc:docMk/>
            <pc:sldMk cId="2591542807" sldId="257"/>
            <ac:spMk id="2" creationId="{91EFA906-3173-4B30-A96B-093EB80BA597}"/>
          </ac:spMkLst>
        </pc:spChg>
        <pc:spChg chg="mod">
          <ac:chgData name="Niemi, Molly" userId="c43c65d8-9756-4f8e-a127-9ae6aff42cc9" providerId="ADAL" clId="{1B465F89-10B8-4E8B-A1AF-5F233307EAEF}" dt="2022-08-12T14:04:02.560" v="1187" actId="20577"/>
          <ac:spMkLst>
            <pc:docMk/>
            <pc:sldMk cId="2591542807" sldId="257"/>
            <ac:spMk id="3" creationId="{9CDF0945-9BBA-4EF4-BAC2-A7965C4795DA}"/>
          </ac:spMkLst>
        </pc:spChg>
        <pc:spChg chg="mod">
          <ac:chgData name="Niemi, Molly" userId="c43c65d8-9756-4f8e-a127-9ae6aff42cc9" providerId="ADAL" clId="{1B465F89-10B8-4E8B-A1AF-5F233307EAEF}" dt="2022-08-10T13:10:42.848" v="652" actId="255"/>
          <ac:spMkLst>
            <pc:docMk/>
            <pc:sldMk cId="2591542807" sldId="257"/>
            <ac:spMk id="25" creationId="{C2D4D11C-DABA-45C8-900C-9174C53E6DD9}"/>
          </ac:spMkLst>
        </pc:spChg>
      </pc:sldChg>
      <pc:sldChg chg="addSp modSp mod addCm modCm">
        <pc:chgData name="Niemi, Molly" userId="c43c65d8-9756-4f8e-a127-9ae6aff42cc9" providerId="ADAL" clId="{1B465F89-10B8-4E8B-A1AF-5F233307EAEF}" dt="2022-08-12T15:03:32.049" v="1233" actId="20577"/>
        <pc:sldMkLst>
          <pc:docMk/>
          <pc:sldMk cId="1758609409" sldId="259"/>
        </pc:sldMkLst>
        <pc:spChg chg="add mod">
          <ac:chgData name="Niemi, Molly" userId="c43c65d8-9756-4f8e-a127-9ae6aff42cc9" providerId="ADAL" clId="{1B465F89-10B8-4E8B-A1AF-5F233307EAEF}" dt="2022-08-10T13:26:41.255" v="684" actId="20577"/>
          <ac:spMkLst>
            <pc:docMk/>
            <pc:sldMk cId="1758609409" sldId="259"/>
            <ac:spMk id="15" creationId="{62EEBA5A-1951-49F9-9512-9871CBCC352A}"/>
          </ac:spMkLst>
        </pc:spChg>
        <pc:spChg chg="add mod">
          <ac:chgData name="Niemi, Molly" userId="c43c65d8-9756-4f8e-a127-9ae6aff42cc9" providerId="ADAL" clId="{1B465F89-10B8-4E8B-A1AF-5F233307EAEF}" dt="2022-08-12T15:03:32.049" v="1233" actId="20577"/>
          <ac:spMkLst>
            <pc:docMk/>
            <pc:sldMk cId="1758609409" sldId="259"/>
            <ac:spMk id="19" creationId="{E3D2660D-DA3F-4F91-9D2E-D85192EF32B0}"/>
          </ac:spMkLst>
        </pc:spChg>
        <pc:cxnChg chg="add mod">
          <ac:chgData name="Niemi, Molly" userId="c43c65d8-9756-4f8e-a127-9ae6aff42cc9" providerId="ADAL" clId="{1B465F89-10B8-4E8B-A1AF-5F233307EAEF}" dt="2022-08-10T13:26:30.708" v="656" actId="1076"/>
          <ac:cxnSpMkLst>
            <pc:docMk/>
            <pc:sldMk cId="1758609409" sldId="259"/>
            <ac:cxnSpMk id="16" creationId="{45DFDF8D-F9C1-49F5-A9F6-E25BD3BAA7B5}"/>
          </ac:cxnSpMkLst>
        </pc:cxnChg>
        <pc:cxnChg chg="add mod">
          <ac:chgData name="Niemi, Molly" userId="c43c65d8-9756-4f8e-a127-9ae6aff42cc9" providerId="ADAL" clId="{1B465F89-10B8-4E8B-A1AF-5F233307EAEF}" dt="2022-08-10T13:26:30.708" v="656" actId="1076"/>
          <ac:cxnSpMkLst>
            <pc:docMk/>
            <pc:sldMk cId="1758609409" sldId="259"/>
            <ac:cxnSpMk id="18" creationId="{EB871782-A026-4DCE-B6BF-9ECD28A88B9B}"/>
          </ac:cxnSpMkLst>
        </pc:cxnChg>
      </pc:sldChg>
      <pc:sldChg chg="addSp delSp modSp mod">
        <pc:chgData name="Niemi, Molly" userId="c43c65d8-9756-4f8e-a127-9ae6aff42cc9" providerId="ADAL" clId="{1B465F89-10B8-4E8B-A1AF-5F233307EAEF}" dt="2022-08-10T13:08:57.881" v="650" actId="1076"/>
        <pc:sldMkLst>
          <pc:docMk/>
          <pc:sldMk cId="2133149274" sldId="260"/>
        </pc:sldMkLst>
        <pc:spChg chg="del mod">
          <ac:chgData name="Niemi, Molly" userId="c43c65d8-9756-4f8e-a127-9ae6aff42cc9" providerId="ADAL" clId="{1B465F89-10B8-4E8B-A1AF-5F233307EAEF}" dt="2022-08-09T20:46:46.766" v="10" actId="478"/>
          <ac:spMkLst>
            <pc:docMk/>
            <pc:sldMk cId="2133149274" sldId="260"/>
            <ac:spMk id="3" creationId="{9CDF0945-9BBA-4EF4-BAC2-A7965C4795DA}"/>
          </ac:spMkLst>
        </pc:spChg>
        <pc:spChg chg="add del mod">
          <ac:chgData name="Niemi, Molly" userId="c43c65d8-9756-4f8e-a127-9ae6aff42cc9" providerId="ADAL" clId="{1B465F89-10B8-4E8B-A1AF-5F233307EAEF}" dt="2022-08-09T20:46:59.573" v="13" actId="1076"/>
          <ac:spMkLst>
            <pc:docMk/>
            <pc:sldMk cId="2133149274" sldId="260"/>
            <ac:spMk id="5" creationId="{8A13FD6C-B39B-4F91-98E5-FA3F7E4734AB}"/>
          </ac:spMkLst>
        </pc:spChg>
        <pc:spChg chg="add mod">
          <ac:chgData name="Niemi, Molly" userId="c43c65d8-9756-4f8e-a127-9ae6aff42cc9" providerId="ADAL" clId="{1B465F89-10B8-4E8B-A1AF-5F233307EAEF}" dt="2022-08-10T13:08:49.942" v="649" actId="20577"/>
          <ac:spMkLst>
            <pc:docMk/>
            <pc:sldMk cId="2133149274" sldId="260"/>
            <ac:spMk id="19" creationId="{EA439DEC-2CAD-4FA3-A953-2A2F67CECDBF}"/>
          </ac:spMkLst>
        </pc:spChg>
        <pc:spChg chg="mod">
          <ac:chgData name="Niemi, Molly" userId="c43c65d8-9756-4f8e-a127-9ae6aff42cc9" providerId="ADAL" clId="{1B465F89-10B8-4E8B-A1AF-5F233307EAEF}" dt="2022-08-09T20:46:59.573" v="13" actId="1076"/>
          <ac:spMkLst>
            <pc:docMk/>
            <pc:sldMk cId="2133149274" sldId="260"/>
            <ac:spMk id="20" creationId="{4692B08B-AC0C-49C0-9F04-22BB78AD2FB5}"/>
          </ac:spMkLst>
        </pc:spChg>
        <pc:spChg chg="mod">
          <ac:chgData name="Niemi, Molly" userId="c43c65d8-9756-4f8e-a127-9ae6aff42cc9" providerId="ADAL" clId="{1B465F89-10B8-4E8B-A1AF-5F233307EAEF}" dt="2022-08-09T20:48:24.603" v="16" actId="1076"/>
          <ac:spMkLst>
            <pc:docMk/>
            <pc:sldMk cId="2133149274" sldId="260"/>
            <ac:spMk id="22" creationId="{B79E3ACF-B46D-46F1-B658-2236A5901A74}"/>
          </ac:spMkLst>
        </pc:spChg>
        <pc:spChg chg="mod">
          <ac:chgData name="Niemi, Molly" userId="c43c65d8-9756-4f8e-a127-9ae6aff42cc9" providerId="ADAL" clId="{1B465F89-10B8-4E8B-A1AF-5F233307EAEF}" dt="2022-08-09T20:48:24.603" v="16" actId="1076"/>
          <ac:spMkLst>
            <pc:docMk/>
            <pc:sldMk cId="2133149274" sldId="260"/>
            <ac:spMk id="23" creationId="{C7C6645C-8C71-4065-925A-B76369BF5B47}"/>
          </ac:spMkLst>
        </pc:spChg>
        <pc:spChg chg="mod">
          <ac:chgData name="Niemi, Molly" userId="c43c65d8-9756-4f8e-a127-9ae6aff42cc9" providerId="ADAL" clId="{1B465F89-10B8-4E8B-A1AF-5F233307EAEF}" dt="2022-08-09T20:48:24.603" v="16" actId="1076"/>
          <ac:spMkLst>
            <pc:docMk/>
            <pc:sldMk cId="2133149274" sldId="260"/>
            <ac:spMk id="24" creationId="{F0F71525-7C93-4BB1-800F-D4B6D63E44AF}"/>
          </ac:spMkLst>
        </pc:spChg>
        <pc:spChg chg="mod">
          <ac:chgData name="Niemi, Molly" userId="c43c65d8-9756-4f8e-a127-9ae6aff42cc9" providerId="ADAL" clId="{1B465F89-10B8-4E8B-A1AF-5F233307EAEF}" dt="2022-08-09T20:48:24.603" v="16" actId="1076"/>
          <ac:spMkLst>
            <pc:docMk/>
            <pc:sldMk cId="2133149274" sldId="260"/>
            <ac:spMk id="26" creationId="{21F3064B-E62B-4A15-B24C-0A6B2F598592}"/>
          </ac:spMkLst>
        </pc:spChg>
        <pc:spChg chg="mod">
          <ac:chgData name="Niemi, Molly" userId="c43c65d8-9756-4f8e-a127-9ae6aff42cc9" providerId="ADAL" clId="{1B465F89-10B8-4E8B-A1AF-5F233307EAEF}" dt="2022-08-10T13:08:57.881" v="650" actId="1076"/>
          <ac:spMkLst>
            <pc:docMk/>
            <pc:sldMk cId="2133149274" sldId="260"/>
            <ac:spMk id="31" creationId="{9AD9248A-4387-4D63-8690-A7B6ACEF3B92}"/>
          </ac:spMkLst>
        </pc:spChg>
        <pc:picChg chg="mod">
          <ac:chgData name="Niemi, Molly" userId="c43c65d8-9756-4f8e-a127-9ae6aff42cc9" providerId="ADAL" clId="{1B465F89-10B8-4E8B-A1AF-5F233307EAEF}" dt="2022-08-09T20:48:24.603" v="16" actId="1076"/>
          <ac:picMkLst>
            <pc:docMk/>
            <pc:sldMk cId="2133149274" sldId="260"/>
            <ac:picMk id="10" creationId="{0D074D9C-20E0-4C8F-9A60-DEA39B587946}"/>
          </ac:picMkLst>
        </pc:picChg>
        <pc:picChg chg="mod">
          <ac:chgData name="Niemi, Molly" userId="c43c65d8-9756-4f8e-a127-9ae6aff42cc9" providerId="ADAL" clId="{1B465F89-10B8-4E8B-A1AF-5F233307EAEF}" dt="2022-08-09T20:48:24.603" v="16" actId="1076"/>
          <ac:picMkLst>
            <pc:docMk/>
            <pc:sldMk cId="2133149274" sldId="260"/>
            <ac:picMk id="16" creationId="{9022834F-E4A9-4263-B412-69F163D8CD5C}"/>
          </ac:picMkLst>
        </pc:picChg>
        <pc:cxnChg chg="mod">
          <ac:chgData name="Niemi, Molly" userId="c43c65d8-9756-4f8e-a127-9ae6aff42cc9" providerId="ADAL" clId="{1B465F89-10B8-4E8B-A1AF-5F233307EAEF}" dt="2022-08-09T20:46:59.573" v="13" actId="1076"/>
          <ac:cxnSpMkLst>
            <pc:docMk/>
            <pc:sldMk cId="2133149274" sldId="260"/>
            <ac:cxnSpMk id="6" creationId="{657802E9-7ED4-44FE-AD84-7EFEAAB28FE6}"/>
          </ac:cxnSpMkLst>
        </pc:cxnChg>
        <pc:cxnChg chg="mod">
          <ac:chgData name="Niemi, Molly" userId="c43c65d8-9756-4f8e-a127-9ae6aff42cc9" providerId="ADAL" clId="{1B465F89-10B8-4E8B-A1AF-5F233307EAEF}" dt="2022-08-09T20:46:59.573" v="13" actId="1076"/>
          <ac:cxnSpMkLst>
            <pc:docMk/>
            <pc:sldMk cId="2133149274" sldId="260"/>
            <ac:cxnSpMk id="7" creationId="{FD7FB4C4-CFE4-49E3-98CA-92A359A9261D}"/>
          </ac:cxnSpMkLst>
        </pc:cxnChg>
      </pc:sldChg>
      <pc:sldChg chg="addSp delSp modSp mod">
        <pc:chgData name="Niemi, Molly" userId="c43c65d8-9756-4f8e-a127-9ae6aff42cc9" providerId="ADAL" clId="{1B465F89-10B8-4E8B-A1AF-5F233307EAEF}" dt="2022-08-12T14:37:31.045" v="1202" actId="478"/>
        <pc:sldMkLst>
          <pc:docMk/>
          <pc:sldMk cId="920191938" sldId="261"/>
        </pc:sldMkLst>
        <pc:spChg chg="del">
          <ac:chgData name="Niemi, Molly" userId="c43c65d8-9756-4f8e-a127-9ae6aff42cc9" providerId="ADAL" clId="{1B465F89-10B8-4E8B-A1AF-5F233307EAEF}" dt="2022-08-12T14:37:27.006" v="1200" actId="478"/>
          <ac:spMkLst>
            <pc:docMk/>
            <pc:sldMk cId="920191938" sldId="261"/>
            <ac:spMk id="2" creationId="{309CC63F-D171-47CD-9EB1-68C162408E6A}"/>
          </ac:spMkLst>
        </pc:spChg>
        <pc:spChg chg="add del mod">
          <ac:chgData name="Niemi, Molly" userId="c43c65d8-9756-4f8e-a127-9ae6aff42cc9" providerId="ADAL" clId="{1B465F89-10B8-4E8B-A1AF-5F233307EAEF}" dt="2022-08-12T14:37:31.045" v="1202" actId="478"/>
          <ac:spMkLst>
            <pc:docMk/>
            <pc:sldMk cId="920191938" sldId="261"/>
            <ac:spMk id="9" creationId="{8472B837-92E7-49E6-B850-AA4E6B77A992}"/>
          </ac:spMkLst>
        </pc:spChg>
        <pc:spChg chg="add mod">
          <ac:chgData name="Niemi, Molly" userId="c43c65d8-9756-4f8e-a127-9ae6aff42cc9" providerId="ADAL" clId="{1B465F89-10B8-4E8B-A1AF-5F233307EAEF}" dt="2022-08-12T14:37:27.888" v="1201"/>
          <ac:spMkLst>
            <pc:docMk/>
            <pc:sldMk cId="920191938" sldId="261"/>
            <ac:spMk id="20" creationId="{B844E209-C282-4F1A-B879-BAA4538C5516}"/>
          </ac:spMkLst>
        </pc:spChg>
      </pc:sldChg>
    </pc:docChg>
  </pc:docChgLst>
  <pc:docChgLst>
    <pc:chgData name="Wynn, Stephanie" userId="fce63f8f-37c7-4291-9b68-f32264002518" providerId="ADAL" clId="{BBFED569-3306-4E45-A277-089A3957D937}"/>
    <pc:docChg chg="undo custSel addSld delSld modSld sldOrd">
      <pc:chgData name="Wynn, Stephanie" userId="fce63f8f-37c7-4291-9b68-f32264002518" providerId="ADAL" clId="{BBFED569-3306-4E45-A277-089A3957D937}" dt="2022-08-09T14:35:56.248" v="456" actId="20577"/>
      <pc:docMkLst>
        <pc:docMk/>
      </pc:docMkLst>
      <pc:sldChg chg="addSp delSp modSp add del mod ord">
        <pc:chgData name="Wynn, Stephanie" userId="fce63f8f-37c7-4291-9b68-f32264002518" providerId="ADAL" clId="{BBFED569-3306-4E45-A277-089A3957D937}" dt="2022-08-09T13:23:08.896" v="326" actId="20577"/>
        <pc:sldMkLst>
          <pc:docMk/>
          <pc:sldMk cId="2591542807" sldId="257"/>
        </pc:sldMkLst>
        <pc:spChg chg="mod">
          <ac:chgData name="Wynn, Stephanie" userId="fce63f8f-37c7-4291-9b68-f32264002518" providerId="ADAL" clId="{BBFED569-3306-4E45-A277-089A3957D937}" dt="2022-08-09T13:21:25.602" v="309" actId="20577"/>
          <ac:spMkLst>
            <pc:docMk/>
            <pc:sldMk cId="2591542807" sldId="257"/>
            <ac:spMk id="2" creationId="{91EFA906-3173-4B30-A96B-093EB80BA597}"/>
          </ac:spMkLst>
        </pc:spChg>
        <pc:spChg chg="mod">
          <ac:chgData name="Wynn, Stephanie" userId="fce63f8f-37c7-4291-9b68-f32264002518" providerId="ADAL" clId="{BBFED569-3306-4E45-A277-089A3957D937}" dt="2022-08-08T19:43:27.845" v="142" actId="14100"/>
          <ac:spMkLst>
            <pc:docMk/>
            <pc:sldMk cId="2591542807" sldId="257"/>
            <ac:spMk id="3" creationId="{9CDF0945-9BBA-4EF4-BAC2-A7965C4795DA}"/>
          </ac:spMkLst>
        </pc:spChg>
        <pc:spChg chg="mod">
          <ac:chgData name="Wynn, Stephanie" userId="fce63f8f-37c7-4291-9b68-f32264002518" providerId="ADAL" clId="{BBFED569-3306-4E45-A277-089A3957D937}" dt="2022-08-09T13:23:08.896" v="326" actId="20577"/>
          <ac:spMkLst>
            <pc:docMk/>
            <pc:sldMk cId="2591542807" sldId="257"/>
            <ac:spMk id="4" creationId="{9DC8560D-31AE-4BFE-83E7-799454BCE4C9}"/>
          </ac:spMkLst>
        </pc:spChg>
        <pc:spChg chg="mod">
          <ac:chgData name="Wynn, Stephanie" userId="fce63f8f-37c7-4291-9b68-f32264002518" providerId="ADAL" clId="{BBFED569-3306-4E45-A277-089A3957D937}" dt="2022-08-08T19:43:44.328" v="163" actId="1036"/>
          <ac:spMkLst>
            <pc:docMk/>
            <pc:sldMk cId="2591542807" sldId="257"/>
            <ac:spMk id="5" creationId="{8A13FD6C-B39B-4F91-98E5-FA3F7E4734AB}"/>
          </ac:spMkLst>
        </pc:spChg>
        <pc:spChg chg="mod">
          <ac:chgData name="Wynn, Stephanie" userId="fce63f8f-37c7-4291-9b68-f32264002518" providerId="ADAL" clId="{BBFED569-3306-4E45-A277-089A3957D937}" dt="2022-08-08T19:44:27.289" v="230" actId="20577"/>
          <ac:spMkLst>
            <pc:docMk/>
            <pc:sldMk cId="2591542807" sldId="257"/>
            <ac:spMk id="20" creationId="{4692B08B-AC0C-49C0-9F04-22BB78AD2FB5}"/>
          </ac:spMkLst>
        </pc:spChg>
        <pc:spChg chg="add mod">
          <ac:chgData name="Wynn, Stephanie" userId="fce63f8f-37c7-4291-9b68-f32264002518" providerId="ADAL" clId="{BBFED569-3306-4E45-A277-089A3957D937}" dt="2022-08-08T19:44:01.929" v="219" actId="1035"/>
          <ac:spMkLst>
            <pc:docMk/>
            <pc:sldMk cId="2591542807" sldId="257"/>
            <ac:spMk id="22" creationId="{B79E3ACF-B46D-46F1-B658-2236A5901A74}"/>
          </ac:spMkLst>
        </pc:spChg>
        <pc:spChg chg="mod">
          <ac:chgData name="Wynn, Stephanie" userId="fce63f8f-37c7-4291-9b68-f32264002518" providerId="ADAL" clId="{BBFED569-3306-4E45-A277-089A3957D937}" dt="2022-08-08T19:44:05.512" v="227" actId="1036"/>
          <ac:spMkLst>
            <pc:docMk/>
            <pc:sldMk cId="2591542807" sldId="257"/>
            <ac:spMk id="23" creationId="{C7C6645C-8C71-4065-925A-B76369BF5B47}"/>
          </ac:spMkLst>
        </pc:spChg>
        <pc:spChg chg="mod">
          <ac:chgData name="Wynn, Stephanie" userId="fce63f8f-37c7-4291-9b68-f32264002518" providerId="ADAL" clId="{BBFED569-3306-4E45-A277-089A3957D937}" dt="2022-08-08T19:44:05.512" v="227" actId="1036"/>
          <ac:spMkLst>
            <pc:docMk/>
            <pc:sldMk cId="2591542807" sldId="257"/>
            <ac:spMk id="24" creationId="{F0F71525-7C93-4BB1-800F-D4B6D63E44AF}"/>
          </ac:spMkLst>
        </pc:spChg>
        <pc:spChg chg="mod">
          <ac:chgData name="Wynn, Stephanie" userId="fce63f8f-37c7-4291-9b68-f32264002518" providerId="ADAL" clId="{BBFED569-3306-4E45-A277-089A3957D937}" dt="2022-08-08T19:41:26.354" v="124" actId="1076"/>
          <ac:spMkLst>
            <pc:docMk/>
            <pc:sldMk cId="2591542807" sldId="257"/>
            <ac:spMk id="26" creationId="{21F3064B-E62B-4A15-B24C-0A6B2F598592}"/>
          </ac:spMkLst>
        </pc:spChg>
        <pc:spChg chg="mod">
          <ac:chgData name="Wynn, Stephanie" userId="fce63f8f-37c7-4291-9b68-f32264002518" providerId="ADAL" clId="{BBFED569-3306-4E45-A277-089A3957D937}" dt="2022-08-08T19:43:20.126" v="141" actId="1076"/>
          <ac:spMkLst>
            <pc:docMk/>
            <pc:sldMk cId="2591542807" sldId="257"/>
            <ac:spMk id="29" creationId="{47B2554E-069D-40BC-90A3-307F5F6B9B06}"/>
          </ac:spMkLst>
        </pc:spChg>
        <pc:spChg chg="mod">
          <ac:chgData name="Wynn, Stephanie" userId="fce63f8f-37c7-4291-9b68-f32264002518" providerId="ADAL" clId="{BBFED569-3306-4E45-A277-089A3957D937}" dt="2022-08-08T19:44:18.719" v="229" actId="6549"/>
          <ac:spMkLst>
            <pc:docMk/>
            <pc:sldMk cId="2591542807" sldId="257"/>
            <ac:spMk id="31" creationId="{9AD9248A-4387-4D63-8690-A7B6ACEF3B92}"/>
          </ac:spMkLst>
        </pc:spChg>
        <pc:spChg chg="mod">
          <ac:chgData name="Wynn, Stephanie" userId="fce63f8f-37c7-4291-9b68-f32264002518" providerId="ADAL" clId="{BBFED569-3306-4E45-A277-089A3957D937}" dt="2022-08-08T19:43:17.927" v="140" actId="14100"/>
          <ac:spMkLst>
            <pc:docMk/>
            <pc:sldMk cId="2591542807" sldId="257"/>
            <ac:spMk id="32" creationId="{BBD4CFAE-04A4-430E-8C0D-838CCEB2C63E}"/>
          </ac:spMkLst>
        </pc:spChg>
        <pc:picChg chg="del">
          <ac:chgData name="Wynn, Stephanie" userId="fce63f8f-37c7-4291-9b68-f32264002518" providerId="ADAL" clId="{BBFED569-3306-4E45-A277-089A3957D937}" dt="2022-08-08T19:43:00.880" v="133" actId="478"/>
          <ac:picMkLst>
            <pc:docMk/>
            <pc:sldMk cId="2591542807" sldId="257"/>
            <ac:picMk id="9" creationId="{7E72C8B4-4D03-4BD0-8373-840D960F661E}"/>
          </ac:picMkLst>
        </pc:picChg>
        <pc:picChg chg="add mod">
          <ac:chgData name="Wynn, Stephanie" userId="fce63f8f-37c7-4291-9b68-f32264002518" providerId="ADAL" clId="{BBFED569-3306-4E45-A277-089A3957D937}" dt="2022-08-08T19:44:01.929" v="219" actId="1035"/>
          <ac:picMkLst>
            <pc:docMk/>
            <pc:sldMk cId="2591542807" sldId="257"/>
            <ac:picMk id="10" creationId="{0D074D9C-20E0-4C8F-9A60-DEA39B587946}"/>
          </ac:picMkLst>
        </pc:picChg>
        <pc:picChg chg="add del">
          <ac:chgData name="Wynn, Stephanie" userId="fce63f8f-37c7-4291-9b68-f32264002518" providerId="ADAL" clId="{BBFED569-3306-4E45-A277-089A3957D937}" dt="2022-08-08T19:39:58.572" v="88" actId="22"/>
          <ac:picMkLst>
            <pc:docMk/>
            <pc:sldMk cId="2591542807" sldId="257"/>
            <ac:picMk id="12" creationId="{72476DA2-33F7-46E5-A0C5-5796B72599BC}"/>
          </ac:picMkLst>
        </pc:picChg>
        <pc:picChg chg="del">
          <ac:chgData name="Wynn, Stephanie" userId="fce63f8f-37c7-4291-9b68-f32264002518" providerId="ADAL" clId="{BBFED569-3306-4E45-A277-089A3957D937}" dt="2022-08-08T19:39:44.874" v="81" actId="478"/>
          <ac:picMkLst>
            <pc:docMk/>
            <pc:sldMk cId="2591542807" sldId="257"/>
            <ac:picMk id="13" creationId="{538209F7-0CEF-466A-9415-27787F597FCF}"/>
          </ac:picMkLst>
        </pc:picChg>
        <pc:picChg chg="add del">
          <ac:chgData name="Wynn, Stephanie" userId="fce63f8f-37c7-4291-9b68-f32264002518" providerId="ADAL" clId="{BBFED569-3306-4E45-A277-089A3957D937}" dt="2022-08-08T19:41:13.047" v="119" actId="478"/>
          <ac:picMkLst>
            <pc:docMk/>
            <pc:sldMk cId="2591542807" sldId="257"/>
            <ac:picMk id="15" creationId="{B87CC88B-999E-4794-B9C8-BD4E57DA5DFD}"/>
          </ac:picMkLst>
        </pc:picChg>
        <pc:picChg chg="add mod ord">
          <ac:chgData name="Wynn, Stephanie" userId="fce63f8f-37c7-4291-9b68-f32264002518" providerId="ADAL" clId="{BBFED569-3306-4E45-A277-089A3957D937}" dt="2022-08-08T19:44:09.761" v="228" actId="14100"/>
          <ac:picMkLst>
            <pc:docMk/>
            <pc:sldMk cId="2591542807" sldId="257"/>
            <ac:picMk id="16" creationId="{9022834F-E4A9-4263-B412-69F163D8CD5C}"/>
          </ac:picMkLst>
        </pc:picChg>
        <pc:picChg chg="add mod ord">
          <ac:chgData name="Wynn, Stephanie" userId="fce63f8f-37c7-4291-9b68-f32264002518" providerId="ADAL" clId="{BBFED569-3306-4E45-A277-089A3957D937}" dt="2022-08-08T19:43:12.219" v="138" actId="167"/>
          <ac:picMkLst>
            <pc:docMk/>
            <pc:sldMk cId="2591542807" sldId="257"/>
            <ac:picMk id="18" creationId="{6D71B5D0-4806-4AC2-9ECD-A0E761686B6B}"/>
          </ac:picMkLst>
        </pc:picChg>
        <pc:cxnChg chg="mod">
          <ac:chgData name="Wynn, Stephanie" userId="fce63f8f-37c7-4291-9b68-f32264002518" providerId="ADAL" clId="{BBFED569-3306-4E45-A277-089A3957D937}" dt="2022-08-08T19:43:44.328" v="163" actId="1036"/>
          <ac:cxnSpMkLst>
            <pc:docMk/>
            <pc:sldMk cId="2591542807" sldId="257"/>
            <ac:cxnSpMk id="6" creationId="{657802E9-7ED4-44FE-AD84-7EFEAAB28FE6}"/>
          </ac:cxnSpMkLst>
        </pc:cxnChg>
        <pc:cxnChg chg="mod">
          <ac:chgData name="Wynn, Stephanie" userId="fce63f8f-37c7-4291-9b68-f32264002518" providerId="ADAL" clId="{BBFED569-3306-4E45-A277-089A3957D937}" dt="2022-08-08T19:43:44.328" v="163" actId="1036"/>
          <ac:cxnSpMkLst>
            <pc:docMk/>
            <pc:sldMk cId="2591542807" sldId="257"/>
            <ac:cxnSpMk id="7" creationId="{FD7FB4C4-CFE4-49E3-98CA-92A359A9261D}"/>
          </ac:cxnSpMkLst>
        </pc:cxnChg>
      </pc:sldChg>
      <pc:sldChg chg="addSp delSp modSp mod">
        <pc:chgData name="Wynn, Stephanie" userId="fce63f8f-37c7-4291-9b68-f32264002518" providerId="ADAL" clId="{BBFED569-3306-4E45-A277-089A3957D937}" dt="2022-08-09T14:35:56.248" v="456" actId="20577"/>
        <pc:sldMkLst>
          <pc:docMk/>
          <pc:sldMk cId="1758609409" sldId="259"/>
        </pc:sldMkLst>
        <pc:spChg chg="mod">
          <ac:chgData name="Wynn, Stephanie" userId="fce63f8f-37c7-4291-9b68-f32264002518" providerId="ADAL" clId="{BBFED569-3306-4E45-A277-089A3957D937}" dt="2022-08-09T14:35:52.548" v="454" actId="20577"/>
          <ac:spMkLst>
            <pc:docMk/>
            <pc:sldMk cId="1758609409" sldId="259"/>
            <ac:spMk id="17" creationId="{376B3AEF-F4BB-46D6-B9C2-5CEC9AB7B59B}"/>
          </ac:spMkLst>
        </pc:spChg>
        <pc:spChg chg="mod">
          <ac:chgData name="Wynn, Stephanie" userId="fce63f8f-37c7-4291-9b68-f32264002518" providerId="ADAL" clId="{BBFED569-3306-4E45-A277-089A3957D937}" dt="2022-08-09T14:35:56.248" v="456" actId="20577"/>
          <ac:spMkLst>
            <pc:docMk/>
            <pc:sldMk cId="1758609409" sldId="259"/>
            <ac:spMk id="20" creationId="{F82A9E41-0A06-4E71-AE42-7613CF44D3B2}"/>
          </ac:spMkLst>
        </pc:spChg>
        <pc:spChg chg="mod">
          <ac:chgData name="Wynn, Stephanie" userId="fce63f8f-37c7-4291-9b68-f32264002518" providerId="ADAL" clId="{BBFED569-3306-4E45-A277-089A3957D937}" dt="2022-08-08T19:44:36.952" v="241" actId="20577"/>
          <ac:spMkLst>
            <pc:docMk/>
            <pc:sldMk cId="1758609409" sldId="259"/>
            <ac:spMk id="25" creationId="{8587E372-C9DA-42BB-9EBD-D6F5445010E2}"/>
          </ac:spMkLst>
        </pc:spChg>
        <pc:spChg chg="mod">
          <ac:chgData name="Wynn, Stephanie" userId="fce63f8f-37c7-4291-9b68-f32264002518" providerId="ADAL" clId="{BBFED569-3306-4E45-A277-089A3957D937}" dt="2022-08-08T19:48:50.074" v="273" actId="20577"/>
          <ac:spMkLst>
            <pc:docMk/>
            <pc:sldMk cId="1758609409" sldId="259"/>
            <ac:spMk id="39" creationId="{9B4442A8-D37E-4688-A15D-EF8C4FD8EBE4}"/>
          </ac:spMkLst>
        </pc:spChg>
        <pc:picChg chg="del">
          <ac:chgData name="Wynn, Stephanie" userId="fce63f8f-37c7-4291-9b68-f32264002518" providerId="ADAL" clId="{BBFED569-3306-4E45-A277-089A3957D937}" dt="2022-08-08T19:47:52.250" v="242" actId="478"/>
          <ac:picMkLst>
            <pc:docMk/>
            <pc:sldMk cId="1758609409" sldId="259"/>
            <ac:picMk id="5" creationId="{686F6E75-82E6-4890-B3B4-89EA8696BFC8}"/>
          </ac:picMkLst>
        </pc:picChg>
        <pc:picChg chg="add mod">
          <ac:chgData name="Wynn, Stephanie" userId="fce63f8f-37c7-4291-9b68-f32264002518" providerId="ADAL" clId="{BBFED569-3306-4E45-A277-089A3957D937}" dt="2022-08-08T19:48:09.990" v="252" actId="692"/>
          <ac:picMkLst>
            <pc:docMk/>
            <pc:sldMk cId="1758609409" sldId="259"/>
            <ac:picMk id="6" creationId="{4E04FE29-A734-4DE0-9BA9-85E5F574C602}"/>
          </ac:picMkLst>
        </pc:picChg>
        <pc:picChg chg="add mod">
          <ac:chgData name="Wynn, Stephanie" userId="fce63f8f-37c7-4291-9b68-f32264002518" providerId="ADAL" clId="{BBFED569-3306-4E45-A277-089A3957D937}" dt="2022-08-08T19:50:08.412" v="280" actId="692"/>
          <ac:picMkLst>
            <pc:docMk/>
            <pc:sldMk cId="1758609409" sldId="259"/>
            <ac:picMk id="8" creationId="{BAB40ADB-2D76-406C-9D3E-184BDBF781C2}"/>
          </ac:picMkLst>
        </pc:picChg>
        <pc:picChg chg="del">
          <ac:chgData name="Wynn, Stephanie" userId="fce63f8f-37c7-4291-9b68-f32264002518" providerId="ADAL" clId="{BBFED569-3306-4E45-A277-089A3957D937}" dt="2022-08-08T19:49:58.474" v="274" actId="478"/>
          <ac:picMkLst>
            <pc:docMk/>
            <pc:sldMk cId="1758609409" sldId="259"/>
            <ac:picMk id="9" creationId="{741C72E1-4B27-4B43-9FEC-EB5CFCD25DD2}"/>
          </ac:picMkLst>
        </pc:picChg>
      </pc:sldChg>
      <pc:sldChg chg="modSp mod">
        <pc:chgData name="Wynn, Stephanie" userId="fce63f8f-37c7-4291-9b68-f32264002518" providerId="ADAL" clId="{BBFED569-3306-4E45-A277-089A3957D937}" dt="2022-08-09T14:35:47.291" v="452" actId="20577"/>
        <pc:sldMkLst>
          <pc:docMk/>
          <pc:sldMk cId="2133149274" sldId="260"/>
        </pc:sldMkLst>
        <pc:spChg chg="mod">
          <ac:chgData name="Wynn, Stephanie" userId="fce63f8f-37c7-4291-9b68-f32264002518" providerId="ADAL" clId="{BBFED569-3306-4E45-A277-089A3957D937}" dt="2022-08-09T14:35:43.975" v="450" actId="20577"/>
          <ac:spMkLst>
            <pc:docMk/>
            <pc:sldMk cId="2133149274" sldId="260"/>
            <ac:spMk id="26" creationId="{21F3064B-E62B-4A15-B24C-0A6B2F598592}"/>
          </ac:spMkLst>
        </pc:spChg>
        <pc:spChg chg="mod">
          <ac:chgData name="Wynn, Stephanie" userId="fce63f8f-37c7-4291-9b68-f32264002518" providerId="ADAL" clId="{BBFED569-3306-4E45-A277-089A3957D937}" dt="2022-08-09T14:35:47.291" v="452" actId="20577"/>
          <ac:spMkLst>
            <pc:docMk/>
            <pc:sldMk cId="2133149274" sldId="260"/>
            <ac:spMk id="29" creationId="{47B2554E-069D-40BC-90A3-307F5F6B9B06}"/>
          </ac:spMkLst>
        </pc:spChg>
      </pc:sldChg>
      <pc:sldChg chg="addSp delSp modSp add mod">
        <pc:chgData name="Wynn, Stephanie" userId="fce63f8f-37c7-4291-9b68-f32264002518" providerId="ADAL" clId="{BBFED569-3306-4E45-A277-089A3957D937}" dt="2022-08-09T14:35:36.568" v="448" actId="1036"/>
        <pc:sldMkLst>
          <pc:docMk/>
          <pc:sldMk cId="920191938" sldId="261"/>
        </pc:sldMkLst>
        <pc:spChg chg="mod">
          <ac:chgData name="Wynn, Stephanie" userId="fce63f8f-37c7-4291-9b68-f32264002518" providerId="ADAL" clId="{BBFED569-3306-4E45-A277-089A3957D937}" dt="2022-08-09T13:22:58.673" v="322" actId="20577"/>
          <ac:spMkLst>
            <pc:docMk/>
            <pc:sldMk cId="920191938" sldId="261"/>
            <ac:spMk id="2" creationId="{309CC63F-D171-47CD-9EB1-68C162408E6A}"/>
          </ac:spMkLst>
        </pc:spChg>
        <pc:spChg chg="mod">
          <ac:chgData name="Wynn, Stephanie" userId="fce63f8f-37c7-4291-9b68-f32264002518" providerId="ADAL" clId="{BBFED569-3306-4E45-A277-089A3957D937}" dt="2022-08-09T14:35:17.581" v="413" actId="1035"/>
          <ac:spMkLst>
            <pc:docMk/>
            <pc:sldMk cId="920191938" sldId="261"/>
            <ac:spMk id="6" creationId="{96DC3FAC-057E-40F5-A119-0BEF69C7D4BC}"/>
          </ac:spMkLst>
        </pc:spChg>
        <pc:spChg chg="mod">
          <ac:chgData name="Wynn, Stephanie" userId="fce63f8f-37c7-4291-9b68-f32264002518" providerId="ADAL" clId="{BBFED569-3306-4E45-A277-089A3957D937}" dt="2022-08-09T14:35:14.556" v="407" actId="1035"/>
          <ac:spMkLst>
            <pc:docMk/>
            <pc:sldMk cId="920191938" sldId="261"/>
            <ac:spMk id="11" creationId="{724244F6-B236-4C5A-B3A2-B80769004E94}"/>
          </ac:spMkLst>
        </pc:spChg>
        <pc:spChg chg="mod">
          <ac:chgData name="Wynn, Stephanie" userId="fce63f8f-37c7-4291-9b68-f32264002518" providerId="ADAL" clId="{BBFED569-3306-4E45-A277-089A3957D937}" dt="2022-08-09T13:23:01.752" v="324" actId="20577"/>
          <ac:spMkLst>
            <pc:docMk/>
            <pc:sldMk cId="920191938" sldId="261"/>
            <ac:spMk id="12" creationId="{50D87397-0CCF-4BCA-841C-B7FC693B0D2E}"/>
          </ac:spMkLst>
        </pc:spChg>
        <pc:spChg chg="mod">
          <ac:chgData name="Wynn, Stephanie" userId="fce63f8f-37c7-4291-9b68-f32264002518" providerId="ADAL" clId="{BBFED569-3306-4E45-A277-089A3957D937}" dt="2022-08-09T14:35:36.568" v="448" actId="1036"/>
          <ac:spMkLst>
            <pc:docMk/>
            <pc:sldMk cId="920191938" sldId="261"/>
            <ac:spMk id="13" creationId="{E01C5459-BF95-4E34-8D3F-021FBB767299}"/>
          </ac:spMkLst>
        </pc:spChg>
        <pc:spChg chg="mod">
          <ac:chgData name="Wynn, Stephanie" userId="fce63f8f-37c7-4291-9b68-f32264002518" providerId="ADAL" clId="{BBFED569-3306-4E45-A277-089A3957D937}" dt="2022-08-09T14:35:30.991" v="440" actId="1035"/>
          <ac:spMkLst>
            <pc:docMk/>
            <pc:sldMk cId="920191938" sldId="261"/>
            <ac:spMk id="16" creationId="{9B2540DC-326A-4237-ACF2-6572001EE0B9}"/>
          </ac:spMkLst>
        </pc:spChg>
        <pc:spChg chg="mod">
          <ac:chgData name="Wynn, Stephanie" userId="fce63f8f-37c7-4291-9b68-f32264002518" providerId="ADAL" clId="{BBFED569-3306-4E45-A277-089A3957D937}" dt="2022-08-09T14:35:30.991" v="440" actId="1035"/>
          <ac:spMkLst>
            <pc:docMk/>
            <pc:sldMk cId="920191938" sldId="261"/>
            <ac:spMk id="17" creationId="{12A7A7A5-7332-46D0-9AA2-61549A3CDE76}"/>
          </ac:spMkLst>
        </pc:spChg>
        <pc:spChg chg="mod ord">
          <ac:chgData name="Wynn, Stephanie" userId="fce63f8f-37c7-4291-9b68-f32264002518" providerId="ADAL" clId="{BBFED569-3306-4E45-A277-089A3957D937}" dt="2022-08-09T14:35:30.991" v="440" actId="1035"/>
          <ac:spMkLst>
            <pc:docMk/>
            <pc:sldMk cId="920191938" sldId="261"/>
            <ac:spMk id="18" creationId="{B78A1DAB-7276-4339-AB7B-DF911F79F407}"/>
          </ac:spMkLst>
        </pc:spChg>
        <pc:spChg chg="mod ord">
          <ac:chgData name="Wynn, Stephanie" userId="fce63f8f-37c7-4291-9b68-f32264002518" providerId="ADAL" clId="{BBFED569-3306-4E45-A277-089A3957D937}" dt="2022-08-09T14:35:33.891" v="441" actId="1076"/>
          <ac:spMkLst>
            <pc:docMk/>
            <pc:sldMk cId="920191938" sldId="261"/>
            <ac:spMk id="19" creationId="{419F07C5-C6E0-4644-ABEC-12C50E84195D}"/>
          </ac:spMkLst>
        </pc:spChg>
        <pc:picChg chg="add mod ord">
          <ac:chgData name="Wynn, Stephanie" userId="fce63f8f-37c7-4291-9b68-f32264002518" providerId="ADAL" clId="{BBFED569-3306-4E45-A277-089A3957D937}" dt="2022-08-09T14:35:30.991" v="440" actId="1035"/>
          <ac:picMkLst>
            <pc:docMk/>
            <pc:sldMk cId="920191938" sldId="261"/>
            <ac:picMk id="4" creationId="{B3A0BE12-ECD1-4051-8202-73D974A64360}"/>
          </ac:picMkLst>
        </pc:picChg>
        <pc:picChg chg="del mod">
          <ac:chgData name="Wynn, Stephanie" userId="fce63f8f-37c7-4291-9b68-f32264002518" providerId="ADAL" clId="{BBFED569-3306-4E45-A277-089A3957D937}" dt="2022-08-09T13:24:16.153" v="328" actId="478"/>
          <ac:picMkLst>
            <pc:docMk/>
            <pc:sldMk cId="920191938" sldId="261"/>
            <ac:picMk id="9" creationId="{425B30B8-E8BA-4009-9DE0-BCAFF29F70A3}"/>
          </ac:picMkLst>
        </pc:picChg>
        <pc:picChg chg="add mod">
          <ac:chgData name="Wynn, Stephanie" userId="fce63f8f-37c7-4291-9b68-f32264002518" providerId="ADAL" clId="{BBFED569-3306-4E45-A277-089A3957D937}" dt="2022-08-09T14:35:30.991" v="440" actId="1035"/>
          <ac:picMkLst>
            <pc:docMk/>
            <pc:sldMk cId="920191938" sldId="261"/>
            <ac:picMk id="10" creationId="{EAF72944-F416-48E2-BDD3-58924FDC9AF4}"/>
          </ac:picMkLst>
        </pc:picChg>
        <pc:picChg chg="del">
          <ac:chgData name="Wynn, Stephanie" userId="fce63f8f-37c7-4291-9b68-f32264002518" providerId="ADAL" clId="{BBFED569-3306-4E45-A277-089A3957D937}" dt="2022-08-09T13:24:35.208" v="330" actId="478"/>
          <ac:picMkLst>
            <pc:docMk/>
            <pc:sldMk cId="920191938" sldId="261"/>
            <ac:picMk id="15" creationId="{881918A5-F49E-40FA-896C-52D96123275B}"/>
          </ac:picMkLst>
        </pc:picChg>
      </pc:sldChg>
      <pc:sldChg chg="add del">
        <pc:chgData name="Wynn, Stephanie" userId="fce63f8f-37c7-4291-9b68-f32264002518" providerId="ADAL" clId="{BBFED569-3306-4E45-A277-089A3957D937}" dt="2022-08-09T13:31:05.228" v="382" actId="47"/>
        <pc:sldMkLst>
          <pc:docMk/>
          <pc:sldMk cId="3210000113" sldId="262"/>
        </pc:sldMkLst>
      </pc:sldChg>
    </pc:docChg>
  </pc:docChgLst>
  <pc:docChgLst>
    <pc:chgData name="Wynn, Stephanie" userId="fce63f8f-37c7-4291-9b68-f32264002518" providerId="ADAL" clId="{F8644312-7831-4342-AE0A-A2A87D6EEAF0}"/>
    <pc:docChg chg="undo custSel addSld modSld">
      <pc:chgData name="Wynn, Stephanie" userId="fce63f8f-37c7-4291-9b68-f32264002518" providerId="ADAL" clId="{F8644312-7831-4342-AE0A-A2A87D6EEAF0}" dt="2022-08-12T15:36:57.212" v="2418" actId="20577"/>
      <pc:docMkLst>
        <pc:docMk/>
      </pc:docMkLst>
      <pc:sldChg chg="modSp mod addCm modCm">
        <pc:chgData name="Wynn, Stephanie" userId="fce63f8f-37c7-4291-9b68-f32264002518" providerId="ADAL" clId="{F8644312-7831-4342-AE0A-A2A87D6EEAF0}" dt="2022-08-12T15:36:24.972" v="2391" actId="20577"/>
        <pc:sldMkLst>
          <pc:docMk/>
          <pc:sldMk cId="2591542807" sldId="257"/>
        </pc:sldMkLst>
        <pc:spChg chg="mod">
          <ac:chgData name="Wynn, Stephanie" userId="fce63f8f-37c7-4291-9b68-f32264002518" providerId="ADAL" clId="{F8644312-7831-4342-AE0A-A2A87D6EEAF0}" dt="2022-08-12T15:36:24.972" v="2391" actId="20577"/>
          <ac:spMkLst>
            <pc:docMk/>
            <pc:sldMk cId="2591542807" sldId="257"/>
            <ac:spMk id="2" creationId="{91EFA906-3173-4B30-A96B-093EB80BA597}"/>
          </ac:spMkLst>
        </pc:spChg>
        <pc:spChg chg="mod">
          <ac:chgData name="Wynn, Stephanie" userId="fce63f8f-37c7-4291-9b68-f32264002518" providerId="ADAL" clId="{F8644312-7831-4342-AE0A-A2A87D6EEAF0}" dt="2022-08-12T15:35:31.588" v="2370" actId="20577"/>
          <ac:spMkLst>
            <pc:docMk/>
            <pc:sldMk cId="2591542807" sldId="257"/>
            <ac:spMk id="3" creationId="{9CDF0945-9BBA-4EF4-BAC2-A7965C4795DA}"/>
          </ac:spMkLst>
        </pc:spChg>
        <pc:spChg chg="mod">
          <ac:chgData name="Wynn, Stephanie" userId="fce63f8f-37c7-4291-9b68-f32264002518" providerId="ADAL" clId="{F8644312-7831-4342-AE0A-A2A87D6EEAF0}" dt="2022-08-12T15:35:38.589" v="2383" actId="20577"/>
          <ac:spMkLst>
            <pc:docMk/>
            <pc:sldMk cId="2591542807" sldId="257"/>
            <ac:spMk id="25" creationId="{C2D4D11C-DABA-45C8-900C-9174C53E6DD9}"/>
          </ac:spMkLst>
        </pc:spChg>
        <pc:spChg chg="mod">
          <ac:chgData name="Wynn, Stephanie" userId="fce63f8f-37c7-4291-9b68-f32264002518" providerId="ADAL" clId="{F8644312-7831-4342-AE0A-A2A87D6EEAF0}" dt="2022-08-10T18:07:37.995" v="1534" actId="113"/>
          <ac:spMkLst>
            <pc:docMk/>
            <pc:sldMk cId="2591542807" sldId="257"/>
            <ac:spMk id="26" creationId="{B80EC78E-8D43-4B34-A442-02C29ED84861}"/>
          </ac:spMkLst>
        </pc:spChg>
      </pc:sldChg>
      <pc:sldChg chg="addSp delSp modSp mod chgLayout">
        <pc:chgData name="Wynn, Stephanie" userId="fce63f8f-37c7-4291-9b68-f32264002518" providerId="ADAL" clId="{F8644312-7831-4342-AE0A-A2A87D6EEAF0}" dt="2022-08-11T15:59:49.629" v="2320" actId="1076"/>
        <pc:sldMkLst>
          <pc:docMk/>
          <pc:sldMk cId="1758609409" sldId="259"/>
        </pc:sldMkLst>
        <pc:spChg chg="add del mod">
          <ac:chgData name="Wynn, Stephanie" userId="fce63f8f-37c7-4291-9b68-f32264002518" providerId="ADAL" clId="{F8644312-7831-4342-AE0A-A2A87D6EEAF0}" dt="2022-08-10T18:06:48.300" v="1512" actId="6264"/>
          <ac:spMkLst>
            <pc:docMk/>
            <pc:sldMk cId="1758609409" sldId="259"/>
            <ac:spMk id="2" creationId="{C90780BF-DF29-4D7B-9FDE-469E6A658099}"/>
          </ac:spMkLst>
        </pc:spChg>
        <pc:spChg chg="mod ord">
          <ac:chgData name="Wynn, Stephanie" userId="fce63f8f-37c7-4291-9b68-f32264002518" providerId="ADAL" clId="{F8644312-7831-4342-AE0A-A2A87D6EEAF0}" dt="2022-08-10T18:06:48.300" v="1512" actId="6264"/>
          <ac:spMkLst>
            <pc:docMk/>
            <pc:sldMk cId="1758609409" sldId="259"/>
            <ac:spMk id="4" creationId="{7569E65B-FDE1-4E30-BF3A-BDEC1EF11C0B}"/>
          </ac:spMkLst>
        </pc:spChg>
        <pc:spChg chg="add del mod">
          <ac:chgData name="Wynn, Stephanie" userId="fce63f8f-37c7-4291-9b68-f32264002518" providerId="ADAL" clId="{F8644312-7831-4342-AE0A-A2A87D6EEAF0}" dt="2022-08-10T18:06:48.300" v="1512" actId="6264"/>
          <ac:spMkLst>
            <pc:docMk/>
            <pc:sldMk cId="1758609409" sldId="259"/>
            <ac:spMk id="5" creationId="{C40A7F08-B600-4E99-847E-CB7C90A1006C}"/>
          </ac:spMkLst>
        </pc:spChg>
        <pc:spChg chg="add del mod ord">
          <ac:chgData name="Wynn, Stephanie" userId="fce63f8f-37c7-4291-9b68-f32264002518" providerId="ADAL" clId="{F8644312-7831-4342-AE0A-A2A87D6EEAF0}" dt="2022-08-10T18:06:48.300" v="1512" actId="6264"/>
          <ac:spMkLst>
            <pc:docMk/>
            <pc:sldMk cId="1758609409" sldId="259"/>
            <ac:spMk id="7" creationId="{6025BC1F-4009-4E30-AA6B-6D43B53747FD}"/>
          </ac:spMkLst>
        </pc:spChg>
        <pc:spChg chg="mod">
          <ac:chgData name="Wynn, Stephanie" userId="fce63f8f-37c7-4291-9b68-f32264002518" providerId="ADAL" clId="{F8644312-7831-4342-AE0A-A2A87D6EEAF0}" dt="2022-08-10T18:14:40.221" v="1613" actId="20577"/>
          <ac:spMkLst>
            <pc:docMk/>
            <pc:sldMk cId="1758609409" sldId="259"/>
            <ac:spMk id="14" creationId="{9FDDA6C3-027B-4701-BB0B-7DC8C92F8D66}"/>
          </ac:spMkLst>
        </pc:spChg>
        <pc:spChg chg="mod">
          <ac:chgData name="Wynn, Stephanie" userId="fce63f8f-37c7-4291-9b68-f32264002518" providerId="ADAL" clId="{F8644312-7831-4342-AE0A-A2A87D6EEAF0}" dt="2022-08-11T15:59:49.629" v="2320" actId="1076"/>
          <ac:spMkLst>
            <pc:docMk/>
            <pc:sldMk cId="1758609409" sldId="259"/>
            <ac:spMk id="15" creationId="{62EEBA5A-1951-49F9-9512-9871CBCC352A}"/>
          </ac:spMkLst>
        </pc:spChg>
        <pc:spChg chg="mod">
          <ac:chgData name="Wynn, Stephanie" userId="fce63f8f-37c7-4291-9b68-f32264002518" providerId="ADAL" clId="{F8644312-7831-4342-AE0A-A2A87D6EEAF0}" dt="2022-08-10T18:02:46.394" v="1473" actId="20577"/>
          <ac:spMkLst>
            <pc:docMk/>
            <pc:sldMk cId="1758609409" sldId="259"/>
            <ac:spMk id="17" creationId="{376B3AEF-F4BB-46D6-B9C2-5CEC9AB7B59B}"/>
          </ac:spMkLst>
        </pc:spChg>
        <pc:spChg chg="mod">
          <ac:chgData name="Wynn, Stephanie" userId="fce63f8f-37c7-4291-9b68-f32264002518" providerId="ADAL" clId="{F8644312-7831-4342-AE0A-A2A87D6EEAF0}" dt="2022-08-11T15:59:49.629" v="2320" actId="1076"/>
          <ac:spMkLst>
            <pc:docMk/>
            <pc:sldMk cId="1758609409" sldId="259"/>
            <ac:spMk id="19" creationId="{E3D2660D-DA3F-4F91-9D2E-D85192EF32B0}"/>
          </ac:spMkLst>
        </pc:spChg>
        <pc:spChg chg="mod">
          <ac:chgData name="Wynn, Stephanie" userId="fce63f8f-37c7-4291-9b68-f32264002518" providerId="ADAL" clId="{F8644312-7831-4342-AE0A-A2A87D6EEAF0}" dt="2022-08-11T15:59:40.048" v="2319" actId="1076"/>
          <ac:spMkLst>
            <pc:docMk/>
            <pc:sldMk cId="1758609409" sldId="259"/>
            <ac:spMk id="20" creationId="{F82A9E41-0A06-4E71-AE42-7613CF44D3B2}"/>
          </ac:spMkLst>
        </pc:spChg>
        <pc:spChg chg="mod ord">
          <ac:chgData name="Wynn, Stephanie" userId="fce63f8f-37c7-4291-9b68-f32264002518" providerId="ADAL" clId="{F8644312-7831-4342-AE0A-A2A87D6EEAF0}" dt="2022-08-10T18:14:12.766" v="1607" actId="14100"/>
          <ac:spMkLst>
            <pc:docMk/>
            <pc:sldMk cId="1758609409" sldId="259"/>
            <ac:spMk id="25" creationId="{8587E372-C9DA-42BB-9EBD-D6F5445010E2}"/>
          </ac:spMkLst>
        </pc:spChg>
        <pc:spChg chg="mod">
          <ac:chgData name="Wynn, Stephanie" userId="fce63f8f-37c7-4291-9b68-f32264002518" providerId="ADAL" clId="{F8644312-7831-4342-AE0A-A2A87D6EEAF0}" dt="2022-08-11T15:53:58.499" v="2308" actId="6549"/>
          <ac:spMkLst>
            <pc:docMk/>
            <pc:sldMk cId="1758609409" sldId="259"/>
            <ac:spMk id="39" creationId="{9B4442A8-D37E-4688-A15D-EF8C4FD8EBE4}"/>
          </ac:spMkLst>
        </pc:spChg>
        <pc:picChg chg="mod">
          <ac:chgData name="Wynn, Stephanie" userId="fce63f8f-37c7-4291-9b68-f32264002518" providerId="ADAL" clId="{F8644312-7831-4342-AE0A-A2A87D6EEAF0}" dt="2022-08-11T15:59:40.048" v="2319" actId="1076"/>
          <ac:picMkLst>
            <pc:docMk/>
            <pc:sldMk cId="1758609409" sldId="259"/>
            <ac:picMk id="8" creationId="{BAB40ADB-2D76-406C-9D3E-184BDBF781C2}"/>
          </ac:picMkLst>
        </pc:picChg>
        <pc:cxnChg chg="mod">
          <ac:chgData name="Wynn, Stephanie" userId="fce63f8f-37c7-4291-9b68-f32264002518" providerId="ADAL" clId="{F8644312-7831-4342-AE0A-A2A87D6EEAF0}" dt="2022-08-11T15:59:49.629" v="2320" actId="1076"/>
          <ac:cxnSpMkLst>
            <pc:docMk/>
            <pc:sldMk cId="1758609409" sldId="259"/>
            <ac:cxnSpMk id="16" creationId="{45DFDF8D-F9C1-49F5-A9F6-E25BD3BAA7B5}"/>
          </ac:cxnSpMkLst>
        </pc:cxnChg>
        <pc:cxnChg chg="mod">
          <ac:chgData name="Wynn, Stephanie" userId="fce63f8f-37c7-4291-9b68-f32264002518" providerId="ADAL" clId="{F8644312-7831-4342-AE0A-A2A87D6EEAF0}" dt="2022-08-11T15:59:49.629" v="2320" actId="1076"/>
          <ac:cxnSpMkLst>
            <pc:docMk/>
            <pc:sldMk cId="1758609409" sldId="259"/>
            <ac:cxnSpMk id="18" creationId="{EB871782-A026-4DCE-B6BF-9ECD28A88B9B}"/>
          </ac:cxnSpMkLst>
        </pc:cxnChg>
      </pc:sldChg>
      <pc:sldChg chg="addSp delSp modSp mod chgLayout">
        <pc:chgData name="Wynn, Stephanie" userId="fce63f8f-37c7-4291-9b68-f32264002518" providerId="ADAL" clId="{F8644312-7831-4342-AE0A-A2A87D6EEAF0}" dt="2022-08-11T15:58:55.120" v="2318" actId="1038"/>
        <pc:sldMkLst>
          <pc:docMk/>
          <pc:sldMk cId="2133149274" sldId="260"/>
        </pc:sldMkLst>
        <pc:spChg chg="mod ord">
          <ac:chgData name="Wynn, Stephanie" userId="fce63f8f-37c7-4291-9b68-f32264002518" providerId="ADAL" clId="{F8644312-7831-4342-AE0A-A2A87D6EEAF0}" dt="2022-08-10T18:10:27.037" v="1569" actId="14100"/>
          <ac:spMkLst>
            <pc:docMk/>
            <pc:sldMk cId="2133149274" sldId="260"/>
            <ac:spMk id="2" creationId="{91EFA906-3173-4B30-A96B-093EB80BA597}"/>
          </ac:spMkLst>
        </pc:spChg>
        <pc:spChg chg="add del mod">
          <ac:chgData name="Wynn, Stephanie" userId="fce63f8f-37c7-4291-9b68-f32264002518" providerId="ADAL" clId="{F8644312-7831-4342-AE0A-A2A87D6EEAF0}" dt="2022-08-10T18:06:48.965" v="1514" actId="6264"/>
          <ac:spMkLst>
            <pc:docMk/>
            <pc:sldMk cId="2133149274" sldId="260"/>
            <ac:spMk id="3" creationId="{E50A57D8-BFBB-4EE9-80E3-C0BB9839A718}"/>
          </ac:spMkLst>
        </pc:spChg>
        <pc:spChg chg="add del mod ord">
          <ac:chgData name="Wynn, Stephanie" userId="fce63f8f-37c7-4291-9b68-f32264002518" providerId="ADAL" clId="{F8644312-7831-4342-AE0A-A2A87D6EEAF0}" dt="2022-08-10T18:06:48.965" v="1514" actId="6264"/>
          <ac:spMkLst>
            <pc:docMk/>
            <pc:sldMk cId="2133149274" sldId="260"/>
            <ac:spMk id="8" creationId="{CD1F9507-E3AD-4E41-B960-120835DA6CEC}"/>
          </ac:spMkLst>
        </pc:spChg>
        <pc:spChg chg="mod">
          <ac:chgData name="Wynn, Stephanie" userId="fce63f8f-37c7-4291-9b68-f32264002518" providerId="ADAL" clId="{F8644312-7831-4342-AE0A-A2A87D6EEAF0}" dt="2022-08-10T18:13:00.973" v="1582" actId="20577"/>
          <ac:spMkLst>
            <pc:docMk/>
            <pc:sldMk cId="2133149274" sldId="260"/>
            <ac:spMk id="19" creationId="{EA439DEC-2CAD-4FA3-A953-2A2F67CECDBF}"/>
          </ac:spMkLst>
        </pc:spChg>
        <pc:spChg chg="mod">
          <ac:chgData name="Wynn, Stephanie" userId="fce63f8f-37c7-4291-9b68-f32264002518" providerId="ADAL" clId="{F8644312-7831-4342-AE0A-A2A87D6EEAF0}" dt="2022-08-11T15:53:22.305" v="2306" actId="20577"/>
          <ac:spMkLst>
            <pc:docMk/>
            <pc:sldMk cId="2133149274" sldId="260"/>
            <ac:spMk id="20" creationId="{4692B08B-AC0C-49C0-9F04-22BB78AD2FB5}"/>
          </ac:spMkLst>
        </pc:spChg>
        <pc:spChg chg="mod">
          <ac:chgData name="Wynn, Stephanie" userId="fce63f8f-37c7-4291-9b68-f32264002518" providerId="ADAL" clId="{F8644312-7831-4342-AE0A-A2A87D6EEAF0}" dt="2022-08-11T15:58:55.120" v="2318" actId="1038"/>
          <ac:spMkLst>
            <pc:docMk/>
            <pc:sldMk cId="2133149274" sldId="260"/>
            <ac:spMk id="23" creationId="{C7C6645C-8C71-4065-925A-B76369BF5B47}"/>
          </ac:spMkLst>
        </pc:spChg>
        <pc:spChg chg="mod">
          <ac:chgData name="Wynn, Stephanie" userId="fce63f8f-37c7-4291-9b68-f32264002518" providerId="ADAL" clId="{F8644312-7831-4342-AE0A-A2A87D6EEAF0}" dt="2022-08-11T15:58:46.341" v="2315" actId="1076"/>
          <ac:spMkLst>
            <pc:docMk/>
            <pc:sldMk cId="2133149274" sldId="260"/>
            <ac:spMk id="24" creationId="{F0F71525-7C93-4BB1-800F-D4B6D63E44AF}"/>
          </ac:spMkLst>
        </pc:spChg>
        <pc:spChg chg="mod">
          <ac:chgData name="Wynn, Stephanie" userId="fce63f8f-37c7-4291-9b68-f32264002518" providerId="ADAL" clId="{F8644312-7831-4342-AE0A-A2A87D6EEAF0}" dt="2022-08-10T17:58:49.584" v="1413" actId="20577"/>
          <ac:spMkLst>
            <pc:docMk/>
            <pc:sldMk cId="2133149274" sldId="260"/>
            <ac:spMk id="26" creationId="{21F3064B-E62B-4A15-B24C-0A6B2F598592}"/>
          </ac:spMkLst>
        </pc:spChg>
        <pc:spChg chg="mod">
          <ac:chgData name="Wynn, Stephanie" userId="fce63f8f-37c7-4291-9b68-f32264002518" providerId="ADAL" clId="{F8644312-7831-4342-AE0A-A2A87D6EEAF0}" dt="2022-08-10T18:01:03.210" v="1425" actId="20577"/>
          <ac:spMkLst>
            <pc:docMk/>
            <pc:sldMk cId="2133149274" sldId="260"/>
            <ac:spMk id="29" creationId="{47B2554E-069D-40BC-90A3-307F5F6B9B06}"/>
          </ac:spMkLst>
        </pc:spChg>
        <pc:spChg chg="mod">
          <ac:chgData name="Wynn, Stephanie" userId="fce63f8f-37c7-4291-9b68-f32264002518" providerId="ADAL" clId="{F8644312-7831-4342-AE0A-A2A87D6EEAF0}" dt="2022-08-10T18:12:38.501" v="1571" actId="20577"/>
          <ac:spMkLst>
            <pc:docMk/>
            <pc:sldMk cId="2133149274" sldId="260"/>
            <ac:spMk id="31" creationId="{9AD9248A-4387-4D63-8690-A7B6ACEF3B92}"/>
          </ac:spMkLst>
        </pc:spChg>
        <pc:picChg chg="add mod ord">
          <ac:chgData name="Wynn, Stephanie" userId="fce63f8f-37c7-4291-9b68-f32264002518" providerId="ADAL" clId="{F8644312-7831-4342-AE0A-A2A87D6EEAF0}" dt="2022-08-11T15:58:42.349" v="2314" actId="167"/>
          <ac:picMkLst>
            <pc:docMk/>
            <pc:sldMk cId="2133149274" sldId="260"/>
            <ac:picMk id="8" creationId="{48DCC1AC-DC0B-4F75-9DED-429BA739AF26}"/>
          </ac:picMkLst>
        </pc:picChg>
        <pc:picChg chg="del">
          <ac:chgData name="Wynn, Stephanie" userId="fce63f8f-37c7-4291-9b68-f32264002518" providerId="ADAL" clId="{F8644312-7831-4342-AE0A-A2A87D6EEAF0}" dt="2022-08-11T15:58:14.361" v="2309" actId="478"/>
          <ac:picMkLst>
            <pc:docMk/>
            <pc:sldMk cId="2133149274" sldId="260"/>
            <ac:picMk id="16" creationId="{9022834F-E4A9-4263-B412-69F163D8CD5C}"/>
          </ac:picMkLst>
        </pc:picChg>
      </pc:sldChg>
      <pc:sldChg chg="addSp delSp modSp mod chgLayout">
        <pc:chgData name="Wynn, Stephanie" userId="fce63f8f-37c7-4291-9b68-f32264002518" providerId="ADAL" clId="{F8644312-7831-4342-AE0A-A2A87D6EEAF0}" dt="2022-08-12T15:36:57.212" v="2418" actId="20577"/>
        <pc:sldMkLst>
          <pc:docMk/>
          <pc:sldMk cId="920191938" sldId="261"/>
        </pc:sldMkLst>
        <pc:spChg chg="mod ord">
          <ac:chgData name="Wynn, Stephanie" userId="fce63f8f-37c7-4291-9b68-f32264002518" providerId="ADAL" clId="{F8644312-7831-4342-AE0A-A2A87D6EEAF0}" dt="2022-08-10T18:09:56.433" v="1566" actId="2711"/>
          <ac:spMkLst>
            <pc:docMk/>
            <pc:sldMk cId="920191938" sldId="261"/>
            <ac:spMk id="2" creationId="{309CC63F-D171-47CD-9EB1-68C162408E6A}"/>
          </ac:spMkLst>
        </pc:spChg>
        <pc:spChg chg="add del mod">
          <ac:chgData name="Wynn, Stephanie" userId="fce63f8f-37c7-4291-9b68-f32264002518" providerId="ADAL" clId="{F8644312-7831-4342-AE0A-A2A87D6EEAF0}" dt="2022-08-10T18:06:50.302" v="1515" actId="6264"/>
          <ac:spMkLst>
            <pc:docMk/>
            <pc:sldMk cId="920191938" sldId="261"/>
            <ac:spMk id="3" creationId="{7294C2A3-E71F-40F1-8552-68EC1AADC3FD}"/>
          </ac:spMkLst>
        </pc:spChg>
        <pc:spChg chg="add del mod ord">
          <ac:chgData name="Wynn, Stephanie" userId="fce63f8f-37c7-4291-9b68-f32264002518" providerId="ADAL" clId="{F8644312-7831-4342-AE0A-A2A87D6EEAF0}" dt="2022-08-10T18:06:50.302" v="1515" actId="6264"/>
          <ac:spMkLst>
            <pc:docMk/>
            <pc:sldMk cId="920191938" sldId="261"/>
            <ac:spMk id="8" creationId="{D55F9113-B516-4FC0-965C-2071409337CF}"/>
          </ac:spMkLst>
        </pc:spChg>
        <pc:spChg chg="mod">
          <ac:chgData name="Wynn, Stephanie" userId="fce63f8f-37c7-4291-9b68-f32264002518" providerId="ADAL" clId="{F8644312-7831-4342-AE0A-A2A87D6EEAF0}" dt="2022-08-12T15:36:57.212" v="2418" actId="20577"/>
          <ac:spMkLst>
            <pc:docMk/>
            <pc:sldMk cId="920191938" sldId="261"/>
            <ac:spMk id="20" creationId="{B844E209-C282-4F1A-B879-BAA4538C5516}"/>
          </ac:spMkLst>
        </pc:spChg>
        <pc:picChg chg="add mod ord">
          <ac:chgData name="Wynn, Stephanie" userId="fce63f8f-37c7-4291-9b68-f32264002518" providerId="ADAL" clId="{F8644312-7831-4342-AE0A-A2A87D6EEAF0}" dt="2022-08-12T13:49:44.402" v="2329" actId="1076"/>
          <ac:picMkLst>
            <pc:docMk/>
            <pc:sldMk cId="920191938" sldId="261"/>
            <ac:picMk id="8" creationId="{7CCF4ED9-093D-49F4-98B9-C63C9B7DE8F5}"/>
          </ac:picMkLst>
        </pc:picChg>
        <pc:picChg chg="del">
          <ac:chgData name="Wynn, Stephanie" userId="fce63f8f-37c7-4291-9b68-f32264002518" providerId="ADAL" clId="{F8644312-7831-4342-AE0A-A2A87D6EEAF0}" dt="2022-08-12T13:49:03.287" v="2324" actId="478"/>
          <ac:picMkLst>
            <pc:docMk/>
            <pc:sldMk cId="920191938" sldId="261"/>
            <ac:picMk id="10" creationId="{EAF72944-F416-48E2-BDD3-58924FDC9AF4}"/>
          </ac:picMkLst>
        </pc:picChg>
      </pc:sldChg>
      <pc:sldChg chg="addSp delSp modSp add mod addCm delCm modCm chgLayout">
        <pc:chgData name="Wynn, Stephanie" userId="fce63f8f-37c7-4291-9b68-f32264002518" providerId="ADAL" clId="{F8644312-7831-4342-AE0A-A2A87D6EEAF0}" dt="2022-08-11T16:02:39.878" v="2323" actId="1038"/>
        <pc:sldMkLst>
          <pc:docMk/>
          <pc:sldMk cId="4264261599" sldId="262"/>
        </pc:sldMkLst>
        <pc:spChg chg="mod ord">
          <ac:chgData name="Wynn, Stephanie" userId="fce63f8f-37c7-4291-9b68-f32264002518" providerId="ADAL" clId="{F8644312-7831-4342-AE0A-A2A87D6EEAF0}" dt="2022-08-10T18:06:43.532" v="1509" actId="6264"/>
          <ac:spMkLst>
            <pc:docMk/>
            <pc:sldMk cId="4264261599" sldId="262"/>
            <ac:spMk id="4" creationId="{7569E65B-FDE1-4E30-BF3A-BDEC1EF11C0B}"/>
          </ac:spMkLst>
        </pc:spChg>
        <pc:spChg chg="del">
          <ac:chgData name="Wynn, Stephanie" userId="fce63f8f-37c7-4291-9b68-f32264002518" providerId="ADAL" clId="{F8644312-7831-4342-AE0A-A2A87D6EEAF0}" dt="2022-08-10T16:39:37.141" v="29" actId="478"/>
          <ac:spMkLst>
            <pc:docMk/>
            <pc:sldMk cId="4264261599" sldId="262"/>
            <ac:spMk id="14" creationId="{9FDDA6C3-027B-4701-BB0B-7DC8C92F8D66}"/>
          </ac:spMkLst>
        </pc:spChg>
        <pc:spChg chg="mod">
          <ac:chgData name="Wynn, Stephanie" userId="fce63f8f-37c7-4291-9b68-f32264002518" providerId="ADAL" clId="{F8644312-7831-4342-AE0A-A2A87D6EEAF0}" dt="2022-08-10T17:31:02.270" v="994" actId="1035"/>
          <ac:spMkLst>
            <pc:docMk/>
            <pc:sldMk cId="4264261599" sldId="262"/>
            <ac:spMk id="15" creationId="{62EEBA5A-1951-49F9-9512-9871CBCC352A}"/>
          </ac:spMkLst>
        </pc:spChg>
        <pc:spChg chg="del">
          <ac:chgData name="Wynn, Stephanie" userId="fce63f8f-37c7-4291-9b68-f32264002518" providerId="ADAL" clId="{F8644312-7831-4342-AE0A-A2A87D6EEAF0}" dt="2022-08-10T16:42:21.183" v="129" actId="478"/>
          <ac:spMkLst>
            <pc:docMk/>
            <pc:sldMk cId="4264261599" sldId="262"/>
            <ac:spMk id="17" creationId="{376B3AEF-F4BB-46D6-B9C2-5CEC9AB7B59B}"/>
          </ac:spMkLst>
        </pc:spChg>
        <pc:spChg chg="mod">
          <ac:chgData name="Wynn, Stephanie" userId="fce63f8f-37c7-4291-9b68-f32264002518" providerId="ADAL" clId="{F8644312-7831-4342-AE0A-A2A87D6EEAF0}" dt="2022-08-10T18:32:23.862" v="2254" actId="20577"/>
          <ac:spMkLst>
            <pc:docMk/>
            <pc:sldMk cId="4264261599" sldId="262"/>
            <ac:spMk id="19" creationId="{E3D2660D-DA3F-4F91-9D2E-D85192EF32B0}"/>
          </ac:spMkLst>
        </pc:spChg>
        <pc:spChg chg="mod">
          <ac:chgData name="Wynn, Stephanie" userId="fce63f8f-37c7-4291-9b68-f32264002518" providerId="ADAL" clId="{F8644312-7831-4342-AE0A-A2A87D6EEAF0}" dt="2022-08-10T18:16:58.595" v="1624" actId="1076"/>
          <ac:spMkLst>
            <pc:docMk/>
            <pc:sldMk cId="4264261599" sldId="262"/>
            <ac:spMk id="20" creationId="{F82A9E41-0A06-4E71-AE42-7613CF44D3B2}"/>
          </ac:spMkLst>
        </pc:spChg>
        <pc:spChg chg="add mod ord">
          <ac:chgData name="Wynn, Stephanie" userId="fce63f8f-37c7-4291-9b68-f32264002518" providerId="ADAL" clId="{F8644312-7831-4342-AE0A-A2A87D6EEAF0}" dt="2022-08-11T13:57:14.954" v="2286" actId="20577"/>
          <ac:spMkLst>
            <pc:docMk/>
            <pc:sldMk cId="4264261599" sldId="262"/>
            <ac:spMk id="21" creationId="{92CA69C0-E4A7-49E8-B7B2-0700B37547CF}"/>
          </ac:spMkLst>
        </pc:spChg>
        <pc:spChg chg="add del mod">
          <ac:chgData name="Wynn, Stephanie" userId="fce63f8f-37c7-4291-9b68-f32264002518" providerId="ADAL" clId="{F8644312-7831-4342-AE0A-A2A87D6EEAF0}" dt="2022-08-10T17:30:37.959" v="944" actId="478"/>
          <ac:spMkLst>
            <pc:docMk/>
            <pc:sldMk cId="4264261599" sldId="262"/>
            <ac:spMk id="22" creationId="{B80354FD-6C43-42CA-BE49-6C46FD5D23BA}"/>
          </ac:spMkLst>
        </pc:spChg>
        <pc:spChg chg="add mod">
          <ac:chgData name="Wynn, Stephanie" userId="fce63f8f-37c7-4291-9b68-f32264002518" providerId="ADAL" clId="{F8644312-7831-4342-AE0A-A2A87D6EEAF0}" dt="2022-08-10T18:16:55.815" v="1623" actId="1076"/>
          <ac:spMkLst>
            <pc:docMk/>
            <pc:sldMk cId="4264261599" sldId="262"/>
            <ac:spMk id="23" creationId="{A94608CE-2331-477E-AF25-C5C84879741F}"/>
          </ac:spMkLst>
        </pc:spChg>
        <pc:spChg chg="add mod">
          <ac:chgData name="Wynn, Stephanie" userId="fce63f8f-37c7-4291-9b68-f32264002518" providerId="ADAL" clId="{F8644312-7831-4342-AE0A-A2A87D6EEAF0}" dt="2022-08-11T16:02:39.878" v="2323" actId="1038"/>
          <ac:spMkLst>
            <pc:docMk/>
            <pc:sldMk cId="4264261599" sldId="262"/>
            <ac:spMk id="24" creationId="{B3F203ED-DAC1-4FEF-B84D-53B8201D7F49}"/>
          </ac:spMkLst>
        </pc:spChg>
        <pc:spChg chg="mod ord">
          <ac:chgData name="Wynn, Stephanie" userId="fce63f8f-37c7-4291-9b68-f32264002518" providerId="ADAL" clId="{F8644312-7831-4342-AE0A-A2A87D6EEAF0}" dt="2022-08-10T18:15:28.882" v="1615" actId="2711"/>
          <ac:spMkLst>
            <pc:docMk/>
            <pc:sldMk cId="4264261599" sldId="262"/>
            <ac:spMk id="25" creationId="{8587E372-C9DA-42BB-9EBD-D6F5445010E2}"/>
          </ac:spMkLst>
        </pc:spChg>
        <pc:spChg chg="add del mod">
          <ac:chgData name="Wynn, Stephanie" userId="fce63f8f-37c7-4291-9b68-f32264002518" providerId="ADAL" clId="{F8644312-7831-4342-AE0A-A2A87D6EEAF0}" dt="2022-08-10T18:06:43.532" v="1509" actId="6264"/>
          <ac:spMkLst>
            <pc:docMk/>
            <pc:sldMk cId="4264261599" sldId="262"/>
            <ac:spMk id="27" creationId="{16F04CA9-F3D6-4178-B191-CF3A616FD004}"/>
          </ac:spMkLst>
        </pc:spChg>
        <pc:spChg chg="add del mod">
          <ac:chgData name="Wynn, Stephanie" userId="fce63f8f-37c7-4291-9b68-f32264002518" providerId="ADAL" clId="{F8644312-7831-4342-AE0A-A2A87D6EEAF0}" dt="2022-08-10T18:06:43.532" v="1509" actId="6264"/>
          <ac:spMkLst>
            <pc:docMk/>
            <pc:sldMk cId="4264261599" sldId="262"/>
            <ac:spMk id="28" creationId="{E86F7D49-FA16-4894-982D-657B0D32C057}"/>
          </ac:spMkLst>
        </pc:spChg>
        <pc:spChg chg="add del mod">
          <ac:chgData name="Wynn, Stephanie" userId="fce63f8f-37c7-4291-9b68-f32264002518" providerId="ADAL" clId="{F8644312-7831-4342-AE0A-A2A87D6EEAF0}" dt="2022-08-10T18:06:43.532" v="1509" actId="6264"/>
          <ac:spMkLst>
            <pc:docMk/>
            <pc:sldMk cId="4264261599" sldId="262"/>
            <ac:spMk id="29" creationId="{6296A321-05F8-437A-8049-46393CE0BE91}"/>
          </ac:spMkLst>
        </pc:spChg>
        <pc:spChg chg="add del mod">
          <ac:chgData name="Wynn, Stephanie" userId="fce63f8f-37c7-4291-9b68-f32264002518" providerId="ADAL" clId="{F8644312-7831-4342-AE0A-A2A87D6EEAF0}" dt="2022-08-10T18:06:42.624" v="1505" actId="6264"/>
          <ac:spMkLst>
            <pc:docMk/>
            <pc:sldMk cId="4264261599" sldId="262"/>
            <ac:spMk id="30" creationId="{B18B0B7E-F0F7-41BC-9B73-3E29E1DB4274}"/>
          </ac:spMkLst>
        </pc:spChg>
        <pc:spChg chg="add del mod">
          <ac:chgData name="Wynn, Stephanie" userId="fce63f8f-37c7-4291-9b68-f32264002518" providerId="ADAL" clId="{F8644312-7831-4342-AE0A-A2A87D6EEAF0}" dt="2022-08-10T18:06:42.624" v="1505" actId="6264"/>
          <ac:spMkLst>
            <pc:docMk/>
            <pc:sldMk cId="4264261599" sldId="262"/>
            <ac:spMk id="31" creationId="{A93E9A7B-A740-4679-8B52-553EA3DA4853}"/>
          </ac:spMkLst>
        </pc:spChg>
        <pc:spChg chg="add del mod">
          <ac:chgData name="Wynn, Stephanie" userId="fce63f8f-37c7-4291-9b68-f32264002518" providerId="ADAL" clId="{F8644312-7831-4342-AE0A-A2A87D6EEAF0}" dt="2022-08-10T18:06:42.624" v="1505" actId="6264"/>
          <ac:spMkLst>
            <pc:docMk/>
            <pc:sldMk cId="4264261599" sldId="262"/>
            <ac:spMk id="32" creationId="{758FF2B3-E556-454D-8094-B340D837DD52}"/>
          </ac:spMkLst>
        </pc:spChg>
        <pc:spChg chg="del">
          <ac:chgData name="Wynn, Stephanie" userId="fce63f8f-37c7-4291-9b68-f32264002518" providerId="ADAL" clId="{F8644312-7831-4342-AE0A-A2A87D6EEAF0}" dt="2022-08-10T18:16:03.660" v="1616" actId="478"/>
          <ac:spMkLst>
            <pc:docMk/>
            <pc:sldMk cId="4264261599" sldId="262"/>
            <ac:spMk id="35" creationId="{EAACC2E5-1D66-48F7-ADD0-2BD5E5E2D1F5}"/>
          </ac:spMkLst>
        </pc:spChg>
        <pc:spChg chg="add mod">
          <ac:chgData name="Wynn, Stephanie" userId="fce63f8f-37c7-4291-9b68-f32264002518" providerId="ADAL" clId="{F8644312-7831-4342-AE0A-A2A87D6EEAF0}" dt="2022-08-10T18:24:59.197" v="2009" actId="1035"/>
          <ac:spMkLst>
            <pc:docMk/>
            <pc:sldMk cId="4264261599" sldId="262"/>
            <ac:spMk id="37" creationId="{17E6616A-76E9-43EC-BFB1-7FD1F5F37A68}"/>
          </ac:spMkLst>
        </pc:spChg>
        <pc:spChg chg="add mod">
          <ac:chgData name="Wynn, Stephanie" userId="fce63f8f-37c7-4291-9b68-f32264002518" providerId="ADAL" clId="{F8644312-7831-4342-AE0A-A2A87D6EEAF0}" dt="2022-08-10T18:25:14.437" v="2017" actId="1036"/>
          <ac:spMkLst>
            <pc:docMk/>
            <pc:sldMk cId="4264261599" sldId="262"/>
            <ac:spMk id="38" creationId="{F0136271-A6D7-4E6D-A37F-4B7728214F25}"/>
          </ac:spMkLst>
        </pc:spChg>
        <pc:spChg chg="mod">
          <ac:chgData name="Wynn, Stephanie" userId="fce63f8f-37c7-4291-9b68-f32264002518" providerId="ADAL" clId="{F8644312-7831-4342-AE0A-A2A87D6EEAF0}" dt="2022-08-10T18:16:30.277" v="1622" actId="20577"/>
          <ac:spMkLst>
            <pc:docMk/>
            <pc:sldMk cId="4264261599" sldId="262"/>
            <ac:spMk id="39" creationId="{9B4442A8-D37E-4688-A15D-EF8C4FD8EBE4}"/>
          </ac:spMkLst>
        </pc:spChg>
        <pc:spChg chg="add mod">
          <ac:chgData name="Wynn, Stephanie" userId="fce63f8f-37c7-4291-9b68-f32264002518" providerId="ADAL" clId="{F8644312-7831-4342-AE0A-A2A87D6EEAF0}" dt="2022-08-10T18:25:29.983" v="2022" actId="1037"/>
          <ac:spMkLst>
            <pc:docMk/>
            <pc:sldMk cId="4264261599" sldId="262"/>
            <ac:spMk id="40" creationId="{18D2B4B2-B072-4510-BE47-633789D5195D}"/>
          </ac:spMkLst>
        </pc:spChg>
        <pc:spChg chg="add mod">
          <ac:chgData name="Wynn, Stephanie" userId="fce63f8f-37c7-4291-9b68-f32264002518" providerId="ADAL" clId="{F8644312-7831-4342-AE0A-A2A87D6EEAF0}" dt="2022-08-10T18:25:57.309" v="2060" actId="20577"/>
          <ac:spMkLst>
            <pc:docMk/>
            <pc:sldMk cId="4264261599" sldId="262"/>
            <ac:spMk id="41" creationId="{E99BED03-B25E-4686-8E36-C1C2ACEFBCFA}"/>
          </ac:spMkLst>
        </pc:spChg>
        <pc:picChg chg="add del mod">
          <ac:chgData name="Wynn, Stephanie" userId="fce63f8f-37c7-4291-9b68-f32264002518" providerId="ADAL" clId="{F8644312-7831-4342-AE0A-A2A87D6EEAF0}" dt="2022-08-10T16:49:36.850" v="476" actId="478"/>
          <ac:picMkLst>
            <pc:docMk/>
            <pc:sldMk cId="4264261599" sldId="262"/>
            <ac:picMk id="5" creationId="{CFC8D430-23B6-4371-899E-F4290089675F}"/>
          </ac:picMkLst>
        </pc:picChg>
        <pc:picChg chg="del">
          <ac:chgData name="Wynn, Stephanie" userId="fce63f8f-37c7-4291-9b68-f32264002518" providerId="ADAL" clId="{F8644312-7831-4342-AE0A-A2A87D6EEAF0}" dt="2022-08-10T16:39:33.119" v="27" actId="478"/>
          <ac:picMkLst>
            <pc:docMk/>
            <pc:sldMk cId="4264261599" sldId="262"/>
            <ac:picMk id="6" creationId="{4E04FE29-A734-4DE0-9BA9-85E5F574C602}"/>
          </ac:picMkLst>
        </pc:picChg>
        <pc:picChg chg="del">
          <ac:chgData name="Wynn, Stephanie" userId="fce63f8f-37c7-4291-9b68-f32264002518" providerId="ADAL" clId="{F8644312-7831-4342-AE0A-A2A87D6EEAF0}" dt="2022-08-10T16:39:34.125" v="28" actId="478"/>
          <ac:picMkLst>
            <pc:docMk/>
            <pc:sldMk cId="4264261599" sldId="262"/>
            <ac:picMk id="8" creationId="{BAB40ADB-2D76-406C-9D3E-184BDBF781C2}"/>
          </ac:picMkLst>
        </pc:picChg>
        <pc:picChg chg="add mod ord">
          <ac:chgData name="Wynn, Stephanie" userId="fce63f8f-37c7-4291-9b68-f32264002518" providerId="ADAL" clId="{F8644312-7831-4342-AE0A-A2A87D6EEAF0}" dt="2022-08-10T18:16:55.815" v="1623" actId="1076"/>
          <ac:picMkLst>
            <pc:docMk/>
            <pc:sldMk cId="4264261599" sldId="262"/>
            <ac:picMk id="9" creationId="{6091420F-31D2-4210-B7D6-30B7341CFCC9}"/>
          </ac:picMkLst>
        </pc:picChg>
        <pc:picChg chg="add del mod">
          <ac:chgData name="Wynn, Stephanie" userId="fce63f8f-37c7-4291-9b68-f32264002518" providerId="ADAL" clId="{F8644312-7831-4342-AE0A-A2A87D6EEAF0}" dt="2022-08-10T17:34:36.872" v="1125" actId="478"/>
          <ac:picMkLst>
            <pc:docMk/>
            <pc:sldMk cId="4264261599" sldId="262"/>
            <ac:picMk id="11" creationId="{DF29F3CD-4E0E-477C-B5B4-BE2214A72046}"/>
          </ac:picMkLst>
        </pc:picChg>
        <pc:picChg chg="add mod">
          <ac:chgData name="Wynn, Stephanie" userId="fce63f8f-37c7-4291-9b68-f32264002518" providerId="ADAL" clId="{F8644312-7831-4342-AE0A-A2A87D6EEAF0}" dt="2022-08-10T18:22:37.069" v="1975" actId="1076"/>
          <ac:picMkLst>
            <pc:docMk/>
            <pc:sldMk cId="4264261599" sldId="262"/>
            <ac:picMk id="13" creationId="{C8C72C40-EB48-4676-8B8E-077DB1C823A1}"/>
          </ac:picMkLst>
        </pc:picChg>
        <pc:cxnChg chg="mod">
          <ac:chgData name="Wynn, Stephanie" userId="fce63f8f-37c7-4291-9b68-f32264002518" providerId="ADAL" clId="{F8644312-7831-4342-AE0A-A2A87D6EEAF0}" dt="2022-08-10T17:31:02.270" v="994" actId="1035"/>
          <ac:cxnSpMkLst>
            <pc:docMk/>
            <pc:sldMk cId="4264261599" sldId="262"/>
            <ac:cxnSpMk id="16" creationId="{45DFDF8D-F9C1-49F5-A9F6-E25BD3BAA7B5}"/>
          </ac:cxnSpMkLst>
        </pc:cxnChg>
        <pc:cxnChg chg="mod">
          <ac:chgData name="Wynn, Stephanie" userId="fce63f8f-37c7-4291-9b68-f32264002518" providerId="ADAL" clId="{F8644312-7831-4342-AE0A-A2A87D6EEAF0}" dt="2022-08-10T17:31:02.270" v="994" actId="1035"/>
          <ac:cxnSpMkLst>
            <pc:docMk/>
            <pc:sldMk cId="4264261599" sldId="262"/>
            <ac:cxnSpMk id="18" creationId="{EB871782-A026-4DCE-B6BF-9ECD28A88B9B}"/>
          </ac:cxnSpMkLst>
        </pc:cxnChg>
      </pc:sldChg>
    </pc:docChg>
  </pc:docChgLst>
  <pc:docChgLst>
    <pc:chgData name="Wynn, Stephanie" userId="fce63f8f-37c7-4291-9b68-f32264002518" providerId="ADAL" clId="{99BF7F49-3909-44F9-8EC6-6C4805D6FCEF}"/>
    <pc:docChg chg="custSel modSld">
      <pc:chgData name="Wynn, Stephanie" userId="fce63f8f-37c7-4291-9b68-f32264002518" providerId="ADAL" clId="{99BF7F49-3909-44F9-8EC6-6C4805D6FCEF}" dt="2022-10-03T19:02:59.059" v="29" actId="14100"/>
      <pc:docMkLst>
        <pc:docMk/>
      </pc:docMkLst>
      <pc:sldChg chg="addSp delSp modSp mod">
        <pc:chgData name="Wynn, Stephanie" userId="fce63f8f-37c7-4291-9b68-f32264002518" providerId="ADAL" clId="{99BF7F49-3909-44F9-8EC6-6C4805D6FCEF}" dt="2022-10-03T19:02:59.059" v="29" actId="14100"/>
        <pc:sldMkLst>
          <pc:docMk/>
          <pc:sldMk cId="2133149274" sldId="260"/>
        </pc:sldMkLst>
        <pc:spChg chg="add mod">
          <ac:chgData name="Wynn, Stephanie" userId="fce63f8f-37c7-4291-9b68-f32264002518" providerId="ADAL" clId="{99BF7F49-3909-44F9-8EC6-6C4805D6FCEF}" dt="2022-10-03T19:02:59.059" v="29" actId="14100"/>
          <ac:spMkLst>
            <pc:docMk/>
            <pc:sldMk cId="2133149274" sldId="260"/>
            <ac:spMk id="35" creationId="{E25C481C-851E-469C-855B-7F35614A4337}"/>
          </ac:spMkLst>
        </pc:spChg>
        <pc:picChg chg="add del mod">
          <ac:chgData name="Wynn, Stephanie" userId="fce63f8f-37c7-4291-9b68-f32264002518" providerId="ADAL" clId="{99BF7F49-3909-44F9-8EC6-6C4805D6FCEF}" dt="2022-10-03T19:02:08.356" v="13" actId="478"/>
          <ac:picMkLst>
            <pc:docMk/>
            <pc:sldMk cId="2133149274" sldId="260"/>
            <ac:picMk id="8" creationId="{456AF2C1-EB96-485C-B764-FFD6871D06CD}"/>
          </ac:picMkLst>
        </pc:picChg>
        <pc:picChg chg="mod">
          <ac:chgData name="Wynn, Stephanie" userId="fce63f8f-37c7-4291-9b68-f32264002518" providerId="ADAL" clId="{99BF7F49-3909-44F9-8EC6-6C4805D6FCEF}" dt="2022-10-03T19:00:02.934" v="3" actId="692"/>
          <ac:picMkLst>
            <pc:docMk/>
            <pc:sldMk cId="2133149274" sldId="260"/>
            <ac:picMk id="9" creationId="{C025FF81-8C40-4BAF-BAA2-910E1D519320}"/>
          </ac:picMkLst>
        </pc:picChg>
        <pc:picChg chg="add del mod">
          <ac:chgData name="Wynn, Stephanie" userId="fce63f8f-37c7-4291-9b68-f32264002518" providerId="ADAL" clId="{99BF7F49-3909-44F9-8EC6-6C4805D6FCEF}" dt="2022-10-03T19:02:21.212" v="19" actId="478"/>
          <ac:picMkLst>
            <pc:docMk/>
            <pc:sldMk cId="2133149274" sldId="260"/>
            <ac:picMk id="11" creationId="{3E9F5597-102F-48A5-8583-111FAF94F645}"/>
          </ac:picMkLst>
        </pc:picChg>
        <pc:picChg chg="add mod">
          <ac:chgData name="Wynn, Stephanie" userId="fce63f8f-37c7-4291-9b68-f32264002518" providerId="ADAL" clId="{99BF7F49-3909-44F9-8EC6-6C4805D6FCEF}" dt="2022-10-03T19:02:46.270" v="26" actId="692"/>
          <ac:picMkLst>
            <pc:docMk/>
            <pc:sldMk cId="2133149274" sldId="260"/>
            <ac:picMk id="13" creationId="{0A06A951-D334-4A48-8B5D-1D73E00B2D5C}"/>
          </ac:picMkLst>
        </pc:picChg>
        <pc:picChg chg="mod">
          <ac:chgData name="Wynn, Stephanie" userId="fce63f8f-37c7-4291-9b68-f32264002518" providerId="ADAL" clId="{99BF7F49-3909-44F9-8EC6-6C4805D6FCEF}" dt="2022-10-03T19:00:08.897" v="8" actId="692"/>
          <ac:picMkLst>
            <pc:docMk/>
            <pc:sldMk cId="2133149274" sldId="260"/>
            <ac:picMk id="18" creationId="{6D71B5D0-4806-4AC2-9ECD-A0E761686B6B}"/>
          </ac:picMkLst>
        </pc:picChg>
        <pc:picChg chg="del mod">
          <ac:chgData name="Wynn, Stephanie" userId="fce63f8f-37c7-4291-9b68-f32264002518" providerId="ADAL" clId="{99BF7F49-3909-44F9-8EC6-6C4805D6FCEF}" dt="2022-10-03T19:00:26.581" v="10" actId="478"/>
          <ac:picMkLst>
            <pc:docMk/>
            <pc:sldMk cId="2133149274" sldId="260"/>
            <ac:picMk id="27" creationId="{804754BC-5269-4966-8D70-9A3B16425D58}"/>
          </ac:picMkLst>
        </pc:picChg>
      </pc:sldChg>
    </pc:docChg>
  </pc:docChgLst>
  <pc:docChgLst>
    <pc:chgData name="Niemi, Molly" userId="S::moniemi@deloitte.com::c43c65d8-9756-4f8e-a127-9ae6aff42cc9" providerId="AD" clId="Web-{069A2467-53F6-4FD0-B900-57CE8E8552A8}"/>
    <pc:docChg chg="modSld">
      <pc:chgData name="Niemi, Molly" userId="S::moniemi@deloitte.com::c43c65d8-9756-4f8e-a127-9ae6aff42cc9" providerId="AD" clId="Web-{069A2467-53F6-4FD0-B900-57CE8E8552A8}" dt="2022-08-09T20:43:38.682" v="185" actId="20577"/>
      <pc:docMkLst>
        <pc:docMk/>
      </pc:docMkLst>
      <pc:sldChg chg="modSp">
        <pc:chgData name="Niemi, Molly" userId="S::moniemi@deloitte.com::c43c65d8-9756-4f8e-a127-9ae6aff42cc9" providerId="AD" clId="Web-{069A2467-53F6-4FD0-B900-57CE8E8552A8}" dt="2022-08-09T20:43:38.682" v="185" actId="20577"/>
        <pc:sldMkLst>
          <pc:docMk/>
          <pc:sldMk cId="2591542807" sldId="257"/>
        </pc:sldMkLst>
        <pc:spChg chg="mod">
          <ac:chgData name="Niemi, Molly" userId="S::moniemi@deloitte.com::c43c65d8-9756-4f8e-a127-9ae6aff42cc9" providerId="AD" clId="Web-{069A2467-53F6-4FD0-B900-57CE8E8552A8}" dt="2022-08-09T20:30:09.595" v="2" actId="20577"/>
          <ac:spMkLst>
            <pc:docMk/>
            <pc:sldMk cId="2591542807" sldId="257"/>
            <ac:spMk id="2" creationId="{91EFA906-3173-4B30-A96B-093EB80BA597}"/>
          </ac:spMkLst>
        </pc:spChg>
        <pc:spChg chg="mod">
          <ac:chgData name="Niemi, Molly" userId="S::moniemi@deloitte.com::c43c65d8-9756-4f8e-a127-9ae6aff42cc9" providerId="AD" clId="Web-{069A2467-53F6-4FD0-B900-57CE8E8552A8}" dt="2022-08-09T20:43:38.682" v="185" actId="20577"/>
          <ac:spMkLst>
            <pc:docMk/>
            <pc:sldMk cId="2591542807" sldId="257"/>
            <ac:spMk id="3" creationId="{9CDF0945-9BBA-4EF4-BAC2-A7965C4795DA}"/>
          </ac:spMkLst>
        </pc:spChg>
      </pc:sldChg>
    </pc:docChg>
  </pc:docChgLst>
  <pc:docChgLst>
    <pc:chgData name="Niemi, Molly" userId="S::moniemi@deloitte.com::c43c65d8-9756-4f8e-a127-9ae6aff42cc9" providerId="AD" clId="Web-{4C150DF3-EFC9-40F6-86EC-1B1E8F370BA6}"/>
    <pc:docChg chg="modSld">
      <pc:chgData name="Niemi, Molly" userId="S::moniemi@deloitte.com::c43c65d8-9756-4f8e-a127-9ae6aff42cc9" providerId="AD" clId="Web-{4C150DF3-EFC9-40F6-86EC-1B1E8F370BA6}" dt="2022-10-25T15:23:30.185" v="77" actId="20577"/>
      <pc:docMkLst>
        <pc:docMk/>
      </pc:docMkLst>
      <pc:sldChg chg="modSp">
        <pc:chgData name="Niemi, Molly" userId="S::moniemi@deloitte.com::c43c65d8-9756-4f8e-a127-9ae6aff42cc9" providerId="AD" clId="Web-{4C150DF3-EFC9-40F6-86EC-1B1E8F370BA6}" dt="2022-10-25T15:23:30.185" v="77" actId="20577"/>
        <pc:sldMkLst>
          <pc:docMk/>
          <pc:sldMk cId="2133149274" sldId="260"/>
        </pc:sldMkLst>
        <pc:spChg chg="mod">
          <ac:chgData name="Niemi, Molly" userId="S::moniemi@deloitte.com::c43c65d8-9756-4f8e-a127-9ae6aff42cc9" providerId="AD" clId="Web-{4C150DF3-EFC9-40F6-86EC-1B1E8F370BA6}" dt="2022-10-25T15:23:30.185" v="77" actId="20577"/>
          <ac:spMkLst>
            <pc:docMk/>
            <pc:sldMk cId="2133149274" sldId="260"/>
            <ac:spMk id="20" creationId="{4692B08B-AC0C-49C0-9F04-22BB78AD2FB5}"/>
          </ac:spMkLst>
        </pc:spChg>
        <pc:spChg chg="mod">
          <ac:chgData name="Niemi, Molly" userId="S::moniemi@deloitte.com::c43c65d8-9756-4f8e-a127-9ae6aff42cc9" providerId="AD" clId="Web-{4C150DF3-EFC9-40F6-86EC-1B1E8F370BA6}" dt="2022-10-25T15:19:47.488" v="5" actId="1076"/>
          <ac:spMkLst>
            <pc:docMk/>
            <pc:sldMk cId="2133149274" sldId="260"/>
            <ac:spMk id="21" creationId="{E1221245-D126-4E60-9565-12D3348C2D43}"/>
          </ac:spMkLst>
        </pc:spChg>
        <pc:spChg chg="mod">
          <ac:chgData name="Niemi, Molly" userId="S::moniemi@deloitte.com::c43c65d8-9756-4f8e-a127-9ae6aff42cc9" providerId="AD" clId="Web-{4C150DF3-EFC9-40F6-86EC-1B1E8F370BA6}" dt="2022-10-25T15:20:01.864" v="12" actId="1076"/>
          <ac:spMkLst>
            <pc:docMk/>
            <pc:sldMk cId="2133149274" sldId="260"/>
            <ac:spMk id="22" creationId="{B79E3ACF-B46D-46F1-B658-2236A5901A74}"/>
          </ac:spMkLst>
        </pc:spChg>
        <pc:spChg chg="mod">
          <ac:chgData name="Niemi, Molly" userId="S::moniemi@deloitte.com::c43c65d8-9756-4f8e-a127-9ae6aff42cc9" providerId="AD" clId="Web-{4C150DF3-EFC9-40F6-86EC-1B1E8F370BA6}" dt="2022-10-25T15:19:47.504" v="6" actId="1076"/>
          <ac:spMkLst>
            <pc:docMk/>
            <pc:sldMk cId="2133149274" sldId="260"/>
            <ac:spMk id="25" creationId="{979D7D8E-3984-4DC2-BE36-AB10A356301F}"/>
          </ac:spMkLst>
        </pc:spChg>
        <pc:spChg chg="mod">
          <ac:chgData name="Niemi, Molly" userId="S::moniemi@deloitte.com::c43c65d8-9756-4f8e-a127-9ae6aff42cc9" providerId="AD" clId="Web-{4C150DF3-EFC9-40F6-86EC-1B1E8F370BA6}" dt="2022-10-25T15:20:36.771" v="17" actId="1076"/>
          <ac:spMkLst>
            <pc:docMk/>
            <pc:sldMk cId="2133149274" sldId="260"/>
            <ac:spMk id="26" creationId="{21F3064B-E62B-4A15-B24C-0A6B2F598592}"/>
          </ac:spMkLst>
        </pc:spChg>
        <pc:spChg chg="mod">
          <ac:chgData name="Niemi, Molly" userId="S::moniemi@deloitte.com::c43c65d8-9756-4f8e-a127-9ae6aff42cc9" providerId="AD" clId="Web-{4C150DF3-EFC9-40F6-86EC-1B1E8F370BA6}" dt="2022-10-25T15:19:38.222" v="0" actId="1076"/>
          <ac:spMkLst>
            <pc:docMk/>
            <pc:sldMk cId="2133149274" sldId="260"/>
            <ac:spMk id="28" creationId="{F854C340-E5C6-44DF-B0C4-5FF4BFA23D8C}"/>
          </ac:spMkLst>
        </pc:spChg>
        <pc:spChg chg="mod">
          <ac:chgData name="Niemi, Molly" userId="S::moniemi@deloitte.com::c43c65d8-9756-4f8e-a127-9ae6aff42cc9" providerId="AD" clId="Web-{4C150DF3-EFC9-40F6-86EC-1B1E8F370BA6}" dt="2022-10-25T15:20:41.396" v="18" actId="1076"/>
          <ac:spMkLst>
            <pc:docMk/>
            <pc:sldMk cId="2133149274" sldId="260"/>
            <ac:spMk id="29" creationId="{47B2554E-069D-40BC-90A3-307F5F6B9B06}"/>
          </ac:spMkLst>
        </pc:spChg>
        <pc:spChg chg="mod">
          <ac:chgData name="Niemi, Molly" userId="S::moniemi@deloitte.com::c43c65d8-9756-4f8e-a127-9ae6aff42cc9" providerId="AD" clId="Web-{4C150DF3-EFC9-40F6-86EC-1B1E8F370BA6}" dt="2022-10-25T15:20:53.616" v="21" actId="1076"/>
          <ac:spMkLst>
            <pc:docMk/>
            <pc:sldMk cId="2133149274" sldId="260"/>
            <ac:spMk id="31" creationId="{9AD9248A-4387-4D63-8690-A7B6ACEF3B92}"/>
          </ac:spMkLst>
        </pc:spChg>
        <pc:spChg chg="mod">
          <ac:chgData name="Niemi, Molly" userId="S::moniemi@deloitte.com::c43c65d8-9756-4f8e-a127-9ae6aff42cc9" providerId="AD" clId="Web-{4C150DF3-EFC9-40F6-86EC-1B1E8F370BA6}" dt="2022-10-25T15:20:46.100" v="20" actId="1076"/>
          <ac:spMkLst>
            <pc:docMk/>
            <pc:sldMk cId="2133149274" sldId="260"/>
            <ac:spMk id="32" creationId="{BBD4CFAE-04A4-430E-8C0D-838CCEB2C63E}"/>
          </ac:spMkLst>
        </pc:spChg>
        <pc:spChg chg="mod">
          <ac:chgData name="Niemi, Molly" userId="S::moniemi@deloitte.com::c43c65d8-9756-4f8e-a127-9ae6aff42cc9" providerId="AD" clId="Web-{4C150DF3-EFC9-40F6-86EC-1B1E8F370BA6}" dt="2022-10-25T15:19:38.238" v="2" actId="1076"/>
          <ac:spMkLst>
            <pc:docMk/>
            <pc:sldMk cId="2133149274" sldId="260"/>
            <ac:spMk id="33" creationId="{FF48CB80-428F-4E6A-96FA-038BD5684B56}"/>
          </ac:spMkLst>
        </pc:spChg>
        <pc:spChg chg="mod">
          <ac:chgData name="Niemi, Molly" userId="S::moniemi@deloitte.com::c43c65d8-9756-4f8e-a127-9ae6aff42cc9" providerId="AD" clId="Web-{4C150DF3-EFC9-40F6-86EC-1B1E8F370BA6}" dt="2022-10-25T15:19:47.550" v="8" actId="1076"/>
          <ac:spMkLst>
            <pc:docMk/>
            <pc:sldMk cId="2133149274" sldId="260"/>
            <ac:spMk id="35" creationId="{E25C481C-851E-469C-855B-7F35614A4337}"/>
          </ac:spMkLst>
        </pc:spChg>
        <pc:picChg chg="mod">
          <ac:chgData name="Niemi, Molly" userId="S::moniemi@deloitte.com::c43c65d8-9756-4f8e-a127-9ae6aff42cc9" providerId="AD" clId="Web-{4C150DF3-EFC9-40F6-86EC-1B1E8F370BA6}" dt="2022-10-25T15:20:21.521" v="16" actId="1076"/>
          <ac:picMkLst>
            <pc:docMk/>
            <pc:sldMk cId="2133149274" sldId="260"/>
            <ac:picMk id="9" creationId="{C025FF81-8C40-4BAF-BAA2-910E1D519320}"/>
          </ac:picMkLst>
        </pc:picChg>
        <pc:picChg chg="mod">
          <ac:chgData name="Niemi, Molly" userId="S::moniemi@deloitte.com::c43c65d8-9756-4f8e-a127-9ae6aff42cc9" providerId="AD" clId="Web-{4C150DF3-EFC9-40F6-86EC-1B1E8F370BA6}" dt="2022-10-25T15:19:47.535" v="7" actId="1076"/>
          <ac:picMkLst>
            <pc:docMk/>
            <pc:sldMk cId="2133149274" sldId="260"/>
            <ac:picMk id="13" creationId="{0A06A951-D334-4A48-8B5D-1D73E00B2D5C}"/>
          </ac:picMkLst>
        </pc:picChg>
        <pc:picChg chg="mod">
          <ac:chgData name="Niemi, Molly" userId="S::moniemi@deloitte.com::c43c65d8-9756-4f8e-a127-9ae6aff42cc9" providerId="AD" clId="Web-{4C150DF3-EFC9-40F6-86EC-1B1E8F370BA6}" dt="2022-10-25T15:20:46.084" v="19" actId="1076"/>
          <ac:picMkLst>
            <pc:docMk/>
            <pc:sldMk cId="2133149274" sldId="260"/>
            <ac:picMk id="18" creationId="{6D71B5D0-4806-4AC2-9ECD-A0E761686B6B}"/>
          </ac:picMkLst>
        </pc:picChg>
        <pc:cxnChg chg="mod">
          <ac:chgData name="Niemi, Molly" userId="S::moniemi@deloitte.com::c43c65d8-9756-4f8e-a127-9ae6aff42cc9" providerId="AD" clId="Web-{4C150DF3-EFC9-40F6-86EC-1B1E8F370BA6}" dt="2022-10-25T15:19:38.238" v="1" actId="1076"/>
          <ac:cxnSpMkLst>
            <pc:docMk/>
            <pc:sldMk cId="2133149274" sldId="260"/>
            <ac:cxnSpMk id="30" creationId="{269AAA74-F23D-49E0-8760-A916373C60F9}"/>
          </ac:cxnSpMkLst>
        </pc:cxnChg>
        <pc:cxnChg chg="mod">
          <ac:chgData name="Niemi, Molly" userId="S::moniemi@deloitte.com::c43c65d8-9756-4f8e-a127-9ae6aff42cc9" providerId="AD" clId="Web-{4C150DF3-EFC9-40F6-86EC-1B1E8F370BA6}" dt="2022-10-25T15:19:38.253" v="3" actId="1076"/>
          <ac:cxnSpMkLst>
            <pc:docMk/>
            <pc:sldMk cId="2133149274" sldId="260"/>
            <ac:cxnSpMk id="34" creationId="{3A355185-A2A0-4173-A04E-285985563418}"/>
          </ac:cxnSpMkLst>
        </pc:cxnChg>
      </pc:sldChg>
    </pc:docChg>
  </pc:docChgLst>
  <pc:docChgLst>
    <pc:chgData name="Niemi, Molly" userId="c43c65d8-9756-4f8e-a127-9ae6aff42cc9" providerId="ADAL" clId="{D3659D33-429E-47EA-8CAD-40C85718FDCB}"/>
    <pc:docChg chg="undo custSel modSld">
      <pc:chgData name="Niemi, Molly" userId="c43c65d8-9756-4f8e-a127-9ae6aff42cc9" providerId="ADAL" clId="{D3659D33-429E-47EA-8CAD-40C85718FDCB}" dt="2022-08-08T20:45:24.773" v="341" actId="1076"/>
      <pc:docMkLst>
        <pc:docMk/>
      </pc:docMkLst>
      <pc:sldChg chg="modSp mod">
        <pc:chgData name="Niemi, Molly" userId="c43c65d8-9756-4f8e-a127-9ae6aff42cc9" providerId="ADAL" clId="{D3659D33-429E-47EA-8CAD-40C85718FDCB}" dt="2022-08-08T20:45:24.773" v="341" actId="1076"/>
        <pc:sldMkLst>
          <pc:docMk/>
          <pc:sldMk cId="2591542807" sldId="257"/>
        </pc:sldMkLst>
        <pc:spChg chg="mod">
          <ac:chgData name="Niemi, Molly" userId="c43c65d8-9756-4f8e-a127-9ae6aff42cc9" providerId="ADAL" clId="{D3659D33-429E-47EA-8CAD-40C85718FDCB}" dt="2022-08-08T20:43:20.295" v="321" actId="20577"/>
          <ac:spMkLst>
            <pc:docMk/>
            <pc:sldMk cId="2591542807" sldId="257"/>
            <ac:spMk id="3" creationId="{9CDF0945-9BBA-4EF4-BAC2-A7965C4795DA}"/>
          </ac:spMkLst>
        </pc:spChg>
        <pc:spChg chg="mod">
          <ac:chgData name="Niemi, Molly" userId="c43c65d8-9756-4f8e-a127-9ae6aff42cc9" providerId="ADAL" clId="{D3659D33-429E-47EA-8CAD-40C85718FDCB}" dt="2022-08-08T20:45:17.164" v="340" actId="1076"/>
          <ac:spMkLst>
            <pc:docMk/>
            <pc:sldMk cId="2591542807" sldId="257"/>
            <ac:spMk id="5" creationId="{8A13FD6C-B39B-4F91-98E5-FA3F7E4734AB}"/>
          </ac:spMkLst>
        </pc:spChg>
        <pc:spChg chg="mod">
          <ac:chgData name="Niemi, Molly" userId="c43c65d8-9756-4f8e-a127-9ae6aff42cc9" providerId="ADAL" clId="{D3659D33-429E-47EA-8CAD-40C85718FDCB}" dt="2022-08-08T20:45:24.773" v="341" actId="1076"/>
          <ac:spMkLst>
            <pc:docMk/>
            <pc:sldMk cId="2591542807" sldId="257"/>
            <ac:spMk id="20" creationId="{4692B08B-AC0C-49C0-9F04-22BB78AD2FB5}"/>
          </ac:spMkLst>
        </pc:spChg>
        <pc:spChg chg="mod">
          <ac:chgData name="Niemi, Molly" userId="c43c65d8-9756-4f8e-a127-9ae6aff42cc9" providerId="ADAL" clId="{D3659D33-429E-47EA-8CAD-40C85718FDCB}" dt="2022-08-08T20:44:53.402" v="339" actId="1076"/>
          <ac:spMkLst>
            <pc:docMk/>
            <pc:sldMk cId="2591542807" sldId="257"/>
            <ac:spMk id="22" creationId="{B79E3ACF-B46D-46F1-B658-2236A5901A74}"/>
          </ac:spMkLst>
        </pc:spChg>
        <pc:spChg chg="mod">
          <ac:chgData name="Niemi, Molly" userId="c43c65d8-9756-4f8e-a127-9ae6aff42cc9" providerId="ADAL" clId="{D3659D33-429E-47EA-8CAD-40C85718FDCB}" dt="2022-08-08T20:44:53.402" v="339" actId="1076"/>
          <ac:spMkLst>
            <pc:docMk/>
            <pc:sldMk cId="2591542807" sldId="257"/>
            <ac:spMk id="23" creationId="{C7C6645C-8C71-4065-925A-B76369BF5B47}"/>
          </ac:spMkLst>
        </pc:spChg>
        <pc:spChg chg="mod">
          <ac:chgData name="Niemi, Molly" userId="c43c65d8-9756-4f8e-a127-9ae6aff42cc9" providerId="ADAL" clId="{D3659D33-429E-47EA-8CAD-40C85718FDCB}" dt="2022-08-08T20:44:53.402" v="339" actId="1076"/>
          <ac:spMkLst>
            <pc:docMk/>
            <pc:sldMk cId="2591542807" sldId="257"/>
            <ac:spMk id="24" creationId="{F0F71525-7C93-4BB1-800F-D4B6D63E44AF}"/>
          </ac:spMkLst>
        </pc:spChg>
        <pc:spChg chg="mod">
          <ac:chgData name="Niemi, Molly" userId="c43c65d8-9756-4f8e-a127-9ae6aff42cc9" providerId="ADAL" clId="{D3659D33-429E-47EA-8CAD-40C85718FDCB}" dt="2022-08-08T20:44:45.924" v="338" actId="1076"/>
          <ac:spMkLst>
            <pc:docMk/>
            <pc:sldMk cId="2591542807" sldId="257"/>
            <ac:spMk id="26" creationId="{21F3064B-E62B-4A15-B24C-0A6B2F598592}"/>
          </ac:spMkLst>
        </pc:spChg>
        <pc:spChg chg="mod">
          <ac:chgData name="Niemi, Molly" userId="c43c65d8-9756-4f8e-a127-9ae6aff42cc9" providerId="ADAL" clId="{D3659D33-429E-47EA-8CAD-40C85718FDCB}" dt="2022-08-08T20:44:11.804" v="328" actId="1076"/>
          <ac:spMkLst>
            <pc:docMk/>
            <pc:sldMk cId="2591542807" sldId="257"/>
            <ac:spMk id="29" creationId="{47B2554E-069D-40BC-90A3-307F5F6B9B06}"/>
          </ac:spMkLst>
        </pc:spChg>
        <pc:spChg chg="mod">
          <ac:chgData name="Niemi, Molly" userId="c43c65d8-9756-4f8e-a127-9ae6aff42cc9" providerId="ADAL" clId="{D3659D33-429E-47EA-8CAD-40C85718FDCB}" dt="2022-08-08T20:44:45.924" v="338" actId="1076"/>
          <ac:spMkLst>
            <pc:docMk/>
            <pc:sldMk cId="2591542807" sldId="257"/>
            <ac:spMk id="31" creationId="{9AD9248A-4387-4D63-8690-A7B6ACEF3B92}"/>
          </ac:spMkLst>
        </pc:spChg>
        <pc:spChg chg="mod">
          <ac:chgData name="Niemi, Molly" userId="c43c65d8-9756-4f8e-a127-9ae6aff42cc9" providerId="ADAL" clId="{D3659D33-429E-47EA-8CAD-40C85718FDCB}" dt="2022-08-08T20:44:38.308" v="337" actId="14100"/>
          <ac:spMkLst>
            <pc:docMk/>
            <pc:sldMk cId="2591542807" sldId="257"/>
            <ac:spMk id="32" creationId="{BBD4CFAE-04A4-430E-8C0D-838CCEB2C63E}"/>
          </ac:spMkLst>
        </pc:spChg>
        <pc:picChg chg="mod">
          <ac:chgData name="Niemi, Molly" userId="c43c65d8-9756-4f8e-a127-9ae6aff42cc9" providerId="ADAL" clId="{D3659D33-429E-47EA-8CAD-40C85718FDCB}" dt="2022-08-08T20:44:53.402" v="339" actId="1076"/>
          <ac:picMkLst>
            <pc:docMk/>
            <pc:sldMk cId="2591542807" sldId="257"/>
            <ac:picMk id="10" creationId="{0D074D9C-20E0-4C8F-9A60-DEA39B587946}"/>
          </ac:picMkLst>
        </pc:picChg>
        <pc:picChg chg="mod">
          <ac:chgData name="Niemi, Molly" userId="c43c65d8-9756-4f8e-a127-9ae6aff42cc9" providerId="ADAL" clId="{D3659D33-429E-47EA-8CAD-40C85718FDCB}" dt="2022-08-08T20:44:53.402" v="339" actId="1076"/>
          <ac:picMkLst>
            <pc:docMk/>
            <pc:sldMk cId="2591542807" sldId="257"/>
            <ac:picMk id="16" creationId="{9022834F-E4A9-4263-B412-69F163D8CD5C}"/>
          </ac:picMkLst>
        </pc:picChg>
        <pc:picChg chg="mod">
          <ac:chgData name="Niemi, Molly" userId="c43c65d8-9756-4f8e-a127-9ae6aff42cc9" providerId="ADAL" clId="{D3659D33-429E-47EA-8CAD-40C85718FDCB}" dt="2022-08-08T20:44:32.031" v="335" actId="1076"/>
          <ac:picMkLst>
            <pc:docMk/>
            <pc:sldMk cId="2591542807" sldId="257"/>
            <ac:picMk id="18" creationId="{6D71B5D0-4806-4AC2-9ECD-A0E761686B6B}"/>
          </ac:picMkLst>
        </pc:picChg>
        <pc:cxnChg chg="mod">
          <ac:chgData name="Niemi, Molly" userId="c43c65d8-9756-4f8e-a127-9ae6aff42cc9" providerId="ADAL" clId="{D3659D33-429E-47EA-8CAD-40C85718FDCB}" dt="2022-08-08T20:45:17.164" v="340" actId="1076"/>
          <ac:cxnSpMkLst>
            <pc:docMk/>
            <pc:sldMk cId="2591542807" sldId="257"/>
            <ac:cxnSpMk id="6" creationId="{657802E9-7ED4-44FE-AD84-7EFEAAB28FE6}"/>
          </ac:cxnSpMkLst>
        </pc:cxnChg>
        <pc:cxnChg chg="mod">
          <ac:chgData name="Niemi, Molly" userId="c43c65d8-9756-4f8e-a127-9ae6aff42cc9" providerId="ADAL" clId="{D3659D33-429E-47EA-8CAD-40C85718FDCB}" dt="2022-08-08T20:45:17.164" v="340" actId="1076"/>
          <ac:cxnSpMkLst>
            <pc:docMk/>
            <pc:sldMk cId="2591542807" sldId="257"/>
            <ac:cxnSpMk id="7" creationId="{FD7FB4C4-CFE4-49E3-98CA-92A359A9261D}"/>
          </ac:cxnSpMkLst>
        </pc:cxnChg>
      </pc:sldChg>
    </pc:docChg>
  </pc:docChgLst>
  <pc:docChgLst>
    <pc:chgData name="Wynn, Stephanie" userId="S::stewynn@deloitte.com::fce63f8f-37c7-4291-9b68-f32264002518" providerId="AD" clId="Web-{EDFE2F06-F99D-C406-9FF5-D79F6D1976A0}"/>
    <pc:docChg chg="addSld modSld">
      <pc:chgData name="Wynn, Stephanie" userId="S::stewynn@deloitte.com::fce63f8f-37c7-4291-9b68-f32264002518" providerId="AD" clId="Web-{EDFE2F06-F99D-C406-9FF5-D79F6D1976A0}" dt="2022-08-09T13:18:00.061" v="9"/>
      <pc:docMkLst>
        <pc:docMk/>
      </pc:docMkLst>
      <pc:sldChg chg="modSp">
        <pc:chgData name="Wynn, Stephanie" userId="S::stewynn@deloitte.com::fce63f8f-37c7-4291-9b68-f32264002518" providerId="AD" clId="Web-{EDFE2F06-F99D-C406-9FF5-D79F6D1976A0}" dt="2022-08-09T13:17:37.106" v="8" actId="20577"/>
        <pc:sldMkLst>
          <pc:docMk/>
          <pc:sldMk cId="2591542807" sldId="257"/>
        </pc:sldMkLst>
        <pc:spChg chg="mod">
          <ac:chgData name="Wynn, Stephanie" userId="S::stewynn@deloitte.com::fce63f8f-37c7-4291-9b68-f32264002518" providerId="AD" clId="Web-{EDFE2F06-F99D-C406-9FF5-D79F6D1976A0}" dt="2022-08-09T13:17:21.699" v="6" actId="20577"/>
          <ac:spMkLst>
            <pc:docMk/>
            <pc:sldMk cId="2591542807" sldId="257"/>
            <ac:spMk id="3" creationId="{9CDF0945-9BBA-4EF4-BAC2-A7965C4795DA}"/>
          </ac:spMkLst>
        </pc:spChg>
        <pc:spChg chg="mod">
          <ac:chgData name="Wynn, Stephanie" userId="S::stewynn@deloitte.com::fce63f8f-37c7-4291-9b68-f32264002518" providerId="AD" clId="Web-{EDFE2F06-F99D-C406-9FF5-D79F6D1976A0}" dt="2022-08-09T13:17:37.106" v="8" actId="20577"/>
          <ac:spMkLst>
            <pc:docMk/>
            <pc:sldMk cId="2591542807" sldId="257"/>
            <ac:spMk id="20" creationId="{4692B08B-AC0C-49C0-9F04-22BB78AD2FB5}"/>
          </ac:spMkLst>
        </pc:spChg>
      </pc:sldChg>
      <pc:sldChg chg="add replId">
        <pc:chgData name="Wynn, Stephanie" userId="S::stewynn@deloitte.com::fce63f8f-37c7-4291-9b68-f32264002518" providerId="AD" clId="Web-{EDFE2F06-F99D-C406-9FF5-D79F6D1976A0}" dt="2022-08-09T13:18:00.061" v="9"/>
        <pc:sldMkLst>
          <pc:docMk/>
          <pc:sldMk cId="2133149274" sldId="260"/>
        </pc:sldMkLst>
      </pc:sldChg>
    </pc:docChg>
  </pc:docChgLst>
  <pc:docChgLst>
    <pc:chgData name="Niemi, Molly" userId="S::moniemi@deloitte.com::c43c65d8-9756-4f8e-a127-9ae6aff42cc9" providerId="AD" clId="Web-{691203E6-2141-4E2A-8ABA-86BEB71C99D3}"/>
    <pc:docChg chg="modSld">
      <pc:chgData name="Niemi, Molly" userId="S::moniemi@deloitte.com::c43c65d8-9756-4f8e-a127-9ae6aff42cc9" providerId="AD" clId="Web-{691203E6-2141-4E2A-8ABA-86BEB71C99D3}" dt="2022-10-07T18:43:31.572" v="93" actId="20577"/>
      <pc:docMkLst>
        <pc:docMk/>
      </pc:docMkLst>
      <pc:sldChg chg="modSp">
        <pc:chgData name="Niemi, Molly" userId="S::moniemi@deloitte.com::c43c65d8-9756-4f8e-a127-9ae6aff42cc9" providerId="AD" clId="Web-{691203E6-2141-4E2A-8ABA-86BEB71C99D3}" dt="2022-10-07T18:43:31.572" v="93" actId="20577"/>
        <pc:sldMkLst>
          <pc:docMk/>
          <pc:sldMk cId="2133149274" sldId="260"/>
        </pc:sldMkLst>
        <pc:spChg chg="mod">
          <ac:chgData name="Niemi, Molly" userId="S::moniemi@deloitte.com::c43c65d8-9756-4f8e-a127-9ae6aff42cc9" providerId="AD" clId="Web-{691203E6-2141-4E2A-8ABA-86BEB71C99D3}" dt="2022-10-07T18:43:31.572" v="93" actId="20577"/>
          <ac:spMkLst>
            <pc:docMk/>
            <pc:sldMk cId="2133149274" sldId="260"/>
            <ac:spMk id="20" creationId="{4692B08B-AC0C-49C0-9F04-22BB78AD2FB5}"/>
          </ac:spMkLst>
        </pc:spChg>
        <pc:spChg chg="mod">
          <ac:chgData name="Niemi, Molly" userId="S::moniemi@deloitte.com::c43c65d8-9756-4f8e-a127-9ae6aff42cc9" providerId="AD" clId="Web-{691203E6-2141-4E2A-8ABA-86BEB71C99D3}" dt="2022-10-07T18:43:23.197" v="90" actId="1076"/>
          <ac:spMkLst>
            <pc:docMk/>
            <pc:sldMk cId="2133149274" sldId="260"/>
            <ac:spMk id="22" creationId="{B79E3ACF-B46D-46F1-B658-2236A5901A74}"/>
          </ac:spMkLst>
        </pc:spChg>
        <pc:spChg chg="mod">
          <ac:chgData name="Niemi, Molly" userId="S::moniemi@deloitte.com::c43c65d8-9756-4f8e-a127-9ae6aff42cc9" providerId="AD" clId="Web-{691203E6-2141-4E2A-8ABA-86BEB71C99D3}" dt="2022-10-07T18:43:23.166" v="89" actId="1076"/>
          <ac:spMkLst>
            <pc:docMk/>
            <pc:sldMk cId="2133149274" sldId="260"/>
            <ac:spMk id="26" creationId="{21F3064B-E62B-4A15-B24C-0A6B2F598592}"/>
          </ac:spMkLst>
        </pc:spChg>
        <pc:picChg chg="mod">
          <ac:chgData name="Niemi, Molly" userId="S::moniemi@deloitte.com::c43c65d8-9756-4f8e-a127-9ae6aff42cc9" providerId="AD" clId="Web-{691203E6-2141-4E2A-8ABA-86BEB71C99D3}" dt="2022-10-07T18:43:23.150" v="88" actId="1076"/>
          <ac:picMkLst>
            <pc:docMk/>
            <pc:sldMk cId="2133149274" sldId="260"/>
            <ac:picMk id="9" creationId="{C025FF81-8C40-4BAF-BAA2-910E1D51932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3B909-521E-437D-A4DE-392B1BAFDCC7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23A9D-8C7F-4323-BA15-DC5FB3924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40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D23A9D-8C7F-4323-BA15-DC5FB39243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37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D23A9D-8C7F-4323-BA15-DC5FB39243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2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2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48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02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/>
        </p:nvCxnSpPr>
        <p:spPr>
          <a:xfrm flipH="1">
            <a:off x="857" y="752136"/>
            <a:ext cx="6856286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17" y="267081"/>
            <a:ext cx="5812155" cy="517603"/>
          </a:xfrm>
          <a:prstGeom prst="rect">
            <a:avLst/>
          </a:prstGeom>
        </p:spPr>
        <p:txBody>
          <a:bodyPr anchor="ctr"/>
          <a:lstStyle>
            <a:lvl1pPr>
              <a:defRPr sz="1125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209867" y="8829115"/>
            <a:ext cx="1543050" cy="302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4717" y="830619"/>
            <a:ext cx="6648200" cy="4391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78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78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78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78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281"/>
          <a:stretch/>
        </p:blipFill>
        <p:spPr>
          <a:xfrm>
            <a:off x="6017366" y="8803039"/>
            <a:ext cx="735551" cy="302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63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74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8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4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92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6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1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2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C3335-205F-418C-867F-00CD1B87F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7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E0433B1-AA74-1161-DAA1-0ED4B86337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16" y="2548118"/>
            <a:ext cx="6636270" cy="21019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EFA906-3173-4B30-A96B-093EB80BA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16" y="196197"/>
            <a:ext cx="5678378" cy="517603"/>
          </a:xfrm>
        </p:spPr>
        <p:txBody>
          <a:bodyPr>
            <a:noAutofit/>
          </a:bodyPr>
          <a:lstStyle/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VASE+</a:t>
            </a:r>
            <a:b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b="1" dirty="0">
                <a:latin typeface="Open Sans Semibold"/>
                <a:ea typeface="Open Sans Semibold"/>
                <a:cs typeface="Open Sans Semibold"/>
              </a:rPr>
              <a:t>Job Aid – EP&amp;R Flu Vaccine Clinic: 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Appointment Registration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DC8560D-31AE-4BFE-83E7-799454BCE4C9}"/>
              </a:ext>
            </a:extLst>
          </p:cNvPr>
          <p:cNvSpPr txBox="1">
            <a:spLocks/>
          </p:cNvSpPr>
          <p:nvPr/>
        </p:nvSpPr>
        <p:spPr>
          <a:xfrm>
            <a:off x="4070661" y="267080"/>
            <a:ext cx="2787339" cy="517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25" kern="12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algn="r"/>
            <a:endParaRPr lang="en-US" dirty="0"/>
          </a:p>
          <a:p>
            <a:pPr algn="r"/>
            <a:br>
              <a:rPr lang="en-US" dirty="0"/>
            </a:br>
            <a:r>
              <a:rPr lang="en-US" dirty="0"/>
              <a:t>Version 1.1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13FD6C-B39B-4F91-98E5-FA3F7E4734AB}"/>
              </a:ext>
            </a:extLst>
          </p:cNvPr>
          <p:cNvSpPr txBox="1"/>
          <p:nvPr/>
        </p:nvSpPr>
        <p:spPr>
          <a:xfrm>
            <a:off x="104716" y="884041"/>
            <a:ext cx="640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5B9BD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Searching for an Appointment</a:t>
            </a:r>
          </a:p>
        </p:txBody>
      </p:sp>
      <p:cxnSp>
        <p:nvCxnSpPr>
          <p:cNvPr id="6" name="Google Shape;710;gae5b44f2be_2_1311">
            <a:extLst>
              <a:ext uri="{FF2B5EF4-FFF2-40B4-BE49-F238E27FC236}">
                <a16:creationId xmlns:a16="http://schemas.microsoft.com/office/drawing/2014/main" id="{657802E9-7ED4-44FE-AD84-7EFEAAB28FE6}"/>
              </a:ext>
            </a:extLst>
          </p:cNvPr>
          <p:cNvCxnSpPr/>
          <p:nvPr/>
        </p:nvCxnSpPr>
        <p:spPr>
          <a:xfrm>
            <a:off x="278256" y="1163058"/>
            <a:ext cx="2740800" cy="0"/>
          </a:xfrm>
          <a:prstGeom prst="straightConnector1">
            <a:avLst/>
          </a:prstGeom>
          <a:noFill/>
          <a:ln w="28575" cap="flat" cmpd="sng">
            <a:solidFill>
              <a:srgbClr val="1A396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" name="Google Shape;711;gae5b44f2be_2_1311">
            <a:extLst>
              <a:ext uri="{FF2B5EF4-FFF2-40B4-BE49-F238E27FC236}">
                <a16:creationId xmlns:a16="http://schemas.microsoft.com/office/drawing/2014/main" id="{FD7FB4C4-CFE4-49E3-98CA-92A359A9261D}"/>
              </a:ext>
            </a:extLst>
          </p:cNvPr>
          <p:cNvCxnSpPr/>
          <p:nvPr/>
        </p:nvCxnSpPr>
        <p:spPr>
          <a:xfrm>
            <a:off x="278256" y="1220208"/>
            <a:ext cx="27408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692B08B-AC0C-49C0-9F04-22BB78AD2FB5}"/>
              </a:ext>
            </a:extLst>
          </p:cNvPr>
          <p:cNvSpPr/>
          <p:nvPr/>
        </p:nvSpPr>
        <p:spPr>
          <a:xfrm>
            <a:off x="104716" y="1279605"/>
            <a:ext cx="6536305" cy="116955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00" dirty="0">
                <a:latin typeface="Open Sans"/>
                <a:ea typeface="Open Sans"/>
                <a:cs typeface="Open Sans"/>
              </a:rPr>
              <a:t>Registrants who are searching for an open pod clinic on the public scheduler will select the “Flu” category to begin their search (Figure 1). Both EP&amp;R flu clinics (using the VASE+ only workflow), and VASE+ </a:t>
            </a:r>
            <a:r>
              <a:rPr lang="en-US" sz="1000" dirty="0" err="1">
                <a:latin typeface="Open Sans"/>
                <a:ea typeface="Open Sans"/>
                <a:cs typeface="Open Sans"/>
              </a:rPr>
              <a:t>WebVISION</a:t>
            </a:r>
            <a:r>
              <a:rPr lang="en-US" sz="1000" dirty="0">
                <a:latin typeface="Open Sans"/>
                <a:ea typeface="Open Sans"/>
                <a:cs typeface="Open Sans"/>
              </a:rPr>
              <a:t> integrated clinics will display in the search results.</a:t>
            </a:r>
          </a:p>
          <a:p>
            <a:endParaRPr lang="en-US" sz="1000" dirty="0">
              <a:latin typeface="Open Sans"/>
              <a:ea typeface="Open Sans"/>
              <a:cs typeface="Open Sans"/>
            </a:endParaRPr>
          </a:p>
          <a:p>
            <a:r>
              <a:rPr lang="en-US" sz="1000" dirty="0">
                <a:latin typeface="Open Sans"/>
                <a:ea typeface="Open Sans"/>
                <a:cs typeface="Open Sans"/>
              </a:rPr>
              <a:t>Clients who schedule into an EP&amp;R event (VASE+ Only module) will not be prompted to enter guarantor information or insurance information. Clients scheduling into </a:t>
            </a:r>
            <a:r>
              <a:rPr lang="en-US" sz="1000" dirty="0" err="1">
                <a:latin typeface="Open Sans"/>
                <a:ea typeface="Open Sans"/>
                <a:cs typeface="Open Sans"/>
              </a:rPr>
              <a:t>WebVISION</a:t>
            </a:r>
            <a:r>
              <a:rPr lang="en-US" sz="1000" dirty="0">
                <a:latin typeface="Open Sans"/>
                <a:ea typeface="Open Sans"/>
                <a:cs typeface="Open Sans"/>
              </a:rPr>
              <a:t> integrated events will be prompted to enter this information.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1F3064B-E62B-4A15-B24C-0A6B2F598592}"/>
              </a:ext>
            </a:extLst>
          </p:cNvPr>
          <p:cNvSpPr txBox="1"/>
          <p:nvPr/>
        </p:nvSpPr>
        <p:spPr>
          <a:xfrm>
            <a:off x="1322635" y="4738227"/>
            <a:ext cx="396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Figure 1 – The flu category search returns both EP&amp;R and </a:t>
            </a:r>
            <a:r>
              <a:rPr lang="en-US" sz="900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WebVISION</a:t>
            </a:r>
            <a:r>
              <a:rPr lang="en-US" sz="9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integrated clinic 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9E3ACF-B46D-46F1-B658-2236A5901A74}"/>
              </a:ext>
            </a:extLst>
          </p:cNvPr>
          <p:cNvSpPr/>
          <p:nvPr/>
        </p:nvSpPr>
        <p:spPr>
          <a:xfrm>
            <a:off x="4364487" y="3146922"/>
            <a:ext cx="1984878" cy="7164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64EED8B-C94F-3888-09B2-8443C921B4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003" y="6626748"/>
            <a:ext cx="6172385" cy="139742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4CB1AA-F68C-E45D-B238-5FDBA12B0BB6}"/>
              </a:ext>
            </a:extLst>
          </p:cNvPr>
          <p:cNvSpPr txBox="1"/>
          <p:nvPr/>
        </p:nvSpPr>
        <p:spPr>
          <a:xfrm>
            <a:off x="135079" y="5224105"/>
            <a:ext cx="640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5B9BD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Completing Health Questionnaire</a:t>
            </a:r>
          </a:p>
        </p:txBody>
      </p:sp>
      <p:cxnSp>
        <p:nvCxnSpPr>
          <p:cNvPr id="12" name="Google Shape;710;gae5b44f2be_2_1311">
            <a:extLst>
              <a:ext uri="{FF2B5EF4-FFF2-40B4-BE49-F238E27FC236}">
                <a16:creationId xmlns:a16="http://schemas.microsoft.com/office/drawing/2014/main" id="{6D96FFA8-9D25-E8F1-A9F6-7798CCFB42E6}"/>
              </a:ext>
            </a:extLst>
          </p:cNvPr>
          <p:cNvCxnSpPr/>
          <p:nvPr/>
        </p:nvCxnSpPr>
        <p:spPr>
          <a:xfrm>
            <a:off x="308619" y="5503122"/>
            <a:ext cx="2740800" cy="0"/>
          </a:xfrm>
          <a:prstGeom prst="straightConnector1">
            <a:avLst/>
          </a:prstGeom>
          <a:noFill/>
          <a:ln w="28575" cap="flat" cmpd="sng">
            <a:solidFill>
              <a:srgbClr val="1A396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" name="Google Shape;711;gae5b44f2be_2_1311">
            <a:extLst>
              <a:ext uri="{FF2B5EF4-FFF2-40B4-BE49-F238E27FC236}">
                <a16:creationId xmlns:a16="http://schemas.microsoft.com/office/drawing/2014/main" id="{BAB88AE6-A5D8-ECF6-A923-BF98D78E3B0C}"/>
              </a:ext>
            </a:extLst>
          </p:cNvPr>
          <p:cNvCxnSpPr/>
          <p:nvPr/>
        </p:nvCxnSpPr>
        <p:spPr>
          <a:xfrm>
            <a:off x="308619" y="5560272"/>
            <a:ext cx="27408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9A7D3BE-1F93-8F5C-5496-AA000B10C627}"/>
              </a:ext>
            </a:extLst>
          </p:cNvPr>
          <p:cNvSpPr txBox="1"/>
          <p:nvPr/>
        </p:nvSpPr>
        <p:spPr>
          <a:xfrm>
            <a:off x="2316880" y="8259959"/>
            <a:ext cx="22242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Figure 2 – Health questionnaire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85B7323-DEFA-9E6B-BE5B-3FB8307D923D}"/>
              </a:ext>
            </a:extLst>
          </p:cNvPr>
          <p:cNvSpPr/>
          <p:nvPr/>
        </p:nvSpPr>
        <p:spPr>
          <a:xfrm>
            <a:off x="454846" y="7107742"/>
            <a:ext cx="4879154" cy="8160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AFD9102-5E08-4CEB-D337-39CCF7A521C4}"/>
              </a:ext>
            </a:extLst>
          </p:cNvPr>
          <p:cNvSpPr/>
          <p:nvPr/>
        </p:nvSpPr>
        <p:spPr>
          <a:xfrm>
            <a:off x="104716" y="5648428"/>
            <a:ext cx="6536305" cy="8617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00" dirty="0">
                <a:latin typeface="Open Sans"/>
                <a:ea typeface="Open Sans"/>
                <a:cs typeface="Open Sans"/>
              </a:rPr>
              <a:t>Registrants who are intending to receive a dose will be required to complete the health questionnaire (Figure 2). Please note that registrants that self-schedule using the public portal will complete all health questions at the time of registration, regardless of how far in advance they schedule.  </a:t>
            </a:r>
          </a:p>
          <a:p>
            <a:endParaRPr lang="en-US" sz="1000" dirty="0">
              <a:latin typeface="Open Sans"/>
              <a:ea typeface="Open Sans"/>
              <a:cs typeface="Open Sans"/>
            </a:endParaRPr>
          </a:p>
          <a:p>
            <a:r>
              <a:rPr lang="en-US" sz="1000" dirty="0">
                <a:latin typeface="Open Sans"/>
                <a:ea typeface="Open Sans"/>
                <a:cs typeface="Open Sans"/>
              </a:rPr>
              <a:t>Please note that registrants must be at least 6 months old by the clinic date to complete registration.</a:t>
            </a:r>
          </a:p>
        </p:txBody>
      </p:sp>
    </p:spTree>
    <p:extLst>
      <p:ext uri="{BB962C8B-B14F-4D97-AF65-F5344CB8AC3E}">
        <p14:creationId xmlns:p14="http://schemas.microsoft.com/office/powerpoint/2010/main" val="2133149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6D71B5D0-4806-4AC2-9ECD-A0E761686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4861" y="1116756"/>
            <a:ext cx="3026867" cy="1920761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EFA906-3173-4B30-A96B-093EB80BA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16" y="196197"/>
            <a:ext cx="5678378" cy="517603"/>
          </a:xfrm>
        </p:spPr>
        <p:txBody>
          <a:bodyPr>
            <a:noAutofit/>
          </a:bodyPr>
          <a:lstStyle/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VASE+</a:t>
            </a:r>
            <a:b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b="1" dirty="0">
                <a:latin typeface="Open Sans Semibold"/>
                <a:ea typeface="Open Sans Semibold"/>
                <a:cs typeface="Open Sans Semibold"/>
              </a:rPr>
              <a:t>Job Aid – EP&amp;R Flu Vaccine Clinic: 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Appointment Registration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DC8560D-31AE-4BFE-83E7-799454BCE4C9}"/>
              </a:ext>
            </a:extLst>
          </p:cNvPr>
          <p:cNvSpPr txBox="1">
            <a:spLocks/>
          </p:cNvSpPr>
          <p:nvPr/>
        </p:nvSpPr>
        <p:spPr>
          <a:xfrm>
            <a:off x="4070661" y="267080"/>
            <a:ext cx="2787339" cy="517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25" kern="12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algn="r"/>
            <a:endParaRPr lang="en-US" dirty="0"/>
          </a:p>
          <a:p>
            <a:pPr algn="r"/>
            <a:br>
              <a:rPr lang="en-US" dirty="0"/>
            </a:br>
            <a:r>
              <a:rPr lang="en-US" dirty="0"/>
              <a:t>Version 1.1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7B2554E-069D-40BC-90A3-307F5F6B9B06}"/>
              </a:ext>
            </a:extLst>
          </p:cNvPr>
          <p:cNvSpPr txBox="1"/>
          <p:nvPr/>
        </p:nvSpPr>
        <p:spPr>
          <a:xfrm>
            <a:off x="2110071" y="3039919"/>
            <a:ext cx="22242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Figure 3 – Consent form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AD9248A-4387-4D63-8690-A7B6ACEF3B92}"/>
              </a:ext>
            </a:extLst>
          </p:cNvPr>
          <p:cNvSpPr/>
          <p:nvPr/>
        </p:nvSpPr>
        <p:spPr>
          <a:xfrm>
            <a:off x="104900" y="855566"/>
            <a:ext cx="66482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After the completion of the health questionnaire the consent for vaccination must be signed. (Figure 3).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BD4CFAE-04A4-430E-8C0D-838CCEB2C63E}"/>
              </a:ext>
            </a:extLst>
          </p:cNvPr>
          <p:cNvSpPr/>
          <p:nvPr/>
        </p:nvSpPr>
        <p:spPr>
          <a:xfrm>
            <a:off x="1721731" y="2414051"/>
            <a:ext cx="1053963" cy="6234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1221245-D126-4E60-9565-12D3348C2D43}"/>
              </a:ext>
            </a:extLst>
          </p:cNvPr>
          <p:cNvSpPr/>
          <p:nvPr/>
        </p:nvSpPr>
        <p:spPr>
          <a:xfrm>
            <a:off x="106779" y="3268372"/>
            <a:ext cx="64969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completed, the registrant will be added to the clinic Wait List in VASE+. (Figure 4).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79D7D8E-3984-4DC2-BE36-AB10A356301F}"/>
              </a:ext>
            </a:extLst>
          </p:cNvPr>
          <p:cNvSpPr txBox="1"/>
          <p:nvPr/>
        </p:nvSpPr>
        <p:spPr>
          <a:xfrm>
            <a:off x="1648953" y="4877738"/>
            <a:ext cx="34959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Figure 4 – Registrants for Flu Vaccine on wait list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854C340-E5C6-44DF-B0C4-5FF4BFA23D8C}"/>
              </a:ext>
            </a:extLst>
          </p:cNvPr>
          <p:cNvSpPr txBox="1"/>
          <p:nvPr/>
        </p:nvSpPr>
        <p:spPr>
          <a:xfrm>
            <a:off x="194988" y="5089734"/>
            <a:ext cx="6400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5B9BD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VIIS Data Transfer</a:t>
            </a:r>
          </a:p>
        </p:txBody>
      </p:sp>
      <p:cxnSp>
        <p:nvCxnSpPr>
          <p:cNvPr id="30" name="Google Shape;711;gae5b44f2be_2_1311">
            <a:extLst>
              <a:ext uri="{FF2B5EF4-FFF2-40B4-BE49-F238E27FC236}">
                <a16:creationId xmlns:a16="http://schemas.microsoft.com/office/drawing/2014/main" id="{269AAA74-F23D-49E0-8760-A916373C60F9}"/>
              </a:ext>
            </a:extLst>
          </p:cNvPr>
          <p:cNvCxnSpPr/>
          <p:nvPr/>
        </p:nvCxnSpPr>
        <p:spPr>
          <a:xfrm>
            <a:off x="368528" y="5425901"/>
            <a:ext cx="27408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FF48CB80-428F-4E6A-96FA-038BD5684B56}"/>
              </a:ext>
            </a:extLst>
          </p:cNvPr>
          <p:cNvSpPr/>
          <p:nvPr/>
        </p:nvSpPr>
        <p:spPr>
          <a:xfrm>
            <a:off x="194988" y="5485298"/>
            <a:ext cx="6536305" cy="55399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00" dirty="0">
                <a:latin typeface="Open Sans"/>
                <a:ea typeface="Open Sans"/>
                <a:cs typeface="Open Sans"/>
              </a:rPr>
              <a:t>The VASE+ System has daily automated data transfer to VIIS. At 11:15 PM on the day of a clinic, any registrant’s who are in the “checked out” tab will have their vaccination information automatically transferred to the VIIS system. </a:t>
            </a:r>
          </a:p>
        </p:txBody>
      </p:sp>
      <p:cxnSp>
        <p:nvCxnSpPr>
          <p:cNvPr id="34" name="Google Shape;710;gae5b44f2be_2_1311">
            <a:extLst>
              <a:ext uri="{FF2B5EF4-FFF2-40B4-BE49-F238E27FC236}">
                <a16:creationId xmlns:a16="http://schemas.microsoft.com/office/drawing/2014/main" id="{3A355185-A2A0-4173-A04E-285985563418}"/>
              </a:ext>
            </a:extLst>
          </p:cNvPr>
          <p:cNvCxnSpPr/>
          <p:nvPr/>
        </p:nvCxnSpPr>
        <p:spPr>
          <a:xfrm>
            <a:off x="368528" y="5397511"/>
            <a:ext cx="2740800" cy="0"/>
          </a:xfrm>
          <a:prstGeom prst="straightConnector1">
            <a:avLst/>
          </a:prstGeom>
          <a:noFill/>
          <a:ln w="28575" cap="flat" cmpd="sng">
            <a:solidFill>
              <a:srgbClr val="1A3964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0A06A951-D334-4A48-8B5D-1D73E00B2D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833" y="3624883"/>
            <a:ext cx="5544123" cy="118866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E25C481C-851E-469C-855B-7F35614A4337}"/>
              </a:ext>
            </a:extLst>
          </p:cNvPr>
          <p:cNvSpPr/>
          <p:nvPr/>
        </p:nvSpPr>
        <p:spPr>
          <a:xfrm>
            <a:off x="2516153" y="3606165"/>
            <a:ext cx="743495" cy="2462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24745"/>
      </p:ext>
    </p:extLst>
  </p:cSld>
  <p:clrMapOvr>
    <a:masterClrMapping/>
  </p:clrMapOvr>
</p:sld>
</file>

<file path=ppt/theme/theme1.xml><?xml version="1.0" encoding="utf-8"?>
<a:theme xmlns:a="http://schemas.openxmlformats.org/drawingml/2006/main" name="VDH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DH" id="{98E7374E-2CE8-4AF3-B50A-765684FB6B0C}" vid="{EA886FF3-7560-4DC6-849B-207AFB8201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04f90b-6fa7-41dc-8db0-113922c3937a">
      <Terms xmlns="http://schemas.microsoft.com/office/infopath/2007/PartnerControls"/>
    </lcf76f155ced4ddcb4097134ff3c332f>
    <TaxCatchAll xmlns="4c2c5aab-b472-4b8f-a7fa-721e1e86a722" xsi:nil="true"/>
    <SharedWithUsers xmlns="4c2c5aab-b472-4b8f-a7fa-721e1e86a722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00B2124027CD4BAA18FCE4A5D2522A" ma:contentTypeVersion="15" ma:contentTypeDescription="Create a new document." ma:contentTypeScope="" ma:versionID="4acd68a0a9e484fc4b0b46fcd8bf78f3">
  <xsd:schema xmlns:xsd="http://www.w3.org/2001/XMLSchema" xmlns:xs="http://www.w3.org/2001/XMLSchema" xmlns:p="http://schemas.microsoft.com/office/2006/metadata/properties" xmlns:ns2="b904f90b-6fa7-41dc-8db0-113922c3937a" xmlns:ns3="4c2c5aab-b472-4b8f-a7fa-721e1e86a722" targetNamespace="http://schemas.microsoft.com/office/2006/metadata/properties" ma:root="true" ma:fieldsID="87ec3892162c0f8adc4c63801dd1d58f" ns2:_="" ns3:_="">
    <xsd:import namespace="b904f90b-6fa7-41dc-8db0-113922c3937a"/>
    <xsd:import namespace="4c2c5aab-b472-4b8f-a7fa-721e1e86a7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04f90b-6fa7-41dc-8db0-113922c393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c5aab-b472-4b8f-a7fa-721e1e86a72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a9bab4e-1ffc-4af0-9869-6e1e7168de5d}" ma:internalName="TaxCatchAll" ma:showField="CatchAllData" ma:web="4c2c5aab-b472-4b8f-a7fa-721e1e86a7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79B4E5-89DD-48A9-88F5-AB9B93E0C64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d0ca13b7-c6ed-42f9-9bda-57a4fb0cfcc4"/>
    <ds:schemaRef ds:uri="99918207-70f4-4692-8e19-8fc913462058"/>
  </ds:schemaRefs>
</ds:datastoreItem>
</file>

<file path=customXml/itemProps2.xml><?xml version="1.0" encoding="utf-8"?>
<ds:datastoreItem xmlns:ds="http://schemas.openxmlformats.org/officeDocument/2006/customXml" ds:itemID="{6CBC1B5B-FFB9-474F-BBA3-46078D5E4D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9053E4-C73D-4D0B-A9E2-DDF249CF1000}"/>
</file>

<file path=docProps/app.xml><?xml version="1.0" encoding="utf-8"?>
<Properties xmlns="http://schemas.openxmlformats.org/officeDocument/2006/extended-properties" xmlns:vt="http://schemas.openxmlformats.org/officeDocument/2006/docPropsVTypes">
  <Template>VDH</Template>
  <TotalTime>4304</TotalTime>
  <Words>334</Words>
  <Application>Microsoft Office PowerPoint</Application>
  <PresentationFormat>Letter Paper (8.5x11 in)</PresentationFormat>
  <Paragraphs>24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Semibold</vt:lpstr>
      <vt:lpstr>VDH</vt:lpstr>
      <vt:lpstr>VASE+ Job Aid – EP&amp;R Flu Vaccine Clinic: Appointment Registration</vt:lpstr>
      <vt:lpstr>VASE+ Job Aid – EP&amp;R Flu Vaccine Clinic: Appointment Registration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Payne, Dana</dc:creator>
  <cp:lastModifiedBy>Niemi, Molly (VDH)</cp:lastModifiedBy>
  <cp:revision>39</cp:revision>
  <dcterms:created xsi:type="dcterms:W3CDTF">2021-04-07T19:29:00Z</dcterms:created>
  <dcterms:modified xsi:type="dcterms:W3CDTF">2024-08-22T17:32:27Z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0x010100DC00B2124027CD4BAA18FCE4A5D2522A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2021-06-24T19:31:24Z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8d2d2b1c-cca2-435a-b037-f819383d8cc1</vt:lpwstr>
  </property>
  <property fmtid="{D5CDD505-2E9C-101B-9397-08002B2CF9AE}" pid="9" name="MSIP_Label_ea60d57e-af5b-4752-ac57-3e4f28ca11dc_ContentBits">
    <vt:lpwstr>0</vt:lpwstr>
  </property>
  <property fmtid="{D5CDD505-2E9C-101B-9397-08002B2CF9AE}" pid="10" name="MediaServiceImageTags">
    <vt:lpwstr/>
  </property>
</Properties>
</file>