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D2A3735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09_8F2CAF58.xml" ContentType="application/vnd.ms-powerpoint.comments+xml"/>
  <Override PartName="/ppt/notesSlides/notesSlide6.xml" ContentType="application/vnd.openxmlformats-officedocument.presentationml.notesSlide+xml"/>
  <Override PartName="/ppt/comments/modernComment_155_5E73297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7" r:id="rId2"/>
    <p:sldId id="258" r:id="rId3"/>
    <p:sldId id="344" r:id="rId4"/>
    <p:sldId id="356" r:id="rId5"/>
    <p:sldId id="259" r:id="rId6"/>
    <p:sldId id="348" r:id="rId7"/>
    <p:sldId id="359" r:id="rId8"/>
    <p:sldId id="265" r:id="rId9"/>
    <p:sldId id="349" r:id="rId10"/>
    <p:sldId id="358" r:id="rId11"/>
    <p:sldId id="341" r:id="rId12"/>
    <p:sldId id="289" r:id="rId13"/>
    <p:sldId id="293" r:id="rId14"/>
    <p:sldId id="353" r:id="rId15"/>
    <p:sldId id="268" r:id="rId16"/>
    <p:sldId id="296" r:id="rId17"/>
    <p:sldId id="357" r:id="rId18"/>
    <p:sldId id="360" r:id="rId19"/>
    <p:sldId id="361" r:id="rId20"/>
    <p:sldId id="362" r:id="rId21"/>
    <p:sldId id="363" r:id="rId22"/>
    <p:sldId id="354" r:id="rId23"/>
    <p:sldId id="355"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479B1B-742B-4F1C-AA57-E4533D0FB973}">
          <p14:sldIdLst/>
        </p14:section>
        <p14:section name="Default Section" id="{6A40F0FB-E539-4222-A266-1135FA185808}">
          <p14:sldIdLst>
            <p14:sldId id="347"/>
            <p14:sldId id="258"/>
            <p14:sldId id="344"/>
            <p14:sldId id="356"/>
            <p14:sldId id="259"/>
            <p14:sldId id="348"/>
            <p14:sldId id="359"/>
            <p14:sldId id="265"/>
            <p14:sldId id="349"/>
            <p14:sldId id="358"/>
            <p14:sldId id="341"/>
            <p14:sldId id="289"/>
            <p14:sldId id="293"/>
            <p14:sldId id="353"/>
            <p14:sldId id="268"/>
            <p14:sldId id="296"/>
            <p14:sldId id="357"/>
            <p14:sldId id="360"/>
            <p14:sldId id="361"/>
            <p14:sldId id="362"/>
            <p14:sldId id="363"/>
            <p14:sldId id="354"/>
            <p14:sldId id="355"/>
            <p14:sldId id="30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9DE223-C8EE-3573-152E-8FD81C01F722}" name="Matthews, Ashley (VDH)" initials="MA(" userId="S::Ashley.Matthews@vdh.virginia.gov::71ec6ce3-bdf5-41b2-8886-adda1d66ba53" providerId="AD"/>
  <p188:author id="{BDD5043E-0EE5-699E-8C83-2699BED52AE3}" name="Backus, Walter (VDH)" initials="B(" userId="S::walter.backus@vdh.virginia.gov::c824b2ab-ca3a-4cc9-9252-44848b6ac9ad" providerId="AD"/>
  <p188:author id="{30719153-2AC0-CDC8-35C6-37D87E6B8D18}" name="Vasiliu, Oana (VDH)" initials="VO(" userId="S::Oana.Vasiliu@vdh.virginia.gov::dd16e493-d8f2-4259-9c0c-d0c16d34abc4" providerId="AD"/>
  <p188:author id="{0AEE3C6F-E6CA-E962-FE2A-AA8ABE885A4D}" name="Pugsley, River (VDH)" initials="RP" userId="S::River.Pugsley@vdh.virginia.gov::8f3e258b-8750-43f8-a001-7d64ea7ea466" providerId="AD"/>
  <p188:author id="{7AFB3D7B-0727-5D81-0535-1870285BCD50}" name="Page, Alexis (VDH)" initials="P(" userId="S::alexis.page@vdh.virginia.gov::60221390-8ce8-4c91-922b-d32cb2e2ee62" providerId="AD"/>
  <p188:author id="{0A0F289B-08B5-E97F-F470-EF4682A3701E}" name="Matthews, Ashley (VDH)" initials="M(" userId="S::ashley.matthews@vdh.virginia.gov::71ec6ce3-bdf5-41b2-8886-adda1d66ba53" providerId="AD"/>
  <p188:author id="{0F414AF8-183E-A46C-EED3-BF5304862912}" name="Conatser, Kelly (VDH)" initials="CK(" userId="S::Kelly.Conatser@vdh.virginia.gov::bb9e1e5a-bac7-4079-9110-61b010c2ba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D68CA-3968-4AB8-B5EF-24E1114CA5CE}" v="61" dt="2024-09-17T01:08:53.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1909" autoAdjust="0"/>
  </p:normalViewPr>
  <p:slideViewPr>
    <p:cSldViewPr snapToGrid="0">
      <p:cViewPr varScale="1">
        <p:scale>
          <a:sx n="52" d="100"/>
          <a:sy n="52" d="100"/>
        </p:scale>
        <p:origin x="10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ois, Susan (VDH)" userId="7c1a0145-0c9c-4a87-9121-daa876c3ffb3" providerId="ADAL" clId="{318D68CA-3968-4AB8-B5EF-24E1114CA5CE}"/>
    <pc:docChg chg="undo redo custSel addSld delSld modSld sldOrd modSection">
      <pc:chgData name="Girois, Susan (VDH)" userId="7c1a0145-0c9c-4a87-9121-daa876c3ffb3" providerId="ADAL" clId="{318D68CA-3968-4AB8-B5EF-24E1114CA5CE}" dt="2024-09-17T01:08:53.969" v="3129"/>
      <pc:docMkLst>
        <pc:docMk/>
      </pc:docMkLst>
      <pc:sldChg chg="modSp mod">
        <pc:chgData name="Girois, Susan (VDH)" userId="7c1a0145-0c9c-4a87-9121-daa876c3ffb3" providerId="ADAL" clId="{318D68CA-3968-4AB8-B5EF-24E1114CA5CE}" dt="2024-09-17T01:03:03.752" v="3087" actId="20577"/>
        <pc:sldMkLst>
          <pc:docMk/>
          <pc:sldMk cId="0" sldId="258"/>
        </pc:sldMkLst>
        <pc:spChg chg="mod">
          <ac:chgData name="Girois, Susan (VDH)" userId="7c1a0145-0c9c-4a87-9121-daa876c3ffb3" providerId="ADAL" clId="{318D68CA-3968-4AB8-B5EF-24E1114CA5CE}" dt="2024-09-17T01:03:03.752" v="3087" actId="20577"/>
          <ac:spMkLst>
            <pc:docMk/>
            <pc:sldMk cId="0" sldId="258"/>
            <ac:spMk id="66" creationId="{00000000-0000-0000-0000-000000000000}"/>
          </ac:spMkLst>
        </pc:spChg>
      </pc:sldChg>
      <pc:sldChg chg="modSp mod">
        <pc:chgData name="Girois, Susan (VDH)" userId="7c1a0145-0c9c-4a87-9121-daa876c3ffb3" providerId="ADAL" clId="{318D68CA-3968-4AB8-B5EF-24E1114CA5CE}" dt="2024-09-17T00:29:30.025" v="2681" actId="255"/>
        <pc:sldMkLst>
          <pc:docMk/>
          <pc:sldMk cId="3533927255" sldId="259"/>
        </pc:sldMkLst>
        <pc:spChg chg="mod">
          <ac:chgData name="Girois, Susan (VDH)" userId="7c1a0145-0c9c-4a87-9121-daa876c3ffb3" providerId="ADAL" clId="{318D68CA-3968-4AB8-B5EF-24E1114CA5CE}" dt="2024-09-17T00:29:30.025" v="2681" actId="255"/>
          <ac:spMkLst>
            <pc:docMk/>
            <pc:sldMk cId="3533927255" sldId="259"/>
            <ac:spMk id="72" creationId="{00000000-0000-0000-0000-000000000000}"/>
          </ac:spMkLst>
        </pc:spChg>
      </pc:sldChg>
      <pc:sldChg chg="modSp mod">
        <pc:chgData name="Girois, Susan (VDH)" userId="7c1a0145-0c9c-4a87-9121-daa876c3ffb3" providerId="ADAL" clId="{318D68CA-3968-4AB8-B5EF-24E1114CA5CE}" dt="2024-09-16T22:59:40.476" v="38" actId="20577"/>
        <pc:sldMkLst>
          <pc:docMk/>
          <pc:sldMk cId="2402070360" sldId="265"/>
        </pc:sldMkLst>
        <pc:spChg chg="mod">
          <ac:chgData name="Girois, Susan (VDH)" userId="7c1a0145-0c9c-4a87-9121-daa876c3ffb3" providerId="ADAL" clId="{318D68CA-3968-4AB8-B5EF-24E1114CA5CE}" dt="2024-09-16T22:59:40.476" v="38" actId="20577"/>
          <ac:spMkLst>
            <pc:docMk/>
            <pc:sldMk cId="2402070360" sldId="265"/>
            <ac:spMk id="2" creationId="{300B4950-1F30-0DEB-1B24-90F4679B6900}"/>
          </ac:spMkLst>
        </pc:spChg>
      </pc:sldChg>
      <pc:sldChg chg="modSp">
        <pc:chgData name="Girois, Susan (VDH)" userId="7c1a0145-0c9c-4a87-9121-daa876c3ffb3" providerId="ADAL" clId="{318D68CA-3968-4AB8-B5EF-24E1114CA5CE}" dt="2024-09-16T23:01:02.973" v="44" actId="20577"/>
        <pc:sldMkLst>
          <pc:docMk/>
          <pc:sldMk cId="3820596107" sldId="268"/>
        </pc:sldMkLst>
        <pc:spChg chg="mod">
          <ac:chgData name="Girois, Susan (VDH)" userId="7c1a0145-0c9c-4a87-9121-daa876c3ffb3" providerId="ADAL" clId="{318D68CA-3968-4AB8-B5EF-24E1114CA5CE}" dt="2024-09-16T23:01:02.973" v="44" actId="20577"/>
          <ac:spMkLst>
            <pc:docMk/>
            <pc:sldMk cId="3820596107" sldId="268"/>
            <ac:spMk id="72" creationId="{00000000-0000-0000-0000-000000000000}"/>
          </ac:spMkLst>
        </pc:spChg>
      </pc:sldChg>
      <pc:sldChg chg="modSp mod">
        <pc:chgData name="Girois, Susan (VDH)" userId="7c1a0145-0c9c-4a87-9121-daa876c3ffb3" providerId="ADAL" clId="{318D68CA-3968-4AB8-B5EF-24E1114CA5CE}" dt="2024-09-17T01:07:06.107" v="3124" actId="14100"/>
        <pc:sldMkLst>
          <pc:docMk/>
          <pc:sldMk cId="4040551509" sldId="293"/>
        </pc:sldMkLst>
        <pc:picChg chg="mod">
          <ac:chgData name="Girois, Susan (VDH)" userId="7c1a0145-0c9c-4a87-9121-daa876c3ffb3" providerId="ADAL" clId="{318D68CA-3968-4AB8-B5EF-24E1114CA5CE}" dt="2024-09-17T01:07:06.107" v="3124" actId="14100"/>
          <ac:picMkLst>
            <pc:docMk/>
            <pc:sldMk cId="4040551509" sldId="293"/>
            <ac:picMk id="3" creationId="{C1AC52F6-C5E3-1214-3745-83A9D62C30C8}"/>
          </ac:picMkLst>
        </pc:picChg>
      </pc:sldChg>
      <pc:sldChg chg="addSp modSp mod setBg addAnim delAnim">
        <pc:chgData name="Girois, Susan (VDH)" userId="7c1a0145-0c9c-4a87-9121-daa876c3ffb3" providerId="ADAL" clId="{318D68CA-3968-4AB8-B5EF-24E1114CA5CE}" dt="2024-09-17T01:03:47.849" v="3115" actId="20577"/>
        <pc:sldMkLst>
          <pc:docMk/>
          <pc:sldMk cId="3475701764" sldId="306"/>
        </pc:sldMkLst>
        <pc:spChg chg="mod">
          <ac:chgData name="Girois, Susan (VDH)" userId="7c1a0145-0c9c-4a87-9121-daa876c3ffb3" providerId="ADAL" clId="{318D68CA-3968-4AB8-B5EF-24E1114CA5CE}" dt="2024-09-17T01:03:47.849" v="3115" actId="20577"/>
          <ac:spMkLst>
            <pc:docMk/>
            <pc:sldMk cId="3475701764" sldId="306"/>
            <ac:spMk id="72" creationId="{00000000-0000-0000-0000-000000000000}"/>
          </ac:spMkLst>
        </pc:spChg>
        <pc:spChg chg="mod ord">
          <ac:chgData name="Girois, Susan (VDH)" userId="7c1a0145-0c9c-4a87-9121-daa876c3ffb3" providerId="ADAL" clId="{318D68CA-3968-4AB8-B5EF-24E1114CA5CE}" dt="2024-09-17T00:58:05.517" v="3026" actId="26606"/>
          <ac:spMkLst>
            <pc:docMk/>
            <pc:sldMk cId="3475701764" sldId="306"/>
            <ac:spMk id="73" creationId="{00000000-0000-0000-0000-000000000000}"/>
          </ac:spMkLst>
        </pc:spChg>
        <pc:spChg chg="add">
          <ac:chgData name="Girois, Susan (VDH)" userId="7c1a0145-0c9c-4a87-9121-daa876c3ffb3" providerId="ADAL" clId="{318D68CA-3968-4AB8-B5EF-24E1114CA5CE}" dt="2024-09-17T00:58:05.517" v="3026" actId="26606"/>
          <ac:spMkLst>
            <pc:docMk/>
            <pc:sldMk cId="3475701764" sldId="306"/>
            <ac:spMk id="78" creationId="{8D0D6D3E-D7F9-4591-9CA9-DDF4DB1F73DA}"/>
          </ac:spMkLst>
        </pc:spChg>
        <pc:spChg chg="add">
          <ac:chgData name="Girois, Susan (VDH)" userId="7c1a0145-0c9c-4a87-9121-daa876c3ffb3" providerId="ADAL" clId="{318D68CA-3968-4AB8-B5EF-24E1114CA5CE}" dt="2024-09-17T00:58:05.517" v="3026" actId="26606"/>
          <ac:spMkLst>
            <pc:docMk/>
            <pc:sldMk cId="3475701764" sldId="306"/>
            <ac:spMk id="80" creationId="{C4C9F2B0-1044-46EB-8AEB-C3BFFDE6C2CC}"/>
          </ac:spMkLst>
        </pc:spChg>
        <pc:spChg chg="add">
          <ac:chgData name="Girois, Susan (VDH)" userId="7c1a0145-0c9c-4a87-9121-daa876c3ffb3" providerId="ADAL" clId="{318D68CA-3968-4AB8-B5EF-24E1114CA5CE}" dt="2024-09-17T00:58:05.517" v="3026" actId="26606"/>
          <ac:spMkLst>
            <pc:docMk/>
            <pc:sldMk cId="3475701764" sldId="306"/>
            <ac:spMk id="82" creationId="{D28B54C3-B57B-472A-B96E-1FCB67093DC2}"/>
          </ac:spMkLst>
        </pc:spChg>
        <pc:spChg chg="add">
          <ac:chgData name="Girois, Susan (VDH)" userId="7c1a0145-0c9c-4a87-9121-daa876c3ffb3" providerId="ADAL" clId="{318D68CA-3968-4AB8-B5EF-24E1114CA5CE}" dt="2024-09-17T00:58:05.517" v="3026" actId="26606"/>
          <ac:spMkLst>
            <pc:docMk/>
            <pc:sldMk cId="3475701764" sldId="306"/>
            <ac:spMk id="84" creationId="{7DB3C429-F8DA-49B9-AF84-21996FCF78B5}"/>
          </ac:spMkLst>
        </pc:spChg>
        <pc:picChg chg="add mod">
          <ac:chgData name="Girois, Susan (VDH)" userId="7c1a0145-0c9c-4a87-9121-daa876c3ffb3" providerId="ADAL" clId="{318D68CA-3968-4AB8-B5EF-24E1114CA5CE}" dt="2024-09-17T00:58:05.517" v="3026" actId="26606"/>
          <ac:picMkLst>
            <pc:docMk/>
            <pc:sldMk cId="3475701764" sldId="306"/>
            <ac:picMk id="2" creationId="{095E3172-5EAA-07DF-B673-9DE42C9F5D15}"/>
          </ac:picMkLst>
        </pc:picChg>
      </pc:sldChg>
      <pc:sldChg chg="modSp mod">
        <pc:chgData name="Girois, Susan (VDH)" userId="7c1a0145-0c9c-4a87-9121-daa876c3ffb3" providerId="ADAL" clId="{318D68CA-3968-4AB8-B5EF-24E1114CA5CE}" dt="2024-09-17T00:16:23.010" v="2627" actId="207"/>
        <pc:sldMkLst>
          <pc:docMk/>
          <pc:sldMk cId="1584605556" sldId="341"/>
        </pc:sldMkLst>
        <pc:spChg chg="mod">
          <ac:chgData name="Girois, Susan (VDH)" userId="7c1a0145-0c9c-4a87-9121-daa876c3ffb3" providerId="ADAL" clId="{318D68CA-3968-4AB8-B5EF-24E1114CA5CE}" dt="2024-09-17T00:16:23.010" v="2627" actId="207"/>
          <ac:spMkLst>
            <pc:docMk/>
            <pc:sldMk cId="1584605556" sldId="341"/>
            <ac:spMk id="66" creationId="{00000000-0000-0000-0000-000000000000}"/>
          </ac:spMkLst>
        </pc:spChg>
      </pc:sldChg>
      <pc:sldChg chg="modSp mod">
        <pc:chgData name="Girois, Susan (VDH)" userId="7c1a0145-0c9c-4a87-9121-daa876c3ffb3" providerId="ADAL" clId="{318D68CA-3968-4AB8-B5EF-24E1114CA5CE}" dt="2024-09-17T00:29:58.076" v="2684" actId="20577"/>
        <pc:sldMkLst>
          <pc:docMk/>
          <pc:sldMk cId="792811892" sldId="344"/>
        </pc:sldMkLst>
        <pc:spChg chg="mod">
          <ac:chgData name="Girois, Susan (VDH)" userId="7c1a0145-0c9c-4a87-9121-daa876c3ffb3" providerId="ADAL" clId="{318D68CA-3968-4AB8-B5EF-24E1114CA5CE}" dt="2024-09-17T00:29:58.076" v="2684" actId="20577"/>
          <ac:spMkLst>
            <pc:docMk/>
            <pc:sldMk cId="792811892" sldId="344"/>
            <ac:spMk id="3" creationId="{51F3D6D2-A276-78C8-6682-DE456BFCE104}"/>
          </ac:spMkLst>
        </pc:spChg>
        <pc:spChg chg="mod">
          <ac:chgData name="Girois, Susan (VDH)" userId="7c1a0145-0c9c-4a87-9121-daa876c3ffb3" providerId="ADAL" clId="{318D68CA-3968-4AB8-B5EF-24E1114CA5CE}" dt="2024-09-16T22:57:33.799" v="18" actId="113"/>
          <ac:spMkLst>
            <pc:docMk/>
            <pc:sldMk cId="792811892" sldId="344"/>
            <ac:spMk id="4" creationId="{BE86C04F-BD22-183E-4C6A-FC56F4917224}"/>
          </ac:spMkLst>
        </pc:spChg>
      </pc:sldChg>
      <pc:sldChg chg="delCm">
        <pc:chgData name="Girois, Susan (VDH)" userId="7c1a0145-0c9c-4a87-9121-daa876c3ffb3" providerId="ADAL" clId="{318D68CA-3968-4AB8-B5EF-24E1114CA5CE}" dt="2024-09-16T22:56:15.013" v="0"/>
        <pc:sldMkLst>
          <pc:docMk/>
          <pc:sldMk cId="2725230979" sldId="347"/>
        </pc:sldMkLst>
        <pc:extLst>
          <p:ext xmlns:p="http://schemas.openxmlformats.org/presentationml/2006/main" uri="{D6D511B9-2390-475A-947B-AFAB55BFBCF1}">
            <pc226:cmChg xmlns:pc226="http://schemas.microsoft.com/office/powerpoint/2022/06/main/command" chg="del">
              <pc226:chgData name="Girois, Susan (VDH)" userId="7c1a0145-0c9c-4a87-9121-daa876c3ffb3" providerId="ADAL" clId="{318D68CA-3968-4AB8-B5EF-24E1114CA5CE}" dt="2024-09-16T22:56:15.013" v="0"/>
              <pc2:cmMkLst xmlns:pc2="http://schemas.microsoft.com/office/powerpoint/2019/9/main/command">
                <pc:docMk/>
                <pc:sldMk cId="2725230979" sldId="347"/>
                <pc2:cmMk id="{522B7072-E364-49D4-A8E6-9C687F35BAEA}"/>
              </pc2:cmMkLst>
            </pc226:cmChg>
          </p:ext>
        </pc:extLst>
      </pc:sldChg>
      <pc:sldChg chg="modSp mod">
        <pc:chgData name="Girois, Susan (VDH)" userId="7c1a0145-0c9c-4a87-9121-daa876c3ffb3" providerId="ADAL" clId="{318D68CA-3968-4AB8-B5EF-24E1114CA5CE}" dt="2024-09-17T01:06:04.442" v="3123" actId="1076"/>
        <pc:sldMkLst>
          <pc:docMk/>
          <pc:sldMk cId="2544933076" sldId="349"/>
        </pc:sldMkLst>
        <pc:spChg chg="mod">
          <ac:chgData name="Girois, Susan (VDH)" userId="7c1a0145-0c9c-4a87-9121-daa876c3ffb3" providerId="ADAL" clId="{318D68CA-3968-4AB8-B5EF-24E1114CA5CE}" dt="2024-09-17T01:05:59.248" v="3122" actId="1076"/>
          <ac:spMkLst>
            <pc:docMk/>
            <pc:sldMk cId="2544933076" sldId="349"/>
            <ac:spMk id="4" creationId="{28AE177A-DD29-4FFF-1EE1-08BA0E9B26B5}"/>
          </ac:spMkLst>
        </pc:spChg>
        <pc:spChg chg="mod">
          <ac:chgData name="Girois, Susan (VDH)" userId="7c1a0145-0c9c-4a87-9121-daa876c3ffb3" providerId="ADAL" clId="{318D68CA-3968-4AB8-B5EF-24E1114CA5CE}" dt="2024-09-17T01:06:04.442" v="3123" actId="1076"/>
          <ac:spMkLst>
            <pc:docMk/>
            <pc:sldMk cId="2544933076" sldId="349"/>
            <ac:spMk id="6" creationId="{80839297-21B4-50F3-F4A0-47DE04BD4DBC}"/>
          </ac:spMkLst>
        </pc:spChg>
        <pc:spChg chg="mod">
          <ac:chgData name="Girois, Susan (VDH)" userId="7c1a0145-0c9c-4a87-9121-daa876c3ffb3" providerId="ADAL" clId="{318D68CA-3968-4AB8-B5EF-24E1114CA5CE}" dt="2024-09-17T01:05:38.103" v="3120" actId="1076"/>
          <ac:spMkLst>
            <pc:docMk/>
            <pc:sldMk cId="2544933076" sldId="349"/>
            <ac:spMk id="7" creationId="{1551DD59-D8A5-E517-9C37-F5185CD045B0}"/>
          </ac:spMkLst>
        </pc:spChg>
        <pc:picChg chg="mod">
          <ac:chgData name="Girois, Susan (VDH)" userId="7c1a0145-0c9c-4a87-9121-daa876c3ffb3" providerId="ADAL" clId="{318D68CA-3968-4AB8-B5EF-24E1114CA5CE}" dt="2024-09-17T01:05:31.389" v="3119" actId="1076"/>
          <ac:picMkLst>
            <pc:docMk/>
            <pc:sldMk cId="2544933076" sldId="349"/>
            <ac:picMk id="3" creationId="{9A086565-5BAA-9981-F3C1-FF48D9973845}"/>
          </ac:picMkLst>
        </pc:picChg>
        <pc:picChg chg="mod">
          <ac:chgData name="Girois, Susan (VDH)" userId="7c1a0145-0c9c-4a87-9121-daa876c3ffb3" providerId="ADAL" clId="{318D68CA-3968-4AB8-B5EF-24E1114CA5CE}" dt="2024-09-17T01:05:44.695" v="3121" actId="14100"/>
          <ac:picMkLst>
            <pc:docMk/>
            <pc:sldMk cId="2544933076" sldId="349"/>
            <ac:picMk id="1026" creationId="{7A04E679-B32F-E0A9-30DA-5BA3EAA21E77}"/>
          </ac:picMkLst>
        </pc:picChg>
      </pc:sldChg>
      <pc:sldChg chg="addSp modSp mod setBg modAnim">
        <pc:chgData name="Girois, Susan (VDH)" userId="7c1a0145-0c9c-4a87-9121-daa876c3ffb3" providerId="ADAL" clId="{318D68CA-3968-4AB8-B5EF-24E1114CA5CE}" dt="2024-09-17T01:08:16.162" v="3127"/>
        <pc:sldMkLst>
          <pc:docMk/>
          <pc:sldMk cId="672017786" sldId="354"/>
        </pc:sldMkLst>
        <pc:spChg chg="mod">
          <ac:chgData name="Girois, Susan (VDH)" userId="7c1a0145-0c9c-4a87-9121-daa876c3ffb3" providerId="ADAL" clId="{318D68CA-3968-4AB8-B5EF-24E1114CA5CE}" dt="2024-09-16T23:33:39.726" v="1166" actId="27636"/>
          <ac:spMkLst>
            <pc:docMk/>
            <pc:sldMk cId="672017786" sldId="354"/>
            <ac:spMk id="7" creationId="{B5FC669D-7244-E676-8D26-38FF6434061F}"/>
          </ac:spMkLst>
        </pc:spChg>
        <pc:spChg chg="mod">
          <ac:chgData name="Girois, Susan (VDH)" userId="7c1a0145-0c9c-4a87-9121-daa876c3ffb3" providerId="ADAL" clId="{318D68CA-3968-4AB8-B5EF-24E1114CA5CE}" dt="2024-09-17T00:57:05.262" v="3010" actId="20577"/>
          <ac:spMkLst>
            <pc:docMk/>
            <pc:sldMk cId="672017786" sldId="354"/>
            <ac:spMk id="10" creationId="{2D17EE2E-05D9-7BAB-3E8B-7DF31180CC5F}"/>
          </ac:spMkLst>
        </pc:spChg>
        <pc:spChg chg="add">
          <ac:chgData name="Girois, Susan (VDH)" userId="7c1a0145-0c9c-4a87-9121-daa876c3ffb3" providerId="ADAL" clId="{318D68CA-3968-4AB8-B5EF-24E1114CA5CE}" dt="2024-09-16T23:33:05.443" v="1097" actId="26606"/>
          <ac:spMkLst>
            <pc:docMk/>
            <pc:sldMk cId="672017786" sldId="354"/>
            <ac:spMk id="15" creationId="{1B15ED52-F352-441B-82BF-E0EA34836D08}"/>
          </ac:spMkLst>
        </pc:spChg>
        <pc:spChg chg="add">
          <ac:chgData name="Girois, Susan (VDH)" userId="7c1a0145-0c9c-4a87-9121-daa876c3ffb3" providerId="ADAL" clId="{318D68CA-3968-4AB8-B5EF-24E1114CA5CE}" dt="2024-09-16T23:33:05.443" v="1097" actId="26606"/>
          <ac:spMkLst>
            <pc:docMk/>
            <pc:sldMk cId="672017786" sldId="354"/>
            <ac:spMk id="17" creationId="{3B2E3793-BFE6-45A2-9B7B-E18844431C99}"/>
          </ac:spMkLst>
        </pc:spChg>
        <pc:spChg chg="add">
          <ac:chgData name="Girois, Susan (VDH)" userId="7c1a0145-0c9c-4a87-9121-daa876c3ffb3" providerId="ADAL" clId="{318D68CA-3968-4AB8-B5EF-24E1114CA5CE}" dt="2024-09-16T23:33:05.443" v="1097" actId="26606"/>
          <ac:spMkLst>
            <pc:docMk/>
            <pc:sldMk cId="672017786" sldId="354"/>
            <ac:spMk id="19" creationId="{BC4C4868-CB8F-4AF9-9CDB-8108F2C19B67}"/>
          </ac:spMkLst>
        </pc:spChg>
        <pc:spChg chg="add">
          <ac:chgData name="Girois, Susan (VDH)" userId="7c1a0145-0c9c-4a87-9121-daa876c3ffb3" providerId="ADAL" clId="{318D68CA-3968-4AB8-B5EF-24E1114CA5CE}" dt="2024-09-16T23:33:05.443" v="1097" actId="26606"/>
          <ac:spMkLst>
            <pc:docMk/>
            <pc:sldMk cId="672017786" sldId="354"/>
            <ac:spMk id="21" creationId="{375E0459-6403-40CD-989D-56A4407CA12E}"/>
          </ac:spMkLst>
        </pc:spChg>
        <pc:spChg chg="add">
          <ac:chgData name="Girois, Susan (VDH)" userId="7c1a0145-0c9c-4a87-9121-daa876c3ffb3" providerId="ADAL" clId="{318D68CA-3968-4AB8-B5EF-24E1114CA5CE}" dt="2024-09-16T23:33:05.443" v="1097" actId="26606"/>
          <ac:spMkLst>
            <pc:docMk/>
            <pc:sldMk cId="672017786" sldId="354"/>
            <ac:spMk id="23" creationId="{53E5B1A8-3AC9-4BD1-9BBC-78CA94F2D1BA}"/>
          </ac:spMkLst>
        </pc:spChg>
      </pc:sldChg>
      <pc:sldChg chg="addSp delSp modSp mod ord modClrScheme chgLayout">
        <pc:chgData name="Girois, Susan (VDH)" userId="7c1a0145-0c9c-4a87-9121-daa876c3ffb3" providerId="ADAL" clId="{318D68CA-3968-4AB8-B5EF-24E1114CA5CE}" dt="2024-09-17T00:56:40.062" v="3005" actId="20577"/>
        <pc:sldMkLst>
          <pc:docMk/>
          <pc:sldMk cId="1602956979" sldId="355"/>
        </pc:sldMkLst>
        <pc:spChg chg="add mod">
          <ac:chgData name="Girois, Susan (VDH)" userId="7c1a0145-0c9c-4a87-9121-daa876c3ffb3" providerId="ADAL" clId="{318D68CA-3968-4AB8-B5EF-24E1114CA5CE}" dt="2024-09-17T00:45:20.971" v="2813" actId="2085"/>
          <ac:spMkLst>
            <pc:docMk/>
            <pc:sldMk cId="1602956979" sldId="355"/>
            <ac:spMk id="2" creationId="{F97A0F62-2304-2A04-BF6A-82E8026755B7}"/>
          </ac:spMkLst>
        </pc:spChg>
        <pc:spChg chg="add mod ord">
          <ac:chgData name="Girois, Susan (VDH)" userId="7c1a0145-0c9c-4a87-9121-daa876c3ffb3" providerId="ADAL" clId="{318D68CA-3968-4AB8-B5EF-24E1114CA5CE}" dt="2024-09-17T00:56:40.062" v="3005" actId="20577"/>
          <ac:spMkLst>
            <pc:docMk/>
            <pc:sldMk cId="1602956979" sldId="355"/>
            <ac:spMk id="4" creationId="{9AD83C32-975A-8824-A967-341C76DAD395}"/>
          </ac:spMkLst>
        </pc:spChg>
        <pc:spChg chg="add del mod ord">
          <ac:chgData name="Girois, Susan (VDH)" userId="7c1a0145-0c9c-4a87-9121-daa876c3ffb3" providerId="ADAL" clId="{318D68CA-3968-4AB8-B5EF-24E1114CA5CE}" dt="2024-09-17T00:55:53.833" v="3001" actId="478"/>
          <ac:spMkLst>
            <pc:docMk/>
            <pc:sldMk cId="1602956979" sldId="355"/>
            <ac:spMk id="5" creationId="{6E16D3CF-0843-CF3F-3B02-EE075DDFEB31}"/>
          </ac:spMkLst>
        </pc:spChg>
      </pc:sldChg>
      <pc:sldChg chg="ord">
        <pc:chgData name="Girois, Susan (VDH)" userId="7c1a0145-0c9c-4a87-9121-daa876c3ffb3" providerId="ADAL" clId="{318D68CA-3968-4AB8-B5EF-24E1114CA5CE}" dt="2024-09-16T22:58:08.015" v="22"/>
        <pc:sldMkLst>
          <pc:docMk/>
          <pc:sldMk cId="2159433766" sldId="356"/>
        </pc:sldMkLst>
      </pc:sldChg>
      <pc:sldChg chg="addSp delSp modSp mod setBg modNotesTx">
        <pc:chgData name="Girois, Susan (VDH)" userId="7c1a0145-0c9c-4a87-9121-daa876c3ffb3" providerId="ADAL" clId="{318D68CA-3968-4AB8-B5EF-24E1114CA5CE}" dt="2024-09-17T00:34:19.010" v="2730" actId="122"/>
        <pc:sldMkLst>
          <pc:docMk/>
          <pc:sldMk cId="2913115551" sldId="357"/>
        </pc:sldMkLst>
        <pc:spChg chg="mod">
          <ac:chgData name="Girois, Susan (VDH)" userId="7c1a0145-0c9c-4a87-9121-daa876c3ffb3" providerId="ADAL" clId="{318D68CA-3968-4AB8-B5EF-24E1114CA5CE}" dt="2024-09-17T00:33:54.742" v="2727" actId="20577"/>
          <ac:spMkLst>
            <pc:docMk/>
            <pc:sldMk cId="2913115551" sldId="357"/>
            <ac:spMk id="5" creationId="{C70BD8DF-63B8-9F32-AD60-2B52FFC8A7D7}"/>
          </ac:spMkLst>
        </pc:spChg>
        <pc:spChg chg="add del mod">
          <ac:chgData name="Girois, Susan (VDH)" userId="7c1a0145-0c9c-4a87-9121-daa876c3ffb3" providerId="ADAL" clId="{318D68CA-3968-4AB8-B5EF-24E1114CA5CE}" dt="2024-09-17T00:34:19.010" v="2730" actId="122"/>
          <ac:spMkLst>
            <pc:docMk/>
            <pc:sldMk cId="2913115551" sldId="357"/>
            <ac:spMk id="6" creationId="{F90A1AE2-8317-F8AF-24BE-6E96D3B7FD5A}"/>
          </ac:spMkLst>
        </pc:spChg>
        <pc:spChg chg="add del">
          <ac:chgData name="Girois, Susan (VDH)" userId="7c1a0145-0c9c-4a87-9121-daa876c3ffb3" providerId="ADAL" clId="{318D68CA-3968-4AB8-B5EF-24E1114CA5CE}" dt="2024-09-17T00:03:29.429" v="2499" actId="22"/>
          <ac:spMkLst>
            <pc:docMk/>
            <pc:sldMk cId="2913115551" sldId="357"/>
            <ac:spMk id="10" creationId="{9C0E85F0-4E65-E7AB-4112-19AE29406584}"/>
          </ac:spMkLst>
        </pc:spChg>
        <pc:spChg chg="add">
          <ac:chgData name="Girois, Susan (VDH)" userId="7c1a0145-0c9c-4a87-9121-daa876c3ffb3" providerId="ADAL" clId="{318D68CA-3968-4AB8-B5EF-24E1114CA5CE}" dt="2024-09-16T23:01:57.170" v="45" actId="26606"/>
          <ac:spMkLst>
            <pc:docMk/>
            <pc:sldMk cId="2913115551" sldId="357"/>
            <ac:spMk id="11" creationId="{1B15ED52-F352-441B-82BF-E0EA34836D08}"/>
          </ac:spMkLst>
        </pc:spChg>
        <pc:spChg chg="add">
          <ac:chgData name="Girois, Susan (VDH)" userId="7c1a0145-0c9c-4a87-9121-daa876c3ffb3" providerId="ADAL" clId="{318D68CA-3968-4AB8-B5EF-24E1114CA5CE}" dt="2024-09-16T23:01:57.170" v="45" actId="26606"/>
          <ac:spMkLst>
            <pc:docMk/>
            <pc:sldMk cId="2913115551" sldId="357"/>
            <ac:spMk id="13" creationId="{3B2E3793-BFE6-45A2-9B7B-E18844431C99}"/>
          </ac:spMkLst>
        </pc:spChg>
        <pc:spChg chg="add">
          <ac:chgData name="Girois, Susan (VDH)" userId="7c1a0145-0c9c-4a87-9121-daa876c3ffb3" providerId="ADAL" clId="{318D68CA-3968-4AB8-B5EF-24E1114CA5CE}" dt="2024-09-16T23:01:57.170" v="45" actId="26606"/>
          <ac:spMkLst>
            <pc:docMk/>
            <pc:sldMk cId="2913115551" sldId="357"/>
            <ac:spMk id="15" creationId="{BC4C4868-CB8F-4AF9-9CDB-8108F2C19B67}"/>
          </ac:spMkLst>
        </pc:spChg>
        <pc:spChg chg="add">
          <ac:chgData name="Girois, Susan (VDH)" userId="7c1a0145-0c9c-4a87-9121-daa876c3ffb3" providerId="ADAL" clId="{318D68CA-3968-4AB8-B5EF-24E1114CA5CE}" dt="2024-09-16T23:01:57.170" v="45" actId="26606"/>
          <ac:spMkLst>
            <pc:docMk/>
            <pc:sldMk cId="2913115551" sldId="357"/>
            <ac:spMk id="17" creationId="{375E0459-6403-40CD-989D-56A4407CA12E}"/>
          </ac:spMkLst>
        </pc:spChg>
        <pc:spChg chg="add">
          <ac:chgData name="Girois, Susan (VDH)" userId="7c1a0145-0c9c-4a87-9121-daa876c3ffb3" providerId="ADAL" clId="{318D68CA-3968-4AB8-B5EF-24E1114CA5CE}" dt="2024-09-16T23:01:57.170" v="45" actId="26606"/>
          <ac:spMkLst>
            <pc:docMk/>
            <pc:sldMk cId="2913115551" sldId="357"/>
            <ac:spMk id="19" creationId="{53E5B1A8-3AC9-4BD1-9BBC-78CA94F2D1BA}"/>
          </ac:spMkLst>
        </pc:spChg>
        <pc:graphicFrameChg chg="add del">
          <ac:chgData name="Girois, Susan (VDH)" userId="7c1a0145-0c9c-4a87-9121-daa876c3ffb3" providerId="ADAL" clId="{318D68CA-3968-4AB8-B5EF-24E1114CA5CE}" dt="2024-09-17T00:06:39.871" v="2515" actId="26606"/>
          <ac:graphicFrameMkLst>
            <pc:docMk/>
            <pc:sldMk cId="2913115551" sldId="357"/>
            <ac:graphicFrameMk id="21" creationId="{3D79998E-9C32-0BFA-8789-C363F20992F2}"/>
          </ac:graphicFrameMkLst>
        </pc:graphicFrameChg>
        <pc:graphicFrameChg chg="add del">
          <ac:chgData name="Girois, Susan (VDH)" userId="7c1a0145-0c9c-4a87-9121-daa876c3ffb3" providerId="ADAL" clId="{318D68CA-3968-4AB8-B5EF-24E1114CA5CE}" dt="2024-09-17T00:06:45.587" v="2517" actId="26606"/>
          <ac:graphicFrameMkLst>
            <pc:docMk/>
            <pc:sldMk cId="2913115551" sldId="357"/>
            <ac:graphicFrameMk id="22" creationId="{FA63B7DD-99D1-C134-05D4-F5D8D4206950}"/>
          </ac:graphicFrameMkLst>
        </pc:graphicFrameChg>
        <pc:picChg chg="add del">
          <ac:chgData name="Girois, Susan (VDH)" userId="7c1a0145-0c9c-4a87-9121-daa876c3ffb3" providerId="ADAL" clId="{318D68CA-3968-4AB8-B5EF-24E1114CA5CE}" dt="2024-09-17T00:03:22.663" v="2497" actId="22"/>
          <ac:picMkLst>
            <pc:docMk/>
            <pc:sldMk cId="2913115551" sldId="357"/>
            <ac:picMk id="8" creationId="{9755025D-5491-CF58-64F2-0A603478EEEB}"/>
          </ac:picMkLst>
        </pc:picChg>
        <pc:picChg chg="add mod">
          <ac:chgData name="Girois, Susan (VDH)" userId="7c1a0145-0c9c-4a87-9121-daa876c3ffb3" providerId="ADAL" clId="{318D68CA-3968-4AB8-B5EF-24E1114CA5CE}" dt="2024-09-17T00:05:42.793" v="2511" actId="1076"/>
          <ac:picMkLst>
            <pc:docMk/>
            <pc:sldMk cId="2913115551" sldId="357"/>
            <ac:picMk id="12" creationId="{F80A81B4-C894-779F-9FE6-1B4124E3419D}"/>
          </ac:picMkLst>
        </pc:picChg>
      </pc:sldChg>
      <pc:sldChg chg="delSp modSp mod ord">
        <pc:chgData name="Girois, Susan (VDH)" userId="7c1a0145-0c9c-4a87-9121-daa876c3ffb3" providerId="ADAL" clId="{318D68CA-3968-4AB8-B5EF-24E1114CA5CE}" dt="2024-09-17T00:31:25.973" v="2691"/>
        <pc:sldMkLst>
          <pc:docMk/>
          <pc:sldMk cId="3353547718" sldId="358"/>
        </pc:sldMkLst>
        <pc:picChg chg="mod">
          <ac:chgData name="Girois, Susan (VDH)" userId="7c1a0145-0c9c-4a87-9121-daa876c3ffb3" providerId="ADAL" clId="{318D68CA-3968-4AB8-B5EF-24E1114CA5CE}" dt="2024-09-17T00:31:15.360" v="2689" actId="1076"/>
          <ac:picMkLst>
            <pc:docMk/>
            <pc:sldMk cId="3353547718" sldId="358"/>
            <ac:picMk id="5" creationId="{72D72677-72C1-7A14-DB08-D3BB2CB7C618}"/>
          </ac:picMkLst>
        </pc:picChg>
        <pc:picChg chg="del">
          <ac:chgData name="Girois, Susan (VDH)" userId="7c1a0145-0c9c-4a87-9121-daa876c3ffb3" providerId="ADAL" clId="{318D68CA-3968-4AB8-B5EF-24E1114CA5CE}" dt="2024-09-17T00:31:05.102" v="2685" actId="478"/>
          <ac:picMkLst>
            <pc:docMk/>
            <pc:sldMk cId="3353547718" sldId="358"/>
            <ac:picMk id="6" creationId="{8163CE6A-2DAB-F7A9-209F-2E0EED0DFC3E}"/>
          </ac:picMkLst>
        </pc:picChg>
      </pc:sldChg>
      <pc:sldChg chg="addSp modSp mod setBg modNotesTx">
        <pc:chgData name="Girois, Susan (VDH)" userId="7c1a0145-0c9c-4a87-9121-daa876c3ffb3" providerId="ADAL" clId="{318D68CA-3968-4AB8-B5EF-24E1114CA5CE}" dt="2024-09-17T00:19:08.714" v="2638" actId="255"/>
        <pc:sldMkLst>
          <pc:docMk/>
          <pc:sldMk cId="1060395979" sldId="360"/>
        </pc:sldMkLst>
        <pc:spChg chg="mod">
          <ac:chgData name="Girois, Susan (VDH)" userId="7c1a0145-0c9c-4a87-9121-daa876c3ffb3" providerId="ADAL" clId="{318D68CA-3968-4AB8-B5EF-24E1114CA5CE}" dt="2024-09-16T23:02:12.088" v="46" actId="26606"/>
          <ac:spMkLst>
            <pc:docMk/>
            <pc:sldMk cId="1060395979" sldId="360"/>
            <ac:spMk id="2" creationId="{999AF15A-F7A9-C1D1-2BF9-0EAB9E1FD4D2}"/>
          </ac:spMkLst>
        </pc:spChg>
        <pc:spChg chg="mod">
          <ac:chgData name="Girois, Susan (VDH)" userId="7c1a0145-0c9c-4a87-9121-daa876c3ffb3" providerId="ADAL" clId="{318D68CA-3968-4AB8-B5EF-24E1114CA5CE}" dt="2024-09-17T00:19:08.714" v="2638" actId="255"/>
          <ac:spMkLst>
            <pc:docMk/>
            <pc:sldMk cId="1060395979" sldId="360"/>
            <ac:spMk id="3" creationId="{2990C341-763C-06A8-329F-F774CBAB17E4}"/>
          </ac:spMkLst>
        </pc:spChg>
        <pc:spChg chg="add">
          <ac:chgData name="Girois, Susan (VDH)" userId="7c1a0145-0c9c-4a87-9121-daa876c3ffb3" providerId="ADAL" clId="{318D68CA-3968-4AB8-B5EF-24E1114CA5CE}" dt="2024-09-16T23:02:12.088" v="46" actId="26606"/>
          <ac:spMkLst>
            <pc:docMk/>
            <pc:sldMk cId="1060395979" sldId="360"/>
            <ac:spMk id="8" creationId="{1B15ED52-F352-441B-82BF-E0EA34836D08}"/>
          </ac:spMkLst>
        </pc:spChg>
        <pc:spChg chg="add">
          <ac:chgData name="Girois, Susan (VDH)" userId="7c1a0145-0c9c-4a87-9121-daa876c3ffb3" providerId="ADAL" clId="{318D68CA-3968-4AB8-B5EF-24E1114CA5CE}" dt="2024-09-16T23:02:12.088" v="46" actId="26606"/>
          <ac:spMkLst>
            <pc:docMk/>
            <pc:sldMk cId="1060395979" sldId="360"/>
            <ac:spMk id="10" creationId="{3B2E3793-BFE6-45A2-9B7B-E18844431C99}"/>
          </ac:spMkLst>
        </pc:spChg>
        <pc:spChg chg="add">
          <ac:chgData name="Girois, Susan (VDH)" userId="7c1a0145-0c9c-4a87-9121-daa876c3ffb3" providerId="ADAL" clId="{318D68CA-3968-4AB8-B5EF-24E1114CA5CE}" dt="2024-09-16T23:02:12.088" v="46" actId="26606"/>
          <ac:spMkLst>
            <pc:docMk/>
            <pc:sldMk cId="1060395979" sldId="360"/>
            <ac:spMk id="12" creationId="{BC4C4868-CB8F-4AF9-9CDB-8108F2C19B67}"/>
          </ac:spMkLst>
        </pc:spChg>
        <pc:spChg chg="add">
          <ac:chgData name="Girois, Susan (VDH)" userId="7c1a0145-0c9c-4a87-9121-daa876c3ffb3" providerId="ADAL" clId="{318D68CA-3968-4AB8-B5EF-24E1114CA5CE}" dt="2024-09-16T23:02:12.088" v="46" actId="26606"/>
          <ac:spMkLst>
            <pc:docMk/>
            <pc:sldMk cId="1060395979" sldId="360"/>
            <ac:spMk id="14" creationId="{375E0459-6403-40CD-989D-56A4407CA12E}"/>
          </ac:spMkLst>
        </pc:spChg>
        <pc:spChg chg="add">
          <ac:chgData name="Girois, Susan (VDH)" userId="7c1a0145-0c9c-4a87-9121-daa876c3ffb3" providerId="ADAL" clId="{318D68CA-3968-4AB8-B5EF-24E1114CA5CE}" dt="2024-09-16T23:02:12.088" v="46" actId="26606"/>
          <ac:spMkLst>
            <pc:docMk/>
            <pc:sldMk cId="1060395979" sldId="360"/>
            <ac:spMk id="16" creationId="{53E5B1A8-3AC9-4BD1-9BBC-78CA94F2D1BA}"/>
          </ac:spMkLst>
        </pc:spChg>
        <pc:picChg chg="add mod">
          <ac:chgData name="Girois, Susan (VDH)" userId="7c1a0145-0c9c-4a87-9121-daa876c3ffb3" providerId="ADAL" clId="{318D68CA-3968-4AB8-B5EF-24E1114CA5CE}" dt="2024-09-17T00:18:36.084" v="2633" actId="1076"/>
          <ac:picMkLst>
            <pc:docMk/>
            <pc:sldMk cId="1060395979" sldId="360"/>
            <ac:picMk id="4" creationId="{C30DC078-59FA-DBAC-1BB1-3AF424453D8A}"/>
          </ac:picMkLst>
        </pc:picChg>
      </pc:sldChg>
      <pc:sldChg chg="addSp delSp modSp mod setBg modAnim modNotesTx">
        <pc:chgData name="Girois, Susan (VDH)" userId="7c1a0145-0c9c-4a87-9121-daa876c3ffb3" providerId="ADAL" clId="{318D68CA-3968-4AB8-B5EF-24E1114CA5CE}" dt="2024-09-17T01:08:53.969" v="3129"/>
        <pc:sldMkLst>
          <pc:docMk/>
          <pc:sldMk cId="3912428275" sldId="361"/>
        </pc:sldMkLst>
        <pc:spChg chg="mod">
          <ac:chgData name="Girois, Susan (VDH)" userId="7c1a0145-0c9c-4a87-9121-daa876c3ffb3" providerId="ADAL" clId="{318D68CA-3968-4AB8-B5EF-24E1114CA5CE}" dt="2024-09-16T23:26:59.263" v="909" actId="26606"/>
          <ac:spMkLst>
            <pc:docMk/>
            <pc:sldMk cId="3912428275" sldId="361"/>
            <ac:spMk id="2" creationId="{31DC9065-5747-C8CD-0606-6B44369AEEDD}"/>
          </ac:spMkLst>
        </pc:spChg>
        <pc:spChg chg="mod">
          <ac:chgData name="Girois, Susan (VDH)" userId="7c1a0145-0c9c-4a87-9121-daa876c3ffb3" providerId="ADAL" clId="{318D68CA-3968-4AB8-B5EF-24E1114CA5CE}" dt="2024-09-17T00:40:26.274" v="2779" actId="1076"/>
          <ac:spMkLst>
            <pc:docMk/>
            <pc:sldMk cId="3912428275" sldId="361"/>
            <ac:spMk id="3" creationId="{3274EE53-980E-1570-9E1A-E4CBCF4F9A53}"/>
          </ac:spMkLst>
        </pc:spChg>
        <pc:spChg chg="add mod">
          <ac:chgData name="Girois, Susan (VDH)" userId="7c1a0145-0c9c-4a87-9121-daa876c3ffb3" providerId="ADAL" clId="{318D68CA-3968-4AB8-B5EF-24E1114CA5CE}" dt="2024-09-17T00:40:55.662" v="2782" actId="255"/>
          <ac:spMkLst>
            <pc:docMk/>
            <pc:sldMk cId="3912428275" sldId="361"/>
            <ac:spMk id="5" creationId="{7294A895-9E81-CF91-E85C-A2038416C03D}"/>
          </ac:spMkLst>
        </pc:spChg>
        <pc:spChg chg="add del">
          <ac:chgData name="Girois, Susan (VDH)" userId="7c1a0145-0c9c-4a87-9121-daa876c3ffb3" providerId="ADAL" clId="{318D68CA-3968-4AB8-B5EF-24E1114CA5CE}" dt="2024-09-16T23:26:59.263" v="909" actId="26606"/>
          <ac:spMkLst>
            <pc:docMk/>
            <pc:sldMk cId="3912428275" sldId="361"/>
            <ac:spMk id="8" creationId="{70DFC902-7D23-471A-B557-B6B6917D7A0D}"/>
          </ac:spMkLst>
        </pc:spChg>
        <pc:spChg chg="add del">
          <ac:chgData name="Girois, Susan (VDH)" userId="7c1a0145-0c9c-4a87-9121-daa876c3ffb3" providerId="ADAL" clId="{318D68CA-3968-4AB8-B5EF-24E1114CA5CE}" dt="2024-09-16T23:26:59.263" v="909" actId="26606"/>
          <ac:spMkLst>
            <pc:docMk/>
            <pc:sldMk cId="3912428275" sldId="361"/>
            <ac:spMk id="10" creationId="{A55D5633-D557-4DCA-982C-FF36EB7A1C00}"/>
          </ac:spMkLst>
        </pc:spChg>
        <pc:spChg chg="add del">
          <ac:chgData name="Girois, Susan (VDH)" userId="7c1a0145-0c9c-4a87-9121-daa876c3ffb3" providerId="ADAL" clId="{318D68CA-3968-4AB8-B5EF-24E1114CA5CE}" dt="2024-09-16T23:26:59.263" v="909" actId="26606"/>
          <ac:spMkLst>
            <pc:docMk/>
            <pc:sldMk cId="3912428275" sldId="361"/>
            <ac:spMk id="12" creationId="{450D3AD2-FA80-415F-A9CE-54D884561CD7}"/>
          </ac:spMkLst>
        </pc:spChg>
        <pc:spChg chg="add">
          <ac:chgData name="Girois, Susan (VDH)" userId="7c1a0145-0c9c-4a87-9121-daa876c3ffb3" providerId="ADAL" clId="{318D68CA-3968-4AB8-B5EF-24E1114CA5CE}" dt="2024-09-16T23:26:59.263" v="909" actId="26606"/>
          <ac:spMkLst>
            <pc:docMk/>
            <pc:sldMk cId="3912428275" sldId="361"/>
            <ac:spMk id="17" creationId="{1B15ED52-F352-441B-82BF-E0EA34836D08}"/>
          </ac:spMkLst>
        </pc:spChg>
        <pc:spChg chg="add">
          <ac:chgData name="Girois, Susan (VDH)" userId="7c1a0145-0c9c-4a87-9121-daa876c3ffb3" providerId="ADAL" clId="{318D68CA-3968-4AB8-B5EF-24E1114CA5CE}" dt="2024-09-16T23:26:59.263" v="909" actId="26606"/>
          <ac:spMkLst>
            <pc:docMk/>
            <pc:sldMk cId="3912428275" sldId="361"/>
            <ac:spMk id="19" creationId="{3B2E3793-BFE6-45A2-9B7B-E18844431C99}"/>
          </ac:spMkLst>
        </pc:spChg>
        <pc:spChg chg="add">
          <ac:chgData name="Girois, Susan (VDH)" userId="7c1a0145-0c9c-4a87-9121-daa876c3ffb3" providerId="ADAL" clId="{318D68CA-3968-4AB8-B5EF-24E1114CA5CE}" dt="2024-09-16T23:26:59.263" v="909" actId="26606"/>
          <ac:spMkLst>
            <pc:docMk/>
            <pc:sldMk cId="3912428275" sldId="361"/>
            <ac:spMk id="21" creationId="{BC4C4868-CB8F-4AF9-9CDB-8108F2C19B67}"/>
          </ac:spMkLst>
        </pc:spChg>
        <pc:spChg chg="add">
          <ac:chgData name="Girois, Susan (VDH)" userId="7c1a0145-0c9c-4a87-9121-daa876c3ffb3" providerId="ADAL" clId="{318D68CA-3968-4AB8-B5EF-24E1114CA5CE}" dt="2024-09-16T23:26:59.263" v="909" actId="26606"/>
          <ac:spMkLst>
            <pc:docMk/>
            <pc:sldMk cId="3912428275" sldId="361"/>
            <ac:spMk id="23" creationId="{375E0459-6403-40CD-989D-56A4407CA12E}"/>
          </ac:spMkLst>
        </pc:spChg>
        <pc:spChg chg="add">
          <ac:chgData name="Girois, Susan (VDH)" userId="7c1a0145-0c9c-4a87-9121-daa876c3ffb3" providerId="ADAL" clId="{318D68CA-3968-4AB8-B5EF-24E1114CA5CE}" dt="2024-09-16T23:26:59.263" v="909" actId="26606"/>
          <ac:spMkLst>
            <pc:docMk/>
            <pc:sldMk cId="3912428275" sldId="361"/>
            <ac:spMk id="25" creationId="{53E5B1A8-3AC9-4BD1-9BBC-78CA94F2D1BA}"/>
          </ac:spMkLst>
        </pc:spChg>
      </pc:sldChg>
      <pc:sldChg chg="addSp modSp mod setBg modAnim">
        <pc:chgData name="Girois, Susan (VDH)" userId="7c1a0145-0c9c-4a87-9121-daa876c3ffb3" providerId="ADAL" clId="{318D68CA-3968-4AB8-B5EF-24E1114CA5CE}" dt="2024-09-17T01:08:35.352" v="3128"/>
        <pc:sldMkLst>
          <pc:docMk/>
          <pc:sldMk cId="564880073" sldId="362"/>
        </pc:sldMkLst>
        <pc:spChg chg="mod">
          <ac:chgData name="Girois, Susan (VDH)" userId="7c1a0145-0c9c-4a87-9121-daa876c3ffb3" providerId="ADAL" clId="{318D68CA-3968-4AB8-B5EF-24E1114CA5CE}" dt="2024-09-17T00:13:41.699" v="2591" actId="26606"/>
          <ac:spMkLst>
            <pc:docMk/>
            <pc:sldMk cId="564880073" sldId="362"/>
            <ac:spMk id="2" creationId="{6C7EAC39-FBD1-8595-F591-D68BBB930682}"/>
          </ac:spMkLst>
        </pc:spChg>
        <pc:spChg chg="mod">
          <ac:chgData name="Girois, Susan (VDH)" userId="7c1a0145-0c9c-4a87-9121-daa876c3ffb3" providerId="ADAL" clId="{318D68CA-3968-4AB8-B5EF-24E1114CA5CE}" dt="2024-09-17T00:35:45.103" v="2743" actId="255"/>
          <ac:spMkLst>
            <pc:docMk/>
            <pc:sldMk cId="564880073" sldId="362"/>
            <ac:spMk id="3" creationId="{635E001D-547C-2205-EA7B-CC6E610A5162}"/>
          </ac:spMkLst>
        </pc:spChg>
        <pc:spChg chg="add">
          <ac:chgData name="Girois, Susan (VDH)" userId="7c1a0145-0c9c-4a87-9121-daa876c3ffb3" providerId="ADAL" clId="{318D68CA-3968-4AB8-B5EF-24E1114CA5CE}" dt="2024-09-17T00:13:41.699" v="2591" actId="26606"/>
          <ac:spMkLst>
            <pc:docMk/>
            <pc:sldMk cId="564880073" sldId="362"/>
            <ac:spMk id="8" creationId="{DEE2AD96-B495-4E06-9291-B71706F728CB}"/>
          </ac:spMkLst>
        </pc:spChg>
        <pc:spChg chg="add">
          <ac:chgData name="Girois, Susan (VDH)" userId="7c1a0145-0c9c-4a87-9121-daa876c3ffb3" providerId="ADAL" clId="{318D68CA-3968-4AB8-B5EF-24E1114CA5CE}" dt="2024-09-17T00:13:41.699" v="2591" actId="26606"/>
          <ac:spMkLst>
            <pc:docMk/>
            <pc:sldMk cId="564880073" sldId="362"/>
            <ac:spMk id="10" creationId="{53CF6D67-C5A8-4ADD-9E8E-1E38CA1D3166}"/>
          </ac:spMkLst>
        </pc:spChg>
        <pc:spChg chg="add">
          <ac:chgData name="Girois, Susan (VDH)" userId="7c1a0145-0c9c-4a87-9121-daa876c3ffb3" providerId="ADAL" clId="{318D68CA-3968-4AB8-B5EF-24E1114CA5CE}" dt="2024-09-17T00:13:41.699" v="2591" actId="26606"/>
          <ac:spMkLst>
            <pc:docMk/>
            <pc:sldMk cId="564880073" sldId="362"/>
            <ac:spMk id="12" creationId="{86909FA0-B515-4681-B7A8-FA281D133B94}"/>
          </ac:spMkLst>
        </pc:spChg>
        <pc:spChg chg="add">
          <ac:chgData name="Girois, Susan (VDH)" userId="7c1a0145-0c9c-4a87-9121-daa876c3ffb3" providerId="ADAL" clId="{318D68CA-3968-4AB8-B5EF-24E1114CA5CE}" dt="2024-09-17T00:13:41.699" v="2591" actId="26606"/>
          <ac:spMkLst>
            <pc:docMk/>
            <pc:sldMk cId="564880073" sldId="362"/>
            <ac:spMk id="14" creationId="{21C9FE86-FCC3-4A31-AA1C-C882262B7FE7}"/>
          </ac:spMkLst>
        </pc:spChg>
        <pc:spChg chg="add">
          <ac:chgData name="Girois, Susan (VDH)" userId="7c1a0145-0c9c-4a87-9121-daa876c3ffb3" providerId="ADAL" clId="{318D68CA-3968-4AB8-B5EF-24E1114CA5CE}" dt="2024-09-17T00:13:41.699" v="2591" actId="26606"/>
          <ac:spMkLst>
            <pc:docMk/>
            <pc:sldMk cId="564880073" sldId="362"/>
            <ac:spMk id="16" creationId="{7D96243B-ECED-4B71-8E06-AE9A285EAD20}"/>
          </ac:spMkLst>
        </pc:spChg>
        <pc:spChg chg="add">
          <ac:chgData name="Girois, Susan (VDH)" userId="7c1a0145-0c9c-4a87-9121-daa876c3ffb3" providerId="ADAL" clId="{318D68CA-3968-4AB8-B5EF-24E1114CA5CE}" dt="2024-09-17T00:13:41.699" v="2591" actId="26606"/>
          <ac:spMkLst>
            <pc:docMk/>
            <pc:sldMk cId="564880073" sldId="362"/>
            <ac:spMk id="18" creationId="{A09989E4-EFDC-4A90-A633-E0525FB4139E}"/>
          </ac:spMkLst>
        </pc:spChg>
      </pc:sldChg>
      <pc:sldChg chg="addSp delSp modSp mod setBg modAnim">
        <pc:chgData name="Girois, Susan (VDH)" userId="7c1a0145-0c9c-4a87-9121-daa876c3ffb3" providerId="ADAL" clId="{318D68CA-3968-4AB8-B5EF-24E1114CA5CE}" dt="2024-09-17T00:43:58.463" v="2810" actId="207"/>
        <pc:sldMkLst>
          <pc:docMk/>
          <pc:sldMk cId="1208104470" sldId="363"/>
        </pc:sldMkLst>
        <pc:spChg chg="mod">
          <ac:chgData name="Girois, Susan (VDH)" userId="7c1a0145-0c9c-4a87-9121-daa876c3ffb3" providerId="ADAL" clId="{318D68CA-3968-4AB8-B5EF-24E1114CA5CE}" dt="2024-09-17T00:42:18.391" v="2786" actId="26606"/>
          <ac:spMkLst>
            <pc:docMk/>
            <pc:sldMk cId="1208104470" sldId="363"/>
            <ac:spMk id="2" creationId="{EABDDE07-7046-19AB-90AF-653BEAA63669}"/>
          </ac:spMkLst>
        </pc:spChg>
        <pc:spChg chg="add del mod">
          <ac:chgData name="Girois, Susan (VDH)" userId="7c1a0145-0c9c-4a87-9121-daa876c3ffb3" providerId="ADAL" clId="{318D68CA-3968-4AB8-B5EF-24E1114CA5CE}" dt="2024-09-17T00:43:58.463" v="2810" actId="207"/>
          <ac:spMkLst>
            <pc:docMk/>
            <pc:sldMk cId="1208104470" sldId="363"/>
            <ac:spMk id="3" creationId="{3725C18C-7C56-0CD3-C808-C063DD6570E9}"/>
          </ac:spMkLst>
        </pc:spChg>
        <pc:spChg chg="add">
          <ac:chgData name="Girois, Susan (VDH)" userId="7c1a0145-0c9c-4a87-9121-daa876c3ffb3" providerId="ADAL" clId="{318D68CA-3968-4AB8-B5EF-24E1114CA5CE}" dt="2024-09-17T00:42:18.391" v="2786" actId="26606"/>
          <ac:spMkLst>
            <pc:docMk/>
            <pc:sldMk cId="1208104470" sldId="363"/>
            <ac:spMk id="8" creationId="{1B15ED52-F352-441B-82BF-E0EA34836D08}"/>
          </ac:spMkLst>
        </pc:spChg>
        <pc:spChg chg="add del">
          <ac:chgData name="Girois, Susan (VDH)" userId="7c1a0145-0c9c-4a87-9121-daa876c3ffb3" providerId="ADAL" clId="{318D68CA-3968-4AB8-B5EF-24E1114CA5CE}" dt="2024-09-17T00:42:14.944" v="2785" actId="26606"/>
          <ac:spMkLst>
            <pc:docMk/>
            <pc:sldMk cId="1208104470" sldId="363"/>
            <ac:spMk id="9" creationId="{BACC6370-2D7E-4714-9D71-7542949D7D5D}"/>
          </ac:spMkLst>
        </pc:spChg>
        <pc:spChg chg="add">
          <ac:chgData name="Girois, Susan (VDH)" userId="7c1a0145-0c9c-4a87-9121-daa876c3ffb3" providerId="ADAL" clId="{318D68CA-3968-4AB8-B5EF-24E1114CA5CE}" dt="2024-09-17T00:42:18.391" v="2786" actId="26606"/>
          <ac:spMkLst>
            <pc:docMk/>
            <pc:sldMk cId="1208104470" sldId="363"/>
            <ac:spMk id="10" creationId="{3B2E3793-BFE6-45A2-9B7B-E18844431C99}"/>
          </ac:spMkLst>
        </pc:spChg>
        <pc:spChg chg="add del">
          <ac:chgData name="Girois, Susan (VDH)" userId="7c1a0145-0c9c-4a87-9121-daa876c3ffb3" providerId="ADAL" clId="{318D68CA-3968-4AB8-B5EF-24E1114CA5CE}" dt="2024-09-17T00:42:14.944" v="2785" actId="26606"/>
          <ac:spMkLst>
            <pc:docMk/>
            <pc:sldMk cId="1208104470" sldId="363"/>
            <ac:spMk id="11" creationId="{F68B3F68-107C-434F-AA38-110D5EA91B85}"/>
          </ac:spMkLst>
        </pc:spChg>
        <pc:spChg chg="add">
          <ac:chgData name="Girois, Susan (VDH)" userId="7c1a0145-0c9c-4a87-9121-daa876c3ffb3" providerId="ADAL" clId="{318D68CA-3968-4AB8-B5EF-24E1114CA5CE}" dt="2024-09-17T00:42:18.391" v="2786" actId="26606"/>
          <ac:spMkLst>
            <pc:docMk/>
            <pc:sldMk cId="1208104470" sldId="363"/>
            <ac:spMk id="12" creationId="{BC4C4868-CB8F-4AF9-9CDB-8108F2C19B67}"/>
          </ac:spMkLst>
        </pc:spChg>
        <pc:spChg chg="add del">
          <ac:chgData name="Girois, Susan (VDH)" userId="7c1a0145-0c9c-4a87-9121-daa876c3ffb3" providerId="ADAL" clId="{318D68CA-3968-4AB8-B5EF-24E1114CA5CE}" dt="2024-09-17T00:42:14.944" v="2785" actId="26606"/>
          <ac:spMkLst>
            <pc:docMk/>
            <pc:sldMk cId="1208104470" sldId="363"/>
            <ac:spMk id="13" creationId="{AAD0DBB9-1A4B-4391-81D4-CB19F9AB918A}"/>
          </ac:spMkLst>
        </pc:spChg>
        <pc:spChg chg="add">
          <ac:chgData name="Girois, Susan (VDH)" userId="7c1a0145-0c9c-4a87-9121-daa876c3ffb3" providerId="ADAL" clId="{318D68CA-3968-4AB8-B5EF-24E1114CA5CE}" dt="2024-09-17T00:42:18.391" v="2786" actId="26606"/>
          <ac:spMkLst>
            <pc:docMk/>
            <pc:sldMk cId="1208104470" sldId="363"/>
            <ac:spMk id="14" creationId="{375E0459-6403-40CD-989D-56A4407CA12E}"/>
          </ac:spMkLst>
        </pc:spChg>
        <pc:spChg chg="add del">
          <ac:chgData name="Girois, Susan (VDH)" userId="7c1a0145-0c9c-4a87-9121-daa876c3ffb3" providerId="ADAL" clId="{318D68CA-3968-4AB8-B5EF-24E1114CA5CE}" dt="2024-09-17T00:42:14.944" v="2785" actId="26606"/>
          <ac:spMkLst>
            <pc:docMk/>
            <pc:sldMk cId="1208104470" sldId="363"/>
            <ac:spMk id="15" creationId="{063BBA22-50EA-4C4D-BE05-F1CE4E63AA56}"/>
          </ac:spMkLst>
        </pc:spChg>
        <pc:spChg chg="add">
          <ac:chgData name="Girois, Susan (VDH)" userId="7c1a0145-0c9c-4a87-9121-daa876c3ffb3" providerId="ADAL" clId="{318D68CA-3968-4AB8-B5EF-24E1114CA5CE}" dt="2024-09-17T00:42:18.391" v="2786" actId="26606"/>
          <ac:spMkLst>
            <pc:docMk/>
            <pc:sldMk cId="1208104470" sldId="363"/>
            <ac:spMk id="16" creationId="{53E5B1A8-3AC9-4BD1-9BBC-78CA94F2D1BA}"/>
          </ac:spMkLst>
        </pc:spChg>
        <pc:graphicFrameChg chg="add del">
          <ac:chgData name="Girois, Susan (VDH)" userId="7c1a0145-0c9c-4a87-9121-daa876c3ffb3" providerId="ADAL" clId="{318D68CA-3968-4AB8-B5EF-24E1114CA5CE}" dt="2024-09-17T00:42:14.944" v="2785" actId="26606"/>
          <ac:graphicFrameMkLst>
            <pc:docMk/>
            <pc:sldMk cId="1208104470" sldId="363"/>
            <ac:graphicFrameMk id="5" creationId="{044D29CA-B752-0430-81E6-0EF650A98B81}"/>
          </ac:graphicFrameMkLst>
        </pc:graphicFrameChg>
      </pc:sldChg>
      <pc:sldChg chg="addSp delSp modSp new del mod modClrScheme chgLayout">
        <pc:chgData name="Girois, Susan (VDH)" userId="7c1a0145-0c9c-4a87-9121-daa876c3ffb3" providerId="ADAL" clId="{318D68CA-3968-4AB8-B5EF-24E1114CA5CE}" dt="2024-09-17T00:04:29.703" v="2506" actId="47"/>
        <pc:sldMkLst>
          <pc:docMk/>
          <pc:sldMk cId="3051348725" sldId="364"/>
        </pc:sldMkLst>
        <pc:spChg chg="del">
          <ac:chgData name="Girois, Susan (VDH)" userId="7c1a0145-0c9c-4a87-9121-daa876c3ffb3" providerId="ADAL" clId="{318D68CA-3968-4AB8-B5EF-24E1114CA5CE}" dt="2024-09-17T00:04:19.844" v="2503" actId="700"/>
          <ac:spMkLst>
            <pc:docMk/>
            <pc:sldMk cId="3051348725" sldId="364"/>
            <ac:spMk id="2" creationId="{CB8254FF-8125-0E0C-B2A3-2069ADB775A1}"/>
          </ac:spMkLst>
        </pc:spChg>
        <pc:spChg chg="del mod">
          <ac:chgData name="Girois, Susan (VDH)" userId="7c1a0145-0c9c-4a87-9121-daa876c3ffb3" providerId="ADAL" clId="{318D68CA-3968-4AB8-B5EF-24E1114CA5CE}" dt="2024-09-17T00:04:19.844" v="2503" actId="700"/>
          <ac:spMkLst>
            <pc:docMk/>
            <pc:sldMk cId="3051348725" sldId="364"/>
            <ac:spMk id="3" creationId="{28E302F8-1F93-B34D-7D85-4BD96764130C}"/>
          </ac:spMkLst>
        </pc:spChg>
        <pc:picChg chg="add del">
          <ac:chgData name="Girois, Susan (VDH)" userId="7c1a0145-0c9c-4a87-9121-daa876c3ffb3" providerId="ADAL" clId="{318D68CA-3968-4AB8-B5EF-24E1114CA5CE}" dt="2024-09-17T00:04:26.250" v="2505" actId="478"/>
          <ac:picMkLst>
            <pc:docMk/>
            <pc:sldMk cId="3051348725" sldId="364"/>
            <ac:picMk id="5" creationId="{39F0369B-852D-E35E-02E9-A471B25B0F9B}"/>
          </ac:picMkLst>
        </pc:picChg>
      </pc:sldChg>
      <pc:sldChg chg="addSp delSp modSp new del mod">
        <pc:chgData name="Girois, Susan (VDH)" userId="7c1a0145-0c9c-4a87-9121-daa876c3ffb3" providerId="ADAL" clId="{318D68CA-3968-4AB8-B5EF-24E1114CA5CE}" dt="2024-09-17T00:07:44.199" v="2519" actId="47"/>
        <pc:sldMkLst>
          <pc:docMk/>
          <pc:sldMk cId="3064233735" sldId="364"/>
        </pc:sldMkLst>
        <pc:spChg chg="del">
          <ac:chgData name="Girois, Susan (VDH)" userId="7c1a0145-0c9c-4a87-9121-daa876c3ffb3" providerId="ADAL" clId="{318D68CA-3968-4AB8-B5EF-24E1114CA5CE}" dt="2024-09-17T00:05:17.652" v="2508"/>
          <ac:spMkLst>
            <pc:docMk/>
            <pc:sldMk cId="3064233735" sldId="364"/>
            <ac:spMk id="3" creationId="{0DA1BEA2-ED56-E91E-D28E-276E27E5A24D}"/>
          </ac:spMkLst>
        </pc:spChg>
        <pc:spChg chg="add mod">
          <ac:chgData name="Girois, Susan (VDH)" userId="7c1a0145-0c9c-4a87-9121-daa876c3ffb3" providerId="ADAL" clId="{318D68CA-3968-4AB8-B5EF-24E1114CA5CE}" dt="2024-09-17T00:05:22.661" v="2509" actId="21"/>
          <ac:spMkLst>
            <pc:docMk/>
            <pc:sldMk cId="3064233735" sldId="364"/>
            <ac:spMk id="6" creationId="{018B89A2-694F-201B-0ABE-46A936C47558}"/>
          </ac:spMkLst>
        </pc:spChg>
        <pc:picChg chg="add del mod">
          <ac:chgData name="Girois, Susan (VDH)" userId="7c1a0145-0c9c-4a87-9121-daa876c3ffb3" providerId="ADAL" clId="{318D68CA-3968-4AB8-B5EF-24E1114CA5CE}" dt="2024-09-17T00:05:22.661" v="2509" actId="21"/>
          <ac:picMkLst>
            <pc:docMk/>
            <pc:sldMk cId="3064233735" sldId="364"/>
            <ac:picMk id="4" creationId="{2CF67CD6-2EDB-0F59-4C7A-FAD9766ECD25}"/>
          </ac:picMkLst>
        </pc:picChg>
      </pc:sldChg>
    </pc:docChg>
  </pc:docChgLst>
</pc:chgInfo>
</file>

<file path=ppt/comments/modernComment_103_D2A37357.xml><?xml version="1.0" encoding="utf-8"?>
<p188:cmLst xmlns:a="http://schemas.openxmlformats.org/drawingml/2006/main" xmlns:r="http://schemas.openxmlformats.org/officeDocument/2006/relationships" xmlns:p188="http://schemas.microsoft.com/office/powerpoint/2018/8/main">
  <p188:cm id="{FE9B3619-44CA-4113-949A-C3FF8F54B5A5}" authorId="{C19DE223-C8EE-3573-152E-8FD81C01F722}" status="resolved" created="2024-03-21T20:35:06.869">
    <pc:sldMkLst xmlns:pc="http://schemas.microsoft.com/office/powerpoint/2013/main/command">
      <pc:docMk/>
      <pc:sldMk cId="3533927255" sldId="259"/>
    </pc:sldMkLst>
    <p188:txBody>
      <a:bodyPr/>
      <a:lstStyle/>
      <a:p>
        <a:r>
          <a:rPr lang="en-US"/>
          <a:t>[@Vasiliu, Oana (VDH)] [@Collins, Bryan (VDH)] </a:t>
        </a:r>
      </a:p>
    </p188:txBody>
  </p188:cm>
</p188:cmLst>
</file>

<file path=ppt/comments/modernComment_109_8F2CAF58.xml><?xml version="1.0" encoding="utf-8"?>
<p188:cmLst xmlns:a="http://schemas.openxmlformats.org/drawingml/2006/main" xmlns:r="http://schemas.openxmlformats.org/officeDocument/2006/relationships" xmlns:p188="http://schemas.microsoft.com/office/powerpoint/2018/8/main">
  <p188:cm id="{CF4EDE0F-2AB3-403E-A4A4-3076FD59B8C4}" authorId="{0A0F289B-08B5-E97F-F470-EF4682A3701E}" created="2024-07-18T20:13:18.684">
    <pc:sldMkLst xmlns:pc="http://schemas.microsoft.com/office/powerpoint/2013/main/command">
      <pc:docMk/>
      <pc:sldMk cId="3445550530" sldId="265"/>
    </pc:sldMkLst>
    <p188:txBody>
      <a:bodyPr/>
      <a:lstStyle/>
      <a:p>
        <a:r>
          <a:rPr lang="en-US"/>
          <a:t>[@Pugsley, River (VDH)] </a:t>
        </a:r>
      </a:p>
    </p188:txBody>
  </p188:cm>
</p188:cmLst>
</file>

<file path=ppt/comments/modernComment_155_5E732974.xml><?xml version="1.0" encoding="utf-8"?>
<p188:cmLst xmlns:a="http://schemas.openxmlformats.org/drawingml/2006/main" xmlns:r="http://schemas.openxmlformats.org/officeDocument/2006/relationships" xmlns:p188="http://schemas.microsoft.com/office/powerpoint/2018/8/main">
  <p188:cm id="{F0FB72FB-C662-4E6B-9A01-12653A5D4F9E}" authorId="{0A0F289B-08B5-E97F-F470-EF4682A3701E}" created="2024-05-20T20:33:09.759">
    <pc:sldMkLst xmlns:pc="http://schemas.microsoft.com/office/powerpoint/2013/main/command">
      <pc:docMk/>
      <pc:sldMk cId="381745514" sldId="283"/>
    </pc:sldMkLst>
    <p188:txBody>
      <a:bodyPr/>
      <a:lstStyle/>
      <a:p>
        <a:r>
          <a:rPr lang="en-US"/>
          <a:t>[@Pugsley, River (VDH)]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78379-2D60-448D-82D1-DDAA1188C047}"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B2BEEC57-4FD7-483C-8261-CD7ABFA5DFA6}">
      <dgm:prSet phldrT="[Text]" custT="1"/>
      <dgm:spPr/>
      <dgm:t>
        <a:bodyPr/>
        <a:lstStyle/>
        <a:p>
          <a:r>
            <a:rPr lang="en-US" sz="2400" dirty="0"/>
            <a:t>Drop in testing for syphilis</a:t>
          </a:r>
        </a:p>
      </dgm:t>
    </dgm:pt>
    <dgm:pt modelId="{59FDE0F2-B2A6-438D-83E4-D2A41C5FE33B}" type="parTrans" cxnId="{0836DD52-6587-4A94-B171-A003A8D132CA}">
      <dgm:prSet/>
      <dgm:spPr/>
      <dgm:t>
        <a:bodyPr/>
        <a:lstStyle/>
        <a:p>
          <a:endParaRPr lang="en-US"/>
        </a:p>
      </dgm:t>
    </dgm:pt>
    <dgm:pt modelId="{33D87211-FD1F-4E40-9A98-D9B735CB1FED}" type="sibTrans" cxnId="{0836DD52-6587-4A94-B171-A003A8D132CA}">
      <dgm:prSet/>
      <dgm:spPr>
        <a:solidFill>
          <a:srgbClr val="C00000">
            <a:alpha val="90000"/>
          </a:srgbClr>
        </a:solidFill>
      </dgm:spPr>
      <dgm:t>
        <a:bodyPr/>
        <a:lstStyle/>
        <a:p>
          <a:endParaRPr lang="en-US"/>
        </a:p>
      </dgm:t>
    </dgm:pt>
    <dgm:pt modelId="{7B89B1F8-7A5B-48AD-9800-DA0EBD219685}">
      <dgm:prSet phldrT="[Text]" custT="1"/>
      <dgm:spPr/>
      <dgm:t>
        <a:bodyPr/>
        <a:lstStyle/>
        <a:p>
          <a:r>
            <a:rPr lang="en-US" sz="2400" dirty="0"/>
            <a:t>Treatment and partner notification challenges</a:t>
          </a:r>
        </a:p>
      </dgm:t>
    </dgm:pt>
    <dgm:pt modelId="{69AC042A-1F87-4A2C-B23C-CDCFA37F049C}" type="parTrans" cxnId="{A5B79DB9-2BAD-486A-944D-22B96623D427}">
      <dgm:prSet/>
      <dgm:spPr/>
      <dgm:t>
        <a:bodyPr/>
        <a:lstStyle/>
        <a:p>
          <a:endParaRPr lang="en-US"/>
        </a:p>
      </dgm:t>
    </dgm:pt>
    <dgm:pt modelId="{F6EE3F20-DEA3-4208-9A01-4A53CCEFADBC}" type="sibTrans" cxnId="{A5B79DB9-2BAD-486A-944D-22B96623D427}">
      <dgm:prSet/>
      <dgm:spPr>
        <a:solidFill>
          <a:srgbClr val="C00000">
            <a:alpha val="90000"/>
          </a:srgbClr>
        </a:solidFill>
      </dgm:spPr>
      <dgm:t>
        <a:bodyPr/>
        <a:lstStyle/>
        <a:p>
          <a:endParaRPr lang="en-US"/>
        </a:p>
      </dgm:t>
    </dgm:pt>
    <dgm:pt modelId="{B270C8A0-31A9-4B9F-AB0A-4D7AEF9188BF}">
      <dgm:prSet phldrT="[Text]" custT="1"/>
      <dgm:spPr/>
      <dgm:t>
        <a:bodyPr/>
        <a:lstStyle/>
        <a:p>
          <a:r>
            <a:rPr lang="en-US" sz="2400" dirty="0"/>
            <a:t>Increasing rates of early syphilis and congenital syphilis</a:t>
          </a:r>
        </a:p>
      </dgm:t>
    </dgm:pt>
    <dgm:pt modelId="{D69E8D66-0249-4660-84C3-88E1F3AE7E09}" type="parTrans" cxnId="{ADE92781-9E37-434E-8DFC-41CB20335E71}">
      <dgm:prSet/>
      <dgm:spPr/>
      <dgm:t>
        <a:bodyPr/>
        <a:lstStyle/>
        <a:p>
          <a:endParaRPr lang="en-US"/>
        </a:p>
      </dgm:t>
    </dgm:pt>
    <dgm:pt modelId="{A6EB3FA5-B690-4601-B7A9-3BFD362C4344}" type="sibTrans" cxnId="{ADE92781-9E37-434E-8DFC-41CB20335E71}">
      <dgm:prSet/>
      <dgm:spPr/>
      <dgm:t>
        <a:bodyPr/>
        <a:lstStyle/>
        <a:p>
          <a:endParaRPr lang="en-US"/>
        </a:p>
      </dgm:t>
    </dgm:pt>
    <dgm:pt modelId="{3B37E1A6-89EF-443C-87A2-CA2610A408AE}">
      <dgm:prSet phldrT="[Text]" custT="1"/>
      <dgm:spPr/>
      <dgm:t>
        <a:bodyPr/>
        <a:lstStyle/>
        <a:p>
          <a:r>
            <a:rPr lang="en-US" sz="2400" dirty="0"/>
            <a:t>Increasing rates in all demographics</a:t>
          </a:r>
        </a:p>
      </dgm:t>
    </dgm:pt>
    <dgm:pt modelId="{FF722641-F527-4607-8681-2334D2C2A49F}" type="parTrans" cxnId="{16B17BF6-1350-46A2-92B1-70DBDCC97C76}">
      <dgm:prSet/>
      <dgm:spPr/>
      <dgm:t>
        <a:bodyPr/>
        <a:lstStyle/>
        <a:p>
          <a:endParaRPr lang="en-US"/>
        </a:p>
      </dgm:t>
    </dgm:pt>
    <dgm:pt modelId="{D1B19901-5ACE-49AD-9AEB-BD09A3802E8F}" type="sibTrans" cxnId="{16B17BF6-1350-46A2-92B1-70DBDCC97C76}">
      <dgm:prSet/>
      <dgm:spPr>
        <a:solidFill>
          <a:srgbClr val="C00000">
            <a:alpha val="90000"/>
          </a:srgbClr>
        </a:solidFill>
      </dgm:spPr>
      <dgm:t>
        <a:bodyPr/>
        <a:lstStyle/>
        <a:p>
          <a:endParaRPr lang="en-US"/>
        </a:p>
      </dgm:t>
    </dgm:pt>
    <dgm:pt modelId="{EFD95C6B-92E2-4EA0-9919-2538B084EDE3}" type="pres">
      <dgm:prSet presAssocID="{92C78379-2D60-448D-82D1-DDAA1188C047}" presName="outerComposite" presStyleCnt="0">
        <dgm:presLayoutVars>
          <dgm:chMax val="5"/>
          <dgm:dir/>
          <dgm:resizeHandles val="exact"/>
        </dgm:presLayoutVars>
      </dgm:prSet>
      <dgm:spPr/>
    </dgm:pt>
    <dgm:pt modelId="{81BE76CD-FF47-450B-8E60-EEFFE29AE163}" type="pres">
      <dgm:prSet presAssocID="{92C78379-2D60-448D-82D1-DDAA1188C047}" presName="dummyMaxCanvas" presStyleCnt="0">
        <dgm:presLayoutVars/>
      </dgm:prSet>
      <dgm:spPr/>
    </dgm:pt>
    <dgm:pt modelId="{18982307-EC6A-443E-A006-B24753E1A744}" type="pres">
      <dgm:prSet presAssocID="{92C78379-2D60-448D-82D1-DDAA1188C047}" presName="FourNodes_1" presStyleLbl="node1" presStyleIdx="0" presStyleCnt="4" custLinFactY="-41612" custLinFactNeighborX="239" custLinFactNeighborY="-100000">
        <dgm:presLayoutVars>
          <dgm:bulletEnabled val="1"/>
        </dgm:presLayoutVars>
      </dgm:prSet>
      <dgm:spPr/>
    </dgm:pt>
    <dgm:pt modelId="{CD618AC3-C941-4181-B70D-A591C03B8143}" type="pres">
      <dgm:prSet presAssocID="{92C78379-2D60-448D-82D1-DDAA1188C047}" presName="FourNodes_2" presStyleLbl="node1" presStyleIdx="1" presStyleCnt="4">
        <dgm:presLayoutVars>
          <dgm:bulletEnabled val="1"/>
        </dgm:presLayoutVars>
      </dgm:prSet>
      <dgm:spPr/>
    </dgm:pt>
    <dgm:pt modelId="{2614655D-673E-41B2-9313-9DEB73F2BC5D}" type="pres">
      <dgm:prSet presAssocID="{92C78379-2D60-448D-82D1-DDAA1188C047}" presName="FourNodes_3" presStyleLbl="node1" presStyleIdx="2" presStyleCnt="4">
        <dgm:presLayoutVars>
          <dgm:bulletEnabled val="1"/>
        </dgm:presLayoutVars>
      </dgm:prSet>
      <dgm:spPr/>
    </dgm:pt>
    <dgm:pt modelId="{CF51D601-2F74-451E-9BB4-2EB4D5461CA5}" type="pres">
      <dgm:prSet presAssocID="{92C78379-2D60-448D-82D1-DDAA1188C047}" presName="FourNodes_4" presStyleLbl="node1" presStyleIdx="3" presStyleCnt="4">
        <dgm:presLayoutVars>
          <dgm:bulletEnabled val="1"/>
        </dgm:presLayoutVars>
      </dgm:prSet>
      <dgm:spPr/>
    </dgm:pt>
    <dgm:pt modelId="{4A126539-06C3-4683-8A3E-D0DA4AD8861B}" type="pres">
      <dgm:prSet presAssocID="{92C78379-2D60-448D-82D1-DDAA1188C047}" presName="FourConn_1-2" presStyleLbl="fgAccFollowNode1" presStyleIdx="0" presStyleCnt="3">
        <dgm:presLayoutVars>
          <dgm:bulletEnabled val="1"/>
        </dgm:presLayoutVars>
      </dgm:prSet>
      <dgm:spPr/>
    </dgm:pt>
    <dgm:pt modelId="{A4BCBB4A-C760-46B0-AB1E-AD72B5738D15}" type="pres">
      <dgm:prSet presAssocID="{92C78379-2D60-448D-82D1-DDAA1188C047}" presName="FourConn_2-3" presStyleLbl="fgAccFollowNode1" presStyleIdx="1" presStyleCnt="3">
        <dgm:presLayoutVars>
          <dgm:bulletEnabled val="1"/>
        </dgm:presLayoutVars>
      </dgm:prSet>
      <dgm:spPr/>
    </dgm:pt>
    <dgm:pt modelId="{6A838FE0-7033-4C86-B04E-61C8C8226778}" type="pres">
      <dgm:prSet presAssocID="{92C78379-2D60-448D-82D1-DDAA1188C047}" presName="FourConn_3-4" presStyleLbl="fgAccFollowNode1" presStyleIdx="2" presStyleCnt="3">
        <dgm:presLayoutVars>
          <dgm:bulletEnabled val="1"/>
        </dgm:presLayoutVars>
      </dgm:prSet>
      <dgm:spPr/>
    </dgm:pt>
    <dgm:pt modelId="{F6D90881-123B-4F8F-B70F-0F4F86C48CBB}" type="pres">
      <dgm:prSet presAssocID="{92C78379-2D60-448D-82D1-DDAA1188C047}" presName="FourNodes_1_text" presStyleLbl="node1" presStyleIdx="3" presStyleCnt="4">
        <dgm:presLayoutVars>
          <dgm:bulletEnabled val="1"/>
        </dgm:presLayoutVars>
      </dgm:prSet>
      <dgm:spPr/>
    </dgm:pt>
    <dgm:pt modelId="{8CEDA35F-8BB5-479A-851E-60D6B99C0581}" type="pres">
      <dgm:prSet presAssocID="{92C78379-2D60-448D-82D1-DDAA1188C047}" presName="FourNodes_2_text" presStyleLbl="node1" presStyleIdx="3" presStyleCnt="4">
        <dgm:presLayoutVars>
          <dgm:bulletEnabled val="1"/>
        </dgm:presLayoutVars>
      </dgm:prSet>
      <dgm:spPr/>
    </dgm:pt>
    <dgm:pt modelId="{3491D497-752A-45C3-A0CD-8D98215452C0}" type="pres">
      <dgm:prSet presAssocID="{92C78379-2D60-448D-82D1-DDAA1188C047}" presName="FourNodes_3_text" presStyleLbl="node1" presStyleIdx="3" presStyleCnt="4">
        <dgm:presLayoutVars>
          <dgm:bulletEnabled val="1"/>
        </dgm:presLayoutVars>
      </dgm:prSet>
      <dgm:spPr/>
    </dgm:pt>
    <dgm:pt modelId="{B2DA9DF1-F354-41C9-A172-234E84FE6D90}" type="pres">
      <dgm:prSet presAssocID="{92C78379-2D60-448D-82D1-DDAA1188C047}" presName="FourNodes_4_text" presStyleLbl="node1" presStyleIdx="3" presStyleCnt="4">
        <dgm:presLayoutVars>
          <dgm:bulletEnabled val="1"/>
        </dgm:presLayoutVars>
      </dgm:prSet>
      <dgm:spPr/>
    </dgm:pt>
  </dgm:ptLst>
  <dgm:cxnLst>
    <dgm:cxn modelId="{AA90A00E-BBC1-4118-849B-549AACB79542}" type="presOf" srcId="{D1B19901-5ACE-49AD-9AEB-BD09A3802E8F}" destId="{4A126539-06C3-4683-8A3E-D0DA4AD8861B}" srcOrd="0" destOrd="0" presId="urn:microsoft.com/office/officeart/2005/8/layout/vProcess5"/>
    <dgm:cxn modelId="{EDEA2924-0B9D-4A69-8E09-415E52D1CB0B}" type="presOf" srcId="{B270C8A0-31A9-4B9F-AB0A-4D7AEF9188BF}" destId="{B2DA9DF1-F354-41C9-A172-234E84FE6D90}" srcOrd="1" destOrd="0" presId="urn:microsoft.com/office/officeart/2005/8/layout/vProcess5"/>
    <dgm:cxn modelId="{D4939A33-ECDD-4E72-A513-D51D13CC221D}" type="presOf" srcId="{3B37E1A6-89EF-443C-87A2-CA2610A408AE}" destId="{F6D90881-123B-4F8F-B70F-0F4F86C48CBB}" srcOrd="1" destOrd="0" presId="urn:microsoft.com/office/officeart/2005/8/layout/vProcess5"/>
    <dgm:cxn modelId="{960B2334-3366-43EB-93D1-3EF3B1C797A3}" type="presOf" srcId="{B270C8A0-31A9-4B9F-AB0A-4D7AEF9188BF}" destId="{CF51D601-2F74-451E-9BB4-2EB4D5461CA5}" srcOrd="0" destOrd="0" presId="urn:microsoft.com/office/officeart/2005/8/layout/vProcess5"/>
    <dgm:cxn modelId="{A492C966-E129-412A-97CB-8E3E219DA98A}" type="presOf" srcId="{B2BEEC57-4FD7-483C-8261-CD7ABFA5DFA6}" destId="{8CEDA35F-8BB5-479A-851E-60D6B99C0581}" srcOrd="1" destOrd="0" presId="urn:microsoft.com/office/officeart/2005/8/layout/vProcess5"/>
    <dgm:cxn modelId="{3E60216A-5874-4AA5-B8B8-67FE699F7226}" type="presOf" srcId="{7B89B1F8-7A5B-48AD-9800-DA0EBD219685}" destId="{3491D497-752A-45C3-A0CD-8D98215452C0}" srcOrd="1" destOrd="0" presId="urn:microsoft.com/office/officeart/2005/8/layout/vProcess5"/>
    <dgm:cxn modelId="{0836DD52-6587-4A94-B171-A003A8D132CA}" srcId="{92C78379-2D60-448D-82D1-DDAA1188C047}" destId="{B2BEEC57-4FD7-483C-8261-CD7ABFA5DFA6}" srcOrd="1" destOrd="0" parTransId="{59FDE0F2-B2A6-438D-83E4-D2A41C5FE33B}" sibTransId="{33D87211-FD1F-4E40-9A98-D9B735CB1FED}"/>
    <dgm:cxn modelId="{5961B878-0B3B-47BF-AC70-082058657FAE}" type="presOf" srcId="{F6EE3F20-DEA3-4208-9A01-4A53CCEFADBC}" destId="{6A838FE0-7033-4C86-B04E-61C8C8226778}" srcOrd="0" destOrd="0" presId="urn:microsoft.com/office/officeart/2005/8/layout/vProcess5"/>
    <dgm:cxn modelId="{ADE92781-9E37-434E-8DFC-41CB20335E71}" srcId="{92C78379-2D60-448D-82D1-DDAA1188C047}" destId="{B270C8A0-31A9-4B9F-AB0A-4D7AEF9188BF}" srcOrd="3" destOrd="0" parTransId="{D69E8D66-0249-4660-84C3-88E1F3AE7E09}" sibTransId="{A6EB3FA5-B690-4601-B7A9-3BFD362C4344}"/>
    <dgm:cxn modelId="{8D41D881-8E5D-432C-AAA6-CAE3DE1FC229}" type="presOf" srcId="{7B89B1F8-7A5B-48AD-9800-DA0EBD219685}" destId="{2614655D-673E-41B2-9313-9DEB73F2BC5D}" srcOrd="0" destOrd="0" presId="urn:microsoft.com/office/officeart/2005/8/layout/vProcess5"/>
    <dgm:cxn modelId="{FB635688-EF04-4FFF-8D06-313A051D6F5F}" type="presOf" srcId="{92C78379-2D60-448D-82D1-DDAA1188C047}" destId="{EFD95C6B-92E2-4EA0-9919-2538B084EDE3}" srcOrd="0" destOrd="0" presId="urn:microsoft.com/office/officeart/2005/8/layout/vProcess5"/>
    <dgm:cxn modelId="{AA59A09F-A58E-4328-8644-F309AD12595F}" type="presOf" srcId="{3B37E1A6-89EF-443C-87A2-CA2610A408AE}" destId="{18982307-EC6A-443E-A006-B24753E1A744}" srcOrd="0" destOrd="0" presId="urn:microsoft.com/office/officeart/2005/8/layout/vProcess5"/>
    <dgm:cxn modelId="{A5B79DB9-2BAD-486A-944D-22B96623D427}" srcId="{92C78379-2D60-448D-82D1-DDAA1188C047}" destId="{7B89B1F8-7A5B-48AD-9800-DA0EBD219685}" srcOrd="2" destOrd="0" parTransId="{69AC042A-1F87-4A2C-B23C-CDCFA37F049C}" sibTransId="{F6EE3F20-DEA3-4208-9A01-4A53CCEFADBC}"/>
    <dgm:cxn modelId="{63D567C0-8535-4426-BB66-1DDB002D74F5}" type="presOf" srcId="{33D87211-FD1F-4E40-9A98-D9B735CB1FED}" destId="{A4BCBB4A-C760-46B0-AB1E-AD72B5738D15}" srcOrd="0" destOrd="0" presId="urn:microsoft.com/office/officeart/2005/8/layout/vProcess5"/>
    <dgm:cxn modelId="{2FCA4CF4-11B0-488C-9A08-3C2988A24AD8}" type="presOf" srcId="{B2BEEC57-4FD7-483C-8261-CD7ABFA5DFA6}" destId="{CD618AC3-C941-4181-B70D-A591C03B8143}" srcOrd="0" destOrd="0" presId="urn:microsoft.com/office/officeart/2005/8/layout/vProcess5"/>
    <dgm:cxn modelId="{16B17BF6-1350-46A2-92B1-70DBDCC97C76}" srcId="{92C78379-2D60-448D-82D1-DDAA1188C047}" destId="{3B37E1A6-89EF-443C-87A2-CA2610A408AE}" srcOrd="0" destOrd="0" parTransId="{FF722641-F527-4607-8681-2334D2C2A49F}" sibTransId="{D1B19901-5ACE-49AD-9AEB-BD09A3802E8F}"/>
    <dgm:cxn modelId="{6AD14487-42B9-4464-83FE-5ACBDDA22FC1}" type="presParOf" srcId="{EFD95C6B-92E2-4EA0-9919-2538B084EDE3}" destId="{81BE76CD-FF47-450B-8E60-EEFFE29AE163}" srcOrd="0" destOrd="0" presId="urn:microsoft.com/office/officeart/2005/8/layout/vProcess5"/>
    <dgm:cxn modelId="{7D1B3658-008D-44C6-8E6F-4FEC1930A3A1}" type="presParOf" srcId="{EFD95C6B-92E2-4EA0-9919-2538B084EDE3}" destId="{18982307-EC6A-443E-A006-B24753E1A744}" srcOrd="1" destOrd="0" presId="urn:microsoft.com/office/officeart/2005/8/layout/vProcess5"/>
    <dgm:cxn modelId="{A1589A78-3DBC-4235-BC26-BED79BD0272D}" type="presParOf" srcId="{EFD95C6B-92E2-4EA0-9919-2538B084EDE3}" destId="{CD618AC3-C941-4181-B70D-A591C03B8143}" srcOrd="2" destOrd="0" presId="urn:microsoft.com/office/officeart/2005/8/layout/vProcess5"/>
    <dgm:cxn modelId="{11E2D9C3-8ED2-4369-8A35-288AAEC24395}" type="presParOf" srcId="{EFD95C6B-92E2-4EA0-9919-2538B084EDE3}" destId="{2614655D-673E-41B2-9313-9DEB73F2BC5D}" srcOrd="3" destOrd="0" presId="urn:microsoft.com/office/officeart/2005/8/layout/vProcess5"/>
    <dgm:cxn modelId="{22FB477D-D927-4A02-BB90-A20887F40404}" type="presParOf" srcId="{EFD95C6B-92E2-4EA0-9919-2538B084EDE3}" destId="{CF51D601-2F74-451E-9BB4-2EB4D5461CA5}" srcOrd="4" destOrd="0" presId="urn:microsoft.com/office/officeart/2005/8/layout/vProcess5"/>
    <dgm:cxn modelId="{ED605B7B-E267-43F4-B599-31F513439960}" type="presParOf" srcId="{EFD95C6B-92E2-4EA0-9919-2538B084EDE3}" destId="{4A126539-06C3-4683-8A3E-D0DA4AD8861B}" srcOrd="5" destOrd="0" presId="urn:microsoft.com/office/officeart/2005/8/layout/vProcess5"/>
    <dgm:cxn modelId="{C022936E-82A9-4899-9699-1681497C1D92}" type="presParOf" srcId="{EFD95C6B-92E2-4EA0-9919-2538B084EDE3}" destId="{A4BCBB4A-C760-46B0-AB1E-AD72B5738D15}" srcOrd="6" destOrd="0" presId="urn:microsoft.com/office/officeart/2005/8/layout/vProcess5"/>
    <dgm:cxn modelId="{683C464F-9F6C-4B70-B9C7-591C87343EA9}" type="presParOf" srcId="{EFD95C6B-92E2-4EA0-9919-2538B084EDE3}" destId="{6A838FE0-7033-4C86-B04E-61C8C8226778}" srcOrd="7" destOrd="0" presId="urn:microsoft.com/office/officeart/2005/8/layout/vProcess5"/>
    <dgm:cxn modelId="{67300D77-55A2-4CFB-80DF-933DD56C07FC}" type="presParOf" srcId="{EFD95C6B-92E2-4EA0-9919-2538B084EDE3}" destId="{F6D90881-123B-4F8F-B70F-0F4F86C48CBB}" srcOrd="8" destOrd="0" presId="urn:microsoft.com/office/officeart/2005/8/layout/vProcess5"/>
    <dgm:cxn modelId="{3F93BAD6-D9A0-4DE1-94CF-6E5B48BBFAF6}" type="presParOf" srcId="{EFD95C6B-92E2-4EA0-9919-2538B084EDE3}" destId="{8CEDA35F-8BB5-479A-851E-60D6B99C0581}" srcOrd="9" destOrd="0" presId="urn:microsoft.com/office/officeart/2005/8/layout/vProcess5"/>
    <dgm:cxn modelId="{973C7018-47C8-4EF2-82F3-88EFD51CE5FE}" type="presParOf" srcId="{EFD95C6B-92E2-4EA0-9919-2538B084EDE3}" destId="{3491D497-752A-45C3-A0CD-8D98215452C0}" srcOrd="10" destOrd="0" presId="urn:microsoft.com/office/officeart/2005/8/layout/vProcess5"/>
    <dgm:cxn modelId="{13D79CD7-6FE8-4724-84C4-D5513285363B}" type="presParOf" srcId="{EFD95C6B-92E2-4EA0-9919-2538B084EDE3}" destId="{B2DA9DF1-F354-41C9-A172-234E84FE6D9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82307-EC6A-443E-A006-B24753E1A744}">
      <dsp:nvSpPr>
        <dsp:cNvPr id="0" name=""/>
        <dsp:cNvSpPr/>
      </dsp:nvSpPr>
      <dsp:spPr>
        <a:xfrm>
          <a:off x="12417" y="0"/>
          <a:ext cx="5195647" cy="119917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Increasing rates in all demographics</a:t>
          </a:r>
        </a:p>
      </dsp:txBody>
      <dsp:txXfrm>
        <a:off x="47539" y="35122"/>
        <a:ext cx="3800320" cy="1128926"/>
      </dsp:txXfrm>
    </dsp:sp>
    <dsp:sp modelId="{CD618AC3-C941-4181-B70D-A591C03B8143}">
      <dsp:nvSpPr>
        <dsp:cNvPr id="0" name=""/>
        <dsp:cNvSpPr/>
      </dsp:nvSpPr>
      <dsp:spPr>
        <a:xfrm>
          <a:off x="435135" y="1417201"/>
          <a:ext cx="5195647" cy="119917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Drop in testing for syphilis</a:t>
          </a:r>
        </a:p>
      </dsp:txBody>
      <dsp:txXfrm>
        <a:off x="470257" y="1452323"/>
        <a:ext cx="3910807" cy="1128926"/>
      </dsp:txXfrm>
    </dsp:sp>
    <dsp:sp modelId="{2614655D-673E-41B2-9313-9DEB73F2BC5D}">
      <dsp:nvSpPr>
        <dsp:cNvPr id="0" name=""/>
        <dsp:cNvSpPr/>
      </dsp:nvSpPr>
      <dsp:spPr>
        <a:xfrm>
          <a:off x="863776" y="2834402"/>
          <a:ext cx="5195647" cy="119917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Treatment and partner notification challenges</a:t>
          </a:r>
        </a:p>
      </dsp:txBody>
      <dsp:txXfrm>
        <a:off x="898898" y="2869524"/>
        <a:ext cx="3917301" cy="1128926"/>
      </dsp:txXfrm>
    </dsp:sp>
    <dsp:sp modelId="{CF51D601-2F74-451E-9BB4-2EB4D5461CA5}">
      <dsp:nvSpPr>
        <dsp:cNvPr id="0" name=""/>
        <dsp:cNvSpPr/>
      </dsp:nvSpPr>
      <dsp:spPr>
        <a:xfrm>
          <a:off x="1298911" y="4251603"/>
          <a:ext cx="5195647" cy="119917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Increasing rates of early syphilis and congenital syphilis</a:t>
          </a:r>
        </a:p>
      </dsp:txBody>
      <dsp:txXfrm>
        <a:off x="1334033" y="4286725"/>
        <a:ext cx="3910807" cy="1128926"/>
      </dsp:txXfrm>
    </dsp:sp>
    <dsp:sp modelId="{4A126539-06C3-4683-8A3E-D0DA4AD8861B}">
      <dsp:nvSpPr>
        <dsp:cNvPr id="0" name=""/>
        <dsp:cNvSpPr/>
      </dsp:nvSpPr>
      <dsp:spPr>
        <a:xfrm>
          <a:off x="4416186" y="918455"/>
          <a:ext cx="779460" cy="779460"/>
        </a:xfrm>
        <a:prstGeom prst="downArrow">
          <a:avLst>
            <a:gd name="adj1" fmla="val 55000"/>
            <a:gd name="adj2" fmla="val 45000"/>
          </a:avLst>
        </a:prstGeom>
        <a:solidFill>
          <a:srgbClr val="C00000">
            <a:alpha val="90000"/>
          </a:srgb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591564" y="918455"/>
        <a:ext cx="428704" cy="586544"/>
      </dsp:txXfrm>
    </dsp:sp>
    <dsp:sp modelId="{A4BCBB4A-C760-46B0-AB1E-AD72B5738D15}">
      <dsp:nvSpPr>
        <dsp:cNvPr id="0" name=""/>
        <dsp:cNvSpPr/>
      </dsp:nvSpPr>
      <dsp:spPr>
        <a:xfrm>
          <a:off x="4851321" y="2335656"/>
          <a:ext cx="779460" cy="779460"/>
        </a:xfrm>
        <a:prstGeom prst="downArrow">
          <a:avLst>
            <a:gd name="adj1" fmla="val 55000"/>
            <a:gd name="adj2" fmla="val 45000"/>
          </a:avLst>
        </a:prstGeom>
        <a:solidFill>
          <a:srgbClr val="C00000">
            <a:alpha val="90000"/>
          </a:srgb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026699" y="2335656"/>
        <a:ext cx="428704" cy="586544"/>
      </dsp:txXfrm>
    </dsp:sp>
    <dsp:sp modelId="{6A838FE0-7033-4C86-B04E-61C8C8226778}">
      <dsp:nvSpPr>
        <dsp:cNvPr id="0" name=""/>
        <dsp:cNvSpPr/>
      </dsp:nvSpPr>
      <dsp:spPr>
        <a:xfrm>
          <a:off x="5279962" y="3752857"/>
          <a:ext cx="779460" cy="779460"/>
        </a:xfrm>
        <a:prstGeom prst="downArrow">
          <a:avLst>
            <a:gd name="adj1" fmla="val 55000"/>
            <a:gd name="adj2" fmla="val 45000"/>
          </a:avLst>
        </a:prstGeom>
        <a:solidFill>
          <a:srgbClr val="C00000">
            <a:alpha val="90000"/>
          </a:srgb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455340" y="3752857"/>
        <a:ext cx="428704" cy="5865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70F49-4F3D-44E5-8D8C-7CCB1A016FA6}"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2A98C-A160-4A61-838F-453D0D14EFC9}" type="slidenum">
              <a:rPr lang="en-US" smtClean="0"/>
              <a:t>‹#›</a:t>
            </a:fld>
            <a:endParaRPr lang="en-US"/>
          </a:p>
        </p:txBody>
      </p:sp>
    </p:spTree>
    <p:extLst>
      <p:ext uri="{BB962C8B-B14F-4D97-AF65-F5344CB8AC3E}">
        <p14:creationId xmlns:p14="http://schemas.microsoft.com/office/powerpoint/2010/main" val="83535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clevelandclinic.org/health/symptoms/21660-inflamm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my.clevelandclinic.org/health/diseases/25157-meningoencephalitis" TargetMode="External"/><Relationship Id="rId5" Type="http://schemas.openxmlformats.org/officeDocument/2006/relationships/hyperlink" Target="https://my.clevelandclinic.org/health/diseases/22242-thrombosis" TargetMode="External"/><Relationship Id="rId4" Type="http://schemas.openxmlformats.org/officeDocument/2006/relationships/hyperlink" Target="https://my.clevelandclinic.org/health/articles/22266-mening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2d4e03e3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2d4e03e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Oana</a:t>
            </a:r>
            <a:endParaRPr/>
          </a:p>
        </p:txBody>
      </p:sp>
    </p:spTree>
    <p:extLst>
      <p:ext uri="{BB962C8B-B14F-4D97-AF65-F5344CB8AC3E}">
        <p14:creationId xmlns:p14="http://schemas.microsoft.com/office/powerpoint/2010/main" val="74333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2d4e03e3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2d4e03e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Oana</a:t>
            </a:r>
            <a:endParaRPr/>
          </a:p>
        </p:txBody>
      </p:sp>
    </p:spTree>
    <p:extLst>
      <p:ext uri="{BB962C8B-B14F-4D97-AF65-F5344CB8AC3E}">
        <p14:creationId xmlns:p14="http://schemas.microsoft.com/office/powerpoint/2010/main" val="220365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C9E6E2D-F176-7345-DA8C-6823E43189CB}"/>
            </a:ext>
          </a:extLst>
        </p:cNvPr>
        <p:cNvGrpSpPr/>
        <p:nvPr/>
      </p:nvGrpSpPr>
      <p:grpSpPr>
        <a:xfrm>
          <a:off x="0" y="0"/>
          <a:ext cx="0" cy="0"/>
          <a:chOff x="0" y="0"/>
          <a:chExt cx="0" cy="0"/>
        </a:xfrm>
      </p:grpSpPr>
      <p:sp>
        <p:nvSpPr>
          <p:cNvPr id="62" name="Google Shape;62;g132d4e03e37_0_53:notes">
            <a:extLst>
              <a:ext uri="{FF2B5EF4-FFF2-40B4-BE49-F238E27FC236}">
                <a16:creationId xmlns:a16="http://schemas.microsoft.com/office/drawing/2014/main" id="{5B125BE4-26F9-BC6D-6C76-0967A8818E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2d4e03e37_0_53:notes">
            <a:extLst>
              <a:ext uri="{FF2B5EF4-FFF2-40B4-BE49-F238E27FC236}">
                <a16:creationId xmlns:a16="http://schemas.microsoft.com/office/drawing/2014/main" id="{1716F277-499C-6757-EF87-C4AD780200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Oana</a:t>
            </a:r>
            <a:endParaRPr/>
          </a:p>
        </p:txBody>
      </p:sp>
    </p:spTree>
    <p:extLst>
      <p:ext uri="{BB962C8B-B14F-4D97-AF65-F5344CB8AC3E}">
        <p14:creationId xmlns:p14="http://schemas.microsoft.com/office/powerpoint/2010/main" val="406647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2A98C-A160-4A61-838F-453D0D14EFC9}" type="slidenum">
              <a:rPr lang="en-US" smtClean="0"/>
              <a:t>17</a:t>
            </a:fld>
            <a:endParaRPr lang="en-US"/>
          </a:p>
        </p:txBody>
      </p:sp>
    </p:spTree>
    <p:extLst>
      <p:ext uri="{BB962C8B-B14F-4D97-AF65-F5344CB8AC3E}">
        <p14:creationId xmlns:p14="http://schemas.microsoft.com/office/powerpoint/2010/main" val="243603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63636"/>
                </a:solidFill>
                <a:effectLst/>
                <a:latin typeface="__Roboto_44e537"/>
              </a:rPr>
              <a:t>Early neurosyphilis</a:t>
            </a:r>
          </a:p>
          <a:p>
            <a:pPr algn="l"/>
            <a:r>
              <a:rPr lang="en-US" b="0" i="0" dirty="0">
                <a:solidFill>
                  <a:srgbClr val="555555"/>
                </a:solidFill>
                <a:effectLst/>
                <a:latin typeface="__Roboto_44e537"/>
              </a:rPr>
              <a:t>Early forms of neurosyphilis include:</a:t>
            </a:r>
          </a:p>
          <a:p>
            <a:pPr algn="l">
              <a:buFont typeface="Arial" panose="020B0604020202020204" pitchFamily="34" charset="0"/>
              <a:buChar char="•"/>
            </a:pPr>
            <a:r>
              <a:rPr lang="en-US" b="1" i="0" dirty="0">
                <a:solidFill>
                  <a:srgbClr val="555555"/>
                </a:solidFill>
                <a:effectLst/>
                <a:latin typeface="__Roboto_44e537"/>
              </a:rPr>
              <a:t>Asymptomatic neurosyphilis (ANS)</a:t>
            </a:r>
            <a:r>
              <a:rPr lang="en-US" b="0" i="0" dirty="0">
                <a:solidFill>
                  <a:srgbClr val="555555"/>
                </a:solidFill>
                <a:effectLst/>
                <a:latin typeface="__Roboto_44e537"/>
              </a:rPr>
              <a:t>: This form doesn’t cause any neurological symptoms. It occurs before you develop symptoms of syphilis, too. Healthcare providers diagnose this form when a cerebrospinal fluid (CSF) analysis finds evidence of syphilis but you don’t have symptoms. If you have syphilis and don’t receive treatment, ANS generally occurs between the first few weeks to the first few years of getting the infection.</a:t>
            </a:r>
          </a:p>
          <a:p>
            <a:pPr algn="l">
              <a:buFont typeface="Arial" panose="020B0604020202020204" pitchFamily="34" charset="0"/>
              <a:buChar char="•"/>
            </a:pPr>
            <a:r>
              <a:rPr lang="en-US" b="1" i="0" dirty="0">
                <a:solidFill>
                  <a:srgbClr val="555555"/>
                </a:solidFill>
                <a:effectLst/>
                <a:latin typeface="__Roboto_44e537"/>
              </a:rPr>
              <a:t>Meningeal neurosyphilis</a:t>
            </a:r>
            <a:r>
              <a:rPr lang="en-US" b="0" i="0" dirty="0">
                <a:solidFill>
                  <a:srgbClr val="555555"/>
                </a:solidFill>
                <a:effectLst/>
                <a:latin typeface="__Roboto_44e537"/>
              </a:rPr>
              <a:t>: This form happens when the syphilis bacteria cause</a:t>
            </a:r>
            <a:r>
              <a:rPr lang="en-US" b="0" i="0" dirty="0">
                <a:solidFill>
                  <a:srgbClr val="007BC2"/>
                </a:solidFill>
                <a:effectLst/>
                <a:latin typeface="__Roboto_44e537"/>
                <a:hlinkClick r:id="rId3"/>
              </a:rPr>
              <a:t> inflammation</a:t>
            </a:r>
            <a:r>
              <a:rPr lang="en-US" b="0" i="0" dirty="0">
                <a:solidFill>
                  <a:srgbClr val="555555"/>
                </a:solidFill>
                <a:effectLst/>
                <a:latin typeface="__Roboto_44e537"/>
              </a:rPr>
              <a:t> of your </a:t>
            </a:r>
            <a:r>
              <a:rPr lang="en-US" b="0" i="0" dirty="0">
                <a:solidFill>
                  <a:srgbClr val="007BC2"/>
                </a:solidFill>
                <a:effectLst/>
                <a:latin typeface="__Roboto_44e537"/>
                <a:hlinkClick r:id="rId4"/>
              </a:rPr>
              <a:t>meninges</a:t>
            </a:r>
            <a:r>
              <a:rPr lang="en-US" b="0" i="0" dirty="0">
                <a:solidFill>
                  <a:srgbClr val="555555"/>
                </a:solidFill>
                <a:effectLst/>
                <a:latin typeface="__Roboto_44e537"/>
              </a:rPr>
              <a:t> — the three layers of tissue that protect your brain and spinal cord. It causes symptoms such as headache, nausea and vomiting. If you have syphilis and don’t receive treatment, this form can occur within the first few months to several years after infection.</a:t>
            </a:r>
          </a:p>
          <a:p>
            <a:pPr algn="l">
              <a:buFont typeface="Arial" panose="020B0604020202020204" pitchFamily="34" charset="0"/>
              <a:buChar char="•"/>
            </a:pPr>
            <a:r>
              <a:rPr lang="en-US" b="1" i="0" dirty="0">
                <a:solidFill>
                  <a:srgbClr val="555555"/>
                </a:solidFill>
                <a:effectLst/>
                <a:latin typeface="__Roboto_44e537"/>
              </a:rPr>
              <a:t>Meningovascular neurosyphilis</a:t>
            </a:r>
            <a:r>
              <a:rPr lang="en-US" b="0" i="0" dirty="0">
                <a:solidFill>
                  <a:srgbClr val="555555"/>
                </a:solidFill>
                <a:effectLst/>
                <a:latin typeface="__Roboto_44e537"/>
              </a:rPr>
              <a:t>: This form happens when the syphilis bacteria cause inflammation of your meninges arterial walls (endarteritis). This causes </a:t>
            </a:r>
            <a:r>
              <a:rPr lang="en-US" b="0" i="0" dirty="0">
                <a:solidFill>
                  <a:srgbClr val="007BC2"/>
                </a:solidFill>
                <a:effectLst/>
                <a:latin typeface="__Roboto_44e537"/>
                <a:hlinkClick r:id="rId5"/>
              </a:rPr>
              <a:t>thrombosis</a:t>
            </a:r>
            <a:r>
              <a:rPr lang="en-US" b="0" i="0" dirty="0">
                <a:solidFill>
                  <a:srgbClr val="555555"/>
                </a:solidFill>
                <a:effectLst/>
                <a:latin typeface="__Roboto_44e537"/>
              </a:rPr>
              <a:t> (when blood clots block veins or arteries) and obstructs blood flow to brain tissue. It causes a variety of issues, including stroke. If you have syphilis and don’t receive treatment, this form can develop within the first few months to several years after infection.</a:t>
            </a:r>
          </a:p>
          <a:p>
            <a:pPr algn="l"/>
            <a:endParaRPr lang="en-US" b="1" i="0" dirty="0">
              <a:solidFill>
                <a:srgbClr val="363636"/>
              </a:solidFill>
              <a:effectLst/>
              <a:latin typeface="__Roboto_44e537"/>
            </a:endParaRPr>
          </a:p>
          <a:p>
            <a:pPr algn="l"/>
            <a:endParaRPr lang="en-US" b="1" i="0" dirty="0">
              <a:solidFill>
                <a:srgbClr val="363636"/>
              </a:solidFill>
              <a:effectLst/>
              <a:latin typeface="__Roboto_44e537"/>
            </a:endParaRPr>
          </a:p>
          <a:p>
            <a:pPr algn="l"/>
            <a:r>
              <a:rPr lang="en-US" b="1" i="0" dirty="0">
                <a:solidFill>
                  <a:srgbClr val="363636"/>
                </a:solidFill>
                <a:effectLst/>
                <a:latin typeface="__Roboto_44e537"/>
              </a:rPr>
              <a:t>Late neurosyphilis</a:t>
            </a:r>
          </a:p>
          <a:p>
            <a:pPr algn="l"/>
            <a:r>
              <a:rPr lang="en-US" b="0" i="0" dirty="0">
                <a:solidFill>
                  <a:srgbClr val="555555"/>
                </a:solidFill>
                <a:effectLst/>
                <a:latin typeface="__Roboto_44e537"/>
              </a:rPr>
              <a:t>Late neurosyphilis (parenchymal) forms include:</a:t>
            </a:r>
          </a:p>
          <a:p>
            <a:pPr algn="l">
              <a:buFont typeface="Arial" panose="020B0604020202020204" pitchFamily="34" charset="0"/>
              <a:buChar char="•"/>
            </a:pPr>
            <a:r>
              <a:rPr lang="en-US" b="1" i="0" dirty="0">
                <a:solidFill>
                  <a:srgbClr val="555555"/>
                </a:solidFill>
                <a:effectLst/>
                <a:latin typeface="__Roboto_44e537"/>
              </a:rPr>
              <a:t>General paresis</a:t>
            </a:r>
            <a:r>
              <a:rPr lang="en-US" b="0" i="0" dirty="0">
                <a:solidFill>
                  <a:srgbClr val="555555"/>
                </a:solidFill>
                <a:effectLst/>
                <a:latin typeface="__Roboto_44e537"/>
              </a:rPr>
              <a:t>: This form happens due to chronic inflammation of your meninges (</a:t>
            </a:r>
            <a:r>
              <a:rPr lang="en-US" b="0" i="0" dirty="0">
                <a:solidFill>
                  <a:srgbClr val="007BC2"/>
                </a:solidFill>
                <a:effectLst/>
                <a:latin typeface="__Roboto_44e537"/>
                <a:hlinkClick r:id="rId6"/>
              </a:rPr>
              <a:t>meningoencephalitis</a:t>
            </a:r>
            <a:r>
              <a:rPr lang="en-US" b="0" i="0" dirty="0">
                <a:solidFill>
                  <a:srgbClr val="555555"/>
                </a:solidFill>
                <a:effectLst/>
                <a:latin typeface="__Roboto_44e537"/>
              </a:rPr>
              <a:t>), resulting in a breakdown of brain tissue. It causes a variety of psychological symptoms and conditions. Early symptoms include mood disturbances and personality changes. If you have syphilis and don’t receive treatment, this form can occur three to 30 years after the initial infection.</a:t>
            </a:r>
          </a:p>
          <a:p>
            <a:pPr algn="l">
              <a:buFont typeface="Arial" panose="020B0604020202020204" pitchFamily="34" charset="0"/>
              <a:buChar char="•"/>
            </a:pPr>
            <a:r>
              <a:rPr lang="en-US" b="1" i="0" dirty="0">
                <a:solidFill>
                  <a:srgbClr val="555555"/>
                </a:solidFill>
                <a:effectLst/>
                <a:latin typeface="__Roboto_44e537"/>
              </a:rPr>
              <a:t>Tabes dorsalis</a:t>
            </a:r>
            <a:r>
              <a:rPr lang="en-US" b="0" i="0" dirty="0">
                <a:solidFill>
                  <a:srgbClr val="555555"/>
                </a:solidFill>
                <a:effectLst/>
                <a:latin typeface="__Roboto_44e537"/>
              </a:rPr>
              <a:t>: This is the most severe form of neurosyphilis. It results from the breakdown of the posterior (dorsal) column and roots of your spinal cord. It causes a variety of symptoms, including movement issues, nerve pain and bladder dysfunction. If you have syphilis and don’t receive treatment, tabes dorsalis can occur anywhere from five to 50 years after infection.</a:t>
            </a:r>
          </a:p>
          <a:p>
            <a:endParaRPr lang="en-US" dirty="0"/>
          </a:p>
        </p:txBody>
      </p:sp>
      <p:sp>
        <p:nvSpPr>
          <p:cNvPr id="4" name="Slide Number Placeholder 3"/>
          <p:cNvSpPr>
            <a:spLocks noGrp="1"/>
          </p:cNvSpPr>
          <p:nvPr>
            <p:ph type="sldNum" sz="quarter" idx="5"/>
          </p:nvPr>
        </p:nvSpPr>
        <p:spPr/>
        <p:txBody>
          <a:bodyPr/>
          <a:lstStyle/>
          <a:p>
            <a:fld id="{AC02A98C-A160-4A61-838F-453D0D14EFC9}" type="slidenum">
              <a:rPr lang="en-US" smtClean="0"/>
              <a:t>18</a:t>
            </a:fld>
            <a:endParaRPr lang="en-US"/>
          </a:p>
        </p:txBody>
      </p:sp>
    </p:spTree>
    <p:extLst>
      <p:ext uri="{BB962C8B-B14F-4D97-AF65-F5344CB8AC3E}">
        <p14:creationId xmlns:p14="http://schemas.microsoft.com/office/powerpoint/2010/main" val="74690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RPR – Rapid plasma regain</a:t>
            </a:r>
          </a:p>
          <a:p>
            <a:endParaRPr lang="en-US" dirty="0"/>
          </a:p>
          <a:p>
            <a:r>
              <a:rPr lang="en-US" dirty="0"/>
              <a:t>FTA-ABS – fluorescent treponemal antibody</a:t>
            </a:r>
          </a:p>
          <a:p>
            <a:endParaRPr lang="en-US" dirty="0"/>
          </a:p>
          <a:p>
            <a:r>
              <a:rPr lang="en-US" dirty="0"/>
              <a:t>POC often combined with HIV rapid test</a:t>
            </a:r>
          </a:p>
        </p:txBody>
      </p:sp>
      <p:sp>
        <p:nvSpPr>
          <p:cNvPr id="4" name="Slide Number Placeholder 3"/>
          <p:cNvSpPr>
            <a:spLocks noGrp="1"/>
          </p:cNvSpPr>
          <p:nvPr>
            <p:ph type="sldNum" sz="quarter" idx="5"/>
          </p:nvPr>
        </p:nvSpPr>
        <p:spPr/>
        <p:txBody>
          <a:bodyPr/>
          <a:lstStyle/>
          <a:p>
            <a:fld id="{AC02A98C-A160-4A61-838F-453D0D14EFC9}" type="slidenum">
              <a:rPr lang="en-US" smtClean="0"/>
              <a:t>19</a:t>
            </a:fld>
            <a:endParaRPr lang="en-US"/>
          </a:p>
        </p:txBody>
      </p:sp>
    </p:spTree>
    <p:extLst>
      <p:ext uri="{BB962C8B-B14F-4D97-AF65-F5344CB8AC3E}">
        <p14:creationId xmlns:p14="http://schemas.microsoft.com/office/powerpoint/2010/main" val="16100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2d4e03e3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2d4e03e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31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2d4e03e3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2d4e03e3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Chris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2A98C-A160-4A61-838F-453D0D14EFC9}" type="slidenum">
              <a:rPr lang="en-US" smtClean="0"/>
              <a:t>3</a:t>
            </a:fld>
            <a:endParaRPr lang="en-US"/>
          </a:p>
        </p:txBody>
      </p:sp>
    </p:spTree>
    <p:extLst>
      <p:ext uri="{BB962C8B-B14F-4D97-AF65-F5344CB8AC3E}">
        <p14:creationId xmlns:p14="http://schemas.microsoft.com/office/powerpoint/2010/main" val="285076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2d4e03e3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2d4e03e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Oana</a:t>
            </a:r>
            <a:endParaRPr/>
          </a:p>
        </p:txBody>
      </p:sp>
    </p:spTree>
    <p:extLst>
      <p:ext uri="{BB962C8B-B14F-4D97-AF65-F5344CB8AC3E}">
        <p14:creationId xmlns:p14="http://schemas.microsoft.com/office/powerpoint/2010/main" val="13796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2d4e03e3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2d4e03e3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Oana</a:t>
            </a:r>
            <a:endParaRPr lang="en-US"/>
          </a:p>
          <a:p>
            <a:pPr marL="0" lvl="0" indent="0" algn="l" rtl="0">
              <a:spcBef>
                <a:spcPts val="0"/>
              </a:spcBef>
              <a:spcAft>
                <a:spcPts val="0"/>
              </a:spcAft>
              <a:buNone/>
            </a:pPr>
            <a:r>
              <a:rPr lang="en-US"/>
              <a:t>Monthly counts of total early syphilis (TES) cases are based on date of diagnosis. Data for the most recent three months (shown as gray bars in the chart) represent incomplete data due to ongoing case investigations. </a:t>
            </a:r>
            <a:endParaRPr/>
          </a:p>
        </p:txBody>
      </p:sp>
    </p:spTree>
    <p:extLst>
      <p:ext uri="{BB962C8B-B14F-4D97-AF65-F5344CB8AC3E}">
        <p14:creationId xmlns:p14="http://schemas.microsoft.com/office/powerpoint/2010/main" val="216067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32d4e03e3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32d4e03e3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800" b="1" err="1">
                <a:latin typeface="Calibri"/>
                <a:cs typeface="Calibri"/>
              </a:rPr>
              <a:t>Oana</a:t>
            </a:r>
            <a:endParaRPr lang="en-US" sz="1800" b="1">
              <a:latin typeface="Calibri"/>
              <a:cs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2308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Bryan</a:t>
            </a:r>
          </a:p>
        </p:txBody>
      </p:sp>
    </p:spTree>
    <p:extLst>
      <p:ext uri="{BB962C8B-B14F-4D97-AF65-F5344CB8AC3E}">
        <p14:creationId xmlns:p14="http://schemas.microsoft.com/office/powerpoint/2010/main" val="294897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a:lnSpc>
                <a:spcPct val="100000"/>
              </a:lnSpc>
              <a:spcBef>
                <a:spcPct val="30000"/>
              </a:spcBef>
              <a:spcAft>
                <a:spcPct val="0"/>
              </a:spcAft>
              <a:buNone/>
              <a:tabLst/>
              <a:defRPr/>
            </a:pPr>
            <a:r>
              <a:rPr lang="en-US"/>
              <a:t>Bryan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8B459FC-D5CD-4521-BF20-3ED028D99F6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516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2d4e03e3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2d4e03e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07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F004-1AE5-EEEA-FB96-896C1FAAAA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A07777-AC8C-43A9-B07A-3811C4197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8C8CEE-D91F-44F3-CA3A-BA573EA6FA3B}"/>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5" name="Footer Placeholder 4">
            <a:extLst>
              <a:ext uri="{FF2B5EF4-FFF2-40B4-BE49-F238E27FC236}">
                <a16:creationId xmlns:a16="http://schemas.microsoft.com/office/drawing/2014/main" id="{1E79A529-061B-6503-645D-0D93E7A6D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AF2B-3AEC-AF1B-ED2E-76DE0F3380D0}"/>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209001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604B-078A-57B1-3487-72FCA3C45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D5022-BEDE-37EC-84EE-C087E402F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8ABA6-56F5-1D34-F229-A166E5D35B46}"/>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5" name="Footer Placeholder 4">
            <a:extLst>
              <a:ext uri="{FF2B5EF4-FFF2-40B4-BE49-F238E27FC236}">
                <a16:creationId xmlns:a16="http://schemas.microsoft.com/office/drawing/2014/main" id="{C353F9B0-ECC3-EC1E-96EE-8775DD59B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06C14-9F4E-1964-2EA7-79EFEB2412E9}"/>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45301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8228E-4F58-9B9F-3304-91AA33551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C7C61-1BBB-FC4C-7A45-3418D811F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F53C8-08BD-00E9-BBB6-5B9E008D098C}"/>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5" name="Footer Placeholder 4">
            <a:extLst>
              <a:ext uri="{FF2B5EF4-FFF2-40B4-BE49-F238E27FC236}">
                <a16:creationId xmlns:a16="http://schemas.microsoft.com/office/drawing/2014/main" id="{C99FBF0C-4FA2-CC47-86BE-F09F92A5B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51C32-4FFE-6E89-0C6F-47986EC7BE2F}"/>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383595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9144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100"/>
              <a:buFont typeface="Libre Franklin SemiBold"/>
              <a:buNone/>
              <a:defRPr sz="3733" b="1" i="0">
                <a:latin typeface="Arial" panose="020B0604020202020204" pitchFamily="34" charset="0"/>
                <a:ea typeface="Arial" panose="020B0604020202020204" pitchFamily="34" charset="0"/>
                <a:cs typeface="Arial" panose="020B0604020202020204" pitchFamily="34" charset="0"/>
                <a:sym typeface="Libre Franklin SemiBold"/>
              </a:defRPr>
            </a:lvl1pPr>
            <a:lvl2pPr lvl="1">
              <a:spcBef>
                <a:spcPts val="0"/>
              </a:spcBef>
              <a:spcAft>
                <a:spcPts val="0"/>
              </a:spcAft>
              <a:buSzPts val="2800"/>
              <a:buFont typeface="Libre Franklin"/>
              <a:buNone/>
              <a:defRPr>
                <a:latin typeface="Libre Franklin"/>
                <a:ea typeface="Libre Franklin"/>
                <a:cs typeface="Libre Franklin"/>
                <a:sym typeface="Libre Franklin"/>
              </a:defRPr>
            </a:lvl2pPr>
            <a:lvl3pPr lvl="2">
              <a:spcBef>
                <a:spcPts val="0"/>
              </a:spcBef>
              <a:spcAft>
                <a:spcPts val="0"/>
              </a:spcAft>
              <a:buSzPts val="2800"/>
              <a:buFont typeface="Libre Franklin"/>
              <a:buNone/>
              <a:defRPr>
                <a:latin typeface="Libre Franklin"/>
                <a:ea typeface="Libre Franklin"/>
                <a:cs typeface="Libre Franklin"/>
                <a:sym typeface="Libre Franklin"/>
              </a:defRPr>
            </a:lvl3pPr>
            <a:lvl4pPr lvl="3">
              <a:spcBef>
                <a:spcPts val="0"/>
              </a:spcBef>
              <a:spcAft>
                <a:spcPts val="0"/>
              </a:spcAft>
              <a:buSzPts val="2800"/>
              <a:buFont typeface="Libre Franklin"/>
              <a:buNone/>
              <a:defRPr>
                <a:latin typeface="Libre Franklin"/>
                <a:ea typeface="Libre Franklin"/>
                <a:cs typeface="Libre Franklin"/>
                <a:sym typeface="Libre Franklin"/>
              </a:defRPr>
            </a:lvl4pPr>
            <a:lvl5pPr lvl="4">
              <a:spcBef>
                <a:spcPts val="0"/>
              </a:spcBef>
              <a:spcAft>
                <a:spcPts val="0"/>
              </a:spcAft>
              <a:buSzPts val="2800"/>
              <a:buFont typeface="Libre Franklin"/>
              <a:buNone/>
              <a:defRPr>
                <a:latin typeface="Libre Franklin"/>
                <a:ea typeface="Libre Franklin"/>
                <a:cs typeface="Libre Franklin"/>
                <a:sym typeface="Libre Franklin"/>
              </a:defRPr>
            </a:lvl5pPr>
            <a:lvl6pPr lvl="5">
              <a:spcBef>
                <a:spcPts val="0"/>
              </a:spcBef>
              <a:spcAft>
                <a:spcPts val="0"/>
              </a:spcAft>
              <a:buSzPts val="2800"/>
              <a:buFont typeface="Libre Franklin"/>
              <a:buNone/>
              <a:defRPr>
                <a:latin typeface="Libre Franklin"/>
                <a:ea typeface="Libre Franklin"/>
                <a:cs typeface="Libre Franklin"/>
                <a:sym typeface="Libre Franklin"/>
              </a:defRPr>
            </a:lvl6pPr>
            <a:lvl7pPr lvl="6">
              <a:spcBef>
                <a:spcPts val="0"/>
              </a:spcBef>
              <a:spcAft>
                <a:spcPts val="0"/>
              </a:spcAft>
              <a:buSzPts val="2800"/>
              <a:buFont typeface="Libre Franklin"/>
              <a:buNone/>
              <a:defRPr>
                <a:latin typeface="Libre Franklin"/>
                <a:ea typeface="Libre Franklin"/>
                <a:cs typeface="Libre Franklin"/>
                <a:sym typeface="Libre Franklin"/>
              </a:defRPr>
            </a:lvl7pPr>
            <a:lvl8pPr lvl="7">
              <a:spcBef>
                <a:spcPts val="0"/>
              </a:spcBef>
              <a:spcAft>
                <a:spcPts val="0"/>
              </a:spcAft>
              <a:buSzPts val="2800"/>
              <a:buFont typeface="Libre Franklin"/>
              <a:buNone/>
              <a:defRPr>
                <a:latin typeface="Libre Franklin"/>
                <a:ea typeface="Libre Franklin"/>
                <a:cs typeface="Libre Franklin"/>
                <a:sym typeface="Libre Franklin"/>
              </a:defRPr>
            </a:lvl8pPr>
            <a:lvl9pPr lvl="8">
              <a:spcBef>
                <a:spcPts val="0"/>
              </a:spcBef>
              <a:spcAft>
                <a:spcPts val="0"/>
              </a:spcAft>
              <a:buSzPts val="2800"/>
              <a:buFont typeface="Libre Franklin"/>
              <a:buNone/>
              <a:defRPr>
                <a:latin typeface="Libre Franklin"/>
                <a:ea typeface="Libre Franklin"/>
                <a:cs typeface="Libre Franklin"/>
                <a:sym typeface="Libre Franklin"/>
              </a:defRPr>
            </a:lvl9pPr>
          </a:lstStyle>
          <a:p>
            <a:endParaRPr/>
          </a:p>
        </p:txBody>
      </p:sp>
      <p:sp>
        <p:nvSpPr>
          <p:cNvPr id="35" name="Google Shape;35;p6"/>
          <p:cNvSpPr txBox="1">
            <a:spLocks noGrp="1"/>
          </p:cNvSpPr>
          <p:nvPr>
            <p:ph type="body" idx="1"/>
          </p:nvPr>
        </p:nvSpPr>
        <p:spPr>
          <a:xfrm>
            <a:off x="415600" y="1828800"/>
            <a:ext cx="5333200" cy="4555200"/>
          </a:xfrm>
          <a:prstGeom prst="rect">
            <a:avLst/>
          </a:prstGeom>
        </p:spPr>
        <p:txBody>
          <a:bodyPr spcFirstLastPara="1" wrap="square" lIns="91425" tIns="91425" rIns="91425" bIns="91425" anchor="t" anchorCtr="0">
            <a:normAutofit/>
          </a:bodyPr>
          <a:lstStyle>
            <a:lvl1pPr marL="609585" lvl="0" indent="-482588">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a:spcBef>
                <a:spcPts val="0"/>
              </a:spcBef>
              <a:spcAft>
                <a:spcPts val="0"/>
              </a:spcAft>
              <a:buSzPts val="1400"/>
              <a:buFont typeface="Libre Franklin"/>
              <a:buChar char="■"/>
              <a:defRPr>
                <a:latin typeface="Libre Franklin"/>
                <a:ea typeface="Libre Franklin"/>
                <a:cs typeface="Libre Franklin"/>
                <a:sym typeface="Libre Franklin"/>
              </a:defRPr>
            </a:lvl9pPr>
          </a:lstStyle>
          <a:p>
            <a:endParaRPr/>
          </a:p>
        </p:txBody>
      </p:sp>
      <p:sp>
        <p:nvSpPr>
          <p:cNvPr id="36" name="Google Shape;36;p6"/>
          <p:cNvSpPr txBox="1">
            <a:spLocks noGrp="1"/>
          </p:cNvSpPr>
          <p:nvPr>
            <p:ph type="body" idx="2"/>
          </p:nvPr>
        </p:nvSpPr>
        <p:spPr>
          <a:xfrm>
            <a:off x="6443200" y="1828800"/>
            <a:ext cx="5333200" cy="4555200"/>
          </a:xfrm>
          <a:prstGeom prst="rect">
            <a:avLst/>
          </a:prstGeom>
        </p:spPr>
        <p:txBody>
          <a:bodyPr spcFirstLastPara="1" wrap="square" lIns="91425" tIns="91425" rIns="91425" bIns="91425" anchor="t" anchorCtr="0">
            <a:normAutofit/>
          </a:bodyPr>
          <a:lstStyle>
            <a:lvl1pPr marL="609585" lvl="0" indent="-482588">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a:spcBef>
                <a:spcPts val="0"/>
              </a:spcBef>
              <a:spcAft>
                <a:spcPts val="0"/>
              </a:spcAft>
              <a:buSzPts val="1400"/>
              <a:buFont typeface="Libre Franklin"/>
              <a:buChar char="■"/>
              <a:defRPr>
                <a:latin typeface="Libre Franklin"/>
                <a:ea typeface="Libre Franklin"/>
                <a:cs typeface="Libre Franklin"/>
                <a:sym typeface="Libre Franklin"/>
              </a:defRPr>
            </a:lvl9pPr>
          </a:lstStyle>
          <a:p>
            <a:endParaRPr/>
          </a:p>
        </p:txBody>
      </p:sp>
      <p:cxnSp>
        <p:nvCxnSpPr>
          <p:cNvPr id="38" name="Google Shape;38;p6"/>
          <p:cNvCxnSpPr/>
          <p:nvPr/>
        </p:nvCxnSpPr>
        <p:spPr>
          <a:xfrm>
            <a:off x="2355867" y="463300"/>
            <a:ext cx="9422400" cy="0"/>
          </a:xfrm>
          <a:prstGeom prst="straightConnector1">
            <a:avLst/>
          </a:prstGeom>
          <a:noFill/>
          <a:ln w="9525" cap="flat" cmpd="sng">
            <a:solidFill>
              <a:srgbClr val="00245D"/>
            </a:solidFill>
            <a:prstDash val="solid"/>
            <a:round/>
            <a:headEnd type="none" w="med" len="med"/>
            <a:tailEnd type="none" w="med" len="med"/>
          </a:ln>
        </p:spPr>
      </p:cxnSp>
      <p:pic>
        <p:nvPicPr>
          <p:cNvPr id="39" name="Google Shape;39;p6"/>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CD4099F8-DBC2-3C35-6001-E40ECD6DDB06}"/>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028569605"/>
      </p:ext>
    </p:extLst>
  </p:cSld>
  <p:clrMapOvr>
    <a:masterClrMapping/>
  </p:clrMapOvr>
  <p:extLst>
    <p:ext uri="{DCECCB84-F9BA-43D5-87BE-67443E8EF086}">
      <p15:sldGuideLst xmlns:p15="http://schemas.microsoft.com/office/powerpoint/2012/main">
        <p15:guide id="1" orient="horz" pos="432">
          <p15:clr>
            <a:srgbClr val="FA7B17"/>
          </p15:clr>
        </p15:guide>
        <p15:guide id="2" orient="horz" pos="86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reak Slide">
  <p:cSld name="Break Slide">
    <p:bg>
      <p:bgPr>
        <a:solidFill>
          <a:srgbClr val="13294B"/>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2285600"/>
            <a:ext cx="11360800" cy="228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Font typeface="Libre Franklin"/>
              <a:buNone/>
              <a:defRPr sz="5600" b="1">
                <a:solidFill>
                  <a:schemeClr val="lt1"/>
                </a:solidFill>
                <a:latin typeface="Arial" panose="020B0604020202020204" pitchFamily="34" charset="0"/>
                <a:ea typeface="Arial" panose="020B0604020202020204" pitchFamily="34" charset="0"/>
                <a:cs typeface="Arial" panose="020B0604020202020204" pitchFamily="34" charset="0"/>
                <a:sym typeface="Libre Franklin"/>
              </a:defRPr>
            </a:lvl1pPr>
            <a:lvl2pPr lvl="1" algn="ctr" rtl="0">
              <a:spcBef>
                <a:spcPts val="0"/>
              </a:spcBef>
              <a:spcAft>
                <a:spcPts val="0"/>
              </a:spcAft>
              <a:buSzPts val="3600"/>
              <a:buFont typeface="Roboto"/>
              <a:buNone/>
              <a:defRPr sz="4800">
                <a:latin typeface="Roboto"/>
                <a:ea typeface="Roboto"/>
                <a:cs typeface="Roboto"/>
                <a:sym typeface="Roboto"/>
              </a:defRPr>
            </a:lvl2pPr>
            <a:lvl3pPr lvl="2" algn="ctr" rtl="0">
              <a:spcBef>
                <a:spcPts val="0"/>
              </a:spcBef>
              <a:spcAft>
                <a:spcPts val="0"/>
              </a:spcAft>
              <a:buSzPts val="3600"/>
              <a:buFont typeface="Roboto"/>
              <a:buNone/>
              <a:defRPr sz="4800">
                <a:latin typeface="Roboto"/>
                <a:ea typeface="Roboto"/>
                <a:cs typeface="Roboto"/>
                <a:sym typeface="Roboto"/>
              </a:defRPr>
            </a:lvl3pPr>
            <a:lvl4pPr lvl="3" algn="ctr" rtl="0">
              <a:spcBef>
                <a:spcPts val="0"/>
              </a:spcBef>
              <a:spcAft>
                <a:spcPts val="0"/>
              </a:spcAft>
              <a:buSzPts val="3600"/>
              <a:buFont typeface="Roboto"/>
              <a:buNone/>
              <a:defRPr sz="4800">
                <a:latin typeface="Roboto"/>
                <a:ea typeface="Roboto"/>
                <a:cs typeface="Roboto"/>
                <a:sym typeface="Roboto"/>
              </a:defRPr>
            </a:lvl4pPr>
            <a:lvl5pPr lvl="4" algn="ctr" rtl="0">
              <a:spcBef>
                <a:spcPts val="0"/>
              </a:spcBef>
              <a:spcAft>
                <a:spcPts val="0"/>
              </a:spcAft>
              <a:buSzPts val="3600"/>
              <a:buFont typeface="Roboto"/>
              <a:buNone/>
              <a:defRPr sz="4800">
                <a:latin typeface="Roboto"/>
                <a:ea typeface="Roboto"/>
                <a:cs typeface="Roboto"/>
                <a:sym typeface="Roboto"/>
              </a:defRPr>
            </a:lvl5pPr>
            <a:lvl6pPr lvl="5" algn="ctr" rtl="0">
              <a:spcBef>
                <a:spcPts val="0"/>
              </a:spcBef>
              <a:spcAft>
                <a:spcPts val="0"/>
              </a:spcAft>
              <a:buSzPts val="3600"/>
              <a:buFont typeface="Roboto"/>
              <a:buNone/>
              <a:defRPr sz="4800">
                <a:latin typeface="Roboto"/>
                <a:ea typeface="Roboto"/>
                <a:cs typeface="Roboto"/>
                <a:sym typeface="Roboto"/>
              </a:defRPr>
            </a:lvl6pPr>
            <a:lvl7pPr lvl="6" algn="ctr" rtl="0">
              <a:spcBef>
                <a:spcPts val="0"/>
              </a:spcBef>
              <a:spcAft>
                <a:spcPts val="0"/>
              </a:spcAft>
              <a:buSzPts val="3600"/>
              <a:buFont typeface="Roboto"/>
              <a:buNone/>
              <a:defRPr sz="4800">
                <a:latin typeface="Roboto"/>
                <a:ea typeface="Roboto"/>
                <a:cs typeface="Roboto"/>
                <a:sym typeface="Roboto"/>
              </a:defRPr>
            </a:lvl7pPr>
            <a:lvl8pPr lvl="7" algn="ctr" rtl="0">
              <a:spcBef>
                <a:spcPts val="0"/>
              </a:spcBef>
              <a:spcAft>
                <a:spcPts val="0"/>
              </a:spcAft>
              <a:buSzPts val="3600"/>
              <a:buFont typeface="Roboto"/>
              <a:buNone/>
              <a:defRPr sz="4800">
                <a:latin typeface="Roboto"/>
                <a:ea typeface="Roboto"/>
                <a:cs typeface="Roboto"/>
                <a:sym typeface="Roboto"/>
              </a:defRPr>
            </a:lvl8pPr>
            <a:lvl9pPr lvl="8" algn="ctr" rtl="0">
              <a:spcBef>
                <a:spcPts val="0"/>
              </a:spcBef>
              <a:spcAft>
                <a:spcPts val="0"/>
              </a:spcAft>
              <a:buSzPts val="3600"/>
              <a:buFont typeface="Roboto"/>
              <a:buNone/>
              <a:defRPr sz="4800">
                <a:latin typeface="Roboto"/>
                <a:ea typeface="Roboto"/>
                <a:cs typeface="Roboto"/>
                <a:sym typeface="Roboto"/>
              </a:defRPr>
            </a:lvl9pPr>
          </a:lstStyle>
          <a:p>
            <a:endParaRPr/>
          </a:p>
        </p:txBody>
      </p:sp>
      <p:cxnSp>
        <p:nvCxnSpPr>
          <p:cNvPr id="25" name="Google Shape;25;p4"/>
          <p:cNvCxnSpPr/>
          <p:nvPr/>
        </p:nvCxnSpPr>
        <p:spPr>
          <a:xfrm>
            <a:off x="2355867" y="463300"/>
            <a:ext cx="9422400" cy="0"/>
          </a:xfrm>
          <a:prstGeom prst="straightConnector1">
            <a:avLst/>
          </a:prstGeom>
          <a:noFill/>
          <a:ln w="9525" cap="flat" cmpd="sng">
            <a:solidFill>
              <a:schemeClr val="lt1"/>
            </a:solidFill>
            <a:prstDash val="solid"/>
            <a:round/>
            <a:headEnd type="none" w="med" len="med"/>
            <a:tailEnd type="none" w="med" len="med"/>
          </a:ln>
        </p:spPr>
      </p:cxnSp>
      <p:pic>
        <p:nvPicPr>
          <p:cNvPr id="26" name="Google Shape;26;p4"/>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5D21861A-9FC4-EF5F-3539-32196D4DF664}"/>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chemeClr val="bg1"/>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07773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9144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100"/>
              <a:buFont typeface="Libre Franklin SemiBold"/>
              <a:buNone/>
              <a:defRPr sz="3733" b="1" i="0">
                <a:latin typeface="Arial" panose="020B0604020202020204" pitchFamily="34" charset="0"/>
                <a:ea typeface="Arial" panose="020B0604020202020204" pitchFamily="34" charset="0"/>
                <a:cs typeface="Arial" panose="020B0604020202020204" pitchFamily="34" charset="0"/>
                <a:sym typeface="Libre Franklin SemiBold"/>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a:endParaRPr/>
          </a:p>
        </p:txBody>
      </p:sp>
      <p:sp>
        <p:nvSpPr>
          <p:cNvPr id="29" name="Google Shape;29;p5"/>
          <p:cNvSpPr txBox="1">
            <a:spLocks noGrp="1"/>
          </p:cNvSpPr>
          <p:nvPr>
            <p:ph type="body" idx="1"/>
          </p:nvPr>
        </p:nvSpPr>
        <p:spPr>
          <a:xfrm>
            <a:off x="415600" y="1828800"/>
            <a:ext cx="11360800" cy="4555200"/>
          </a:xfrm>
          <a:prstGeom prst="rect">
            <a:avLst/>
          </a:prstGeom>
        </p:spPr>
        <p:txBody>
          <a:bodyPr spcFirstLastPara="1" wrap="square" lIns="91425" tIns="91425" rIns="91425" bIns="91425" anchor="t" anchorCtr="0">
            <a:normAutofit/>
          </a:bodyPr>
          <a:lstStyle>
            <a:lvl1pPr marL="609585" lvl="0" indent="-482588">
              <a:spcBef>
                <a:spcPts val="0"/>
              </a:spcBef>
              <a:spcAft>
                <a:spcPts val="0"/>
              </a:spcAft>
              <a:buSzPts val="2100"/>
              <a:buFont typeface="Libre Franklin"/>
              <a:buChar char="●"/>
              <a:defRPr sz="2400">
                <a:latin typeface="Arial" panose="020B0604020202020204" pitchFamily="34" charset="0"/>
                <a:ea typeface="Arial" panose="020B0604020202020204" pitchFamily="34" charset="0"/>
                <a:cs typeface="Arial" panose="020B0604020202020204" pitchFamily="34" charset="0"/>
                <a:sym typeface="Libre Franklin"/>
              </a:defRPr>
            </a:lvl1pPr>
            <a:lvl2pPr marL="1219170" lvl="1" indent="-423323">
              <a:spcBef>
                <a:spcPts val="0"/>
              </a:spcBef>
              <a:spcAft>
                <a:spcPts val="0"/>
              </a:spcAft>
              <a:buSzPts val="1400"/>
              <a:buFont typeface="Libre Franklin"/>
              <a:buChar char="○"/>
              <a:defRPr>
                <a:latin typeface="Libre Franklin"/>
                <a:ea typeface="Libre Franklin"/>
                <a:cs typeface="Libre Franklin"/>
                <a:sym typeface="Libre Franklin"/>
              </a:defRPr>
            </a:lvl2pPr>
            <a:lvl3pPr marL="1828754" lvl="2" indent="-423323">
              <a:spcBef>
                <a:spcPts val="0"/>
              </a:spcBef>
              <a:spcAft>
                <a:spcPts val="0"/>
              </a:spcAft>
              <a:buSzPts val="1400"/>
              <a:buFont typeface="Libre Franklin"/>
              <a:buChar char="■"/>
              <a:defRPr>
                <a:latin typeface="Libre Franklin"/>
                <a:ea typeface="Libre Franklin"/>
                <a:cs typeface="Libre Franklin"/>
                <a:sym typeface="Libre Franklin"/>
              </a:defRPr>
            </a:lvl3pPr>
            <a:lvl4pPr marL="2438339" lvl="3" indent="-423323">
              <a:spcBef>
                <a:spcPts val="0"/>
              </a:spcBef>
              <a:spcAft>
                <a:spcPts val="0"/>
              </a:spcAft>
              <a:buSzPts val="1400"/>
              <a:buFont typeface="Libre Franklin"/>
              <a:buChar char="●"/>
              <a:defRPr>
                <a:latin typeface="Libre Franklin"/>
                <a:ea typeface="Libre Franklin"/>
                <a:cs typeface="Libre Franklin"/>
                <a:sym typeface="Libre Franklin"/>
              </a:defRPr>
            </a:lvl4pPr>
            <a:lvl5pPr marL="3047924" lvl="4" indent="-423323">
              <a:spcBef>
                <a:spcPts val="0"/>
              </a:spcBef>
              <a:spcAft>
                <a:spcPts val="0"/>
              </a:spcAft>
              <a:buSzPts val="1400"/>
              <a:buFont typeface="Libre Franklin"/>
              <a:buChar char="○"/>
              <a:defRPr>
                <a:latin typeface="Libre Franklin"/>
                <a:ea typeface="Libre Franklin"/>
                <a:cs typeface="Libre Franklin"/>
                <a:sym typeface="Libre Franklin"/>
              </a:defRPr>
            </a:lvl5pPr>
            <a:lvl6pPr marL="3657509" lvl="5" indent="-423323">
              <a:spcBef>
                <a:spcPts val="0"/>
              </a:spcBef>
              <a:spcAft>
                <a:spcPts val="0"/>
              </a:spcAft>
              <a:buSzPts val="1400"/>
              <a:buFont typeface="Libre Franklin"/>
              <a:buChar char="■"/>
              <a:defRPr>
                <a:latin typeface="Libre Franklin"/>
                <a:ea typeface="Libre Franklin"/>
                <a:cs typeface="Libre Franklin"/>
                <a:sym typeface="Libre Franklin"/>
              </a:defRPr>
            </a:lvl6pPr>
            <a:lvl7pPr marL="4267093" lvl="6" indent="-423323">
              <a:spcBef>
                <a:spcPts val="0"/>
              </a:spcBef>
              <a:spcAft>
                <a:spcPts val="0"/>
              </a:spcAft>
              <a:buSzPts val="1400"/>
              <a:buFont typeface="Libre Franklin"/>
              <a:buChar char="●"/>
              <a:defRPr>
                <a:latin typeface="Libre Franklin"/>
                <a:ea typeface="Libre Franklin"/>
                <a:cs typeface="Libre Franklin"/>
                <a:sym typeface="Libre Franklin"/>
              </a:defRPr>
            </a:lvl7pPr>
            <a:lvl8pPr marL="4876678" lvl="7" indent="-423323">
              <a:spcBef>
                <a:spcPts val="0"/>
              </a:spcBef>
              <a:spcAft>
                <a:spcPts val="0"/>
              </a:spcAft>
              <a:buSzPts val="1400"/>
              <a:buFont typeface="Libre Franklin"/>
              <a:buChar char="○"/>
              <a:defRPr>
                <a:latin typeface="Libre Franklin"/>
                <a:ea typeface="Libre Franklin"/>
                <a:cs typeface="Libre Franklin"/>
                <a:sym typeface="Libre Franklin"/>
              </a:defRPr>
            </a:lvl8pPr>
            <a:lvl9pPr marL="5486263" lvl="8" indent="-423323">
              <a:spcBef>
                <a:spcPts val="0"/>
              </a:spcBef>
              <a:spcAft>
                <a:spcPts val="0"/>
              </a:spcAft>
              <a:buSzPts val="1400"/>
              <a:buFont typeface="Libre Franklin"/>
              <a:buChar char="■"/>
              <a:defRPr>
                <a:latin typeface="Libre Franklin"/>
                <a:ea typeface="Libre Franklin"/>
                <a:cs typeface="Libre Franklin"/>
                <a:sym typeface="Libre Franklin"/>
              </a:defRPr>
            </a:lvl9pPr>
          </a:lstStyle>
          <a:p>
            <a:endParaRPr/>
          </a:p>
        </p:txBody>
      </p:sp>
      <p:cxnSp>
        <p:nvCxnSpPr>
          <p:cNvPr id="31" name="Google Shape;31;p5"/>
          <p:cNvCxnSpPr/>
          <p:nvPr/>
        </p:nvCxnSpPr>
        <p:spPr>
          <a:xfrm>
            <a:off x="2355867" y="463300"/>
            <a:ext cx="9422400" cy="0"/>
          </a:xfrm>
          <a:prstGeom prst="straightConnector1">
            <a:avLst/>
          </a:prstGeom>
          <a:noFill/>
          <a:ln w="9525" cap="flat" cmpd="sng">
            <a:solidFill>
              <a:srgbClr val="00245D"/>
            </a:solidFill>
            <a:prstDash val="solid"/>
            <a:round/>
            <a:headEnd type="none" w="med" len="med"/>
            <a:tailEnd type="none" w="med" len="med"/>
          </a:ln>
        </p:spPr>
      </p:cxnSp>
      <p:pic>
        <p:nvPicPr>
          <p:cNvPr id="32" name="Google Shape;32;p5"/>
          <p:cNvPicPr preferRelativeResize="0"/>
          <p:nvPr/>
        </p:nvPicPr>
        <p:blipFill rotWithShape="1">
          <a:blip r:embed="rId2">
            <a:alphaModFix/>
          </a:blip>
          <a:srcRect/>
          <a:stretch/>
        </p:blipFill>
        <p:spPr>
          <a:xfrm>
            <a:off x="415600" y="273234"/>
            <a:ext cx="1814925" cy="380133"/>
          </a:xfrm>
          <a:prstGeom prst="rect">
            <a:avLst/>
          </a:prstGeom>
          <a:noFill/>
          <a:ln>
            <a:noFill/>
          </a:ln>
        </p:spPr>
      </p:pic>
      <p:sp>
        <p:nvSpPr>
          <p:cNvPr id="2" name="Google Shape;37;p6">
            <a:extLst>
              <a:ext uri="{FF2B5EF4-FFF2-40B4-BE49-F238E27FC236}">
                <a16:creationId xmlns:a16="http://schemas.microsoft.com/office/drawing/2014/main" id="{74563CC9-00E4-D21B-7C08-4AB66CA44401}"/>
              </a:ext>
            </a:extLst>
          </p:cNvPr>
          <p:cNvSpPr txBox="1">
            <a:spLocks noGrp="1"/>
          </p:cNvSpPr>
          <p:nvPr>
            <p:ph type="sldNum" idx="4"/>
          </p:nvPr>
        </p:nvSpPr>
        <p:spPr>
          <a:xfrm>
            <a:off x="11148000" y="121367"/>
            <a:ext cx="731600" cy="389600"/>
          </a:xfrm>
          <a:prstGeom prst="rect">
            <a:avLst/>
          </a:prstGeom>
        </p:spPr>
        <p:txBody>
          <a:bodyPr spcFirstLastPara="1" wrap="square" lIns="91425" tIns="91425" rIns="91425" bIns="91425" anchor="ctr" anchorCtr="0">
            <a:noAutofit/>
          </a:bodyPr>
          <a:lstStyle>
            <a:lvl1pPr lvl="0" rtl="0">
              <a:lnSpc>
                <a:spcPct val="80000"/>
              </a:lnSpc>
              <a:buSzPts val="852"/>
              <a:buNone/>
              <a:defRPr sz="1200">
                <a:solidFill>
                  <a:srgbClr val="13294B"/>
                </a:solidFill>
                <a:latin typeface="Verdana" panose="020B0604030504040204" pitchFamily="34" charset="0"/>
                <a:ea typeface="Verdana" panose="020B0604030504040204" pitchFamily="34" charset="0"/>
                <a:cs typeface="Verdana" panose="020B0604030504040204" pitchFamily="34" charset="0"/>
                <a:sym typeface="Libre Franklin"/>
              </a:defRPr>
            </a:lvl1pPr>
            <a:lvl2pPr lvl="1" rtl="0">
              <a:lnSpc>
                <a:spcPct val="80000"/>
              </a:lnSpc>
              <a:buSzPts val="852"/>
              <a:buNone/>
              <a:defRPr sz="1093">
                <a:latin typeface="Libre Franklin"/>
                <a:ea typeface="Libre Franklin"/>
                <a:cs typeface="Libre Franklin"/>
                <a:sym typeface="Libre Franklin"/>
              </a:defRPr>
            </a:lvl2pPr>
            <a:lvl3pPr lvl="2" rtl="0">
              <a:lnSpc>
                <a:spcPct val="80000"/>
              </a:lnSpc>
              <a:buSzPts val="852"/>
              <a:buNone/>
              <a:defRPr sz="1093">
                <a:latin typeface="Libre Franklin"/>
                <a:ea typeface="Libre Franklin"/>
                <a:cs typeface="Libre Franklin"/>
                <a:sym typeface="Libre Franklin"/>
              </a:defRPr>
            </a:lvl3pPr>
            <a:lvl4pPr lvl="3" rtl="0">
              <a:lnSpc>
                <a:spcPct val="80000"/>
              </a:lnSpc>
              <a:buSzPts val="852"/>
              <a:buNone/>
              <a:defRPr sz="1093">
                <a:latin typeface="Libre Franklin"/>
                <a:ea typeface="Libre Franklin"/>
                <a:cs typeface="Libre Franklin"/>
                <a:sym typeface="Libre Franklin"/>
              </a:defRPr>
            </a:lvl4pPr>
            <a:lvl5pPr lvl="4" rtl="0">
              <a:lnSpc>
                <a:spcPct val="80000"/>
              </a:lnSpc>
              <a:buSzPts val="852"/>
              <a:buNone/>
              <a:defRPr sz="1093">
                <a:latin typeface="Libre Franklin"/>
                <a:ea typeface="Libre Franklin"/>
                <a:cs typeface="Libre Franklin"/>
                <a:sym typeface="Libre Franklin"/>
              </a:defRPr>
            </a:lvl5pPr>
            <a:lvl6pPr lvl="5" rtl="0">
              <a:lnSpc>
                <a:spcPct val="80000"/>
              </a:lnSpc>
              <a:buSzPts val="852"/>
              <a:buNone/>
              <a:defRPr sz="1093">
                <a:latin typeface="Libre Franklin"/>
                <a:ea typeface="Libre Franklin"/>
                <a:cs typeface="Libre Franklin"/>
                <a:sym typeface="Libre Franklin"/>
              </a:defRPr>
            </a:lvl6pPr>
            <a:lvl7pPr lvl="6" rtl="0">
              <a:lnSpc>
                <a:spcPct val="80000"/>
              </a:lnSpc>
              <a:buSzPts val="852"/>
              <a:buNone/>
              <a:defRPr sz="1093">
                <a:latin typeface="Libre Franklin"/>
                <a:ea typeface="Libre Franklin"/>
                <a:cs typeface="Libre Franklin"/>
                <a:sym typeface="Libre Franklin"/>
              </a:defRPr>
            </a:lvl7pPr>
            <a:lvl8pPr lvl="7" rtl="0">
              <a:lnSpc>
                <a:spcPct val="80000"/>
              </a:lnSpc>
              <a:buSzPts val="852"/>
              <a:buNone/>
              <a:defRPr sz="1093">
                <a:latin typeface="Libre Franklin"/>
                <a:ea typeface="Libre Franklin"/>
                <a:cs typeface="Libre Franklin"/>
                <a:sym typeface="Libre Franklin"/>
              </a:defRPr>
            </a:lvl8pPr>
            <a:lvl9pPr lvl="8" rtl="0">
              <a:lnSpc>
                <a:spcPct val="80000"/>
              </a:lnSpc>
              <a:buSzPts val="852"/>
              <a:buNone/>
              <a:defRPr sz="1093">
                <a:latin typeface="Libre Franklin"/>
                <a:ea typeface="Libre Franklin"/>
                <a:cs typeface="Libre Franklin"/>
                <a:sym typeface="Libre Franklin"/>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924439670"/>
      </p:ext>
    </p:extLst>
  </p:cSld>
  <p:clrMapOvr>
    <a:masterClrMapping/>
  </p:clrMapOvr>
  <p:extLst>
    <p:ext uri="{DCECCB84-F9BA-43D5-87BE-67443E8EF086}">
      <p15:sldGuideLst xmlns:p15="http://schemas.microsoft.com/office/powerpoint/2012/main">
        <p15:guide id="1" orient="horz" pos="432">
          <p15:clr>
            <a:srgbClr val="FA7B17"/>
          </p15:clr>
        </p15:guide>
        <p15:guide id="2" orient="horz" pos="86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3E5C-95DA-2451-AF3B-0F04498AE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431F1-75D6-F7C9-B5B5-F3A94F9883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62B8B-31D1-776F-A5D4-AAB5F9397CF1}"/>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5" name="Footer Placeholder 4">
            <a:extLst>
              <a:ext uri="{FF2B5EF4-FFF2-40B4-BE49-F238E27FC236}">
                <a16:creationId xmlns:a16="http://schemas.microsoft.com/office/drawing/2014/main" id="{1536233E-831B-9713-2EC8-515111AD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14858-B1BE-8F6A-5D1D-3892FCF4C396}"/>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276474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05A6-7DB3-4F67-D9EE-83C56A062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0D178-A20B-DB19-2265-31B697BF3A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B7EDA-68B7-2D84-F703-98E438C6ABBF}"/>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5" name="Footer Placeholder 4">
            <a:extLst>
              <a:ext uri="{FF2B5EF4-FFF2-40B4-BE49-F238E27FC236}">
                <a16:creationId xmlns:a16="http://schemas.microsoft.com/office/drawing/2014/main" id="{D16C3094-FDE3-93B2-8A86-E42CA6795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053FB-4036-2EDF-28B1-B7E1B3DCB4E2}"/>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176080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49A4-0780-956F-C26D-EAFCD2CA6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6DE31-5423-976B-CE92-6F7544483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3F3E2-1098-700C-29EA-039A1D7A19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BDC33-651E-3193-B71D-AF45692D4942}"/>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6" name="Footer Placeholder 5">
            <a:extLst>
              <a:ext uri="{FF2B5EF4-FFF2-40B4-BE49-F238E27FC236}">
                <a16:creationId xmlns:a16="http://schemas.microsoft.com/office/drawing/2014/main" id="{ADC688B4-A986-56A5-DDB6-1D787D42D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178A7-ED28-FC4A-3CF4-A2C66A2CD733}"/>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88225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2035-FBFA-BB5E-CC28-908BEDDFB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E44B4A-290D-B010-1A42-0B89F8E97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71C3D-9DAF-FB1D-6360-FCD085B2A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0B71B7-593A-97A0-2777-DDCB3BFBD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2BEB9-4785-BC5B-3F3C-CCE87889F4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94BCC-5075-996C-EC69-A712A9161C14}"/>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8" name="Footer Placeholder 7">
            <a:extLst>
              <a:ext uri="{FF2B5EF4-FFF2-40B4-BE49-F238E27FC236}">
                <a16:creationId xmlns:a16="http://schemas.microsoft.com/office/drawing/2014/main" id="{0327DF1E-3012-E03F-BFEC-E0994629E1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9933B0-B831-A1E7-473E-989DD949AC18}"/>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397422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4509-E55B-0C6C-7CCF-6A212F648D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1445E-6D6C-A3FF-2958-8BF23E702577}"/>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4" name="Footer Placeholder 3">
            <a:extLst>
              <a:ext uri="{FF2B5EF4-FFF2-40B4-BE49-F238E27FC236}">
                <a16:creationId xmlns:a16="http://schemas.microsoft.com/office/drawing/2014/main" id="{B15FE2C5-E193-EE6B-B683-83FFE17AD4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A65D72-FD47-1788-2D98-41E7EEA93827}"/>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10497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063F9-6C31-2ED0-98E3-808AD972D565}"/>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3" name="Footer Placeholder 2">
            <a:extLst>
              <a:ext uri="{FF2B5EF4-FFF2-40B4-BE49-F238E27FC236}">
                <a16:creationId xmlns:a16="http://schemas.microsoft.com/office/drawing/2014/main" id="{40344532-8DA7-F138-BCE5-0385C230E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E7D81F-E26B-F8BC-AD92-CF53B8BAE418}"/>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402119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0C61-DF83-E59D-3E0E-63F37FEE9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984A6-EA8A-15BB-49D9-5B050B786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3B5A44-E615-D6C6-89C2-3F7C95D22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25FD2-5E07-056D-6496-34C7B7F9CEDF}"/>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6" name="Footer Placeholder 5">
            <a:extLst>
              <a:ext uri="{FF2B5EF4-FFF2-40B4-BE49-F238E27FC236}">
                <a16:creationId xmlns:a16="http://schemas.microsoft.com/office/drawing/2014/main" id="{3E9FD1AC-CA65-F533-D24A-39D06DD48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42743-4606-6966-971F-01F5037F9860}"/>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198426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084C-3E1E-AC0D-19EE-86C044766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72D13-0EFB-2607-2C41-6573DFA26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6A39C4-6DF8-F977-6178-67C4EC62E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7F0CB-49C2-11CF-19F7-206951F0AA7E}"/>
              </a:ext>
            </a:extLst>
          </p:cNvPr>
          <p:cNvSpPr>
            <a:spLocks noGrp="1"/>
          </p:cNvSpPr>
          <p:nvPr>
            <p:ph type="dt" sz="half" idx="10"/>
          </p:nvPr>
        </p:nvSpPr>
        <p:spPr/>
        <p:txBody>
          <a:bodyPr/>
          <a:lstStyle/>
          <a:p>
            <a:fld id="{400DC0F1-D6CA-4BE2-801E-11F87DBBF3C9}" type="datetimeFigureOut">
              <a:rPr lang="en-US" smtClean="0"/>
              <a:t>9/3/2024</a:t>
            </a:fld>
            <a:endParaRPr lang="en-US"/>
          </a:p>
        </p:txBody>
      </p:sp>
      <p:sp>
        <p:nvSpPr>
          <p:cNvPr id="6" name="Footer Placeholder 5">
            <a:extLst>
              <a:ext uri="{FF2B5EF4-FFF2-40B4-BE49-F238E27FC236}">
                <a16:creationId xmlns:a16="http://schemas.microsoft.com/office/drawing/2014/main" id="{CA48CAAD-728E-783B-907F-9AEF97F03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4D545-EF28-EF96-A904-50982FC2B360}"/>
              </a:ext>
            </a:extLst>
          </p:cNvPr>
          <p:cNvSpPr>
            <a:spLocks noGrp="1"/>
          </p:cNvSpPr>
          <p:nvPr>
            <p:ph type="sldNum" sz="quarter" idx="12"/>
          </p:nvPr>
        </p:nvSpPr>
        <p:spPr/>
        <p:txBody>
          <a:bodyPr/>
          <a:lstStyle/>
          <a:p>
            <a:fld id="{8F28ED50-27F3-4C84-926D-B5E2F8F22658}" type="slidenum">
              <a:rPr lang="en-US" smtClean="0"/>
              <a:t>‹#›</a:t>
            </a:fld>
            <a:endParaRPr lang="en-US"/>
          </a:p>
        </p:txBody>
      </p:sp>
    </p:spTree>
    <p:extLst>
      <p:ext uri="{BB962C8B-B14F-4D97-AF65-F5344CB8AC3E}">
        <p14:creationId xmlns:p14="http://schemas.microsoft.com/office/powerpoint/2010/main" val="278153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49A95-1F2C-173C-B220-E29F9BBA6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4B762-CFD0-F14C-DF88-18FFB74F0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A712A-81E1-4C5C-1703-84C330FE5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0DC0F1-D6CA-4BE2-801E-11F87DBBF3C9}" type="datetimeFigureOut">
              <a:rPr lang="en-US" smtClean="0"/>
              <a:t>9/3/2024</a:t>
            </a:fld>
            <a:endParaRPr lang="en-US"/>
          </a:p>
        </p:txBody>
      </p:sp>
      <p:sp>
        <p:nvSpPr>
          <p:cNvPr id="5" name="Footer Placeholder 4">
            <a:extLst>
              <a:ext uri="{FF2B5EF4-FFF2-40B4-BE49-F238E27FC236}">
                <a16:creationId xmlns:a16="http://schemas.microsoft.com/office/drawing/2014/main" id="{781ADCA3-926D-6A03-B2A5-2E536861D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4BD79A-6C79-B792-905B-91DA6EB68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28ED50-27F3-4C84-926D-B5E2F8F22658}" type="slidenum">
              <a:rPr lang="en-US" smtClean="0"/>
              <a:t>‹#›</a:t>
            </a:fld>
            <a:endParaRPr lang="en-US"/>
          </a:p>
        </p:txBody>
      </p:sp>
    </p:spTree>
    <p:extLst>
      <p:ext uri="{BB962C8B-B14F-4D97-AF65-F5344CB8AC3E}">
        <p14:creationId xmlns:p14="http://schemas.microsoft.com/office/powerpoint/2010/main" val="323162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55_5E73297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mmwr/volumes/73/rr/rr7301a1.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dh.virginia.gov/syphilis/healthcare-providers/" TargetMode="External"/><Relationship Id="rId2" Type="http://schemas.openxmlformats.org/officeDocument/2006/relationships/hyperlink" Target="https://redcap.vdh.virginia.gov/redcap/surveys/?s=NYKYR7W47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hiv-stdhotline@vdh.virginia.gov"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mwr/volumes/70/rr/rr7004a1.ht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D2A37357.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vdh.virginia.gov/syphilis/data-in-virginia/"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9_8F2CAF58.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vdh.virginia.gov/syphilis/data-in-virgini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15600" y="2641860"/>
            <a:ext cx="11360800" cy="2286800"/>
          </a:xfrm>
          <a:prstGeom prst="rect">
            <a:avLst/>
          </a:prstGeom>
        </p:spPr>
        <p:txBody>
          <a:bodyPr spcFirstLastPara="1" vert="horz" wrap="square" lIns="121900" tIns="121900" rIns="121900" bIns="121900" rtlCol="0" anchor="ctr" anchorCtr="0">
            <a:noAutofit/>
          </a:bodyPr>
          <a:lstStyle/>
          <a:p>
            <a:r>
              <a:rPr lang="en-US" sz="3600" dirty="0">
                <a:latin typeface="Arial"/>
                <a:cs typeface="Arial"/>
              </a:rPr>
              <a:t>Walk-in Clinic Provider Huddle</a:t>
            </a:r>
            <a:br>
              <a:rPr lang="en-US" sz="4800" dirty="0">
                <a:latin typeface="Arial"/>
                <a:cs typeface="Arial"/>
              </a:rPr>
            </a:br>
            <a:br>
              <a:rPr lang="en-US" sz="4800" dirty="0">
                <a:latin typeface="Arial"/>
                <a:cs typeface="Arial"/>
              </a:rPr>
            </a:br>
            <a:r>
              <a:rPr lang="en-US" sz="4800" dirty="0">
                <a:solidFill>
                  <a:srgbClr val="FF0000"/>
                </a:solidFill>
                <a:latin typeface="Arial"/>
                <a:cs typeface="Arial"/>
              </a:rPr>
              <a:t>STOP Syphilis </a:t>
            </a:r>
            <a:br>
              <a:rPr lang="en-US" sz="4800" dirty="0">
                <a:latin typeface="Arial"/>
                <a:cs typeface="Arial"/>
              </a:rPr>
            </a:br>
            <a:r>
              <a:rPr lang="en-US" sz="3600" dirty="0">
                <a:latin typeface="Arial"/>
                <a:cs typeface="Arial"/>
              </a:rPr>
              <a:t>A regional action plan to end syphilis</a:t>
            </a:r>
            <a:br>
              <a:rPr lang="en-US" sz="4800" dirty="0">
                <a:latin typeface="Arial"/>
                <a:cs typeface="Arial"/>
              </a:rPr>
            </a:br>
            <a:br>
              <a:rPr lang="en-US" sz="4800" dirty="0">
                <a:latin typeface="Arial"/>
                <a:cs typeface="Arial"/>
              </a:rPr>
            </a:br>
            <a:r>
              <a:rPr lang="en-US" sz="2400" dirty="0">
                <a:latin typeface="Arial"/>
                <a:cs typeface="Arial"/>
              </a:rPr>
              <a:t>Susan Girois, MD MPH FACP</a:t>
            </a:r>
            <a:br>
              <a:rPr lang="en-US" sz="2400" dirty="0">
                <a:latin typeface="Arial"/>
                <a:cs typeface="Arial"/>
              </a:rPr>
            </a:br>
            <a:r>
              <a:rPr lang="en-US" sz="2400" dirty="0">
                <a:latin typeface="Arial"/>
                <a:cs typeface="Arial"/>
              </a:rPr>
              <a:t>Director, Norfolk Department of Public Health</a:t>
            </a:r>
            <a:br>
              <a:rPr lang="en-US" sz="2400" dirty="0">
                <a:latin typeface="Arial"/>
                <a:cs typeface="Arial"/>
              </a:rPr>
            </a:br>
            <a:r>
              <a:rPr lang="en-US" sz="2400" dirty="0">
                <a:latin typeface="Arial"/>
                <a:cs typeface="Arial"/>
              </a:rPr>
              <a:t>susan.Girois@vdh.virginia.gov</a:t>
            </a:r>
            <a:br>
              <a:rPr lang="en-US" sz="2400" dirty="0">
                <a:latin typeface="Arial"/>
                <a:cs typeface="Arial"/>
              </a:rPr>
            </a:br>
            <a:r>
              <a:rPr lang="en-US" sz="2400" dirty="0">
                <a:latin typeface="Arial"/>
                <a:cs typeface="Arial"/>
              </a:rPr>
              <a:t>September 17, 2024</a:t>
            </a:r>
            <a:endParaRPr lang="en-US" sz="2400" dirty="0"/>
          </a:p>
        </p:txBody>
      </p:sp>
      <p:sp>
        <p:nvSpPr>
          <p:cNvPr id="73" name="Google Shape;73;p11"/>
          <p:cNvSpPr txBox="1">
            <a:spLocks noGrp="1"/>
          </p:cNvSpPr>
          <p:nvPr>
            <p:ph type="sldNum" idx="4"/>
          </p:nvPr>
        </p:nvSpPr>
        <p:spPr>
          <a:xfrm>
            <a:off x="11148000" y="121367"/>
            <a:ext cx="731600" cy="389600"/>
          </a:xfrm>
          <a:prstGeom prst="rect">
            <a:avLst/>
          </a:prstGeom>
        </p:spPr>
        <p:txBody>
          <a:bodyPr spcFirstLastPara="1" vert="horz" wrap="square" lIns="121900" tIns="121900" rIns="121900" bIns="121900" rtlCol="0" anchor="ctr" anchorCtr="0">
            <a:noAutofit/>
          </a:bodyPr>
          <a:lstStyle/>
          <a:p>
            <a:pPr>
              <a:buClr>
                <a:srgbClr val="000000"/>
              </a:buClr>
            </a:pPr>
            <a:fld id="{00000000-1234-1234-1234-123412341234}" type="slidenum">
              <a:rPr lang="en"/>
              <a:pPr>
                <a:buClr>
                  <a:srgbClr val="000000"/>
                </a:buClr>
              </a:pPr>
              <a:t>1</a:t>
            </a:fld>
            <a:endParaRPr/>
          </a:p>
        </p:txBody>
      </p:sp>
      <p:pic>
        <p:nvPicPr>
          <p:cNvPr id="4" name="Picture 3">
            <a:extLst>
              <a:ext uri="{FF2B5EF4-FFF2-40B4-BE49-F238E27FC236}">
                <a16:creationId xmlns:a16="http://schemas.microsoft.com/office/drawing/2014/main" id="{B4219C7E-2F6A-F447-3D55-80EFEC669830}"/>
              </a:ext>
            </a:extLst>
          </p:cNvPr>
          <p:cNvPicPr>
            <a:picLocks noChangeAspect="1"/>
          </p:cNvPicPr>
          <p:nvPr/>
        </p:nvPicPr>
        <p:blipFill>
          <a:blip r:embed="rId3"/>
          <a:stretch>
            <a:fillRect/>
          </a:stretch>
        </p:blipFill>
        <p:spPr>
          <a:xfrm>
            <a:off x="10105120" y="4928660"/>
            <a:ext cx="1671279" cy="1671279"/>
          </a:xfrm>
          <a:prstGeom prst="rect">
            <a:avLst/>
          </a:prstGeom>
        </p:spPr>
      </p:pic>
    </p:spTree>
    <p:extLst>
      <p:ext uri="{BB962C8B-B14F-4D97-AF65-F5344CB8AC3E}">
        <p14:creationId xmlns:p14="http://schemas.microsoft.com/office/powerpoint/2010/main" val="27252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D72677-72C1-7A14-DB08-D3BB2CB7C618}"/>
              </a:ext>
            </a:extLst>
          </p:cNvPr>
          <p:cNvPicPr>
            <a:picLocks noChangeAspect="1"/>
          </p:cNvPicPr>
          <p:nvPr/>
        </p:nvPicPr>
        <p:blipFill>
          <a:blip r:embed="rId2"/>
          <a:stretch>
            <a:fillRect/>
          </a:stretch>
        </p:blipFill>
        <p:spPr>
          <a:xfrm>
            <a:off x="831487" y="1089617"/>
            <a:ext cx="10982245" cy="5298826"/>
          </a:xfrm>
          <a:prstGeom prst="rect">
            <a:avLst/>
          </a:prstGeom>
        </p:spPr>
      </p:pic>
    </p:spTree>
    <p:extLst>
      <p:ext uri="{BB962C8B-B14F-4D97-AF65-F5344CB8AC3E}">
        <p14:creationId xmlns:p14="http://schemas.microsoft.com/office/powerpoint/2010/main" val="335354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0"/>
          <p:cNvSpPr txBox="1">
            <a:spLocks noGrp="1"/>
          </p:cNvSpPr>
          <p:nvPr>
            <p:ph type="title"/>
          </p:nvPr>
        </p:nvSpPr>
        <p:spPr>
          <a:xfrm>
            <a:off x="1371599" y="294538"/>
            <a:ext cx="9895951" cy="1033669"/>
          </a:xfrm>
          <a:prstGeom prst="rect">
            <a:avLst/>
          </a:prstGeom>
        </p:spPr>
        <p:txBody>
          <a:bodyPr spcFirstLastPara="1" vert="horz" lIns="91440" tIns="45720" rIns="91440" bIns="45720" rtlCol="0" anchor="ctr" anchorCtr="0">
            <a:normAutofit/>
          </a:bodyPr>
          <a:lstStyle/>
          <a:p>
            <a:pPr>
              <a:spcBef>
                <a:spcPct val="0"/>
              </a:spcBef>
            </a:pPr>
            <a:br>
              <a:rPr lang="en-US" sz="3400" kern="1200" dirty="0">
                <a:solidFill>
                  <a:srgbClr val="FFFFFF"/>
                </a:solidFill>
                <a:latin typeface="+mj-lt"/>
                <a:ea typeface="+mj-ea"/>
                <a:cs typeface="+mj-cs"/>
              </a:rPr>
            </a:br>
            <a:r>
              <a:rPr lang="en-US" sz="3400" dirty="0">
                <a:solidFill>
                  <a:srgbClr val="FFFFFF"/>
                </a:solidFill>
                <a:latin typeface="+mj-lt"/>
                <a:ea typeface="+mj-ea"/>
                <a:cs typeface="+mj-cs"/>
              </a:rPr>
              <a:t>Over</a:t>
            </a:r>
            <a:r>
              <a:rPr lang="en-US" sz="3400" kern="1200" dirty="0">
                <a:solidFill>
                  <a:srgbClr val="FFFFFF"/>
                </a:solidFill>
                <a:latin typeface="+mj-lt"/>
                <a:ea typeface="+mj-ea"/>
                <a:cs typeface="+mj-cs"/>
              </a:rPr>
              <a:t> the past 5+ years:</a:t>
            </a:r>
          </a:p>
        </p:txBody>
      </p:sp>
      <p:sp>
        <p:nvSpPr>
          <p:cNvPr id="66" name="Google Shape;66;p10"/>
          <p:cNvSpPr txBox="1">
            <a:spLocks noGrp="1"/>
          </p:cNvSpPr>
          <p:nvPr>
            <p:ph type="body" idx="1"/>
          </p:nvPr>
        </p:nvSpPr>
        <p:spPr>
          <a:xfrm>
            <a:off x="1371599" y="2318197"/>
            <a:ext cx="9724031" cy="3683358"/>
          </a:xfrm>
          <a:prstGeom prst="rect">
            <a:avLst/>
          </a:prstGeom>
        </p:spPr>
        <p:txBody>
          <a:bodyPr spcFirstLastPara="1" vert="horz" lIns="91440" tIns="45720" rIns="91440" bIns="45720" rtlCol="0" anchor="ctr" anchorCtr="0">
            <a:normAutofit/>
          </a:bodyPr>
          <a:lstStyle/>
          <a:p>
            <a:pPr indent="-228600" fontAlgn="base">
              <a:spcAft>
                <a:spcPts val="600"/>
              </a:spcAft>
              <a:buFont typeface="Arial" panose="020B0604020202020204" pitchFamily="34" charset="0"/>
              <a:buChar char="•"/>
            </a:pPr>
            <a:r>
              <a:rPr lang="en-US" dirty="0">
                <a:latin typeface="+mn-lt"/>
                <a:ea typeface="+mn-ea"/>
                <a:cs typeface="+mn-cs"/>
              </a:rPr>
              <a:t>YoY increase in incidence of early syphilis</a:t>
            </a:r>
          </a:p>
          <a:p>
            <a:pPr indent="-228600" fontAlgn="base">
              <a:spcAft>
                <a:spcPts val="600"/>
              </a:spcAft>
              <a:buFont typeface="Arial" panose="020B0604020202020204" pitchFamily="34" charset="0"/>
              <a:buChar char="•"/>
            </a:pPr>
            <a:r>
              <a:rPr lang="en-US" b="0" i="0" dirty="0">
                <a:effectLst/>
                <a:latin typeface="+mn-lt"/>
                <a:ea typeface="+mn-ea"/>
                <a:cs typeface="+mn-cs"/>
              </a:rPr>
              <a:t>YoY increase in cases among </a:t>
            </a:r>
            <a:r>
              <a:rPr lang="en-US" b="0" i="0" dirty="0">
                <a:solidFill>
                  <a:srgbClr val="FF0000"/>
                </a:solidFill>
                <a:effectLst/>
                <a:latin typeface="+mn-lt"/>
                <a:ea typeface="+mn-ea"/>
                <a:cs typeface="+mn-cs"/>
              </a:rPr>
              <a:t>women</a:t>
            </a:r>
          </a:p>
          <a:p>
            <a:pPr indent="-228600" fontAlgn="base">
              <a:spcAft>
                <a:spcPts val="600"/>
              </a:spcAft>
              <a:buFont typeface="Arial" panose="020B0604020202020204" pitchFamily="34" charset="0"/>
              <a:buChar char="•"/>
            </a:pPr>
            <a:r>
              <a:rPr lang="en-US" dirty="0">
                <a:latin typeface="+mn-lt"/>
                <a:ea typeface="+mn-ea"/>
                <a:cs typeface="+mn-cs"/>
              </a:rPr>
              <a:t>YoY increase in</a:t>
            </a:r>
            <a:r>
              <a:rPr lang="en-US" dirty="0">
                <a:solidFill>
                  <a:srgbClr val="FF0000"/>
                </a:solidFill>
                <a:latin typeface="+mn-lt"/>
                <a:ea typeface="+mn-ea"/>
                <a:cs typeface="+mn-cs"/>
              </a:rPr>
              <a:t> teens </a:t>
            </a:r>
            <a:r>
              <a:rPr lang="en-US" dirty="0">
                <a:latin typeface="+mn-lt"/>
                <a:ea typeface="+mn-ea"/>
                <a:cs typeface="+mn-cs"/>
              </a:rPr>
              <a:t>(15-19 </a:t>
            </a:r>
            <a:r>
              <a:rPr lang="en-US" dirty="0" err="1">
                <a:latin typeface="+mn-lt"/>
                <a:ea typeface="+mn-ea"/>
                <a:cs typeface="+mn-cs"/>
              </a:rPr>
              <a:t>yo</a:t>
            </a:r>
            <a:r>
              <a:rPr lang="en-US" dirty="0">
                <a:latin typeface="+mn-lt"/>
                <a:ea typeface="+mn-ea"/>
                <a:cs typeface="+mn-cs"/>
              </a:rPr>
              <a:t>) and </a:t>
            </a:r>
            <a:r>
              <a:rPr lang="en-US" dirty="0">
                <a:solidFill>
                  <a:srgbClr val="FF0000"/>
                </a:solidFill>
                <a:latin typeface="+mn-lt"/>
                <a:ea typeface="+mn-ea"/>
                <a:cs typeface="+mn-cs"/>
              </a:rPr>
              <a:t>older adults </a:t>
            </a:r>
            <a:r>
              <a:rPr lang="en-US" dirty="0">
                <a:latin typeface="+mn-lt"/>
                <a:ea typeface="+mn-ea"/>
                <a:cs typeface="+mn-cs"/>
              </a:rPr>
              <a:t>(50 – 65+ </a:t>
            </a:r>
            <a:r>
              <a:rPr lang="en-US" dirty="0" err="1">
                <a:latin typeface="+mn-lt"/>
                <a:ea typeface="+mn-ea"/>
                <a:cs typeface="+mn-cs"/>
              </a:rPr>
              <a:t>yo</a:t>
            </a:r>
            <a:r>
              <a:rPr lang="en-US" dirty="0">
                <a:latin typeface="+mn-lt"/>
                <a:ea typeface="+mn-ea"/>
                <a:cs typeface="+mn-cs"/>
              </a:rPr>
              <a:t>)</a:t>
            </a:r>
          </a:p>
          <a:p>
            <a:pPr indent="-228600" fontAlgn="base">
              <a:spcAft>
                <a:spcPts val="600"/>
              </a:spcAft>
              <a:buFont typeface="Arial" panose="020B0604020202020204" pitchFamily="34" charset="0"/>
              <a:buChar char="•"/>
            </a:pPr>
            <a:r>
              <a:rPr lang="en-US" b="0" i="0" dirty="0">
                <a:effectLst/>
                <a:latin typeface="+mn-lt"/>
                <a:ea typeface="+mn-ea"/>
                <a:cs typeface="+mn-cs"/>
              </a:rPr>
              <a:t>Yo</a:t>
            </a:r>
            <a:r>
              <a:rPr lang="en-US" dirty="0">
                <a:latin typeface="+mn-lt"/>
                <a:ea typeface="+mn-ea"/>
                <a:cs typeface="+mn-cs"/>
              </a:rPr>
              <a:t>Y increase in people self-reporting </a:t>
            </a:r>
            <a:r>
              <a:rPr lang="en-US" dirty="0">
                <a:solidFill>
                  <a:srgbClr val="FF0000"/>
                </a:solidFill>
                <a:latin typeface="+mn-lt"/>
                <a:ea typeface="+mn-ea"/>
                <a:cs typeface="+mn-cs"/>
              </a:rPr>
              <a:t>substance use</a:t>
            </a:r>
          </a:p>
          <a:p>
            <a:pPr indent="-228600" fontAlgn="base">
              <a:spcAft>
                <a:spcPts val="600"/>
              </a:spcAft>
              <a:buFont typeface="Arial" panose="020B0604020202020204" pitchFamily="34" charset="0"/>
              <a:buChar char="•"/>
            </a:pPr>
            <a:r>
              <a:rPr lang="en-US" b="0" i="0" dirty="0">
                <a:effectLst/>
                <a:latin typeface="+mn-lt"/>
                <a:ea typeface="+mn-ea"/>
                <a:cs typeface="+mn-cs"/>
              </a:rPr>
              <a:t>Yo</a:t>
            </a:r>
            <a:r>
              <a:rPr lang="en-US" dirty="0">
                <a:latin typeface="+mn-lt"/>
                <a:ea typeface="+mn-ea"/>
                <a:cs typeface="+mn-cs"/>
              </a:rPr>
              <a:t>Y increase among </a:t>
            </a:r>
            <a:r>
              <a:rPr lang="en-US" dirty="0">
                <a:solidFill>
                  <a:srgbClr val="FF0000"/>
                </a:solidFill>
                <a:latin typeface="+mn-lt"/>
                <a:ea typeface="+mn-ea"/>
                <a:cs typeface="+mn-cs"/>
              </a:rPr>
              <a:t>people living with HIV</a:t>
            </a:r>
          </a:p>
          <a:p>
            <a:pPr indent="-228600" fontAlgn="base">
              <a:spcAft>
                <a:spcPts val="600"/>
              </a:spcAft>
              <a:buFont typeface="Arial" panose="020B0604020202020204" pitchFamily="34" charset="0"/>
              <a:buChar char="•"/>
            </a:pPr>
            <a:endParaRPr lang="en-US" b="0" i="0" dirty="0">
              <a:effectLst/>
              <a:latin typeface="+mn-lt"/>
              <a:ea typeface="+mn-ea"/>
              <a:cs typeface="+mn-cs"/>
            </a:endParaRPr>
          </a:p>
          <a:p>
            <a:pPr indent="-228600" fontAlgn="base">
              <a:spcAft>
                <a:spcPts val="600"/>
              </a:spcAft>
              <a:buFont typeface="Arial" panose="020B0604020202020204" pitchFamily="34" charset="0"/>
              <a:buChar char="•"/>
            </a:pPr>
            <a:r>
              <a:rPr lang="en-US" dirty="0">
                <a:latin typeface="+mn-lt"/>
                <a:ea typeface="+mn-ea"/>
                <a:cs typeface="+mn-cs"/>
              </a:rPr>
              <a:t>Increasing reports of neurological/ocular/</a:t>
            </a:r>
            <a:r>
              <a:rPr lang="en-US" dirty="0" err="1">
                <a:latin typeface="+mn-lt"/>
                <a:ea typeface="+mn-ea"/>
                <a:cs typeface="+mn-cs"/>
              </a:rPr>
              <a:t>otic</a:t>
            </a:r>
            <a:r>
              <a:rPr lang="en-US" dirty="0">
                <a:latin typeface="+mn-lt"/>
                <a:ea typeface="+mn-ea"/>
                <a:cs typeface="+mn-cs"/>
              </a:rPr>
              <a:t> manifestations</a:t>
            </a:r>
            <a:endParaRPr lang="en-US" b="0" i="0" dirty="0">
              <a:effectLst/>
              <a:latin typeface="+mn-lt"/>
              <a:ea typeface="+mn-ea"/>
              <a:cs typeface="+mn-cs"/>
            </a:endParaRPr>
          </a:p>
        </p:txBody>
      </p:sp>
      <p:sp>
        <p:nvSpPr>
          <p:cNvPr id="67" name="Google Shape;67;p10"/>
          <p:cNvSpPr txBox="1">
            <a:spLocks noGrp="1"/>
          </p:cNvSpPr>
          <p:nvPr>
            <p:ph type="sldNum" idx="4"/>
          </p:nvPr>
        </p:nvSpPr>
        <p:spPr>
          <a:xfrm>
            <a:off x="11704320" y="6455431"/>
            <a:ext cx="445913" cy="365125"/>
          </a:xfrm>
          <a:prstGeom prst="rect">
            <a:avLst/>
          </a:prstGeom>
        </p:spPr>
        <p:txBody>
          <a:bodyPr spcFirstLastPara="1" vert="horz" lIns="91440" tIns="45720" rIns="91440" bIns="45720" rtlCol="0" anchor="ctr" anchorCtr="0">
            <a:normAutofit/>
          </a:bodyPr>
          <a:lstStyle/>
          <a:p>
            <a:pPr>
              <a:spcAft>
                <a:spcPts val="600"/>
              </a:spcAft>
              <a:buClr>
                <a:srgbClr val="000000"/>
              </a:buClr>
            </a:pPr>
            <a:fld id="{00000000-1234-1234-1234-123412341234}" type="slidenum">
              <a:rPr lang="en-US" sz="1100">
                <a:solidFill>
                  <a:schemeClr val="tx1">
                    <a:lumMod val="50000"/>
                    <a:lumOff val="50000"/>
                  </a:schemeClr>
                </a:solidFill>
                <a:latin typeface="+mn-lt"/>
                <a:ea typeface="+mn-ea"/>
                <a:cs typeface="+mn-cs"/>
              </a:rPr>
              <a:pPr>
                <a:spcAft>
                  <a:spcPts val="600"/>
                </a:spcAft>
                <a:buClr>
                  <a:srgbClr val="000000"/>
                </a:buClr>
              </a:pPr>
              <a:t>11</a:t>
            </a:fld>
            <a:endParaRPr lang="en-US" sz="11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158460555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5;p10">
            <a:extLst>
              <a:ext uri="{FF2B5EF4-FFF2-40B4-BE49-F238E27FC236}">
                <a16:creationId xmlns:a16="http://schemas.microsoft.com/office/drawing/2014/main" id="{C79C1104-1679-1A00-EF82-0F9434C9CEB5}"/>
              </a:ext>
            </a:extLst>
          </p:cNvPr>
          <p:cNvSpPr txBox="1">
            <a:spLocks noGrp="1"/>
          </p:cNvSpPr>
          <p:nvPr>
            <p:ph type="title"/>
          </p:nvPr>
        </p:nvSpPr>
        <p:spPr>
          <a:xfrm>
            <a:off x="699713" y="248038"/>
            <a:ext cx="7063721" cy="1159200"/>
          </a:xfrm>
          <a:prstGeom prst="rect">
            <a:avLst/>
          </a:prstGeom>
        </p:spPr>
        <p:txBody>
          <a:bodyPr spcFirstLastPara="1" vert="horz" lIns="91440" tIns="45720" rIns="91440" bIns="45720" rtlCol="0" anchor="ctr" anchorCtr="0">
            <a:normAutofit fontScale="90000"/>
          </a:bodyPr>
          <a:lstStyle/>
          <a:p>
            <a:br>
              <a:rPr lang="en-US" sz="3700" kern="1200" dirty="0">
                <a:solidFill>
                  <a:srgbClr val="FFFFFF"/>
                </a:solidFill>
                <a:latin typeface="+mj-lt"/>
                <a:ea typeface="+mj-ea"/>
                <a:cs typeface="+mj-cs"/>
              </a:rPr>
            </a:br>
            <a:r>
              <a:rPr lang="en-US" sz="3700" b="1" dirty="0">
                <a:solidFill>
                  <a:srgbClr val="FFFFFF"/>
                </a:solidFill>
              </a:rPr>
              <a:t>VDH testing over the</a:t>
            </a:r>
            <a:r>
              <a:rPr lang="en-US" sz="3700" b="1" kern="1200" dirty="0">
                <a:solidFill>
                  <a:srgbClr val="FFFFFF"/>
                </a:solidFill>
                <a:latin typeface="+mj-lt"/>
                <a:ea typeface="+mj-ea"/>
                <a:cs typeface="+mj-cs"/>
              </a:rPr>
              <a:t> past five years:</a:t>
            </a:r>
          </a:p>
        </p:txBody>
      </p:sp>
      <p:pic>
        <p:nvPicPr>
          <p:cNvPr id="3" name="Picture 2">
            <a:extLst>
              <a:ext uri="{FF2B5EF4-FFF2-40B4-BE49-F238E27FC236}">
                <a16:creationId xmlns:a16="http://schemas.microsoft.com/office/drawing/2014/main" id="{F41F9AD5-7771-22EB-6B6A-C9A5C0C8EA21}"/>
              </a:ext>
            </a:extLst>
          </p:cNvPr>
          <p:cNvPicPr>
            <a:picLocks noChangeAspect="1"/>
          </p:cNvPicPr>
          <p:nvPr/>
        </p:nvPicPr>
        <p:blipFill>
          <a:blip r:embed="rId3"/>
          <a:stretch>
            <a:fillRect/>
          </a:stretch>
        </p:blipFill>
        <p:spPr>
          <a:xfrm>
            <a:off x="1308730" y="1966293"/>
            <a:ext cx="9574538" cy="4452160"/>
          </a:xfrm>
          <a:prstGeom prst="rect">
            <a:avLst/>
          </a:prstGeom>
        </p:spPr>
      </p:pic>
      <p:sp>
        <p:nvSpPr>
          <p:cNvPr id="4" name="Slide Number Placeholder 3">
            <a:extLst>
              <a:ext uri="{FF2B5EF4-FFF2-40B4-BE49-F238E27FC236}">
                <a16:creationId xmlns:a16="http://schemas.microsoft.com/office/drawing/2014/main" id="{642A3768-13CD-D349-CFD7-E1E740758463}"/>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93B82204-FA13-4C69-87F1-99285BC62B1C}"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70135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6CDFEB1-F252-DE20-6981-68DBB0A0763F}"/>
              </a:ext>
            </a:extLst>
          </p:cNvPr>
          <p:cNvSpPr/>
          <p:nvPr/>
        </p:nvSpPr>
        <p:spPr>
          <a:xfrm>
            <a:off x="1364350" y="1248237"/>
            <a:ext cx="9231729" cy="5609763"/>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4023C4AD-243A-4AF1-2145-0FBAC6C03F73}"/>
              </a:ext>
            </a:extLst>
          </p:cNvPr>
          <p:cNvSpPr>
            <a:spLocks noGrp="1"/>
          </p:cNvSpPr>
          <p:nvPr>
            <p:ph type="sldNum" sz="quarter" idx="12"/>
          </p:nvPr>
        </p:nvSpPr>
        <p:spPr/>
        <p:txBody>
          <a:bodyPr/>
          <a:lstStyle/>
          <a:p>
            <a:pPr defTabSz="914377"/>
            <a:fld id="{93B82204-FA13-4C69-87F1-99285BC62B1C}" type="slidenum">
              <a:rPr lang="en-US" kern="1200">
                <a:solidFill>
                  <a:prstClr val="black">
                    <a:tint val="75000"/>
                  </a:prstClr>
                </a:solidFill>
                <a:latin typeface="Calibri" panose="020F0502020204030204"/>
                <a:ea typeface="+mn-ea"/>
                <a:cs typeface="+mn-cs"/>
              </a:rPr>
              <a:pPr defTabSz="914377"/>
              <a:t>13</a:t>
            </a:fld>
            <a:endParaRPr lang="en-US" kern="1200">
              <a:solidFill>
                <a:prstClr val="black">
                  <a:tint val="75000"/>
                </a:prstClr>
              </a:solidFill>
              <a:latin typeface="Calibri" panose="020F0502020204030204"/>
              <a:ea typeface="+mn-ea"/>
              <a:cs typeface="+mn-cs"/>
            </a:endParaRPr>
          </a:p>
        </p:txBody>
      </p:sp>
      <p:sp>
        <p:nvSpPr>
          <p:cNvPr id="25" name="TextBox 24">
            <a:extLst>
              <a:ext uri="{FF2B5EF4-FFF2-40B4-BE49-F238E27FC236}">
                <a16:creationId xmlns:a16="http://schemas.microsoft.com/office/drawing/2014/main" id="{E1B5DEA2-C5D6-D370-E090-EE92D7C4BCD3}"/>
              </a:ext>
            </a:extLst>
          </p:cNvPr>
          <p:cNvSpPr txBox="1"/>
          <p:nvPr/>
        </p:nvSpPr>
        <p:spPr>
          <a:xfrm>
            <a:off x="5785985" y="1958812"/>
            <a:ext cx="895385" cy="492443"/>
          </a:xfrm>
          <a:prstGeom prst="rect">
            <a:avLst/>
          </a:prstGeom>
          <a:noFill/>
        </p:spPr>
        <p:txBody>
          <a:bodyPr wrap="square" lIns="121920" tIns="60960" rIns="121920" bIns="60960" rtlCol="0" anchor="t">
            <a:spAutoFit/>
          </a:bodyPr>
          <a:lstStyle/>
          <a:p>
            <a:pPr algn="ctr" defTabSz="914377" eaLnBrk="0" fontAlgn="base" hangingPunct="0">
              <a:spcBef>
                <a:spcPct val="0"/>
              </a:spcBef>
              <a:spcAft>
                <a:spcPct val="0"/>
              </a:spcAft>
            </a:pPr>
            <a:r>
              <a:rPr lang="en-US" sz="2400" b="1">
                <a:solidFill>
                  <a:srgbClr val="FFFFFF"/>
                </a:solidFill>
              </a:rPr>
              <a:t>49</a:t>
            </a:r>
          </a:p>
        </p:txBody>
      </p:sp>
      <p:pic>
        <p:nvPicPr>
          <p:cNvPr id="3" name="Picture 2">
            <a:extLst>
              <a:ext uri="{FF2B5EF4-FFF2-40B4-BE49-F238E27FC236}">
                <a16:creationId xmlns:a16="http://schemas.microsoft.com/office/drawing/2014/main" id="{C1AC52F6-C5E3-1214-3745-83A9D62C30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8" t="4792" r="3329" b="33311"/>
          <a:stretch/>
        </p:blipFill>
        <p:spPr bwMode="auto">
          <a:xfrm>
            <a:off x="1769645" y="121367"/>
            <a:ext cx="9008085" cy="4611626"/>
          </a:xfrm>
          <a:prstGeom prst="rect">
            <a:avLst/>
          </a:prstGeom>
          <a:ln>
            <a:noFill/>
          </a:ln>
          <a:extLst>
            <a:ext uri="{53640926-AAD7-44D8-BBD7-CCE9431645EC}">
              <a14:shadowObscured xmlns:a14="http://schemas.microsoft.com/office/drawing/2010/main"/>
            </a:ext>
          </a:extLst>
        </p:spPr>
      </p:pic>
      <p:graphicFrame>
        <p:nvGraphicFramePr>
          <p:cNvPr id="4" name="Table 3">
            <a:extLst>
              <a:ext uri="{FF2B5EF4-FFF2-40B4-BE49-F238E27FC236}">
                <a16:creationId xmlns:a16="http://schemas.microsoft.com/office/drawing/2014/main" id="{EE478899-1B7A-B94C-4925-166D0C85BC33}"/>
              </a:ext>
            </a:extLst>
          </p:cNvPr>
          <p:cNvGraphicFramePr>
            <a:graphicFrameLocks noGrp="1"/>
          </p:cNvGraphicFramePr>
          <p:nvPr/>
        </p:nvGraphicFramePr>
        <p:xfrm>
          <a:off x="5980213" y="4732993"/>
          <a:ext cx="5688128" cy="1778000"/>
        </p:xfrm>
        <a:graphic>
          <a:graphicData uri="http://schemas.openxmlformats.org/drawingml/2006/table">
            <a:tbl>
              <a:tblPr firstRow="1" firstCol="1" bandRow="1"/>
              <a:tblGrid>
                <a:gridCol w="1422032">
                  <a:extLst>
                    <a:ext uri="{9D8B030D-6E8A-4147-A177-3AD203B41FA5}">
                      <a16:colId xmlns:a16="http://schemas.microsoft.com/office/drawing/2014/main" val="3604639854"/>
                    </a:ext>
                  </a:extLst>
                </a:gridCol>
                <a:gridCol w="1422032">
                  <a:extLst>
                    <a:ext uri="{9D8B030D-6E8A-4147-A177-3AD203B41FA5}">
                      <a16:colId xmlns:a16="http://schemas.microsoft.com/office/drawing/2014/main" val="31419917"/>
                    </a:ext>
                  </a:extLst>
                </a:gridCol>
                <a:gridCol w="1422032">
                  <a:extLst>
                    <a:ext uri="{9D8B030D-6E8A-4147-A177-3AD203B41FA5}">
                      <a16:colId xmlns:a16="http://schemas.microsoft.com/office/drawing/2014/main" val="2090982121"/>
                    </a:ext>
                  </a:extLst>
                </a:gridCol>
                <a:gridCol w="1422032">
                  <a:extLst>
                    <a:ext uri="{9D8B030D-6E8A-4147-A177-3AD203B41FA5}">
                      <a16:colId xmlns:a16="http://schemas.microsoft.com/office/drawing/2014/main" val="2566561945"/>
                    </a:ext>
                  </a:extLst>
                </a:gridCol>
              </a:tblGrid>
              <a:tr h="172720">
                <a:tc>
                  <a:txBody>
                    <a:bodyPr/>
                    <a:lstStyle/>
                    <a:p>
                      <a:pPr algn="ctr" fontAlgn="ctr"/>
                      <a:r>
                        <a:rPr lang="en-US" sz="1100" b="0" i="0" u="none" strike="noStrike">
                          <a:solidFill>
                            <a:srgbClr val="000000"/>
                          </a:solidFill>
                          <a:effectLst/>
                          <a:latin typeface="+mj-lt"/>
                        </a:rPr>
                        <a:t>Alleghany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Fluvanna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Roanoke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Rockingham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235729"/>
                  </a:ext>
                </a:extLst>
              </a:tr>
              <a:tr h="172720">
                <a:tc>
                  <a:txBody>
                    <a:bodyPr/>
                    <a:lstStyle/>
                    <a:p>
                      <a:pPr algn="ctr" fontAlgn="ctr"/>
                      <a:r>
                        <a:rPr lang="en-US" sz="1100" b="0" i="0" u="none" strike="noStrike">
                          <a:solidFill>
                            <a:srgbClr val="000000"/>
                          </a:solidFill>
                          <a:effectLst/>
                          <a:latin typeface="+mj-lt"/>
                        </a:rPr>
                        <a:t>Augusta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Frederick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Newport News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Russell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972796"/>
                  </a:ext>
                </a:extLst>
              </a:tr>
              <a:tr h="172720">
                <a:tc>
                  <a:txBody>
                    <a:bodyPr/>
                    <a:lstStyle/>
                    <a:p>
                      <a:pPr algn="ctr" fontAlgn="ctr"/>
                      <a:r>
                        <a:rPr lang="en-US" sz="1100" b="0" i="0" u="none" strike="noStrike">
                          <a:solidFill>
                            <a:srgbClr val="000000"/>
                          </a:solidFill>
                          <a:effectLst/>
                          <a:latin typeface="+mj-lt"/>
                        </a:rPr>
                        <a:t>Buena Vista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Fredericksburg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Norfolk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Spotsylvania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821156"/>
                  </a:ext>
                </a:extLst>
              </a:tr>
              <a:tr h="172720">
                <a:tc>
                  <a:txBody>
                    <a:bodyPr/>
                    <a:lstStyle/>
                    <a:p>
                      <a:pPr algn="ctr" fontAlgn="ctr"/>
                      <a:r>
                        <a:rPr lang="en-US" sz="1100" b="0" i="0" u="none" strike="noStrike">
                          <a:solidFill>
                            <a:srgbClr val="000000"/>
                          </a:solidFill>
                          <a:effectLst/>
                          <a:latin typeface="+mj-lt"/>
                        </a:rPr>
                        <a:t>Campbell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Greene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Petersburg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Staunton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865846"/>
                  </a:ext>
                </a:extLst>
              </a:tr>
              <a:tr h="172720">
                <a:tc>
                  <a:txBody>
                    <a:bodyPr/>
                    <a:lstStyle/>
                    <a:p>
                      <a:pPr algn="ctr" fontAlgn="ctr"/>
                      <a:r>
                        <a:rPr lang="en-US" sz="1100" b="0" i="0" u="none" strike="noStrike">
                          <a:solidFill>
                            <a:srgbClr val="000000"/>
                          </a:solidFill>
                          <a:effectLst/>
                          <a:latin typeface="+mj-lt"/>
                        </a:rPr>
                        <a:t>Chesapeake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Hampton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Portsmouth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Suffolk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730737"/>
                  </a:ext>
                </a:extLst>
              </a:tr>
              <a:tr h="172720">
                <a:tc>
                  <a:txBody>
                    <a:bodyPr/>
                    <a:lstStyle/>
                    <a:p>
                      <a:pPr algn="ctr" fontAlgn="ctr"/>
                      <a:r>
                        <a:rPr lang="en-US" sz="1100" b="0" i="0" u="none" strike="noStrike">
                          <a:solidFill>
                            <a:srgbClr val="000000"/>
                          </a:solidFill>
                          <a:effectLst/>
                          <a:latin typeface="+mj-lt"/>
                        </a:rPr>
                        <a:t>Chesterfield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Harrisonburg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Prince Edward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Tazewell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800747"/>
                  </a:ext>
                </a:extLst>
              </a:tr>
              <a:tr h="172720">
                <a:tc>
                  <a:txBody>
                    <a:bodyPr/>
                    <a:lstStyle/>
                    <a:p>
                      <a:pPr algn="ctr" fontAlgn="ctr"/>
                      <a:r>
                        <a:rPr lang="en-US" sz="1100" b="0" i="0" u="none" strike="noStrike">
                          <a:solidFill>
                            <a:srgbClr val="000000"/>
                          </a:solidFill>
                          <a:effectLst/>
                          <a:latin typeface="+mj-lt"/>
                        </a:rPr>
                        <a:t>Culpeper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Henrico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Radford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Virginia Beach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691901"/>
                  </a:ext>
                </a:extLst>
              </a:tr>
              <a:tr h="172720">
                <a:tc>
                  <a:txBody>
                    <a:bodyPr/>
                    <a:lstStyle/>
                    <a:p>
                      <a:pPr algn="ctr" fontAlgn="ctr"/>
                      <a:r>
                        <a:rPr lang="en-US" sz="1100" b="0" i="0" u="none" strike="noStrike">
                          <a:solidFill>
                            <a:srgbClr val="000000"/>
                          </a:solidFill>
                          <a:effectLst/>
                          <a:latin typeface="+mj-lt"/>
                        </a:rPr>
                        <a:t>Cumberland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Lynchburg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Richmond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Waynesboro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860157"/>
                  </a:ext>
                </a:extLst>
              </a:tr>
              <a:tr h="172720">
                <a:tc>
                  <a:txBody>
                    <a:bodyPr/>
                    <a:lstStyle/>
                    <a:p>
                      <a:pPr algn="ctr" fontAlgn="ctr"/>
                      <a:r>
                        <a:rPr lang="en-US" sz="1100" b="0" i="0" u="none" strike="noStrike">
                          <a:solidFill>
                            <a:srgbClr val="000000"/>
                          </a:solidFill>
                          <a:effectLst/>
                          <a:latin typeface="+mj-lt"/>
                        </a:rPr>
                        <a:t>Danville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Nelson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Roanoke City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603118"/>
                  </a:ext>
                </a:extLst>
              </a:tr>
              <a:tr h="172720">
                <a:tc>
                  <a:txBody>
                    <a:bodyPr/>
                    <a:lstStyle/>
                    <a:p>
                      <a:pPr algn="ctr" fontAlgn="ctr"/>
                      <a:r>
                        <a:rPr lang="en-US" sz="1100" b="0" i="0" u="none" strike="noStrike">
                          <a:solidFill>
                            <a:srgbClr val="000000"/>
                          </a:solidFill>
                          <a:effectLst/>
                          <a:latin typeface="+mj-lt"/>
                        </a:rPr>
                        <a:t>Floyd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New Kent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Rockbridge County</a:t>
                      </a:r>
                    </a:p>
                  </a:txBody>
                  <a:tcPr marL="10160" marR="10160" marT="10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 </a:t>
                      </a:r>
                    </a:p>
                  </a:txBody>
                  <a:tcPr marL="10160" marR="10160" marT="10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187435"/>
                  </a:ext>
                </a:extLst>
              </a:tr>
            </a:tbl>
          </a:graphicData>
        </a:graphic>
      </p:graphicFrame>
      <p:sp>
        <p:nvSpPr>
          <p:cNvPr id="8" name="TextBox 7">
            <a:extLst>
              <a:ext uri="{FF2B5EF4-FFF2-40B4-BE49-F238E27FC236}">
                <a16:creationId xmlns:a16="http://schemas.microsoft.com/office/drawing/2014/main" id="{5EF8A3CB-EE1B-CA51-5EA6-F25E8417AEDA}"/>
              </a:ext>
            </a:extLst>
          </p:cNvPr>
          <p:cNvSpPr txBox="1"/>
          <p:nvPr/>
        </p:nvSpPr>
        <p:spPr>
          <a:xfrm>
            <a:off x="248274" y="4898967"/>
            <a:ext cx="5537711" cy="830997"/>
          </a:xfrm>
          <a:prstGeom prst="rect">
            <a:avLst/>
          </a:prstGeom>
          <a:noFill/>
        </p:spPr>
        <p:txBody>
          <a:bodyPr wrap="square" rtlCol="0">
            <a:spAutoFit/>
          </a:bodyPr>
          <a:lstStyle/>
          <a:p>
            <a:r>
              <a:rPr lang="en-US" sz="2400" dirty="0"/>
              <a:t>* Also: test during pregnancy in the third trimester and at delivery</a:t>
            </a:r>
          </a:p>
        </p:txBody>
      </p:sp>
      <p:sp>
        <p:nvSpPr>
          <p:cNvPr id="6" name="Oval 5">
            <a:extLst>
              <a:ext uri="{FF2B5EF4-FFF2-40B4-BE49-F238E27FC236}">
                <a16:creationId xmlns:a16="http://schemas.microsoft.com/office/drawing/2014/main" id="{E514F975-DAC8-5228-DA3D-B47DC26F6334}"/>
              </a:ext>
            </a:extLst>
          </p:cNvPr>
          <p:cNvSpPr/>
          <p:nvPr/>
        </p:nvSpPr>
        <p:spPr>
          <a:xfrm>
            <a:off x="4081045" y="581025"/>
            <a:ext cx="2600325" cy="5470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5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15600" y="2285600"/>
            <a:ext cx="11360800" cy="2286800"/>
          </a:xfrm>
          <a:prstGeom prst="rect">
            <a:avLst/>
          </a:prstGeom>
        </p:spPr>
        <p:txBody>
          <a:bodyPr spcFirstLastPara="1" vert="horz" wrap="square" lIns="121900" tIns="121900" rIns="121900" bIns="121900" rtlCol="0" anchor="ctr" anchorCtr="0">
            <a:noAutofit/>
          </a:bodyPr>
          <a:lstStyle/>
          <a:p>
            <a:r>
              <a:rPr lang="en-US" dirty="0">
                <a:latin typeface="Arial"/>
                <a:cs typeface="Arial"/>
              </a:rPr>
              <a:t>So what are we doing about it?</a:t>
            </a:r>
            <a:endParaRPr lang="en-US" dirty="0"/>
          </a:p>
        </p:txBody>
      </p:sp>
      <p:sp>
        <p:nvSpPr>
          <p:cNvPr id="73" name="Google Shape;73;p11"/>
          <p:cNvSpPr txBox="1">
            <a:spLocks noGrp="1"/>
          </p:cNvSpPr>
          <p:nvPr>
            <p:ph type="sldNum" idx="4"/>
          </p:nvPr>
        </p:nvSpPr>
        <p:spPr>
          <a:xfrm>
            <a:off x="11148000" y="121367"/>
            <a:ext cx="731600" cy="389600"/>
          </a:xfrm>
          <a:prstGeom prst="rect">
            <a:avLst/>
          </a:prstGeom>
        </p:spPr>
        <p:txBody>
          <a:bodyPr spcFirstLastPara="1" vert="horz" wrap="square" lIns="121900" tIns="121900" rIns="121900" bIns="121900" rtlCol="0" anchor="ctr" anchorCtr="0">
            <a:noAutofit/>
          </a:bodyPr>
          <a:lstStyle/>
          <a:p>
            <a:pPr>
              <a:buClr>
                <a:srgbClr val="000000"/>
              </a:buClr>
            </a:pPr>
            <a:fld id="{00000000-1234-1234-1234-123412341234}" type="slidenum">
              <a:rPr lang="en"/>
              <a:pPr>
                <a:buClr>
                  <a:srgbClr val="000000"/>
                </a:buClr>
              </a:pPr>
              <a:t>14</a:t>
            </a:fld>
            <a:endParaRPr/>
          </a:p>
        </p:txBody>
      </p:sp>
    </p:spTree>
    <p:extLst>
      <p:ext uri="{BB962C8B-B14F-4D97-AF65-F5344CB8AC3E}">
        <p14:creationId xmlns:p14="http://schemas.microsoft.com/office/powerpoint/2010/main" val="115954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Google Shape;72;p11"/>
          <p:cNvSpPr txBox="1">
            <a:spLocks noGrp="1"/>
          </p:cNvSpPr>
          <p:nvPr>
            <p:ph type="title"/>
          </p:nvPr>
        </p:nvSpPr>
        <p:spPr>
          <a:xfrm>
            <a:off x="377190" y="1012536"/>
            <a:ext cx="5474970" cy="3163224"/>
          </a:xfrm>
          <a:prstGeom prst="rect">
            <a:avLst/>
          </a:prstGeom>
        </p:spPr>
        <p:txBody>
          <a:bodyPr spcFirstLastPara="1" vert="horz" lIns="91440" tIns="45720" rIns="91440" bIns="45720" rtlCol="0" anchor="t" anchorCtr="0">
            <a:noAutofit/>
          </a:bodyPr>
          <a:lstStyle/>
          <a:p>
            <a:pPr marL="685800" indent="-685800">
              <a:spcBef>
                <a:spcPct val="0"/>
              </a:spcBef>
            </a:pPr>
            <a:r>
              <a:rPr lang="en-US" sz="3200" dirty="0">
                <a:solidFill>
                  <a:schemeClr val="tx1"/>
                </a:solidFill>
                <a:latin typeface="+mj-lt"/>
                <a:ea typeface="+mj-ea"/>
                <a:cs typeface="+mj-cs"/>
              </a:rPr>
              <a:t>Aims of the Eastern Region</a:t>
            </a:r>
            <a:br>
              <a:rPr lang="en-US" sz="3200" dirty="0">
                <a:solidFill>
                  <a:schemeClr val="tx1"/>
                </a:solidFill>
                <a:latin typeface="+mj-lt"/>
                <a:ea typeface="+mj-ea"/>
                <a:cs typeface="+mj-cs"/>
              </a:rPr>
            </a:br>
            <a:r>
              <a:rPr lang="en-US" sz="3200" dirty="0">
                <a:solidFill>
                  <a:srgbClr val="FF0000"/>
                </a:solidFill>
                <a:latin typeface="+mj-lt"/>
                <a:ea typeface="+mj-ea"/>
                <a:cs typeface="+mj-cs"/>
              </a:rPr>
              <a:t>STOP Syphilis </a:t>
            </a:r>
            <a:r>
              <a:rPr lang="en-US" sz="3200" dirty="0">
                <a:solidFill>
                  <a:schemeClr val="tx1"/>
                </a:solidFill>
                <a:latin typeface="+mj-lt"/>
                <a:ea typeface="+mj-ea"/>
                <a:cs typeface="+mj-cs"/>
              </a:rPr>
              <a:t>initiative</a:t>
            </a:r>
            <a:br>
              <a:rPr lang="en-US" sz="2400" dirty="0">
                <a:solidFill>
                  <a:schemeClr val="tx1"/>
                </a:solidFill>
                <a:latin typeface="+mj-lt"/>
                <a:ea typeface="+mj-ea"/>
                <a:cs typeface="+mj-cs"/>
              </a:rPr>
            </a:br>
            <a:br>
              <a:rPr lang="en-US" sz="2400" dirty="0">
                <a:solidFill>
                  <a:schemeClr val="tx1"/>
                </a:solidFill>
                <a:latin typeface="+mj-lt"/>
                <a:ea typeface="+mj-ea"/>
                <a:cs typeface="+mj-cs"/>
              </a:rPr>
            </a:br>
            <a:br>
              <a:rPr lang="en-US" sz="2400" dirty="0">
                <a:solidFill>
                  <a:schemeClr val="tx1"/>
                </a:solidFill>
                <a:latin typeface="+mj-lt"/>
                <a:ea typeface="+mj-ea"/>
                <a:cs typeface="+mj-cs"/>
              </a:rPr>
            </a:br>
            <a:r>
              <a:rPr lang="en-US" sz="2400" dirty="0">
                <a:solidFill>
                  <a:srgbClr val="002060"/>
                </a:solidFill>
                <a:latin typeface="+mj-lt"/>
                <a:ea typeface="+mj-ea"/>
                <a:cs typeface="+mj-cs"/>
              </a:rPr>
              <a:t>In the next 5 years, reduce the incidence of syphilis in all demographics.</a:t>
            </a:r>
            <a:br>
              <a:rPr lang="en-US" sz="2400" dirty="0">
                <a:solidFill>
                  <a:srgbClr val="002060"/>
                </a:solidFill>
                <a:latin typeface="+mj-lt"/>
                <a:ea typeface="+mj-ea"/>
                <a:cs typeface="+mj-cs"/>
              </a:rPr>
            </a:br>
            <a:br>
              <a:rPr lang="en-US" sz="2400" dirty="0">
                <a:solidFill>
                  <a:srgbClr val="002060"/>
                </a:solidFill>
                <a:latin typeface="+mj-lt"/>
                <a:ea typeface="+mj-ea"/>
                <a:cs typeface="+mj-cs"/>
              </a:rPr>
            </a:br>
            <a:r>
              <a:rPr lang="en-US" sz="2400" dirty="0">
                <a:solidFill>
                  <a:srgbClr val="002060"/>
                </a:solidFill>
                <a:latin typeface="+mj-lt"/>
                <a:ea typeface="+mj-ea"/>
                <a:cs typeface="+mj-cs"/>
              </a:rPr>
              <a:t>In the next 2 years, eliminate congenital syphilis.</a:t>
            </a:r>
          </a:p>
        </p:txBody>
      </p:sp>
      <p:sp>
        <p:nvSpPr>
          <p:cNvPr id="91" name="Rectangle 9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FC37CE7-1194-75F0-00D7-21FFC14D928A}"/>
              </a:ext>
            </a:extLst>
          </p:cNvPr>
          <p:cNvPicPr>
            <a:picLocks noChangeAspect="1"/>
          </p:cNvPicPr>
          <p:nvPr/>
        </p:nvPicPr>
        <p:blipFill>
          <a:blip r:embed="rId3"/>
          <a:srcRect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73" name="Google Shape;73;p11"/>
          <p:cNvSpPr txBox="1">
            <a:spLocks noGrp="1"/>
          </p:cNvSpPr>
          <p:nvPr>
            <p:ph type="sldNum" idx="4"/>
          </p:nvPr>
        </p:nvSpPr>
        <p:spPr>
          <a:xfrm>
            <a:off x="11704320" y="6455664"/>
            <a:ext cx="448056" cy="365125"/>
          </a:xfrm>
          <a:prstGeom prst="rect">
            <a:avLst/>
          </a:prstGeom>
        </p:spPr>
        <p:txBody>
          <a:bodyPr spcFirstLastPara="1" vert="horz" lIns="91440" tIns="45720" rIns="91440" bIns="45720" rtlCol="0" anchor="ctr" anchorCtr="0">
            <a:normAutofit/>
          </a:bodyPr>
          <a:lstStyle/>
          <a:p>
            <a:pPr>
              <a:lnSpc>
                <a:spcPct val="100000"/>
              </a:lnSpc>
              <a:spcAft>
                <a:spcPts val="600"/>
              </a:spcAft>
              <a:buSzTx/>
              <a:defRPr/>
            </a:pPr>
            <a:fld id="{00000000-1234-1234-1234-123412341234}" type="slidenum">
              <a:rPr lang="en-US" sz="1100">
                <a:solidFill>
                  <a:srgbClr val="FFFFFF"/>
                </a:solidFill>
                <a:latin typeface="Calibri" panose="020F0502020204030204"/>
                <a:ea typeface="+mn-ea"/>
                <a:cs typeface="+mn-cs"/>
              </a:rPr>
              <a:pPr>
                <a:lnSpc>
                  <a:spcPct val="100000"/>
                </a:lnSpc>
                <a:spcAft>
                  <a:spcPts val="600"/>
                </a:spcAft>
                <a:buSzTx/>
                <a:defRPr/>
              </a:pPr>
              <a:t>15</a:t>
            </a:fld>
            <a:endParaRPr lang="en-US" sz="1100">
              <a:solidFill>
                <a:srgbClr val="FFFFFF"/>
              </a:solidFill>
              <a:latin typeface="Calibri" panose="020F0502020204030204"/>
              <a:ea typeface="+mn-ea"/>
              <a:cs typeface="+mn-cs"/>
            </a:endParaRPr>
          </a:p>
        </p:txBody>
      </p:sp>
      <p:sp>
        <p:nvSpPr>
          <p:cNvPr id="3" name="TextBox 2">
            <a:extLst>
              <a:ext uri="{FF2B5EF4-FFF2-40B4-BE49-F238E27FC236}">
                <a16:creationId xmlns:a16="http://schemas.microsoft.com/office/drawing/2014/main" id="{BA61DB91-5354-9809-5807-224B6A5A5A80}"/>
              </a:ext>
            </a:extLst>
          </p:cNvPr>
          <p:cNvSpPr txBox="1"/>
          <p:nvPr/>
        </p:nvSpPr>
        <p:spPr>
          <a:xfrm>
            <a:off x="828675" y="5800725"/>
            <a:ext cx="6637266" cy="307777"/>
          </a:xfrm>
          <a:prstGeom prst="rect">
            <a:avLst/>
          </a:prstGeom>
          <a:noFill/>
        </p:spPr>
        <p:txBody>
          <a:bodyPr wrap="none" rtlCol="0">
            <a:spAutoFit/>
          </a:bodyPr>
          <a:lstStyle/>
          <a:p>
            <a:r>
              <a:rPr lang="en-US" sz="1400" dirty="0">
                <a:solidFill>
                  <a:schemeClr val="tx1">
                    <a:lumMod val="50000"/>
                    <a:lumOff val="50000"/>
                  </a:schemeClr>
                </a:solidFill>
              </a:rPr>
              <a:t>* Co-led by VDH and the </a:t>
            </a:r>
            <a:r>
              <a:rPr lang="en-US" sz="1400" spc="15" dirty="0">
                <a:solidFill>
                  <a:srgbClr val="5E6366"/>
                </a:solidFill>
                <a:effectLst/>
                <a:latin typeface="Titillium Web" panose="00000500000000000000" pitchFamily="2" charset="0"/>
                <a:ea typeface="Aptos" panose="020B0004020202020204" pitchFamily="34" charset="0"/>
                <a:cs typeface="Calibri" panose="020F0502020204030204" pitchFamily="34" charset="0"/>
              </a:rPr>
              <a:t>M. Foscue Brock Institute for Community and Global Health</a:t>
            </a:r>
            <a:endParaRPr lang="en-US" sz="1400" dirty="0"/>
          </a:p>
        </p:txBody>
      </p:sp>
    </p:spTree>
    <p:extLst>
      <p:ext uri="{BB962C8B-B14F-4D97-AF65-F5344CB8AC3E}">
        <p14:creationId xmlns:p14="http://schemas.microsoft.com/office/powerpoint/2010/main" val="38205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2"/>
                                        </p:tgtEl>
                                        <p:attrNameLst>
                                          <p:attrName>style.visibility</p:attrName>
                                        </p:attrNameLst>
                                      </p:cBhvr>
                                      <p:to>
                                        <p:strVal val="visible"/>
                                      </p:to>
                                    </p:set>
                                    <p:animEffect transition="in" filter="fade">
                                      <p:cBhvr>
                                        <p:cTn id="7" dur="4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a:extLst>
            <a:ext uri="{FF2B5EF4-FFF2-40B4-BE49-F238E27FC236}">
              <a16:creationId xmlns:a16="http://schemas.microsoft.com/office/drawing/2014/main" id="{9B5E5792-33A7-1F10-2884-9DEA7A810278}"/>
            </a:ext>
          </a:extLst>
        </p:cNvPr>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0">
            <a:extLst>
              <a:ext uri="{FF2B5EF4-FFF2-40B4-BE49-F238E27FC236}">
                <a16:creationId xmlns:a16="http://schemas.microsoft.com/office/drawing/2014/main" id="{21F6BC6A-8096-EB27-685F-90742BDAA328}"/>
              </a:ext>
            </a:extLst>
          </p:cNvPr>
          <p:cNvSpPr txBox="1">
            <a:spLocks noGrp="1"/>
          </p:cNvSpPr>
          <p:nvPr>
            <p:ph type="title"/>
          </p:nvPr>
        </p:nvSpPr>
        <p:spPr>
          <a:xfrm>
            <a:off x="5596501" y="489509"/>
            <a:ext cx="5754896" cy="785562"/>
          </a:xfrm>
          <a:prstGeom prst="rect">
            <a:avLst/>
          </a:prstGeom>
        </p:spPr>
        <p:txBody>
          <a:bodyPr spcFirstLastPara="1" vert="horz" lIns="91440" tIns="45720" rIns="91440" bIns="45720" rtlCol="0" anchor="b" anchorCtr="0">
            <a:normAutofit fontScale="90000"/>
          </a:bodyPr>
          <a:lstStyle/>
          <a:p>
            <a:pPr>
              <a:spcBef>
                <a:spcPct val="0"/>
              </a:spcBef>
            </a:pPr>
            <a:r>
              <a:rPr lang="en-US" sz="4000" dirty="0">
                <a:latin typeface="+mj-lt"/>
                <a:ea typeface="+mj-ea"/>
                <a:cs typeface="+mj-cs"/>
              </a:rPr>
              <a:t>An ecosystem of partners who meet and act…</a:t>
            </a:r>
            <a:endParaRPr lang="en-US" sz="4000" kern="1200" dirty="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E4DBE475-89D8-C65C-9045-01E70F924959}"/>
              </a:ext>
            </a:extLst>
          </p:cNvPr>
          <p:cNvPicPr>
            <a:picLocks noChangeAspect="1"/>
          </p:cNvPicPr>
          <p:nvPr/>
        </p:nvPicPr>
        <p:blipFill>
          <a:blip r:embed="rId3"/>
          <a:stretch>
            <a:fillRect/>
          </a:stretch>
        </p:blipFill>
        <p:spPr>
          <a:xfrm>
            <a:off x="1068130" y="1275070"/>
            <a:ext cx="3876165" cy="3876165"/>
          </a:xfrm>
          <a:prstGeom prst="rect">
            <a:avLst/>
          </a:prstGeom>
        </p:spPr>
      </p:pic>
      <p:sp>
        <p:nvSpPr>
          <p:cNvPr id="73" name="Google Shape;66;p10">
            <a:extLst>
              <a:ext uri="{FF2B5EF4-FFF2-40B4-BE49-F238E27FC236}">
                <a16:creationId xmlns:a16="http://schemas.microsoft.com/office/drawing/2014/main" id="{4A7C11FB-98D5-8D24-57A1-9F0C6D25CA99}"/>
              </a:ext>
            </a:extLst>
          </p:cNvPr>
          <p:cNvSpPr txBox="1">
            <a:spLocks noGrp="1"/>
          </p:cNvSpPr>
          <p:nvPr>
            <p:ph type="body" idx="1"/>
          </p:nvPr>
        </p:nvSpPr>
        <p:spPr>
          <a:xfrm>
            <a:off x="4944295" y="1601667"/>
            <a:ext cx="6895404" cy="4430997"/>
          </a:xfrm>
          <a:prstGeom prst="rect">
            <a:avLst/>
          </a:prstGeom>
        </p:spPr>
        <p:txBody>
          <a:bodyPr spcFirstLastPara="1" vert="horz" lIns="91440" tIns="45720" rIns="91440" bIns="45720" rtlCol="0" anchor="t" anchorCtr="0">
            <a:normAutofit/>
          </a:bodyPr>
          <a:lstStyle/>
          <a:p>
            <a:pPr marL="812797" indent="-457200">
              <a:spcBef>
                <a:spcPts val="800"/>
              </a:spcBef>
              <a:buFont typeface="+mj-lt"/>
              <a:buAutoNum type="arabicPeriod"/>
            </a:pPr>
            <a:r>
              <a:rPr lang="en-US" b="1" dirty="0">
                <a:latin typeface="+mn-lt"/>
                <a:ea typeface="+mn-ea"/>
                <a:cs typeface="+mn-cs"/>
              </a:rPr>
              <a:t>Improve access to data </a:t>
            </a:r>
            <a:r>
              <a:rPr lang="en-US" dirty="0">
                <a:latin typeface="+mn-lt"/>
                <a:ea typeface="+mn-ea"/>
                <a:cs typeface="+mn-cs"/>
              </a:rPr>
              <a:t>for all stakeholders utilizing data sets and a regional dashboard</a:t>
            </a:r>
          </a:p>
          <a:p>
            <a:pPr marL="812797" indent="-457200">
              <a:spcBef>
                <a:spcPts val="800"/>
              </a:spcBef>
              <a:buFont typeface="+mj-lt"/>
              <a:buAutoNum type="arabicPeriod"/>
            </a:pPr>
            <a:r>
              <a:rPr lang="en-US" b="1" dirty="0">
                <a:latin typeface="+mn-lt"/>
                <a:ea typeface="+mn-ea"/>
                <a:cs typeface="+mn-cs"/>
              </a:rPr>
              <a:t>Increase testing </a:t>
            </a:r>
            <a:r>
              <a:rPr lang="en-US" dirty="0">
                <a:latin typeface="+mn-lt"/>
                <a:ea typeface="+mn-ea"/>
                <a:cs typeface="+mn-cs"/>
              </a:rPr>
              <a:t>for sexually active people throughout the region</a:t>
            </a:r>
          </a:p>
          <a:p>
            <a:pPr marL="812797" indent="-457200">
              <a:spcBef>
                <a:spcPts val="1333"/>
              </a:spcBef>
              <a:buFont typeface="+mj-lt"/>
              <a:buAutoNum type="arabicPeriod"/>
            </a:pPr>
            <a:r>
              <a:rPr lang="en-US" dirty="0">
                <a:latin typeface="+mn-lt"/>
                <a:ea typeface="+mn-ea"/>
                <a:cs typeface="+mn-cs"/>
              </a:rPr>
              <a:t>Strengthen </a:t>
            </a:r>
            <a:r>
              <a:rPr lang="en-US" b="1" dirty="0">
                <a:latin typeface="+mn-lt"/>
                <a:ea typeface="+mn-ea"/>
                <a:cs typeface="+mn-cs"/>
              </a:rPr>
              <a:t>case management and partner services</a:t>
            </a:r>
          </a:p>
          <a:p>
            <a:pPr marL="812797" indent="-457200">
              <a:spcBef>
                <a:spcPts val="1333"/>
              </a:spcBef>
              <a:buFont typeface="+mj-lt"/>
              <a:buAutoNum type="arabicPeriod"/>
            </a:pPr>
            <a:r>
              <a:rPr lang="en-US" dirty="0">
                <a:latin typeface="+mn-lt"/>
                <a:ea typeface="+mn-ea"/>
                <a:cs typeface="+mn-cs"/>
              </a:rPr>
              <a:t>Build </a:t>
            </a:r>
            <a:r>
              <a:rPr lang="en-US" b="1" dirty="0">
                <a:latin typeface="+mn-lt"/>
                <a:ea typeface="+mn-ea"/>
                <a:cs typeface="+mn-cs"/>
              </a:rPr>
              <a:t>community awareness </a:t>
            </a:r>
            <a:r>
              <a:rPr lang="en-US" dirty="0">
                <a:latin typeface="+mn-lt"/>
                <a:ea typeface="+mn-ea"/>
                <a:cs typeface="+mn-cs"/>
              </a:rPr>
              <a:t>and access to information and testing (</a:t>
            </a:r>
            <a:r>
              <a:rPr lang="en-US" b="1" dirty="0">
                <a:solidFill>
                  <a:srgbClr val="FF0000"/>
                </a:solidFill>
                <a:latin typeface="+mn-lt"/>
                <a:ea typeface="+mn-ea"/>
                <a:cs typeface="+mn-cs"/>
              </a:rPr>
              <a:t>April 2025 campaign</a:t>
            </a:r>
            <a:r>
              <a:rPr lang="en-US" dirty="0">
                <a:latin typeface="+mn-lt"/>
                <a:ea typeface="+mn-ea"/>
                <a:cs typeface="+mn-cs"/>
              </a:rPr>
              <a:t>)</a:t>
            </a:r>
          </a:p>
          <a:p>
            <a:pPr marL="186262" indent="-228600">
              <a:spcBef>
                <a:spcPts val="1333"/>
              </a:spcBef>
              <a:buFont typeface="Arial" panose="020B0604020202020204" pitchFamily="34" charset="0"/>
              <a:buChar char="•"/>
            </a:pPr>
            <a:endParaRPr lang="en-US" sz="1900" dirty="0">
              <a:latin typeface="+mn-lt"/>
              <a:ea typeface="+mn-ea"/>
              <a:cs typeface="+mn-cs"/>
            </a:endParaRPr>
          </a:p>
        </p:txBody>
      </p:sp>
      <p:sp>
        <p:nvSpPr>
          <p:cNvPr id="74" name="Rectangle 7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0">
            <a:extLst>
              <a:ext uri="{FF2B5EF4-FFF2-40B4-BE49-F238E27FC236}">
                <a16:creationId xmlns:a16="http://schemas.microsoft.com/office/drawing/2014/main" id="{8F137F2A-D39E-3D72-F1E2-F0DBD3D6A377}"/>
              </a:ext>
            </a:extLst>
          </p:cNvPr>
          <p:cNvSpPr txBox="1">
            <a:spLocks noGrp="1"/>
          </p:cNvSpPr>
          <p:nvPr>
            <p:ph type="sldNum" idx="4"/>
          </p:nvPr>
        </p:nvSpPr>
        <p:spPr>
          <a:xfrm>
            <a:off x="11704320" y="6455664"/>
            <a:ext cx="448056" cy="365125"/>
          </a:xfrm>
          <a:prstGeom prst="rect">
            <a:avLst/>
          </a:prstGeom>
        </p:spPr>
        <p:txBody>
          <a:bodyPr spcFirstLastPara="1" vert="horz" lIns="91440" tIns="45720" rIns="91440" bIns="45720" rtlCol="0" anchor="ctr" anchorCtr="0">
            <a:normAutofit/>
          </a:bodyPr>
          <a:lstStyle/>
          <a:p>
            <a:pPr>
              <a:spcAft>
                <a:spcPts val="600"/>
              </a:spcAft>
              <a:buClr>
                <a:srgbClr val="000000"/>
              </a:buClr>
            </a:pPr>
            <a:fld id="{00000000-1234-1234-1234-123412341234}" type="slidenum">
              <a:rPr lang="en-US" sz="1100">
                <a:solidFill>
                  <a:srgbClr val="FFFFFF"/>
                </a:solidFill>
                <a:latin typeface="+mn-lt"/>
                <a:ea typeface="+mn-ea"/>
                <a:cs typeface="+mn-cs"/>
              </a:rPr>
              <a:pPr>
                <a:spcAft>
                  <a:spcPts val="600"/>
                </a:spcAft>
                <a:buClr>
                  <a:srgbClr val="000000"/>
                </a:buClr>
              </a:pPr>
              <a:t>16</a:t>
            </a:fld>
            <a:endParaRPr lang="en-US" sz="1100">
              <a:solidFill>
                <a:srgbClr val="FFFFFF"/>
              </a:solidFill>
              <a:latin typeface="+mn-lt"/>
              <a:ea typeface="+mn-ea"/>
              <a:cs typeface="+mn-cs"/>
            </a:endParaRPr>
          </a:p>
        </p:txBody>
      </p:sp>
      <p:sp>
        <p:nvSpPr>
          <p:cNvPr id="3" name="TextBox 2">
            <a:extLst>
              <a:ext uri="{FF2B5EF4-FFF2-40B4-BE49-F238E27FC236}">
                <a16:creationId xmlns:a16="http://schemas.microsoft.com/office/drawing/2014/main" id="{E47DCF28-BB7F-318D-C784-0E662ABE3AF0}"/>
              </a:ext>
            </a:extLst>
          </p:cNvPr>
          <p:cNvSpPr txBox="1"/>
          <p:nvPr/>
        </p:nvSpPr>
        <p:spPr>
          <a:xfrm>
            <a:off x="828675" y="5800725"/>
            <a:ext cx="6637266" cy="307777"/>
          </a:xfrm>
          <a:prstGeom prst="rect">
            <a:avLst/>
          </a:prstGeom>
          <a:noFill/>
        </p:spPr>
        <p:txBody>
          <a:bodyPr wrap="none" rtlCol="0">
            <a:spAutoFit/>
          </a:bodyPr>
          <a:lstStyle/>
          <a:p>
            <a:r>
              <a:rPr lang="en-US" sz="1400" dirty="0">
                <a:solidFill>
                  <a:schemeClr val="tx1">
                    <a:lumMod val="50000"/>
                    <a:lumOff val="50000"/>
                  </a:schemeClr>
                </a:solidFill>
              </a:rPr>
              <a:t>* Co-led by VDH and the </a:t>
            </a:r>
            <a:r>
              <a:rPr lang="en-US" sz="1400" spc="15" dirty="0">
                <a:solidFill>
                  <a:srgbClr val="5E6366"/>
                </a:solidFill>
                <a:effectLst/>
                <a:latin typeface="Titillium Web" panose="00000500000000000000" pitchFamily="2" charset="0"/>
                <a:ea typeface="Aptos" panose="020B0004020202020204" pitchFamily="34" charset="0"/>
                <a:cs typeface="Calibri" panose="020F0502020204030204" pitchFamily="34" charset="0"/>
              </a:rPr>
              <a:t>M. Foscue Brock Institute for Community and Global Health</a:t>
            </a:r>
            <a:endParaRPr lang="en-US" sz="1400" dirty="0"/>
          </a:p>
        </p:txBody>
      </p:sp>
      <p:sp>
        <p:nvSpPr>
          <p:cNvPr id="4" name="Oval 3">
            <a:extLst>
              <a:ext uri="{FF2B5EF4-FFF2-40B4-BE49-F238E27FC236}">
                <a16:creationId xmlns:a16="http://schemas.microsoft.com/office/drawing/2014/main" id="{19EAC3AF-E5CF-B5A8-8E64-5CF56BD518E3}"/>
              </a:ext>
            </a:extLst>
          </p:cNvPr>
          <p:cNvSpPr/>
          <p:nvPr/>
        </p:nvSpPr>
        <p:spPr>
          <a:xfrm>
            <a:off x="4610100" y="2295525"/>
            <a:ext cx="7439377" cy="14954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4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70BD8DF-63B8-9F32-AD60-2B52FFC8A7D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Syphilis 101 (1/2) – </a:t>
            </a:r>
            <a:r>
              <a:rPr lang="en-US" sz="4000" i="1" dirty="0">
                <a:solidFill>
                  <a:srgbClr val="FFFFFF"/>
                </a:solidFill>
              </a:rPr>
              <a:t>T. pallidum</a:t>
            </a:r>
          </a:p>
        </p:txBody>
      </p:sp>
      <p:sp>
        <p:nvSpPr>
          <p:cNvPr id="6" name="Content Placeholder 5">
            <a:extLst>
              <a:ext uri="{FF2B5EF4-FFF2-40B4-BE49-F238E27FC236}">
                <a16:creationId xmlns:a16="http://schemas.microsoft.com/office/drawing/2014/main" id="{F90A1AE2-8317-F8AF-24BE-6E96D3B7FD5A}"/>
              </a:ext>
            </a:extLst>
          </p:cNvPr>
          <p:cNvSpPr>
            <a:spLocks noGrp="1"/>
          </p:cNvSpPr>
          <p:nvPr>
            <p:ph idx="1"/>
          </p:nvPr>
        </p:nvSpPr>
        <p:spPr>
          <a:xfrm>
            <a:off x="283648" y="2110745"/>
            <a:ext cx="8229600" cy="4452717"/>
          </a:xfrm>
        </p:spPr>
        <p:txBody>
          <a:bodyPr anchor="ctr">
            <a:noAutofit/>
          </a:bodyPr>
          <a:lstStyle/>
          <a:p>
            <a:r>
              <a:rPr lang="en-US" sz="2400" b="1" dirty="0"/>
              <a:t>Stages:</a:t>
            </a:r>
          </a:p>
          <a:p>
            <a:pPr lvl="1"/>
            <a:r>
              <a:rPr lang="en-US" b="1" dirty="0"/>
              <a:t>Primary </a:t>
            </a:r>
            <a:r>
              <a:rPr lang="en-US" dirty="0"/>
              <a:t>– chancre </a:t>
            </a:r>
          </a:p>
          <a:p>
            <a:pPr lvl="1"/>
            <a:r>
              <a:rPr lang="en-US" b="1" dirty="0"/>
              <a:t>Secondary</a:t>
            </a:r>
            <a:r>
              <a:rPr lang="en-US" dirty="0"/>
              <a:t> – skin rash, mucocutaneous lesions, lymphadenopathy</a:t>
            </a:r>
          </a:p>
          <a:p>
            <a:pPr lvl="1"/>
            <a:r>
              <a:rPr lang="en-US" b="1" dirty="0"/>
              <a:t>Tertiary</a:t>
            </a:r>
            <a:r>
              <a:rPr lang="en-US" dirty="0"/>
              <a:t> – cardiac involvement, gummatous lesions, </a:t>
            </a:r>
            <a:r>
              <a:rPr lang="en-US" i="1" dirty="0"/>
              <a:t>tabes dorsalis</a:t>
            </a:r>
            <a:r>
              <a:rPr lang="en-US" dirty="0"/>
              <a:t>, general paresis</a:t>
            </a:r>
          </a:p>
          <a:p>
            <a:pPr marL="457200" lvl="1" indent="0">
              <a:buNone/>
            </a:pPr>
            <a:endParaRPr lang="en-US" dirty="0"/>
          </a:p>
          <a:p>
            <a:r>
              <a:rPr lang="en-US" sz="2400" b="1" dirty="0"/>
              <a:t>Latent infections </a:t>
            </a:r>
            <a:r>
              <a:rPr lang="en-US" sz="2400" dirty="0"/>
              <a:t>(i.e. lacking clinical manifestations) are detected by serologic testing.</a:t>
            </a:r>
          </a:p>
          <a:p>
            <a:pPr lvl="1"/>
            <a:r>
              <a:rPr lang="en-US" dirty="0"/>
              <a:t>Early latent – &lt; 1 year</a:t>
            </a:r>
          </a:p>
          <a:p>
            <a:pPr lvl="1"/>
            <a:r>
              <a:rPr lang="en-US" dirty="0"/>
              <a:t>Late latent – &gt; 1 year or unknown duration</a:t>
            </a:r>
          </a:p>
          <a:p>
            <a:pPr marL="0" indent="0" algn="ctr">
              <a:buNone/>
            </a:pPr>
            <a:r>
              <a:rPr lang="en-US" sz="2400" b="1" dirty="0">
                <a:solidFill>
                  <a:srgbClr val="FF0000"/>
                </a:solidFill>
              </a:rPr>
              <a:t>Stages guide treatment and follow-up.</a:t>
            </a:r>
          </a:p>
          <a:p>
            <a:pPr lvl="1"/>
            <a:endParaRPr lang="en-US" dirty="0"/>
          </a:p>
        </p:txBody>
      </p:sp>
      <p:pic>
        <p:nvPicPr>
          <p:cNvPr id="12" name="Picture 11">
            <a:extLst>
              <a:ext uri="{FF2B5EF4-FFF2-40B4-BE49-F238E27FC236}">
                <a16:creationId xmlns:a16="http://schemas.microsoft.com/office/drawing/2014/main" id="{F80A81B4-C894-779F-9FE6-1B4124E3419D}"/>
              </a:ext>
            </a:extLst>
          </p:cNvPr>
          <p:cNvPicPr>
            <a:picLocks noChangeAspect="1"/>
          </p:cNvPicPr>
          <p:nvPr/>
        </p:nvPicPr>
        <p:blipFill>
          <a:blip r:embed="rId3"/>
          <a:stretch>
            <a:fillRect/>
          </a:stretch>
        </p:blipFill>
        <p:spPr>
          <a:xfrm>
            <a:off x="8796896" y="1876444"/>
            <a:ext cx="2901948" cy="4352921"/>
          </a:xfrm>
          <a:prstGeom prst="rect">
            <a:avLst/>
          </a:prstGeom>
        </p:spPr>
      </p:pic>
    </p:spTree>
    <p:extLst>
      <p:ext uri="{BB962C8B-B14F-4D97-AF65-F5344CB8AC3E}">
        <p14:creationId xmlns:p14="http://schemas.microsoft.com/office/powerpoint/2010/main" val="291311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AF15A-F7A9-C1D1-2BF9-0EAB9E1FD4D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Syphilis 101 (2/2)</a:t>
            </a:r>
          </a:p>
        </p:txBody>
      </p:sp>
      <p:sp>
        <p:nvSpPr>
          <p:cNvPr id="3" name="Content Placeholder 2">
            <a:extLst>
              <a:ext uri="{FF2B5EF4-FFF2-40B4-BE49-F238E27FC236}">
                <a16:creationId xmlns:a16="http://schemas.microsoft.com/office/drawing/2014/main" id="{2990C341-763C-06A8-329F-F774CBAB17E4}"/>
              </a:ext>
            </a:extLst>
          </p:cNvPr>
          <p:cNvSpPr>
            <a:spLocks noGrp="1"/>
          </p:cNvSpPr>
          <p:nvPr>
            <p:ph idx="1"/>
          </p:nvPr>
        </p:nvSpPr>
        <p:spPr>
          <a:xfrm>
            <a:off x="459351" y="1807570"/>
            <a:ext cx="11081860" cy="4755891"/>
          </a:xfrm>
        </p:spPr>
        <p:txBody>
          <a:bodyPr anchor="ctr">
            <a:noAutofit/>
          </a:bodyPr>
          <a:lstStyle/>
          <a:p>
            <a:r>
              <a:rPr lang="en-US" sz="2400" b="1" dirty="0"/>
              <a:t>Neurosyphilis can occur at any stage</a:t>
            </a:r>
          </a:p>
          <a:p>
            <a:pPr lvl="1"/>
            <a:r>
              <a:rPr lang="en-US" dirty="0"/>
              <a:t>Syphilitic meningitis (early) – CN dysfunction, meningitis, stroke, AMS change</a:t>
            </a:r>
          </a:p>
          <a:p>
            <a:pPr lvl="1"/>
            <a:r>
              <a:rPr lang="en-US" dirty="0"/>
              <a:t>Late neurologic manifestations (</a:t>
            </a:r>
            <a:r>
              <a:rPr lang="en-US" i="1" dirty="0"/>
              <a:t>tabes dorsalis</a:t>
            </a:r>
            <a:r>
              <a:rPr lang="en-US" dirty="0"/>
              <a:t>, general paresis) – 10 to &gt;30 years after infection</a:t>
            </a:r>
            <a:endParaRPr lang="en-US" b="1" dirty="0"/>
          </a:p>
          <a:p>
            <a:r>
              <a:rPr lang="en-US" sz="2400" b="1" dirty="0"/>
              <a:t>Ocular syphilis (early)</a:t>
            </a:r>
          </a:p>
          <a:p>
            <a:pPr lvl="1"/>
            <a:r>
              <a:rPr lang="en-US" dirty="0"/>
              <a:t>Panuveitis, conjunctivitis, anterior uveitis, optic neuropathy, retinal vasculitis. </a:t>
            </a:r>
          </a:p>
          <a:p>
            <a:pPr lvl="1"/>
            <a:r>
              <a:rPr lang="en-US" dirty="0"/>
              <a:t>Can result in permanent vision loss.</a:t>
            </a:r>
          </a:p>
          <a:p>
            <a:r>
              <a:rPr lang="en-US" sz="2400" b="1" dirty="0"/>
              <a:t>Otosyphilis</a:t>
            </a:r>
          </a:p>
          <a:p>
            <a:pPr lvl="1"/>
            <a:r>
              <a:rPr lang="en-US" dirty="0"/>
              <a:t>Cochleo-vestibular symptoms (tinnitus, vertigo, sensorineural hearing loss). </a:t>
            </a:r>
          </a:p>
          <a:p>
            <a:pPr lvl="1"/>
            <a:r>
              <a:rPr lang="en-US" dirty="0"/>
              <a:t>Hearing loss is unilateral or bilateral, sudden onset, progresses rapidly. </a:t>
            </a:r>
          </a:p>
          <a:p>
            <a:pPr lvl="1"/>
            <a:r>
              <a:rPr lang="en-US" dirty="0"/>
              <a:t>Can result in permanent hearing loss.</a:t>
            </a:r>
          </a:p>
        </p:txBody>
      </p:sp>
      <p:pic>
        <p:nvPicPr>
          <p:cNvPr id="4" name="Picture 3">
            <a:extLst>
              <a:ext uri="{FF2B5EF4-FFF2-40B4-BE49-F238E27FC236}">
                <a16:creationId xmlns:a16="http://schemas.microsoft.com/office/drawing/2014/main" id="{C30DC078-59FA-DBAC-1BB1-3AF424453D8A}"/>
              </a:ext>
            </a:extLst>
          </p:cNvPr>
          <p:cNvPicPr>
            <a:picLocks noChangeAspect="1"/>
          </p:cNvPicPr>
          <p:nvPr/>
        </p:nvPicPr>
        <p:blipFill>
          <a:blip r:embed="rId3"/>
          <a:stretch>
            <a:fillRect/>
          </a:stretch>
        </p:blipFill>
        <p:spPr>
          <a:xfrm>
            <a:off x="9027552" y="210138"/>
            <a:ext cx="2290413" cy="1202467"/>
          </a:xfrm>
          <a:prstGeom prst="rect">
            <a:avLst/>
          </a:prstGeom>
        </p:spPr>
      </p:pic>
    </p:spTree>
    <p:extLst>
      <p:ext uri="{BB962C8B-B14F-4D97-AF65-F5344CB8AC3E}">
        <p14:creationId xmlns:p14="http://schemas.microsoft.com/office/powerpoint/2010/main" val="106039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C9065-5747-C8CD-0606-6B44369AEED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Two-Stage Syphilis Testing</a:t>
            </a:r>
          </a:p>
        </p:txBody>
      </p:sp>
      <p:sp>
        <p:nvSpPr>
          <p:cNvPr id="3" name="Content Placeholder 2">
            <a:extLst>
              <a:ext uri="{FF2B5EF4-FFF2-40B4-BE49-F238E27FC236}">
                <a16:creationId xmlns:a16="http://schemas.microsoft.com/office/drawing/2014/main" id="{3274EE53-980E-1570-9E1A-E4CBCF4F9A53}"/>
              </a:ext>
            </a:extLst>
          </p:cNvPr>
          <p:cNvSpPr>
            <a:spLocks noGrp="1"/>
          </p:cNvSpPr>
          <p:nvPr>
            <p:ph idx="1"/>
          </p:nvPr>
        </p:nvSpPr>
        <p:spPr>
          <a:xfrm>
            <a:off x="459350" y="1885279"/>
            <a:ext cx="10849232" cy="3683358"/>
          </a:xfrm>
        </p:spPr>
        <p:txBody>
          <a:bodyPr anchor="ctr">
            <a:noAutofit/>
          </a:bodyPr>
          <a:lstStyle/>
          <a:p>
            <a:r>
              <a:rPr lang="en-US" sz="2400" b="1" dirty="0"/>
              <a:t>Nontreponemal tests </a:t>
            </a:r>
            <a:r>
              <a:rPr lang="en-US" sz="2400" dirty="0"/>
              <a:t>(NTT) – RPR, VDRL – provide titer that reflects activity of the syphilitic infection, </a:t>
            </a:r>
            <a:r>
              <a:rPr lang="en-US" sz="2400" u="sng" dirty="0"/>
              <a:t>monitors treatment</a:t>
            </a:r>
            <a:r>
              <a:rPr lang="en-US" sz="2400" dirty="0"/>
              <a:t>.</a:t>
            </a:r>
          </a:p>
          <a:p>
            <a:r>
              <a:rPr lang="en-US" sz="2400" b="1" dirty="0"/>
              <a:t>Treponemal tests </a:t>
            </a:r>
            <a:r>
              <a:rPr lang="en-US" sz="2400" dirty="0"/>
              <a:t>(TT) – FTA-ABS, TP-PA, TP-EIA, CIA – greater specificity than NTT, can be positive for life, </a:t>
            </a:r>
            <a:r>
              <a:rPr lang="en-US" sz="2400" u="sng" dirty="0"/>
              <a:t>do not differentiate between treated and untreated syphilis infections</a:t>
            </a:r>
            <a:r>
              <a:rPr lang="en-US" sz="2400" dirty="0"/>
              <a:t>.</a:t>
            </a:r>
          </a:p>
          <a:p>
            <a:r>
              <a:rPr lang="en-US" sz="2400" dirty="0"/>
              <a:t>Two-step testing for syphilis should be performed using:</a:t>
            </a:r>
          </a:p>
          <a:p>
            <a:pPr lvl="1"/>
            <a:r>
              <a:rPr lang="en-US" b="1" dirty="0"/>
              <a:t>NTT </a:t>
            </a:r>
            <a:r>
              <a:rPr lang="en-US" b="1" dirty="0">
                <a:sym typeface="Wingdings" panose="05000000000000000000" pitchFamily="2" charset="2"/>
              </a:rPr>
              <a:t> TT (traditional algorithm)</a:t>
            </a:r>
          </a:p>
          <a:p>
            <a:pPr lvl="1"/>
            <a:r>
              <a:rPr lang="en-US" b="1" dirty="0">
                <a:sym typeface="Wingdings" panose="05000000000000000000" pitchFamily="2" charset="2"/>
              </a:rPr>
              <a:t>TT  NTT (reverse algorithm)</a:t>
            </a:r>
          </a:p>
          <a:p>
            <a:r>
              <a:rPr lang="en-US" sz="2400" b="1" dirty="0">
                <a:solidFill>
                  <a:srgbClr val="FF0000"/>
                </a:solidFill>
                <a:sym typeface="Wingdings" panose="05000000000000000000" pitchFamily="2" charset="2"/>
              </a:rPr>
              <a:t>Point-of-care (POC) testing for syphilis (and HIV) </a:t>
            </a:r>
            <a:r>
              <a:rPr lang="en-US" sz="2400" dirty="0">
                <a:sym typeface="Wingdings" panose="05000000000000000000" pitchFamily="2" charset="2"/>
              </a:rPr>
              <a:t>– fingerstick, 20 minutes. Positive POC result should have NTT titer testing to monitor treatment. </a:t>
            </a:r>
          </a:p>
        </p:txBody>
      </p:sp>
      <p:sp>
        <p:nvSpPr>
          <p:cNvPr id="5" name="TextBox 4">
            <a:extLst>
              <a:ext uri="{FF2B5EF4-FFF2-40B4-BE49-F238E27FC236}">
                <a16:creationId xmlns:a16="http://schemas.microsoft.com/office/drawing/2014/main" id="{7294A895-9E81-CF91-E85C-A2038416C03D}"/>
              </a:ext>
            </a:extLst>
          </p:cNvPr>
          <p:cNvSpPr txBox="1"/>
          <p:nvPr/>
        </p:nvSpPr>
        <p:spPr>
          <a:xfrm>
            <a:off x="2727754" y="5762538"/>
            <a:ext cx="6098058" cy="830997"/>
          </a:xfrm>
          <a:prstGeom prst="rect">
            <a:avLst/>
          </a:prstGeom>
          <a:noFill/>
        </p:spPr>
        <p:txBody>
          <a:bodyPr wrap="square">
            <a:spAutoFit/>
          </a:bodyPr>
          <a:lstStyle/>
          <a:p>
            <a:r>
              <a:rPr lang="en-US" sz="2400" dirty="0">
                <a:hlinkClick r:id="rId3"/>
              </a:rPr>
              <a:t>CDC Laboratory Recommendations for Syphilis Testing, United States, 2024 | MMWR</a:t>
            </a:r>
            <a:endParaRPr lang="en-US" sz="2400" dirty="0"/>
          </a:p>
        </p:txBody>
      </p:sp>
    </p:spTree>
    <p:extLst>
      <p:ext uri="{BB962C8B-B14F-4D97-AF65-F5344CB8AC3E}">
        <p14:creationId xmlns:p14="http://schemas.microsoft.com/office/powerpoint/2010/main" val="39124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oogle Shape;65;p10"/>
          <p:cNvSpPr txBox="1">
            <a:spLocks noGrp="1"/>
          </p:cNvSpPr>
          <p:nvPr>
            <p:ph type="title"/>
          </p:nvPr>
        </p:nvSpPr>
        <p:spPr>
          <a:xfrm>
            <a:off x="1136397" y="502020"/>
            <a:ext cx="5323715" cy="1642970"/>
          </a:xfrm>
          <a:prstGeom prst="rect">
            <a:avLst/>
          </a:prstGeom>
        </p:spPr>
        <p:txBody>
          <a:bodyPr spcFirstLastPara="1" vert="horz" lIns="91440" tIns="45720" rIns="91440" bIns="45720" rtlCol="0" anchor="b" anchorCtr="0">
            <a:normAutofit/>
          </a:bodyPr>
          <a:lstStyle/>
          <a:p>
            <a:pPr>
              <a:spcBef>
                <a:spcPct val="0"/>
              </a:spcBef>
            </a:pPr>
            <a:r>
              <a:rPr lang="en-US" sz="4000" kern="1200" dirty="0">
                <a:solidFill>
                  <a:schemeClr val="tx1"/>
                </a:solidFill>
                <a:latin typeface="+mj-lt"/>
                <a:ea typeface="+mj-ea"/>
                <a:cs typeface="+mj-cs"/>
              </a:rPr>
              <a:t>Overview</a:t>
            </a:r>
          </a:p>
        </p:txBody>
      </p:sp>
      <p:sp>
        <p:nvSpPr>
          <p:cNvPr id="66" name="Google Shape;66;p10"/>
          <p:cNvSpPr txBox="1">
            <a:spLocks noGrp="1"/>
          </p:cNvSpPr>
          <p:nvPr>
            <p:ph type="body" idx="1"/>
          </p:nvPr>
        </p:nvSpPr>
        <p:spPr>
          <a:xfrm>
            <a:off x="457201" y="2405894"/>
            <a:ext cx="6594912" cy="3535083"/>
          </a:xfrm>
          <a:prstGeom prst="rect">
            <a:avLst/>
          </a:prstGeom>
        </p:spPr>
        <p:txBody>
          <a:bodyPr spcFirstLastPara="1" vert="horz" lIns="91440" tIns="45720" rIns="91440" bIns="45720" rtlCol="0" anchor="t" anchorCtr="0">
            <a:normAutofit/>
          </a:bodyPr>
          <a:lstStyle/>
          <a:p>
            <a:pPr marL="495290" indent="-342900">
              <a:spcAft>
                <a:spcPts val="1600"/>
              </a:spcAft>
              <a:buFont typeface="Wingdings" panose="05000000000000000000" pitchFamily="2" charset="2"/>
              <a:buChar char="q"/>
            </a:pPr>
            <a:r>
              <a:rPr lang="en-US" altLang="ko-KR" dirty="0">
                <a:latin typeface="+mn-lt"/>
                <a:ea typeface="+mn-ea"/>
                <a:cs typeface="+mn-cs"/>
              </a:rPr>
              <a:t>Case Study</a:t>
            </a:r>
          </a:p>
          <a:p>
            <a:pPr marL="495290" indent="-342900">
              <a:spcAft>
                <a:spcPts val="1600"/>
              </a:spcAft>
              <a:buFont typeface="Wingdings" panose="05000000000000000000" pitchFamily="2" charset="2"/>
              <a:buChar char="q"/>
            </a:pPr>
            <a:r>
              <a:rPr lang="en-US" altLang="ko-KR" dirty="0">
                <a:latin typeface="+mn-lt"/>
                <a:ea typeface="+mn-ea"/>
                <a:cs typeface="+mn-cs"/>
              </a:rPr>
              <a:t>Eastern Region Syphilis Epidemiology</a:t>
            </a:r>
          </a:p>
          <a:p>
            <a:pPr marL="495290" indent="-342900">
              <a:spcAft>
                <a:spcPts val="1600"/>
              </a:spcAft>
              <a:buFont typeface="Wingdings" panose="05000000000000000000" pitchFamily="2" charset="2"/>
              <a:buChar char="q"/>
            </a:pPr>
            <a:r>
              <a:rPr lang="en-US" altLang="ko-KR" dirty="0">
                <a:solidFill>
                  <a:srgbClr val="FF0000"/>
                </a:solidFill>
                <a:latin typeface="+mn-lt"/>
                <a:ea typeface="+mn-ea"/>
                <a:cs typeface="+mn-cs"/>
              </a:rPr>
              <a:t>STOP Syphilis</a:t>
            </a:r>
            <a:r>
              <a:rPr lang="en-US" altLang="ko-KR" dirty="0">
                <a:latin typeface="+mn-lt"/>
                <a:ea typeface="+mn-ea"/>
                <a:cs typeface="+mn-cs"/>
              </a:rPr>
              <a:t>: A regional action plan to end syphilis</a:t>
            </a:r>
          </a:p>
          <a:p>
            <a:pPr marL="495290" indent="-342900">
              <a:spcAft>
                <a:spcPts val="1600"/>
              </a:spcAft>
              <a:buFont typeface="Wingdings" panose="05000000000000000000" pitchFamily="2" charset="2"/>
              <a:buChar char="q"/>
            </a:pPr>
            <a:r>
              <a:rPr lang="en-US" dirty="0">
                <a:latin typeface="+mn-lt"/>
                <a:ea typeface="+mn-ea"/>
                <a:cs typeface="+mn-cs"/>
              </a:rPr>
              <a:t>Syphilis 101, Testing and Treatment</a:t>
            </a:r>
          </a:p>
          <a:p>
            <a:pPr marL="495290" indent="-342900">
              <a:spcAft>
                <a:spcPts val="1600"/>
              </a:spcAft>
              <a:buFont typeface="Wingdings" panose="05000000000000000000" pitchFamily="2" charset="2"/>
              <a:buChar char="q"/>
            </a:pPr>
            <a:r>
              <a:rPr lang="en-US" dirty="0">
                <a:latin typeface="+mn-lt"/>
                <a:ea typeface="+mn-ea"/>
                <a:cs typeface="+mn-cs"/>
              </a:rPr>
              <a:t>Discussion</a:t>
            </a:r>
          </a:p>
        </p:txBody>
      </p:sp>
      <p:sp>
        <p:nvSpPr>
          <p:cNvPr id="74" name="Rectangle 7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C7CAAB0-7BC3-2390-1CD4-0662D38F40B5}"/>
              </a:ext>
            </a:extLst>
          </p:cNvPr>
          <p:cNvPicPr>
            <a:picLocks noChangeAspect="1"/>
          </p:cNvPicPr>
          <p:nvPr/>
        </p:nvPicPr>
        <p:blipFill>
          <a:blip r:embed="rId3"/>
          <a:stretch>
            <a:fillRect/>
          </a:stretch>
        </p:blipFill>
        <p:spPr>
          <a:xfrm>
            <a:off x="7075967" y="1359681"/>
            <a:ext cx="4170530" cy="4170530"/>
          </a:xfrm>
          <a:prstGeom prst="rect">
            <a:avLst/>
          </a:prstGeom>
        </p:spPr>
      </p:pic>
      <p:sp>
        <p:nvSpPr>
          <p:cNvPr id="67" name="Google Shape;67;p10"/>
          <p:cNvSpPr txBox="1">
            <a:spLocks noGrp="1"/>
          </p:cNvSpPr>
          <p:nvPr>
            <p:ph type="sldNum" idx="4"/>
          </p:nvPr>
        </p:nvSpPr>
        <p:spPr>
          <a:xfrm>
            <a:off x="11704320" y="6459378"/>
            <a:ext cx="448056" cy="365125"/>
          </a:xfrm>
          <a:prstGeom prst="rect">
            <a:avLst/>
          </a:prstGeom>
        </p:spPr>
        <p:txBody>
          <a:bodyPr spcFirstLastPara="1" vert="horz" lIns="91440" tIns="45720" rIns="91440" bIns="45720" rtlCol="0" anchor="ctr" anchorCtr="0">
            <a:normAutofit/>
          </a:bodyPr>
          <a:lstStyle/>
          <a:p>
            <a:pPr>
              <a:spcAft>
                <a:spcPts val="600"/>
              </a:spcAft>
              <a:buClr>
                <a:srgbClr val="000000"/>
              </a:buClr>
            </a:pPr>
            <a:fld id="{00000000-1234-1234-1234-123412341234}" type="slidenum">
              <a:rPr lang="en-US" sz="1100">
                <a:solidFill>
                  <a:srgbClr val="FFFFFF"/>
                </a:solidFill>
                <a:latin typeface="+mn-lt"/>
                <a:ea typeface="+mn-ea"/>
                <a:cs typeface="+mn-cs"/>
              </a:rPr>
              <a:pPr>
                <a:spcAft>
                  <a:spcPts val="600"/>
                </a:spcAft>
                <a:buClr>
                  <a:srgbClr val="000000"/>
                </a:buClr>
              </a:pPr>
              <a:t>2</a:t>
            </a:fld>
            <a:endParaRPr lang="en-US" sz="1100">
              <a:solidFill>
                <a:srgbClr val="FFFFFF"/>
              </a:solidFill>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7EAC39-FBD1-8595-F591-D68BBB930682}"/>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Syphilis treatment and DoxyPEP</a:t>
            </a:r>
          </a:p>
        </p:txBody>
      </p:sp>
      <p:sp>
        <p:nvSpPr>
          <p:cNvPr id="3" name="Content Placeholder 2">
            <a:extLst>
              <a:ext uri="{FF2B5EF4-FFF2-40B4-BE49-F238E27FC236}">
                <a16:creationId xmlns:a16="http://schemas.microsoft.com/office/drawing/2014/main" id="{635E001D-547C-2205-EA7B-CC6E610A5162}"/>
              </a:ext>
            </a:extLst>
          </p:cNvPr>
          <p:cNvSpPr>
            <a:spLocks noGrp="1"/>
          </p:cNvSpPr>
          <p:nvPr>
            <p:ph idx="1"/>
          </p:nvPr>
        </p:nvSpPr>
        <p:spPr>
          <a:xfrm>
            <a:off x="5926620" y="649480"/>
            <a:ext cx="5935866" cy="5546047"/>
          </a:xfrm>
        </p:spPr>
        <p:txBody>
          <a:bodyPr anchor="ctr">
            <a:normAutofit/>
          </a:bodyPr>
          <a:lstStyle/>
          <a:p>
            <a:pPr marL="0" indent="0" algn="ctr">
              <a:buNone/>
            </a:pPr>
            <a:r>
              <a:rPr lang="en-US" sz="2200" b="1" dirty="0"/>
              <a:t>2.4 million units of benzathine penicillin G (</a:t>
            </a:r>
            <a:r>
              <a:rPr lang="en-US" sz="2200" b="1" dirty="0" err="1"/>
              <a:t>Bicillin</a:t>
            </a:r>
            <a:r>
              <a:rPr lang="en-US" sz="2200" b="1" dirty="0"/>
              <a:t>)</a:t>
            </a:r>
          </a:p>
          <a:p>
            <a:pPr marL="0" indent="0" algn="ctr">
              <a:buNone/>
            </a:pPr>
            <a:r>
              <a:rPr lang="en-US" sz="2200" dirty="0"/>
              <a:t>or</a:t>
            </a:r>
          </a:p>
          <a:p>
            <a:pPr marL="0" indent="0" algn="ctr">
              <a:buNone/>
            </a:pPr>
            <a:r>
              <a:rPr lang="en-US" sz="2200" b="1" dirty="0"/>
              <a:t>Doxycycline 100mg BID for 14 days </a:t>
            </a:r>
          </a:p>
          <a:p>
            <a:pPr marL="0" indent="0" algn="ctr">
              <a:buNone/>
            </a:pPr>
            <a:r>
              <a:rPr lang="en-US" sz="2000" b="1" dirty="0"/>
              <a:t>(non-pregnant)</a:t>
            </a:r>
          </a:p>
          <a:p>
            <a:endParaRPr lang="en-US" sz="2000" dirty="0"/>
          </a:p>
          <a:p>
            <a:pPr marL="0" indent="0">
              <a:buNone/>
            </a:pPr>
            <a:r>
              <a:rPr lang="en-US" sz="2000" dirty="0">
                <a:solidFill>
                  <a:srgbClr val="FF0000"/>
                </a:solidFill>
              </a:rPr>
              <a:t>* Stages guide treatment and follow-up.</a:t>
            </a:r>
          </a:p>
          <a:p>
            <a:pPr marL="0" indent="0">
              <a:buNone/>
            </a:pPr>
            <a:r>
              <a:rPr lang="en-US" sz="2000" dirty="0">
                <a:solidFill>
                  <a:srgbClr val="FF0000"/>
                </a:solidFill>
              </a:rPr>
              <a:t>* If treatment cannot be provided at the time the testing, there should be a plan in place for linkage to treatment and follow up.</a:t>
            </a:r>
          </a:p>
          <a:p>
            <a:endParaRPr lang="en-US" sz="2000" dirty="0"/>
          </a:p>
          <a:p>
            <a:pPr marL="0" indent="0">
              <a:buNone/>
            </a:pPr>
            <a:r>
              <a:rPr lang="en-US" sz="2000" b="1" dirty="0"/>
              <a:t>DoxyPEP</a:t>
            </a:r>
            <a:r>
              <a:rPr lang="en-US" sz="2000" dirty="0"/>
              <a:t> - </a:t>
            </a:r>
            <a:r>
              <a:rPr lang="en-US" sz="2000" b="0" i="0" dirty="0">
                <a:effectLst/>
                <a:highlight>
                  <a:srgbClr val="FFFFFF"/>
                </a:highlight>
                <a:latin typeface="Nunito" pitchFamily="2" charset="0"/>
              </a:rPr>
              <a:t>self-administration of 200 mg of doxycycline within 72 hours of sex to prevent transmission of syphilis, chlamydia, gonorrhea</a:t>
            </a:r>
            <a:endParaRPr lang="en-US" sz="2000" dirty="0"/>
          </a:p>
        </p:txBody>
      </p:sp>
    </p:spTree>
    <p:extLst>
      <p:ext uri="{BB962C8B-B14F-4D97-AF65-F5344CB8AC3E}">
        <p14:creationId xmlns:p14="http://schemas.microsoft.com/office/powerpoint/2010/main" val="56488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DDE07-7046-19AB-90AF-653BEAA6366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Special considerations</a:t>
            </a:r>
          </a:p>
        </p:txBody>
      </p:sp>
      <p:sp>
        <p:nvSpPr>
          <p:cNvPr id="3" name="Content Placeholder 2">
            <a:extLst>
              <a:ext uri="{FF2B5EF4-FFF2-40B4-BE49-F238E27FC236}">
                <a16:creationId xmlns:a16="http://schemas.microsoft.com/office/drawing/2014/main" id="{3725C18C-7C56-0CD3-C808-C063DD6570E9}"/>
              </a:ext>
            </a:extLst>
          </p:cNvPr>
          <p:cNvSpPr>
            <a:spLocks noGrp="1"/>
          </p:cNvSpPr>
          <p:nvPr>
            <p:ph idx="1"/>
          </p:nvPr>
        </p:nvSpPr>
        <p:spPr>
          <a:xfrm>
            <a:off x="1233982" y="1885279"/>
            <a:ext cx="9724031" cy="4245265"/>
          </a:xfrm>
        </p:spPr>
        <p:txBody>
          <a:bodyPr anchor="ctr">
            <a:normAutofit fontScale="92500" lnSpcReduction="10000"/>
          </a:bodyPr>
          <a:lstStyle/>
          <a:p>
            <a:pPr marL="457200" indent="-457200">
              <a:buFont typeface="+mj-lt"/>
              <a:buAutoNum type="arabicPeriod"/>
            </a:pPr>
            <a:endParaRPr lang="en-US" sz="2600" dirty="0"/>
          </a:p>
          <a:p>
            <a:pPr marL="514350" indent="-514350">
              <a:buFont typeface="+mj-lt"/>
              <a:buAutoNum type="arabicPeriod"/>
            </a:pPr>
            <a:r>
              <a:rPr lang="en-US" sz="2600" dirty="0"/>
              <a:t>Pregnancy </a:t>
            </a:r>
            <a:r>
              <a:rPr lang="en-US" sz="2600" dirty="0">
                <a:sym typeface="Wingdings" panose="05000000000000000000" pitchFamily="2" charset="2"/>
              </a:rPr>
              <a:t> immediate treatment, referral for pre-natal care</a:t>
            </a:r>
          </a:p>
          <a:p>
            <a:pPr marL="457200" indent="-457200">
              <a:buFont typeface="+mj-lt"/>
              <a:buAutoNum type="arabicPeriod"/>
            </a:pPr>
            <a:endParaRPr lang="en-US" sz="2600" dirty="0"/>
          </a:p>
          <a:p>
            <a:pPr marL="514350" indent="-514350">
              <a:buFont typeface="+mj-lt"/>
              <a:buAutoNum type="arabicPeriod"/>
            </a:pPr>
            <a:r>
              <a:rPr lang="en-US" sz="2600" dirty="0"/>
              <a:t>Neurologic symptoms </a:t>
            </a:r>
            <a:r>
              <a:rPr lang="en-US" sz="2600" dirty="0">
                <a:sym typeface="Wingdings" panose="05000000000000000000" pitchFamily="2" charset="2"/>
              </a:rPr>
              <a:t> urgent specialist evaluation  IV therapy</a:t>
            </a:r>
          </a:p>
          <a:p>
            <a:pPr marL="457200" indent="-457200">
              <a:buFont typeface="+mj-lt"/>
              <a:buAutoNum type="arabicPeriod"/>
            </a:pPr>
            <a:endParaRPr lang="en-US" sz="2600" dirty="0"/>
          </a:p>
          <a:p>
            <a:pPr marL="514350" indent="-514350">
              <a:buFont typeface="+mj-lt"/>
              <a:buAutoNum type="arabicPeriod"/>
            </a:pPr>
            <a:r>
              <a:rPr lang="en-US" sz="2600" dirty="0"/>
              <a:t>Required reporting </a:t>
            </a:r>
            <a:r>
              <a:rPr lang="en-US" sz="2600" dirty="0">
                <a:sym typeface="Wingdings" panose="05000000000000000000" pitchFamily="2" charset="2"/>
              </a:rPr>
              <a:t> </a:t>
            </a:r>
            <a:r>
              <a:rPr lang="en-US" sz="2600" dirty="0">
                <a:hlinkClick r:id="rId2"/>
              </a:rPr>
              <a:t>Confidential Morbidity Report (virginia.gov)</a:t>
            </a:r>
            <a:endParaRPr lang="en-US" sz="2600" dirty="0"/>
          </a:p>
          <a:p>
            <a:pPr marL="457200" indent="-457200">
              <a:buFont typeface="+mj-lt"/>
              <a:buAutoNum type="arabicPeriod"/>
            </a:pPr>
            <a:endParaRPr lang="en-US" sz="2600" dirty="0"/>
          </a:p>
          <a:p>
            <a:pPr marL="514350" indent="-514350">
              <a:buFont typeface="+mj-lt"/>
              <a:buAutoNum type="arabicPeriod"/>
            </a:pPr>
            <a:r>
              <a:rPr lang="en-US" sz="2600" dirty="0">
                <a:solidFill>
                  <a:srgbClr val="C00000"/>
                </a:solidFill>
              </a:rPr>
              <a:t>Collaboration with the local health department</a:t>
            </a:r>
          </a:p>
          <a:p>
            <a:endParaRPr lang="en-US" sz="2400" dirty="0"/>
          </a:p>
          <a:p>
            <a:pPr marL="0" indent="0" algn="ctr">
              <a:buNone/>
            </a:pPr>
            <a:r>
              <a:rPr lang="en-US" sz="2400" dirty="0">
                <a:hlinkClick r:id="rId3"/>
              </a:rPr>
              <a:t>Healthcare Providers - Syphilis (virginia.gov)</a:t>
            </a:r>
            <a:endParaRPr lang="en-US" sz="2400" dirty="0"/>
          </a:p>
        </p:txBody>
      </p:sp>
    </p:spTree>
    <p:extLst>
      <p:ext uri="{BB962C8B-B14F-4D97-AF65-F5344CB8AC3E}">
        <p14:creationId xmlns:p14="http://schemas.microsoft.com/office/powerpoint/2010/main" val="12081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FC669D-7244-E676-8D26-38FF6434061F}"/>
              </a:ext>
            </a:extLst>
          </p:cNvPr>
          <p:cNvSpPr txBox="1"/>
          <p:nvPr/>
        </p:nvSpPr>
        <p:spPr>
          <a:xfrm>
            <a:off x="1371599" y="294538"/>
            <a:ext cx="9895951" cy="1033669"/>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000" b="1" kern="1200" dirty="0">
                <a:solidFill>
                  <a:srgbClr val="FFFFFF"/>
                </a:solidFill>
                <a:latin typeface="+mj-lt"/>
                <a:ea typeface="+mj-ea"/>
                <a:cs typeface="+mj-cs"/>
              </a:rPr>
              <a:t>Collaboration with the local health department</a:t>
            </a:r>
          </a:p>
        </p:txBody>
      </p:sp>
      <p:sp>
        <p:nvSpPr>
          <p:cNvPr id="10" name="Content Placeholder 9">
            <a:extLst>
              <a:ext uri="{FF2B5EF4-FFF2-40B4-BE49-F238E27FC236}">
                <a16:creationId xmlns:a16="http://schemas.microsoft.com/office/drawing/2014/main" id="{2D17EE2E-05D9-7BAB-3E8B-7DF31180CC5F}"/>
              </a:ext>
            </a:extLst>
          </p:cNvPr>
          <p:cNvSpPr>
            <a:spLocks noGrp="1"/>
          </p:cNvSpPr>
          <p:nvPr>
            <p:ph sz="half" idx="2"/>
          </p:nvPr>
        </p:nvSpPr>
        <p:spPr>
          <a:xfrm>
            <a:off x="459351" y="1717588"/>
            <a:ext cx="11143644" cy="4845873"/>
          </a:xfrm>
        </p:spPr>
        <p:txBody>
          <a:bodyPr vert="horz" lIns="91440" tIns="45720" rIns="91440" bIns="45720" rtlCol="0" anchor="ctr">
            <a:normAutofit/>
          </a:bodyPr>
          <a:lstStyle/>
          <a:p>
            <a:pPr marL="457200" indent="-342900"/>
            <a:r>
              <a:rPr lang="en-US" sz="2400" b="1" dirty="0">
                <a:solidFill>
                  <a:srgbClr val="FF0000"/>
                </a:solidFill>
                <a:latin typeface="+mj-lt"/>
                <a:ea typeface="+mj-ea"/>
                <a:cs typeface="+mj-cs"/>
              </a:rPr>
              <a:t>Specialized STI testing and treatment </a:t>
            </a:r>
            <a:r>
              <a:rPr lang="en-US" sz="2400" dirty="0">
                <a:latin typeface="+mj-lt"/>
                <a:ea typeface="+mj-ea"/>
                <a:cs typeface="+mj-cs"/>
              </a:rPr>
              <a:t>– community outreach, confirmatory testing, treatment, counseling, case management, partner services, DoxyPEP, HIV </a:t>
            </a:r>
            <a:r>
              <a:rPr lang="en-US" sz="2400" dirty="0" err="1">
                <a:latin typeface="+mj-lt"/>
                <a:ea typeface="+mj-ea"/>
                <a:cs typeface="+mj-cs"/>
              </a:rPr>
              <a:t>PrEP</a:t>
            </a:r>
            <a:endParaRPr lang="en-US" sz="2400" kern="1200" dirty="0">
              <a:latin typeface="+mj-lt"/>
              <a:ea typeface="+mj-ea"/>
              <a:cs typeface="+mj-cs"/>
            </a:endParaRPr>
          </a:p>
          <a:p>
            <a:pPr marL="342900"/>
            <a:r>
              <a:rPr lang="en-US" sz="2400" b="1" kern="1200" dirty="0">
                <a:solidFill>
                  <a:srgbClr val="FF0000"/>
                </a:solidFill>
                <a:latin typeface="+mj-lt"/>
                <a:ea typeface="+mj-ea"/>
                <a:cs typeface="+mj-cs"/>
              </a:rPr>
              <a:t>VDH Disease Intervention Specialist (DIS) </a:t>
            </a:r>
            <a:r>
              <a:rPr lang="en-US" sz="2400" b="1" kern="1200" dirty="0">
                <a:latin typeface="+mj-lt"/>
                <a:ea typeface="+mj-ea"/>
                <a:cs typeface="+mj-cs"/>
              </a:rPr>
              <a:t>- </a:t>
            </a:r>
            <a:r>
              <a:rPr lang="en-US" sz="2400" dirty="0"/>
              <a:t>highly trained public health professionals that primarily work with STIs.</a:t>
            </a:r>
            <a:endParaRPr lang="en-US" sz="2000" dirty="0"/>
          </a:p>
          <a:p>
            <a:pPr marL="800100" lvl="1"/>
            <a:r>
              <a:rPr lang="en-US" sz="2000" dirty="0"/>
              <a:t>Specialized in </a:t>
            </a:r>
            <a:r>
              <a:rPr lang="en-US" sz="2000" b="1" dirty="0"/>
              <a:t>public health investigations</a:t>
            </a:r>
            <a:r>
              <a:rPr lang="en-US" sz="2000" dirty="0"/>
              <a:t>, </a:t>
            </a:r>
            <a:r>
              <a:rPr lang="en-US" sz="2000" b="1" dirty="0"/>
              <a:t>case management and analysis</a:t>
            </a:r>
            <a:r>
              <a:rPr lang="en-US" sz="2000" dirty="0"/>
              <a:t>, </a:t>
            </a:r>
            <a:r>
              <a:rPr lang="en-US" sz="2000" b="1" dirty="0"/>
              <a:t>provider and community engagement</a:t>
            </a:r>
            <a:r>
              <a:rPr lang="en-US" sz="2000" dirty="0"/>
              <a:t>, and </a:t>
            </a:r>
            <a:r>
              <a:rPr lang="en-US" sz="2000" b="1" dirty="0"/>
              <a:t>outbreak detection/response</a:t>
            </a:r>
            <a:r>
              <a:rPr lang="en-US" sz="2000" dirty="0"/>
              <a:t>. </a:t>
            </a:r>
          </a:p>
          <a:p>
            <a:pPr marL="800100" lvl="1"/>
            <a:r>
              <a:rPr lang="en-US" sz="2000" dirty="0"/>
              <a:t>Use </a:t>
            </a:r>
            <a:r>
              <a:rPr lang="en-US" sz="2000" b="1" dirty="0"/>
              <a:t>contact tracing </a:t>
            </a:r>
            <a:r>
              <a:rPr lang="en-US" sz="2000" dirty="0"/>
              <a:t>and </a:t>
            </a:r>
            <a:r>
              <a:rPr lang="en-US" sz="2000" b="1" dirty="0"/>
              <a:t>case investigation</a:t>
            </a:r>
            <a:r>
              <a:rPr lang="en-US" sz="2000" u="sng" dirty="0"/>
              <a:t>,</a:t>
            </a:r>
            <a:r>
              <a:rPr lang="en-US" sz="2000" dirty="0"/>
              <a:t> i.e. identifying and supporting people who may have been infected and/or exposed to an individual with syphilis or HIV. </a:t>
            </a:r>
          </a:p>
          <a:p>
            <a:pPr marL="800100" lvl="1"/>
            <a:r>
              <a:rPr lang="en-US" sz="2000" b="1" i="1" dirty="0"/>
              <a:t>Extensive database access</a:t>
            </a:r>
            <a:r>
              <a:rPr lang="en-US" sz="2000" dirty="0"/>
              <a:t>: VEDSS, </a:t>
            </a:r>
            <a:r>
              <a:rPr lang="en-US" sz="2000" dirty="0" err="1"/>
              <a:t>Webvision</a:t>
            </a:r>
            <a:r>
              <a:rPr lang="en-US" sz="2000" dirty="0"/>
              <a:t>, </a:t>
            </a:r>
            <a:r>
              <a:rPr lang="en-US" sz="2000" dirty="0" err="1"/>
              <a:t>eHARS</a:t>
            </a:r>
            <a:r>
              <a:rPr lang="en-US" sz="2000" dirty="0"/>
              <a:t>, Maven, LabCorp, Sentara EPIC, and LexisNexis (DIS Supervisor).</a:t>
            </a:r>
          </a:p>
          <a:p>
            <a:r>
              <a:rPr lang="en-US" sz="2400" b="1" dirty="0">
                <a:solidFill>
                  <a:srgbClr val="FF0000"/>
                </a:solidFill>
              </a:rPr>
              <a:t>VDH </a:t>
            </a:r>
            <a:r>
              <a:rPr lang="en-US" sz="2400" b="1" i="0" dirty="0">
                <a:solidFill>
                  <a:srgbClr val="FF0000"/>
                </a:solidFill>
                <a:effectLst/>
                <a:highlight>
                  <a:srgbClr val="FFFFFF"/>
                </a:highlight>
              </a:rPr>
              <a:t>Disease Prevention Hotline </a:t>
            </a:r>
            <a:r>
              <a:rPr lang="en-US" sz="2000" b="0" i="0" dirty="0">
                <a:solidFill>
                  <a:srgbClr val="404040"/>
                </a:solidFill>
                <a:effectLst/>
                <a:highlight>
                  <a:srgbClr val="FFFFFF"/>
                </a:highlight>
              </a:rPr>
              <a:t>– Toll free at </a:t>
            </a:r>
            <a:r>
              <a:rPr lang="en-US" sz="2000" b="1" i="0" dirty="0">
                <a:solidFill>
                  <a:srgbClr val="404040"/>
                </a:solidFill>
                <a:effectLst/>
                <a:highlight>
                  <a:srgbClr val="FFFFFF"/>
                </a:highlight>
              </a:rPr>
              <a:t>(800) 533-4148</a:t>
            </a:r>
            <a:r>
              <a:rPr lang="en-US" sz="2000" b="0" i="0" dirty="0">
                <a:solidFill>
                  <a:srgbClr val="404040"/>
                </a:solidFill>
                <a:effectLst/>
                <a:highlight>
                  <a:srgbClr val="FFFFFF"/>
                </a:highlight>
              </a:rPr>
              <a:t> or by email at </a:t>
            </a:r>
            <a:r>
              <a:rPr lang="en-US" sz="2000" b="1" i="0" u="none" strike="noStrike" dirty="0">
                <a:solidFill>
                  <a:srgbClr val="1F70B8"/>
                </a:solidFill>
                <a:effectLst/>
                <a:highlight>
                  <a:srgbClr val="FFFFFF"/>
                </a:highlight>
                <a:hlinkClick r:id="rId2"/>
              </a:rPr>
              <a:t>hiv-stdhotline@vdh.virginia.gov</a:t>
            </a:r>
            <a:r>
              <a:rPr lang="en-US" sz="2000" b="0" i="0" dirty="0">
                <a:solidFill>
                  <a:srgbClr val="404040"/>
                </a:solidFill>
                <a:effectLst/>
                <a:highlight>
                  <a:srgbClr val="FFFFFF"/>
                </a:highlight>
              </a:rPr>
              <a:t>. </a:t>
            </a:r>
            <a:endParaRPr lang="en-US" sz="2400" dirty="0"/>
          </a:p>
        </p:txBody>
      </p:sp>
    </p:spTree>
    <p:extLst>
      <p:ext uri="{BB962C8B-B14F-4D97-AF65-F5344CB8AC3E}">
        <p14:creationId xmlns:p14="http://schemas.microsoft.com/office/powerpoint/2010/main" val="6720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F4A14E-B19C-C69A-F1A6-41B05C95B574}"/>
              </a:ext>
            </a:extLst>
          </p:cNvPr>
          <p:cNvPicPr>
            <a:picLocks noChangeAspect="1"/>
          </p:cNvPicPr>
          <p:nvPr/>
        </p:nvPicPr>
        <p:blipFill>
          <a:blip r:embed="rId2"/>
          <a:stretch>
            <a:fillRect/>
          </a:stretch>
        </p:blipFill>
        <p:spPr>
          <a:xfrm>
            <a:off x="141348" y="1533524"/>
            <a:ext cx="11771658" cy="3747135"/>
          </a:xfrm>
          <a:prstGeom prst="rect">
            <a:avLst/>
          </a:prstGeom>
        </p:spPr>
      </p:pic>
      <p:sp>
        <p:nvSpPr>
          <p:cNvPr id="2" name="Rectangle 1">
            <a:extLst>
              <a:ext uri="{FF2B5EF4-FFF2-40B4-BE49-F238E27FC236}">
                <a16:creationId xmlns:a16="http://schemas.microsoft.com/office/drawing/2014/main" id="{F97A0F62-2304-2A04-BF6A-82E8026755B7}"/>
              </a:ext>
            </a:extLst>
          </p:cNvPr>
          <p:cNvSpPr/>
          <p:nvPr/>
        </p:nvSpPr>
        <p:spPr>
          <a:xfrm>
            <a:off x="6264876" y="1519881"/>
            <a:ext cx="5745892"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AD83C32-975A-8824-A967-341C76DAD395}"/>
              </a:ext>
            </a:extLst>
          </p:cNvPr>
          <p:cNvSpPr>
            <a:spLocks noGrp="1"/>
          </p:cNvSpPr>
          <p:nvPr>
            <p:ph type="title"/>
          </p:nvPr>
        </p:nvSpPr>
        <p:spPr/>
        <p:txBody>
          <a:bodyPr/>
          <a:lstStyle/>
          <a:p>
            <a:r>
              <a:rPr lang="en-US" dirty="0"/>
              <a:t>Eastern Region VDH DIS contacts</a:t>
            </a:r>
          </a:p>
        </p:txBody>
      </p:sp>
    </p:spTree>
    <p:extLst>
      <p:ext uri="{BB962C8B-B14F-4D97-AF65-F5344CB8AC3E}">
        <p14:creationId xmlns:p14="http://schemas.microsoft.com/office/powerpoint/2010/main" val="160295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Google Shape;72;p11"/>
          <p:cNvSpPr txBox="1">
            <a:spLocks noGrp="1"/>
          </p:cNvSpPr>
          <p:nvPr>
            <p:ph type="title"/>
          </p:nvPr>
        </p:nvSpPr>
        <p:spPr>
          <a:xfrm>
            <a:off x="1065123" y="2371131"/>
            <a:ext cx="4613300" cy="3163224"/>
          </a:xfrm>
          <a:prstGeom prst="rect">
            <a:avLst/>
          </a:prstGeom>
        </p:spPr>
        <p:txBody>
          <a:bodyPr spcFirstLastPara="1" vert="horz" lIns="91440" tIns="45720" rIns="91440" bIns="45720" rtlCol="0" anchor="t" anchorCtr="0">
            <a:normAutofit/>
          </a:bodyPr>
          <a:lstStyle/>
          <a:p>
            <a:pPr algn="l">
              <a:spcBef>
                <a:spcPct val="0"/>
              </a:spcBef>
            </a:pPr>
            <a:r>
              <a:rPr lang="en-US" sz="5400" dirty="0">
                <a:solidFill>
                  <a:schemeClr val="tx1"/>
                </a:solidFill>
                <a:latin typeface="+mj-lt"/>
                <a:ea typeface="+mj-ea"/>
                <a:cs typeface="+mj-cs"/>
              </a:rPr>
              <a:t>Let’s do it.</a:t>
            </a:r>
            <a:br>
              <a:rPr lang="en-US" sz="3700" dirty="0">
                <a:solidFill>
                  <a:schemeClr val="tx1"/>
                </a:solidFill>
                <a:latin typeface="+mj-lt"/>
                <a:ea typeface="+mj-ea"/>
                <a:cs typeface="+mj-cs"/>
              </a:rPr>
            </a:br>
            <a:br>
              <a:rPr lang="en-US" sz="3700" dirty="0">
                <a:solidFill>
                  <a:schemeClr val="tx1"/>
                </a:solidFill>
                <a:latin typeface="+mj-lt"/>
                <a:ea typeface="+mj-ea"/>
                <a:cs typeface="+mj-cs"/>
              </a:rPr>
            </a:br>
            <a:r>
              <a:rPr lang="en-US" sz="3000" dirty="0">
                <a:solidFill>
                  <a:schemeClr val="tx1"/>
                </a:solidFill>
                <a:latin typeface="+mj-lt"/>
                <a:ea typeface="+mj-ea"/>
                <a:cs typeface="+mj-cs"/>
                <a:hlinkClick r:id="rId3"/>
              </a:rPr>
              <a:t>Sexually Transmitted Infections Treatment Guidelines, 2021 | MMWR (cdc.gov)</a:t>
            </a:r>
            <a:endParaRPr lang="en-US" sz="3000" dirty="0">
              <a:solidFill>
                <a:schemeClr val="tx1"/>
              </a:solidFill>
              <a:latin typeface="+mj-lt"/>
              <a:ea typeface="+mj-ea"/>
              <a:cs typeface="+mj-cs"/>
            </a:endParaRPr>
          </a:p>
        </p:txBody>
      </p:sp>
      <p:sp>
        <p:nvSpPr>
          <p:cNvPr id="80" name="Rectangle 7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95E3172-5EAA-07DF-B673-9DE42C9F5D15}"/>
              </a:ext>
            </a:extLst>
          </p:cNvPr>
          <p:cNvPicPr>
            <a:picLocks noChangeAspect="1"/>
          </p:cNvPicPr>
          <p:nvPr/>
        </p:nvPicPr>
        <p:blipFill>
          <a:blip r:embed="rId4"/>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73" name="Google Shape;73;p11"/>
          <p:cNvSpPr txBox="1">
            <a:spLocks noGrp="1"/>
          </p:cNvSpPr>
          <p:nvPr>
            <p:ph type="sldNum" idx="4"/>
          </p:nvPr>
        </p:nvSpPr>
        <p:spPr>
          <a:xfrm>
            <a:off x="11704320" y="6455664"/>
            <a:ext cx="448056" cy="365125"/>
          </a:xfrm>
          <a:prstGeom prst="rect">
            <a:avLst/>
          </a:prstGeom>
        </p:spPr>
        <p:txBody>
          <a:bodyPr spcFirstLastPara="1" vert="horz" lIns="91440" tIns="45720" rIns="91440" bIns="45720" rtlCol="0" anchor="ctr" anchorCtr="0">
            <a:normAutofit/>
          </a:bodyPr>
          <a:lstStyle/>
          <a:p>
            <a:pPr>
              <a:lnSpc>
                <a:spcPct val="100000"/>
              </a:lnSpc>
              <a:spcAft>
                <a:spcPts val="600"/>
              </a:spcAft>
              <a:buSzTx/>
              <a:defRPr/>
            </a:pPr>
            <a:fld id="{00000000-1234-1234-1234-123412341234}" type="slidenum">
              <a:rPr lang="en-US" sz="1100">
                <a:solidFill>
                  <a:srgbClr val="FFFFFF"/>
                </a:solidFill>
                <a:latin typeface="Calibri" panose="020F0502020204030204"/>
                <a:ea typeface="+mn-ea"/>
                <a:cs typeface="+mn-cs"/>
              </a:rPr>
              <a:pPr>
                <a:lnSpc>
                  <a:spcPct val="100000"/>
                </a:lnSpc>
                <a:spcAft>
                  <a:spcPts val="600"/>
                </a:spcAft>
                <a:buSzTx/>
                <a:defRPr/>
              </a:pPr>
              <a:t>24</a:t>
            </a:fld>
            <a:endParaRPr lang="en-US" sz="11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4757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2"/>
                                        </p:tgtEl>
                                        <p:attrNameLst>
                                          <p:attrName>style.visibility</p:attrName>
                                        </p:attrNameLst>
                                      </p:cBhvr>
                                      <p:to>
                                        <p:strVal val="visible"/>
                                      </p:to>
                                    </p:set>
                                    <p:animEffect transition="in" filter="fade">
                                      <p:cBhvr>
                                        <p:cTn id="7" dur="7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3D6D2-A276-78C8-6682-DE456BFCE104}"/>
              </a:ext>
            </a:extLst>
          </p:cNvPr>
          <p:cNvSpPr>
            <a:spLocks noGrp="1"/>
          </p:cNvSpPr>
          <p:nvPr>
            <p:ph type="title"/>
          </p:nvPr>
        </p:nvSpPr>
        <p:spPr/>
        <p:txBody>
          <a:bodyPr/>
          <a:lstStyle/>
          <a:p>
            <a:r>
              <a:rPr lang="en-US" dirty="0"/>
              <a:t>Case study </a:t>
            </a:r>
            <a:r>
              <a:rPr lang="en-US" sz="1100" dirty="0"/>
              <a:t>(Lopes Almeida Gomes, L et al. Two-Stage Syphilis Testing. </a:t>
            </a:r>
            <a:r>
              <a:rPr lang="en-US" sz="1100" i="1" dirty="0"/>
              <a:t>JAMA.</a:t>
            </a:r>
            <a:r>
              <a:rPr lang="en-US" sz="1100" dirty="0"/>
              <a:t>2024;332(4):331-332</a:t>
            </a:r>
            <a:r>
              <a:rPr lang="en-US" sz="800" i="1" dirty="0"/>
              <a:t>)</a:t>
            </a:r>
            <a:endParaRPr lang="en-US" sz="800" dirty="0"/>
          </a:p>
        </p:txBody>
      </p:sp>
      <p:sp>
        <p:nvSpPr>
          <p:cNvPr id="4" name="Content Placeholder 3">
            <a:extLst>
              <a:ext uri="{FF2B5EF4-FFF2-40B4-BE49-F238E27FC236}">
                <a16:creationId xmlns:a16="http://schemas.microsoft.com/office/drawing/2014/main" id="{BE86C04F-BD22-183E-4C6A-FC56F4917224}"/>
              </a:ext>
            </a:extLst>
          </p:cNvPr>
          <p:cNvSpPr>
            <a:spLocks noGrp="1"/>
          </p:cNvSpPr>
          <p:nvPr>
            <p:ph idx="1"/>
          </p:nvPr>
        </p:nvSpPr>
        <p:spPr>
          <a:xfrm>
            <a:off x="562708" y="1535722"/>
            <a:ext cx="10791092" cy="5040923"/>
          </a:xfrm>
        </p:spPr>
        <p:txBody>
          <a:bodyPr>
            <a:normAutofit fontScale="92500" lnSpcReduction="10000"/>
          </a:bodyPr>
          <a:lstStyle/>
          <a:p>
            <a:pPr marL="0" indent="0">
              <a:buNone/>
            </a:pPr>
            <a:r>
              <a:rPr lang="en-US" dirty="0"/>
              <a:t>A 54-year-old woman was evaluated for a </a:t>
            </a:r>
            <a:r>
              <a:rPr lang="en-US" b="1" dirty="0"/>
              <a:t>rash</a:t>
            </a:r>
            <a:r>
              <a:rPr lang="en-US" dirty="0"/>
              <a:t> on her face, trunk, arms, and proximal thighs that developed 10 months prior to presentation. She had </a:t>
            </a:r>
            <a:r>
              <a:rPr lang="en-US" b="1" dirty="0"/>
              <a:t>arthralgias and fatigue</a:t>
            </a:r>
            <a:r>
              <a:rPr lang="en-US" dirty="0"/>
              <a:t> and reported transient </a:t>
            </a:r>
            <a:r>
              <a:rPr lang="en-US" b="1" dirty="0"/>
              <a:t>oral ulcers </a:t>
            </a:r>
            <a:r>
              <a:rPr lang="en-US" dirty="0"/>
              <a:t>on her buccal mucosa. </a:t>
            </a:r>
          </a:p>
          <a:p>
            <a:pPr marL="0" indent="0">
              <a:buNone/>
            </a:pPr>
            <a:r>
              <a:rPr lang="en-US" dirty="0"/>
              <a:t>The patient had false-positive syphilis test results during 2 pregnancies, 25 and 22 years prior, based on a positive blood rapid plasma regain (RPR) test result (titer, 1:2 [reference, nonreactive]) and negative fluorescent tremonemal antibody (FTA-ABS) test result. </a:t>
            </a:r>
          </a:p>
          <a:p>
            <a:pPr marL="0" indent="0">
              <a:buNone/>
            </a:pPr>
            <a:r>
              <a:rPr lang="en-US" dirty="0"/>
              <a:t>On presentation, she had erythematous annular and indurated plaques on her face, trunk, and extremities. Laboratory testing revealed an </a:t>
            </a:r>
            <a:r>
              <a:rPr lang="en-US" b="1" dirty="0"/>
              <a:t>RPR titer of 1:1024. </a:t>
            </a:r>
          </a:p>
          <a:p>
            <a:pPr marL="0" indent="0">
              <a:buNone/>
            </a:pPr>
            <a:r>
              <a:rPr lang="en-US" dirty="0"/>
              <a:t>The patient was not taking any new prescriptions or OTC medications and did not use herbal supplements. She had no history of STIs and was sexually active with 1 male partner for the past 12 months. </a:t>
            </a:r>
          </a:p>
          <a:p>
            <a:endParaRPr lang="en-US" dirty="0"/>
          </a:p>
        </p:txBody>
      </p:sp>
    </p:spTree>
    <p:extLst>
      <p:ext uri="{BB962C8B-B14F-4D97-AF65-F5344CB8AC3E}">
        <p14:creationId xmlns:p14="http://schemas.microsoft.com/office/powerpoint/2010/main" val="7928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1AF865-7CED-4219-61DC-6268D6EE7E2D}"/>
              </a:ext>
            </a:extLst>
          </p:cNvPr>
          <p:cNvPicPr>
            <a:picLocks noChangeAspect="1"/>
          </p:cNvPicPr>
          <p:nvPr/>
        </p:nvPicPr>
        <p:blipFill>
          <a:blip r:embed="rId2"/>
          <a:stretch>
            <a:fillRect/>
          </a:stretch>
        </p:blipFill>
        <p:spPr>
          <a:xfrm>
            <a:off x="2568641" y="457200"/>
            <a:ext cx="7054717" cy="5943600"/>
          </a:xfrm>
          <a:prstGeom prst="rect">
            <a:avLst/>
          </a:prstGeom>
        </p:spPr>
      </p:pic>
    </p:spTree>
    <p:extLst>
      <p:ext uri="{BB962C8B-B14F-4D97-AF65-F5344CB8AC3E}">
        <p14:creationId xmlns:p14="http://schemas.microsoft.com/office/powerpoint/2010/main" val="215943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15600" y="2285600"/>
            <a:ext cx="11360800" cy="2286800"/>
          </a:xfrm>
          <a:prstGeom prst="rect">
            <a:avLst/>
          </a:prstGeom>
        </p:spPr>
        <p:txBody>
          <a:bodyPr spcFirstLastPara="1" vert="horz" wrap="square" lIns="121900" tIns="121900" rIns="121900" bIns="121900" rtlCol="0" anchor="ctr" anchorCtr="0">
            <a:noAutofit/>
          </a:bodyPr>
          <a:lstStyle/>
          <a:p>
            <a:br>
              <a:rPr lang="en-US" sz="4800" dirty="0">
                <a:latin typeface="Arial"/>
                <a:cs typeface="Arial"/>
              </a:rPr>
            </a:br>
            <a:r>
              <a:rPr lang="en-US" sz="4800" dirty="0">
                <a:latin typeface="Arial"/>
                <a:cs typeface="Arial"/>
              </a:rPr>
              <a:t>Eastern Region Syphilis Epidemiology</a:t>
            </a:r>
            <a:br>
              <a:rPr lang="en-US" sz="4800" dirty="0">
                <a:latin typeface="Arial"/>
                <a:cs typeface="Arial"/>
              </a:rPr>
            </a:br>
            <a:br>
              <a:rPr lang="en-US" sz="4800" dirty="0">
                <a:latin typeface="Arial"/>
                <a:cs typeface="Arial"/>
              </a:rPr>
            </a:br>
            <a:r>
              <a:rPr lang="en-US" sz="3200" dirty="0">
                <a:hlinkClick r:id="rId4"/>
              </a:rPr>
              <a:t>Data in Virginia - Syphilis</a:t>
            </a:r>
            <a:endParaRPr lang="en-US" sz="3200" dirty="0"/>
          </a:p>
        </p:txBody>
      </p:sp>
      <p:sp>
        <p:nvSpPr>
          <p:cNvPr id="73" name="Google Shape;73;p11"/>
          <p:cNvSpPr txBox="1">
            <a:spLocks noGrp="1"/>
          </p:cNvSpPr>
          <p:nvPr>
            <p:ph type="sldNum" idx="4"/>
          </p:nvPr>
        </p:nvSpPr>
        <p:spPr>
          <a:xfrm>
            <a:off x="11148000" y="121367"/>
            <a:ext cx="731600" cy="389600"/>
          </a:xfrm>
          <a:prstGeom prst="rect">
            <a:avLst/>
          </a:prstGeom>
        </p:spPr>
        <p:txBody>
          <a:bodyPr spcFirstLastPara="1" vert="horz" wrap="square" lIns="121900" tIns="121900" rIns="121900" bIns="121900" rtlCol="0" anchor="ctr" anchorCtr="0">
            <a:noAutofit/>
          </a:bodyPr>
          <a:lstStyle/>
          <a:p>
            <a:pPr>
              <a:buClr>
                <a:srgbClr val="000000"/>
              </a:buClr>
            </a:pPr>
            <a:fld id="{00000000-1234-1234-1234-123412341234}" type="slidenum">
              <a:rPr lang="en"/>
              <a:pPr>
                <a:buClr>
                  <a:srgbClr val="000000"/>
                </a:buClr>
              </a:pPr>
              <a:t>5</a:t>
            </a:fld>
            <a:endParaRPr/>
          </a:p>
        </p:txBody>
      </p:sp>
    </p:spTree>
    <p:extLst>
      <p:ext uri="{BB962C8B-B14F-4D97-AF65-F5344CB8AC3E}">
        <p14:creationId xmlns:p14="http://schemas.microsoft.com/office/powerpoint/2010/main" val="353392725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CC895-6C78-7356-D808-D071A282C755}"/>
              </a:ext>
            </a:extLst>
          </p:cNvPr>
          <p:cNvSpPr>
            <a:spLocks noGrp="1"/>
          </p:cNvSpPr>
          <p:nvPr>
            <p:ph type="title"/>
          </p:nvPr>
        </p:nvSpPr>
        <p:spPr>
          <a:xfrm>
            <a:off x="876693" y="337630"/>
            <a:ext cx="6494559" cy="550877"/>
          </a:xfrm>
        </p:spPr>
        <p:txBody>
          <a:bodyPr anchor="b">
            <a:noAutofit/>
          </a:bodyPr>
          <a:lstStyle/>
          <a:p>
            <a:r>
              <a:rPr lang="en-US" sz="3600" dirty="0"/>
              <a:t>BLUF (bottom line up front):</a:t>
            </a:r>
          </a:p>
        </p:txBody>
      </p:sp>
      <p:pic>
        <p:nvPicPr>
          <p:cNvPr id="6" name="Picture 5" descr="A red and black sign with yellow and blue text&#10;&#10;Description automatically generated">
            <a:extLst>
              <a:ext uri="{FF2B5EF4-FFF2-40B4-BE49-F238E27FC236}">
                <a16:creationId xmlns:a16="http://schemas.microsoft.com/office/drawing/2014/main" id="{24D7DCF0-747B-B422-2AD1-DDB5BBE41A14}"/>
              </a:ext>
            </a:extLst>
          </p:cNvPr>
          <p:cNvPicPr>
            <a:picLocks noChangeAspect="1"/>
          </p:cNvPicPr>
          <p:nvPr/>
        </p:nvPicPr>
        <p:blipFill>
          <a:blip r:embed="rId2"/>
          <a:stretch>
            <a:fillRect/>
          </a:stretch>
        </p:blipFill>
        <p:spPr>
          <a:xfrm>
            <a:off x="7008019" y="1292268"/>
            <a:ext cx="4273463" cy="4273463"/>
          </a:xfrm>
          <a:prstGeom prst="rect">
            <a:avLst/>
          </a:prstGeom>
        </p:spPr>
      </p:pic>
      <p:grpSp>
        <p:nvGrpSpPr>
          <p:cNvPr id="9" name="Group 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4">
            <a:extLst>
              <a:ext uri="{FF2B5EF4-FFF2-40B4-BE49-F238E27FC236}">
                <a16:creationId xmlns:a16="http://schemas.microsoft.com/office/drawing/2014/main" id="{A27E61D6-5A0C-72E1-4548-B98D3DDD7689}"/>
              </a:ext>
            </a:extLst>
          </p:cNvPr>
          <p:cNvGraphicFramePr>
            <a:graphicFrameLocks noGrp="1"/>
          </p:cNvGraphicFramePr>
          <p:nvPr>
            <p:ph idx="1"/>
            <p:extLst>
              <p:ext uri="{D42A27DB-BD31-4B8C-83A1-F6EECF244321}">
                <p14:modId xmlns:p14="http://schemas.microsoft.com/office/powerpoint/2010/main" val="2907883609"/>
              </p:ext>
            </p:extLst>
          </p:nvPr>
        </p:nvGraphicFramePr>
        <p:xfrm>
          <a:off x="386886" y="981694"/>
          <a:ext cx="6494559" cy="5450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02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B6750D-3239-B09D-861F-983DA0460C56}"/>
              </a:ext>
            </a:extLst>
          </p:cNvPr>
          <p:cNvPicPr>
            <a:picLocks noChangeAspect="1"/>
          </p:cNvPicPr>
          <p:nvPr/>
        </p:nvPicPr>
        <p:blipFill>
          <a:blip r:embed="rId2"/>
          <a:stretch>
            <a:fillRect/>
          </a:stretch>
        </p:blipFill>
        <p:spPr>
          <a:xfrm>
            <a:off x="1175652" y="1109905"/>
            <a:ext cx="9840696" cy="5256605"/>
          </a:xfrm>
          <a:prstGeom prst="rect">
            <a:avLst/>
          </a:prstGeom>
        </p:spPr>
      </p:pic>
    </p:spTree>
    <p:extLst>
      <p:ext uri="{BB962C8B-B14F-4D97-AF65-F5344CB8AC3E}">
        <p14:creationId xmlns:p14="http://schemas.microsoft.com/office/powerpoint/2010/main" val="205434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283896" y="745067"/>
            <a:ext cx="11360800" cy="763600"/>
          </a:xfrm>
          <a:prstGeom prst="rect">
            <a:avLst/>
          </a:prstGeom>
        </p:spPr>
        <p:txBody>
          <a:bodyPr spcFirstLastPara="1" vert="horz" wrap="square" lIns="121900" tIns="121900" rIns="121900" bIns="121900" rtlCol="0" anchor="t" anchorCtr="0">
            <a:noAutofit/>
          </a:bodyPr>
          <a:lstStyle/>
          <a:p>
            <a:r>
              <a:rPr lang="en-US" sz="2667" dirty="0">
                <a:solidFill>
                  <a:srgbClr val="13294B"/>
                </a:solidFill>
                <a:latin typeface="Arial"/>
                <a:cs typeface="Arial"/>
              </a:rPr>
              <a:t>Current Situation Overview: Case Count</a:t>
            </a:r>
          </a:p>
        </p:txBody>
      </p:sp>
      <p:sp>
        <p:nvSpPr>
          <p:cNvPr id="67" name="Google Shape;67;p10"/>
          <p:cNvSpPr txBox="1">
            <a:spLocks noGrp="1"/>
          </p:cNvSpPr>
          <p:nvPr>
            <p:ph type="sldNum" idx="4"/>
          </p:nvPr>
        </p:nvSpPr>
        <p:spPr>
          <a:prstGeom prst="rect">
            <a:avLst/>
          </a:prstGeom>
        </p:spPr>
        <p:txBody>
          <a:bodyPr spcFirstLastPara="1" vert="horz" wrap="square" lIns="121900" tIns="121900" rIns="121900" bIns="121900" rtlCol="0" anchor="ctr" anchorCtr="0">
            <a:noAutofit/>
          </a:bodyPr>
          <a:lstStyle/>
          <a:p>
            <a:pPr>
              <a:buClr>
                <a:srgbClr val="000000"/>
              </a:buClr>
            </a:pPr>
            <a:fld id="{00000000-1234-1234-1234-123412341234}" type="slidenum">
              <a:rPr lang="en" dirty="0"/>
              <a:pPr>
                <a:buClr>
                  <a:srgbClr val="000000"/>
                </a:buClr>
              </a:pPr>
              <a:t>8</a:t>
            </a:fld>
            <a:endParaRPr/>
          </a:p>
        </p:txBody>
      </p:sp>
      <p:sp>
        <p:nvSpPr>
          <p:cNvPr id="7" name="TextBox 6">
            <a:extLst>
              <a:ext uri="{FF2B5EF4-FFF2-40B4-BE49-F238E27FC236}">
                <a16:creationId xmlns:a16="http://schemas.microsoft.com/office/drawing/2014/main" id="{C3266705-9189-915A-A313-37B918D0C947}"/>
              </a:ext>
            </a:extLst>
          </p:cNvPr>
          <p:cNvSpPr txBox="1"/>
          <p:nvPr/>
        </p:nvSpPr>
        <p:spPr>
          <a:xfrm>
            <a:off x="178771" y="6550225"/>
            <a:ext cx="11808809" cy="276999"/>
          </a:xfrm>
          <a:prstGeom prst="rect">
            <a:avLst/>
          </a:prstGeom>
          <a:noFill/>
        </p:spPr>
        <p:txBody>
          <a:bodyPr wrap="none" rtlCol="0">
            <a:spAutoFit/>
          </a:bodyPr>
          <a:lstStyle/>
          <a:p>
            <a:pPr algn="ctr"/>
            <a:r>
              <a:rPr lang="en-US" sz="1200">
                <a:solidFill>
                  <a:srgbClr val="000000"/>
                </a:solidFill>
                <a:latin typeface="Calibri"/>
                <a:cs typeface="Arial"/>
              </a:rPr>
              <a:t>* </a:t>
            </a:r>
            <a:r>
              <a:rPr lang="en-US" sz="1200" i="1">
                <a:solidFill>
                  <a:srgbClr val="000000"/>
                </a:solidFill>
                <a:latin typeface="Calibri"/>
                <a:cs typeface="Arial"/>
              </a:rPr>
              <a:t>Shaded area of the graph indicates case counts are incomplete due to reporting delays. Source: dashboard last updated </a:t>
            </a:r>
            <a:r>
              <a:rPr lang="en-US" sz="1200" i="1">
                <a:latin typeface="Calibri"/>
              </a:rPr>
              <a:t>7/21</a:t>
            </a:r>
            <a:r>
              <a:rPr lang="en-US" sz="1200" i="1">
                <a:solidFill>
                  <a:srgbClr val="000000"/>
                </a:solidFill>
                <a:latin typeface="Calibri"/>
                <a:cs typeface="Arial"/>
              </a:rPr>
              <a:t>/2024: </a:t>
            </a:r>
            <a:r>
              <a:rPr lang="en-US" sz="1200" i="1">
                <a:solidFill>
                  <a:srgbClr val="000000"/>
                </a:solidFill>
                <a:latin typeface="Calibri"/>
                <a:cs typeface="Arial"/>
                <a:hlinkClick r:id="rId4"/>
              </a:rPr>
              <a:t>https://www.vdh.virginia.gov/syphilis/data-in-virginia</a:t>
            </a:r>
            <a:endParaRPr lang="en-US" sz="1200"/>
          </a:p>
        </p:txBody>
      </p:sp>
      <p:pic>
        <p:nvPicPr>
          <p:cNvPr id="3" name="Picture 2">
            <a:extLst>
              <a:ext uri="{FF2B5EF4-FFF2-40B4-BE49-F238E27FC236}">
                <a16:creationId xmlns:a16="http://schemas.microsoft.com/office/drawing/2014/main" id="{1F7B380E-5378-2274-1811-69CB1E1F8BF9}"/>
              </a:ext>
            </a:extLst>
          </p:cNvPr>
          <p:cNvPicPr>
            <a:picLocks noChangeAspect="1"/>
          </p:cNvPicPr>
          <p:nvPr/>
        </p:nvPicPr>
        <p:blipFill rotWithShape="1">
          <a:blip r:embed="rId5"/>
          <a:srcRect/>
          <a:stretch/>
        </p:blipFill>
        <p:spPr>
          <a:xfrm>
            <a:off x="1198172" y="1508667"/>
            <a:ext cx="9795657" cy="5041557"/>
          </a:xfrm>
          <a:prstGeom prst="rect">
            <a:avLst/>
          </a:prstGeom>
        </p:spPr>
      </p:pic>
      <p:sp>
        <p:nvSpPr>
          <p:cNvPr id="2" name="TextBox 1">
            <a:extLst>
              <a:ext uri="{FF2B5EF4-FFF2-40B4-BE49-F238E27FC236}">
                <a16:creationId xmlns:a16="http://schemas.microsoft.com/office/drawing/2014/main" id="{300B4950-1F30-0DEB-1B24-90F4679B6900}"/>
              </a:ext>
            </a:extLst>
          </p:cNvPr>
          <p:cNvSpPr txBox="1"/>
          <p:nvPr/>
        </p:nvSpPr>
        <p:spPr>
          <a:xfrm>
            <a:off x="8042031" y="745067"/>
            <a:ext cx="3584571" cy="1200329"/>
          </a:xfrm>
          <a:prstGeom prst="rect">
            <a:avLst/>
          </a:prstGeom>
          <a:noFill/>
        </p:spPr>
        <p:txBody>
          <a:bodyPr wrap="none" rtlCol="0">
            <a:spAutoFit/>
          </a:bodyPr>
          <a:lstStyle/>
          <a:p>
            <a:pPr algn="ctr"/>
            <a:r>
              <a:rPr lang="en-US" dirty="0">
                <a:solidFill>
                  <a:srgbClr val="000000"/>
                </a:solidFill>
                <a:latin typeface="Calibri"/>
                <a:cs typeface="Arial"/>
              </a:rPr>
              <a:t>As of 7/18/24, t</a:t>
            </a:r>
            <a:r>
              <a:rPr lang="en-US" b="0" i="0" dirty="0">
                <a:solidFill>
                  <a:srgbClr val="000000"/>
                </a:solidFill>
                <a:effectLst/>
                <a:latin typeface="Calibri"/>
                <a:cs typeface="Arial"/>
              </a:rPr>
              <a:t>here were </a:t>
            </a:r>
            <a:r>
              <a:rPr lang="en-US" b="1" i="0" dirty="0">
                <a:solidFill>
                  <a:srgbClr val="FF0000"/>
                </a:solidFill>
                <a:effectLst/>
                <a:latin typeface="Calibri"/>
                <a:cs typeface="Arial"/>
              </a:rPr>
              <a:t>954</a:t>
            </a:r>
            <a:r>
              <a:rPr lang="en-US" b="0" i="0" dirty="0">
                <a:solidFill>
                  <a:srgbClr val="FF0000"/>
                </a:solidFill>
                <a:effectLst/>
                <a:latin typeface="Calibri"/>
                <a:cs typeface="Arial"/>
              </a:rPr>
              <a:t> </a:t>
            </a:r>
            <a:r>
              <a:rPr lang="en-US" b="0" i="0" dirty="0">
                <a:solidFill>
                  <a:srgbClr val="000000"/>
                </a:solidFill>
                <a:effectLst/>
                <a:latin typeface="Calibri"/>
                <a:cs typeface="Arial"/>
              </a:rPr>
              <a:t>early </a:t>
            </a:r>
          </a:p>
          <a:p>
            <a:pPr algn="ctr"/>
            <a:r>
              <a:rPr lang="en-US" b="0" i="0" dirty="0">
                <a:solidFill>
                  <a:srgbClr val="000000"/>
                </a:solidFill>
                <a:effectLst/>
                <a:latin typeface="Calibri"/>
                <a:cs typeface="Arial"/>
              </a:rPr>
              <a:t>syphilis cases diagnosed and </a:t>
            </a:r>
          </a:p>
          <a:p>
            <a:pPr algn="ctr"/>
            <a:r>
              <a:rPr lang="en-US" b="0" i="0" dirty="0">
                <a:solidFill>
                  <a:srgbClr val="000000"/>
                </a:solidFill>
                <a:effectLst/>
                <a:latin typeface="Calibri"/>
                <a:cs typeface="Arial"/>
              </a:rPr>
              <a:t>reported to VDH</a:t>
            </a:r>
            <a:r>
              <a:rPr lang="en-US" dirty="0">
                <a:solidFill>
                  <a:srgbClr val="000000"/>
                </a:solidFill>
                <a:latin typeface="Calibri"/>
                <a:cs typeface="Arial"/>
              </a:rPr>
              <a:t> in CY24. </a:t>
            </a:r>
          </a:p>
          <a:p>
            <a:endParaRPr lang="en-US" dirty="0"/>
          </a:p>
        </p:txBody>
      </p:sp>
    </p:spTree>
    <p:extLst>
      <p:ext uri="{BB962C8B-B14F-4D97-AF65-F5344CB8AC3E}">
        <p14:creationId xmlns:p14="http://schemas.microsoft.com/office/powerpoint/2010/main" val="240207036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04E679-B32F-E0A9-30DA-5BA3EAA21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19" y="942974"/>
            <a:ext cx="8539497" cy="44237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A086565-5BAA-9981-F3C1-FF48D9973845}"/>
              </a:ext>
            </a:extLst>
          </p:cNvPr>
          <p:cNvPicPr>
            <a:picLocks noChangeAspect="1"/>
          </p:cNvPicPr>
          <p:nvPr/>
        </p:nvPicPr>
        <p:blipFill>
          <a:blip r:embed="rId3"/>
          <a:stretch>
            <a:fillRect/>
          </a:stretch>
        </p:blipFill>
        <p:spPr>
          <a:xfrm>
            <a:off x="3323956" y="5366766"/>
            <a:ext cx="8242506" cy="1298561"/>
          </a:xfrm>
          <a:prstGeom prst="rect">
            <a:avLst/>
          </a:prstGeom>
        </p:spPr>
      </p:pic>
      <p:sp>
        <p:nvSpPr>
          <p:cNvPr id="4" name="TextBox 3">
            <a:extLst>
              <a:ext uri="{FF2B5EF4-FFF2-40B4-BE49-F238E27FC236}">
                <a16:creationId xmlns:a16="http://schemas.microsoft.com/office/drawing/2014/main" id="{28AE177A-DD29-4FFF-1EE1-08BA0E9B26B5}"/>
              </a:ext>
            </a:extLst>
          </p:cNvPr>
          <p:cNvSpPr txBox="1"/>
          <p:nvPr/>
        </p:nvSpPr>
        <p:spPr>
          <a:xfrm>
            <a:off x="9530922" y="1804937"/>
            <a:ext cx="2282676" cy="2431435"/>
          </a:xfrm>
          <a:prstGeom prst="rect">
            <a:avLst/>
          </a:prstGeom>
          <a:noFill/>
        </p:spPr>
        <p:txBody>
          <a:bodyPr wrap="none" rtlCol="0">
            <a:spAutoFit/>
          </a:bodyPr>
          <a:lstStyle/>
          <a:p>
            <a:r>
              <a:rPr lang="en-US" sz="2400" b="1" dirty="0">
                <a:solidFill>
                  <a:srgbClr val="002060"/>
                </a:solidFill>
              </a:rPr>
              <a:t>Eastern Region</a:t>
            </a:r>
          </a:p>
          <a:p>
            <a:pPr marL="285750" indent="-285750">
              <a:buFontTx/>
              <a:buChar char="-"/>
            </a:pPr>
            <a:r>
              <a:rPr lang="en-US" sz="1600" dirty="0">
                <a:solidFill>
                  <a:srgbClr val="002060"/>
                </a:solidFill>
              </a:rPr>
              <a:t>Chesapeake</a:t>
            </a:r>
          </a:p>
          <a:p>
            <a:pPr marL="285750" indent="-285750">
              <a:buFontTx/>
              <a:buChar char="-"/>
            </a:pPr>
            <a:r>
              <a:rPr lang="en-US" sz="1600" dirty="0">
                <a:solidFill>
                  <a:srgbClr val="002060"/>
                </a:solidFill>
              </a:rPr>
              <a:t>Eastern Shore</a:t>
            </a:r>
          </a:p>
          <a:p>
            <a:pPr marL="285750" indent="-285750">
              <a:buFontTx/>
              <a:buChar char="-"/>
            </a:pPr>
            <a:r>
              <a:rPr lang="en-US" sz="1600" dirty="0">
                <a:solidFill>
                  <a:srgbClr val="002060"/>
                </a:solidFill>
              </a:rPr>
              <a:t>Hampton/Peninsula</a:t>
            </a:r>
          </a:p>
          <a:p>
            <a:pPr marL="285750" indent="-285750">
              <a:buFontTx/>
              <a:buChar char="-"/>
            </a:pPr>
            <a:r>
              <a:rPr lang="en-US" sz="1600" dirty="0">
                <a:solidFill>
                  <a:srgbClr val="002060"/>
                </a:solidFill>
              </a:rPr>
              <a:t>Norfolk</a:t>
            </a:r>
          </a:p>
          <a:p>
            <a:pPr marL="285750" indent="-285750">
              <a:buFontTx/>
              <a:buChar char="-"/>
            </a:pPr>
            <a:r>
              <a:rPr lang="en-US" sz="1600" dirty="0">
                <a:solidFill>
                  <a:srgbClr val="002060"/>
                </a:solidFill>
              </a:rPr>
              <a:t>Portsmouth</a:t>
            </a:r>
          </a:p>
          <a:p>
            <a:pPr marL="285750" indent="-285750">
              <a:buFontTx/>
              <a:buChar char="-"/>
            </a:pPr>
            <a:r>
              <a:rPr lang="en-US" sz="1600" dirty="0">
                <a:solidFill>
                  <a:srgbClr val="002060"/>
                </a:solidFill>
              </a:rPr>
              <a:t>“Three Rivers”</a:t>
            </a:r>
          </a:p>
          <a:p>
            <a:pPr marL="285750" indent="-285750">
              <a:buFontTx/>
              <a:buChar char="-"/>
            </a:pPr>
            <a:r>
              <a:rPr lang="en-US" sz="1600" dirty="0">
                <a:solidFill>
                  <a:srgbClr val="002060"/>
                </a:solidFill>
              </a:rPr>
              <a:t>Western Tidewater</a:t>
            </a:r>
          </a:p>
          <a:p>
            <a:pPr marL="285750" indent="-285750">
              <a:buFontTx/>
              <a:buChar char="-"/>
            </a:pPr>
            <a:r>
              <a:rPr lang="en-US" sz="1600" dirty="0">
                <a:solidFill>
                  <a:srgbClr val="002060"/>
                </a:solidFill>
              </a:rPr>
              <a:t>Virginia Beach</a:t>
            </a:r>
          </a:p>
        </p:txBody>
      </p:sp>
      <p:sp>
        <p:nvSpPr>
          <p:cNvPr id="6" name="Arrow: Left 5">
            <a:extLst>
              <a:ext uri="{FF2B5EF4-FFF2-40B4-BE49-F238E27FC236}">
                <a16:creationId xmlns:a16="http://schemas.microsoft.com/office/drawing/2014/main" id="{80839297-21B4-50F3-F4A0-47DE04BD4DBC}"/>
              </a:ext>
            </a:extLst>
          </p:cNvPr>
          <p:cNvSpPr/>
          <p:nvPr/>
        </p:nvSpPr>
        <p:spPr>
          <a:xfrm>
            <a:off x="8937868" y="1929327"/>
            <a:ext cx="428625" cy="27622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51DD59-D8A5-E517-9C37-F5185CD045B0}"/>
              </a:ext>
            </a:extLst>
          </p:cNvPr>
          <p:cNvSpPr txBox="1"/>
          <p:nvPr/>
        </p:nvSpPr>
        <p:spPr>
          <a:xfrm>
            <a:off x="984936" y="5684192"/>
            <a:ext cx="2029145" cy="461665"/>
          </a:xfrm>
          <a:prstGeom prst="rect">
            <a:avLst/>
          </a:prstGeom>
          <a:noFill/>
        </p:spPr>
        <p:txBody>
          <a:bodyPr wrap="none" rtlCol="0">
            <a:spAutoFit/>
          </a:bodyPr>
          <a:lstStyle/>
          <a:p>
            <a:r>
              <a:rPr lang="en-US" sz="2400" dirty="0"/>
              <a:t>As of 7/18/24:</a:t>
            </a:r>
          </a:p>
        </p:txBody>
      </p:sp>
    </p:spTree>
    <p:extLst>
      <p:ext uri="{BB962C8B-B14F-4D97-AF65-F5344CB8AC3E}">
        <p14:creationId xmlns:p14="http://schemas.microsoft.com/office/powerpoint/2010/main" val="2544933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30510</TotalTime>
  <Words>1726</Words>
  <Application>Microsoft Office PowerPoint</Application>
  <PresentationFormat>Widescreen</PresentationFormat>
  <Paragraphs>194</Paragraphs>
  <Slides>24</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__Roboto_44e537</vt:lpstr>
      <vt:lpstr>Aptos</vt:lpstr>
      <vt:lpstr>Aptos Display</vt:lpstr>
      <vt:lpstr>Arial</vt:lpstr>
      <vt:lpstr>Calibri</vt:lpstr>
      <vt:lpstr>Libre Franklin</vt:lpstr>
      <vt:lpstr>Libre Franklin SemiBold</vt:lpstr>
      <vt:lpstr>Nunito</vt:lpstr>
      <vt:lpstr>Roboto</vt:lpstr>
      <vt:lpstr>Titillium Web</vt:lpstr>
      <vt:lpstr>Verdana</vt:lpstr>
      <vt:lpstr>Wingdings</vt:lpstr>
      <vt:lpstr>Office Theme</vt:lpstr>
      <vt:lpstr>Walk-in Clinic Provider Huddle  STOP Syphilis  A regional action plan to end syphilis  Susan Girois, MD MPH FACP Director, Norfolk Department of Public Health susan.Girois@vdh.virginia.gov September 17, 2024</vt:lpstr>
      <vt:lpstr>Overview</vt:lpstr>
      <vt:lpstr>Case study (Lopes Almeida Gomes, L et al. Two-Stage Syphilis Testing. JAMA.2024;332(4):331-332)</vt:lpstr>
      <vt:lpstr>PowerPoint Presentation</vt:lpstr>
      <vt:lpstr> Eastern Region Syphilis Epidemiology  Data in Virginia - Syphilis</vt:lpstr>
      <vt:lpstr>BLUF (bottom line up front):</vt:lpstr>
      <vt:lpstr>PowerPoint Presentation</vt:lpstr>
      <vt:lpstr>Current Situation Overview: Case Count</vt:lpstr>
      <vt:lpstr>PowerPoint Presentation</vt:lpstr>
      <vt:lpstr>PowerPoint Presentation</vt:lpstr>
      <vt:lpstr> Over the past 5+ years:</vt:lpstr>
      <vt:lpstr> VDH testing over the past five years:</vt:lpstr>
      <vt:lpstr>PowerPoint Presentation</vt:lpstr>
      <vt:lpstr>So what are we doing about it?</vt:lpstr>
      <vt:lpstr>Aims of the Eastern Region STOP Syphilis initiative   In the next 5 years, reduce the incidence of syphilis in all demographics.  In the next 2 years, eliminate congenital syphilis.</vt:lpstr>
      <vt:lpstr>An ecosystem of partners who meet and act…</vt:lpstr>
      <vt:lpstr>Syphilis 101 (1/2) – T. pallidum</vt:lpstr>
      <vt:lpstr>Syphilis 101 (2/2)</vt:lpstr>
      <vt:lpstr>Two-Stage Syphilis Testing</vt:lpstr>
      <vt:lpstr>Syphilis treatment and DoxyPEP</vt:lpstr>
      <vt:lpstr>Special considerations</vt:lpstr>
      <vt:lpstr>PowerPoint Presentation</vt:lpstr>
      <vt:lpstr>Eastern Region VDH DIS contacts</vt:lpstr>
      <vt:lpstr>Let’s do it.  Sexually Transmitted Infections Treatment Guidelines, 2021 | MMWR (cdc.gov)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Girois, Susan (VDH)</dc:creator>
  <cp:lastModifiedBy>Girois, Susan (VDH)</cp:lastModifiedBy>
  <cp:revision>2</cp:revision>
  <dcterms:created xsi:type="dcterms:W3CDTF">2024-08-19T17:27:37Z</dcterms:created>
  <dcterms:modified xsi:type="dcterms:W3CDTF">2024-09-17T01:09:02Z</dcterms:modified>
</cp:coreProperties>
</file>