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75" r:id="rId3"/>
    <p:sldId id="277" r:id="rId4"/>
    <p:sldId id="278" r:id="rId5"/>
    <p:sldId id="279" r:id="rId6"/>
    <p:sldId id="280" r:id="rId7"/>
    <p:sldId id="281" r:id="rId8"/>
    <p:sldId id="283" r:id="rId9"/>
    <p:sldId id="282" r:id="rId10"/>
    <p:sldId id="284" r:id="rId11"/>
    <p:sldId id="288" r:id="rId12"/>
    <p:sldId id="285" r:id="rId13"/>
    <p:sldId id="287" r:id="rId14"/>
    <p:sldId id="286" r:id="rId15"/>
    <p:sldId id="289" r:id="rId16"/>
    <p:sldId id="290" r:id="rId17"/>
  </p:sldIdLst>
  <p:sldSz cx="12192000" cy="6858000"/>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67"/>
    <a:srgbClr val="585899"/>
    <a:srgbClr val="E5F9FF"/>
    <a:srgbClr val="CCCCFF"/>
    <a:srgbClr val="777777"/>
    <a:srgbClr val="5F5F5F"/>
    <a:srgbClr val="4D4D4D"/>
    <a:srgbClr val="33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Accredited Sites by Certification</a:t>
            </a:r>
            <a:r>
              <a:rPr lang="en-US" sz="2000" baseline="0" dirty="0"/>
              <a:t> </a:t>
            </a:r>
            <a:r>
              <a:rPr lang="en-US" sz="2000" baseline="0" dirty="0" smtClean="0"/>
              <a:t>Level – FY21</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Accredited Sites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E0A-41F1-88F7-13244EB20BA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E0A-41F1-88F7-13244EB20BA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E0A-41F1-88F7-13244EB20BAD}"/>
              </c:ext>
            </c:extLst>
          </c:dPt>
          <c:dLbls>
            <c:dLbl>
              <c:idx val="0"/>
              <c:layout>
                <c:manualLayout>
                  <c:x val="6.6037735849056603E-2"/>
                  <c:y val="-2.855103497501789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0A-41F1-88F7-13244EB20BAD}"/>
                </c:ext>
              </c:extLst>
            </c:dLbl>
            <c:dLbl>
              <c:idx val="1"/>
              <c:layout>
                <c:manualLayout>
                  <c:x val="0.25314465408805031"/>
                  <c:y val="-3.9971448965024983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42460"/>
                        <a:gd name="adj2" fmla="val -174218"/>
                      </a:avLst>
                    </a:prstGeom>
                    <a:noFill/>
                    <a:ln>
                      <a:noFill/>
                    </a:ln>
                  </c15:spPr>
                </c:ext>
                <c:ext xmlns:c16="http://schemas.microsoft.com/office/drawing/2014/chart" uri="{C3380CC4-5D6E-409C-BE32-E72D297353CC}">
                  <c16:uniqueId val="{00000003-AE0A-41F1-88F7-13244EB20BAD}"/>
                </c:ext>
              </c:extLst>
            </c:dLbl>
            <c:dLbl>
              <c:idx val="2"/>
              <c:layout>
                <c:manualLayout>
                  <c:x val="-5.3459119496855376E-2"/>
                  <c:y val="-3.711634546752319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0A-41F1-88F7-13244EB20BA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EMT</c:v>
                </c:pt>
                <c:pt idx="1">
                  <c:v>Advanced EMT</c:v>
                </c:pt>
                <c:pt idx="2">
                  <c:v>Paramedic</c:v>
                </c:pt>
              </c:strCache>
            </c:strRef>
          </c:cat>
          <c:val>
            <c:numRef>
              <c:f>Sheet1!$B$2:$B$4</c:f>
              <c:numCache>
                <c:formatCode>General</c:formatCode>
                <c:ptCount val="3"/>
                <c:pt idx="0">
                  <c:v>14</c:v>
                </c:pt>
                <c:pt idx="1">
                  <c:v>15</c:v>
                </c:pt>
                <c:pt idx="2">
                  <c:v>15</c:v>
                </c:pt>
              </c:numCache>
            </c:numRef>
          </c:val>
          <c:extLst>
            <c:ext xmlns:c16="http://schemas.microsoft.com/office/drawing/2014/chart" uri="{C3380CC4-5D6E-409C-BE32-E72D297353CC}">
              <c16:uniqueId val="{00000006-AE0A-41F1-88F7-13244EB20BA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smtClean="0"/>
              <a:t>Certification by Level </a:t>
            </a:r>
            <a:r>
              <a:rPr lang="en-US" sz="2400" b="0" i="0" kern="1200" spc="0" baseline="0" dirty="0" smtClean="0">
                <a:solidFill>
                  <a:srgbClr val="595959"/>
                </a:solidFill>
                <a:effectLst/>
              </a:rPr>
              <a:t>FY13-FY21</a:t>
            </a:r>
            <a:endParaRPr lang="en-US" sz="2400" dirty="0" smtClean="0">
              <a:effectLst/>
            </a:endParaRPr>
          </a:p>
          <a:p>
            <a:pPr>
              <a:defRPr/>
            </a:pPr>
            <a:endParaRPr lang="en-US" dirty="0"/>
          </a:p>
        </c:rich>
      </c:tx>
      <c:layout>
        <c:manualLayout>
          <c:xMode val="edge"/>
          <c:yMode val="edge"/>
          <c:x val="0.3326979207386310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Sheet2!$A$2</c:f>
              <c:strCache>
                <c:ptCount val="1"/>
                <c:pt idx="0">
                  <c:v>EMR</c:v>
                </c:pt>
              </c:strCache>
            </c:strRef>
          </c:tx>
          <c:spPr>
            <a:ln w="28575" cap="rnd">
              <a:solidFill>
                <a:schemeClr val="accent1"/>
              </a:solidFill>
              <a:round/>
            </a:ln>
            <a:effectLst/>
          </c:spPr>
          <c:marker>
            <c:symbol val="none"/>
          </c:marker>
          <c:cat>
            <c:strRef>
              <c:f>Sheet2!$B$1:$J$1</c:f>
              <c:strCache>
                <c:ptCount val="9"/>
                <c:pt idx="0">
                  <c:v>FY13</c:v>
                </c:pt>
                <c:pt idx="1">
                  <c:v>FY14</c:v>
                </c:pt>
                <c:pt idx="2">
                  <c:v>FY15</c:v>
                </c:pt>
                <c:pt idx="3">
                  <c:v>FY16</c:v>
                </c:pt>
                <c:pt idx="4">
                  <c:v>FY17</c:v>
                </c:pt>
                <c:pt idx="5">
                  <c:v>FY18</c:v>
                </c:pt>
                <c:pt idx="6">
                  <c:v>FY19</c:v>
                </c:pt>
                <c:pt idx="7">
                  <c:v>FY20</c:v>
                </c:pt>
                <c:pt idx="8">
                  <c:v>FY21</c:v>
                </c:pt>
              </c:strCache>
            </c:strRef>
          </c:cat>
          <c:val>
            <c:numRef>
              <c:f>Sheet2!$B$2:$J$2</c:f>
              <c:numCache>
                <c:formatCode>General</c:formatCode>
                <c:ptCount val="9"/>
                <c:pt idx="0">
                  <c:v>1256</c:v>
                </c:pt>
                <c:pt idx="1">
                  <c:v>1146</c:v>
                </c:pt>
                <c:pt idx="2">
                  <c:v>1024</c:v>
                </c:pt>
                <c:pt idx="3">
                  <c:v>938</c:v>
                </c:pt>
                <c:pt idx="4">
                  <c:v>806</c:v>
                </c:pt>
                <c:pt idx="5">
                  <c:v>778</c:v>
                </c:pt>
                <c:pt idx="6">
                  <c:v>711</c:v>
                </c:pt>
                <c:pt idx="7">
                  <c:v>653</c:v>
                </c:pt>
                <c:pt idx="8">
                  <c:v>552</c:v>
                </c:pt>
              </c:numCache>
            </c:numRef>
          </c:val>
          <c:smooth val="0"/>
          <c:extLst>
            <c:ext xmlns:c16="http://schemas.microsoft.com/office/drawing/2014/chart" uri="{C3380CC4-5D6E-409C-BE32-E72D297353CC}">
              <c16:uniqueId val="{00000000-C2EA-46BD-B6C5-A54F5F966BB4}"/>
            </c:ext>
          </c:extLst>
        </c:ser>
        <c:ser>
          <c:idx val="1"/>
          <c:order val="1"/>
          <c:tx>
            <c:strRef>
              <c:f>Sheet2!$A$3</c:f>
              <c:strCache>
                <c:ptCount val="1"/>
                <c:pt idx="0">
                  <c:v>EMT</c:v>
                </c:pt>
              </c:strCache>
            </c:strRef>
          </c:tx>
          <c:spPr>
            <a:ln w="28575" cap="rnd">
              <a:solidFill>
                <a:schemeClr val="accent2"/>
              </a:solidFill>
              <a:round/>
            </a:ln>
            <a:effectLst/>
          </c:spPr>
          <c:marker>
            <c:symbol val="none"/>
          </c:marker>
          <c:cat>
            <c:strRef>
              <c:f>Sheet2!$B$1:$J$1</c:f>
              <c:strCache>
                <c:ptCount val="9"/>
                <c:pt idx="0">
                  <c:v>FY13</c:v>
                </c:pt>
                <c:pt idx="1">
                  <c:v>FY14</c:v>
                </c:pt>
                <c:pt idx="2">
                  <c:v>FY15</c:v>
                </c:pt>
                <c:pt idx="3">
                  <c:v>FY16</c:v>
                </c:pt>
                <c:pt idx="4">
                  <c:v>FY17</c:v>
                </c:pt>
                <c:pt idx="5">
                  <c:v>FY18</c:v>
                </c:pt>
                <c:pt idx="6">
                  <c:v>FY19</c:v>
                </c:pt>
                <c:pt idx="7">
                  <c:v>FY20</c:v>
                </c:pt>
                <c:pt idx="8">
                  <c:v>FY21</c:v>
                </c:pt>
              </c:strCache>
            </c:strRef>
          </c:cat>
          <c:val>
            <c:numRef>
              <c:f>Sheet2!$B$3:$J$3</c:f>
              <c:numCache>
                <c:formatCode>#,##0</c:formatCode>
                <c:ptCount val="9"/>
                <c:pt idx="0">
                  <c:v>25274</c:v>
                </c:pt>
                <c:pt idx="1">
                  <c:v>23652</c:v>
                </c:pt>
                <c:pt idx="2">
                  <c:v>22849</c:v>
                </c:pt>
                <c:pt idx="3">
                  <c:v>22341</c:v>
                </c:pt>
                <c:pt idx="4">
                  <c:v>21974</c:v>
                </c:pt>
                <c:pt idx="5">
                  <c:v>22822</c:v>
                </c:pt>
                <c:pt idx="6">
                  <c:v>23220</c:v>
                </c:pt>
                <c:pt idx="7">
                  <c:v>23650</c:v>
                </c:pt>
                <c:pt idx="8">
                  <c:v>23867</c:v>
                </c:pt>
              </c:numCache>
            </c:numRef>
          </c:val>
          <c:smooth val="0"/>
          <c:extLst>
            <c:ext xmlns:c16="http://schemas.microsoft.com/office/drawing/2014/chart" uri="{C3380CC4-5D6E-409C-BE32-E72D297353CC}">
              <c16:uniqueId val="{00000001-C2EA-46BD-B6C5-A54F5F966BB4}"/>
            </c:ext>
          </c:extLst>
        </c:ser>
        <c:ser>
          <c:idx val="2"/>
          <c:order val="2"/>
          <c:tx>
            <c:strRef>
              <c:f>Sheet2!$A$4</c:f>
              <c:strCache>
                <c:ptCount val="1"/>
                <c:pt idx="0">
                  <c:v>Advanced EMT</c:v>
                </c:pt>
              </c:strCache>
            </c:strRef>
          </c:tx>
          <c:spPr>
            <a:ln w="28575" cap="rnd">
              <a:solidFill>
                <a:schemeClr val="accent3"/>
              </a:solidFill>
              <a:round/>
            </a:ln>
            <a:effectLst/>
          </c:spPr>
          <c:marker>
            <c:symbol val="none"/>
          </c:marker>
          <c:cat>
            <c:strRef>
              <c:f>Sheet2!$B$1:$J$1</c:f>
              <c:strCache>
                <c:ptCount val="9"/>
                <c:pt idx="0">
                  <c:v>FY13</c:v>
                </c:pt>
                <c:pt idx="1">
                  <c:v>FY14</c:v>
                </c:pt>
                <c:pt idx="2">
                  <c:v>FY15</c:v>
                </c:pt>
                <c:pt idx="3">
                  <c:v>FY16</c:v>
                </c:pt>
                <c:pt idx="4">
                  <c:v>FY17</c:v>
                </c:pt>
                <c:pt idx="5">
                  <c:v>FY18</c:v>
                </c:pt>
                <c:pt idx="6">
                  <c:v>FY19</c:v>
                </c:pt>
                <c:pt idx="7">
                  <c:v>FY20</c:v>
                </c:pt>
                <c:pt idx="8">
                  <c:v>FY21</c:v>
                </c:pt>
              </c:strCache>
            </c:strRef>
          </c:cat>
          <c:val>
            <c:numRef>
              <c:f>Sheet2!$B$4:$J$4</c:f>
              <c:numCache>
                <c:formatCode>#,##0</c:formatCode>
                <c:ptCount val="9"/>
                <c:pt idx="0">
                  <c:v>2423</c:v>
                </c:pt>
                <c:pt idx="1">
                  <c:v>2315</c:v>
                </c:pt>
                <c:pt idx="2">
                  <c:v>2349</c:v>
                </c:pt>
                <c:pt idx="3">
                  <c:v>2184</c:v>
                </c:pt>
                <c:pt idx="4">
                  <c:v>2159</c:v>
                </c:pt>
                <c:pt idx="5">
                  <c:v>2017</c:v>
                </c:pt>
                <c:pt idx="6">
                  <c:v>1934</c:v>
                </c:pt>
                <c:pt idx="7">
                  <c:v>1997</c:v>
                </c:pt>
                <c:pt idx="8">
                  <c:v>2151</c:v>
                </c:pt>
              </c:numCache>
            </c:numRef>
          </c:val>
          <c:smooth val="0"/>
          <c:extLst>
            <c:ext xmlns:c16="http://schemas.microsoft.com/office/drawing/2014/chart" uri="{C3380CC4-5D6E-409C-BE32-E72D297353CC}">
              <c16:uniqueId val="{00000002-C2EA-46BD-B6C5-A54F5F966BB4}"/>
            </c:ext>
          </c:extLst>
        </c:ser>
        <c:ser>
          <c:idx val="3"/>
          <c:order val="3"/>
          <c:tx>
            <c:strRef>
              <c:f>Sheet2!$A$5</c:f>
              <c:strCache>
                <c:ptCount val="1"/>
                <c:pt idx="0">
                  <c:v>Intermediate</c:v>
                </c:pt>
              </c:strCache>
            </c:strRef>
          </c:tx>
          <c:spPr>
            <a:ln w="28575" cap="rnd">
              <a:solidFill>
                <a:schemeClr val="accent4"/>
              </a:solidFill>
              <a:round/>
            </a:ln>
            <a:effectLst/>
          </c:spPr>
          <c:marker>
            <c:symbol val="none"/>
          </c:marker>
          <c:cat>
            <c:strRef>
              <c:f>Sheet2!$B$1:$J$1</c:f>
              <c:strCache>
                <c:ptCount val="9"/>
                <c:pt idx="0">
                  <c:v>FY13</c:v>
                </c:pt>
                <c:pt idx="1">
                  <c:v>FY14</c:v>
                </c:pt>
                <c:pt idx="2">
                  <c:v>FY15</c:v>
                </c:pt>
                <c:pt idx="3">
                  <c:v>FY16</c:v>
                </c:pt>
                <c:pt idx="4">
                  <c:v>FY17</c:v>
                </c:pt>
                <c:pt idx="5">
                  <c:v>FY18</c:v>
                </c:pt>
                <c:pt idx="6">
                  <c:v>FY19</c:v>
                </c:pt>
                <c:pt idx="7">
                  <c:v>FY20</c:v>
                </c:pt>
                <c:pt idx="8">
                  <c:v>FY21</c:v>
                </c:pt>
              </c:strCache>
            </c:strRef>
          </c:cat>
          <c:val>
            <c:numRef>
              <c:f>Sheet2!$B$5:$J$5</c:f>
              <c:numCache>
                <c:formatCode>#,##0</c:formatCode>
                <c:ptCount val="9"/>
                <c:pt idx="0">
                  <c:v>3024</c:v>
                </c:pt>
                <c:pt idx="1">
                  <c:v>3107</c:v>
                </c:pt>
                <c:pt idx="2">
                  <c:v>3039</c:v>
                </c:pt>
                <c:pt idx="3">
                  <c:v>2979</c:v>
                </c:pt>
                <c:pt idx="4">
                  <c:v>2940</c:v>
                </c:pt>
                <c:pt idx="5">
                  <c:v>2855</c:v>
                </c:pt>
                <c:pt idx="6">
                  <c:v>2761</c:v>
                </c:pt>
                <c:pt idx="7">
                  <c:v>2509</c:v>
                </c:pt>
                <c:pt idx="8">
                  <c:v>2268</c:v>
                </c:pt>
              </c:numCache>
            </c:numRef>
          </c:val>
          <c:smooth val="0"/>
          <c:extLst>
            <c:ext xmlns:c16="http://schemas.microsoft.com/office/drawing/2014/chart" uri="{C3380CC4-5D6E-409C-BE32-E72D297353CC}">
              <c16:uniqueId val="{00000003-C2EA-46BD-B6C5-A54F5F966BB4}"/>
            </c:ext>
          </c:extLst>
        </c:ser>
        <c:ser>
          <c:idx val="4"/>
          <c:order val="4"/>
          <c:tx>
            <c:strRef>
              <c:f>Sheet2!$A$6</c:f>
              <c:strCache>
                <c:ptCount val="1"/>
                <c:pt idx="0">
                  <c:v>Paramedic</c:v>
                </c:pt>
              </c:strCache>
            </c:strRef>
          </c:tx>
          <c:spPr>
            <a:ln w="28575" cap="rnd">
              <a:solidFill>
                <a:schemeClr val="accent5"/>
              </a:solidFill>
              <a:round/>
            </a:ln>
            <a:effectLst/>
          </c:spPr>
          <c:marker>
            <c:symbol val="none"/>
          </c:marker>
          <c:cat>
            <c:strRef>
              <c:f>Sheet2!$B$1:$J$1</c:f>
              <c:strCache>
                <c:ptCount val="9"/>
                <c:pt idx="0">
                  <c:v>FY13</c:v>
                </c:pt>
                <c:pt idx="1">
                  <c:v>FY14</c:v>
                </c:pt>
                <c:pt idx="2">
                  <c:v>FY15</c:v>
                </c:pt>
                <c:pt idx="3">
                  <c:v>FY16</c:v>
                </c:pt>
                <c:pt idx="4">
                  <c:v>FY17</c:v>
                </c:pt>
                <c:pt idx="5">
                  <c:v>FY18</c:v>
                </c:pt>
                <c:pt idx="6">
                  <c:v>FY19</c:v>
                </c:pt>
                <c:pt idx="7">
                  <c:v>FY20</c:v>
                </c:pt>
                <c:pt idx="8">
                  <c:v>FY21</c:v>
                </c:pt>
              </c:strCache>
            </c:strRef>
          </c:cat>
          <c:val>
            <c:numRef>
              <c:f>Sheet2!$B$6:$J$6</c:f>
              <c:numCache>
                <c:formatCode>#,##0</c:formatCode>
                <c:ptCount val="9"/>
                <c:pt idx="0">
                  <c:v>4716</c:v>
                </c:pt>
                <c:pt idx="1">
                  <c:v>5071</c:v>
                </c:pt>
                <c:pt idx="2">
                  <c:v>5439</c:v>
                </c:pt>
                <c:pt idx="3">
                  <c:v>5773</c:v>
                </c:pt>
                <c:pt idx="4">
                  <c:v>6075</c:v>
                </c:pt>
                <c:pt idx="5">
                  <c:v>6418</c:v>
                </c:pt>
                <c:pt idx="6">
                  <c:v>6659</c:v>
                </c:pt>
                <c:pt idx="7">
                  <c:v>7100</c:v>
                </c:pt>
                <c:pt idx="8">
                  <c:v>7464</c:v>
                </c:pt>
              </c:numCache>
            </c:numRef>
          </c:val>
          <c:smooth val="0"/>
          <c:extLst>
            <c:ext xmlns:c16="http://schemas.microsoft.com/office/drawing/2014/chart" uri="{C3380CC4-5D6E-409C-BE32-E72D297353CC}">
              <c16:uniqueId val="{00000004-C2EA-46BD-B6C5-A54F5F966BB4}"/>
            </c:ext>
          </c:extLst>
        </c:ser>
        <c:dLbls>
          <c:showLegendKey val="0"/>
          <c:showVal val="0"/>
          <c:showCatName val="0"/>
          <c:showSerName val="0"/>
          <c:showPercent val="0"/>
          <c:showBubbleSize val="0"/>
        </c:dLbls>
        <c:smooth val="0"/>
        <c:axId val="630265800"/>
        <c:axId val="630265144"/>
      </c:lineChart>
      <c:catAx>
        <c:axId val="63026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265144"/>
        <c:crosses val="autoZero"/>
        <c:auto val="1"/>
        <c:lblAlgn val="ctr"/>
        <c:lblOffset val="100"/>
        <c:noMultiLvlLbl val="0"/>
      </c:catAx>
      <c:valAx>
        <c:axId val="630265144"/>
        <c:scaling>
          <c:orientation val="minMax"/>
          <c:max val="27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265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Total </a:t>
            </a:r>
            <a:r>
              <a:rPr lang="en-US" sz="2400" dirty="0" smtClean="0"/>
              <a:t>Number of EMS Providers FY13-FY21</a:t>
            </a:r>
            <a:endParaRPr lang="en-US"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5"/>
          <c:tx>
            <c:strRef>
              <c:f>Sheet2!$A$7</c:f>
              <c:strCache>
                <c:ptCount val="1"/>
                <c:pt idx="0">
                  <c:v>Total Providers</c:v>
                </c:pt>
              </c:strCache>
            </c:strRef>
          </c:tx>
          <c:spPr>
            <a:ln w="28575" cap="rnd">
              <a:solidFill>
                <a:schemeClr val="accent6"/>
              </a:solidFill>
              <a:round/>
            </a:ln>
            <a:effectLst/>
          </c:spPr>
          <c:marker>
            <c:symbol val="none"/>
          </c:marker>
          <c:cat>
            <c:strRef>
              <c:f>Sheet2!$B$1:$J$1</c:f>
              <c:strCache>
                <c:ptCount val="9"/>
                <c:pt idx="0">
                  <c:v>FY13</c:v>
                </c:pt>
                <c:pt idx="1">
                  <c:v>FY14</c:v>
                </c:pt>
                <c:pt idx="2">
                  <c:v>FY15</c:v>
                </c:pt>
                <c:pt idx="3">
                  <c:v>FY16</c:v>
                </c:pt>
                <c:pt idx="4">
                  <c:v>FY17</c:v>
                </c:pt>
                <c:pt idx="5">
                  <c:v>FY18</c:v>
                </c:pt>
                <c:pt idx="6">
                  <c:v>FY19</c:v>
                </c:pt>
                <c:pt idx="7">
                  <c:v>FY20</c:v>
                </c:pt>
                <c:pt idx="8">
                  <c:v>FY21</c:v>
                </c:pt>
              </c:strCache>
            </c:strRef>
          </c:cat>
          <c:val>
            <c:numRef>
              <c:f>Sheet2!$B$7:$J$7</c:f>
              <c:numCache>
                <c:formatCode>#,##0</c:formatCode>
                <c:ptCount val="9"/>
                <c:pt idx="0">
                  <c:v>36693</c:v>
                </c:pt>
                <c:pt idx="1">
                  <c:v>35291</c:v>
                </c:pt>
                <c:pt idx="2">
                  <c:v>34737</c:v>
                </c:pt>
                <c:pt idx="3">
                  <c:v>34293</c:v>
                </c:pt>
                <c:pt idx="4">
                  <c:v>33954</c:v>
                </c:pt>
                <c:pt idx="5">
                  <c:v>34785</c:v>
                </c:pt>
                <c:pt idx="6">
                  <c:v>35285</c:v>
                </c:pt>
                <c:pt idx="7">
                  <c:v>35911</c:v>
                </c:pt>
                <c:pt idx="8">
                  <c:v>36304</c:v>
                </c:pt>
              </c:numCache>
            </c:numRef>
          </c:val>
          <c:smooth val="0"/>
          <c:extLst>
            <c:ext xmlns:c16="http://schemas.microsoft.com/office/drawing/2014/chart" uri="{C3380CC4-5D6E-409C-BE32-E72D297353CC}">
              <c16:uniqueId val="{00000000-88B0-4EB9-AC98-D8D50A4882B8}"/>
            </c:ext>
          </c:extLst>
        </c:ser>
        <c:dLbls>
          <c:showLegendKey val="0"/>
          <c:showVal val="0"/>
          <c:showCatName val="0"/>
          <c:showSerName val="0"/>
          <c:showPercent val="0"/>
          <c:showBubbleSize val="0"/>
        </c:dLbls>
        <c:smooth val="0"/>
        <c:axId val="626199360"/>
        <c:axId val="626199688"/>
        <c:extLst>
          <c:ext xmlns:c15="http://schemas.microsoft.com/office/drawing/2012/chart" uri="{02D57815-91ED-43cb-92C2-25804820EDAC}">
            <c15:filteredLineSeries>
              <c15:ser>
                <c:idx val="0"/>
                <c:order val="0"/>
                <c:tx>
                  <c:strRef>
                    <c:extLst>
                      <c:ext uri="{02D57815-91ED-43cb-92C2-25804820EDAC}">
                        <c15:formulaRef>
                          <c15:sqref>Sheet2!$A$2</c15:sqref>
                        </c15:formulaRef>
                      </c:ext>
                    </c:extLst>
                    <c:strCache>
                      <c:ptCount val="1"/>
                      <c:pt idx="0">
                        <c:v>EMR</c:v>
                      </c:pt>
                    </c:strCache>
                  </c:strRef>
                </c:tx>
                <c:spPr>
                  <a:ln w="28575" cap="rnd">
                    <a:solidFill>
                      <a:schemeClr val="accent1"/>
                    </a:solidFill>
                    <a:round/>
                  </a:ln>
                  <a:effectLst/>
                </c:spPr>
                <c:marker>
                  <c:symbol val="none"/>
                </c:marker>
                <c:cat>
                  <c:strRef>
                    <c:extLst>
                      <c:ext uri="{02D57815-91ED-43cb-92C2-25804820EDAC}">
                        <c15:formulaRef>
                          <c15:sqref>Sheet2!$B$1:$J$1</c15:sqref>
                        </c15:formulaRef>
                      </c:ext>
                    </c:extLst>
                    <c:strCache>
                      <c:ptCount val="9"/>
                      <c:pt idx="0">
                        <c:v>FY13</c:v>
                      </c:pt>
                      <c:pt idx="1">
                        <c:v>FY14</c:v>
                      </c:pt>
                      <c:pt idx="2">
                        <c:v>FY15</c:v>
                      </c:pt>
                      <c:pt idx="3">
                        <c:v>FY16</c:v>
                      </c:pt>
                      <c:pt idx="4">
                        <c:v>FY17</c:v>
                      </c:pt>
                      <c:pt idx="5">
                        <c:v>FY18</c:v>
                      </c:pt>
                      <c:pt idx="6">
                        <c:v>FY19</c:v>
                      </c:pt>
                      <c:pt idx="7">
                        <c:v>FY20</c:v>
                      </c:pt>
                      <c:pt idx="8">
                        <c:v>FY21</c:v>
                      </c:pt>
                    </c:strCache>
                  </c:strRef>
                </c:cat>
                <c:val>
                  <c:numRef>
                    <c:extLst>
                      <c:ext uri="{02D57815-91ED-43cb-92C2-25804820EDAC}">
                        <c15:formulaRef>
                          <c15:sqref>Sheet2!$B$2:$J$2</c15:sqref>
                        </c15:formulaRef>
                      </c:ext>
                    </c:extLst>
                    <c:numCache>
                      <c:formatCode>General</c:formatCode>
                      <c:ptCount val="9"/>
                      <c:pt idx="0">
                        <c:v>1256</c:v>
                      </c:pt>
                      <c:pt idx="1">
                        <c:v>1146</c:v>
                      </c:pt>
                      <c:pt idx="2">
                        <c:v>1024</c:v>
                      </c:pt>
                      <c:pt idx="3">
                        <c:v>938</c:v>
                      </c:pt>
                      <c:pt idx="4">
                        <c:v>806</c:v>
                      </c:pt>
                      <c:pt idx="5">
                        <c:v>778</c:v>
                      </c:pt>
                      <c:pt idx="6">
                        <c:v>711</c:v>
                      </c:pt>
                      <c:pt idx="7">
                        <c:v>653</c:v>
                      </c:pt>
                      <c:pt idx="8">
                        <c:v>552</c:v>
                      </c:pt>
                    </c:numCache>
                  </c:numRef>
                </c:val>
                <c:smooth val="0"/>
                <c:extLst>
                  <c:ext xmlns:c16="http://schemas.microsoft.com/office/drawing/2014/chart" uri="{C3380CC4-5D6E-409C-BE32-E72D297353CC}">
                    <c16:uniqueId val="{00000001-88B0-4EB9-AC98-D8D50A4882B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Sheet2!$A$3</c15:sqref>
                        </c15:formulaRef>
                      </c:ext>
                    </c:extLst>
                    <c:strCache>
                      <c:ptCount val="1"/>
                      <c:pt idx="0">
                        <c:v>EMT</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Sheet2!$B$1:$J$1</c15:sqref>
                        </c15:formulaRef>
                      </c:ext>
                    </c:extLst>
                    <c:strCache>
                      <c:ptCount val="9"/>
                      <c:pt idx="0">
                        <c:v>FY13</c:v>
                      </c:pt>
                      <c:pt idx="1">
                        <c:v>FY14</c:v>
                      </c:pt>
                      <c:pt idx="2">
                        <c:v>FY15</c:v>
                      </c:pt>
                      <c:pt idx="3">
                        <c:v>FY16</c:v>
                      </c:pt>
                      <c:pt idx="4">
                        <c:v>FY17</c:v>
                      </c:pt>
                      <c:pt idx="5">
                        <c:v>FY18</c:v>
                      </c:pt>
                      <c:pt idx="6">
                        <c:v>FY19</c:v>
                      </c:pt>
                      <c:pt idx="7">
                        <c:v>FY20</c:v>
                      </c:pt>
                      <c:pt idx="8">
                        <c:v>FY21</c:v>
                      </c:pt>
                    </c:strCache>
                  </c:strRef>
                </c:cat>
                <c:val>
                  <c:numRef>
                    <c:extLst xmlns:c15="http://schemas.microsoft.com/office/drawing/2012/chart">
                      <c:ext xmlns:c15="http://schemas.microsoft.com/office/drawing/2012/chart" uri="{02D57815-91ED-43cb-92C2-25804820EDAC}">
                        <c15:formulaRef>
                          <c15:sqref>Sheet2!$B$3:$J$3</c15:sqref>
                        </c15:formulaRef>
                      </c:ext>
                    </c:extLst>
                    <c:numCache>
                      <c:formatCode>#,##0</c:formatCode>
                      <c:ptCount val="9"/>
                      <c:pt idx="0">
                        <c:v>25274</c:v>
                      </c:pt>
                      <c:pt idx="1">
                        <c:v>23652</c:v>
                      </c:pt>
                      <c:pt idx="2">
                        <c:v>22849</c:v>
                      </c:pt>
                      <c:pt idx="3">
                        <c:v>22341</c:v>
                      </c:pt>
                      <c:pt idx="4">
                        <c:v>21974</c:v>
                      </c:pt>
                      <c:pt idx="5">
                        <c:v>22822</c:v>
                      </c:pt>
                      <c:pt idx="6">
                        <c:v>23220</c:v>
                      </c:pt>
                      <c:pt idx="7">
                        <c:v>23650</c:v>
                      </c:pt>
                      <c:pt idx="8">
                        <c:v>23867</c:v>
                      </c:pt>
                    </c:numCache>
                  </c:numRef>
                </c:val>
                <c:smooth val="0"/>
                <c:extLst xmlns:c15="http://schemas.microsoft.com/office/drawing/2012/chart">
                  <c:ext xmlns:c16="http://schemas.microsoft.com/office/drawing/2014/chart" uri="{C3380CC4-5D6E-409C-BE32-E72D297353CC}">
                    <c16:uniqueId val="{00000002-88B0-4EB9-AC98-D8D50A4882B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Advanced EMT</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Sheet2!$B$1:$J$1</c15:sqref>
                        </c15:formulaRef>
                      </c:ext>
                    </c:extLst>
                    <c:strCache>
                      <c:ptCount val="9"/>
                      <c:pt idx="0">
                        <c:v>FY13</c:v>
                      </c:pt>
                      <c:pt idx="1">
                        <c:v>FY14</c:v>
                      </c:pt>
                      <c:pt idx="2">
                        <c:v>FY15</c:v>
                      </c:pt>
                      <c:pt idx="3">
                        <c:v>FY16</c:v>
                      </c:pt>
                      <c:pt idx="4">
                        <c:v>FY17</c:v>
                      </c:pt>
                      <c:pt idx="5">
                        <c:v>FY18</c:v>
                      </c:pt>
                      <c:pt idx="6">
                        <c:v>FY19</c:v>
                      </c:pt>
                      <c:pt idx="7">
                        <c:v>FY20</c:v>
                      </c:pt>
                      <c:pt idx="8">
                        <c:v>FY21</c:v>
                      </c:pt>
                    </c:strCache>
                  </c:strRef>
                </c:cat>
                <c:val>
                  <c:numRef>
                    <c:extLst xmlns:c15="http://schemas.microsoft.com/office/drawing/2012/chart">
                      <c:ext xmlns:c15="http://schemas.microsoft.com/office/drawing/2012/chart" uri="{02D57815-91ED-43cb-92C2-25804820EDAC}">
                        <c15:formulaRef>
                          <c15:sqref>Sheet2!$B$4:$J$4</c15:sqref>
                        </c15:formulaRef>
                      </c:ext>
                    </c:extLst>
                    <c:numCache>
                      <c:formatCode>#,##0</c:formatCode>
                      <c:ptCount val="9"/>
                      <c:pt idx="0">
                        <c:v>2423</c:v>
                      </c:pt>
                      <c:pt idx="1">
                        <c:v>2315</c:v>
                      </c:pt>
                      <c:pt idx="2">
                        <c:v>2349</c:v>
                      </c:pt>
                      <c:pt idx="3">
                        <c:v>2184</c:v>
                      </c:pt>
                      <c:pt idx="4">
                        <c:v>2159</c:v>
                      </c:pt>
                      <c:pt idx="5">
                        <c:v>2017</c:v>
                      </c:pt>
                      <c:pt idx="6">
                        <c:v>1934</c:v>
                      </c:pt>
                      <c:pt idx="7">
                        <c:v>1997</c:v>
                      </c:pt>
                      <c:pt idx="8">
                        <c:v>2151</c:v>
                      </c:pt>
                    </c:numCache>
                  </c:numRef>
                </c:val>
                <c:smooth val="0"/>
                <c:extLst xmlns:c15="http://schemas.microsoft.com/office/drawing/2012/chart">
                  <c:ext xmlns:c16="http://schemas.microsoft.com/office/drawing/2014/chart" uri="{C3380CC4-5D6E-409C-BE32-E72D297353CC}">
                    <c16:uniqueId val="{00000003-88B0-4EB9-AC98-D8D50A4882B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Intermediate</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Sheet2!$B$1:$J$1</c15:sqref>
                        </c15:formulaRef>
                      </c:ext>
                    </c:extLst>
                    <c:strCache>
                      <c:ptCount val="9"/>
                      <c:pt idx="0">
                        <c:v>FY13</c:v>
                      </c:pt>
                      <c:pt idx="1">
                        <c:v>FY14</c:v>
                      </c:pt>
                      <c:pt idx="2">
                        <c:v>FY15</c:v>
                      </c:pt>
                      <c:pt idx="3">
                        <c:v>FY16</c:v>
                      </c:pt>
                      <c:pt idx="4">
                        <c:v>FY17</c:v>
                      </c:pt>
                      <c:pt idx="5">
                        <c:v>FY18</c:v>
                      </c:pt>
                      <c:pt idx="6">
                        <c:v>FY19</c:v>
                      </c:pt>
                      <c:pt idx="7">
                        <c:v>FY20</c:v>
                      </c:pt>
                      <c:pt idx="8">
                        <c:v>FY21</c:v>
                      </c:pt>
                    </c:strCache>
                  </c:strRef>
                </c:cat>
                <c:val>
                  <c:numRef>
                    <c:extLst xmlns:c15="http://schemas.microsoft.com/office/drawing/2012/chart">
                      <c:ext xmlns:c15="http://schemas.microsoft.com/office/drawing/2012/chart" uri="{02D57815-91ED-43cb-92C2-25804820EDAC}">
                        <c15:formulaRef>
                          <c15:sqref>Sheet2!$B$5:$J$5</c15:sqref>
                        </c15:formulaRef>
                      </c:ext>
                    </c:extLst>
                    <c:numCache>
                      <c:formatCode>#,##0</c:formatCode>
                      <c:ptCount val="9"/>
                      <c:pt idx="0">
                        <c:v>3024</c:v>
                      </c:pt>
                      <c:pt idx="1">
                        <c:v>3107</c:v>
                      </c:pt>
                      <c:pt idx="2">
                        <c:v>3039</c:v>
                      </c:pt>
                      <c:pt idx="3">
                        <c:v>2979</c:v>
                      </c:pt>
                      <c:pt idx="4">
                        <c:v>2940</c:v>
                      </c:pt>
                      <c:pt idx="5">
                        <c:v>2855</c:v>
                      </c:pt>
                      <c:pt idx="6">
                        <c:v>2761</c:v>
                      </c:pt>
                      <c:pt idx="7">
                        <c:v>2509</c:v>
                      </c:pt>
                      <c:pt idx="8">
                        <c:v>2268</c:v>
                      </c:pt>
                    </c:numCache>
                  </c:numRef>
                </c:val>
                <c:smooth val="0"/>
                <c:extLst xmlns:c15="http://schemas.microsoft.com/office/drawing/2012/chart">
                  <c:ext xmlns:c16="http://schemas.microsoft.com/office/drawing/2014/chart" uri="{C3380CC4-5D6E-409C-BE32-E72D297353CC}">
                    <c16:uniqueId val="{00000004-88B0-4EB9-AC98-D8D50A4882B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Sheet2!$A$6</c15:sqref>
                        </c15:formulaRef>
                      </c:ext>
                    </c:extLst>
                    <c:strCache>
                      <c:ptCount val="1"/>
                      <c:pt idx="0">
                        <c:v>Paramedic</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Sheet2!$B$1:$J$1</c15:sqref>
                        </c15:formulaRef>
                      </c:ext>
                    </c:extLst>
                    <c:strCache>
                      <c:ptCount val="9"/>
                      <c:pt idx="0">
                        <c:v>FY13</c:v>
                      </c:pt>
                      <c:pt idx="1">
                        <c:v>FY14</c:v>
                      </c:pt>
                      <c:pt idx="2">
                        <c:v>FY15</c:v>
                      </c:pt>
                      <c:pt idx="3">
                        <c:v>FY16</c:v>
                      </c:pt>
                      <c:pt idx="4">
                        <c:v>FY17</c:v>
                      </c:pt>
                      <c:pt idx="5">
                        <c:v>FY18</c:v>
                      </c:pt>
                      <c:pt idx="6">
                        <c:v>FY19</c:v>
                      </c:pt>
                      <c:pt idx="7">
                        <c:v>FY20</c:v>
                      </c:pt>
                      <c:pt idx="8">
                        <c:v>FY21</c:v>
                      </c:pt>
                    </c:strCache>
                  </c:strRef>
                </c:cat>
                <c:val>
                  <c:numRef>
                    <c:extLst xmlns:c15="http://schemas.microsoft.com/office/drawing/2012/chart">
                      <c:ext xmlns:c15="http://schemas.microsoft.com/office/drawing/2012/chart" uri="{02D57815-91ED-43cb-92C2-25804820EDAC}">
                        <c15:formulaRef>
                          <c15:sqref>Sheet2!$B$6:$J$6</c15:sqref>
                        </c15:formulaRef>
                      </c:ext>
                    </c:extLst>
                    <c:numCache>
                      <c:formatCode>#,##0</c:formatCode>
                      <c:ptCount val="9"/>
                      <c:pt idx="0">
                        <c:v>4716</c:v>
                      </c:pt>
                      <c:pt idx="1">
                        <c:v>5071</c:v>
                      </c:pt>
                      <c:pt idx="2">
                        <c:v>5439</c:v>
                      </c:pt>
                      <c:pt idx="3">
                        <c:v>5773</c:v>
                      </c:pt>
                      <c:pt idx="4">
                        <c:v>6075</c:v>
                      </c:pt>
                      <c:pt idx="5">
                        <c:v>6418</c:v>
                      </c:pt>
                      <c:pt idx="6">
                        <c:v>6659</c:v>
                      </c:pt>
                      <c:pt idx="7">
                        <c:v>7100</c:v>
                      </c:pt>
                      <c:pt idx="8">
                        <c:v>7464</c:v>
                      </c:pt>
                    </c:numCache>
                  </c:numRef>
                </c:val>
                <c:smooth val="0"/>
                <c:extLst xmlns:c15="http://schemas.microsoft.com/office/drawing/2012/chart">
                  <c:ext xmlns:c16="http://schemas.microsoft.com/office/drawing/2014/chart" uri="{C3380CC4-5D6E-409C-BE32-E72D297353CC}">
                    <c16:uniqueId val="{00000005-88B0-4EB9-AC98-D8D50A4882B8}"/>
                  </c:ext>
                </c:extLst>
              </c15:ser>
            </c15:filteredLineSeries>
          </c:ext>
        </c:extLst>
      </c:lineChart>
      <c:catAx>
        <c:axId val="6261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199688"/>
        <c:crosses val="autoZero"/>
        <c:auto val="1"/>
        <c:lblAlgn val="ctr"/>
        <c:lblOffset val="100"/>
        <c:noMultiLvlLbl val="0"/>
      </c:catAx>
      <c:valAx>
        <c:axId val="626199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19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smtClean="0"/>
              <a:t>Certified EMS Educators </a:t>
            </a:r>
            <a:r>
              <a:rPr lang="en-US" sz="2400" baseline="0" dirty="0" smtClean="0"/>
              <a:t>– FY13-FY21</a:t>
            </a:r>
            <a:endParaRPr lang="en-US" sz="2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Sheet2!$A$9</c:f>
              <c:strCache>
                <c:ptCount val="1"/>
                <c:pt idx="0">
                  <c:v>ALS Coordinator</c:v>
                </c:pt>
              </c:strCache>
            </c:strRef>
          </c:tx>
          <c:spPr>
            <a:solidFill>
              <a:schemeClr val="accent6"/>
            </a:solidFill>
            <a:ln>
              <a:noFill/>
            </a:ln>
            <a:effectLst/>
          </c:spPr>
          <c:invertIfNegative val="0"/>
          <c:cat>
            <c:strRef>
              <c:f>Sheet2!$B$8:$J$8</c:f>
              <c:strCache>
                <c:ptCount val="9"/>
                <c:pt idx="0">
                  <c:v>FY13</c:v>
                </c:pt>
                <c:pt idx="1">
                  <c:v>FY14</c:v>
                </c:pt>
                <c:pt idx="2">
                  <c:v>FY15</c:v>
                </c:pt>
                <c:pt idx="3">
                  <c:v>FY16</c:v>
                </c:pt>
                <c:pt idx="4">
                  <c:v>FY17</c:v>
                </c:pt>
                <c:pt idx="5">
                  <c:v>FY18</c:v>
                </c:pt>
                <c:pt idx="6">
                  <c:v>FY19</c:v>
                </c:pt>
                <c:pt idx="7">
                  <c:v>FY20</c:v>
                </c:pt>
                <c:pt idx="8">
                  <c:v>FY21</c:v>
                </c:pt>
              </c:strCache>
            </c:strRef>
          </c:cat>
          <c:val>
            <c:numRef>
              <c:f>Sheet2!$B$9:$J$9</c:f>
              <c:numCache>
                <c:formatCode>General</c:formatCode>
                <c:ptCount val="9"/>
                <c:pt idx="0">
                  <c:v>515</c:v>
                </c:pt>
                <c:pt idx="1">
                  <c:v>245</c:v>
                </c:pt>
                <c:pt idx="2">
                  <c:v>195</c:v>
                </c:pt>
                <c:pt idx="3">
                  <c:v>152</c:v>
                </c:pt>
                <c:pt idx="4">
                  <c:v>137</c:v>
                </c:pt>
                <c:pt idx="5">
                  <c:v>119</c:v>
                </c:pt>
                <c:pt idx="6">
                  <c:v>99</c:v>
                </c:pt>
                <c:pt idx="7">
                  <c:v>83</c:v>
                </c:pt>
                <c:pt idx="8">
                  <c:v>75</c:v>
                </c:pt>
              </c:numCache>
            </c:numRef>
          </c:val>
          <c:extLst>
            <c:ext xmlns:c16="http://schemas.microsoft.com/office/drawing/2014/chart" uri="{C3380CC4-5D6E-409C-BE32-E72D297353CC}">
              <c16:uniqueId val="{00000000-BAEF-44B7-819D-832472703BD6}"/>
            </c:ext>
          </c:extLst>
        </c:ser>
        <c:ser>
          <c:idx val="1"/>
          <c:order val="1"/>
          <c:tx>
            <c:strRef>
              <c:f>Sheet2!$A$10</c:f>
              <c:strCache>
                <c:ptCount val="1"/>
                <c:pt idx="0">
                  <c:v>Education Coordinator</c:v>
                </c:pt>
              </c:strCache>
            </c:strRef>
          </c:tx>
          <c:spPr>
            <a:solidFill>
              <a:schemeClr val="accent5"/>
            </a:solidFill>
            <a:ln>
              <a:noFill/>
            </a:ln>
            <a:effectLst/>
          </c:spPr>
          <c:invertIfNegative val="0"/>
          <c:cat>
            <c:strRef>
              <c:f>Sheet2!$B$8:$J$8</c:f>
              <c:strCache>
                <c:ptCount val="9"/>
                <c:pt idx="0">
                  <c:v>FY13</c:v>
                </c:pt>
                <c:pt idx="1">
                  <c:v>FY14</c:v>
                </c:pt>
                <c:pt idx="2">
                  <c:v>FY15</c:v>
                </c:pt>
                <c:pt idx="3">
                  <c:v>FY16</c:v>
                </c:pt>
                <c:pt idx="4">
                  <c:v>FY17</c:v>
                </c:pt>
                <c:pt idx="5">
                  <c:v>FY18</c:v>
                </c:pt>
                <c:pt idx="6">
                  <c:v>FY19</c:v>
                </c:pt>
                <c:pt idx="7">
                  <c:v>FY20</c:v>
                </c:pt>
                <c:pt idx="8">
                  <c:v>FY21</c:v>
                </c:pt>
              </c:strCache>
            </c:strRef>
          </c:cat>
          <c:val>
            <c:numRef>
              <c:f>Sheet2!$B$10:$J$10</c:f>
              <c:numCache>
                <c:formatCode>General</c:formatCode>
                <c:ptCount val="9"/>
                <c:pt idx="0">
                  <c:v>453</c:v>
                </c:pt>
                <c:pt idx="1">
                  <c:v>453</c:v>
                </c:pt>
                <c:pt idx="2">
                  <c:v>514</c:v>
                </c:pt>
                <c:pt idx="3">
                  <c:v>572</c:v>
                </c:pt>
                <c:pt idx="4">
                  <c:v>540</c:v>
                </c:pt>
                <c:pt idx="5">
                  <c:v>580</c:v>
                </c:pt>
                <c:pt idx="6">
                  <c:v>603</c:v>
                </c:pt>
                <c:pt idx="7">
                  <c:v>585</c:v>
                </c:pt>
                <c:pt idx="8">
                  <c:v>672</c:v>
                </c:pt>
              </c:numCache>
            </c:numRef>
          </c:val>
          <c:extLst>
            <c:ext xmlns:c16="http://schemas.microsoft.com/office/drawing/2014/chart" uri="{C3380CC4-5D6E-409C-BE32-E72D297353CC}">
              <c16:uniqueId val="{00000001-BAEF-44B7-819D-832472703BD6}"/>
            </c:ext>
          </c:extLst>
        </c:ser>
        <c:dLbls>
          <c:showLegendKey val="0"/>
          <c:showVal val="0"/>
          <c:showCatName val="0"/>
          <c:showSerName val="0"/>
          <c:showPercent val="0"/>
          <c:showBubbleSize val="0"/>
        </c:dLbls>
        <c:gapWidth val="219"/>
        <c:overlap val="-27"/>
        <c:axId val="453103136"/>
        <c:axId val="453103464"/>
      </c:barChart>
      <c:catAx>
        <c:axId val="45310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103464"/>
        <c:crosses val="autoZero"/>
        <c:auto val="1"/>
        <c:lblAlgn val="ctr"/>
        <c:lblOffset val="100"/>
        <c:noMultiLvlLbl val="0"/>
      </c:catAx>
      <c:valAx>
        <c:axId val="453103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103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1F3EB-9686-47EE-A3D4-10A980AE1E52}" type="doc">
      <dgm:prSet loTypeId="urn:microsoft.com/office/officeart/2005/8/layout/orgChart1" loCatId="hierarchy" qsTypeId="urn:microsoft.com/office/officeart/2005/8/quickstyle/simple2" qsCatId="simple" csTypeId="urn:microsoft.com/office/officeart/2005/8/colors/accent6_5" csCatId="accent6" phldr="1"/>
      <dgm:spPr/>
      <dgm:t>
        <a:bodyPr/>
        <a:lstStyle/>
        <a:p>
          <a:endParaRPr lang="en-US"/>
        </a:p>
      </dgm:t>
    </dgm:pt>
    <dgm:pt modelId="{FEF4E411-5600-4644-B8DC-1C5E201594C7}">
      <dgm:prSet phldrT="[Text]" custT="1"/>
      <dgm:spPr/>
      <dgm:t>
        <a:bodyPr/>
        <a:lstStyle/>
        <a:p>
          <a:r>
            <a:rPr lang="en-US" sz="2000" b="1" dirty="0" smtClean="0"/>
            <a:t>Debbie Akers</a:t>
          </a:r>
        </a:p>
        <a:p>
          <a:r>
            <a:rPr lang="en-US" sz="1400" i="1" dirty="0" smtClean="0"/>
            <a:t>Director, Division of Accreditation, Certification &amp; Education</a:t>
          </a:r>
          <a:endParaRPr lang="en-US" sz="1400" i="1" dirty="0"/>
        </a:p>
      </dgm:t>
    </dgm:pt>
    <dgm:pt modelId="{FAB3798F-F10B-42B3-BD82-07C153C64935}" type="parTrans" cxnId="{75E976F7-D250-4A78-848E-ECB72C49958A}">
      <dgm:prSet/>
      <dgm:spPr/>
      <dgm:t>
        <a:bodyPr/>
        <a:lstStyle/>
        <a:p>
          <a:endParaRPr lang="en-US"/>
        </a:p>
      </dgm:t>
    </dgm:pt>
    <dgm:pt modelId="{7024A726-2DC0-4AD9-9068-AA9E9F3CDB63}" type="sibTrans" cxnId="{75E976F7-D250-4A78-848E-ECB72C49958A}">
      <dgm:prSet/>
      <dgm:spPr/>
      <dgm:t>
        <a:bodyPr/>
        <a:lstStyle/>
        <a:p>
          <a:endParaRPr lang="en-US"/>
        </a:p>
      </dgm:t>
    </dgm:pt>
    <dgm:pt modelId="{EDDBC01E-1B52-4137-8375-5F90A9AF977A}">
      <dgm:prSet custT="1"/>
      <dgm:spPr/>
      <dgm:t>
        <a:bodyPr/>
        <a:lstStyle/>
        <a:p>
          <a:r>
            <a:rPr lang="en-US" sz="2000" b="1" dirty="0" smtClean="0"/>
            <a:t>Chad Blosser</a:t>
          </a:r>
        </a:p>
        <a:p>
          <a:r>
            <a:rPr lang="en-US" sz="1800" i="1" dirty="0" smtClean="0"/>
            <a:t>Education Program Manager</a:t>
          </a:r>
          <a:endParaRPr lang="en-US" sz="1800" i="1" dirty="0"/>
        </a:p>
      </dgm:t>
    </dgm:pt>
    <dgm:pt modelId="{1EBF2FE5-4E30-4B71-BBFF-B4A917352F73}" type="parTrans" cxnId="{8EC6F58C-3250-421C-A3A1-ECB9A379F226}">
      <dgm:prSet/>
      <dgm:spPr/>
      <dgm:t>
        <a:bodyPr/>
        <a:lstStyle/>
        <a:p>
          <a:endParaRPr lang="en-US"/>
        </a:p>
      </dgm:t>
    </dgm:pt>
    <dgm:pt modelId="{28E70487-E7FF-4D1B-984B-A4071BDBC23C}" type="sibTrans" cxnId="{8EC6F58C-3250-421C-A3A1-ECB9A379F226}">
      <dgm:prSet/>
      <dgm:spPr/>
      <dgm:t>
        <a:bodyPr/>
        <a:lstStyle/>
        <a:p>
          <a:endParaRPr lang="en-US"/>
        </a:p>
      </dgm:t>
    </dgm:pt>
    <dgm:pt modelId="{57A74152-E778-49FA-94A9-5D4B895F3967}">
      <dgm:prSet custT="1"/>
      <dgm:spPr/>
      <dgm:t>
        <a:bodyPr/>
        <a:lstStyle/>
        <a:p>
          <a:r>
            <a:rPr lang="en-US" sz="2000" b="1" dirty="0" smtClean="0"/>
            <a:t>Vacant</a:t>
          </a:r>
        </a:p>
        <a:p>
          <a:r>
            <a:rPr lang="en-US" sz="1800" dirty="0" smtClean="0"/>
            <a:t>Accreditation Program Manager</a:t>
          </a:r>
          <a:endParaRPr lang="en-US" sz="1800" dirty="0"/>
        </a:p>
      </dgm:t>
    </dgm:pt>
    <dgm:pt modelId="{925C3198-E242-4EF3-A835-19386F511787}" type="parTrans" cxnId="{E9D2DC89-B473-43C4-9E2C-7A2ADCE74178}">
      <dgm:prSet/>
      <dgm:spPr/>
      <dgm:t>
        <a:bodyPr/>
        <a:lstStyle/>
        <a:p>
          <a:endParaRPr lang="en-US"/>
        </a:p>
      </dgm:t>
    </dgm:pt>
    <dgm:pt modelId="{E7C6F05D-6B59-4022-A749-A26EE8CF2FBC}" type="sibTrans" cxnId="{E9D2DC89-B473-43C4-9E2C-7A2ADCE74178}">
      <dgm:prSet/>
      <dgm:spPr/>
      <dgm:t>
        <a:bodyPr/>
        <a:lstStyle/>
        <a:p>
          <a:endParaRPr lang="en-US"/>
        </a:p>
      </dgm:t>
    </dgm:pt>
    <dgm:pt modelId="{1CE7971D-7028-4872-B53E-809086FD9D72}" type="pres">
      <dgm:prSet presAssocID="{C651F3EB-9686-47EE-A3D4-10A980AE1E52}" presName="hierChild1" presStyleCnt="0">
        <dgm:presLayoutVars>
          <dgm:orgChart val="1"/>
          <dgm:chPref val="1"/>
          <dgm:dir/>
          <dgm:animOne val="branch"/>
          <dgm:animLvl val="lvl"/>
          <dgm:resizeHandles/>
        </dgm:presLayoutVars>
      </dgm:prSet>
      <dgm:spPr/>
      <dgm:t>
        <a:bodyPr/>
        <a:lstStyle/>
        <a:p>
          <a:endParaRPr lang="en-US"/>
        </a:p>
      </dgm:t>
    </dgm:pt>
    <dgm:pt modelId="{BC4D5511-56E1-41E6-88BE-342F8CE60472}" type="pres">
      <dgm:prSet presAssocID="{FEF4E411-5600-4644-B8DC-1C5E201594C7}" presName="hierRoot1" presStyleCnt="0">
        <dgm:presLayoutVars>
          <dgm:hierBranch val="init"/>
        </dgm:presLayoutVars>
      </dgm:prSet>
      <dgm:spPr/>
      <dgm:t>
        <a:bodyPr/>
        <a:lstStyle/>
        <a:p>
          <a:endParaRPr lang="en-US"/>
        </a:p>
      </dgm:t>
    </dgm:pt>
    <dgm:pt modelId="{6D402D83-025C-478E-AEE8-3F72A982F050}" type="pres">
      <dgm:prSet presAssocID="{FEF4E411-5600-4644-B8DC-1C5E201594C7}" presName="rootComposite1" presStyleCnt="0"/>
      <dgm:spPr/>
      <dgm:t>
        <a:bodyPr/>
        <a:lstStyle/>
        <a:p>
          <a:endParaRPr lang="en-US"/>
        </a:p>
      </dgm:t>
    </dgm:pt>
    <dgm:pt modelId="{BA8BE639-FB9A-47E4-9BFE-A43B0BDA2136}" type="pres">
      <dgm:prSet presAssocID="{FEF4E411-5600-4644-B8DC-1C5E201594C7}" presName="rootText1" presStyleLbl="node0" presStyleIdx="0" presStyleCnt="1" custLinFactNeighborX="862" custLinFactNeighborY="508">
        <dgm:presLayoutVars>
          <dgm:chPref val="3"/>
        </dgm:presLayoutVars>
      </dgm:prSet>
      <dgm:spPr/>
      <dgm:t>
        <a:bodyPr/>
        <a:lstStyle/>
        <a:p>
          <a:endParaRPr lang="en-US"/>
        </a:p>
      </dgm:t>
    </dgm:pt>
    <dgm:pt modelId="{DFA9E3DC-8C8F-4DE3-9B4E-DE26BE7E9BB9}" type="pres">
      <dgm:prSet presAssocID="{FEF4E411-5600-4644-B8DC-1C5E201594C7}" presName="rootConnector1" presStyleLbl="node1" presStyleIdx="0" presStyleCnt="0"/>
      <dgm:spPr/>
      <dgm:t>
        <a:bodyPr/>
        <a:lstStyle/>
        <a:p>
          <a:endParaRPr lang="en-US"/>
        </a:p>
      </dgm:t>
    </dgm:pt>
    <dgm:pt modelId="{6AEB15AA-E577-46A4-9F8D-A59DD0775F06}" type="pres">
      <dgm:prSet presAssocID="{FEF4E411-5600-4644-B8DC-1C5E201594C7}" presName="hierChild2" presStyleCnt="0"/>
      <dgm:spPr/>
      <dgm:t>
        <a:bodyPr/>
        <a:lstStyle/>
        <a:p>
          <a:endParaRPr lang="en-US"/>
        </a:p>
      </dgm:t>
    </dgm:pt>
    <dgm:pt modelId="{FE89EAEB-4316-4AA8-83C5-3A4C37E41390}" type="pres">
      <dgm:prSet presAssocID="{1EBF2FE5-4E30-4B71-BBFF-B4A917352F73}" presName="Name37" presStyleLbl="parChTrans1D2" presStyleIdx="0" presStyleCnt="2"/>
      <dgm:spPr/>
      <dgm:t>
        <a:bodyPr/>
        <a:lstStyle/>
        <a:p>
          <a:endParaRPr lang="en-US"/>
        </a:p>
      </dgm:t>
    </dgm:pt>
    <dgm:pt modelId="{0076C115-6C08-4B42-B92A-667BEA1A4432}" type="pres">
      <dgm:prSet presAssocID="{EDDBC01E-1B52-4137-8375-5F90A9AF977A}" presName="hierRoot2" presStyleCnt="0">
        <dgm:presLayoutVars>
          <dgm:hierBranch val="r"/>
        </dgm:presLayoutVars>
      </dgm:prSet>
      <dgm:spPr/>
      <dgm:t>
        <a:bodyPr/>
        <a:lstStyle/>
        <a:p>
          <a:endParaRPr lang="en-US"/>
        </a:p>
      </dgm:t>
    </dgm:pt>
    <dgm:pt modelId="{EC8633BF-A2B2-452D-9F2B-D34FFEA99FB8}" type="pres">
      <dgm:prSet presAssocID="{EDDBC01E-1B52-4137-8375-5F90A9AF977A}" presName="rootComposite" presStyleCnt="0"/>
      <dgm:spPr/>
      <dgm:t>
        <a:bodyPr/>
        <a:lstStyle/>
        <a:p>
          <a:endParaRPr lang="en-US"/>
        </a:p>
      </dgm:t>
    </dgm:pt>
    <dgm:pt modelId="{1FC884AA-60AD-4FD2-BAC0-D075795A57EC}" type="pres">
      <dgm:prSet presAssocID="{EDDBC01E-1B52-4137-8375-5F90A9AF977A}" presName="rootText" presStyleLbl="node2" presStyleIdx="0" presStyleCnt="2">
        <dgm:presLayoutVars>
          <dgm:chPref val="3"/>
        </dgm:presLayoutVars>
      </dgm:prSet>
      <dgm:spPr/>
      <dgm:t>
        <a:bodyPr/>
        <a:lstStyle/>
        <a:p>
          <a:endParaRPr lang="en-US"/>
        </a:p>
      </dgm:t>
    </dgm:pt>
    <dgm:pt modelId="{EC4D0C2C-A1EE-469F-97DE-C38882FF5D10}" type="pres">
      <dgm:prSet presAssocID="{EDDBC01E-1B52-4137-8375-5F90A9AF977A}" presName="rootConnector" presStyleLbl="node2" presStyleIdx="0" presStyleCnt="2"/>
      <dgm:spPr/>
      <dgm:t>
        <a:bodyPr/>
        <a:lstStyle/>
        <a:p>
          <a:endParaRPr lang="en-US"/>
        </a:p>
      </dgm:t>
    </dgm:pt>
    <dgm:pt modelId="{FF960F10-A58E-4CAE-86C3-AAE2418AD1A2}" type="pres">
      <dgm:prSet presAssocID="{EDDBC01E-1B52-4137-8375-5F90A9AF977A}" presName="hierChild4" presStyleCnt="0"/>
      <dgm:spPr/>
      <dgm:t>
        <a:bodyPr/>
        <a:lstStyle/>
        <a:p>
          <a:endParaRPr lang="en-US"/>
        </a:p>
      </dgm:t>
    </dgm:pt>
    <dgm:pt modelId="{AFABC46D-AF56-41CE-9318-762B3C1B35C4}" type="pres">
      <dgm:prSet presAssocID="{EDDBC01E-1B52-4137-8375-5F90A9AF977A}" presName="hierChild5" presStyleCnt="0"/>
      <dgm:spPr/>
      <dgm:t>
        <a:bodyPr/>
        <a:lstStyle/>
        <a:p>
          <a:endParaRPr lang="en-US"/>
        </a:p>
      </dgm:t>
    </dgm:pt>
    <dgm:pt modelId="{A5523558-2BFD-466B-B4A1-05CB718E9EAD}" type="pres">
      <dgm:prSet presAssocID="{925C3198-E242-4EF3-A835-19386F511787}" presName="Name37" presStyleLbl="parChTrans1D2" presStyleIdx="1" presStyleCnt="2"/>
      <dgm:spPr/>
      <dgm:t>
        <a:bodyPr/>
        <a:lstStyle/>
        <a:p>
          <a:endParaRPr lang="en-US"/>
        </a:p>
      </dgm:t>
    </dgm:pt>
    <dgm:pt modelId="{5478EF8E-321B-473A-B529-5EB89E7FE6D3}" type="pres">
      <dgm:prSet presAssocID="{57A74152-E778-49FA-94A9-5D4B895F3967}" presName="hierRoot2" presStyleCnt="0">
        <dgm:presLayoutVars>
          <dgm:hierBranch val="init"/>
        </dgm:presLayoutVars>
      </dgm:prSet>
      <dgm:spPr/>
    </dgm:pt>
    <dgm:pt modelId="{5799A6A4-DF68-4732-9DEA-48BE87012DA2}" type="pres">
      <dgm:prSet presAssocID="{57A74152-E778-49FA-94A9-5D4B895F3967}" presName="rootComposite" presStyleCnt="0"/>
      <dgm:spPr/>
    </dgm:pt>
    <dgm:pt modelId="{97DBCB80-7C4F-406F-92E5-5B2D88C20819}" type="pres">
      <dgm:prSet presAssocID="{57A74152-E778-49FA-94A9-5D4B895F3967}" presName="rootText" presStyleLbl="node2" presStyleIdx="1" presStyleCnt="2">
        <dgm:presLayoutVars>
          <dgm:chPref val="3"/>
        </dgm:presLayoutVars>
      </dgm:prSet>
      <dgm:spPr/>
      <dgm:t>
        <a:bodyPr/>
        <a:lstStyle/>
        <a:p>
          <a:endParaRPr lang="en-US"/>
        </a:p>
      </dgm:t>
    </dgm:pt>
    <dgm:pt modelId="{584098C5-16E6-4975-94C1-B899160A4071}" type="pres">
      <dgm:prSet presAssocID="{57A74152-E778-49FA-94A9-5D4B895F3967}" presName="rootConnector" presStyleLbl="node2" presStyleIdx="1" presStyleCnt="2"/>
      <dgm:spPr/>
      <dgm:t>
        <a:bodyPr/>
        <a:lstStyle/>
        <a:p>
          <a:endParaRPr lang="en-US"/>
        </a:p>
      </dgm:t>
    </dgm:pt>
    <dgm:pt modelId="{F11C8F25-0A8B-4082-981B-2F34B06CF2CC}" type="pres">
      <dgm:prSet presAssocID="{57A74152-E778-49FA-94A9-5D4B895F3967}" presName="hierChild4" presStyleCnt="0"/>
      <dgm:spPr/>
    </dgm:pt>
    <dgm:pt modelId="{CDCCAAB6-4F5D-476F-9A59-29AE650A5A18}" type="pres">
      <dgm:prSet presAssocID="{57A74152-E778-49FA-94A9-5D4B895F3967}" presName="hierChild5" presStyleCnt="0"/>
      <dgm:spPr/>
    </dgm:pt>
    <dgm:pt modelId="{5D283ACD-A01B-4D4D-AAED-0C065868BBFD}" type="pres">
      <dgm:prSet presAssocID="{FEF4E411-5600-4644-B8DC-1C5E201594C7}" presName="hierChild3" presStyleCnt="0"/>
      <dgm:spPr/>
      <dgm:t>
        <a:bodyPr/>
        <a:lstStyle/>
        <a:p>
          <a:endParaRPr lang="en-US"/>
        </a:p>
      </dgm:t>
    </dgm:pt>
  </dgm:ptLst>
  <dgm:cxnLst>
    <dgm:cxn modelId="{056EB9D9-4FDA-4336-BC0D-AFBD04ED183B}" type="presOf" srcId="{57A74152-E778-49FA-94A9-5D4B895F3967}" destId="{97DBCB80-7C4F-406F-92E5-5B2D88C20819}" srcOrd="0" destOrd="0" presId="urn:microsoft.com/office/officeart/2005/8/layout/orgChart1"/>
    <dgm:cxn modelId="{62300596-85C8-48F9-A8D1-BECA1F82F811}" type="presOf" srcId="{FEF4E411-5600-4644-B8DC-1C5E201594C7}" destId="{BA8BE639-FB9A-47E4-9BFE-A43B0BDA2136}" srcOrd="0" destOrd="0" presId="urn:microsoft.com/office/officeart/2005/8/layout/orgChart1"/>
    <dgm:cxn modelId="{AA7757D7-FB44-45A3-A823-1FBF33F1211D}" type="presOf" srcId="{FEF4E411-5600-4644-B8DC-1C5E201594C7}" destId="{DFA9E3DC-8C8F-4DE3-9B4E-DE26BE7E9BB9}" srcOrd="1" destOrd="0" presId="urn:microsoft.com/office/officeart/2005/8/layout/orgChart1"/>
    <dgm:cxn modelId="{8EC6F58C-3250-421C-A3A1-ECB9A379F226}" srcId="{FEF4E411-5600-4644-B8DC-1C5E201594C7}" destId="{EDDBC01E-1B52-4137-8375-5F90A9AF977A}" srcOrd="0" destOrd="0" parTransId="{1EBF2FE5-4E30-4B71-BBFF-B4A917352F73}" sibTransId="{28E70487-E7FF-4D1B-984B-A4071BDBC23C}"/>
    <dgm:cxn modelId="{2CD94551-2374-439D-BC3E-F0A746905F06}" type="presOf" srcId="{C651F3EB-9686-47EE-A3D4-10A980AE1E52}" destId="{1CE7971D-7028-4872-B53E-809086FD9D72}" srcOrd="0" destOrd="0" presId="urn:microsoft.com/office/officeart/2005/8/layout/orgChart1"/>
    <dgm:cxn modelId="{75E976F7-D250-4A78-848E-ECB72C49958A}" srcId="{C651F3EB-9686-47EE-A3D4-10A980AE1E52}" destId="{FEF4E411-5600-4644-B8DC-1C5E201594C7}" srcOrd="0" destOrd="0" parTransId="{FAB3798F-F10B-42B3-BD82-07C153C64935}" sibTransId="{7024A726-2DC0-4AD9-9068-AA9E9F3CDB63}"/>
    <dgm:cxn modelId="{E237AD83-4E64-40FD-832E-BCB7273EE621}" type="presOf" srcId="{925C3198-E242-4EF3-A835-19386F511787}" destId="{A5523558-2BFD-466B-B4A1-05CB718E9EAD}" srcOrd="0" destOrd="0" presId="urn:microsoft.com/office/officeart/2005/8/layout/orgChart1"/>
    <dgm:cxn modelId="{31509C19-2518-4C98-9BD7-A1F31497FCA2}" type="presOf" srcId="{EDDBC01E-1B52-4137-8375-5F90A9AF977A}" destId="{EC4D0C2C-A1EE-469F-97DE-C38882FF5D10}" srcOrd="1" destOrd="0" presId="urn:microsoft.com/office/officeart/2005/8/layout/orgChart1"/>
    <dgm:cxn modelId="{ABC59289-339E-4103-B2CD-DCCF2A27F095}" type="presOf" srcId="{EDDBC01E-1B52-4137-8375-5F90A9AF977A}" destId="{1FC884AA-60AD-4FD2-BAC0-D075795A57EC}" srcOrd="0" destOrd="0" presId="urn:microsoft.com/office/officeart/2005/8/layout/orgChart1"/>
    <dgm:cxn modelId="{17E5F662-3425-4CB9-A5D6-FE8443CF5F67}" type="presOf" srcId="{1EBF2FE5-4E30-4B71-BBFF-B4A917352F73}" destId="{FE89EAEB-4316-4AA8-83C5-3A4C37E41390}" srcOrd="0" destOrd="0" presId="urn:microsoft.com/office/officeart/2005/8/layout/orgChart1"/>
    <dgm:cxn modelId="{5A90CFE8-21E6-4AAD-B87C-D8CF20E8A0BC}" type="presOf" srcId="{57A74152-E778-49FA-94A9-5D4B895F3967}" destId="{584098C5-16E6-4975-94C1-B899160A4071}" srcOrd="1" destOrd="0" presId="urn:microsoft.com/office/officeart/2005/8/layout/orgChart1"/>
    <dgm:cxn modelId="{E9D2DC89-B473-43C4-9E2C-7A2ADCE74178}" srcId="{FEF4E411-5600-4644-B8DC-1C5E201594C7}" destId="{57A74152-E778-49FA-94A9-5D4B895F3967}" srcOrd="1" destOrd="0" parTransId="{925C3198-E242-4EF3-A835-19386F511787}" sibTransId="{E7C6F05D-6B59-4022-A749-A26EE8CF2FBC}"/>
    <dgm:cxn modelId="{694FB58D-1C4E-4616-9FE9-46C4CC7A4CEF}" type="presParOf" srcId="{1CE7971D-7028-4872-B53E-809086FD9D72}" destId="{BC4D5511-56E1-41E6-88BE-342F8CE60472}" srcOrd="0" destOrd="0" presId="urn:microsoft.com/office/officeart/2005/8/layout/orgChart1"/>
    <dgm:cxn modelId="{AD1D0E11-CEFA-493C-889D-4AA179AC9699}" type="presParOf" srcId="{BC4D5511-56E1-41E6-88BE-342F8CE60472}" destId="{6D402D83-025C-478E-AEE8-3F72A982F050}" srcOrd="0" destOrd="0" presId="urn:microsoft.com/office/officeart/2005/8/layout/orgChart1"/>
    <dgm:cxn modelId="{E10C9C45-89C6-412C-9389-B19A11A809DB}" type="presParOf" srcId="{6D402D83-025C-478E-AEE8-3F72A982F050}" destId="{BA8BE639-FB9A-47E4-9BFE-A43B0BDA2136}" srcOrd="0" destOrd="0" presId="urn:microsoft.com/office/officeart/2005/8/layout/orgChart1"/>
    <dgm:cxn modelId="{633ADC07-2938-408C-9D85-10E7A1EB5B50}" type="presParOf" srcId="{6D402D83-025C-478E-AEE8-3F72A982F050}" destId="{DFA9E3DC-8C8F-4DE3-9B4E-DE26BE7E9BB9}" srcOrd="1" destOrd="0" presId="urn:microsoft.com/office/officeart/2005/8/layout/orgChart1"/>
    <dgm:cxn modelId="{2869095B-F007-4365-87BF-FC147901446E}" type="presParOf" srcId="{BC4D5511-56E1-41E6-88BE-342F8CE60472}" destId="{6AEB15AA-E577-46A4-9F8D-A59DD0775F06}" srcOrd="1" destOrd="0" presId="urn:microsoft.com/office/officeart/2005/8/layout/orgChart1"/>
    <dgm:cxn modelId="{0A4AD926-5274-40EF-9FF0-5BA8CB029522}" type="presParOf" srcId="{6AEB15AA-E577-46A4-9F8D-A59DD0775F06}" destId="{FE89EAEB-4316-4AA8-83C5-3A4C37E41390}" srcOrd="0" destOrd="0" presId="urn:microsoft.com/office/officeart/2005/8/layout/orgChart1"/>
    <dgm:cxn modelId="{6C61709F-F761-447E-A9C9-3A5D4C584BAC}" type="presParOf" srcId="{6AEB15AA-E577-46A4-9F8D-A59DD0775F06}" destId="{0076C115-6C08-4B42-B92A-667BEA1A4432}" srcOrd="1" destOrd="0" presId="urn:microsoft.com/office/officeart/2005/8/layout/orgChart1"/>
    <dgm:cxn modelId="{194051A2-9763-4E2A-9524-0970118DE90D}" type="presParOf" srcId="{0076C115-6C08-4B42-B92A-667BEA1A4432}" destId="{EC8633BF-A2B2-452D-9F2B-D34FFEA99FB8}" srcOrd="0" destOrd="0" presId="urn:microsoft.com/office/officeart/2005/8/layout/orgChart1"/>
    <dgm:cxn modelId="{654CCCA9-85FA-41FB-82E7-66AE028CEB01}" type="presParOf" srcId="{EC8633BF-A2B2-452D-9F2B-D34FFEA99FB8}" destId="{1FC884AA-60AD-4FD2-BAC0-D075795A57EC}" srcOrd="0" destOrd="0" presId="urn:microsoft.com/office/officeart/2005/8/layout/orgChart1"/>
    <dgm:cxn modelId="{1F130875-7A6A-4DEC-A855-E83D2DAE05AF}" type="presParOf" srcId="{EC8633BF-A2B2-452D-9F2B-D34FFEA99FB8}" destId="{EC4D0C2C-A1EE-469F-97DE-C38882FF5D10}" srcOrd="1" destOrd="0" presId="urn:microsoft.com/office/officeart/2005/8/layout/orgChart1"/>
    <dgm:cxn modelId="{01905291-98E4-41D1-BC50-004776FB2521}" type="presParOf" srcId="{0076C115-6C08-4B42-B92A-667BEA1A4432}" destId="{FF960F10-A58E-4CAE-86C3-AAE2418AD1A2}" srcOrd="1" destOrd="0" presId="urn:microsoft.com/office/officeart/2005/8/layout/orgChart1"/>
    <dgm:cxn modelId="{6748D507-EBDC-432D-8D3B-E3180CB614BD}" type="presParOf" srcId="{0076C115-6C08-4B42-B92A-667BEA1A4432}" destId="{AFABC46D-AF56-41CE-9318-762B3C1B35C4}" srcOrd="2" destOrd="0" presId="urn:microsoft.com/office/officeart/2005/8/layout/orgChart1"/>
    <dgm:cxn modelId="{0DD80ED9-80AF-4930-81BB-5D6DE3242CEA}" type="presParOf" srcId="{6AEB15AA-E577-46A4-9F8D-A59DD0775F06}" destId="{A5523558-2BFD-466B-B4A1-05CB718E9EAD}" srcOrd="2" destOrd="0" presId="urn:microsoft.com/office/officeart/2005/8/layout/orgChart1"/>
    <dgm:cxn modelId="{7E984401-BEC8-47A0-A9A7-05C28A12C76F}" type="presParOf" srcId="{6AEB15AA-E577-46A4-9F8D-A59DD0775F06}" destId="{5478EF8E-321B-473A-B529-5EB89E7FE6D3}" srcOrd="3" destOrd="0" presId="urn:microsoft.com/office/officeart/2005/8/layout/orgChart1"/>
    <dgm:cxn modelId="{EF9CE0E6-D3EA-4049-A54D-1DC71E68962F}" type="presParOf" srcId="{5478EF8E-321B-473A-B529-5EB89E7FE6D3}" destId="{5799A6A4-DF68-4732-9DEA-48BE87012DA2}" srcOrd="0" destOrd="0" presId="urn:microsoft.com/office/officeart/2005/8/layout/orgChart1"/>
    <dgm:cxn modelId="{C6377BC1-D64F-436E-B7AB-29502CD92F1E}" type="presParOf" srcId="{5799A6A4-DF68-4732-9DEA-48BE87012DA2}" destId="{97DBCB80-7C4F-406F-92E5-5B2D88C20819}" srcOrd="0" destOrd="0" presId="urn:microsoft.com/office/officeart/2005/8/layout/orgChart1"/>
    <dgm:cxn modelId="{AD40443C-4AB8-4471-98CC-0A153677F548}" type="presParOf" srcId="{5799A6A4-DF68-4732-9DEA-48BE87012DA2}" destId="{584098C5-16E6-4975-94C1-B899160A4071}" srcOrd="1" destOrd="0" presId="urn:microsoft.com/office/officeart/2005/8/layout/orgChart1"/>
    <dgm:cxn modelId="{E3F9DCFD-95B3-4BDC-910A-D8E1BE049D9F}" type="presParOf" srcId="{5478EF8E-321B-473A-B529-5EB89E7FE6D3}" destId="{F11C8F25-0A8B-4082-981B-2F34B06CF2CC}" srcOrd="1" destOrd="0" presId="urn:microsoft.com/office/officeart/2005/8/layout/orgChart1"/>
    <dgm:cxn modelId="{517B2468-8BC2-451D-BE7D-005F2ECAD2A0}" type="presParOf" srcId="{5478EF8E-321B-473A-B529-5EB89E7FE6D3}" destId="{CDCCAAB6-4F5D-476F-9A59-29AE650A5A18}" srcOrd="2" destOrd="0" presId="urn:microsoft.com/office/officeart/2005/8/layout/orgChart1"/>
    <dgm:cxn modelId="{35FB6F77-636B-49F6-B0E7-6B2FBAEDA2DE}" type="presParOf" srcId="{BC4D5511-56E1-41E6-88BE-342F8CE60472}" destId="{5D283ACD-A01B-4D4D-AAED-0C065868BBFD}"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1F3EB-9686-47EE-A3D4-10A980AE1E52}" type="doc">
      <dgm:prSet loTypeId="urn:microsoft.com/office/officeart/2005/8/layout/orgChart1" loCatId="hierarchy" qsTypeId="urn:microsoft.com/office/officeart/2005/8/quickstyle/simple2" qsCatId="simple" csTypeId="urn:microsoft.com/office/officeart/2005/8/colors/accent6_5" csCatId="accent6" phldr="1"/>
      <dgm:spPr/>
      <dgm:t>
        <a:bodyPr/>
        <a:lstStyle/>
        <a:p>
          <a:endParaRPr lang="en-US"/>
        </a:p>
      </dgm:t>
    </dgm:pt>
    <dgm:pt modelId="{B35C269E-2E43-48F4-BEF9-8D9F7A86DBF4}">
      <dgm:prSet phldrT="[Text]" custT="1"/>
      <dgm:spPr/>
      <dgm:t>
        <a:bodyPr/>
        <a:lstStyle/>
        <a:p>
          <a:r>
            <a:rPr lang="en-US" sz="1600" b="1" dirty="0" smtClean="0"/>
            <a:t>Debbie Akers</a:t>
          </a:r>
        </a:p>
        <a:p>
          <a:r>
            <a:rPr lang="en-US" sz="1050" i="1" dirty="0" smtClean="0"/>
            <a:t>Director, Division of Accreditation,       Certification &amp; Education</a:t>
          </a:r>
        </a:p>
        <a:p>
          <a:endParaRPr lang="en-US" sz="1100" i="0" dirty="0" smtClean="0"/>
        </a:p>
        <a:p>
          <a:r>
            <a:rPr lang="en-US" sz="1100" i="0" dirty="0" smtClean="0"/>
            <a:t>Continuing Education	     Certification</a:t>
          </a:r>
        </a:p>
        <a:p>
          <a:r>
            <a:rPr lang="en-US" sz="1100" i="0" dirty="0" smtClean="0"/>
            <a:t>National Registry Liaison     Medical Direction Committee</a:t>
          </a:r>
        </a:p>
      </dgm:t>
    </dgm:pt>
    <dgm:pt modelId="{D24DC49B-CBF1-410A-A01B-7E4EE8D96F16}" type="parTrans" cxnId="{8AA0EC13-31CC-4863-9937-CCD3A2D3DDE1}">
      <dgm:prSet/>
      <dgm:spPr/>
      <dgm:t>
        <a:bodyPr/>
        <a:lstStyle/>
        <a:p>
          <a:endParaRPr lang="en-US"/>
        </a:p>
      </dgm:t>
    </dgm:pt>
    <dgm:pt modelId="{E7B6B9D5-6300-40EF-9851-288A4A8E9731}" type="sibTrans" cxnId="{8AA0EC13-31CC-4863-9937-CCD3A2D3DDE1}">
      <dgm:prSet/>
      <dgm:spPr/>
      <dgm:t>
        <a:bodyPr/>
        <a:lstStyle/>
        <a:p>
          <a:endParaRPr lang="en-US"/>
        </a:p>
      </dgm:t>
    </dgm:pt>
    <dgm:pt modelId="{80F85673-8145-4EA0-8819-3280809D63AA}">
      <dgm:prSet phldrT="[Text]" custT="1"/>
      <dgm:spPr/>
      <dgm:t>
        <a:bodyPr/>
        <a:lstStyle/>
        <a:p>
          <a:pPr algn="ctr"/>
          <a:r>
            <a:rPr lang="en-US" sz="1600" b="1" dirty="0" smtClean="0"/>
            <a:t>Toni Twyman</a:t>
          </a:r>
        </a:p>
        <a:p>
          <a:pPr algn="ctr"/>
          <a:endParaRPr lang="en-US" sz="1200" i="0" dirty="0" smtClean="0"/>
        </a:p>
        <a:p>
          <a:pPr algn="ctr"/>
          <a:r>
            <a:rPr lang="en-US" sz="1200" i="0" dirty="0" smtClean="0"/>
            <a:t>Certification Issues     Testing Problems</a:t>
          </a:r>
        </a:p>
        <a:p>
          <a:pPr algn="ctr"/>
          <a:r>
            <a:rPr lang="en-US" sz="1200" i="0" dirty="0" smtClean="0"/>
            <a:t>Challenges/Reciprocity/Legal Recognition</a:t>
          </a:r>
        </a:p>
      </dgm:t>
    </dgm:pt>
    <dgm:pt modelId="{5DEE10B3-6F8F-4159-9B9D-83E2DE6D246C}" type="parTrans" cxnId="{A9D0153B-37B0-45FC-8906-F78C417D7B75}">
      <dgm:prSet/>
      <dgm:spPr/>
      <dgm:t>
        <a:bodyPr/>
        <a:lstStyle/>
        <a:p>
          <a:endParaRPr lang="en-US"/>
        </a:p>
      </dgm:t>
    </dgm:pt>
    <dgm:pt modelId="{776C5C8A-A133-4900-BCA0-3F7A736F32C3}" type="sibTrans" cxnId="{A9D0153B-37B0-45FC-8906-F78C417D7B75}">
      <dgm:prSet/>
      <dgm:spPr/>
      <dgm:t>
        <a:bodyPr/>
        <a:lstStyle/>
        <a:p>
          <a:endParaRPr lang="en-US"/>
        </a:p>
      </dgm:t>
    </dgm:pt>
    <dgm:pt modelId="{0DCCD511-4A11-40F6-8467-CCE2ED99FDB1}">
      <dgm:prSet phldrT="[Text]" custT="1"/>
      <dgm:spPr/>
      <dgm:t>
        <a:bodyPr/>
        <a:lstStyle/>
        <a:p>
          <a:pPr algn="ctr"/>
          <a:r>
            <a:rPr lang="en-US" sz="1600" b="1" dirty="0" smtClean="0"/>
            <a:t>Norma Howard</a:t>
          </a:r>
        </a:p>
        <a:p>
          <a:pPr algn="ctr"/>
          <a:endParaRPr lang="en-US" sz="1200" i="0" dirty="0" smtClean="0"/>
        </a:p>
        <a:p>
          <a:pPr algn="ctr"/>
          <a:r>
            <a:rPr lang="en-US" sz="1200" i="0" dirty="0" smtClean="0"/>
            <a:t>General Information     CE Questions</a:t>
          </a:r>
        </a:p>
        <a:p>
          <a:pPr algn="ctr"/>
          <a:r>
            <a:rPr lang="en-US" sz="1200" i="0" dirty="0" smtClean="0"/>
            <a:t>Re-Entry Inquires     CE Report Problems</a:t>
          </a:r>
        </a:p>
      </dgm:t>
    </dgm:pt>
    <dgm:pt modelId="{E43CE619-B77E-4CE0-87E5-7C052114EC55}" type="parTrans" cxnId="{B4E79924-F09A-45A0-9E9C-79753275ACEF}">
      <dgm:prSet/>
      <dgm:spPr/>
      <dgm:t>
        <a:bodyPr/>
        <a:lstStyle/>
        <a:p>
          <a:endParaRPr lang="en-US"/>
        </a:p>
      </dgm:t>
    </dgm:pt>
    <dgm:pt modelId="{E54BEB2B-2153-4A2F-BDB2-116F0B658BCA}" type="sibTrans" cxnId="{B4E79924-F09A-45A0-9E9C-79753275ACEF}">
      <dgm:prSet/>
      <dgm:spPr/>
      <dgm:t>
        <a:bodyPr/>
        <a:lstStyle/>
        <a:p>
          <a:endParaRPr lang="en-US"/>
        </a:p>
      </dgm:t>
    </dgm:pt>
    <dgm:pt modelId="{AEDF4CF5-B93F-445F-A4A9-E65C10493EAE}">
      <dgm:prSet custT="1"/>
      <dgm:spPr/>
      <dgm:t>
        <a:bodyPr/>
        <a:lstStyle/>
        <a:p>
          <a:r>
            <a:rPr lang="en-US" sz="1600" dirty="0" smtClean="0"/>
            <a:t>Jackie Hunter</a:t>
          </a:r>
        </a:p>
        <a:p>
          <a:endParaRPr lang="en-US" sz="1200" dirty="0" smtClean="0"/>
        </a:p>
        <a:p>
          <a:r>
            <a:rPr lang="en-US" sz="1200" dirty="0" smtClean="0"/>
            <a:t>EMS Scholarship    </a:t>
          </a:r>
        </a:p>
        <a:p>
          <a:r>
            <a:rPr lang="en-US" sz="1200" dirty="0" smtClean="0"/>
            <a:t>Accreditation Site Visit Coordinator</a:t>
          </a:r>
          <a:endParaRPr lang="en-US" sz="1200" dirty="0"/>
        </a:p>
      </dgm:t>
    </dgm:pt>
    <dgm:pt modelId="{64D80DBE-DF78-4A55-9C5B-9D14BD008773}" type="parTrans" cxnId="{6682ADC7-CEEB-4B3A-A162-D67266063A65}">
      <dgm:prSet/>
      <dgm:spPr/>
      <dgm:t>
        <a:bodyPr/>
        <a:lstStyle/>
        <a:p>
          <a:endParaRPr lang="en-US"/>
        </a:p>
      </dgm:t>
    </dgm:pt>
    <dgm:pt modelId="{E9DCCD2F-1086-4005-BE16-45A66E1BA34B}" type="sibTrans" cxnId="{6682ADC7-CEEB-4B3A-A162-D67266063A65}">
      <dgm:prSet/>
      <dgm:spPr/>
      <dgm:t>
        <a:bodyPr/>
        <a:lstStyle/>
        <a:p>
          <a:endParaRPr lang="en-US"/>
        </a:p>
      </dgm:t>
    </dgm:pt>
    <dgm:pt modelId="{1CE7971D-7028-4872-B53E-809086FD9D72}" type="pres">
      <dgm:prSet presAssocID="{C651F3EB-9686-47EE-A3D4-10A980AE1E52}" presName="hierChild1" presStyleCnt="0">
        <dgm:presLayoutVars>
          <dgm:orgChart val="1"/>
          <dgm:chPref val="1"/>
          <dgm:dir/>
          <dgm:animOne val="branch"/>
          <dgm:animLvl val="lvl"/>
          <dgm:resizeHandles/>
        </dgm:presLayoutVars>
      </dgm:prSet>
      <dgm:spPr/>
      <dgm:t>
        <a:bodyPr/>
        <a:lstStyle/>
        <a:p>
          <a:endParaRPr lang="en-US"/>
        </a:p>
      </dgm:t>
    </dgm:pt>
    <dgm:pt modelId="{E7B483FE-9BE8-4CA4-8D26-CA67EEA78698}" type="pres">
      <dgm:prSet presAssocID="{B35C269E-2E43-48F4-BEF9-8D9F7A86DBF4}" presName="hierRoot1" presStyleCnt="0">
        <dgm:presLayoutVars>
          <dgm:hierBranch val="init"/>
        </dgm:presLayoutVars>
      </dgm:prSet>
      <dgm:spPr/>
      <dgm:t>
        <a:bodyPr/>
        <a:lstStyle/>
        <a:p>
          <a:endParaRPr lang="en-US"/>
        </a:p>
      </dgm:t>
    </dgm:pt>
    <dgm:pt modelId="{43E8860F-A5FF-4C50-87F4-769FEEA21E01}" type="pres">
      <dgm:prSet presAssocID="{B35C269E-2E43-48F4-BEF9-8D9F7A86DBF4}" presName="rootComposite1" presStyleCnt="0"/>
      <dgm:spPr/>
      <dgm:t>
        <a:bodyPr/>
        <a:lstStyle/>
        <a:p>
          <a:endParaRPr lang="en-US"/>
        </a:p>
      </dgm:t>
    </dgm:pt>
    <dgm:pt modelId="{6307BAC2-6D97-4152-B257-B195333D7EA2}" type="pres">
      <dgm:prSet presAssocID="{B35C269E-2E43-48F4-BEF9-8D9F7A86DBF4}" presName="rootText1" presStyleLbl="node0" presStyleIdx="0" presStyleCnt="1">
        <dgm:presLayoutVars>
          <dgm:chPref val="3"/>
        </dgm:presLayoutVars>
      </dgm:prSet>
      <dgm:spPr/>
      <dgm:t>
        <a:bodyPr/>
        <a:lstStyle/>
        <a:p>
          <a:endParaRPr lang="en-US"/>
        </a:p>
      </dgm:t>
    </dgm:pt>
    <dgm:pt modelId="{B120C9C5-E8CC-4246-A037-7E046B40FFB2}" type="pres">
      <dgm:prSet presAssocID="{B35C269E-2E43-48F4-BEF9-8D9F7A86DBF4}" presName="rootConnector1" presStyleLbl="node1" presStyleIdx="0" presStyleCnt="0"/>
      <dgm:spPr/>
      <dgm:t>
        <a:bodyPr/>
        <a:lstStyle/>
        <a:p>
          <a:endParaRPr lang="en-US"/>
        </a:p>
      </dgm:t>
    </dgm:pt>
    <dgm:pt modelId="{13B31433-9D86-4835-8794-676EADE897AC}" type="pres">
      <dgm:prSet presAssocID="{B35C269E-2E43-48F4-BEF9-8D9F7A86DBF4}" presName="hierChild2" presStyleCnt="0"/>
      <dgm:spPr/>
      <dgm:t>
        <a:bodyPr/>
        <a:lstStyle/>
        <a:p>
          <a:endParaRPr lang="en-US"/>
        </a:p>
      </dgm:t>
    </dgm:pt>
    <dgm:pt modelId="{135919EF-FF47-4330-AC54-B9BBE071337A}" type="pres">
      <dgm:prSet presAssocID="{5DEE10B3-6F8F-4159-9B9D-83E2DE6D246C}" presName="Name37" presStyleLbl="parChTrans1D2" presStyleIdx="0" presStyleCnt="3"/>
      <dgm:spPr/>
      <dgm:t>
        <a:bodyPr/>
        <a:lstStyle/>
        <a:p>
          <a:endParaRPr lang="en-US"/>
        </a:p>
      </dgm:t>
    </dgm:pt>
    <dgm:pt modelId="{29A7B2B8-B460-4C1A-9628-D936AE9DF926}" type="pres">
      <dgm:prSet presAssocID="{80F85673-8145-4EA0-8819-3280809D63AA}" presName="hierRoot2" presStyleCnt="0">
        <dgm:presLayoutVars>
          <dgm:hierBranch val="r"/>
        </dgm:presLayoutVars>
      </dgm:prSet>
      <dgm:spPr/>
      <dgm:t>
        <a:bodyPr/>
        <a:lstStyle/>
        <a:p>
          <a:endParaRPr lang="en-US"/>
        </a:p>
      </dgm:t>
    </dgm:pt>
    <dgm:pt modelId="{5E047FBD-7B65-49B2-9AD9-E10C597EDACB}" type="pres">
      <dgm:prSet presAssocID="{80F85673-8145-4EA0-8819-3280809D63AA}" presName="rootComposite" presStyleCnt="0"/>
      <dgm:spPr/>
      <dgm:t>
        <a:bodyPr/>
        <a:lstStyle/>
        <a:p>
          <a:endParaRPr lang="en-US"/>
        </a:p>
      </dgm:t>
    </dgm:pt>
    <dgm:pt modelId="{807F0F65-FAA6-4E39-86F7-1284FA5B08E0}" type="pres">
      <dgm:prSet presAssocID="{80F85673-8145-4EA0-8819-3280809D63AA}" presName="rootText" presStyleLbl="node2" presStyleIdx="0" presStyleCnt="3">
        <dgm:presLayoutVars>
          <dgm:chPref val="3"/>
        </dgm:presLayoutVars>
      </dgm:prSet>
      <dgm:spPr/>
      <dgm:t>
        <a:bodyPr/>
        <a:lstStyle/>
        <a:p>
          <a:endParaRPr lang="en-US"/>
        </a:p>
      </dgm:t>
    </dgm:pt>
    <dgm:pt modelId="{E2FA7A2B-8B98-439F-AB06-48BF07F8E096}" type="pres">
      <dgm:prSet presAssocID="{80F85673-8145-4EA0-8819-3280809D63AA}" presName="rootConnector" presStyleLbl="node2" presStyleIdx="0" presStyleCnt="3"/>
      <dgm:spPr/>
      <dgm:t>
        <a:bodyPr/>
        <a:lstStyle/>
        <a:p>
          <a:endParaRPr lang="en-US"/>
        </a:p>
      </dgm:t>
    </dgm:pt>
    <dgm:pt modelId="{10AE68C6-F319-4A7F-9B67-8B327AE19394}" type="pres">
      <dgm:prSet presAssocID="{80F85673-8145-4EA0-8819-3280809D63AA}" presName="hierChild4" presStyleCnt="0"/>
      <dgm:spPr/>
      <dgm:t>
        <a:bodyPr/>
        <a:lstStyle/>
        <a:p>
          <a:endParaRPr lang="en-US"/>
        </a:p>
      </dgm:t>
    </dgm:pt>
    <dgm:pt modelId="{64963712-8D4F-41B3-87CE-66E9493F5665}" type="pres">
      <dgm:prSet presAssocID="{80F85673-8145-4EA0-8819-3280809D63AA}" presName="hierChild5" presStyleCnt="0"/>
      <dgm:spPr/>
      <dgm:t>
        <a:bodyPr/>
        <a:lstStyle/>
        <a:p>
          <a:endParaRPr lang="en-US"/>
        </a:p>
      </dgm:t>
    </dgm:pt>
    <dgm:pt modelId="{284EC6FD-D8E2-41DF-88C3-FFC313E67429}" type="pres">
      <dgm:prSet presAssocID="{E43CE619-B77E-4CE0-87E5-7C052114EC55}" presName="Name37" presStyleLbl="parChTrans1D2" presStyleIdx="1" presStyleCnt="3"/>
      <dgm:spPr/>
      <dgm:t>
        <a:bodyPr/>
        <a:lstStyle/>
        <a:p>
          <a:endParaRPr lang="en-US"/>
        </a:p>
      </dgm:t>
    </dgm:pt>
    <dgm:pt modelId="{9D5701A6-4E56-475D-B401-EED470EF8108}" type="pres">
      <dgm:prSet presAssocID="{0DCCD511-4A11-40F6-8467-CCE2ED99FDB1}" presName="hierRoot2" presStyleCnt="0">
        <dgm:presLayoutVars>
          <dgm:hierBranch val="r"/>
        </dgm:presLayoutVars>
      </dgm:prSet>
      <dgm:spPr/>
      <dgm:t>
        <a:bodyPr/>
        <a:lstStyle/>
        <a:p>
          <a:endParaRPr lang="en-US"/>
        </a:p>
      </dgm:t>
    </dgm:pt>
    <dgm:pt modelId="{FECD1FFB-3317-4A59-979A-8F1604F4F6EE}" type="pres">
      <dgm:prSet presAssocID="{0DCCD511-4A11-40F6-8467-CCE2ED99FDB1}" presName="rootComposite" presStyleCnt="0"/>
      <dgm:spPr/>
      <dgm:t>
        <a:bodyPr/>
        <a:lstStyle/>
        <a:p>
          <a:endParaRPr lang="en-US"/>
        </a:p>
      </dgm:t>
    </dgm:pt>
    <dgm:pt modelId="{E0B89A19-E8CD-46EF-B0F6-9E333F8C9D3D}" type="pres">
      <dgm:prSet presAssocID="{0DCCD511-4A11-40F6-8467-CCE2ED99FDB1}" presName="rootText" presStyleLbl="node2" presStyleIdx="1" presStyleCnt="3">
        <dgm:presLayoutVars>
          <dgm:chPref val="3"/>
        </dgm:presLayoutVars>
      </dgm:prSet>
      <dgm:spPr/>
      <dgm:t>
        <a:bodyPr/>
        <a:lstStyle/>
        <a:p>
          <a:endParaRPr lang="en-US"/>
        </a:p>
      </dgm:t>
    </dgm:pt>
    <dgm:pt modelId="{A1708A9C-7367-4F50-AD97-7FD5635E4872}" type="pres">
      <dgm:prSet presAssocID="{0DCCD511-4A11-40F6-8467-CCE2ED99FDB1}" presName="rootConnector" presStyleLbl="node2" presStyleIdx="1" presStyleCnt="3"/>
      <dgm:spPr/>
      <dgm:t>
        <a:bodyPr/>
        <a:lstStyle/>
        <a:p>
          <a:endParaRPr lang="en-US"/>
        </a:p>
      </dgm:t>
    </dgm:pt>
    <dgm:pt modelId="{52341A0A-0439-41AD-9203-5783C006BD47}" type="pres">
      <dgm:prSet presAssocID="{0DCCD511-4A11-40F6-8467-CCE2ED99FDB1}" presName="hierChild4" presStyleCnt="0"/>
      <dgm:spPr/>
      <dgm:t>
        <a:bodyPr/>
        <a:lstStyle/>
        <a:p>
          <a:endParaRPr lang="en-US"/>
        </a:p>
      </dgm:t>
    </dgm:pt>
    <dgm:pt modelId="{14D1271C-9ECC-40AE-B72A-7DE698F2E08E}" type="pres">
      <dgm:prSet presAssocID="{0DCCD511-4A11-40F6-8467-CCE2ED99FDB1}" presName="hierChild5" presStyleCnt="0"/>
      <dgm:spPr/>
      <dgm:t>
        <a:bodyPr/>
        <a:lstStyle/>
        <a:p>
          <a:endParaRPr lang="en-US"/>
        </a:p>
      </dgm:t>
    </dgm:pt>
    <dgm:pt modelId="{0B2C3C48-B06B-458B-B2EE-E4F24216E9D3}" type="pres">
      <dgm:prSet presAssocID="{64D80DBE-DF78-4A55-9C5B-9D14BD008773}" presName="Name37" presStyleLbl="parChTrans1D2" presStyleIdx="2" presStyleCnt="3"/>
      <dgm:spPr/>
      <dgm:t>
        <a:bodyPr/>
        <a:lstStyle/>
        <a:p>
          <a:endParaRPr lang="en-US"/>
        </a:p>
      </dgm:t>
    </dgm:pt>
    <dgm:pt modelId="{1EBD5C73-A312-4600-A1FE-45AFCFAEE0F1}" type="pres">
      <dgm:prSet presAssocID="{AEDF4CF5-B93F-445F-A4A9-E65C10493EAE}" presName="hierRoot2" presStyleCnt="0">
        <dgm:presLayoutVars>
          <dgm:hierBranch val="init"/>
        </dgm:presLayoutVars>
      </dgm:prSet>
      <dgm:spPr/>
    </dgm:pt>
    <dgm:pt modelId="{3F6E8A94-2A3F-46D9-849F-AC10B205B9DC}" type="pres">
      <dgm:prSet presAssocID="{AEDF4CF5-B93F-445F-A4A9-E65C10493EAE}" presName="rootComposite" presStyleCnt="0"/>
      <dgm:spPr/>
    </dgm:pt>
    <dgm:pt modelId="{8A62E8FE-F606-4CBB-8E5C-60777A01844E}" type="pres">
      <dgm:prSet presAssocID="{AEDF4CF5-B93F-445F-A4A9-E65C10493EAE}" presName="rootText" presStyleLbl="node2" presStyleIdx="2" presStyleCnt="3" custLinFactNeighborX="563" custLinFactNeighborY="-583">
        <dgm:presLayoutVars>
          <dgm:chPref val="3"/>
        </dgm:presLayoutVars>
      </dgm:prSet>
      <dgm:spPr/>
      <dgm:t>
        <a:bodyPr/>
        <a:lstStyle/>
        <a:p>
          <a:endParaRPr lang="en-US"/>
        </a:p>
      </dgm:t>
    </dgm:pt>
    <dgm:pt modelId="{02F2D636-73DE-4946-A0E8-5BB6CAB698DD}" type="pres">
      <dgm:prSet presAssocID="{AEDF4CF5-B93F-445F-A4A9-E65C10493EAE}" presName="rootConnector" presStyleLbl="node2" presStyleIdx="2" presStyleCnt="3"/>
      <dgm:spPr/>
      <dgm:t>
        <a:bodyPr/>
        <a:lstStyle/>
        <a:p>
          <a:endParaRPr lang="en-US"/>
        </a:p>
      </dgm:t>
    </dgm:pt>
    <dgm:pt modelId="{40C2188D-0766-4CBD-95B7-12A98352F9B1}" type="pres">
      <dgm:prSet presAssocID="{AEDF4CF5-B93F-445F-A4A9-E65C10493EAE}" presName="hierChild4" presStyleCnt="0"/>
      <dgm:spPr/>
    </dgm:pt>
    <dgm:pt modelId="{A1A6002F-B42D-4D8C-AA91-62DCB60CDCED}" type="pres">
      <dgm:prSet presAssocID="{AEDF4CF5-B93F-445F-A4A9-E65C10493EAE}" presName="hierChild5" presStyleCnt="0"/>
      <dgm:spPr/>
    </dgm:pt>
    <dgm:pt modelId="{9D0CA7EB-4610-4120-BF07-422BEA0A1DD2}" type="pres">
      <dgm:prSet presAssocID="{B35C269E-2E43-48F4-BEF9-8D9F7A86DBF4}" presName="hierChild3" presStyleCnt="0"/>
      <dgm:spPr/>
      <dgm:t>
        <a:bodyPr/>
        <a:lstStyle/>
        <a:p>
          <a:endParaRPr lang="en-US"/>
        </a:p>
      </dgm:t>
    </dgm:pt>
  </dgm:ptLst>
  <dgm:cxnLst>
    <dgm:cxn modelId="{A7F47068-397D-4FD9-B6A4-867DB01A7600}" type="presOf" srcId="{B35C269E-2E43-48F4-BEF9-8D9F7A86DBF4}" destId="{B120C9C5-E8CC-4246-A037-7E046B40FFB2}" srcOrd="1" destOrd="0" presId="urn:microsoft.com/office/officeart/2005/8/layout/orgChart1"/>
    <dgm:cxn modelId="{2CD94551-2374-439D-BC3E-F0A746905F06}" type="presOf" srcId="{C651F3EB-9686-47EE-A3D4-10A980AE1E52}" destId="{1CE7971D-7028-4872-B53E-809086FD9D72}" srcOrd="0" destOrd="0" presId="urn:microsoft.com/office/officeart/2005/8/layout/orgChart1"/>
    <dgm:cxn modelId="{74FE4237-B2B6-4519-9849-9CCB600040E8}" type="presOf" srcId="{80F85673-8145-4EA0-8819-3280809D63AA}" destId="{E2FA7A2B-8B98-439F-AB06-48BF07F8E096}" srcOrd="1" destOrd="0" presId="urn:microsoft.com/office/officeart/2005/8/layout/orgChart1"/>
    <dgm:cxn modelId="{E54D1439-D1B5-4C18-99C9-D150BFE4933E}" type="presOf" srcId="{5DEE10B3-6F8F-4159-9B9D-83E2DE6D246C}" destId="{135919EF-FF47-4330-AC54-B9BBE071337A}" srcOrd="0" destOrd="0" presId="urn:microsoft.com/office/officeart/2005/8/layout/orgChart1"/>
    <dgm:cxn modelId="{4870F70D-68C5-4A87-85C3-F8F820ECFF67}" type="presOf" srcId="{E43CE619-B77E-4CE0-87E5-7C052114EC55}" destId="{284EC6FD-D8E2-41DF-88C3-FFC313E67429}" srcOrd="0" destOrd="0" presId="urn:microsoft.com/office/officeart/2005/8/layout/orgChart1"/>
    <dgm:cxn modelId="{A9D0153B-37B0-45FC-8906-F78C417D7B75}" srcId="{B35C269E-2E43-48F4-BEF9-8D9F7A86DBF4}" destId="{80F85673-8145-4EA0-8819-3280809D63AA}" srcOrd="0" destOrd="0" parTransId="{5DEE10B3-6F8F-4159-9B9D-83E2DE6D246C}" sibTransId="{776C5C8A-A133-4900-BCA0-3F7A736F32C3}"/>
    <dgm:cxn modelId="{1CE87F39-96B8-4C7F-8237-F789197F3F0A}" type="presOf" srcId="{0DCCD511-4A11-40F6-8467-CCE2ED99FDB1}" destId="{A1708A9C-7367-4F50-AD97-7FD5635E4872}" srcOrd="1" destOrd="0" presId="urn:microsoft.com/office/officeart/2005/8/layout/orgChart1"/>
    <dgm:cxn modelId="{6682ADC7-CEEB-4B3A-A162-D67266063A65}" srcId="{B35C269E-2E43-48F4-BEF9-8D9F7A86DBF4}" destId="{AEDF4CF5-B93F-445F-A4A9-E65C10493EAE}" srcOrd="2" destOrd="0" parTransId="{64D80DBE-DF78-4A55-9C5B-9D14BD008773}" sibTransId="{E9DCCD2F-1086-4005-BE16-45A66E1BA34B}"/>
    <dgm:cxn modelId="{67FE68C0-ACF0-4417-BAE3-808E6BE06A29}" type="presOf" srcId="{80F85673-8145-4EA0-8819-3280809D63AA}" destId="{807F0F65-FAA6-4E39-86F7-1284FA5B08E0}" srcOrd="0" destOrd="0" presId="urn:microsoft.com/office/officeart/2005/8/layout/orgChart1"/>
    <dgm:cxn modelId="{2D7CFECA-0702-4B88-9B95-204262E96DAE}" type="presOf" srcId="{AEDF4CF5-B93F-445F-A4A9-E65C10493EAE}" destId="{02F2D636-73DE-4946-A0E8-5BB6CAB698DD}" srcOrd="1" destOrd="0" presId="urn:microsoft.com/office/officeart/2005/8/layout/orgChart1"/>
    <dgm:cxn modelId="{8AA0EC13-31CC-4863-9937-CCD3A2D3DDE1}" srcId="{C651F3EB-9686-47EE-A3D4-10A980AE1E52}" destId="{B35C269E-2E43-48F4-BEF9-8D9F7A86DBF4}" srcOrd="0" destOrd="0" parTransId="{D24DC49B-CBF1-410A-A01B-7E4EE8D96F16}" sibTransId="{E7B6B9D5-6300-40EF-9851-288A4A8E9731}"/>
    <dgm:cxn modelId="{82C0A330-CC43-4D27-85EA-D2CBCF73CF28}" type="presOf" srcId="{0DCCD511-4A11-40F6-8467-CCE2ED99FDB1}" destId="{E0B89A19-E8CD-46EF-B0F6-9E333F8C9D3D}" srcOrd="0" destOrd="0" presId="urn:microsoft.com/office/officeart/2005/8/layout/orgChart1"/>
    <dgm:cxn modelId="{8B973CB6-3B67-4A9F-91D5-AA7615A6C02E}" type="presOf" srcId="{AEDF4CF5-B93F-445F-A4A9-E65C10493EAE}" destId="{8A62E8FE-F606-4CBB-8E5C-60777A01844E}" srcOrd="0" destOrd="0" presId="urn:microsoft.com/office/officeart/2005/8/layout/orgChart1"/>
    <dgm:cxn modelId="{88F2C980-2391-462F-8608-BE0F0B84DA1B}" type="presOf" srcId="{B35C269E-2E43-48F4-BEF9-8D9F7A86DBF4}" destId="{6307BAC2-6D97-4152-B257-B195333D7EA2}" srcOrd="0" destOrd="0" presId="urn:microsoft.com/office/officeart/2005/8/layout/orgChart1"/>
    <dgm:cxn modelId="{DD50C576-FE19-418E-A51B-6F3DA7CF929F}" type="presOf" srcId="{64D80DBE-DF78-4A55-9C5B-9D14BD008773}" destId="{0B2C3C48-B06B-458B-B2EE-E4F24216E9D3}" srcOrd="0" destOrd="0" presId="urn:microsoft.com/office/officeart/2005/8/layout/orgChart1"/>
    <dgm:cxn modelId="{B4E79924-F09A-45A0-9E9C-79753275ACEF}" srcId="{B35C269E-2E43-48F4-BEF9-8D9F7A86DBF4}" destId="{0DCCD511-4A11-40F6-8467-CCE2ED99FDB1}" srcOrd="1" destOrd="0" parTransId="{E43CE619-B77E-4CE0-87E5-7C052114EC55}" sibTransId="{E54BEB2B-2153-4A2F-BDB2-116F0B658BCA}"/>
    <dgm:cxn modelId="{D4ACEEFE-0FD7-4863-8F9C-507DB2B3D0DA}" type="presParOf" srcId="{1CE7971D-7028-4872-B53E-809086FD9D72}" destId="{E7B483FE-9BE8-4CA4-8D26-CA67EEA78698}" srcOrd="0" destOrd="0" presId="urn:microsoft.com/office/officeart/2005/8/layout/orgChart1"/>
    <dgm:cxn modelId="{22B5ED1C-FF57-462B-A6EC-35D22301246D}" type="presParOf" srcId="{E7B483FE-9BE8-4CA4-8D26-CA67EEA78698}" destId="{43E8860F-A5FF-4C50-87F4-769FEEA21E01}" srcOrd="0" destOrd="0" presId="urn:microsoft.com/office/officeart/2005/8/layout/orgChart1"/>
    <dgm:cxn modelId="{10BE379D-A81F-432E-A1BB-D9FFDC7C7533}" type="presParOf" srcId="{43E8860F-A5FF-4C50-87F4-769FEEA21E01}" destId="{6307BAC2-6D97-4152-B257-B195333D7EA2}" srcOrd="0" destOrd="0" presId="urn:microsoft.com/office/officeart/2005/8/layout/orgChart1"/>
    <dgm:cxn modelId="{7DE76A2E-32E5-48B0-B865-4985E4E59AAE}" type="presParOf" srcId="{43E8860F-A5FF-4C50-87F4-769FEEA21E01}" destId="{B120C9C5-E8CC-4246-A037-7E046B40FFB2}" srcOrd="1" destOrd="0" presId="urn:microsoft.com/office/officeart/2005/8/layout/orgChart1"/>
    <dgm:cxn modelId="{E45AFA7A-1F92-41C8-B0F3-8614AE4E1783}" type="presParOf" srcId="{E7B483FE-9BE8-4CA4-8D26-CA67EEA78698}" destId="{13B31433-9D86-4835-8794-676EADE897AC}" srcOrd="1" destOrd="0" presId="urn:microsoft.com/office/officeart/2005/8/layout/orgChart1"/>
    <dgm:cxn modelId="{7A928C49-1294-4424-872A-C4D6F38BDBE1}" type="presParOf" srcId="{13B31433-9D86-4835-8794-676EADE897AC}" destId="{135919EF-FF47-4330-AC54-B9BBE071337A}" srcOrd="0" destOrd="0" presId="urn:microsoft.com/office/officeart/2005/8/layout/orgChart1"/>
    <dgm:cxn modelId="{DB8EC09C-66AA-41C9-8D91-27433FA700D6}" type="presParOf" srcId="{13B31433-9D86-4835-8794-676EADE897AC}" destId="{29A7B2B8-B460-4C1A-9628-D936AE9DF926}" srcOrd="1" destOrd="0" presId="urn:microsoft.com/office/officeart/2005/8/layout/orgChart1"/>
    <dgm:cxn modelId="{A23F87F3-F37A-4649-BBDB-5A98FCA80E0A}" type="presParOf" srcId="{29A7B2B8-B460-4C1A-9628-D936AE9DF926}" destId="{5E047FBD-7B65-49B2-9AD9-E10C597EDACB}" srcOrd="0" destOrd="0" presId="urn:microsoft.com/office/officeart/2005/8/layout/orgChart1"/>
    <dgm:cxn modelId="{D16A2EB7-9E48-41AA-84C4-CA8A123EA6B3}" type="presParOf" srcId="{5E047FBD-7B65-49B2-9AD9-E10C597EDACB}" destId="{807F0F65-FAA6-4E39-86F7-1284FA5B08E0}" srcOrd="0" destOrd="0" presId="urn:microsoft.com/office/officeart/2005/8/layout/orgChart1"/>
    <dgm:cxn modelId="{43415865-A681-482D-B15F-58243D883337}" type="presParOf" srcId="{5E047FBD-7B65-49B2-9AD9-E10C597EDACB}" destId="{E2FA7A2B-8B98-439F-AB06-48BF07F8E096}" srcOrd="1" destOrd="0" presId="urn:microsoft.com/office/officeart/2005/8/layout/orgChart1"/>
    <dgm:cxn modelId="{B2F65F4E-D290-43A2-83AE-EC9133F759BF}" type="presParOf" srcId="{29A7B2B8-B460-4C1A-9628-D936AE9DF926}" destId="{10AE68C6-F319-4A7F-9B67-8B327AE19394}" srcOrd="1" destOrd="0" presId="urn:microsoft.com/office/officeart/2005/8/layout/orgChart1"/>
    <dgm:cxn modelId="{5DDC3523-F09B-4E75-9CD0-E4E8D9E071D2}" type="presParOf" srcId="{29A7B2B8-B460-4C1A-9628-D936AE9DF926}" destId="{64963712-8D4F-41B3-87CE-66E9493F5665}" srcOrd="2" destOrd="0" presId="urn:microsoft.com/office/officeart/2005/8/layout/orgChart1"/>
    <dgm:cxn modelId="{DEFACBD1-447E-4542-95EA-1AB657899F38}" type="presParOf" srcId="{13B31433-9D86-4835-8794-676EADE897AC}" destId="{284EC6FD-D8E2-41DF-88C3-FFC313E67429}" srcOrd="2" destOrd="0" presId="urn:microsoft.com/office/officeart/2005/8/layout/orgChart1"/>
    <dgm:cxn modelId="{49D3E253-9471-428E-94E2-6C35070C964E}" type="presParOf" srcId="{13B31433-9D86-4835-8794-676EADE897AC}" destId="{9D5701A6-4E56-475D-B401-EED470EF8108}" srcOrd="3" destOrd="0" presId="urn:microsoft.com/office/officeart/2005/8/layout/orgChart1"/>
    <dgm:cxn modelId="{0DB9EF04-6CBE-42FC-ACD4-BEA796F75C23}" type="presParOf" srcId="{9D5701A6-4E56-475D-B401-EED470EF8108}" destId="{FECD1FFB-3317-4A59-979A-8F1604F4F6EE}" srcOrd="0" destOrd="0" presId="urn:microsoft.com/office/officeart/2005/8/layout/orgChart1"/>
    <dgm:cxn modelId="{3E2F6F4D-CEDD-490A-8235-6B416AF287E5}" type="presParOf" srcId="{FECD1FFB-3317-4A59-979A-8F1604F4F6EE}" destId="{E0B89A19-E8CD-46EF-B0F6-9E333F8C9D3D}" srcOrd="0" destOrd="0" presId="urn:microsoft.com/office/officeart/2005/8/layout/orgChart1"/>
    <dgm:cxn modelId="{BFAE50C3-F42C-4241-A29E-F5A43C7ACF82}" type="presParOf" srcId="{FECD1FFB-3317-4A59-979A-8F1604F4F6EE}" destId="{A1708A9C-7367-4F50-AD97-7FD5635E4872}" srcOrd="1" destOrd="0" presId="urn:microsoft.com/office/officeart/2005/8/layout/orgChart1"/>
    <dgm:cxn modelId="{8C9D5BC5-D58B-4E8C-87F1-A90E5EC08A2B}" type="presParOf" srcId="{9D5701A6-4E56-475D-B401-EED470EF8108}" destId="{52341A0A-0439-41AD-9203-5783C006BD47}" srcOrd="1" destOrd="0" presId="urn:microsoft.com/office/officeart/2005/8/layout/orgChart1"/>
    <dgm:cxn modelId="{411DFDF6-669C-4172-A07C-604652CA9015}" type="presParOf" srcId="{9D5701A6-4E56-475D-B401-EED470EF8108}" destId="{14D1271C-9ECC-40AE-B72A-7DE698F2E08E}" srcOrd="2" destOrd="0" presId="urn:microsoft.com/office/officeart/2005/8/layout/orgChart1"/>
    <dgm:cxn modelId="{4E02C834-8802-4CB1-A3D5-5A32F066DABC}" type="presParOf" srcId="{13B31433-9D86-4835-8794-676EADE897AC}" destId="{0B2C3C48-B06B-458B-B2EE-E4F24216E9D3}" srcOrd="4" destOrd="0" presId="urn:microsoft.com/office/officeart/2005/8/layout/orgChart1"/>
    <dgm:cxn modelId="{323B8686-AC15-413F-8CDC-F9E8E3122343}" type="presParOf" srcId="{13B31433-9D86-4835-8794-676EADE897AC}" destId="{1EBD5C73-A312-4600-A1FE-45AFCFAEE0F1}" srcOrd="5" destOrd="0" presId="urn:microsoft.com/office/officeart/2005/8/layout/orgChart1"/>
    <dgm:cxn modelId="{8ECE9541-2600-411A-8803-6DAABAE0C162}" type="presParOf" srcId="{1EBD5C73-A312-4600-A1FE-45AFCFAEE0F1}" destId="{3F6E8A94-2A3F-46D9-849F-AC10B205B9DC}" srcOrd="0" destOrd="0" presId="urn:microsoft.com/office/officeart/2005/8/layout/orgChart1"/>
    <dgm:cxn modelId="{8BFAE449-3D2F-4A43-908F-2FE74DD11688}" type="presParOf" srcId="{3F6E8A94-2A3F-46D9-849F-AC10B205B9DC}" destId="{8A62E8FE-F606-4CBB-8E5C-60777A01844E}" srcOrd="0" destOrd="0" presId="urn:microsoft.com/office/officeart/2005/8/layout/orgChart1"/>
    <dgm:cxn modelId="{B0EC0441-E550-4E97-A0FF-4FC510DD8A18}" type="presParOf" srcId="{3F6E8A94-2A3F-46D9-849F-AC10B205B9DC}" destId="{02F2D636-73DE-4946-A0E8-5BB6CAB698DD}" srcOrd="1" destOrd="0" presId="urn:microsoft.com/office/officeart/2005/8/layout/orgChart1"/>
    <dgm:cxn modelId="{6D057657-2CD0-45EE-A979-826DF94B10AE}" type="presParOf" srcId="{1EBD5C73-A312-4600-A1FE-45AFCFAEE0F1}" destId="{40C2188D-0766-4CBD-95B7-12A98352F9B1}" srcOrd="1" destOrd="0" presId="urn:microsoft.com/office/officeart/2005/8/layout/orgChart1"/>
    <dgm:cxn modelId="{26A2D8F8-AD37-4E27-8B27-E0CF886CF7D3}" type="presParOf" srcId="{1EBD5C73-A312-4600-A1FE-45AFCFAEE0F1}" destId="{A1A6002F-B42D-4D8C-AA91-62DCB60CDCED}" srcOrd="2" destOrd="0" presId="urn:microsoft.com/office/officeart/2005/8/layout/orgChart1"/>
    <dgm:cxn modelId="{74DF4C92-3311-4EB9-B9D2-FDB66315A14E}" type="presParOf" srcId="{E7B483FE-9BE8-4CA4-8D26-CA67EEA78698}" destId="{9D0CA7EB-4610-4120-BF07-422BEA0A1DD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1F3EB-9686-47EE-A3D4-10A980AE1E52}" type="doc">
      <dgm:prSet loTypeId="urn:microsoft.com/office/officeart/2005/8/layout/orgChart1" loCatId="hierarchy" qsTypeId="urn:microsoft.com/office/officeart/2005/8/quickstyle/simple2" qsCatId="simple" csTypeId="urn:microsoft.com/office/officeart/2005/8/colors/accent6_5" csCatId="accent6" phldr="1"/>
      <dgm:spPr/>
      <dgm:t>
        <a:bodyPr/>
        <a:lstStyle/>
        <a:p>
          <a:endParaRPr lang="en-US"/>
        </a:p>
      </dgm:t>
    </dgm:pt>
    <dgm:pt modelId="{B35C269E-2E43-48F4-BEF9-8D9F7A86DBF4}">
      <dgm:prSet phldrT="[Text]" custT="1"/>
      <dgm:spPr/>
      <dgm:t>
        <a:bodyPr/>
        <a:lstStyle/>
        <a:p>
          <a:r>
            <a:rPr lang="en-US" sz="1600" b="1" dirty="0" smtClean="0"/>
            <a:t>Chad Blosser</a:t>
          </a:r>
        </a:p>
        <a:p>
          <a:r>
            <a:rPr lang="en-US" sz="1200" i="1" dirty="0" smtClean="0"/>
            <a:t>Education Program Manager</a:t>
          </a:r>
        </a:p>
        <a:p>
          <a:endParaRPr lang="en-US" sz="1200" i="0" dirty="0" smtClean="0"/>
        </a:p>
        <a:p>
          <a:r>
            <a:rPr lang="en-US" sz="1200" i="0" dirty="0" smtClean="0"/>
            <a:t>Education Coordinator Program</a:t>
          </a:r>
        </a:p>
        <a:p>
          <a:r>
            <a:rPr lang="en-US" sz="1200" i="0" dirty="0" smtClean="0"/>
            <a:t>Virginia EMS Scholarship     Virginia EMS Portal</a:t>
          </a:r>
        </a:p>
        <a:p>
          <a:r>
            <a:rPr lang="en-US" sz="1200" i="0" dirty="0" smtClean="0"/>
            <a:t>Training and Certification Committee</a:t>
          </a:r>
        </a:p>
      </dgm:t>
    </dgm:pt>
    <dgm:pt modelId="{D24DC49B-CBF1-410A-A01B-7E4EE8D96F16}" type="parTrans" cxnId="{8AA0EC13-31CC-4863-9937-CCD3A2D3DDE1}">
      <dgm:prSet/>
      <dgm:spPr/>
      <dgm:t>
        <a:bodyPr/>
        <a:lstStyle/>
        <a:p>
          <a:endParaRPr lang="en-US"/>
        </a:p>
      </dgm:t>
    </dgm:pt>
    <dgm:pt modelId="{E7B6B9D5-6300-40EF-9851-288A4A8E9731}" type="sibTrans" cxnId="{8AA0EC13-31CC-4863-9937-CCD3A2D3DDE1}">
      <dgm:prSet/>
      <dgm:spPr/>
      <dgm:t>
        <a:bodyPr/>
        <a:lstStyle/>
        <a:p>
          <a:endParaRPr lang="en-US"/>
        </a:p>
      </dgm:t>
    </dgm:pt>
    <dgm:pt modelId="{80F85673-8145-4EA0-8819-3280809D63AA}">
      <dgm:prSet phldrT="[Text]" custT="1"/>
      <dgm:spPr/>
      <dgm:t>
        <a:bodyPr/>
        <a:lstStyle/>
        <a:p>
          <a:pPr algn="ctr"/>
          <a:r>
            <a:rPr lang="en-US" sz="1700" b="1" dirty="0" smtClean="0"/>
            <a:t>Tracie Jones</a:t>
          </a:r>
        </a:p>
        <a:p>
          <a:pPr algn="ctr"/>
          <a:endParaRPr lang="en-US" sz="1400" i="0" dirty="0" smtClean="0"/>
        </a:p>
        <a:p>
          <a:pPr algn="ctr"/>
          <a:r>
            <a:rPr lang="en-US" sz="1400" i="0" dirty="0" smtClean="0"/>
            <a:t>Course Approvals    Changes to Courses</a:t>
          </a:r>
        </a:p>
        <a:p>
          <a:pPr algn="ctr"/>
          <a:r>
            <a:rPr lang="en-US" sz="1400" i="0" dirty="0" smtClean="0"/>
            <a:t>Customized CE</a:t>
          </a:r>
        </a:p>
      </dgm:t>
    </dgm:pt>
    <dgm:pt modelId="{5DEE10B3-6F8F-4159-9B9D-83E2DE6D246C}" type="parTrans" cxnId="{A9D0153B-37B0-45FC-8906-F78C417D7B75}">
      <dgm:prSet/>
      <dgm:spPr/>
      <dgm:t>
        <a:bodyPr/>
        <a:lstStyle/>
        <a:p>
          <a:endParaRPr lang="en-US"/>
        </a:p>
      </dgm:t>
    </dgm:pt>
    <dgm:pt modelId="{776C5C8A-A133-4900-BCA0-3F7A736F32C3}" type="sibTrans" cxnId="{A9D0153B-37B0-45FC-8906-F78C417D7B75}">
      <dgm:prSet/>
      <dgm:spPr/>
      <dgm:t>
        <a:bodyPr/>
        <a:lstStyle/>
        <a:p>
          <a:endParaRPr lang="en-US"/>
        </a:p>
      </dgm:t>
    </dgm:pt>
    <dgm:pt modelId="{AE8952CA-A9AD-4C36-9C27-497C4958A5DD}">
      <dgm:prSet custT="1"/>
      <dgm:spPr/>
      <dgm:t>
        <a:bodyPr/>
        <a:lstStyle/>
        <a:p>
          <a:r>
            <a:rPr lang="en-US" sz="1700" b="1" dirty="0" smtClean="0"/>
            <a:t>Crystal Cuffley</a:t>
          </a:r>
        </a:p>
        <a:p>
          <a:endParaRPr lang="en-US" sz="1100" dirty="0" smtClean="0"/>
        </a:p>
        <a:p>
          <a:r>
            <a:rPr lang="en-US" sz="1400" dirty="0" smtClean="0"/>
            <a:t>OEMS Help Desk Technician</a:t>
          </a:r>
        </a:p>
        <a:p>
          <a:r>
            <a:rPr lang="en-US" sz="1400" dirty="0" smtClean="0"/>
            <a:t>OEMS-AppSupport@vdh.virginia.gov</a:t>
          </a:r>
          <a:r>
            <a:rPr lang="en-US" sz="1700" dirty="0" smtClean="0"/>
            <a:t> </a:t>
          </a:r>
        </a:p>
      </dgm:t>
    </dgm:pt>
    <dgm:pt modelId="{6E309004-DF65-49AE-AC10-5ADF9B0EEC83}" type="parTrans" cxnId="{638BD450-D4BB-4F62-AEDA-B9437477FDED}">
      <dgm:prSet/>
      <dgm:spPr/>
      <dgm:t>
        <a:bodyPr/>
        <a:lstStyle/>
        <a:p>
          <a:endParaRPr lang="en-US"/>
        </a:p>
      </dgm:t>
    </dgm:pt>
    <dgm:pt modelId="{C6EAA805-35CC-4DB6-876C-FB71E50E1562}" type="sibTrans" cxnId="{638BD450-D4BB-4F62-AEDA-B9437477FDED}">
      <dgm:prSet/>
      <dgm:spPr/>
      <dgm:t>
        <a:bodyPr/>
        <a:lstStyle/>
        <a:p>
          <a:endParaRPr lang="en-US"/>
        </a:p>
      </dgm:t>
    </dgm:pt>
    <dgm:pt modelId="{1CE7971D-7028-4872-B53E-809086FD9D72}" type="pres">
      <dgm:prSet presAssocID="{C651F3EB-9686-47EE-A3D4-10A980AE1E52}" presName="hierChild1" presStyleCnt="0">
        <dgm:presLayoutVars>
          <dgm:orgChart val="1"/>
          <dgm:chPref val="1"/>
          <dgm:dir/>
          <dgm:animOne val="branch"/>
          <dgm:animLvl val="lvl"/>
          <dgm:resizeHandles/>
        </dgm:presLayoutVars>
      </dgm:prSet>
      <dgm:spPr/>
      <dgm:t>
        <a:bodyPr/>
        <a:lstStyle/>
        <a:p>
          <a:endParaRPr lang="en-US"/>
        </a:p>
      </dgm:t>
    </dgm:pt>
    <dgm:pt modelId="{E7B483FE-9BE8-4CA4-8D26-CA67EEA78698}" type="pres">
      <dgm:prSet presAssocID="{B35C269E-2E43-48F4-BEF9-8D9F7A86DBF4}" presName="hierRoot1" presStyleCnt="0">
        <dgm:presLayoutVars>
          <dgm:hierBranch val="init"/>
        </dgm:presLayoutVars>
      </dgm:prSet>
      <dgm:spPr/>
      <dgm:t>
        <a:bodyPr/>
        <a:lstStyle/>
        <a:p>
          <a:endParaRPr lang="en-US"/>
        </a:p>
      </dgm:t>
    </dgm:pt>
    <dgm:pt modelId="{43E8860F-A5FF-4C50-87F4-769FEEA21E01}" type="pres">
      <dgm:prSet presAssocID="{B35C269E-2E43-48F4-BEF9-8D9F7A86DBF4}" presName="rootComposite1" presStyleCnt="0"/>
      <dgm:spPr/>
      <dgm:t>
        <a:bodyPr/>
        <a:lstStyle/>
        <a:p>
          <a:endParaRPr lang="en-US"/>
        </a:p>
      </dgm:t>
    </dgm:pt>
    <dgm:pt modelId="{6307BAC2-6D97-4152-B257-B195333D7EA2}" type="pres">
      <dgm:prSet presAssocID="{B35C269E-2E43-48F4-BEF9-8D9F7A86DBF4}" presName="rootText1" presStyleLbl="node0" presStyleIdx="0" presStyleCnt="1" custScaleX="111527" custScaleY="107591">
        <dgm:presLayoutVars>
          <dgm:chPref val="3"/>
        </dgm:presLayoutVars>
      </dgm:prSet>
      <dgm:spPr/>
      <dgm:t>
        <a:bodyPr/>
        <a:lstStyle/>
        <a:p>
          <a:endParaRPr lang="en-US"/>
        </a:p>
      </dgm:t>
    </dgm:pt>
    <dgm:pt modelId="{B120C9C5-E8CC-4246-A037-7E046B40FFB2}" type="pres">
      <dgm:prSet presAssocID="{B35C269E-2E43-48F4-BEF9-8D9F7A86DBF4}" presName="rootConnector1" presStyleLbl="node1" presStyleIdx="0" presStyleCnt="0"/>
      <dgm:spPr/>
      <dgm:t>
        <a:bodyPr/>
        <a:lstStyle/>
        <a:p>
          <a:endParaRPr lang="en-US"/>
        </a:p>
      </dgm:t>
    </dgm:pt>
    <dgm:pt modelId="{13B31433-9D86-4835-8794-676EADE897AC}" type="pres">
      <dgm:prSet presAssocID="{B35C269E-2E43-48F4-BEF9-8D9F7A86DBF4}" presName="hierChild2" presStyleCnt="0"/>
      <dgm:spPr/>
      <dgm:t>
        <a:bodyPr/>
        <a:lstStyle/>
        <a:p>
          <a:endParaRPr lang="en-US"/>
        </a:p>
      </dgm:t>
    </dgm:pt>
    <dgm:pt modelId="{135919EF-FF47-4330-AC54-B9BBE071337A}" type="pres">
      <dgm:prSet presAssocID="{5DEE10B3-6F8F-4159-9B9D-83E2DE6D246C}" presName="Name37" presStyleLbl="parChTrans1D2" presStyleIdx="0" presStyleCnt="2"/>
      <dgm:spPr/>
      <dgm:t>
        <a:bodyPr/>
        <a:lstStyle/>
        <a:p>
          <a:endParaRPr lang="en-US"/>
        </a:p>
      </dgm:t>
    </dgm:pt>
    <dgm:pt modelId="{29A7B2B8-B460-4C1A-9628-D936AE9DF926}" type="pres">
      <dgm:prSet presAssocID="{80F85673-8145-4EA0-8819-3280809D63AA}" presName="hierRoot2" presStyleCnt="0">
        <dgm:presLayoutVars>
          <dgm:hierBranch val="r"/>
        </dgm:presLayoutVars>
      </dgm:prSet>
      <dgm:spPr/>
      <dgm:t>
        <a:bodyPr/>
        <a:lstStyle/>
        <a:p>
          <a:endParaRPr lang="en-US"/>
        </a:p>
      </dgm:t>
    </dgm:pt>
    <dgm:pt modelId="{5E047FBD-7B65-49B2-9AD9-E10C597EDACB}" type="pres">
      <dgm:prSet presAssocID="{80F85673-8145-4EA0-8819-3280809D63AA}" presName="rootComposite" presStyleCnt="0"/>
      <dgm:spPr/>
      <dgm:t>
        <a:bodyPr/>
        <a:lstStyle/>
        <a:p>
          <a:endParaRPr lang="en-US"/>
        </a:p>
      </dgm:t>
    </dgm:pt>
    <dgm:pt modelId="{807F0F65-FAA6-4E39-86F7-1284FA5B08E0}" type="pres">
      <dgm:prSet presAssocID="{80F85673-8145-4EA0-8819-3280809D63AA}" presName="rootText" presStyleLbl="node2" presStyleIdx="0" presStyleCnt="2">
        <dgm:presLayoutVars>
          <dgm:chPref val="3"/>
        </dgm:presLayoutVars>
      </dgm:prSet>
      <dgm:spPr/>
      <dgm:t>
        <a:bodyPr/>
        <a:lstStyle/>
        <a:p>
          <a:endParaRPr lang="en-US"/>
        </a:p>
      </dgm:t>
    </dgm:pt>
    <dgm:pt modelId="{E2FA7A2B-8B98-439F-AB06-48BF07F8E096}" type="pres">
      <dgm:prSet presAssocID="{80F85673-8145-4EA0-8819-3280809D63AA}" presName="rootConnector" presStyleLbl="node2" presStyleIdx="0" presStyleCnt="2"/>
      <dgm:spPr/>
      <dgm:t>
        <a:bodyPr/>
        <a:lstStyle/>
        <a:p>
          <a:endParaRPr lang="en-US"/>
        </a:p>
      </dgm:t>
    </dgm:pt>
    <dgm:pt modelId="{10AE68C6-F319-4A7F-9B67-8B327AE19394}" type="pres">
      <dgm:prSet presAssocID="{80F85673-8145-4EA0-8819-3280809D63AA}" presName="hierChild4" presStyleCnt="0"/>
      <dgm:spPr/>
      <dgm:t>
        <a:bodyPr/>
        <a:lstStyle/>
        <a:p>
          <a:endParaRPr lang="en-US"/>
        </a:p>
      </dgm:t>
    </dgm:pt>
    <dgm:pt modelId="{64963712-8D4F-41B3-87CE-66E9493F5665}" type="pres">
      <dgm:prSet presAssocID="{80F85673-8145-4EA0-8819-3280809D63AA}" presName="hierChild5" presStyleCnt="0"/>
      <dgm:spPr/>
      <dgm:t>
        <a:bodyPr/>
        <a:lstStyle/>
        <a:p>
          <a:endParaRPr lang="en-US"/>
        </a:p>
      </dgm:t>
    </dgm:pt>
    <dgm:pt modelId="{1E50B99E-5DD9-458D-8228-BFF2E98386E7}" type="pres">
      <dgm:prSet presAssocID="{6E309004-DF65-49AE-AC10-5ADF9B0EEC83}" presName="Name37" presStyleLbl="parChTrans1D2" presStyleIdx="1" presStyleCnt="2"/>
      <dgm:spPr/>
      <dgm:t>
        <a:bodyPr/>
        <a:lstStyle/>
        <a:p>
          <a:endParaRPr lang="en-US"/>
        </a:p>
      </dgm:t>
    </dgm:pt>
    <dgm:pt modelId="{906A302B-6741-45D1-BC87-E8AD4FC77D60}" type="pres">
      <dgm:prSet presAssocID="{AE8952CA-A9AD-4C36-9C27-497C4958A5DD}" presName="hierRoot2" presStyleCnt="0">
        <dgm:presLayoutVars>
          <dgm:hierBranch val="init"/>
        </dgm:presLayoutVars>
      </dgm:prSet>
      <dgm:spPr/>
      <dgm:t>
        <a:bodyPr/>
        <a:lstStyle/>
        <a:p>
          <a:endParaRPr lang="en-US"/>
        </a:p>
      </dgm:t>
    </dgm:pt>
    <dgm:pt modelId="{5C7DCF03-A374-4017-BE17-473635BF2529}" type="pres">
      <dgm:prSet presAssocID="{AE8952CA-A9AD-4C36-9C27-497C4958A5DD}" presName="rootComposite" presStyleCnt="0"/>
      <dgm:spPr/>
      <dgm:t>
        <a:bodyPr/>
        <a:lstStyle/>
        <a:p>
          <a:endParaRPr lang="en-US"/>
        </a:p>
      </dgm:t>
    </dgm:pt>
    <dgm:pt modelId="{B7B173BF-5A71-4B98-8FEE-1B965C6F6ACB}" type="pres">
      <dgm:prSet presAssocID="{AE8952CA-A9AD-4C36-9C27-497C4958A5DD}" presName="rootText" presStyleLbl="node2" presStyleIdx="1" presStyleCnt="2">
        <dgm:presLayoutVars>
          <dgm:chPref val="3"/>
        </dgm:presLayoutVars>
      </dgm:prSet>
      <dgm:spPr/>
      <dgm:t>
        <a:bodyPr/>
        <a:lstStyle/>
        <a:p>
          <a:endParaRPr lang="en-US"/>
        </a:p>
      </dgm:t>
    </dgm:pt>
    <dgm:pt modelId="{F05E7AA5-FF4E-4B55-B269-DC4C8D56FE2B}" type="pres">
      <dgm:prSet presAssocID="{AE8952CA-A9AD-4C36-9C27-497C4958A5DD}" presName="rootConnector" presStyleLbl="node2" presStyleIdx="1" presStyleCnt="2"/>
      <dgm:spPr/>
      <dgm:t>
        <a:bodyPr/>
        <a:lstStyle/>
        <a:p>
          <a:endParaRPr lang="en-US"/>
        </a:p>
      </dgm:t>
    </dgm:pt>
    <dgm:pt modelId="{95283703-3BAB-4770-ABAE-4B7562AF6488}" type="pres">
      <dgm:prSet presAssocID="{AE8952CA-A9AD-4C36-9C27-497C4958A5DD}" presName="hierChild4" presStyleCnt="0"/>
      <dgm:spPr/>
      <dgm:t>
        <a:bodyPr/>
        <a:lstStyle/>
        <a:p>
          <a:endParaRPr lang="en-US"/>
        </a:p>
      </dgm:t>
    </dgm:pt>
    <dgm:pt modelId="{B4A83E54-0454-40BD-9ED0-717BB4E0A8B1}" type="pres">
      <dgm:prSet presAssocID="{AE8952CA-A9AD-4C36-9C27-497C4958A5DD}" presName="hierChild5" presStyleCnt="0"/>
      <dgm:spPr/>
      <dgm:t>
        <a:bodyPr/>
        <a:lstStyle/>
        <a:p>
          <a:endParaRPr lang="en-US"/>
        </a:p>
      </dgm:t>
    </dgm:pt>
    <dgm:pt modelId="{9D0CA7EB-4610-4120-BF07-422BEA0A1DD2}" type="pres">
      <dgm:prSet presAssocID="{B35C269E-2E43-48F4-BEF9-8D9F7A86DBF4}" presName="hierChild3" presStyleCnt="0"/>
      <dgm:spPr/>
      <dgm:t>
        <a:bodyPr/>
        <a:lstStyle/>
        <a:p>
          <a:endParaRPr lang="en-US"/>
        </a:p>
      </dgm:t>
    </dgm:pt>
  </dgm:ptLst>
  <dgm:cxnLst>
    <dgm:cxn modelId="{847D2A54-D560-44CF-AE35-D21BD4A474B4}" type="presOf" srcId="{AE8952CA-A9AD-4C36-9C27-497C4958A5DD}" destId="{B7B173BF-5A71-4B98-8FEE-1B965C6F6ACB}" srcOrd="0" destOrd="0" presId="urn:microsoft.com/office/officeart/2005/8/layout/orgChart1"/>
    <dgm:cxn modelId="{67FE68C0-ACF0-4417-BAE3-808E6BE06A29}" type="presOf" srcId="{80F85673-8145-4EA0-8819-3280809D63AA}" destId="{807F0F65-FAA6-4E39-86F7-1284FA5B08E0}" srcOrd="0" destOrd="0" presId="urn:microsoft.com/office/officeart/2005/8/layout/orgChart1"/>
    <dgm:cxn modelId="{14F695A9-F3EF-4016-BFD6-929AA14DB80B}" type="presOf" srcId="{6E309004-DF65-49AE-AC10-5ADF9B0EEC83}" destId="{1E50B99E-5DD9-458D-8228-BFF2E98386E7}" srcOrd="0" destOrd="0" presId="urn:microsoft.com/office/officeart/2005/8/layout/orgChart1"/>
    <dgm:cxn modelId="{74FE4237-B2B6-4519-9849-9CCB600040E8}" type="presOf" srcId="{80F85673-8145-4EA0-8819-3280809D63AA}" destId="{E2FA7A2B-8B98-439F-AB06-48BF07F8E096}" srcOrd="1" destOrd="0" presId="urn:microsoft.com/office/officeart/2005/8/layout/orgChart1"/>
    <dgm:cxn modelId="{0B8F0D47-8AA4-4030-87B9-87241C2F64AA}" type="presOf" srcId="{AE8952CA-A9AD-4C36-9C27-497C4958A5DD}" destId="{F05E7AA5-FF4E-4B55-B269-DC4C8D56FE2B}" srcOrd="1" destOrd="0" presId="urn:microsoft.com/office/officeart/2005/8/layout/orgChart1"/>
    <dgm:cxn modelId="{A9D0153B-37B0-45FC-8906-F78C417D7B75}" srcId="{B35C269E-2E43-48F4-BEF9-8D9F7A86DBF4}" destId="{80F85673-8145-4EA0-8819-3280809D63AA}" srcOrd="0" destOrd="0" parTransId="{5DEE10B3-6F8F-4159-9B9D-83E2DE6D246C}" sibTransId="{776C5C8A-A133-4900-BCA0-3F7A736F32C3}"/>
    <dgm:cxn modelId="{638BD450-D4BB-4F62-AEDA-B9437477FDED}" srcId="{B35C269E-2E43-48F4-BEF9-8D9F7A86DBF4}" destId="{AE8952CA-A9AD-4C36-9C27-497C4958A5DD}" srcOrd="1" destOrd="0" parTransId="{6E309004-DF65-49AE-AC10-5ADF9B0EEC83}" sibTransId="{C6EAA805-35CC-4DB6-876C-FB71E50E1562}"/>
    <dgm:cxn modelId="{8AA0EC13-31CC-4863-9937-CCD3A2D3DDE1}" srcId="{C651F3EB-9686-47EE-A3D4-10A980AE1E52}" destId="{B35C269E-2E43-48F4-BEF9-8D9F7A86DBF4}" srcOrd="0" destOrd="0" parTransId="{D24DC49B-CBF1-410A-A01B-7E4EE8D96F16}" sibTransId="{E7B6B9D5-6300-40EF-9851-288A4A8E9731}"/>
    <dgm:cxn modelId="{2CD94551-2374-439D-BC3E-F0A746905F06}" type="presOf" srcId="{C651F3EB-9686-47EE-A3D4-10A980AE1E52}" destId="{1CE7971D-7028-4872-B53E-809086FD9D72}" srcOrd="0" destOrd="0" presId="urn:microsoft.com/office/officeart/2005/8/layout/orgChart1"/>
    <dgm:cxn modelId="{88F2C980-2391-462F-8608-BE0F0B84DA1B}" type="presOf" srcId="{B35C269E-2E43-48F4-BEF9-8D9F7A86DBF4}" destId="{6307BAC2-6D97-4152-B257-B195333D7EA2}" srcOrd="0" destOrd="0" presId="urn:microsoft.com/office/officeart/2005/8/layout/orgChart1"/>
    <dgm:cxn modelId="{A7F47068-397D-4FD9-B6A4-867DB01A7600}" type="presOf" srcId="{B35C269E-2E43-48F4-BEF9-8D9F7A86DBF4}" destId="{B120C9C5-E8CC-4246-A037-7E046B40FFB2}" srcOrd="1" destOrd="0" presId="urn:microsoft.com/office/officeart/2005/8/layout/orgChart1"/>
    <dgm:cxn modelId="{E54D1439-D1B5-4C18-99C9-D150BFE4933E}" type="presOf" srcId="{5DEE10B3-6F8F-4159-9B9D-83E2DE6D246C}" destId="{135919EF-FF47-4330-AC54-B9BBE071337A}" srcOrd="0" destOrd="0" presId="urn:microsoft.com/office/officeart/2005/8/layout/orgChart1"/>
    <dgm:cxn modelId="{D4ACEEFE-0FD7-4863-8F9C-507DB2B3D0DA}" type="presParOf" srcId="{1CE7971D-7028-4872-B53E-809086FD9D72}" destId="{E7B483FE-9BE8-4CA4-8D26-CA67EEA78698}" srcOrd="0" destOrd="0" presId="urn:microsoft.com/office/officeart/2005/8/layout/orgChart1"/>
    <dgm:cxn modelId="{22B5ED1C-FF57-462B-A6EC-35D22301246D}" type="presParOf" srcId="{E7B483FE-9BE8-4CA4-8D26-CA67EEA78698}" destId="{43E8860F-A5FF-4C50-87F4-769FEEA21E01}" srcOrd="0" destOrd="0" presId="urn:microsoft.com/office/officeart/2005/8/layout/orgChart1"/>
    <dgm:cxn modelId="{10BE379D-A81F-432E-A1BB-D9FFDC7C7533}" type="presParOf" srcId="{43E8860F-A5FF-4C50-87F4-769FEEA21E01}" destId="{6307BAC2-6D97-4152-B257-B195333D7EA2}" srcOrd="0" destOrd="0" presId="urn:microsoft.com/office/officeart/2005/8/layout/orgChart1"/>
    <dgm:cxn modelId="{7DE76A2E-32E5-48B0-B865-4985E4E59AAE}" type="presParOf" srcId="{43E8860F-A5FF-4C50-87F4-769FEEA21E01}" destId="{B120C9C5-E8CC-4246-A037-7E046B40FFB2}" srcOrd="1" destOrd="0" presId="urn:microsoft.com/office/officeart/2005/8/layout/orgChart1"/>
    <dgm:cxn modelId="{E45AFA7A-1F92-41C8-B0F3-8614AE4E1783}" type="presParOf" srcId="{E7B483FE-9BE8-4CA4-8D26-CA67EEA78698}" destId="{13B31433-9D86-4835-8794-676EADE897AC}" srcOrd="1" destOrd="0" presId="urn:microsoft.com/office/officeart/2005/8/layout/orgChart1"/>
    <dgm:cxn modelId="{7A928C49-1294-4424-872A-C4D6F38BDBE1}" type="presParOf" srcId="{13B31433-9D86-4835-8794-676EADE897AC}" destId="{135919EF-FF47-4330-AC54-B9BBE071337A}" srcOrd="0" destOrd="0" presId="urn:microsoft.com/office/officeart/2005/8/layout/orgChart1"/>
    <dgm:cxn modelId="{DB8EC09C-66AA-41C9-8D91-27433FA700D6}" type="presParOf" srcId="{13B31433-9D86-4835-8794-676EADE897AC}" destId="{29A7B2B8-B460-4C1A-9628-D936AE9DF926}" srcOrd="1" destOrd="0" presId="urn:microsoft.com/office/officeart/2005/8/layout/orgChart1"/>
    <dgm:cxn modelId="{A23F87F3-F37A-4649-BBDB-5A98FCA80E0A}" type="presParOf" srcId="{29A7B2B8-B460-4C1A-9628-D936AE9DF926}" destId="{5E047FBD-7B65-49B2-9AD9-E10C597EDACB}" srcOrd="0" destOrd="0" presId="urn:microsoft.com/office/officeart/2005/8/layout/orgChart1"/>
    <dgm:cxn modelId="{D16A2EB7-9E48-41AA-84C4-CA8A123EA6B3}" type="presParOf" srcId="{5E047FBD-7B65-49B2-9AD9-E10C597EDACB}" destId="{807F0F65-FAA6-4E39-86F7-1284FA5B08E0}" srcOrd="0" destOrd="0" presId="urn:microsoft.com/office/officeart/2005/8/layout/orgChart1"/>
    <dgm:cxn modelId="{43415865-A681-482D-B15F-58243D883337}" type="presParOf" srcId="{5E047FBD-7B65-49B2-9AD9-E10C597EDACB}" destId="{E2FA7A2B-8B98-439F-AB06-48BF07F8E096}" srcOrd="1" destOrd="0" presId="urn:microsoft.com/office/officeart/2005/8/layout/orgChart1"/>
    <dgm:cxn modelId="{B2F65F4E-D290-43A2-83AE-EC9133F759BF}" type="presParOf" srcId="{29A7B2B8-B460-4C1A-9628-D936AE9DF926}" destId="{10AE68C6-F319-4A7F-9B67-8B327AE19394}" srcOrd="1" destOrd="0" presId="urn:microsoft.com/office/officeart/2005/8/layout/orgChart1"/>
    <dgm:cxn modelId="{5DDC3523-F09B-4E75-9CD0-E4E8D9E071D2}" type="presParOf" srcId="{29A7B2B8-B460-4C1A-9628-D936AE9DF926}" destId="{64963712-8D4F-41B3-87CE-66E9493F5665}" srcOrd="2" destOrd="0" presId="urn:microsoft.com/office/officeart/2005/8/layout/orgChart1"/>
    <dgm:cxn modelId="{F878DC34-8703-48A5-91A4-6C5F261405AE}" type="presParOf" srcId="{13B31433-9D86-4835-8794-676EADE897AC}" destId="{1E50B99E-5DD9-458D-8228-BFF2E98386E7}" srcOrd="2" destOrd="0" presId="urn:microsoft.com/office/officeart/2005/8/layout/orgChart1"/>
    <dgm:cxn modelId="{BA1BA4CD-7107-49CE-B862-F32BD923502F}" type="presParOf" srcId="{13B31433-9D86-4835-8794-676EADE897AC}" destId="{906A302B-6741-45D1-BC87-E8AD4FC77D60}" srcOrd="3" destOrd="0" presId="urn:microsoft.com/office/officeart/2005/8/layout/orgChart1"/>
    <dgm:cxn modelId="{CB0B8227-40E8-4AE8-B007-36B39918D2CF}" type="presParOf" srcId="{906A302B-6741-45D1-BC87-E8AD4FC77D60}" destId="{5C7DCF03-A374-4017-BE17-473635BF2529}" srcOrd="0" destOrd="0" presId="urn:microsoft.com/office/officeart/2005/8/layout/orgChart1"/>
    <dgm:cxn modelId="{E0DE047C-9AD5-48FB-93BE-903A9BFF6E7B}" type="presParOf" srcId="{5C7DCF03-A374-4017-BE17-473635BF2529}" destId="{B7B173BF-5A71-4B98-8FEE-1B965C6F6ACB}" srcOrd="0" destOrd="0" presId="urn:microsoft.com/office/officeart/2005/8/layout/orgChart1"/>
    <dgm:cxn modelId="{02F767E9-D6B7-4F60-9AB1-6F23BDBECDC7}" type="presParOf" srcId="{5C7DCF03-A374-4017-BE17-473635BF2529}" destId="{F05E7AA5-FF4E-4B55-B269-DC4C8D56FE2B}" srcOrd="1" destOrd="0" presId="urn:microsoft.com/office/officeart/2005/8/layout/orgChart1"/>
    <dgm:cxn modelId="{DE0121F8-E431-4D37-AF9D-E738D2396392}" type="presParOf" srcId="{906A302B-6741-45D1-BC87-E8AD4FC77D60}" destId="{95283703-3BAB-4770-ABAE-4B7562AF6488}" srcOrd="1" destOrd="0" presId="urn:microsoft.com/office/officeart/2005/8/layout/orgChart1"/>
    <dgm:cxn modelId="{964DC649-0EC6-4905-8F14-BA8536A1D81C}" type="presParOf" srcId="{906A302B-6741-45D1-BC87-E8AD4FC77D60}" destId="{B4A83E54-0454-40BD-9ED0-717BB4E0A8B1}" srcOrd="2" destOrd="0" presId="urn:microsoft.com/office/officeart/2005/8/layout/orgChart1"/>
    <dgm:cxn modelId="{74DF4C92-3311-4EB9-B9D2-FDB66315A14E}" type="presParOf" srcId="{E7B483FE-9BE8-4CA4-8D26-CA67EEA78698}" destId="{9D0CA7EB-4610-4120-BF07-422BEA0A1DD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23558-2BFD-466B-B4A1-05CB718E9EAD}">
      <dsp:nvSpPr>
        <dsp:cNvPr id="0" name=""/>
        <dsp:cNvSpPr/>
      </dsp:nvSpPr>
      <dsp:spPr>
        <a:xfrm>
          <a:off x="3450034" y="1370788"/>
          <a:ext cx="1626427" cy="565778"/>
        </a:xfrm>
        <a:custGeom>
          <a:avLst/>
          <a:gdLst/>
          <a:ahLst/>
          <a:cxnLst/>
          <a:rect l="0" t="0" r="0" b="0"/>
          <a:pathLst>
            <a:path>
              <a:moveTo>
                <a:pt x="0" y="0"/>
              </a:moveTo>
              <a:lnTo>
                <a:pt x="0" y="279425"/>
              </a:lnTo>
              <a:lnTo>
                <a:pt x="1626427" y="279425"/>
              </a:lnTo>
              <a:lnTo>
                <a:pt x="1626427" y="565778"/>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9EAEB-4316-4AA8-83C5-3A4C37E41390}">
      <dsp:nvSpPr>
        <dsp:cNvPr id="0" name=""/>
        <dsp:cNvSpPr/>
      </dsp:nvSpPr>
      <dsp:spPr>
        <a:xfrm>
          <a:off x="1776590" y="1370788"/>
          <a:ext cx="1673444" cy="565778"/>
        </a:xfrm>
        <a:custGeom>
          <a:avLst/>
          <a:gdLst/>
          <a:ahLst/>
          <a:cxnLst/>
          <a:rect l="0" t="0" r="0" b="0"/>
          <a:pathLst>
            <a:path>
              <a:moveTo>
                <a:pt x="1673444" y="0"/>
              </a:moveTo>
              <a:lnTo>
                <a:pt x="1673444" y="279425"/>
              </a:lnTo>
              <a:lnTo>
                <a:pt x="0" y="279425"/>
              </a:lnTo>
              <a:lnTo>
                <a:pt x="0" y="565778"/>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BE639-FB9A-47E4-9BFE-A43B0BDA2136}">
      <dsp:nvSpPr>
        <dsp:cNvPr id="0" name=""/>
        <dsp:cNvSpPr/>
      </dsp:nvSpPr>
      <dsp:spPr>
        <a:xfrm>
          <a:off x="2086451" y="7204"/>
          <a:ext cx="2727167" cy="1363583"/>
        </a:xfrm>
        <a:prstGeom prst="rect">
          <a:avLst/>
        </a:prstGeom>
        <a:solidFill>
          <a:schemeClr val="accent6">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Debbie Akers</a:t>
          </a:r>
        </a:p>
        <a:p>
          <a:pPr lvl="0" algn="ctr" defTabSz="889000">
            <a:lnSpc>
              <a:spcPct val="90000"/>
            </a:lnSpc>
            <a:spcBef>
              <a:spcPct val="0"/>
            </a:spcBef>
            <a:spcAft>
              <a:spcPct val="35000"/>
            </a:spcAft>
          </a:pPr>
          <a:r>
            <a:rPr lang="en-US" sz="1400" i="1" kern="1200" dirty="0" smtClean="0"/>
            <a:t>Director, Division of Accreditation, Certification &amp; Education</a:t>
          </a:r>
          <a:endParaRPr lang="en-US" sz="1400" i="1" kern="1200" dirty="0"/>
        </a:p>
      </dsp:txBody>
      <dsp:txXfrm>
        <a:off x="2086451" y="7204"/>
        <a:ext cx="2727167" cy="1363583"/>
      </dsp:txXfrm>
    </dsp:sp>
    <dsp:sp modelId="{1FC884AA-60AD-4FD2-BAC0-D075795A57EC}">
      <dsp:nvSpPr>
        <dsp:cNvPr id="0" name=""/>
        <dsp:cNvSpPr/>
      </dsp:nvSpPr>
      <dsp:spPr>
        <a:xfrm>
          <a:off x="413006" y="1936566"/>
          <a:ext cx="2727167" cy="1363583"/>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Chad Blosser</a:t>
          </a:r>
        </a:p>
        <a:p>
          <a:pPr lvl="0" algn="ctr" defTabSz="889000">
            <a:lnSpc>
              <a:spcPct val="90000"/>
            </a:lnSpc>
            <a:spcBef>
              <a:spcPct val="0"/>
            </a:spcBef>
            <a:spcAft>
              <a:spcPct val="35000"/>
            </a:spcAft>
          </a:pPr>
          <a:r>
            <a:rPr lang="en-US" sz="1800" i="1" kern="1200" dirty="0" smtClean="0"/>
            <a:t>Education Program Manager</a:t>
          </a:r>
          <a:endParaRPr lang="en-US" sz="1800" i="1" kern="1200" dirty="0"/>
        </a:p>
      </dsp:txBody>
      <dsp:txXfrm>
        <a:off x="413006" y="1936566"/>
        <a:ext cx="2727167" cy="1363583"/>
      </dsp:txXfrm>
    </dsp:sp>
    <dsp:sp modelId="{97DBCB80-7C4F-406F-92E5-5B2D88C20819}">
      <dsp:nvSpPr>
        <dsp:cNvPr id="0" name=""/>
        <dsp:cNvSpPr/>
      </dsp:nvSpPr>
      <dsp:spPr>
        <a:xfrm>
          <a:off x="3712879" y="1936566"/>
          <a:ext cx="2727167" cy="1363583"/>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Vacant</a:t>
          </a:r>
        </a:p>
        <a:p>
          <a:pPr lvl="0" algn="ctr" defTabSz="889000">
            <a:lnSpc>
              <a:spcPct val="90000"/>
            </a:lnSpc>
            <a:spcBef>
              <a:spcPct val="0"/>
            </a:spcBef>
            <a:spcAft>
              <a:spcPct val="35000"/>
            </a:spcAft>
          </a:pPr>
          <a:r>
            <a:rPr lang="en-US" sz="1800" kern="1200" dirty="0" smtClean="0"/>
            <a:t>Accreditation Program Manager</a:t>
          </a:r>
          <a:endParaRPr lang="en-US" sz="1800" kern="1200" dirty="0"/>
        </a:p>
      </dsp:txBody>
      <dsp:txXfrm>
        <a:off x="3712879" y="1936566"/>
        <a:ext cx="2727167" cy="1363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C3C48-B06B-458B-B2EE-E4F24216E9D3}">
      <dsp:nvSpPr>
        <dsp:cNvPr id="0" name=""/>
        <dsp:cNvSpPr/>
      </dsp:nvSpPr>
      <dsp:spPr>
        <a:xfrm>
          <a:off x="5372100" y="2397510"/>
          <a:ext cx="3801521" cy="650486"/>
        </a:xfrm>
        <a:custGeom>
          <a:avLst/>
          <a:gdLst/>
          <a:ahLst/>
          <a:cxnLst/>
          <a:rect l="0" t="0" r="0" b="0"/>
          <a:pathLst>
            <a:path>
              <a:moveTo>
                <a:pt x="0" y="0"/>
              </a:moveTo>
              <a:lnTo>
                <a:pt x="0" y="320665"/>
              </a:lnTo>
              <a:lnTo>
                <a:pt x="3801521" y="320665"/>
              </a:lnTo>
              <a:lnTo>
                <a:pt x="3801521" y="650486"/>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EC6FD-D8E2-41DF-88C3-FFC313E67429}">
      <dsp:nvSpPr>
        <dsp:cNvPr id="0" name=""/>
        <dsp:cNvSpPr/>
      </dsp:nvSpPr>
      <dsp:spPr>
        <a:xfrm>
          <a:off x="5326379" y="2397510"/>
          <a:ext cx="91440" cy="659642"/>
        </a:xfrm>
        <a:custGeom>
          <a:avLst/>
          <a:gdLst/>
          <a:ahLst/>
          <a:cxnLst/>
          <a:rect l="0" t="0" r="0" b="0"/>
          <a:pathLst>
            <a:path>
              <a:moveTo>
                <a:pt x="45720" y="0"/>
              </a:moveTo>
              <a:lnTo>
                <a:pt x="45720" y="65964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919EF-FF47-4330-AC54-B9BBE071337A}">
      <dsp:nvSpPr>
        <dsp:cNvPr id="0" name=""/>
        <dsp:cNvSpPr/>
      </dsp:nvSpPr>
      <dsp:spPr>
        <a:xfrm>
          <a:off x="1571299" y="2397510"/>
          <a:ext cx="3800800" cy="659642"/>
        </a:xfrm>
        <a:custGeom>
          <a:avLst/>
          <a:gdLst/>
          <a:ahLst/>
          <a:cxnLst/>
          <a:rect l="0" t="0" r="0" b="0"/>
          <a:pathLst>
            <a:path>
              <a:moveTo>
                <a:pt x="3800800" y="0"/>
              </a:moveTo>
              <a:lnTo>
                <a:pt x="3800800" y="329821"/>
              </a:lnTo>
              <a:lnTo>
                <a:pt x="0" y="329821"/>
              </a:lnTo>
              <a:lnTo>
                <a:pt x="0" y="65964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7BAC2-6D97-4152-B257-B195333D7EA2}">
      <dsp:nvSpPr>
        <dsp:cNvPr id="0" name=""/>
        <dsp:cNvSpPr/>
      </dsp:nvSpPr>
      <dsp:spPr>
        <a:xfrm>
          <a:off x="3801521" y="826931"/>
          <a:ext cx="3141157" cy="1570578"/>
        </a:xfrm>
        <a:prstGeom prst="rect">
          <a:avLst/>
        </a:prstGeom>
        <a:solidFill>
          <a:schemeClr val="accent6">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Debbie Akers</a:t>
          </a:r>
        </a:p>
        <a:p>
          <a:pPr lvl="0" algn="ctr" defTabSz="711200">
            <a:lnSpc>
              <a:spcPct val="90000"/>
            </a:lnSpc>
            <a:spcBef>
              <a:spcPct val="0"/>
            </a:spcBef>
            <a:spcAft>
              <a:spcPct val="35000"/>
            </a:spcAft>
          </a:pPr>
          <a:r>
            <a:rPr lang="en-US" sz="1050" i="1" kern="1200" dirty="0" smtClean="0"/>
            <a:t>Director, Division of Accreditation,       Certification &amp; Education</a:t>
          </a:r>
        </a:p>
        <a:p>
          <a:pPr lvl="0" algn="ctr" defTabSz="711200">
            <a:lnSpc>
              <a:spcPct val="90000"/>
            </a:lnSpc>
            <a:spcBef>
              <a:spcPct val="0"/>
            </a:spcBef>
            <a:spcAft>
              <a:spcPct val="35000"/>
            </a:spcAft>
          </a:pPr>
          <a:endParaRPr lang="en-US" sz="1100" i="0" kern="1200" dirty="0" smtClean="0"/>
        </a:p>
        <a:p>
          <a:pPr lvl="0" algn="ctr" defTabSz="711200">
            <a:lnSpc>
              <a:spcPct val="90000"/>
            </a:lnSpc>
            <a:spcBef>
              <a:spcPct val="0"/>
            </a:spcBef>
            <a:spcAft>
              <a:spcPct val="35000"/>
            </a:spcAft>
          </a:pPr>
          <a:r>
            <a:rPr lang="en-US" sz="1100" i="0" kern="1200" dirty="0" smtClean="0"/>
            <a:t>Continuing Education	     Certification</a:t>
          </a:r>
        </a:p>
        <a:p>
          <a:pPr lvl="0" algn="ctr" defTabSz="711200">
            <a:lnSpc>
              <a:spcPct val="90000"/>
            </a:lnSpc>
            <a:spcBef>
              <a:spcPct val="0"/>
            </a:spcBef>
            <a:spcAft>
              <a:spcPct val="35000"/>
            </a:spcAft>
          </a:pPr>
          <a:r>
            <a:rPr lang="en-US" sz="1100" i="0" kern="1200" dirty="0" smtClean="0"/>
            <a:t>National Registry Liaison     Medical Direction Committee</a:t>
          </a:r>
        </a:p>
      </dsp:txBody>
      <dsp:txXfrm>
        <a:off x="3801521" y="826931"/>
        <a:ext cx="3141157" cy="1570578"/>
      </dsp:txXfrm>
    </dsp:sp>
    <dsp:sp modelId="{807F0F65-FAA6-4E39-86F7-1284FA5B08E0}">
      <dsp:nvSpPr>
        <dsp:cNvPr id="0" name=""/>
        <dsp:cNvSpPr/>
      </dsp:nvSpPr>
      <dsp:spPr>
        <a:xfrm>
          <a:off x="721" y="3057153"/>
          <a:ext cx="3141157" cy="1570578"/>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Toni Twyman</a:t>
          </a:r>
        </a:p>
        <a:p>
          <a:pPr lvl="0" algn="ctr" defTabSz="711200">
            <a:lnSpc>
              <a:spcPct val="90000"/>
            </a:lnSpc>
            <a:spcBef>
              <a:spcPct val="0"/>
            </a:spcBef>
            <a:spcAft>
              <a:spcPct val="35000"/>
            </a:spcAft>
          </a:pPr>
          <a:endParaRPr lang="en-US" sz="1200" i="0" kern="1200" dirty="0" smtClean="0"/>
        </a:p>
        <a:p>
          <a:pPr lvl="0" algn="ctr" defTabSz="711200">
            <a:lnSpc>
              <a:spcPct val="90000"/>
            </a:lnSpc>
            <a:spcBef>
              <a:spcPct val="0"/>
            </a:spcBef>
            <a:spcAft>
              <a:spcPct val="35000"/>
            </a:spcAft>
          </a:pPr>
          <a:r>
            <a:rPr lang="en-US" sz="1200" i="0" kern="1200" dirty="0" smtClean="0"/>
            <a:t>Certification Issues     Testing Problems</a:t>
          </a:r>
        </a:p>
        <a:p>
          <a:pPr lvl="0" algn="ctr" defTabSz="711200">
            <a:lnSpc>
              <a:spcPct val="90000"/>
            </a:lnSpc>
            <a:spcBef>
              <a:spcPct val="0"/>
            </a:spcBef>
            <a:spcAft>
              <a:spcPct val="35000"/>
            </a:spcAft>
          </a:pPr>
          <a:r>
            <a:rPr lang="en-US" sz="1200" i="0" kern="1200" dirty="0" smtClean="0"/>
            <a:t>Challenges/Reciprocity/Legal Recognition</a:t>
          </a:r>
        </a:p>
      </dsp:txBody>
      <dsp:txXfrm>
        <a:off x="721" y="3057153"/>
        <a:ext cx="3141157" cy="1570578"/>
      </dsp:txXfrm>
    </dsp:sp>
    <dsp:sp modelId="{E0B89A19-E8CD-46EF-B0F6-9E333F8C9D3D}">
      <dsp:nvSpPr>
        <dsp:cNvPr id="0" name=""/>
        <dsp:cNvSpPr/>
      </dsp:nvSpPr>
      <dsp:spPr>
        <a:xfrm>
          <a:off x="3801521" y="3057153"/>
          <a:ext cx="3141157" cy="1570578"/>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Norma Howard</a:t>
          </a:r>
        </a:p>
        <a:p>
          <a:pPr lvl="0" algn="ctr" defTabSz="711200">
            <a:lnSpc>
              <a:spcPct val="90000"/>
            </a:lnSpc>
            <a:spcBef>
              <a:spcPct val="0"/>
            </a:spcBef>
            <a:spcAft>
              <a:spcPct val="35000"/>
            </a:spcAft>
          </a:pPr>
          <a:endParaRPr lang="en-US" sz="1200" i="0" kern="1200" dirty="0" smtClean="0"/>
        </a:p>
        <a:p>
          <a:pPr lvl="0" algn="ctr" defTabSz="711200">
            <a:lnSpc>
              <a:spcPct val="90000"/>
            </a:lnSpc>
            <a:spcBef>
              <a:spcPct val="0"/>
            </a:spcBef>
            <a:spcAft>
              <a:spcPct val="35000"/>
            </a:spcAft>
          </a:pPr>
          <a:r>
            <a:rPr lang="en-US" sz="1200" i="0" kern="1200" dirty="0" smtClean="0"/>
            <a:t>General Information     CE Questions</a:t>
          </a:r>
        </a:p>
        <a:p>
          <a:pPr lvl="0" algn="ctr" defTabSz="711200">
            <a:lnSpc>
              <a:spcPct val="90000"/>
            </a:lnSpc>
            <a:spcBef>
              <a:spcPct val="0"/>
            </a:spcBef>
            <a:spcAft>
              <a:spcPct val="35000"/>
            </a:spcAft>
          </a:pPr>
          <a:r>
            <a:rPr lang="en-US" sz="1200" i="0" kern="1200" dirty="0" smtClean="0"/>
            <a:t>Re-Entry Inquires     CE Report Problems</a:t>
          </a:r>
        </a:p>
      </dsp:txBody>
      <dsp:txXfrm>
        <a:off x="3801521" y="3057153"/>
        <a:ext cx="3141157" cy="1570578"/>
      </dsp:txXfrm>
    </dsp:sp>
    <dsp:sp modelId="{8A62E8FE-F606-4CBB-8E5C-60777A01844E}">
      <dsp:nvSpPr>
        <dsp:cNvPr id="0" name=""/>
        <dsp:cNvSpPr/>
      </dsp:nvSpPr>
      <dsp:spPr>
        <a:xfrm>
          <a:off x="7603042" y="3047997"/>
          <a:ext cx="3141157" cy="1570578"/>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Jackie Hunter</a:t>
          </a:r>
        </a:p>
        <a:p>
          <a:pPr lvl="0" algn="ctr" defTabSz="711200">
            <a:lnSpc>
              <a:spcPct val="90000"/>
            </a:lnSpc>
            <a:spcBef>
              <a:spcPct val="0"/>
            </a:spcBef>
            <a:spcAft>
              <a:spcPct val="35000"/>
            </a:spcAft>
          </a:pPr>
          <a:endParaRPr lang="en-US" sz="1200" kern="1200" dirty="0" smtClean="0"/>
        </a:p>
        <a:p>
          <a:pPr lvl="0" algn="ctr" defTabSz="711200">
            <a:lnSpc>
              <a:spcPct val="90000"/>
            </a:lnSpc>
            <a:spcBef>
              <a:spcPct val="0"/>
            </a:spcBef>
            <a:spcAft>
              <a:spcPct val="35000"/>
            </a:spcAft>
          </a:pPr>
          <a:r>
            <a:rPr lang="en-US" sz="1200" kern="1200" dirty="0" smtClean="0"/>
            <a:t>EMS Scholarship    </a:t>
          </a:r>
        </a:p>
        <a:p>
          <a:pPr lvl="0" algn="ctr" defTabSz="711200">
            <a:lnSpc>
              <a:spcPct val="90000"/>
            </a:lnSpc>
            <a:spcBef>
              <a:spcPct val="0"/>
            </a:spcBef>
            <a:spcAft>
              <a:spcPct val="35000"/>
            </a:spcAft>
          </a:pPr>
          <a:r>
            <a:rPr lang="en-US" sz="1200" kern="1200" dirty="0" smtClean="0"/>
            <a:t>Accreditation Site Visit Coordinator</a:t>
          </a:r>
          <a:endParaRPr lang="en-US" sz="1200" kern="1200" dirty="0"/>
        </a:p>
      </dsp:txBody>
      <dsp:txXfrm>
        <a:off x="7603042" y="3047997"/>
        <a:ext cx="3141157" cy="1570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0B99E-5DD9-458D-8228-BFF2E98386E7}">
      <dsp:nvSpPr>
        <dsp:cNvPr id="0" name=""/>
        <dsp:cNvSpPr/>
      </dsp:nvSpPr>
      <dsp:spPr>
        <a:xfrm>
          <a:off x="3862666" y="1874705"/>
          <a:ext cx="2105275" cy="730756"/>
        </a:xfrm>
        <a:custGeom>
          <a:avLst/>
          <a:gdLst/>
          <a:ahLst/>
          <a:cxnLst/>
          <a:rect l="0" t="0" r="0" b="0"/>
          <a:pathLst>
            <a:path>
              <a:moveTo>
                <a:pt x="0" y="0"/>
              </a:moveTo>
              <a:lnTo>
                <a:pt x="0" y="365378"/>
              </a:lnTo>
              <a:lnTo>
                <a:pt x="2105275" y="365378"/>
              </a:lnTo>
              <a:lnTo>
                <a:pt x="2105275" y="730756"/>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919EF-FF47-4330-AC54-B9BBE071337A}">
      <dsp:nvSpPr>
        <dsp:cNvPr id="0" name=""/>
        <dsp:cNvSpPr/>
      </dsp:nvSpPr>
      <dsp:spPr>
        <a:xfrm>
          <a:off x="1757390" y="1874705"/>
          <a:ext cx="2105275" cy="730756"/>
        </a:xfrm>
        <a:custGeom>
          <a:avLst/>
          <a:gdLst/>
          <a:ahLst/>
          <a:cxnLst/>
          <a:rect l="0" t="0" r="0" b="0"/>
          <a:pathLst>
            <a:path>
              <a:moveTo>
                <a:pt x="2105275" y="0"/>
              </a:moveTo>
              <a:lnTo>
                <a:pt x="2105275" y="365378"/>
              </a:lnTo>
              <a:lnTo>
                <a:pt x="0" y="365378"/>
              </a:lnTo>
              <a:lnTo>
                <a:pt x="0" y="730756"/>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7BAC2-6D97-4152-B257-B195333D7EA2}">
      <dsp:nvSpPr>
        <dsp:cNvPr id="0" name=""/>
        <dsp:cNvSpPr/>
      </dsp:nvSpPr>
      <dsp:spPr>
        <a:xfrm>
          <a:off x="1922210" y="2732"/>
          <a:ext cx="3880910" cy="1871972"/>
        </a:xfrm>
        <a:prstGeom prst="rect">
          <a:avLst/>
        </a:prstGeom>
        <a:solidFill>
          <a:schemeClr val="accent6">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Chad Blosser</a:t>
          </a:r>
        </a:p>
        <a:p>
          <a:pPr lvl="0" algn="ctr" defTabSz="711200">
            <a:lnSpc>
              <a:spcPct val="90000"/>
            </a:lnSpc>
            <a:spcBef>
              <a:spcPct val="0"/>
            </a:spcBef>
            <a:spcAft>
              <a:spcPct val="35000"/>
            </a:spcAft>
          </a:pPr>
          <a:r>
            <a:rPr lang="en-US" sz="1200" i="1" kern="1200" dirty="0" smtClean="0"/>
            <a:t>Education Program Manager</a:t>
          </a:r>
        </a:p>
        <a:p>
          <a:pPr lvl="0" algn="ctr" defTabSz="711200">
            <a:lnSpc>
              <a:spcPct val="90000"/>
            </a:lnSpc>
            <a:spcBef>
              <a:spcPct val="0"/>
            </a:spcBef>
            <a:spcAft>
              <a:spcPct val="35000"/>
            </a:spcAft>
          </a:pPr>
          <a:endParaRPr lang="en-US" sz="1200" i="0" kern="1200" dirty="0" smtClean="0"/>
        </a:p>
        <a:p>
          <a:pPr lvl="0" algn="ctr" defTabSz="711200">
            <a:lnSpc>
              <a:spcPct val="90000"/>
            </a:lnSpc>
            <a:spcBef>
              <a:spcPct val="0"/>
            </a:spcBef>
            <a:spcAft>
              <a:spcPct val="35000"/>
            </a:spcAft>
          </a:pPr>
          <a:r>
            <a:rPr lang="en-US" sz="1200" i="0" kern="1200" dirty="0" smtClean="0"/>
            <a:t>Education Coordinator Program</a:t>
          </a:r>
        </a:p>
        <a:p>
          <a:pPr lvl="0" algn="ctr" defTabSz="711200">
            <a:lnSpc>
              <a:spcPct val="90000"/>
            </a:lnSpc>
            <a:spcBef>
              <a:spcPct val="0"/>
            </a:spcBef>
            <a:spcAft>
              <a:spcPct val="35000"/>
            </a:spcAft>
          </a:pPr>
          <a:r>
            <a:rPr lang="en-US" sz="1200" i="0" kern="1200" dirty="0" smtClean="0"/>
            <a:t>Virginia EMS Scholarship     Virginia EMS Portal</a:t>
          </a:r>
        </a:p>
        <a:p>
          <a:pPr lvl="0" algn="ctr" defTabSz="711200">
            <a:lnSpc>
              <a:spcPct val="90000"/>
            </a:lnSpc>
            <a:spcBef>
              <a:spcPct val="0"/>
            </a:spcBef>
            <a:spcAft>
              <a:spcPct val="35000"/>
            </a:spcAft>
          </a:pPr>
          <a:r>
            <a:rPr lang="en-US" sz="1200" i="0" kern="1200" dirty="0" smtClean="0"/>
            <a:t>Training and Certification Committee</a:t>
          </a:r>
        </a:p>
      </dsp:txBody>
      <dsp:txXfrm>
        <a:off x="1922210" y="2732"/>
        <a:ext cx="3880910" cy="1871972"/>
      </dsp:txXfrm>
    </dsp:sp>
    <dsp:sp modelId="{807F0F65-FAA6-4E39-86F7-1284FA5B08E0}">
      <dsp:nvSpPr>
        <dsp:cNvPr id="0" name=""/>
        <dsp:cNvSpPr/>
      </dsp:nvSpPr>
      <dsp:spPr>
        <a:xfrm>
          <a:off x="17493" y="2605462"/>
          <a:ext cx="3479794" cy="1739897"/>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Tracie Jones</a:t>
          </a:r>
        </a:p>
        <a:p>
          <a:pPr lvl="0" algn="ctr" defTabSz="755650">
            <a:lnSpc>
              <a:spcPct val="90000"/>
            </a:lnSpc>
            <a:spcBef>
              <a:spcPct val="0"/>
            </a:spcBef>
            <a:spcAft>
              <a:spcPct val="35000"/>
            </a:spcAft>
          </a:pPr>
          <a:endParaRPr lang="en-US" sz="1400" i="0" kern="1200" dirty="0" smtClean="0"/>
        </a:p>
        <a:p>
          <a:pPr lvl="0" algn="ctr" defTabSz="755650">
            <a:lnSpc>
              <a:spcPct val="90000"/>
            </a:lnSpc>
            <a:spcBef>
              <a:spcPct val="0"/>
            </a:spcBef>
            <a:spcAft>
              <a:spcPct val="35000"/>
            </a:spcAft>
          </a:pPr>
          <a:r>
            <a:rPr lang="en-US" sz="1400" i="0" kern="1200" dirty="0" smtClean="0"/>
            <a:t>Course Approvals    Changes to Courses</a:t>
          </a:r>
        </a:p>
        <a:p>
          <a:pPr lvl="0" algn="ctr" defTabSz="755650">
            <a:lnSpc>
              <a:spcPct val="90000"/>
            </a:lnSpc>
            <a:spcBef>
              <a:spcPct val="0"/>
            </a:spcBef>
            <a:spcAft>
              <a:spcPct val="35000"/>
            </a:spcAft>
          </a:pPr>
          <a:r>
            <a:rPr lang="en-US" sz="1400" i="0" kern="1200" dirty="0" smtClean="0"/>
            <a:t>Customized CE</a:t>
          </a:r>
        </a:p>
      </dsp:txBody>
      <dsp:txXfrm>
        <a:off x="17493" y="2605462"/>
        <a:ext cx="3479794" cy="1739897"/>
      </dsp:txXfrm>
    </dsp:sp>
    <dsp:sp modelId="{B7B173BF-5A71-4B98-8FEE-1B965C6F6ACB}">
      <dsp:nvSpPr>
        <dsp:cNvPr id="0" name=""/>
        <dsp:cNvSpPr/>
      </dsp:nvSpPr>
      <dsp:spPr>
        <a:xfrm>
          <a:off x="4228044" y="2605462"/>
          <a:ext cx="3479794" cy="1739897"/>
        </a:xfrm>
        <a:prstGeom prst="rect">
          <a:avLst/>
        </a:prstGeom>
        <a:solidFill>
          <a:schemeClr val="accent6">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Crystal Cuffley</a:t>
          </a:r>
        </a:p>
        <a:p>
          <a:pPr lvl="0" algn="ctr" defTabSz="755650">
            <a:lnSpc>
              <a:spcPct val="90000"/>
            </a:lnSpc>
            <a:spcBef>
              <a:spcPct val="0"/>
            </a:spcBef>
            <a:spcAft>
              <a:spcPct val="35000"/>
            </a:spcAft>
          </a:pPr>
          <a:endParaRPr lang="en-US" sz="1100" kern="1200" dirty="0" smtClean="0"/>
        </a:p>
        <a:p>
          <a:pPr lvl="0" algn="ctr" defTabSz="755650">
            <a:lnSpc>
              <a:spcPct val="90000"/>
            </a:lnSpc>
            <a:spcBef>
              <a:spcPct val="0"/>
            </a:spcBef>
            <a:spcAft>
              <a:spcPct val="35000"/>
            </a:spcAft>
          </a:pPr>
          <a:r>
            <a:rPr lang="en-US" sz="1400" kern="1200" dirty="0" smtClean="0"/>
            <a:t>OEMS Help Desk Technician</a:t>
          </a:r>
        </a:p>
        <a:p>
          <a:pPr lvl="0" algn="ctr" defTabSz="755650">
            <a:lnSpc>
              <a:spcPct val="90000"/>
            </a:lnSpc>
            <a:spcBef>
              <a:spcPct val="0"/>
            </a:spcBef>
            <a:spcAft>
              <a:spcPct val="35000"/>
            </a:spcAft>
          </a:pPr>
          <a:r>
            <a:rPr lang="en-US" sz="1400" kern="1200" dirty="0" smtClean="0"/>
            <a:t>OEMS-AppSupport@vdh.virginia.gov</a:t>
          </a:r>
          <a:r>
            <a:rPr lang="en-US" sz="1700" kern="1200" dirty="0" smtClean="0"/>
            <a:t> </a:t>
          </a:r>
        </a:p>
      </dsp:txBody>
      <dsp:txXfrm>
        <a:off x="4228044" y="2605462"/>
        <a:ext cx="3479794" cy="17398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958" cy="435202"/>
          </a:xfrm>
          <a:prstGeom prst="rect">
            <a:avLst/>
          </a:prstGeom>
        </p:spPr>
        <p:txBody>
          <a:bodyPr vert="horz" lIns="81546" tIns="40773" rIns="81546" bIns="40773" rtlCol="0"/>
          <a:lstStyle>
            <a:lvl1pPr algn="l">
              <a:defRPr sz="1100"/>
            </a:lvl1pPr>
          </a:lstStyle>
          <a:p>
            <a:endParaRPr lang="en-US" dirty="0"/>
          </a:p>
        </p:txBody>
      </p:sp>
      <p:sp>
        <p:nvSpPr>
          <p:cNvPr id="3" name="Date Placeholder 2"/>
          <p:cNvSpPr>
            <a:spLocks noGrp="1"/>
          </p:cNvSpPr>
          <p:nvPr>
            <p:ph type="dt" sz="quarter" idx="1"/>
          </p:nvPr>
        </p:nvSpPr>
        <p:spPr>
          <a:xfrm>
            <a:off x="3625453" y="1"/>
            <a:ext cx="2773958" cy="435202"/>
          </a:xfrm>
          <a:prstGeom prst="rect">
            <a:avLst/>
          </a:prstGeom>
        </p:spPr>
        <p:txBody>
          <a:bodyPr vert="horz" lIns="81546" tIns="40773" rIns="81546" bIns="40773" rtlCol="0"/>
          <a:lstStyle>
            <a:lvl1pPr algn="r">
              <a:defRPr sz="1100"/>
            </a:lvl1pPr>
          </a:lstStyle>
          <a:p>
            <a:fld id="{1637D2DE-4623-4310-94DE-33D27628B771}" type="datetimeFigureOut">
              <a:rPr lang="en-US" smtClean="0"/>
              <a:t>12/1/2020</a:t>
            </a:fld>
            <a:endParaRPr lang="en-US" dirty="0"/>
          </a:p>
        </p:txBody>
      </p:sp>
      <p:sp>
        <p:nvSpPr>
          <p:cNvPr id="4" name="Footer Placeholder 3"/>
          <p:cNvSpPr>
            <a:spLocks noGrp="1"/>
          </p:cNvSpPr>
          <p:nvPr>
            <p:ph type="ftr" sz="quarter" idx="2"/>
          </p:nvPr>
        </p:nvSpPr>
        <p:spPr>
          <a:xfrm>
            <a:off x="0" y="8251599"/>
            <a:ext cx="2773958" cy="435201"/>
          </a:xfrm>
          <a:prstGeom prst="rect">
            <a:avLst/>
          </a:prstGeom>
        </p:spPr>
        <p:txBody>
          <a:bodyPr vert="horz" lIns="81546" tIns="40773" rIns="81546" bIns="40773" rtlCol="0" anchor="b"/>
          <a:lstStyle>
            <a:lvl1pPr algn="l">
              <a:defRPr sz="1100"/>
            </a:lvl1pPr>
          </a:lstStyle>
          <a:p>
            <a:endParaRPr lang="en-US" dirty="0"/>
          </a:p>
        </p:txBody>
      </p:sp>
      <p:sp>
        <p:nvSpPr>
          <p:cNvPr id="5" name="Slide Number Placeholder 4"/>
          <p:cNvSpPr>
            <a:spLocks noGrp="1"/>
          </p:cNvSpPr>
          <p:nvPr>
            <p:ph type="sldNum" sz="quarter" idx="3"/>
          </p:nvPr>
        </p:nvSpPr>
        <p:spPr>
          <a:xfrm>
            <a:off x="3625453" y="8251599"/>
            <a:ext cx="2773958" cy="435201"/>
          </a:xfrm>
          <a:prstGeom prst="rect">
            <a:avLst/>
          </a:prstGeom>
        </p:spPr>
        <p:txBody>
          <a:bodyPr vert="horz" lIns="81546" tIns="40773" rIns="81546" bIns="40773" rtlCol="0" anchor="b"/>
          <a:lstStyle>
            <a:lvl1pPr algn="r">
              <a:defRPr sz="1100"/>
            </a:lvl1pPr>
          </a:lstStyle>
          <a:p>
            <a:fld id="{D8B427E2-A041-4709-9230-0807FF88D686}" type="slidenum">
              <a:rPr lang="en-US" smtClean="0"/>
              <a:t>‹#›</a:t>
            </a:fld>
            <a:endParaRPr lang="en-US" dirty="0"/>
          </a:p>
        </p:txBody>
      </p:sp>
    </p:spTree>
    <p:extLst>
      <p:ext uri="{BB962C8B-B14F-4D97-AF65-F5344CB8AC3E}">
        <p14:creationId xmlns:p14="http://schemas.microsoft.com/office/powerpoint/2010/main" val="657848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5848"/>
          </a:xfrm>
          <a:prstGeom prst="rect">
            <a:avLst/>
          </a:prstGeom>
        </p:spPr>
        <p:txBody>
          <a:bodyPr vert="horz" lIns="86202" tIns="43102" rIns="86202" bIns="43102" rtlCol="0"/>
          <a:lstStyle>
            <a:lvl1pPr algn="l">
              <a:defRPr sz="1200"/>
            </a:lvl1pPr>
          </a:lstStyle>
          <a:p>
            <a:endParaRPr lang="en-US" dirty="0"/>
          </a:p>
        </p:txBody>
      </p:sp>
      <p:sp>
        <p:nvSpPr>
          <p:cNvPr id="3" name="Date Placeholder 2"/>
          <p:cNvSpPr>
            <a:spLocks noGrp="1"/>
          </p:cNvSpPr>
          <p:nvPr>
            <p:ph type="dt" idx="1"/>
          </p:nvPr>
        </p:nvSpPr>
        <p:spPr>
          <a:xfrm>
            <a:off x="3625639" y="1"/>
            <a:ext cx="2773680" cy="435848"/>
          </a:xfrm>
          <a:prstGeom prst="rect">
            <a:avLst/>
          </a:prstGeom>
        </p:spPr>
        <p:txBody>
          <a:bodyPr vert="horz" lIns="86202" tIns="43102" rIns="86202" bIns="43102" rtlCol="0"/>
          <a:lstStyle>
            <a:lvl1pPr algn="r">
              <a:defRPr sz="1200"/>
            </a:lvl1pPr>
          </a:lstStyle>
          <a:p>
            <a:fld id="{1940901B-BC95-47E9-A25E-3C87CD1017D6}" type="datetimeFigureOut">
              <a:rPr lang="en-US" smtClean="0"/>
              <a:t>12/1/2020</a:t>
            </a:fld>
            <a:endParaRPr lang="en-US" dirty="0"/>
          </a:p>
        </p:txBody>
      </p:sp>
      <p:sp>
        <p:nvSpPr>
          <p:cNvPr id="4" name="Slide Image Placeholder 3"/>
          <p:cNvSpPr>
            <a:spLocks noGrp="1" noRot="1" noChangeAspect="1"/>
          </p:cNvSpPr>
          <p:nvPr>
            <p:ph type="sldImg" idx="2"/>
          </p:nvPr>
        </p:nvSpPr>
        <p:spPr>
          <a:xfrm>
            <a:off x="595313" y="1085850"/>
            <a:ext cx="5210175" cy="2932113"/>
          </a:xfrm>
          <a:prstGeom prst="rect">
            <a:avLst/>
          </a:prstGeom>
          <a:noFill/>
          <a:ln w="12700">
            <a:solidFill>
              <a:prstClr val="black"/>
            </a:solidFill>
          </a:ln>
        </p:spPr>
        <p:txBody>
          <a:bodyPr vert="horz" lIns="86202" tIns="43102" rIns="86202" bIns="43102" rtlCol="0" anchor="ctr"/>
          <a:lstStyle/>
          <a:p>
            <a:endParaRPr lang="en-US" dirty="0"/>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02" tIns="43102" rIns="86202" bIns="4310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5847"/>
          </a:xfrm>
          <a:prstGeom prst="rect">
            <a:avLst/>
          </a:prstGeom>
        </p:spPr>
        <p:txBody>
          <a:bodyPr vert="horz" lIns="86202" tIns="43102" rIns="86202" bIns="431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625639" y="8250953"/>
            <a:ext cx="2773680" cy="435847"/>
          </a:xfrm>
          <a:prstGeom prst="rect">
            <a:avLst/>
          </a:prstGeom>
        </p:spPr>
        <p:txBody>
          <a:bodyPr vert="horz" lIns="86202" tIns="43102" rIns="86202" bIns="43102" rtlCol="0" anchor="b"/>
          <a:lstStyle>
            <a:lvl1pPr algn="r">
              <a:defRPr sz="1200"/>
            </a:lvl1pPr>
          </a:lstStyle>
          <a:p>
            <a:fld id="{CAAC48EB-6925-4B91-99F9-38E400A77362}" type="slidenum">
              <a:rPr lang="en-US" smtClean="0"/>
              <a:t>‹#›</a:t>
            </a:fld>
            <a:endParaRPr lang="en-US" dirty="0"/>
          </a:p>
        </p:txBody>
      </p:sp>
    </p:spTree>
    <p:extLst>
      <p:ext uri="{BB962C8B-B14F-4D97-AF65-F5344CB8AC3E}">
        <p14:creationId xmlns:p14="http://schemas.microsoft.com/office/powerpoint/2010/main" val="191429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4213"/>
            <a:ext cx="6078538" cy="3419475"/>
          </a:xfrm>
        </p:spPr>
      </p:sp>
      <p:sp>
        <p:nvSpPr>
          <p:cNvPr id="3" name="Notes Placeholder 2"/>
          <p:cNvSpPr>
            <a:spLocks noGrp="1"/>
          </p:cNvSpPr>
          <p:nvPr>
            <p:ph type="body" idx="1"/>
          </p:nvPr>
        </p:nvSpPr>
        <p:spPr/>
        <p:txBody>
          <a:bodyPr/>
          <a:lstStyle/>
          <a:p>
            <a:pPr defTabSz="1004761">
              <a:defRPr/>
            </a:pPr>
            <a:r>
              <a:rPr lang="en-US" dirty="0"/>
              <a:t>Photo:</a:t>
            </a:r>
            <a:r>
              <a:rPr lang="en-US" baseline="0" dirty="0"/>
              <a:t> Roanoke Fire-EMS (Western EMS Council)</a:t>
            </a:r>
            <a:endParaRPr lang="en-US" dirty="0"/>
          </a:p>
          <a:p>
            <a:r>
              <a:rPr lang="en-US" dirty="0"/>
              <a:t>Lead Presenter:</a:t>
            </a:r>
            <a:r>
              <a:rPr lang="en-US" baseline="0" dirty="0"/>
              <a:t> Chad</a:t>
            </a:r>
          </a:p>
          <a:p>
            <a:endParaRPr lang="en-US" baseline="0" dirty="0"/>
          </a:p>
          <a:p>
            <a:r>
              <a:rPr lang="en-US" baseline="0" dirty="0"/>
              <a:t>Total Time: 60 minutes</a:t>
            </a:r>
          </a:p>
          <a:p>
            <a:endParaRPr lang="en-US" baseline="0" dirty="0"/>
          </a:p>
          <a:p>
            <a:r>
              <a:rPr lang="en-US" dirty="0"/>
              <a:t>Resources</a:t>
            </a:r>
            <a:r>
              <a:rPr lang="en-US" baseline="0" dirty="0"/>
              <a:t> Needed:</a:t>
            </a:r>
          </a:p>
          <a:p>
            <a:pPr marL="188393" indent="-188393">
              <a:buFont typeface="Arial" panose="020B0604020202020204" pitchFamily="34" charset="0"/>
              <a:buChar char="•"/>
            </a:pPr>
            <a:r>
              <a:rPr lang="en-US" baseline="0" dirty="0"/>
              <a:t>A/V – Projector</a:t>
            </a:r>
          </a:p>
          <a:p>
            <a:pPr marL="188393" indent="-188393">
              <a:buFont typeface="Arial" panose="020B0604020202020204" pitchFamily="34" charset="0"/>
              <a:buChar char="•"/>
            </a:pPr>
            <a:r>
              <a:rPr lang="en-US" baseline="0" dirty="0"/>
              <a:t>Course Enrollment Forms</a:t>
            </a:r>
          </a:p>
          <a:p>
            <a:endParaRPr lang="en-US" baseline="0" dirty="0"/>
          </a:p>
          <a:p>
            <a:r>
              <a:rPr lang="en-US" baseline="0" dirty="0"/>
              <a:t>Goals:</a:t>
            </a:r>
          </a:p>
          <a:p>
            <a:pPr marL="188393" indent="-188393">
              <a:buFont typeface="Arial" panose="020B0604020202020204" pitchFamily="34" charset="0"/>
              <a:buChar char="•"/>
            </a:pPr>
            <a:r>
              <a:rPr lang="en-US" baseline="0" dirty="0"/>
              <a:t>Explaining EMS Scholarship and Grant process</a:t>
            </a:r>
          </a:p>
          <a:p>
            <a:pPr marL="188393" indent="-188393">
              <a:buFont typeface="Arial" panose="020B0604020202020204" pitchFamily="34" charset="0"/>
              <a:buChar char="•"/>
            </a:pPr>
            <a:endParaRPr lang="en-US" baseline="0" dirty="0"/>
          </a:p>
          <a:p>
            <a:r>
              <a:rPr lang="en-US" baseline="0" dirty="0"/>
              <a:t>Activity: (XX minutes)</a:t>
            </a:r>
          </a:p>
          <a:p>
            <a:pPr marL="188393" indent="-188393">
              <a:buFont typeface="Arial" panose="020B0604020202020204" pitchFamily="34" charset="0"/>
              <a:buChar char="•"/>
            </a:pPr>
            <a:r>
              <a:rPr lang="en-US" baseline="0" dirty="0"/>
              <a:t>XX</a:t>
            </a:r>
          </a:p>
        </p:txBody>
      </p:sp>
      <p:sp>
        <p:nvSpPr>
          <p:cNvPr id="4" name="Slide Number Placeholder 3"/>
          <p:cNvSpPr>
            <a:spLocks noGrp="1"/>
          </p:cNvSpPr>
          <p:nvPr>
            <p:ph type="sldNum" sz="quarter" idx="10"/>
          </p:nvPr>
        </p:nvSpPr>
        <p:spPr/>
        <p:txBody>
          <a:bodyPr/>
          <a:lstStyle/>
          <a:p>
            <a:fld id="{85C9F23F-8B71-4201-A08B-39543E54928C}" type="slidenum">
              <a:rPr lang="en-US" smtClean="0"/>
              <a:pPr/>
              <a:t>1</a:t>
            </a:fld>
            <a:endParaRPr lang="en-US" dirty="0"/>
          </a:p>
        </p:txBody>
      </p:sp>
      <p:sp>
        <p:nvSpPr>
          <p:cNvPr id="5" name="Date Placeholder 4"/>
          <p:cNvSpPr>
            <a:spLocks noGrp="1"/>
          </p:cNvSpPr>
          <p:nvPr>
            <p:ph type="dt" idx="11"/>
          </p:nvPr>
        </p:nvSpPr>
        <p:spPr/>
        <p:txBody>
          <a:bodyPr/>
          <a:lstStyle/>
          <a:p>
            <a:fld id="{D13A140A-6877-4A82-A3DB-9E999BA86EA7}" type="datetime2">
              <a:rPr lang="en-US" smtClean="0"/>
              <a:t>Tuesday, December 1, 2020</a:t>
            </a:fld>
            <a:endParaRPr lang="en-US" dirty="0"/>
          </a:p>
        </p:txBody>
      </p:sp>
    </p:spTree>
    <p:extLst>
      <p:ext uri="{BB962C8B-B14F-4D97-AF65-F5344CB8AC3E}">
        <p14:creationId xmlns:p14="http://schemas.microsoft.com/office/powerpoint/2010/main" val="257116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5650"/>
            <a:ext cx="6718300" cy="3779838"/>
          </a:xfrm>
        </p:spPr>
      </p:sp>
      <p:sp>
        <p:nvSpPr>
          <p:cNvPr id="3" name="Notes Placeholder 2"/>
          <p:cNvSpPr>
            <a:spLocks noGrp="1"/>
          </p:cNvSpPr>
          <p:nvPr>
            <p:ph type="body" idx="1"/>
          </p:nvPr>
        </p:nvSpPr>
        <p:spPr/>
        <p:txBody>
          <a:bodyPr/>
          <a:lstStyle/>
          <a:p>
            <a:pPr defTabSz="966391">
              <a:defRPr/>
            </a:pPr>
            <a:r>
              <a:rPr lang="en-US" dirty="0"/>
              <a:t>Presenter:</a:t>
            </a:r>
            <a:r>
              <a:rPr lang="en-US" baseline="0" dirty="0"/>
              <a:t> Warren</a:t>
            </a:r>
            <a:endParaRPr lang="en-US" dirty="0"/>
          </a:p>
          <a:p>
            <a:endParaRPr lang="en-US" dirty="0"/>
          </a:p>
          <a:p>
            <a:pPr marL="190715" indent="-190715">
              <a:buFont typeface="Arial" panose="020B0604020202020204" pitchFamily="34" charset="0"/>
              <a:buChar char="•"/>
            </a:pPr>
            <a:r>
              <a:rPr lang="en-US" dirty="0"/>
              <a:t>Explain where our physical location for DED</a:t>
            </a:r>
          </a:p>
        </p:txBody>
      </p:sp>
      <p:sp>
        <p:nvSpPr>
          <p:cNvPr id="4" name="Date Placeholder 3"/>
          <p:cNvSpPr>
            <a:spLocks noGrp="1"/>
          </p:cNvSpPr>
          <p:nvPr>
            <p:ph type="dt" idx="10"/>
          </p:nvPr>
        </p:nvSpPr>
        <p:spPr/>
        <p:txBody>
          <a:bodyPr/>
          <a:lstStyle/>
          <a:p>
            <a:fld id="{46AEE951-1378-45B6-BB17-6F653CFA2F5C}" type="datetime2">
              <a:rPr lang="en-US" smtClean="0"/>
              <a:t>Tuesday, December 1, 2020</a:t>
            </a:fld>
            <a:endParaRPr lang="en-US" dirty="0"/>
          </a:p>
        </p:txBody>
      </p:sp>
    </p:spTree>
    <p:extLst>
      <p:ext uri="{BB962C8B-B14F-4D97-AF65-F5344CB8AC3E}">
        <p14:creationId xmlns:p14="http://schemas.microsoft.com/office/powerpoint/2010/main" val="243881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5650"/>
            <a:ext cx="6718300" cy="3779838"/>
          </a:xfrm>
        </p:spPr>
      </p:sp>
      <p:sp>
        <p:nvSpPr>
          <p:cNvPr id="3" name="Notes Placeholder 2"/>
          <p:cNvSpPr>
            <a:spLocks noGrp="1"/>
          </p:cNvSpPr>
          <p:nvPr>
            <p:ph type="body" idx="1"/>
          </p:nvPr>
        </p:nvSpPr>
        <p:spPr/>
        <p:txBody>
          <a:bodyPr/>
          <a:lstStyle/>
          <a:p>
            <a:pPr defTabSz="1017030">
              <a:defRPr/>
            </a:pPr>
            <a:r>
              <a:rPr lang="en-US" dirty="0" smtClean="0"/>
              <a:t>Presenter:</a:t>
            </a:r>
            <a:r>
              <a:rPr lang="en-US" baseline="0" dirty="0" smtClean="0"/>
              <a:t> Warren</a:t>
            </a:r>
            <a:endParaRPr lang="en-US" dirty="0" smtClean="0"/>
          </a:p>
          <a:p>
            <a:r>
              <a:rPr lang="en-US" i="1" dirty="0" smtClean="0"/>
              <a:t>13 seconds - Friends</a:t>
            </a:r>
            <a:r>
              <a:rPr lang="en-US" i="1" baseline="0" dirty="0" smtClean="0"/>
              <a:t> theme song to play when slide opens</a:t>
            </a:r>
            <a:endParaRPr lang="en-US" i="1" dirty="0" smtClean="0"/>
          </a:p>
          <a:p>
            <a:endParaRPr lang="en-US" dirty="0" smtClean="0"/>
          </a:p>
          <a:p>
            <a:pPr marL="200709" indent="-200709">
              <a:buFont typeface="Arial" panose="020B0604020202020204" pitchFamily="34" charset="0"/>
              <a:buChar char="•"/>
            </a:pPr>
            <a:r>
              <a:rPr lang="en-US" dirty="0" smtClean="0"/>
              <a:t>Introduce</a:t>
            </a:r>
            <a:r>
              <a:rPr lang="en-US" baseline="0" dirty="0" smtClean="0"/>
              <a:t> the staff of OEMS</a:t>
            </a:r>
          </a:p>
          <a:p>
            <a:pPr marL="200709" indent="-200709">
              <a:buFont typeface="Arial" panose="020B0604020202020204" pitchFamily="34" charset="0"/>
              <a:buChar char="•"/>
            </a:pPr>
            <a:r>
              <a:rPr lang="en-US" baseline="0" dirty="0" smtClean="0"/>
              <a:t>Each staff member will explain their sections following this slide</a:t>
            </a:r>
            <a:endParaRPr lang="en-US" dirty="0"/>
          </a:p>
        </p:txBody>
      </p:sp>
      <p:sp>
        <p:nvSpPr>
          <p:cNvPr id="4" name="Date Placeholder 3"/>
          <p:cNvSpPr>
            <a:spLocks noGrp="1"/>
          </p:cNvSpPr>
          <p:nvPr>
            <p:ph type="dt" idx="10"/>
          </p:nvPr>
        </p:nvSpPr>
        <p:spPr/>
        <p:txBody>
          <a:bodyPr/>
          <a:lstStyle/>
          <a:p>
            <a:fld id="{F645B9D7-B012-4FC0-BA36-69E300F6DACC}" type="datetime2">
              <a:rPr lang="en-US" smtClean="0"/>
              <a:t>Tuesday, December 1, 2020</a:t>
            </a:fld>
            <a:endParaRPr lang="en-US" dirty="0"/>
          </a:p>
        </p:txBody>
      </p:sp>
    </p:spTree>
    <p:extLst>
      <p:ext uri="{BB962C8B-B14F-4D97-AF65-F5344CB8AC3E}">
        <p14:creationId xmlns:p14="http://schemas.microsoft.com/office/powerpoint/2010/main" val="157142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5650"/>
            <a:ext cx="6718300" cy="3779838"/>
          </a:xfrm>
        </p:spPr>
      </p:sp>
      <p:sp>
        <p:nvSpPr>
          <p:cNvPr id="3" name="Notes Placeholder 2"/>
          <p:cNvSpPr>
            <a:spLocks noGrp="1"/>
          </p:cNvSpPr>
          <p:nvPr>
            <p:ph type="body" idx="1"/>
          </p:nvPr>
        </p:nvSpPr>
        <p:spPr/>
        <p:txBody>
          <a:bodyPr/>
          <a:lstStyle/>
          <a:p>
            <a:pPr defTabSz="1017030">
              <a:defRPr/>
            </a:pPr>
            <a:r>
              <a:rPr lang="en-US" dirty="0" smtClean="0"/>
              <a:t>Presenter:</a:t>
            </a:r>
            <a:r>
              <a:rPr lang="en-US" baseline="0" dirty="0" smtClean="0"/>
              <a:t> Debbie</a:t>
            </a:r>
          </a:p>
          <a:p>
            <a:pPr defTabSz="1017030">
              <a:defRPr/>
            </a:pPr>
            <a:endParaRPr lang="en-US" baseline="0" dirty="0" smtClean="0"/>
          </a:p>
          <a:p>
            <a:pPr marL="200709" indent="-200709" defTabSz="1017030">
              <a:buFont typeface="Arial" panose="020B0604020202020204" pitchFamily="34" charset="0"/>
              <a:buChar char="•"/>
              <a:defRPr/>
            </a:pPr>
            <a:r>
              <a:rPr lang="en-US" baseline="0" dirty="0" smtClean="0"/>
              <a:t>Introduction of role and support team</a:t>
            </a:r>
            <a:endParaRPr lang="en-US" dirty="0" smtClean="0"/>
          </a:p>
        </p:txBody>
      </p:sp>
      <p:sp>
        <p:nvSpPr>
          <p:cNvPr id="4" name="Date Placeholder 3"/>
          <p:cNvSpPr>
            <a:spLocks noGrp="1"/>
          </p:cNvSpPr>
          <p:nvPr>
            <p:ph type="dt" idx="10"/>
          </p:nvPr>
        </p:nvSpPr>
        <p:spPr/>
        <p:txBody>
          <a:bodyPr/>
          <a:lstStyle/>
          <a:p>
            <a:fld id="{64E39064-DD2A-4A76-BEE9-7AC673C8EA95}" type="datetime2">
              <a:rPr lang="en-US" smtClean="0"/>
              <a:t>Tuesday, December 1, 2020</a:t>
            </a:fld>
            <a:endParaRPr lang="en-US" dirty="0"/>
          </a:p>
        </p:txBody>
      </p:sp>
    </p:spTree>
    <p:extLst>
      <p:ext uri="{BB962C8B-B14F-4D97-AF65-F5344CB8AC3E}">
        <p14:creationId xmlns:p14="http://schemas.microsoft.com/office/powerpoint/2010/main" val="303483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5650"/>
            <a:ext cx="6718300" cy="3779838"/>
          </a:xfrm>
        </p:spPr>
      </p:sp>
      <p:sp>
        <p:nvSpPr>
          <p:cNvPr id="3" name="Notes Placeholder 2"/>
          <p:cNvSpPr>
            <a:spLocks noGrp="1"/>
          </p:cNvSpPr>
          <p:nvPr>
            <p:ph type="body" idx="1"/>
          </p:nvPr>
        </p:nvSpPr>
        <p:spPr/>
        <p:txBody>
          <a:bodyPr/>
          <a:lstStyle/>
          <a:p>
            <a:pPr defTabSz="1017030">
              <a:defRPr/>
            </a:pPr>
            <a:r>
              <a:rPr lang="en-US" dirty="0" smtClean="0"/>
              <a:t>Presenter:</a:t>
            </a:r>
            <a:r>
              <a:rPr lang="en-US" baseline="0" dirty="0" smtClean="0"/>
              <a:t> Billy</a:t>
            </a:r>
            <a:endParaRPr lang="en-US" dirty="0" smtClean="0"/>
          </a:p>
          <a:p>
            <a:endParaRPr lang="en-US" dirty="0" smtClean="0"/>
          </a:p>
          <a:p>
            <a:pPr marL="200709" indent="-200709" defTabSz="1070446">
              <a:buFont typeface="Arial" panose="020B0604020202020204" pitchFamily="34" charset="0"/>
              <a:buChar char="•"/>
              <a:defRPr/>
            </a:pPr>
            <a:r>
              <a:rPr lang="en-US" baseline="0" dirty="0" smtClean="0"/>
              <a:t>Introduction of role and support team</a:t>
            </a:r>
            <a:endParaRPr lang="en-US" dirty="0" smtClean="0"/>
          </a:p>
        </p:txBody>
      </p:sp>
      <p:sp>
        <p:nvSpPr>
          <p:cNvPr id="4" name="Date Placeholder 3"/>
          <p:cNvSpPr>
            <a:spLocks noGrp="1"/>
          </p:cNvSpPr>
          <p:nvPr>
            <p:ph type="dt" idx="10"/>
          </p:nvPr>
        </p:nvSpPr>
        <p:spPr/>
        <p:txBody>
          <a:bodyPr/>
          <a:lstStyle/>
          <a:p>
            <a:fld id="{52BACC59-F3FC-4814-836D-6EA2479B3959}" type="datetime2">
              <a:rPr lang="en-US" smtClean="0"/>
              <a:t>Tuesday, December 1, 2020</a:t>
            </a:fld>
            <a:endParaRPr lang="en-US" dirty="0"/>
          </a:p>
        </p:txBody>
      </p:sp>
    </p:spTree>
    <p:extLst>
      <p:ext uri="{BB962C8B-B14F-4D97-AF65-F5344CB8AC3E}">
        <p14:creationId xmlns:p14="http://schemas.microsoft.com/office/powerpoint/2010/main" val="288444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1200" y="1600200"/>
            <a:ext cx="10972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VDH_background"/>
          <p:cNvPicPr>
            <a:picLocks noChangeAspect="1" noChangeArrowheads="1"/>
          </p:cNvPicPr>
          <p:nvPr userDrawn="1"/>
        </p:nvPicPr>
        <p:blipFill>
          <a:blip r:embed="rId13" cstate="print"/>
          <a:srcRect/>
          <a:stretch>
            <a:fillRect/>
          </a:stretch>
        </p:blipFill>
        <p:spPr bwMode="auto">
          <a:xfrm>
            <a:off x="0" y="6019800"/>
            <a:ext cx="12192000" cy="8382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09728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a:solidFill>
            <a:srgbClr val="003366"/>
          </a:solidFill>
          <a:latin typeface="+mj-lt"/>
          <a:ea typeface="+mj-ea"/>
          <a:cs typeface="+mj-cs"/>
        </a:defRPr>
      </a:lvl1pPr>
      <a:lvl2pPr algn="l" rtl="0" fontAlgn="base">
        <a:spcBef>
          <a:spcPct val="0"/>
        </a:spcBef>
        <a:spcAft>
          <a:spcPct val="0"/>
        </a:spcAft>
        <a:defRPr sz="3600">
          <a:solidFill>
            <a:srgbClr val="003366"/>
          </a:solidFill>
          <a:latin typeface="Trebuchet MS" pitchFamily="34" charset="0"/>
        </a:defRPr>
      </a:lvl2pPr>
      <a:lvl3pPr algn="l" rtl="0" fontAlgn="base">
        <a:spcBef>
          <a:spcPct val="0"/>
        </a:spcBef>
        <a:spcAft>
          <a:spcPct val="0"/>
        </a:spcAft>
        <a:defRPr sz="3600">
          <a:solidFill>
            <a:srgbClr val="003366"/>
          </a:solidFill>
          <a:latin typeface="Trebuchet MS" pitchFamily="34" charset="0"/>
        </a:defRPr>
      </a:lvl3pPr>
      <a:lvl4pPr algn="l" rtl="0" fontAlgn="base">
        <a:spcBef>
          <a:spcPct val="0"/>
        </a:spcBef>
        <a:spcAft>
          <a:spcPct val="0"/>
        </a:spcAft>
        <a:defRPr sz="3600">
          <a:solidFill>
            <a:srgbClr val="003366"/>
          </a:solidFill>
          <a:latin typeface="Trebuchet MS" pitchFamily="34" charset="0"/>
        </a:defRPr>
      </a:lvl4pPr>
      <a:lvl5pPr algn="l" rtl="0" fontAlgn="base">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fontAlgn="base">
        <a:spcBef>
          <a:spcPct val="20000"/>
        </a:spcBef>
        <a:spcAft>
          <a:spcPct val="0"/>
        </a:spcAft>
        <a:defRPr sz="2400">
          <a:solidFill>
            <a:srgbClr val="4D4D4D"/>
          </a:solidFill>
          <a:latin typeface="+mn-lt"/>
          <a:ea typeface="+mn-ea"/>
          <a:cs typeface="+mn-cs"/>
        </a:defRPr>
      </a:lvl1pPr>
      <a:lvl2pPr marL="742950" indent="-285750" algn="l" rtl="0" fontAlgn="base">
        <a:spcBef>
          <a:spcPct val="20000"/>
        </a:spcBef>
        <a:spcAft>
          <a:spcPct val="0"/>
        </a:spcAft>
        <a:buChar char="•"/>
        <a:defRPr sz="2400">
          <a:solidFill>
            <a:srgbClr val="777777"/>
          </a:solidFill>
          <a:latin typeface="+mn-lt"/>
        </a:defRPr>
      </a:lvl2pPr>
      <a:lvl3pPr marL="1143000" indent="-228600" algn="l" rtl="0" fontAlgn="base">
        <a:spcBef>
          <a:spcPct val="20000"/>
        </a:spcBef>
        <a:spcAft>
          <a:spcPct val="0"/>
        </a:spcAft>
        <a:buChar char="•"/>
        <a:defRPr sz="2400">
          <a:solidFill>
            <a:srgbClr val="777777"/>
          </a:solidFill>
          <a:latin typeface="+mn-lt"/>
        </a:defRPr>
      </a:lvl3pPr>
      <a:lvl4pPr marL="1600200" indent="-228600" algn="l" rtl="0" fontAlgn="base">
        <a:spcBef>
          <a:spcPct val="20000"/>
        </a:spcBef>
        <a:spcAft>
          <a:spcPct val="0"/>
        </a:spcAft>
        <a:buChar char="•"/>
        <a:defRPr sz="2400">
          <a:solidFill>
            <a:srgbClr val="777777"/>
          </a:solidFill>
          <a:latin typeface="+mn-lt"/>
        </a:defRPr>
      </a:lvl4pPr>
      <a:lvl5pPr marL="2057400" indent="-228600" algn="l" rtl="0" fontAlgn="base">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388"/>
          <a:stretch/>
        </p:blipFill>
        <p:spPr>
          <a:xfrm>
            <a:off x="3429000" y="1219200"/>
            <a:ext cx="5072120" cy="3548107"/>
          </a:xfrm>
          <a:prstGeom prst="rect">
            <a:avLst/>
          </a:prstGeom>
        </p:spPr>
      </p:pic>
    </p:spTree>
    <p:extLst>
      <p:ext uri="{BB962C8B-B14F-4D97-AF65-F5344CB8AC3E}">
        <p14:creationId xmlns:p14="http://schemas.microsoft.com/office/powerpoint/2010/main" val="22572179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(cont)</a:t>
            </a:r>
            <a:endParaRPr lang="en-US" dirty="0"/>
          </a:p>
        </p:txBody>
      </p:sp>
      <p:sp>
        <p:nvSpPr>
          <p:cNvPr id="3" name="Content Placeholder 2"/>
          <p:cNvSpPr>
            <a:spLocks noGrp="1"/>
          </p:cNvSpPr>
          <p:nvPr>
            <p:ph idx="1"/>
          </p:nvPr>
        </p:nvSpPr>
        <p:spPr/>
        <p:txBody>
          <a:bodyPr/>
          <a:lstStyle/>
          <a:p>
            <a:pPr marL="0" indent="0"/>
            <a:r>
              <a:rPr lang="en-US" dirty="0" smtClean="0"/>
              <a:t>Basic Life Support (BLS) programs require the successful completion of:</a:t>
            </a:r>
          </a:p>
          <a:p>
            <a:pPr marL="800100" lvl="2" indent="0"/>
            <a:r>
              <a:rPr lang="en-US" dirty="0" smtClean="0"/>
              <a:t>An approved initial certification program.</a:t>
            </a:r>
          </a:p>
          <a:p>
            <a:pPr marL="800100" lvl="2" indent="0"/>
            <a:r>
              <a:rPr lang="en-US" dirty="0" smtClean="0"/>
              <a:t>A state administered psychomotor examination.</a:t>
            </a:r>
          </a:p>
          <a:p>
            <a:pPr marL="800100" lvl="2" indent="0"/>
            <a:r>
              <a:rPr lang="en-US" dirty="0" smtClean="0"/>
              <a:t>A National Registry administered cognitive examination. </a:t>
            </a:r>
          </a:p>
          <a:p>
            <a:pPr marL="800100" lvl="2" indent="0"/>
            <a:endParaRPr lang="en-US" dirty="0"/>
          </a:p>
          <a:p>
            <a:pPr marL="0" indent="0"/>
            <a:r>
              <a:rPr lang="en-US" dirty="0" smtClean="0"/>
              <a:t>Advanced </a:t>
            </a:r>
            <a:r>
              <a:rPr lang="en-US" dirty="0"/>
              <a:t>Life Support </a:t>
            </a:r>
            <a:r>
              <a:rPr lang="en-US" dirty="0" smtClean="0"/>
              <a:t>(ALS</a:t>
            </a:r>
            <a:r>
              <a:rPr lang="en-US" dirty="0"/>
              <a:t>) programs require the successful completion of:</a:t>
            </a:r>
          </a:p>
          <a:p>
            <a:pPr marL="800100" lvl="2" indent="0"/>
            <a:r>
              <a:rPr lang="en-US" dirty="0"/>
              <a:t>An approved initial certification program.</a:t>
            </a:r>
          </a:p>
          <a:p>
            <a:pPr marL="800100" lvl="2" indent="0"/>
            <a:r>
              <a:rPr lang="en-US" dirty="0"/>
              <a:t>A </a:t>
            </a:r>
            <a:r>
              <a:rPr lang="en-US" dirty="0" smtClean="0"/>
              <a:t>National Registry administered </a:t>
            </a:r>
            <a:r>
              <a:rPr lang="en-US" dirty="0"/>
              <a:t>psychomotor </a:t>
            </a:r>
            <a:r>
              <a:rPr lang="en-US" dirty="0" smtClean="0"/>
              <a:t>examination.</a:t>
            </a:r>
            <a:endParaRPr lang="en-US" dirty="0"/>
          </a:p>
          <a:p>
            <a:pPr marL="800100" lvl="2" indent="0"/>
            <a:r>
              <a:rPr lang="en-US" dirty="0"/>
              <a:t>A National Registry administered cognitive examination. </a:t>
            </a:r>
          </a:p>
          <a:p>
            <a:pPr marL="800100" lvl="2" indent="0"/>
            <a:endParaRPr lang="en-US" dirty="0" smtClean="0"/>
          </a:p>
        </p:txBody>
      </p:sp>
    </p:spTree>
    <p:extLst>
      <p:ext uri="{BB962C8B-B14F-4D97-AF65-F5344CB8AC3E}">
        <p14:creationId xmlns:p14="http://schemas.microsoft.com/office/powerpoint/2010/main" val="364531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(cont)</a:t>
            </a:r>
            <a:endParaRPr lang="en-US" dirty="0"/>
          </a:p>
        </p:txBody>
      </p:sp>
      <p:sp>
        <p:nvSpPr>
          <p:cNvPr id="3" name="Content Placeholder 2"/>
          <p:cNvSpPr>
            <a:spLocks noGrp="1"/>
          </p:cNvSpPr>
          <p:nvPr>
            <p:ph idx="1"/>
          </p:nvPr>
        </p:nvSpPr>
        <p:spPr/>
        <p:txBody>
          <a:bodyPr/>
          <a:lstStyle/>
          <a:p>
            <a:pPr marL="0" indent="0"/>
            <a:r>
              <a:rPr lang="en-US" dirty="0" smtClean="0"/>
              <a:t>The ACE Division also oversees the awarding of certification for individuals coming into the Commonwealth from other states or territories:</a:t>
            </a:r>
          </a:p>
          <a:p>
            <a:pPr marL="0" indent="0"/>
            <a:endParaRPr lang="en-US" dirty="0"/>
          </a:p>
          <a:p>
            <a:pPr marL="630238" lvl="1" indent="-173038"/>
            <a:r>
              <a:rPr lang="en-US" b="1" dirty="0" smtClean="0"/>
              <a:t>Reciprocity</a:t>
            </a:r>
            <a:r>
              <a:rPr lang="en-US" dirty="0" smtClean="0"/>
              <a:t> – recognition of a National Registry certification from someone who was not trained in Virginia.</a:t>
            </a:r>
          </a:p>
          <a:p>
            <a:pPr marL="630238" lvl="1" indent="-173038"/>
            <a:r>
              <a:rPr lang="en-US" b="1" dirty="0" smtClean="0"/>
              <a:t>Legal Recognition </a:t>
            </a:r>
            <a:r>
              <a:rPr lang="en-US" dirty="0" smtClean="0"/>
              <a:t>– recognition of a certification from a provider in another state who does not have a National Registry certification.</a:t>
            </a:r>
          </a:p>
          <a:p>
            <a:pPr marL="630238" lvl="1" indent="-173038"/>
            <a:r>
              <a:rPr lang="en-US" b="1" dirty="0" smtClean="0"/>
              <a:t>Challenge</a:t>
            </a:r>
            <a:r>
              <a:rPr lang="en-US" dirty="0" smtClean="0"/>
              <a:t> – recognition of a valid medical license held by a nurse, nurse practitioner, physicians assistant or a medical or osteopathic doctor allowing them to “challenge” the EMT exam without having to take an initial certification program. </a:t>
            </a:r>
          </a:p>
        </p:txBody>
      </p:sp>
    </p:spTree>
    <p:extLst>
      <p:ext uri="{BB962C8B-B14F-4D97-AF65-F5344CB8AC3E}">
        <p14:creationId xmlns:p14="http://schemas.microsoft.com/office/powerpoint/2010/main" val="312449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221040497"/>
              </p:ext>
            </p:extLst>
          </p:nvPr>
        </p:nvGraphicFramePr>
        <p:xfrm>
          <a:off x="609600" y="228600"/>
          <a:ext cx="107442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436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41554503"/>
              </p:ext>
            </p:extLst>
          </p:nvPr>
        </p:nvGraphicFramePr>
        <p:xfrm>
          <a:off x="838200" y="457200"/>
          <a:ext cx="96774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29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pPr marL="0" indent="0"/>
            <a:r>
              <a:rPr lang="en-US" dirty="0" smtClean="0"/>
              <a:t>The ACE Division oversees all EMS educational programming—both initial certification and continuing education (CE)—conducted in the Commonwealth. This is accomplished through:</a:t>
            </a:r>
          </a:p>
          <a:p>
            <a:pPr marL="0" indent="0"/>
            <a:endParaRPr lang="en-US" dirty="0"/>
          </a:p>
          <a:p>
            <a:pPr lvl="1">
              <a:buFont typeface="Arial" panose="020B0604020202020204" pitchFamily="34" charset="0"/>
              <a:buChar char="•"/>
            </a:pPr>
            <a:r>
              <a:rPr lang="en-US" dirty="0" smtClean="0"/>
              <a:t>a network of over 650 + certified Education Coordinators and 70 + ALS Coordinators across the state.</a:t>
            </a:r>
          </a:p>
          <a:p>
            <a:pPr lvl="1">
              <a:buFont typeface="Arial" panose="020B0604020202020204" pitchFamily="34" charset="0"/>
              <a:buChar char="•"/>
            </a:pPr>
            <a:r>
              <a:rPr lang="en-US" dirty="0" smtClean="0"/>
              <a:t>working in concert with our constituent base through the Training &amp; Certification Committee and the Medical Direction Committee—sub-committees of the EMS Advisory Board.</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marL="0" indent="0"/>
            <a:endParaRPr lang="en-US" dirty="0"/>
          </a:p>
          <a:p>
            <a:pPr marL="400050" lvl="1" indent="0"/>
            <a:endParaRPr lang="en-US" dirty="0"/>
          </a:p>
        </p:txBody>
      </p:sp>
    </p:spTree>
    <p:extLst>
      <p:ext uri="{BB962C8B-B14F-4D97-AF65-F5344CB8AC3E}">
        <p14:creationId xmlns:p14="http://schemas.microsoft.com/office/powerpoint/2010/main" val="293017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establishing minimum educational standards which must be taught through the adoption of the National EMS Education Standards   </a:t>
            </a:r>
          </a:p>
          <a:p>
            <a:pPr lvl="1">
              <a:buFont typeface="Arial" panose="020B0604020202020204" pitchFamily="34" charset="0"/>
              <a:buChar char="•"/>
            </a:pPr>
            <a:r>
              <a:rPr lang="en-US" dirty="0"/>
              <a:t>publishing and maintaining an up-to-date Virginia Scope of Practice Procedures &amp; Formulary.</a:t>
            </a:r>
          </a:p>
          <a:p>
            <a:pPr lvl="1">
              <a:buFont typeface="Arial" panose="020B0604020202020204" pitchFamily="34" charset="0"/>
              <a:buChar char="•"/>
            </a:pPr>
            <a:r>
              <a:rPr lang="en-US" dirty="0" smtClean="0"/>
              <a:t>approval </a:t>
            </a:r>
            <a:r>
              <a:rPr lang="en-US" dirty="0"/>
              <a:t>of all courses by the central office.</a:t>
            </a:r>
          </a:p>
          <a:p>
            <a:pPr lvl="2">
              <a:buFont typeface="Arial" panose="020B0604020202020204" pitchFamily="34" charset="0"/>
              <a:buChar char="•"/>
            </a:pPr>
            <a:r>
              <a:rPr lang="en-US" dirty="0"/>
              <a:t>monitoring of all student enrollments in initial programs, and</a:t>
            </a:r>
          </a:p>
          <a:p>
            <a:pPr lvl="2">
              <a:buFont typeface="Arial" panose="020B0604020202020204" pitchFamily="34" charset="0"/>
              <a:buChar char="•"/>
            </a:pPr>
            <a:r>
              <a:rPr lang="en-US" dirty="0"/>
              <a:t>receipt, processing and monitoring of all CE records submitted</a:t>
            </a:r>
            <a:endParaRPr lang="en-US" dirty="0" smtClean="0"/>
          </a:p>
          <a:p>
            <a:pPr lvl="1">
              <a:buFont typeface="Arial" panose="020B0604020202020204" pitchFamily="34" charset="0"/>
              <a:buChar char="•"/>
            </a:pPr>
            <a:r>
              <a:rPr lang="en-US" dirty="0" smtClean="0"/>
              <a:t>use of contracted staff by way of regionally-based EMS educators to conduct CAT 1 continuing education that meets the National Core Competency Requirements (NCCR).   </a:t>
            </a:r>
          </a:p>
          <a:p>
            <a:pPr lvl="1">
              <a:buFont typeface="Arial" panose="020B0604020202020204" pitchFamily="34" charset="0"/>
              <a:buChar char="•"/>
            </a:pPr>
            <a:endParaRPr lang="en-US" dirty="0" smtClean="0"/>
          </a:p>
          <a:p>
            <a:pPr marL="0" indent="0"/>
            <a:endParaRPr lang="en-US" dirty="0"/>
          </a:p>
          <a:p>
            <a:pPr marL="400050" lvl="1" indent="0"/>
            <a:endParaRPr lang="en-US" dirty="0"/>
          </a:p>
        </p:txBody>
      </p:sp>
    </p:spTree>
    <p:extLst>
      <p:ext uri="{BB962C8B-B14F-4D97-AF65-F5344CB8AC3E}">
        <p14:creationId xmlns:p14="http://schemas.microsoft.com/office/powerpoint/2010/main" val="239666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68463612"/>
              </p:ext>
            </p:extLst>
          </p:nvPr>
        </p:nvGraphicFramePr>
        <p:xfrm>
          <a:off x="914400" y="304800"/>
          <a:ext cx="96774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58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343567"/>
                </a:solidFill>
                <a:effectLst>
                  <a:outerShdw blurRad="38100" dist="38100" dir="2700000" algn="tl">
                    <a:srgbClr val="000000">
                      <a:alpha val="43137"/>
                    </a:srgbClr>
                  </a:outerShdw>
                </a:effectLst>
              </a:rPr>
              <a:t>Division of Accreditation, Certification &amp; Education</a:t>
            </a:r>
          </a:p>
        </p:txBody>
      </p:sp>
      <p:sp>
        <p:nvSpPr>
          <p:cNvPr id="8" name="Content Placeholder 7"/>
          <p:cNvSpPr>
            <a:spLocks noGrp="1"/>
          </p:cNvSpPr>
          <p:nvPr>
            <p:ph idx="1"/>
          </p:nvPr>
        </p:nvSpPr>
        <p:spPr/>
        <p:txBody>
          <a:bodyPr/>
          <a:lstStyle/>
          <a:p>
            <a:pPr marL="0" indent="0"/>
            <a:r>
              <a:rPr lang="en-US" dirty="0" smtClean="0"/>
              <a:t>The ACE Division—as we are known</a:t>
            </a:r>
            <a:r>
              <a:rPr lang="en-US" dirty="0"/>
              <a:t>—</a:t>
            </a:r>
            <a:r>
              <a:rPr lang="en-US" dirty="0" smtClean="0"/>
              <a:t>is the most publically facing division in the Office.</a:t>
            </a:r>
          </a:p>
          <a:p>
            <a:pPr lvl="1">
              <a:buFont typeface="Arial" panose="020B0604020202020204" pitchFamily="34" charset="0"/>
              <a:buChar char="•"/>
            </a:pPr>
            <a:r>
              <a:rPr lang="en-US" dirty="0" smtClean="0"/>
              <a:t>60-70% of calls and e-mail messages coming into the Office are for the ACE Division staff. Our staff:</a:t>
            </a:r>
          </a:p>
          <a:p>
            <a:pPr lvl="2">
              <a:buFont typeface="Arial" panose="020B0604020202020204" pitchFamily="34" charset="0"/>
              <a:buChar char="•"/>
            </a:pPr>
            <a:r>
              <a:rPr lang="en-US" dirty="0" smtClean="0"/>
              <a:t>interact with 36,000 + EMS providers and 10,000 + individuals in reentry,</a:t>
            </a:r>
          </a:p>
          <a:p>
            <a:pPr lvl="2">
              <a:buFont typeface="Arial" panose="020B0604020202020204" pitchFamily="34" charset="0"/>
              <a:buChar char="•"/>
            </a:pPr>
            <a:r>
              <a:rPr lang="en-US" dirty="0"/>
              <a:t>i</a:t>
            </a:r>
            <a:r>
              <a:rPr lang="en-US" dirty="0" smtClean="0"/>
              <a:t>ssue over 5,000 new provider level certifications per year,</a:t>
            </a:r>
          </a:p>
          <a:p>
            <a:pPr lvl="2">
              <a:buFont typeface="Arial" panose="020B0604020202020204" pitchFamily="34" charset="0"/>
              <a:buChar char="•"/>
            </a:pPr>
            <a:r>
              <a:rPr lang="en-US" dirty="0" smtClean="0"/>
              <a:t>certify and oversee 650 + Education Coordinators and 75 + ALS Coordinators.</a:t>
            </a:r>
          </a:p>
          <a:p>
            <a:pPr lvl="2">
              <a:buFont typeface="Arial" panose="020B0604020202020204" pitchFamily="34" charset="0"/>
              <a:buChar char="•"/>
            </a:pPr>
            <a:r>
              <a:rPr lang="en-US" dirty="0" smtClean="0"/>
              <a:t>approve on average 335 + initial certification courses and            1,070 continuing education programs.</a:t>
            </a:r>
          </a:p>
          <a:p>
            <a:pPr lvl="2">
              <a:buFont typeface="Arial" panose="020B0604020202020204" pitchFamily="34" charset="0"/>
              <a:buChar char="•"/>
            </a:pPr>
            <a:endParaRPr lang="en-US" dirty="0"/>
          </a:p>
        </p:txBody>
      </p:sp>
    </p:spTree>
    <p:extLst>
      <p:ext uri="{BB962C8B-B14F-4D97-AF65-F5344CB8AC3E}">
        <p14:creationId xmlns:p14="http://schemas.microsoft.com/office/powerpoint/2010/main" val="14905952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43567"/>
                </a:solidFill>
                <a:effectLst>
                  <a:outerShdw blurRad="38100" dist="38100" dir="2700000" algn="tl">
                    <a:srgbClr val="000000">
                      <a:alpha val="43137"/>
                    </a:srgbClr>
                  </a:outerShdw>
                </a:effectLst>
              </a:rPr>
              <a:t>Division of Accreditation, Certification &amp; Education</a:t>
            </a:r>
            <a:endParaRPr lang="en-US" b="1" dirty="0">
              <a:solidFill>
                <a:srgbClr val="343567"/>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3292627146"/>
              </p:ext>
            </p:extLst>
          </p:nvPr>
        </p:nvGraphicFramePr>
        <p:xfrm>
          <a:off x="2209800" y="1543050"/>
          <a:ext cx="6853053" cy="330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25795" t="39596" r="29877" b="39394"/>
          <a:stretch/>
        </p:blipFill>
        <p:spPr>
          <a:xfrm>
            <a:off x="7315200" y="1524000"/>
            <a:ext cx="1325612" cy="1360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0081" y="4724400"/>
            <a:ext cx="1343322" cy="134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Image result for blank pers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834" r="15132"/>
          <a:stretch/>
        </p:blipFill>
        <p:spPr bwMode="auto">
          <a:xfrm>
            <a:off x="6654559" y="4724400"/>
            <a:ext cx="1321282" cy="1294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061375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343567"/>
                </a:solidFill>
                <a:effectLst>
                  <a:outerShdw blurRad="38100" dist="38100" dir="2700000" algn="tl">
                    <a:srgbClr val="000000">
                      <a:alpha val="43137"/>
                    </a:srgbClr>
                  </a:outerShdw>
                </a:effectLst>
              </a:rPr>
              <a:t>ACE Division Manager</a:t>
            </a:r>
            <a:endParaRPr lang="en-US" b="1" dirty="0">
              <a:solidFill>
                <a:srgbClr val="343567"/>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1926594640"/>
              </p:ext>
            </p:extLst>
          </p:nvPr>
        </p:nvGraphicFramePr>
        <p:xfrm>
          <a:off x="381000" y="1143000"/>
          <a:ext cx="10744200" cy="5454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25795" t="39596" r="29877" b="39394"/>
          <a:stretch/>
        </p:blipFill>
        <p:spPr>
          <a:xfrm>
            <a:off x="7543800" y="1752600"/>
            <a:ext cx="1781733" cy="1828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58731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343567"/>
                </a:solidFill>
                <a:effectLst>
                  <a:outerShdw blurRad="38100" dist="38100" dir="2700000" algn="tl">
                    <a:srgbClr val="000000">
                      <a:alpha val="43137"/>
                    </a:srgbClr>
                  </a:outerShdw>
                </a:effectLst>
              </a:rPr>
              <a:t>Education Program Manager</a:t>
            </a:r>
            <a:endParaRPr lang="en-US" b="1" dirty="0">
              <a:solidFill>
                <a:srgbClr val="343567"/>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3971714388"/>
              </p:ext>
            </p:extLst>
          </p:nvPr>
        </p:nvGraphicFramePr>
        <p:xfrm>
          <a:off x="1676400" y="1600200"/>
          <a:ext cx="7725332" cy="4348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2312" y="1638300"/>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28500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
        <p:nvSpPr>
          <p:cNvPr id="3" name="Content Placeholder 2"/>
          <p:cNvSpPr>
            <a:spLocks noGrp="1"/>
          </p:cNvSpPr>
          <p:nvPr>
            <p:ph idx="1"/>
          </p:nvPr>
        </p:nvSpPr>
        <p:spPr/>
        <p:txBody>
          <a:bodyPr/>
          <a:lstStyle/>
          <a:p>
            <a:pPr marL="0" indent="0"/>
            <a:r>
              <a:rPr lang="en-US" sz="2200" dirty="0">
                <a:solidFill>
                  <a:srgbClr val="251C1C"/>
                </a:solidFill>
                <a:latin typeface="Lato" panose="020F0502020204030203" pitchFamily="34" charset="0"/>
              </a:rPr>
              <a:t>Accreditation is an effort to assess the quality of institutions, programs and services, measuring them against agreed-upon standards and thereby assuring that they meet those standards. </a:t>
            </a:r>
            <a:endParaRPr lang="en-US" sz="2200" dirty="0" smtClean="0">
              <a:solidFill>
                <a:srgbClr val="251C1C"/>
              </a:solidFill>
              <a:latin typeface="Lato" panose="020F0502020204030203" pitchFamily="34" charset="0"/>
            </a:endParaRPr>
          </a:p>
          <a:p>
            <a:pPr marL="0" indent="0"/>
            <a:endParaRPr lang="en-US" sz="2200" dirty="0" smtClean="0">
              <a:solidFill>
                <a:srgbClr val="251C1C"/>
              </a:solidFill>
              <a:latin typeface="Lato" panose="020F0502020204030203" pitchFamily="34" charset="0"/>
            </a:endParaRPr>
          </a:p>
          <a:p>
            <a:pPr marL="0" indent="0"/>
            <a:r>
              <a:rPr lang="en-US" sz="2200" dirty="0" smtClean="0">
                <a:solidFill>
                  <a:srgbClr val="251C1C"/>
                </a:solidFill>
                <a:latin typeface="Lato" panose="020F0502020204030203" pitchFamily="34" charset="0"/>
              </a:rPr>
              <a:t>In </a:t>
            </a:r>
            <a:r>
              <a:rPr lang="en-US" sz="2200" dirty="0">
                <a:solidFill>
                  <a:srgbClr val="251C1C"/>
                </a:solidFill>
                <a:latin typeface="Lato" panose="020F0502020204030203" pitchFamily="34" charset="0"/>
              </a:rPr>
              <a:t>the case of post-secondary education and training, there are two kinds of accreditation: institutional and programmatic (or specialized). Institutional accreditation helps to assure potential students that a school is a sound institution and has met certain minimum standards in terms of administration, resources, faculty and facilities</a:t>
            </a:r>
            <a:r>
              <a:rPr lang="en-US" sz="2200" dirty="0" smtClean="0">
                <a:solidFill>
                  <a:srgbClr val="251C1C"/>
                </a:solidFill>
                <a:latin typeface="Lato" panose="020F0502020204030203" pitchFamily="34" charset="0"/>
              </a:rPr>
              <a:t>.</a:t>
            </a:r>
          </a:p>
          <a:p>
            <a:pPr marL="0" indent="0"/>
            <a:endParaRPr lang="en-US" sz="2200" dirty="0">
              <a:solidFill>
                <a:srgbClr val="251C1C"/>
              </a:solidFill>
              <a:latin typeface="Lato" panose="020F0502020204030203" pitchFamily="34" charset="0"/>
            </a:endParaRPr>
          </a:p>
          <a:p>
            <a:pPr marL="0" indent="0"/>
            <a:r>
              <a:rPr lang="en-US" sz="2200" dirty="0">
                <a:solidFill>
                  <a:srgbClr val="251C1C"/>
                </a:solidFill>
                <a:latin typeface="Lato" panose="020F0502020204030203" pitchFamily="34" charset="0"/>
              </a:rPr>
              <a:t>Programmatic (or specialized) accreditation conducts an in-depth assessment of specialized or professional programs to ensure that education provided meets acceptable levels of quality. </a:t>
            </a:r>
            <a:endParaRPr lang="en-US" sz="2200" dirty="0"/>
          </a:p>
        </p:txBody>
      </p:sp>
    </p:spTree>
    <p:extLst>
      <p:ext uri="{BB962C8B-B14F-4D97-AF65-F5344CB8AC3E}">
        <p14:creationId xmlns:p14="http://schemas.microsoft.com/office/powerpoint/2010/main" val="90973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
        <p:nvSpPr>
          <p:cNvPr id="3" name="Content Placeholder 2"/>
          <p:cNvSpPr>
            <a:spLocks noGrp="1"/>
          </p:cNvSpPr>
          <p:nvPr>
            <p:ph idx="1"/>
          </p:nvPr>
        </p:nvSpPr>
        <p:spPr/>
        <p:txBody>
          <a:bodyPr/>
          <a:lstStyle/>
          <a:p>
            <a:pPr marL="0" indent="0"/>
            <a:r>
              <a:rPr lang="en-US" dirty="0" smtClean="0"/>
              <a:t>The ACE Division administers accreditation for EMS educational programs across the Commonwealth.</a:t>
            </a:r>
          </a:p>
          <a:p>
            <a:pPr marL="0" indent="0"/>
            <a:endParaRPr lang="en-US" dirty="0"/>
          </a:p>
          <a:p>
            <a:pPr lvl="1">
              <a:buFont typeface="Arial" panose="020B0604020202020204" pitchFamily="34" charset="0"/>
              <a:buChar char="•"/>
            </a:pPr>
            <a:r>
              <a:rPr lang="en-US" dirty="0" smtClean="0"/>
              <a:t>Develop, administer and oversee state accreditation of EMT and Advanced EMT programs.</a:t>
            </a:r>
          </a:p>
          <a:p>
            <a:pPr lvl="1">
              <a:buFont typeface="Arial" panose="020B0604020202020204" pitchFamily="34" charset="0"/>
              <a:buChar char="•"/>
            </a:pPr>
            <a:r>
              <a:rPr lang="en-US" dirty="0" smtClean="0"/>
              <a:t>Liaise with the </a:t>
            </a:r>
            <a:r>
              <a:rPr lang="en-US" dirty="0"/>
              <a:t>Committee on Accreditation of Educational Programs for the Emergency Medical Services Professions (CoAEMSP</a:t>
            </a:r>
            <a:r>
              <a:rPr lang="en-US" dirty="0" smtClean="0"/>
              <a:t>) which oversees accreditation of paramedic training programs in the United States. </a:t>
            </a:r>
            <a:endParaRPr lang="en-US" dirty="0"/>
          </a:p>
        </p:txBody>
      </p:sp>
    </p:spTree>
    <p:extLst>
      <p:ext uri="{BB962C8B-B14F-4D97-AF65-F5344CB8AC3E}">
        <p14:creationId xmlns:p14="http://schemas.microsoft.com/office/powerpoint/2010/main" val="336811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50257431"/>
              </p:ext>
            </p:extLst>
          </p:nvPr>
        </p:nvGraphicFramePr>
        <p:xfrm>
          <a:off x="1295400" y="533400"/>
          <a:ext cx="92964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73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a:xfrm>
            <a:off x="711200" y="1600200"/>
            <a:ext cx="11176000" cy="4800600"/>
          </a:xfrm>
        </p:spPr>
        <p:txBody>
          <a:bodyPr/>
          <a:lstStyle/>
          <a:p>
            <a:pPr marL="0" indent="0"/>
            <a:r>
              <a:rPr lang="en-US" dirty="0" smtClean="0"/>
              <a:t>ACE Division staff manage and administer the certification process for all EMS providers in the Commonwealth. The ACE staff work closely with National Registry (NREMT) to ensure certification meets or exceeds their requirements. </a:t>
            </a:r>
          </a:p>
          <a:p>
            <a:pPr marL="0" indent="0"/>
            <a:endParaRPr lang="en-US" dirty="0"/>
          </a:p>
          <a:p>
            <a:pPr marL="0" indent="0"/>
            <a:r>
              <a:rPr lang="en-US" dirty="0" smtClean="0"/>
              <a:t>The process includes:</a:t>
            </a:r>
          </a:p>
          <a:p>
            <a:pPr marL="0" indent="0"/>
            <a:endParaRPr lang="en-US" dirty="0"/>
          </a:p>
          <a:p>
            <a:pPr lvl="1">
              <a:buFont typeface="Arial" panose="020B0604020202020204" pitchFamily="34" charset="0"/>
              <a:buChar char="•"/>
            </a:pPr>
            <a:r>
              <a:rPr lang="en-US" dirty="0" smtClean="0"/>
              <a:t>oversight of certification programs, </a:t>
            </a:r>
          </a:p>
          <a:p>
            <a:pPr lvl="1">
              <a:buFont typeface="Arial" panose="020B0604020202020204" pitchFamily="34" charset="0"/>
              <a:buChar char="•"/>
            </a:pPr>
            <a:r>
              <a:rPr lang="en-US" dirty="0" smtClean="0"/>
              <a:t>administration of psychomotor testing for all levels,</a:t>
            </a:r>
          </a:p>
          <a:p>
            <a:pPr lvl="1">
              <a:buFont typeface="Arial" panose="020B0604020202020204" pitchFamily="34" charset="0"/>
              <a:buChar char="•"/>
            </a:pPr>
            <a:r>
              <a:rPr lang="en-US" dirty="0" smtClean="0"/>
              <a:t>monitoring certification data sharing with National Registry of EMT’s, and</a:t>
            </a:r>
          </a:p>
          <a:p>
            <a:pPr lvl="1">
              <a:buFont typeface="Arial" panose="020B0604020202020204" pitchFamily="34" charset="0"/>
              <a:buChar char="•"/>
            </a:pPr>
            <a:r>
              <a:rPr lang="en-US" dirty="0" smtClean="0"/>
              <a:t>issuing state certification.</a:t>
            </a:r>
          </a:p>
          <a:p>
            <a:pPr marL="0" indent="0"/>
            <a:endParaRPr lang="en-US" dirty="0"/>
          </a:p>
        </p:txBody>
      </p:sp>
    </p:spTree>
    <p:extLst>
      <p:ext uri="{BB962C8B-B14F-4D97-AF65-F5344CB8AC3E}">
        <p14:creationId xmlns:p14="http://schemas.microsoft.com/office/powerpoint/2010/main" val="14870027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8419</TotalTime>
  <Words>905</Words>
  <Application>Microsoft Office PowerPoint</Application>
  <PresentationFormat>Widescreen</PresentationFormat>
  <Paragraphs>136</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Lato</vt:lpstr>
      <vt:lpstr>Trebuchet MS</vt:lpstr>
      <vt:lpstr>Default Design</vt:lpstr>
      <vt:lpstr>PowerPoint Presentation</vt:lpstr>
      <vt:lpstr>Division of Accreditation, Certification &amp; Education</vt:lpstr>
      <vt:lpstr>Division of Accreditation, Certification &amp; Education</vt:lpstr>
      <vt:lpstr>ACE Division Manager</vt:lpstr>
      <vt:lpstr>Education Program Manager</vt:lpstr>
      <vt:lpstr>Accreditation</vt:lpstr>
      <vt:lpstr>Accreditation</vt:lpstr>
      <vt:lpstr>PowerPoint Presentation</vt:lpstr>
      <vt:lpstr>Certification</vt:lpstr>
      <vt:lpstr>Certification (cont)</vt:lpstr>
      <vt:lpstr>Certification (cont)</vt:lpstr>
      <vt:lpstr>PowerPoint Presentation</vt:lpstr>
      <vt:lpstr>PowerPoint Presentation</vt:lpstr>
      <vt:lpstr>Education</vt:lpstr>
      <vt:lpstr>Education</vt:lpstr>
      <vt:lpstr>PowerPoint Presentation</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Chad Blosser (VDH)</dc:creator>
  <cp:lastModifiedBy>VITA Program</cp:lastModifiedBy>
  <cp:revision>171</cp:revision>
  <cp:lastPrinted>2019-12-30T20:32:47Z</cp:lastPrinted>
  <dcterms:created xsi:type="dcterms:W3CDTF">2008-08-05T14:53:59Z</dcterms:created>
  <dcterms:modified xsi:type="dcterms:W3CDTF">2020-12-01T14:58:41Z</dcterms:modified>
</cp:coreProperties>
</file>