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53.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60.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61.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65.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66.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67.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68.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71.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72.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77.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78.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79.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80.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81.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82.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83.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84.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 id="2147483665" r:id="rId2"/>
  </p:sldMasterIdLst>
  <p:notesMasterIdLst>
    <p:notesMasterId r:id="rId102"/>
  </p:notesMasterIdLst>
  <p:sldIdLst>
    <p:sldId id="285" r:id="rId3"/>
    <p:sldId id="288" r:id="rId4"/>
    <p:sldId id="292" r:id="rId5"/>
    <p:sldId id="301" r:id="rId6"/>
    <p:sldId id="299" r:id="rId7"/>
    <p:sldId id="300" r:id="rId8"/>
    <p:sldId id="293" r:id="rId9"/>
    <p:sldId id="302" r:id="rId10"/>
    <p:sldId id="306" r:id="rId11"/>
    <p:sldId id="308" r:id="rId12"/>
    <p:sldId id="309" r:id="rId13"/>
    <p:sldId id="418" r:id="rId14"/>
    <p:sldId id="312" r:id="rId15"/>
    <p:sldId id="419" r:id="rId16"/>
    <p:sldId id="315" r:id="rId17"/>
    <p:sldId id="316" r:id="rId18"/>
    <p:sldId id="318" r:id="rId19"/>
    <p:sldId id="317" r:id="rId20"/>
    <p:sldId id="319" r:id="rId21"/>
    <p:sldId id="320" r:id="rId22"/>
    <p:sldId id="420" r:id="rId23"/>
    <p:sldId id="396" r:id="rId24"/>
    <p:sldId id="397" r:id="rId25"/>
    <p:sldId id="398" r:id="rId26"/>
    <p:sldId id="399" r:id="rId27"/>
    <p:sldId id="400" r:id="rId28"/>
    <p:sldId id="334" r:id="rId29"/>
    <p:sldId id="335" r:id="rId30"/>
    <p:sldId id="421" r:id="rId31"/>
    <p:sldId id="337" r:id="rId32"/>
    <p:sldId id="338" r:id="rId33"/>
    <p:sldId id="339" r:id="rId34"/>
    <p:sldId id="402" r:id="rId35"/>
    <p:sldId id="422" r:id="rId36"/>
    <p:sldId id="342" r:id="rId37"/>
    <p:sldId id="343" r:id="rId38"/>
    <p:sldId id="423" r:id="rId39"/>
    <p:sldId id="345" r:id="rId40"/>
    <p:sldId id="346" r:id="rId41"/>
    <p:sldId id="424" r:id="rId42"/>
    <p:sldId id="348" r:id="rId43"/>
    <p:sldId id="425" r:id="rId44"/>
    <p:sldId id="426" r:id="rId45"/>
    <p:sldId id="427" r:id="rId46"/>
    <p:sldId id="428" r:id="rId47"/>
    <p:sldId id="429" r:id="rId48"/>
    <p:sldId id="430" r:id="rId49"/>
    <p:sldId id="450" r:id="rId50"/>
    <p:sldId id="451" r:id="rId51"/>
    <p:sldId id="452" r:id="rId52"/>
    <p:sldId id="453" r:id="rId53"/>
    <p:sldId id="454" r:id="rId54"/>
    <p:sldId id="460" r:id="rId55"/>
    <p:sldId id="461" r:id="rId56"/>
    <p:sldId id="462" r:id="rId57"/>
    <p:sldId id="463" r:id="rId58"/>
    <p:sldId id="464" r:id="rId59"/>
    <p:sldId id="459" r:id="rId60"/>
    <p:sldId id="465" r:id="rId61"/>
    <p:sldId id="466" r:id="rId62"/>
    <p:sldId id="467" r:id="rId63"/>
    <p:sldId id="468" r:id="rId64"/>
    <p:sldId id="369" r:id="rId65"/>
    <p:sldId id="469" r:id="rId66"/>
    <p:sldId id="470" r:id="rId67"/>
    <p:sldId id="471" r:id="rId68"/>
    <p:sldId id="472" r:id="rId69"/>
    <p:sldId id="473" r:id="rId70"/>
    <p:sldId id="374" r:id="rId71"/>
    <p:sldId id="474" r:id="rId72"/>
    <p:sldId id="475" r:id="rId73"/>
    <p:sldId id="378" r:id="rId74"/>
    <p:sldId id="476" r:id="rId75"/>
    <p:sldId id="380" r:id="rId76"/>
    <p:sldId id="477" r:id="rId77"/>
    <p:sldId id="410" r:id="rId78"/>
    <p:sldId id="411" r:id="rId79"/>
    <p:sldId id="412" r:id="rId80"/>
    <p:sldId id="413" r:id="rId81"/>
    <p:sldId id="414" r:id="rId82"/>
    <p:sldId id="415" r:id="rId83"/>
    <p:sldId id="416" r:id="rId84"/>
    <p:sldId id="417" r:id="rId85"/>
    <p:sldId id="382" r:id="rId86"/>
    <p:sldId id="295" r:id="rId87"/>
    <p:sldId id="478" r:id="rId88"/>
    <p:sldId id="384" r:id="rId89"/>
    <p:sldId id="385" r:id="rId90"/>
    <p:sldId id="479" r:id="rId91"/>
    <p:sldId id="480" r:id="rId92"/>
    <p:sldId id="481" r:id="rId93"/>
    <p:sldId id="290" r:id="rId94"/>
    <p:sldId id="389" r:id="rId95"/>
    <p:sldId id="446" r:id="rId96"/>
    <p:sldId id="482" r:id="rId97"/>
    <p:sldId id="447" r:id="rId98"/>
    <p:sldId id="448" r:id="rId99"/>
    <p:sldId id="449" r:id="rId100"/>
    <p:sldId id="409" r:id="rId101"/>
  </p:sldIdLst>
  <p:sldSz cx="9144000" cy="5143500" type="screen16x9"/>
  <p:notesSz cx="7023100" cy="9309100"/>
  <p:embeddedFontLst>
    <p:embeddedFont>
      <p:font typeface="Meiryo UI" panose="020B0604020202020204" charset="-128"/>
      <p:regular r:id="rId103"/>
      <p:bold r:id="rId104"/>
      <p:italic r:id="rId105"/>
      <p:boldItalic r:id="rId106"/>
    </p:embeddedFont>
    <p:embeddedFont>
      <p:font typeface="Webdings" panose="05030102010509060703" pitchFamily="18" charset="2"/>
      <p:regular r:id="rId107"/>
    </p:embeddedFont>
    <p:embeddedFont>
      <p:font typeface="Shadows Into Light Two" panose="020B0604020202020204" charset="0"/>
      <p:regular r:id="rId108"/>
    </p:embeddedFont>
    <p:embeddedFont>
      <p:font typeface="Calibri Light" panose="020F0302020204030204" pitchFamily="34" charset="0"/>
      <p:regular r:id="rId109"/>
      <p:italic r:id="rId110"/>
    </p:embeddedFont>
    <p:embeddedFont>
      <p:font typeface="Calibri" panose="020F0502020204030204" pitchFamily="34" charset="0"/>
      <p:regular r:id="rId111"/>
      <p:bold r:id="rId112"/>
      <p:italic r:id="rId113"/>
      <p:boldItalic r:id="rId114"/>
    </p:embeddedFont>
    <p:embeddedFont>
      <p:font typeface="ＭＳ Ｐゴシック" panose="020B0600070205080204" pitchFamily="34" charset="-128"/>
      <p:regular r:id="rId115"/>
    </p:embeddedFont>
    <p:embeddedFont>
      <p:font typeface="Chivo Light" panose="020B0604020202020204" charset="0"/>
      <p:regular r:id="rId116"/>
      <p:bold r:id="rId117"/>
      <p:italic r:id="rId118"/>
      <p:boldItalic r:id="rId119"/>
    </p:embeddedFont>
    <p:embeddedFont>
      <p:font typeface="Verdana" panose="020B0604030504040204" pitchFamily="34" charset="0"/>
      <p:regular r:id="rId120"/>
      <p:bold r:id="rId121"/>
      <p:italic r:id="rId122"/>
      <p:boldItalic r:id="rId1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7693220A-66C8-4337-8F73-C3C25A0F82E0}">
          <p14:sldIdLst>
            <p14:sldId id="285"/>
            <p14:sldId id="288"/>
            <p14:sldId id="292"/>
            <p14:sldId id="301"/>
            <p14:sldId id="299"/>
            <p14:sldId id="300"/>
            <p14:sldId id="293"/>
            <p14:sldId id="302"/>
          </p14:sldIdLst>
        </p14:section>
        <p14:section name="Untitled Section" id="{BEF55B05-28B3-4395-B415-280720FA5B54}">
          <p14:sldIdLst>
            <p14:sldId id="306"/>
            <p14:sldId id="308"/>
            <p14:sldId id="309"/>
            <p14:sldId id="418"/>
            <p14:sldId id="312"/>
            <p14:sldId id="419"/>
            <p14:sldId id="315"/>
            <p14:sldId id="316"/>
            <p14:sldId id="318"/>
            <p14:sldId id="317"/>
            <p14:sldId id="319"/>
            <p14:sldId id="320"/>
            <p14:sldId id="420"/>
            <p14:sldId id="396"/>
            <p14:sldId id="397"/>
            <p14:sldId id="398"/>
            <p14:sldId id="399"/>
            <p14:sldId id="400"/>
            <p14:sldId id="334"/>
            <p14:sldId id="335"/>
            <p14:sldId id="421"/>
            <p14:sldId id="337"/>
            <p14:sldId id="338"/>
            <p14:sldId id="339"/>
            <p14:sldId id="402"/>
            <p14:sldId id="422"/>
            <p14:sldId id="342"/>
            <p14:sldId id="343"/>
            <p14:sldId id="423"/>
            <p14:sldId id="345"/>
            <p14:sldId id="346"/>
            <p14:sldId id="424"/>
            <p14:sldId id="348"/>
            <p14:sldId id="425"/>
            <p14:sldId id="426"/>
            <p14:sldId id="427"/>
            <p14:sldId id="428"/>
            <p14:sldId id="429"/>
            <p14:sldId id="430"/>
            <p14:sldId id="450"/>
            <p14:sldId id="451"/>
            <p14:sldId id="452"/>
            <p14:sldId id="453"/>
            <p14:sldId id="454"/>
            <p14:sldId id="460"/>
            <p14:sldId id="461"/>
            <p14:sldId id="462"/>
            <p14:sldId id="463"/>
            <p14:sldId id="464"/>
            <p14:sldId id="459"/>
            <p14:sldId id="465"/>
            <p14:sldId id="466"/>
            <p14:sldId id="467"/>
            <p14:sldId id="468"/>
            <p14:sldId id="369"/>
            <p14:sldId id="469"/>
            <p14:sldId id="470"/>
            <p14:sldId id="471"/>
            <p14:sldId id="472"/>
            <p14:sldId id="473"/>
            <p14:sldId id="374"/>
            <p14:sldId id="474"/>
            <p14:sldId id="475"/>
            <p14:sldId id="378"/>
            <p14:sldId id="476"/>
            <p14:sldId id="380"/>
            <p14:sldId id="477"/>
            <p14:sldId id="410"/>
            <p14:sldId id="411"/>
            <p14:sldId id="412"/>
            <p14:sldId id="413"/>
            <p14:sldId id="414"/>
            <p14:sldId id="415"/>
            <p14:sldId id="416"/>
            <p14:sldId id="417"/>
            <p14:sldId id="382"/>
            <p14:sldId id="295"/>
            <p14:sldId id="478"/>
            <p14:sldId id="384"/>
            <p14:sldId id="385"/>
            <p14:sldId id="479"/>
            <p14:sldId id="480"/>
            <p14:sldId id="481"/>
            <p14:sldId id="290"/>
            <p14:sldId id="389"/>
            <p14:sldId id="446"/>
            <p14:sldId id="482"/>
            <p14:sldId id="447"/>
            <p14:sldId id="448"/>
            <p14:sldId id="449"/>
            <p14:sldId id="4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78802EA-EEBB-4A5F-8F3F-9894A2CEF0FA}">
  <a:tblStyle styleId="{E78802EA-EEBB-4A5F-8F3F-9894A2CEF0F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3" autoAdjust="0"/>
    <p:restoredTop sz="53529" autoAdjust="0"/>
  </p:normalViewPr>
  <p:slideViewPr>
    <p:cSldViewPr snapToGrid="0">
      <p:cViewPr varScale="1">
        <p:scale>
          <a:sx n="64" d="100"/>
          <a:sy n="64" d="100"/>
        </p:scale>
        <p:origin x="218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15.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10.fntdata"/><Relationship Id="rId16" Type="http://schemas.openxmlformats.org/officeDocument/2006/relationships/slide" Target="slides/slide14.xml"/><Relationship Id="rId107" Type="http://schemas.openxmlformats.org/officeDocument/2006/relationships/font" Target="fonts/font5.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notesMaster" Target="notesMasters/notesMaster1.xml"/><Relationship Id="rId123" Type="http://schemas.openxmlformats.org/officeDocument/2006/relationships/font" Target="fonts/font21.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font" Target="fonts/font3.fntdata"/><Relationship Id="rId113" Type="http://schemas.openxmlformats.org/officeDocument/2006/relationships/font" Target="fonts/font11.fntdata"/><Relationship Id="rId118" Type="http://schemas.openxmlformats.org/officeDocument/2006/relationships/font" Target="fonts/font16.fntdata"/><Relationship Id="rId12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1.fntdata"/><Relationship Id="rId108" Type="http://schemas.openxmlformats.org/officeDocument/2006/relationships/font" Target="fonts/font6.fntdata"/><Relationship Id="rId116" Type="http://schemas.openxmlformats.org/officeDocument/2006/relationships/font" Target="fonts/font14.fntdata"/><Relationship Id="rId124"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4.fntdata"/><Relationship Id="rId114" Type="http://schemas.openxmlformats.org/officeDocument/2006/relationships/font" Target="fonts/font12.fntdata"/><Relationship Id="rId119" Type="http://schemas.openxmlformats.org/officeDocument/2006/relationships/font" Target="fonts/font17.fntdata"/><Relationship Id="rId12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7.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2.fntdata"/><Relationship Id="rId120" Type="http://schemas.openxmlformats.org/officeDocument/2006/relationships/font" Target="fonts/font18.fntdata"/><Relationship Id="rId125"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8.fntdata"/><Relationship Id="rId115" Type="http://schemas.openxmlformats.org/officeDocument/2006/relationships/font" Target="fonts/font13.fntdata"/><Relationship Id="rId61" Type="http://schemas.openxmlformats.org/officeDocument/2006/relationships/slide" Target="slides/slide59.xml"/><Relationship Id="rId82" Type="http://schemas.openxmlformats.org/officeDocument/2006/relationships/slide" Target="slides/slide80.xml"/></Relationships>
</file>

<file path=ppt/diagrams/_rels/data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image" Target="../media/image15.jpg"/><Relationship Id="rId5" Type="http://schemas.openxmlformats.org/officeDocument/2006/relationships/image" Target="../media/image19.jpg"/><Relationship Id="rId4" Type="http://schemas.openxmlformats.org/officeDocument/2006/relationships/image" Target="../media/image18.jpeg"/></Relationships>
</file>

<file path=ppt/diagrams/_rels/data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image" Target="../media/image60.png"/></Relationships>
</file>

<file path=ppt/diagrams/_rels/data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image" Target="../media/image6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jpg"/></Relationships>
</file>

<file path=ppt/diagrams/_rels/drawing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image" Target="../media/image60.png"/></Relationships>
</file>

<file path=ppt/diagrams/_rels/drawing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image" Target="../media/image6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7BABFE-6644-44A4-B4E1-1A550E0A8C27}" type="doc">
      <dgm:prSet loTypeId="urn:microsoft.com/office/officeart/2008/layout/VerticalCurvedList" loCatId="list" qsTypeId="urn:microsoft.com/office/officeart/2005/8/quickstyle/simple1" qsCatId="simple" csTypeId="urn:microsoft.com/office/officeart/2005/8/colors/colorful1" csCatId="colorful" phldr="1"/>
      <dgm:spPr/>
    </dgm:pt>
    <dgm:pt modelId="{90B97CE5-2EED-4053-943F-26B2F5BD637B}">
      <dgm:prSet phldrT="[Text]" custT="1"/>
      <dgm:spPr/>
      <dgm:t>
        <a:bodyPr/>
        <a:lstStyle/>
        <a:p>
          <a:pPr algn="l"/>
          <a:r>
            <a:rPr lang="en-US" sz="1800" dirty="0" smtClean="0">
              <a:solidFill>
                <a:schemeClr val="bg2">
                  <a:lumMod val="50000"/>
                </a:schemeClr>
              </a:solidFill>
              <a:latin typeface="Chivo Light" panose="020B0604020202020204" charset="0"/>
            </a:rPr>
            <a:t>Allowed for non-disability medical or special dietary need</a:t>
          </a:r>
          <a:endParaRPr lang="en-US" sz="1800" dirty="0">
            <a:solidFill>
              <a:schemeClr val="bg2">
                <a:lumMod val="50000"/>
              </a:schemeClr>
            </a:solidFill>
            <a:latin typeface="Chivo Light" panose="020B0604020202020204" charset="0"/>
          </a:endParaRPr>
        </a:p>
      </dgm:t>
    </dgm:pt>
    <dgm:pt modelId="{EDD59522-BD2D-41BC-98A1-DE030380B634}" type="parTrans" cxnId="{E140E791-16A2-4132-975D-90B2BBDE91FC}">
      <dgm:prSet/>
      <dgm:spPr/>
      <dgm:t>
        <a:bodyPr/>
        <a:lstStyle/>
        <a:p>
          <a:endParaRPr lang="en-US">
            <a:latin typeface="Chivo Light" panose="020B0604020202020204" charset="0"/>
          </a:endParaRPr>
        </a:p>
      </dgm:t>
    </dgm:pt>
    <dgm:pt modelId="{F8EA1B61-D9B8-48EA-993A-25FF8D314A6C}" type="sibTrans" cxnId="{E140E791-16A2-4132-975D-90B2BBDE91FC}">
      <dgm:prSet/>
      <dgm:spPr/>
      <dgm:t>
        <a:bodyPr/>
        <a:lstStyle/>
        <a:p>
          <a:endParaRPr lang="en-US">
            <a:latin typeface="Chivo Light" panose="020B0604020202020204" charset="0"/>
          </a:endParaRPr>
        </a:p>
      </dgm:t>
    </dgm:pt>
    <dgm:pt modelId="{87B29654-DC2D-40BA-98B1-94B353C4532A}">
      <dgm:prSet custT="1"/>
      <dgm:spPr/>
      <dgm:t>
        <a:bodyPr/>
        <a:lstStyle/>
        <a:p>
          <a:r>
            <a:rPr lang="en-US" sz="1800" dirty="0" smtClean="0">
              <a:solidFill>
                <a:schemeClr val="bg2">
                  <a:lumMod val="50000"/>
                </a:schemeClr>
              </a:solidFill>
              <a:latin typeface="Chivo Light" panose="020B0604020202020204" charset="0"/>
            </a:rPr>
            <a:t>Medical statement is not required if nutritionally equivalent to cow’s milk</a:t>
          </a:r>
          <a:endParaRPr lang="en-US" sz="1800" dirty="0">
            <a:solidFill>
              <a:schemeClr val="bg2">
                <a:lumMod val="50000"/>
              </a:schemeClr>
            </a:solidFill>
            <a:latin typeface="Chivo Light" panose="020B0604020202020204" charset="0"/>
          </a:endParaRPr>
        </a:p>
      </dgm:t>
    </dgm:pt>
    <dgm:pt modelId="{CA4BA1F5-D1B4-472E-B794-7DEEDDFFD5EE}" type="parTrans" cxnId="{23842DC5-DD4A-4C8F-93C8-39B9211A9679}">
      <dgm:prSet/>
      <dgm:spPr/>
      <dgm:t>
        <a:bodyPr/>
        <a:lstStyle/>
        <a:p>
          <a:endParaRPr lang="en-US"/>
        </a:p>
      </dgm:t>
    </dgm:pt>
    <dgm:pt modelId="{26441C2E-452B-4BC0-AFA0-198AA49D2F0B}" type="sibTrans" cxnId="{23842DC5-DD4A-4C8F-93C8-39B9211A9679}">
      <dgm:prSet/>
      <dgm:spPr/>
      <dgm:t>
        <a:bodyPr/>
        <a:lstStyle/>
        <a:p>
          <a:endParaRPr lang="en-US"/>
        </a:p>
      </dgm:t>
    </dgm:pt>
    <dgm:pt modelId="{126CE7C7-B9BE-4D3E-AAD4-EEF0A0157BAF}">
      <dgm:prSet custT="1"/>
      <dgm:spPr/>
      <dgm:t>
        <a:bodyPr/>
        <a:lstStyle/>
        <a:p>
          <a:r>
            <a:rPr lang="en-US" sz="1800" dirty="0" smtClean="0">
              <a:solidFill>
                <a:schemeClr val="bg2">
                  <a:lumMod val="50000"/>
                </a:schemeClr>
              </a:solidFill>
              <a:latin typeface="Chivo Light" panose="020B0604020202020204" charset="0"/>
            </a:rPr>
            <a:t>Request must be made in writing </a:t>
          </a:r>
          <a:endParaRPr lang="en-US" sz="1800" dirty="0">
            <a:solidFill>
              <a:schemeClr val="bg2">
                <a:lumMod val="50000"/>
              </a:schemeClr>
            </a:solidFill>
            <a:latin typeface="Chivo Light" panose="020B0604020202020204" charset="0"/>
          </a:endParaRPr>
        </a:p>
      </dgm:t>
    </dgm:pt>
    <dgm:pt modelId="{2BC29D1E-735F-4BCE-95F6-D8DD0968190B}" type="sibTrans" cxnId="{F7A43D1D-EB87-42B5-BE05-6F5C5D3A9147}">
      <dgm:prSet/>
      <dgm:spPr/>
      <dgm:t>
        <a:bodyPr/>
        <a:lstStyle/>
        <a:p>
          <a:endParaRPr lang="en-US"/>
        </a:p>
      </dgm:t>
    </dgm:pt>
    <dgm:pt modelId="{FB958D1B-2D87-44BF-A5CE-2606F5B1157B}" type="parTrans" cxnId="{F7A43D1D-EB87-42B5-BE05-6F5C5D3A9147}">
      <dgm:prSet/>
      <dgm:spPr/>
      <dgm:t>
        <a:bodyPr/>
        <a:lstStyle/>
        <a:p>
          <a:endParaRPr lang="en-US"/>
        </a:p>
      </dgm:t>
    </dgm:pt>
    <dgm:pt modelId="{AA80E479-B630-4697-A6FA-0192DB162815}">
      <dgm:prSet custT="1"/>
      <dgm:spPr/>
      <dgm:t>
        <a:bodyPr/>
        <a:lstStyle/>
        <a:p>
          <a:r>
            <a:rPr lang="en-US" sz="1600" b="0" dirty="0" smtClean="0">
              <a:solidFill>
                <a:schemeClr val="bg2">
                  <a:lumMod val="50000"/>
                </a:schemeClr>
              </a:solidFill>
              <a:latin typeface="Chivo Light" panose="020B0604020202020204" charset="0"/>
            </a:rPr>
            <a:t>“Medical statement required when a disability  requires a non-dairy beverage that is not nutritionally equivalent to cow’s milk…”</a:t>
          </a:r>
          <a:endParaRPr lang="en-US" sz="1600" b="0" dirty="0">
            <a:solidFill>
              <a:schemeClr val="bg2">
                <a:lumMod val="50000"/>
              </a:schemeClr>
            </a:solidFill>
            <a:latin typeface="Chivo Light" panose="020B0604020202020204" charset="0"/>
          </a:endParaRPr>
        </a:p>
      </dgm:t>
    </dgm:pt>
    <dgm:pt modelId="{48577333-375B-43F2-B9F8-6D2BED2D5464}" type="parTrans" cxnId="{1B44364C-62E2-4C41-ABEF-7A34BEA28E9F}">
      <dgm:prSet/>
      <dgm:spPr/>
      <dgm:t>
        <a:bodyPr/>
        <a:lstStyle/>
        <a:p>
          <a:endParaRPr lang="en-US"/>
        </a:p>
      </dgm:t>
    </dgm:pt>
    <dgm:pt modelId="{93A3F5EF-B1D1-464F-B8E1-61492598F36C}" type="sibTrans" cxnId="{1B44364C-62E2-4C41-ABEF-7A34BEA28E9F}">
      <dgm:prSet/>
      <dgm:spPr/>
      <dgm:t>
        <a:bodyPr/>
        <a:lstStyle/>
        <a:p>
          <a:endParaRPr lang="en-US"/>
        </a:p>
      </dgm:t>
    </dgm:pt>
    <dgm:pt modelId="{A5AD835C-E983-4AD0-8BBE-33E3A6BCD2F1}" type="pres">
      <dgm:prSet presAssocID="{EC7BABFE-6644-44A4-B4E1-1A550E0A8C27}" presName="Name0" presStyleCnt="0">
        <dgm:presLayoutVars>
          <dgm:chMax val="7"/>
          <dgm:chPref val="7"/>
          <dgm:dir/>
        </dgm:presLayoutVars>
      </dgm:prSet>
      <dgm:spPr/>
    </dgm:pt>
    <dgm:pt modelId="{09A4306B-9979-41E0-8934-DFD13B859094}" type="pres">
      <dgm:prSet presAssocID="{EC7BABFE-6644-44A4-B4E1-1A550E0A8C27}" presName="Name1" presStyleCnt="0"/>
      <dgm:spPr/>
    </dgm:pt>
    <dgm:pt modelId="{4DC2751E-4568-4321-BFEE-EF5724FB585C}" type="pres">
      <dgm:prSet presAssocID="{EC7BABFE-6644-44A4-B4E1-1A550E0A8C27}" presName="cycle" presStyleCnt="0"/>
      <dgm:spPr/>
    </dgm:pt>
    <dgm:pt modelId="{D6C7D503-F115-47E6-A3BE-5986420A1DE1}" type="pres">
      <dgm:prSet presAssocID="{EC7BABFE-6644-44A4-B4E1-1A550E0A8C27}" presName="srcNode" presStyleLbl="node1" presStyleIdx="0" presStyleCnt="4"/>
      <dgm:spPr/>
    </dgm:pt>
    <dgm:pt modelId="{A2081E21-F0B0-4F6C-8792-364A8E82FCF1}" type="pres">
      <dgm:prSet presAssocID="{EC7BABFE-6644-44A4-B4E1-1A550E0A8C27}" presName="conn" presStyleLbl="parChTrans1D2" presStyleIdx="0" presStyleCnt="1"/>
      <dgm:spPr/>
      <dgm:t>
        <a:bodyPr/>
        <a:lstStyle/>
        <a:p>
          <a:endParaRPr lang="en-US"/>
        </a:p>
      </dgm:t>
    </dgm:pt>
    <dgm:pt modelId="{0F090D9B-4923-402B-881D-F3883F64432D}" type="pres">
      <dgm:prSet presAssocID="{EC7BABFE-6644-44A4-B4E1-1A550E0A8C27}" presName="extraNode" presStyleLbl="node1" presStyleIdx="0" presStyleCnt="4"/>
      <dgm:spPr/>
    </dgm:pt>
    <dgm:pt modelId="{7E412B91-AEAA-4F43-AE1C-4BAE89C5DFAF}" type="pres">
      <dgm:prSet presAssocID="{EC7BABFE-6644-44A4-B4E1-1A550E0A8C27}" presName="dstNode" presStyleLbl="node1" presStyleIdx="0" presStyleCnt="4"/>
      <dgm:spPr/>
    </dgm:pt>
    <dgm:pt modelId="{63F23854-926F-414D-8FF2-07A5263EFD0A}" type="pres">
      <dgm:prSet presAssocID="{90B97CE5-2EED-4053-943F-26B2F5BD637B}" presName="text_1" presStyleLbl="node1" presStyleIdx="0" presStyleCnt="4" custScaleY="124523">
        <dgm:presLayoutVars>
          <dgm:bulletEnabled val="1"/>
        </dgm:presLayoutVars>
      </dgm:prSet>
      <dgm:spPr/>
      <dgm:t>
        <a:bodyPr/>
        <a:lstStyle/>
        <a:p>
          <a:endParaRPr lang="en-US"/>
        </a:p>
      </dgm:t>
    </dgm:pt>
    <dgm:pt modelId="{0825907D-7A7E-490C-94CC-FA15FBEF76EA}" type="pres">
      <dgm:prSet presAssocID="{90B97CE5-2EED-4053-943F-26B2F5BD637B}" presName="accent_1" presStyleCnt="0"/>
      <dgm:spPr/>
    </dgm:pt>
    <dgm:pt modelId="{8CE47BFF-BFCE-48F9-8F55-6BFD017CCB32}" type="pres">
      <dgm:prSet presAssocID="{90B97CE5-2EED-4053-943F-26B2F5BD637B}" presName="accentRepeatNode" presStyleLbl="solidFgAcc1" presStyleIdx="0" presStyleCnt="4"/>
      <dgm:spPr/>
    </dgm:pt>
    <dgm:pt modelId="{D79FCD1A-46EF-4022-AA12-45A9BE4EAE1E}" type="pres">
      <dgm:prSet presAssocID="{87B29654-DC2D-40BA-98B1-94B353C4532A}" presName="text_2" presStyleLbl="node1" presStyleIdx="1" presStyleCnt="4">
        <dgm:presLayoutVars>
          <dgm:bulletEnabled val="1"/>
        </dgm:presLayoutVars>
      </dgm:prSet>
      <dgm:spPr/>
      <dgm:t>
        <a:bodyPr/>
        <a:lstStyle/>
        <a:p>
          <a:endParaRPr lang="en-US"/>
        </a:p>
      </dgm:t>
    </dgm:pt>
    <dgm:pt modelId="{D69C197C-C9C2-4E50-844A-A4A91204EF91}" type="pres">
      <dgm:prSet presAssocID="{87B29654-DC2D-40BA-98B1-94B353C4532A}" presName="accent_2" presStyleCnt="0"/>
      <dgm:spPr/>
    </dgm:pt>
    <dgm:pt modelId="{2CA57601-E4C5-4061-8F84-59C63407E2B3}" type="pres">
      <dgm:prSet presAssocID="{87B29654-DC2D-40BA-98B1-94B353C4532A}" presName="accentRepeatNode" presStyleLbl="solidFgAcc1" presStyleIdx="1" presStyleCnt="4"/>
      <dgm:spPr/>
    </dgm:pt>
    <dgm:pt modelId="{D476E663-5B87-4945-A745-6898CE095287}" type="pres">
      <dgm:prSet presAssocID="{126CE7C7-B9BE-4D3E-AAD4-EEF0A0157BAF}" presName="text_3" presStyleLbl="node1" presStyleIdx="2" presStyleCnt="4">
        <dgm:presLayoutVars>
          <dgm:bulletEnabled val="1"/>
        </dgm:presLayoutVars>
      </dgm:prSet>
      <dgm:spPr/>
      <dgm:t>
        <a:bodyPr/>
        <a:lstStyle/>
        <a:p>
          <a:endParaRPr lang="en-US"/>
        </a:p>
      </dgm:t>
    </dgm:pt>
    <dgm:pt modelId="{C407A1BB-9036-441F-A188-C6C0C0630906}" type="pres">
      <dgm:prSet presAssocID="{126CE7C7-B9BE-4D3E-AAD4-EEF0A0157BAF}" presName="accent_3" presStyleCnt="0"/>
      <dgm:spPr/>
    </dgm:pt>
    <dgm:pt modelId="{B8304822-024B-4229-8392-197F6D167C11}" type="pres">
      <dgm:prSet presAssocID="{126CE7C7-B9BE-4D3E-AAD4-EEF0A0157BAF}" presName="accentRepeatNode" presStyleLbl="solidFgAcc1" presStyleIdx="2" presStyleCnt="4"/>
      <dgm:spPr/>
    </dgm:pt>
    <dgm:pt modelId="{26D97472-A85B-43BC-B216-D3DA11838576}" type="pres">
      <dgm:prSet presAssocID="{AA80E479-B630-4697-A6FA-0192DB162815}" presName="text_4" presStyleLbl="node1" presStyleIdx="3" presStyleCnt="4" custScaleY="99824">
        <dgm:presLayoutVars>
          <dgm:bulletEnabled val="1"/>
        </dgm:presLayoutVars>
      </dgm:prSet>
      <dgm:spPr/>
      <dgm:t>
        <a:bodyPr/>
        <a:lstStyle/>
        <a:p>
          <a:endParaRPr lang="en-US"/>
        </a:p>
      </dgm:t>
    </dgm:pt>
    <dgm:pt modelId="{7CE3541F-6EF3-4866-A02B-D18CA0EF5441}" type="pres">
      <dgm:prSet presAssocID="{AA80E479-B630-4697-A6FA-0192DB162815}" presName="accent_4" presStyleCnt="0"/>
      <dgm:spPr/>
    </dgm:pt>
    <dgm:pt modelId="{51D34122-B1DE-4E4B-8516-07B5A374FDDB}" type="pres">
      <dgm:prSet presAssocID="{AA80E479-B630-4697-A6FA-0192DB162815}" presName="accentRepeatNode" presStyleLbl="solidFgAcc1" presStyleIdx="3" presStyleCnt="4"/>
      <dgm:spPr/>
    </dgm:pt>
  </dgm:ptLst>
  <dgm:cxnLst>
    <dgm:cxn modelId="{6D544F10-8C1E-4BD6-9DD4-7E15FA855344}" type="presOf" srcId="{F8EA1B61-D9B8-48EA-993A-25FF8D314A6C}" destId="{A2081E21-F0B0-4F6C-8792-364A8E82FCF1}" srcOrd="0" destOrd="0" presId="urn:microsoft.com/office/officeart/2008/layout/VerticalCurvedList"/>
    <dgm:cxn modelId="{FE3A95F9-4512-4407-B4C7-D41C5C28D505}" type="presOf" srcId="{90B97CE5-2EED-4053-943F-26B2F5BD637B}" destId="{63F23854-926F-414D-8FF2-07A5263EFD0A}" srcOrd="0" destOrd="0" presId="urn:microsoft.com/office/officeart/2008/layout/VerticalCurvedList"/>
    <dgm:cxn modelId="{23842DC5-DD4A-4C8F-93C8-39B9211A9679}" srcId="{EC7BABFE-6644-44A4-B4E1-1A550E0A8C27}" destId="{87B29654-DC2D-40BA-98B1-94B353C4532A}" srcOrd="1" destOrd="0" parTransId="{CA4BA1F5-D1B4-472E-B794-7DEEDDFFD5EE}" sibTransId="{26441C2E-452B-4BC0-AFA0-198AA49D2F0B}"/>
    <dgm:cxn modelId="{F7A43D1D-EB87-42B5-BE05-6F5C5D3A9147}" srcId="{EC7BABFE-6644-44A4-B4E1-1A550E0A8C27}" destId="{126CE7C7-B9BE-4D3E-AAD4-EEF0A0157BAF}" srcOrd="2" destOrd="0" parTransId="{FB958D1B-2D87-44BF-A5CE-2606F5B1157B}" sibTransId="{2BC29D1E-735F-4BCE-95F6-D8DD0968190B}"/>
    <dgm:cxn modelId="{AA0A7083-DD55-4CB2-864F-2ACD3BE7411A}" type="presOf" srcId="{87B29654-DC2D-40BA-98B1-94B353C4532A}" destId="{D79FCD1A-46EF-4022-AA12-45A9BE4EAE1E}" srcOrd="0" destOrd="0" presId="urn:microsoft.com/office/officeart/2008/layout/VerticalCurvedList"/>
    <dgm:cxn modelId="{E140E791-16A2-4132-975D-90B2BBDE91FC}" srcId="{EC7BABFE-6644-44A4-B4E1-1A550E0A8C27}" destId="{90B97CE5-2EED-4053-943F-26B2F5BD637B}" srcOrd="0" destOrd="0" parTransId="{EDD59522-BD2D-41BC-98A1-DE030380B634}" sibTransId="{F8EA1B61-D9B8-48EA-993A-25FF8D314A6C}"/>
    <dgm:cxn modelId="{34906BD5-41FE-4C10-A768-B26A04944FBD}" type="presOf" srcId="{EC7BABFE-6644-44A4-B4E1-1A550E0A8C27}" destId="{A5AD835C-E983-4AD0-8BBE-33E3A6BCD2F1}" srcOrd="0" destOrd="0" presId="urn:microsoft.com/office/officeart/2008/layout/VerticalCurvedList"/>
    <dgm:cxn modelId="{87E71432-AC8F-4178-A69A-E8520913708D}" type="presOf" srcId="{126CE7C7-B9BE-4D3E-AAD4-EEF0A0157BAF}" destId="{D476E663-5B87-4945-A745-6898CE095287}" srcOrd="0" destOrd="0" presId="urn:microsoft.com/office/officeart/2008/layout/VerticalCurvedList"/>
    <dgm:cxn modelId="{BFB40BFA-9BC3-4AFB-AC13-948971F6F715}" type="presOf" srcId="{AA80E479-B630-4697-A6FA-0192DB162815}" destId="{26D97472-A85B-43BC-B216-D3DA11838576}" srcOrd="0" destOrd="0" presId="urn:microsoft.com/office/officeart/2008/layout/VerticalCurvedList"/>
    <dgm:cxn modelId="{1B44364C-62E2-4C41-ABEF-7A34BEA28E9F}" srcId="{EC7BABFE-6644-44A4-B4E1-1A550E0A8C27}" destId="{AA80E479-B630-4697-A6FA-0192DB162815}" srcOrd="3" destOrd="0" parTransId="{48577333-375B-43F2-B9F8-6D2BED2D5464}" sibTransId="{93A3F5EF-B1D1-464F-B8E1-61492598F36C}"/>
    <dgm:cxn modelId="{FA25F7F0-8A34-4265-9C14-845D27B6D8F5}" type="presParOf" srcId="{A5AD835C-E983-4AD0-8BBE-33E3A6BCD2F1}" destId="{09A4306B-9979-41E0-8934-DFD13B859094}" srcOrd="0" destOrd="0" presId="urn:microsoft.com/office/officeart/2008/layout/VerticalCurvedList"/>
    <dgm:cxn modelId="{DEE4164D-98ED-4A93-A16F-84B61E31A864}" type="presParOf" srcId="{09A4306B-9979-41E0-8934-DFD13B859094}" destId="{4DC2751E-4568-4321-BFEE-EF5724FB585C}" srcOrd="0" destOrd="0" presId="urn:microsoft.com/office/officeart/2008/layout/VerticalCurvedList"/>
    <dgm:cxn modelId="{936A4955-EB94-4C36-BCA3-C8590A9E61D6}" type="presParOf" srcId="{4DC2751E-4568-4321-BFEE-EF5724FB585C}" destId="{D6C7D503-F115-47E6-A3BE-5986420A1DE1}" srcOrd="0" destOrd="0" presId="urn:microsoft.com/office/officeart/2008/layout/VerticalCurvedList"/>
    <dgm:cxn modelId="{BA2B36B3-F326-4A1D-9462-86167E6DC6D9}" type="presParOf" srcId="{4DC2751E-4568-4321-BFEE-EF5724FB585C}" destId="{A2081E21-F0B0-4F6C-8792-364A8E82FCF1}" srcOrd="1" destOrd="0" presId="urn:microsoft.com/office/officeart/2008/layout/VerticalCurvedList"/>
    <dgm:cxn modelId="{A0CCFC85-3D9F-4D0A-AC0B-278F5853B200}" type="presParOf" srcId="{4DC2751E-4568-4321-BFEE-EF5724FB585C}" destId="{0F090D9B-4923-402B-881D-F3883F64432D}" srcOrd="2" destOrd="0" presId="urn:microsoft.com/office/officeart/2008/layout/VerticalCurvedList"/>
    <dgm:cxn modelId="{49148564-46A9-4113-8539-910B83917C66}" type="presParOf" srcId="{4DC2751E-4568-4321-BFEE-EF5724FB585C}" destId="{7E412B91-AEAA-4F43-AE1C-4BAE89C5DFAF}" srcOrd="3" destOrd="0" presId="urn:microsoft.com/office/officeart/2008/layout/VerticalCurvedList"/>
    <dgm:cxn modelId="{4AA90C71-F631-434D-9325-9ED5688C1666}" type="presParOf" srcId="{09A4306B-9979-41E0-8934-DFD13B859094}" destId="{63F23854-926F-414D-8FF2-07A5263EFD0A}" srcOrd="1" destOrd="0" presId="urn:microsoft.com/office/officeart/2008/layout/VerticalCurvedList"/>
    <dgm:cxn modelId="{B731C9AC-0A82-4219-8C95-AF7242B372B9}" type="presParOf" srcId="{09A4306B-9979-41E0-8934-DFD13B859094}" destId="{0825907D-7A7E-490C-94CC-FA15FBEF76EA}" srcOrd="2" destOrd="0" presId="urn:microsoft.com/office/officeart/2008/layout/VerticalCurvedList"/>
    <dgm:cxn modelId="{576DA203-8028-4203-9C63-4702AB428B0D}" type="presParOf" srcId="{0825907D-7A7E-490C-94CC-FA15FBEF76EA}" destId="{8CE47BFF-BFCE-48F9-8F55-6BFD017CCB32}" srcOrd="0" destOrd="0" presId="urn:microsoft.com/office/officeart/2008/layout/VerticalCurvedList"/>
    <dgm:cxn modelId="{B0669165-089E-4DBE-A0DA-1F8FCE9AE4EF}" type="presParOf" srcId="{09A4306B-9979-41E0-8934-DFD13B859094}" destId="{D79FCD1A-46EF-4022-AA12-45A9BE4EAE1E}" srcOrd="3" destOrd="0" presId="urn:microsoft.com/office/officeart/2008/layout/VerticalCurvedList"/>
    <dgm:cxn modelId="{42F10900-7341-47AF-885A-E28EF6B2B6E5}" type="presParOf" srcId="{09A4306B-9979-41E0-8934-DFD13B859094}" destId="{D69C197C-C9C2-4E50-844A-A4A91204EF91}" srcOrd="4" destOrd="0" presId="urn:microsoft.com/office/officeart/2008/layout/VerticalCurvedList"/>
    <dgm:cxn modelId="{52719EA7-3BEC-4EDC-BDA9-ED906E0C5482}" type="presParOf" srcId="{D69C197C-C9C2-4E50-844A-A4A91204EF91}" destId="{2CA57601-E4C5-4061-8F84-59C63407E2B3}" srcOrd="0" destOrd="0" presId="urn:microsoft.com/office/officeart/2008/layout/VerticalCurvedList"/>
    <dgm:cxn modelId="{E517ED74-0149-40D7-9C75-94C43A105B2E}" type="presParOf" srcId="{09A4306B-9979-41E0-8934-DFD13B859094}" destId="{D476E663-5B87-4945-A745-6898CE095287}" srcOrd="5" destOrd="0" presId="urn:microsoft.com/office/officeart/2008/layout/VerticalCurvedList"/>
    <dgm:cxn modelId="{4C06192B-58C3-4F54-9292-CAF20FFC9CA0}" type="presParOf" srcId="{09A4306B-9979-41E0-8934-DFD13B859094}" destId="{C407A1BB-9036-441F-A188-C6C0C0630906}" srcOrd="6" destOrd="0" presId="urn:microsoft.com/office/officeart/2008/layout/VerticalCurvedList"/>
    <dgm:cxn modelId="{737D343A-DB8A-49DC-BEB5-99061969061B}" type="presParOf" srcId="{C407A1BB-9036-441F-A188-C6C0C0630906}" destId="{B8304822-024B-4229-8392-197F6D167C11}" srcOrd="0" destOrd="0" presId="urn:microsoft.com/office/officeart/2008/layout/VerticalCurvedList"/>
    <dgm:cxn modelId="{1E9B9953-26EE-4647-8A61-8D161355EC08}" type="presParOf" srcId="{09A4306B-9979-41E0-8934-DFD13B859094}" destId="{26D97472-A85B-43BC-B216-D3DA11838576}" srcOrd="7" destOrd="0" presId="urn:microsoft.com/office/officeart/2008/layout/VerticalCurvedList"/>
    <dgm:cxn modelId="{417EEB34-B438-48B8-BD14-A946CC76E36F}" type="presParOf" srcId="{09A4306B-9979-41E0-8934-DFD13B859094}" destId="{7CE3541F-6EF3-4866-A02B-D18CA0EF5441}" srcOrd="8" destOrd="0" presId="urn:microsoft.com/office/officeart/2008/layout/VerticalCurvedList"/>
    <dgm:cxn modelId="{81500008-9EF8-4A12-A7D4-5630CE3C88B6}" type="presParOf" srcId="{7CE3541F-6EF3-4866-A02B-D18CA0EF5441}" destId="{51D34122-B1DE-4E4B-8516-07B5A374FDD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C0F80D9-CE99-495F-B9D8-874102AB9243}" type="doc">
      <dgm:prSet loTypeId="urn:microsoft.com/office/officeart/2008/layout/VerticalCircleList" loCatId="list" qsTypeId="urn:microsoft.com/office/officeart/2005/8/quickstyle/simple1" qsCatId="simple" csTypeId="urn:microsoft.com/office/officeart/2005/8/colors/colorful1" csCatId="colorful" phldr="1"/>
      <dgm:spPr/>
      <dgm:t>
        <a:bodyPr/>
        <a:lstStyle/>
        <a:p>
          <a:endParaRPr lang="en-US"/>
        </a:p>
      </dgm:t>
    </dgm:pt>
    <dgm:pt modelId="{DA182E8B-2AD3-44A5-9570-FC436FCB2F54}">
      <dgm:prSet phldrT="[Text]" custT="1"/>
      <dgm:spPr/>
      <dgm:t>
        <a:bodyPr/>
        <a:lstStyle/>
        <a:p>
          <a:r>
            <a:rPr lang="en-US" sz="1800" dirty="0" smtClean="0">
              <a:solidFill>
                <a:schemeClr val="bg2">
                  <a:lumMod val="50000"/>
                </a:schemeClr>
              </a:solidFill>
              <a:latin typeface="Chivo Light" panose="020B0604020202020204" charset="0"/>
            </a:rPr>
            <a:t>Some have higher sugar content than others</a:t>
          </a:r>
          <a:endParaRPr lang="en-US" sz="1800" dirty="0">
            <a:solidFill>
              <a:schemeClr val="bg2">
                <a:lumMod val="50000"/>
              </a:schemeClr>
            </a:solidFill>
            <a:latin typeface="Chivo Light" panose="020B0604020202020204" charset="0"/>
          </a:endParaRPr>
        </a:p>
      </dgm:t>
    </dgm:pt>
    <dgm:pt modelId="{B84E3462-9996-48AB-A2F1-9548240780B7}" type="parTrans" cxnId="{F8F3B0A4-11DF-456D-8509-FDE67AA8DE22}">
      <dgm:prSet/>
      <dgm:spPr/>
      <dgm:t>
        <a:bodyPr/>
        <a:lstStyle/>
        <a:p>
          <a:endParaRPr lang="en-US"/>
        </a:p>
      </dgm:t>
    </dgm:pt>
    <dgm:pt modelId="{78940C8B-7C5F-4FD8-BC9C-8D73697A2008}" type="sibTrans" cxnId="{F8F3B0A4-11DF-456D-8509-FDE67AA8DE22}">
      <dgm:prSet/>
      <dgm:spPr/>
      <dgm:t>
        <a:bodyPr/>
        <a:lstStyle/>
        <a:p>
          <a:endParaRPr lang="en-US"/>
        </a:p>
      </dgm:t>
    </dgm:pt>
    <dgm:pt modelId="{227DF0E1-E805-402F-A9F7-1B9268CF209F}">
      <dgm:prSet custT="1"/>
      <dgm:spPr/>
      <dgm:t>
        <a:bodyPr/>
        <a:lstStyle/>
        <a:p>
          <a:r>
            <a:rPr lang="en-US" sz="1800" dirty="0" smtClean="0">
              <a:solidFill>
                <a:schemeClr val="bg2">
                  <a:lumMod val="50000"/>
                </a:schemeClr>
              </a:solidFill>
              <a:latin typeface="Chivo Light" panose="020B0604020202020204" charset="0"/>
            </a:rPr>
            <a:t>Must contain </a:t>
          </a:r>
          <a:r>
            <a:rPr lang="en-US" sz="1800" b="1" dirty="0" smtClean="0">
              <a:solidFill>
                <a:schemeClr val="bg2">
                  <a:lumMod val="50000"/>
                </a:schemeClr>
              </a:solidFill>
              <a:latin typeface="Chivo Light" panose="020B0604020202020204" charset="0"/>
            </a:rPr>
            <a:t>no more than 23 grams of total sugars per 6 oz.</a:t>
          </a:r>
        </a:p>
      </dgm:t>
    </dgm:pt>
    <dgm:pt modelId="{882CECA8-FA14-4E48-8EB1-2F37F7B5CAA5}" type="parTrans" cxnId="{30F51DB6-CAB9-43C7-93E7-E1A0458A3A08}">
      <dgm:prSet/>
      <dgm:spPr/>
      <dgm:t>
        <a:bodyPr/>
        <a:lstStyle/>
        <a:p>
          <a:endParaRPr lang="en-US"/>
        </a:p>
      </dgm:t>
    </dgm:pt>
    <dgm:pt modelId="{02ECAC36-B491-4646-8D05-451EF24C6176}" type="sibTrans" cxnId="{30F51DB6-CAB9-43C7-93E7-E1A0458A3A08}">
      <dgm:prSet/>
      <dgm:spPr/>
      <dgm:t>
        <a:bodyPr/>
        <a:lstStyle/>
        <a:p>
          <a:endParaRPr lang="en-US"/>
        </a:p>
      </dgm:t>
    </dgm:pt>
    <dgm:pt modelId="{8538845F-655E-4A81-8010-255F3D2D3830}">
      <dgm:prSet custT="1"/>
      <dgm:spPr/>
      <dgm:t>
        <a:bodyPr/>
        <a:lstStyle/>
        <a:p>
          <a:r>
            <a:rPr lang="en-US" sz="1800" dirty="0" smtClean="0">
              <a:solidFill>
                <a:schemeClr val="bg2">
                  <a:lumMod val="50000"/>
                </a:schemeClr>
              </a:solidFill>
              <a:latin typeface="Chivo Light" panose="020B0604020202020204" charset="0"/>
            </a:rPr>
            <a:t>Applies to all age groups </a:t>
          </a:r>
          <a:endParaRPr lang="en-US" sz="1800" dirty="0">
            <a:solidFill>
              <a:schemeClr val="bg2">
                <a:lumMod val="50000"/>
              </a:schemeClr>
            </a:solidFill>
            <a:latin typeface="Chivo Light" panose="020B0604020202020204" charset="0"/>
          </a:endParaRPr>
        </a:p>
      </dgm:t>
    </dgm:pt>
    <dgm:pt modelId="{06077992-9344-4340-8B61-09FA3B9262C0}" type="parTrans" cxnId="{C0181023-C589-4585-ABBA-7CBB448BCAA7}">
      <dgm:prSet/>
      <dgm:spPr/>
      <dgm:t>
        <a:bodyPr/>
        <a:lstStyle/>
        <a:p>
          <a:endParaRPr lang="en-US"/>
        </a:p>
      </dgm:t>
    </dgm:pt>
    <dgm:pt modelId="{BE7CD7E3-19B6-4BE2-9038-04F8DBBE42EF}" type="sibTrans" cxnId="{C0181023-C589-4585-ABBA-7CBB448BCAA7}">
      <dgm:prSet/>
      <dgm:spPr/>
      <dgm:t>
        <a:bodyPr/>
        <a:lstStyle/>
        <a:p>
          <a:endParaRPr lang="en-US"/>
        </a:p>
      </dgm:t>
    </dgm:pt>
    <dgm:pt modelId="{0C6AF44D-0A0C-4CCA-822F-6251A86FC835}" type="pres">
      <dgm:prSet presAssocID="{2C0F80D9-CE99-495F-B9D8-874102AB9243}" presName="Name0" presStyleCnt="0">
        <dgm:presLayoutVars>
          <dgm:dir/>
        </dgm:presLayoutVars>
      </dgm:prSet>
      <dgm:spPr/>
      <dgm:t>
        <a:bodyPr/>
        <a:lstStyle/>
        <a:p>
          <a:endParaRPr lang="en-US"/>
        </a:p>
      </dgm:t>
    </dgm:pt>
    <dgm:pt modelId="{471CBD02-75C3-43C3-825E-15A22DAE73D5}" type="pres">
      <dgm:prSet presAssocID="{DA182E8B-2AD3-44A5-9570-FC436FCB2F54}" presName="noChildren" presStyleCnt="0"/>
      <dgm:spPr/>
    </dgm:pt>
    <dgm:pt modelId="{12CCC294-179F-4466-9E3D-05E91FD7A4D4}" type="pres">
      <dgm:prSet presAssocID="{DA182E8B-2AD3-44A5-9570-FC436FCB2F54}" presName="gap" presStyleCnt="0"/>
      <dgm:spPr/>
    </dgm:pt>
    <dgm:pt modelId="{044B3428-51A6-4D9F-8E6F-5CFDE2D4E62A}" type="pres">
      <dgm:prSet presAssocID="{DA182E8B-2AD3-44A5-9570-FC436FCB2F54}" presName="medCircle2" presStyleLbl="vennNode1" presStyleIdx="0" presStyleCnt="3" custLinFactY="100000" custLinFactNeighborX="19436" custLinFactNeighborY="125757"/>
      <dgm:spPr/>
    </dgm:pt>
    <dgm:pt modelId="{1BB8046B-D7E4-4E64-B086-C6ED756C2213}" type="pres">
      <dgm:prSet presAssocID="{DA182E8B-2AD3-44A5-9570-FC436FCB2F54}" presName="txLvlOnly1" presStyleLbl="revTx" presStyleIdx="0" presStyleCnt="3" custLinFactY="100000" custLinFactNeighborX="3643" custLinFactNeighborY="125757"/>
      <dgm:spPr/>
      <dgm:t>
        <a:bodyPr/>
        <a:lstStyle/>
        <a:p>
          <a:endParaRPr lang="en-US"/>
        </a:p>
      </dgm:t>
    </dgm:pt>
    <dgm:pt modelId="{4FF44F35-E878-478A-AA23-B409A8CCF169}" type="pres">
      <dgm:prSet presAssocID="{227DF0E1-E805-402F-A9F7-1B9268CF209F}" presName="withChildren" presStyleCnt="0"/>
      <dgm:spPr/>
    </dgm:pt>
    <dgm:pt modelId="{2200F777-CF5A-44EB-9AB8-9C70100546CF}" type="pres">
      <dgm:prSet presAssocID="{227DF0E1-E805-402F-A9F7-1B9268CF209F}" presName="bigCircle" presStyleLbl="vennNode1" presStyleIdx="1" presStyleCnt="3"/>
      <dgm:spPr/>
    </dgm:pt>
    <dgm:pt modelId="{F70E44D2-3358-4887-8650-CED1EE01D29D}" type="pres">
      <dgm:prSet presAssocID="{227DF0E1-E805-402F-A9F7-1B9268CF209F}" presName="medCircle" presStyleLbl="vennNode1" presStyleIdx="2" presStyleCnt="3" custLinFactY="100000" custLinFactNeighborX="14986" custLinFactNeighborY="183226"/>
      <dgm:spPr/>
    </dgm:pt>
    <dgm:pt modelId="{FC4723A3-5F3F-4EEF-969E-7798BFDF995C}" type="pres">
      <dgm:prSet presAssocID="{227DF0E1-E805-402F-A9F7-1B9268CF209F}" presName="txLvl1" presStyleLbl="revTx" presStyleIdx="1" presStyleCnt="3" custLinFactY="100000" custLinFactNeighborX="2802" custLinFactNeighborY="183226"/>
      <dgm:spPr/>
      <dgm:t>
        <a:bodyPr/>
        <a:lstStyle/>
        <a:p>
          <a:endParaRPr lang="en-US"/>
        </a:p>
      </dgm:t>
    </dgm:pt>
    <dgm:pt modelId="{D08042C2-F9C2-45C8-BF0A-434554CE95A1}" type="pres">
      <dgm:prSet presAssocID="{227DF0E1-E805-402F-A9F7-1B9268CF209F}" presName="lin" presStyleCnt="0"/>
      <dgm:spPr/>
    </dgm:pt>
    <dgm:pt modelId="{F17D9E9D-EE53-49CF-B474-84B5C7494BCB}" type="pres">
      <dgm:prSet presAssocID="{8538845F-655E-4A81-8010-255F3D2D3830}" presName="txLvl2" presStyleLbl="revTx" presStyleIdx="2" presStyleCnt="3" custLinFactY="128254" custLinFactNeighborX="2802" custLinFactNeighborY="200000"/>
      <dgm:spPr/>
      <dgm:t>
        <a:bodyPr/>
        <a:lstStyle/>
        <a:p>
          <a:endParaRPr lang="en-US"/>
        </a:p>
      </dgm:t>
    </dgm:pt>
  </dgm:ptLst>
  <dgm:cxnLst>
    <dgm:cxn modelId="{F8F3B0A4-11DF-456D-8509-FDE67AA8DE22}" srcId="{2C0F80D9-CE99-495F-B9D8-874102AB9243}" destId="{DA182E8B-2AD3-44A5-9570-FC436FCB2F54}" srcOrd="0" destOrd="0" parTransId="{B84E3462-9996-48AB-A2F1-9548240780B7}" sibTransId="{78940C8B-7C5F-4FD8-BC9C-8D73697A2008}"/>
    <dgm:cxn modelId="{A760010E-3476-4618-9B8A-54E28AC081A9}" type="presOf" srcId="{227DF0E1-E805-402F-A9F7-1B9268CF209F}" destId="{FC4723A3-5F3F-4EEF-969E-7798BFDF995C}" srcOrd="0" destOrd="0" presId="urn:microsoft.com/office/officeart/2008/layout/VerticalCircleList"/>
    <dgm:cxn modelId="{CD2D6C34-6979-41AA-A610-52A250D2F799}" type="presOf" srcId="{DA182E8B-2AD3-44A5-9570-FC436FCB2F54}" destId="{1BB8046B-D7E4-4E64-B086-C6ED756C2213}" srcOrd="0" destOrd="0" presId="urn:microsoft.com/office/officeart/2008/layout/VerticalCircleList"/>
    <dgm:cxn modelId="{C63A0809-14C6-48BB-BD10-3F71667F264D}" type="presOf" srcId="{2C0F80D9-CE99-495F-B9D8-874102AB9243}" destId="{0C6AF44D-0A0C-4CCA-822F-6251A86FC835}" srcOrd="0" destOrd="0" presId="urn:microsoft.com/office/officeart/2008/layout/VerticalCircleList"/>
    <dgm:cxn modelId="{E12A3C32-A491-4F52-97CE-48D7ADE9C54C}" type="presOf" srcId="{8538845F-655E-4A81-8010-255F3D2D3830}" destId="{F17D9E9D-EE53-49CF-B474-84B5C7494BCB}" srcOrd="0" destOrd="0" presId="urn:microsoft.com/office/officeart/2008/layout/VerticalCircleList"/>
    <dgm:cxn modelId="{C0181023-C589-4585-ABBA-7CBB448BCAA7}" srcId="{227DF0E1-E805-402F-A9F7-1B9268CF209F}" destId="{8538845F-655E-4A81-8010-255F3D2D3830}" srcOrd="0" destOrd="0" parTransId="{06077992-9344-4340-8B61-09FA3B9262C0}" sibTransId="{BE7CD7E3-19B6-4BE2-9038-04F8DBBE42EF}"/>
    <dgm:cxn modelId="{30F51DB6-CAB9-43C7-93E7-E1A0458A3A08}" srcId="{2C0F80D9-CE99-495F-B9D8-874102AB9243}" destId="{227DF0E1-E805-402F-A9F7-1B9268CF209F}" srcOrd="1" destOrd="0" parTransId="{882CECA8-FA14-4E48-8EB1-2F37F7B5CAA5}" sibTransId="{02ECAC36-B491-4646-8D05-451EF24C6176}"/>
    <dgm:cxn modelId="{DAD3B4B8-AB98-4155-9A57-8E9BBA5ED699}" type="presParOf" srcId="{0C6AF44D-0A0C-4CCA-822F-6251A86FC835}" destId="{471CBD02-75C3-43C3-825E-15A22DAE73D5}" srcOrd="0" destOrd="0" presId="urn:microsoft.com/office/officeart/2008/layout/VerticalCircleList"/>
    <dgm:cxn modelId="{615F2C03-F4FB-4BE4-9F7E-60613998BDCC}" type="presParOf" srcId="{471CBD02-75C3-43C3-825E-15A22DAE73D5}" destId="{12CCC294-179F-4466-9E3D-05E91FD7A4D4}" srcOrd="0" destOrd="0" presId="urn:microsoft.com/office/officeart/2008/layout/VerticalCircleList"/>
    <dgm:cxn modelId="{1C3767CB-D13C-4402-9485-58CE5F7A75AA}" type="presParOf" srcId="{471CBD02-75C3-43C3-825E-15A22DAE73D5}" destId="{044B3428-51A6-4D9F-8E6F-5CFDE2D4E62A}" srcOrd="1" destOrd="0" presId="urn:microsoft.com/office/officeart/2008/layout/VerticalCircleList"/>
    <dgm:cxn modelId="{EC88F78C-633C-4750-AB72-C878375F4569}" type="presParOf" srcId="{471CBD02-75C3-43C3-825E-15A22DAE73D5}" destId="{1BB8046B-D7E4-4E64-B086-C6ED756C2213}" srcOrd="2" destOrd="0" presId="urn:microsoft.com/office/officeart/2008/layout/VerticalCircleList"/>
    <dgm:cxn modelId="{694803BA-F211-46E3-9A92-8E472ED2BAB1}" type="presParOf" srcId="{0C6AF44D-0A0C-4CCA-822F-6251A86FC835}" destId="{4FF44F35-E878-478A-AA23-B409A8CCF169}" srcOrd="1" destOrd="0" presId="urn:microsoft.com/office/officeart/2008/layout/VerticalCircleList"/>
    <dgm:cxn modelId="{639DE37A-5472-4CAC-92BD-DD0AB34A4ED2}" type="presParOf" srcId="{4FF44F35-E878-478A-AA23-B409A8CCF169}" destId="{2200F777-CF5A-44EB-9AB8-9C70100546CF}" srcOrd="0" destOrd="0" presId="urn:microsoft.com/office/officeart/2008/layout/VerticalCircleList"/>
    <dgm:cxn modelId="{36D23F0B-A038-4320-AE75-35E0134095A5}" type="presParOf" srcId="{4FF44F35-E878-478A-AA23-B409A8CCF169}" destId="{F70E44D2-3358-4887-8650-CED1EE01D29D}" srcOrd="1" destOrd="0" presId="urn:microsoft.com/office/officeart/2008/layout/VerticalCircleList"/>
    <dgm:cxn modelId="{EFE21582-8C04-486D-A706-930FAFCFEC17}" type="presParOf" srcId="{4FF44F35-E878-478A-AA23-B409A8CCF169}" destId="{FC4723A3-5F3F-4EEF-969E-7798BFDF995C}" srcOrd="2" destOrd="0" presId="urn:microsoft.com/office/officeart/2008/layout/VerticalCircleList"/>
    <dgm:cxn modelId="{6B2E6734-331D-4ACB-BC07-706ECBF617C7}" type="presParOf" srcId="{4FF44F35-E878-478A-AA23-B409A8CCF169}" destId="{D08042C2-F9C2-45C8-BF0A-434554CE95A1}" srcOrd="3" destOrd="0" presId="urn:microsoft.com/office/officeart/2008/layout/VerticalCircleList"/>
    <dgm:cxn modelId="{96EB505A-3BBA-46F9-B8ED-2D7E9273B3FB}" type="presParOf" srcId="{D08042C2-F9C2-45C8-BF0A-434554CE95A1}" destId="{F17D9E9D-EE53-49CF-B474-84B5C7494BCB}" srcOrd="0" destOrd="0" presId="urn:microsoft.com/office/officeart/2008/layout/Vertical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F952BE7-7061-4B7C-A610-9CABC0808F65}" type="doc">
      <dgm:prSet loTypeId="urn:diagrams.loki3.com/VaryingWidthList" loCatId="list" qsTypeId="urn:microsoft.com/office/officeart/2005/8/quickstyle/simple1" qsCatId="simple" csTypeId="urn:microsoft.com/office/officeart/2005/8/colors/colorful1" csCatId="colorful" phldr="1"/>
      <dgm:spPr/>
      <dgm:t>
        <a:bodyPr/>
        <a:lstStyle/>
        <a:p>
          <a:endParaRPr lang="en-US"/>
        </a:p>
      </dgm:t>
    </dgm:pt>
    <dgm:pt modelId="{50118851-25B1-44CE-9284-00017B25C335}">
      <dgm:prSet phldrT="[Text]" custT="1"/>
      <dgm:spPr/>
      <dgm:t>
        <a:bodyPr/>
        <a:lstStyle/>
        <a:p>
          <a:r>
            <a:rPr lang="en-US" sz="1800" dirty="0" smtClean="0">
              <a:solidFill>
                <a:schemeClr val="tx2">
                  <a:lumMod val="10000"/>
                </a:schemeClr>
              </a:solidFill>
              <a:latin typeface="Chivo Light" panose="020B0604020202020204" charset="0"/>
            </a:rPr>
            <a:t>Use commercial yogurt products only</a:t>
          </a:r>
          <a:endParaRPr lang="en-US" sz="1800" dirty="0">
            <a:solidFill>
              <a:schemeClr val="tx2">
                <a:lumMod val="10000"/>
              </a:schemeClr>
            </a:solidFill>
            <a:latin typeface="Chivo Light" panose="020B0604020202020204" charset="0"/>
          </a:endParaRPr>
        </a:p>
      </dgm:t>
    </dgm:pt>
    <dgm:pt modelId="{D890A47E-2520-4BE9-941D-9081AA99A663}" type="parTrans" cxnId="{BA7861BB-8725-45E0-BA71-6908A7214E64}">
      <dgm:prSet/>
      <dgm:spPr/>
      <dgm:t>
        <a:bodyPr/>
        <a:lstStyle/>
        <a:p>
          <a:endParaRPr lang="en-US"/>
        </a:p>
      </dgm:t>
    </dgm:pt>
    <dgm:pt modelId="{ED7F42BC-7C7F-44DE-95A7-881F50A0456C}" type="sibTrans" cxnId="{BA7861BB-8725-45E0-BA71-6908A7214E64}">
      <dgm:prSet/>
      <dgm:spPr/>
      <dgm:t>
        <a:bodyPr/>
        <a:lstStyle/>
        <a:p>
          <a:endParaRPr lang="en-US"/>
        </a:p>
      </dgm:t>
    </dgm:pt>
    <dgm:pt modelId="{F45AF3B0-6F69-4345-9304-D82CAFF35BBA}">
      <dgm:prSet custT="1"/>
      <dgm:spPr/>
      <dgm:t>
        <a:bodyPr/>
        <a:lstStyle/>
        <a:p>
          <a:r>
            <a:rPr lang="en-US" sz="1800" b="1" dirty="0" smtClean="0">
              <a:solidFill>
                <a:schemeClr val="tx2">
                  <a:lumMod val="10000"/>
                </a:schemeClr>
              </a:solidFill>
              <a:latin typeface="Chivo Light" panose="020B0604020202020204" charset="0"/>
            </a:rPr>
            <a:t>Soy yogurt is a dairy-free option</a:t>
          </a:r>
          <a:endParaRPr lang="en-US" sz="1800" b="1" dirty="0">
            <a:solidFill>
              <a:schemeClr val="tx2">
                <a:lumMod val="10000"/>
              </a:schemeClr>
            </a:solidFill>
            <a:latin typeface="Chivo Light" panose="020B0604020202020204" charset="0"/>
          </a:endParaRPr>
        </a:p>
      </dgm:t>
    </dgm:pt>
    <dgm:pt modelId="{1FB9BCCD-CD7E-4D8F-A12C-4C16BD28B8F3}" type="parTrans" cxnId="{5FDECACB-F3D2-44DA-BBBB-4586E07F1726}">
      <dgm:prSet/>
      <dgm:spPr/>
      <dgm:t>
        <a:bodyPr/>
        <a:lstStyle/>
        <a:p>
          <a:endParaRPr lang="en-US"/>
        </a:p>
      </dgm:t>
    </dgm:pt>
    <dgm:pt modelId="{BF8B566E-1D3B-40E9-BF52-065D3B2F426C}" type="sibTrans" cxnId="{5FDECACB-F3D2-44DA-BBBB-4586E07F1726}">
      <dgm:prSet/>
      <dgm:spPr/>
      <dgm:t>
        <a:bodyPr/>
        <a:lstStyle/>
        <a:p>
          <a:endParaRPr lang="en-US"/>
        </a:p>
      </dgm:t>
    </dgm:pt>
    <dgm:pt modelId="{2BD4A0E2-9394-4224-AC07-1D3835E94181}">
      <dgm:prSet custT="1"/>
      <dgm:spPr/>
      <dgm:t>
        <a:bodyPr/>
        <a:lstStyle/>
        <a:p>
          <a:r>
            <a:rPr lang="en-US" sz="1800" dirty="0" smtClean="0">
              <a:solidFill>
                <a:schemeClr val="tx2">
                  <a:lumMod val="10000"/>
                </a:schemeClr>
              </a:solidFill>
              <a:latin typeface="Chivo Light" panose="020B0604020202020204" charset="0"/>
            </a:rPr>
            <a:t>4 </a:t>
          </a:r>
          <a:r>
            <a:rPr lang="en-US" sz="1800" dirty="0" err="1" smtClean="0">
              <a:solidFill>
                <a:schemeClr val="tx2">
                  <a:lumMod val="10000"/>
                </a:schemeClr>
              </a:solidFill>
              <a:latin typeface="Chivo Light" panose="020B0604020202020204" charset="0"/>
            </a:rPr>
            <a:t>oz</a:t>
          </a:r>
          <a:r>
            <a:rPr lang="en-US" sz="1800" dirty="0" smtClean="0">
              <a:solidFill>
                <a:schemeClr val="tx2">
                  <a:lumMod val="10000"/>
                </a:schemeClr>
              </a:solidFill>
              <a:latin typeface="Chivo Light" panose="020B0604020202020204" charset="0"/>
            </a:rPr>
            <a:t> credits as 1 </a:t>
          </a:r>
          <a:r>
            <a:rPr lang="en-US" sz="1800" dirty="0" err="1" smtClean="0">
              <a:solidFill>
                <a:schemeClr val="tx2">
                  <a:lumMod val="10000"/>
                </a:schemeClr>
              </a:solidFill>
              <a:latin typeface="Chivo Light" panose="020B0604020202020204" charset="0"/>
            </a:rPr>
            <a:t>oz</a:t>
          </a:r>
          <a:r>
            <a:rPr lang="en-US" sz="1800" dirty="0" smtClean="0">
              <a:solidFill>
                <a:schemeClr val="tx2">
                  <a:lumMod val="10000"/>
                </a:schemeClr>
              </a:solidFill>
              <a:latin typeface="Chivo Light" panose="020B0604020202020204" charset="0"/>
            </a:rPr>
            <a:t> of meat alternate</a:t>
          </a:r>
          <a:endParaRPr lang="en-US" sz="1800" dirty="0">
            <a:solidFill>
              <a:schemeClr val="tx2">
                <a:lumMod val="10000"/>
              </a:schemeClr>
            </a:solidFill>
            <a:latin typeface="Chivo Light" panose="020B0604020202020204" charset="0"/>
          </a:endParaRPr>
        </a:p>
      </dgm:t>
    </dgm:pt>
    <dgm:pt modelId="{89E9CCE2-DDDA-4F27-B2BA-2A40D0EEBC23}" type="parTrans" cxnId="{9706248F-8F18-472D-90F9-A065675426A3}">
      <dgm:prSet/>
      <dgm:spPr/>
      <dgm:t>
        <a:bodyPr/>
        <a:lstStyle/>
        <a:p>
          <a:endParaRPr lang="en-US"/>
        </a:p>
      </dgm:t>
    </dgm:pt>
    <dgm:pt modelId="{10E1B4BC-98DA-42A3-9E7F-7CA44D69B34E}" type="sibTrans" cxnId="{9706248F-8F18-472D-90F9-A065675426A3}">
      <dgm:prSet/>
      <dgm:spPr/>
      <dgm:t>
        <a:bodyPr/>
        <a:lstStyle/>
        <a:p>
          <a:endParaRPr lang="en-US"/>
        </a:p>
      </dgm:t>
    </dgm:pt>
    <dgm:pt modelId="{571409EB-7BB7-4045-A1A9-5BF192BB3B58}">
      <dgm:prSet custT="1"/>
      <dgm:spPr/>
      <dgm:t>
        <a:bodyPr/>
        <a:lstStyle/>
        <a:p>
          <a:r>
            <a:rPr lang="en-US" sz="1800" dirty="0" smtClean="0">
              <a:solidFill>
                <a:schemeClr val="tx2">
                  <a:lumMod val="10000"/>
                </a:schemeClr>
              </a:solidFill>
              <a:latin typeface="Chivo Light" panose="020B0604020202020204" charset="0"/>
            </a:rPr>
            <a:t>Adults only: </a:t>
          </a:r>
          <a:endParaRPr lang="en-US" sz="1800" dirty="0">
            <a:solidFill>
              <a:schemeClr val="tx2">
                <a:lumMod val="10000"/>
              </a:schemeClr>
            </a:solidFill>
            <a:latin typeface="Chivo Light" panose="020B0604020202020204" charset="0"/>
          </a:endParaRPr>
        </a:p>
      </dgm:t>
    </dgm:pt>
    <dgm:pt modelId="{C80E6666-4674-4F6E-9DC3-29D65B61EC38}" type="parTrans" cxnId="{819D5594-6B62-4350-8D7E-B5BEB7BC18F0}">
      <dgm:prSet/>
      <dgm:spPr/>
      <dgm:t>
        <a:bodyPr/>
        <a:lstStyle/>
        <a:p>
          <a:endParaRPr lang="en-US"/>
        </a:p>
      </dgm:t>
    </dgm:pt>
    <dgm:pt modelId="{414ABF0B-D80E-4B5F-89C0-BDFD4A3157D2}" type="sibTrans" cxnId="{819D5594-6B62-4350-8D7E-B5BEB7BC18F0}">
      <dgm:prSet/>
      <dgm:spPr/>
      <dgm:t>
        <a:bodyPr/>
        <a:lstStyle/>
        <a:p>
          <a:endParaRPr lang="en-US"/>
        </a:p>
      </dgm:t>
    </dgm:pt>
    <dgm:pt modelId="{66EE72E7-6382-4DEE-88A3-B538D4F1E363}">
      <dgm:prSet custT="1"/>
      <dgm:spPr/>
      <dgm:t>
        <a:bodyPr/>
        <a:lstStyle/>
        <a:p>
          <a:r>
            <a:rPr lang="en-US" sz="1800" dirty="0" smtClean="0">
              <a:solidFill>
                <a:schemeClr val="tx2">
                  <a:lumMod val="10000"/>
                </a:schemeClr>
              </a:solidFill>
              <a:latin typeface="Chivo Light" panose="020B0604020202020204" charset="0"/>
            </a:rPr>
            <a:t>Yogurt may be used as a milk substitute or meat alternate </a:t>
          </a:r>
          <a:endParaRPr lang="en-US" sz="1800" dirty="0">
            <a:solidFill>
              <a:schemeClr val="tx2">
                <a:lumMod val="10000"/>
              </a:schemeClr>
            </a:solidFill>
            <a:latin typeface="Chivo Light" panose="020B0604020202020204" charset="0"/>
          </a:endParaRPr>
        </a:p>
      </dgm:t>
    </dgm:pt>
    <dgm:pt modelId="{3C16D094-D0F1-42F5-9E88-2E6F6B8EF2AE}" type="parTrans" cxnId="{FAE044BF-F96A-4085-B447-77DE47AE5165}">
      <dgm:prSet/>
      <dgm:spPr/>
      <dgm:t>
        <a:bodyPr/>
        <a:lstStyle/>
        <a:p>
          <a:endParaRPr lang="en-US"/>
        </a:p>
      </dgm:t>
    </dgm:pt>
    <dgm:pt modelId="{7D080857-2898-494F-AFC1-284D6F1F1A57}" type="sibTrans" cxnId="{FAE044BF-F96A-4085-B447-77DE47AE5165}">
      <dgm:prSet/>
      <dgm:spPr/>
      <dgm:t>
        <a:bodyPr/>
        <a:lstStyle/>
        <a:p>
          <a:endParaRPr lang="en-US"/>
        </a:p>
      </dgm:t>
    </dgm:pt>
    <dgm:pt modelId="{61B954AF-589E-4CE8-9BEF-CDD7B3791B14}" type="pres">
      <dgm:prSet presAssocID="{7F952BE7-7061-4B7C-A610-9CABC0808F65}" presName="Name0" presStyleCnt="0">
        <dgm:presLayoutVars>
          <dgm:resizeHandles/>
        </dgm:presLayoutVars>
      </dgm:prSet>
      <dgm:spPr/>
      <dgm:t>
        <a:bodyPr/>
        <a:lstStyle/>
        <a:p>
          <a:endParaRPr lang="en-US"/>
        </a:p>
      </dgm:t>
    </dgm:pt>
    <dgm:pt modelId="{139DE9AC-6373-4A17-B9F5-DDA648DF5694}" type="pres">
      <dgm:prSet presAssocID="{50118851-25B1-44CE-9284-00017B25C335}" presName="text" presStyleLbl="node1" presStyleIdx="0" presStyleCnt="4">
        <dgm:presLayoutVars>
          <dgm:bulletEnabled val="1"/>
        </dgm:presLayoutVars>
      </dgm:prSet>
      <dgm:spPr/>
      <dgm:t>
        <a:bodyPr/>
        <a:lstStyle/>
        <a:p>
          <a:endParaRPr lang="en-US"/>
        </a:p>
      </dgm:t>
    </dgm:pt>
    <dgm:pt modelId="{2A17BB9F-394E-404B-918B-0C9DF1A9C578}" type="pres">
      <dgm:prSet presAssocID="{ED7F42BC-7C7F-44DE-95A7-881F50A0456C}" presName="space" presStyleCnt="0"/>
      <dgm:spPr/>
    </dgm:pt>
    <dgm:pt modelId="{E06AC224-A2BF-41BA-AF68-598397FD7CA2}" type="pres">
      <dgm:prSet presAssocID="{F45AF3B0-6F69-4345-9304-D82CAFF35BBA}" presName="text" presStyleLbl="node1" presStyleIdx="1" presStyleCnt="4">
        <dgm:presLayoutVars>
          <dgm:bulletEnabled val="1"/>
        </dgm:presLayoutVars>
      </dgm:prSet>
      <dgm:spPr/>
      <dgm:t>
        <a:bodyPr/>
        <a:lstStyle/>
        <a:p>
          <a:endParaRPr lang="en-US"/>
        </a:p>
      </dgm:t>
    </dgm:pt>
    <dgm:pt modelId="{3B4072D7-198C-4BBC-A49A-E06C9325DC67}" type="pres">
      <dgm:prSet presAssocID="{BF8B566E-1D3B-40E9-BF52-065D3B2F426C}" presName="space" presStyleCnt="0"/>
      <dgm:spPr/>
    </dgm:pt>
    <dgm:pt modelId="{F43225C3-F9F1-4A29-B552-D964DB5DBEA5}" type="pres">
      <dgm:prSet presAssocID="{2BD4A0E2-9394-4224-AC07-1D3835E94181}" presName="text" presStyleLbl="node1" presStyleIdx="2" presStyleCnt="4">
        <dgm:presLayoutVars>
          <dgm:bulletEnabled val="1"/>
        </dgm:presLayoutVars>
      </dgm:prSet>
      <dgm:spPr/>
      <dgm:t>
        <a:bodyPr/>
        <a:lstStyle/>
        <a:p>
          <a:endParaRPr lang="en-US"/>
        </a:p>
      </dgm:t>
    </dgm:pt>
    <dgm:pt modelId="{DA6C1569-EF9A-4292-B6F7-1D0BFC9DA6A3}" type="pres">
      <dgm:prSet presAssocID="{10E1B4BC-98DA-42A3-9E7F-7CA44D69B34E}" presName="space" presStyleCnt="0"/>
      <dgm:spPr/>
    </dgm:pt>
    <dgm:pt modelId="{C397165E-7FA1-41EC-AEF5-7632AC45036E}" type="pres">
      <dgm:prSet presAssocID="{571409EB-7BB7-4045-A1A9-5BF192BB3B58}" presName="text" presStyleLbl="node1" presStyleIdx="3" presStyleCnt="4">
        <dgm:presLayoutVars>
          <dgm:bulletEnabled val="1"/>
        </dgm:presLayoutVars>
      </dgm:prSet>
      <dgm:spPr/>
      <dgm:t>
        <a:bodyPr/>
        <a:lstStyle/>
        <a:p>
          <a:endParaRPr lang="en-US"/>
        </a:p>
      </dgm:t>
    </dgm:pt>
  </dgm:ptLst>
  <dgm:cxnLst>
    <dgm:cxn modelId="{973D3552-25CF-4570-9C11-F453B4E0DAE5}" type="presOf" srcId="{2BD4A0E2-9394-4224-AC07-1D3835E94181}" destId="{F43225C3-F9F1-4A29-B552-D964DB5DBEA5}" srcOrd="0" destOrd="0" presId="urn:diagrams.loki3.com/VaryingWidthList"/>
    <dgm:cxn modelId="{819D5594-6B62-4350-8D7E-B5BEB7BC18F0}" srcId="{7F952BE7-7061-4B7C-A610-9CABC0808F65}" destId="{571409EB-7BB7-4045-A1A9-5BF192BB3B58}" srcOrd="3" destOrd="0" parTransId="{C80E6666-4674-4F6E-9DC3-29D65B61EC38}" sibTransId="{414ABF0B-D80E-4B5F-89C0-BDFD4A3157D2}"/>
    <dgm:cxn modelId="{9706248F-8F18-472D-90F9-A065675426A3}" srcId="{7F952BE7-7061-4B7C-A610-9CABC0808F65}" destId="{2BD4A0E2-9394-4224-AC07-1D3835E94181}" srcOrd="2" destOrd="0" parTransId="{89E9CCE2-DDDA-4F27-B2BA-2A40D0EEBC23}" sibTransId="{10E1B4BC-98DA-42A3-9E7F-7CA44D69B34E}"/>
    <dgm:cxn modelId="{5FDECACB-F3D2-44DA-BBBB-4586E07F1726}" srcId="{7F952BE7-7061-4B7C-A610-9CABC0808F65}" destId="{F45AF3B0-6F69-4345-9304-D82CAFF35BBA}" srcOrd="1" destOrd="0" parTransId="{1FB9BCCD-CD7E-4D8F-A12C-4C16BD28B8F3}" sibTransId="{BF8B566E-1D3B-40E9-BF52-065D3B2F426C}"/>
    <dgm:cxn modelId="{6766A5F7-9277-461D-A4E1-2EF36812F2C7}" type="presOf" srcId="{7F952BE7-7061-4B7C-A610-9CABC0808F65}" destId="{61B954AF-589E-4CE8-9BEF-CDD7B3791B14}" srcOrd="0" destOrd="0" presId="urn:diagrams.loki3.com/VaryingWidthList"/>
    <dgm:cxn modelId="{BA7861BB-8725-45E0-BA71-6908A7214E64}" srcId="{7F952BE7-7061-4B7C-A610-9CABC0808F65}" destId="{50118851-25B1-44CE-9284-00017B25C335}" srcOrd="0" destOrd="0" parTransId="{D890A47E-2520-4BE9-941D-9081AA99A663}" sibTransId="{ED7F42BC-7C7F-44DE-95A7-881F50A0456C}"/>
    <dgm:cxn modelId="{022D1648-C62D-4621-8FA1-D634F6A0CA93}" type="presOf" srcId="{50118851-25B1-44CE-9284-00017B25C335}" destId="{139DE9AC-6373-4A17-B9F5-DDA648DF5694}" srcOrd="0" destOrd="0" presId="urn:diagrams.loki3.com/VaryingWidthList"/>
    <dgm:cxn modelId="{FAE044BF-F96A-4085-B447-77DE47AE5165}" srcId="{571409EB-7BB7-4045-A1A9-5BF192BB3B58}" destId="{66EE72E7-6382-4DEE-88A3-B538D4F1E363}" srcOrd="0" destOrd="0" parTransId="{3C16D094-D0F1-42F5-9E88-2E6F6B8EF2AE}" sibTransId="{7D080857-2898-494F-AFC1-284D6F1F1A57}"/>
    <dgm:cxn modelId="{89F92C55-3FFE-4BDA-8AA9-4658621769F2}" type="presOf" srcId="{66EE72E7-6382-4DEE-88A3-B538D4F1E363}" destId="{C397165E-7FA1-41EC-AEF5-7632AC45036E}" srcOrd="0" destOrd="1" presId="urn:diagrams.loki3.com/VaryingWidthList"/>
    <dgm:cxn modelId="{408740E4-CCCB-470A-81D6-1A39C28C04AA}" type="presOf" srcId="{F45AF3B0-6F69-4345-9304-D82CAFF35BBA}" destId="{E06AC224-A2BF-41BA-AF68-598397FD7CA2}" srcOrd="0" destOrd="0" presId="urn:diagrams.loki3.com/VaryingWidthList"/>
    <dgm:cxn modelId="{F5C66D34-94D8-4D41-A05A-43AC7CC4823E}" type="presOf" srcId="{571409EB-7BB7-4045-A1A9-5BF192BB3B58}" destId="{C397165E-7FA1-41EC-AEF5-7632AC45036E}" srcOrd="0" destOrd="0" presId="urn:diagrams.loki3.com/VaryingWidthList"/>
    <dgm:cxn modelId="{7C847D7F-C73F-47BC-9959-BB9344120957}" type="presParOf" srcId="{61B954AF-589E-4CE8-9BEF-CDD7B3791B14}" destId="{139DE9AC-6373-4A17-B9F5-DDA648DF5694}" srcOrd="0" destOrd="0" presId="urn:diagrams.loki3.com/VaryingWidthList"/>
    <dgm:cxn modelId="{DFCE12EA-96F4-4105-BFF1-AF73765AED97}" type="presParOf" srcId="{61B954AF-589E-4CE8-9BEF-CDD7B3791B14}" destId="{2A17BB9F-394E-404B-918B-0C9DF1A9C578}" srcOrd="1" destOrd="0" presId="urn:diagrams.loki3.com/VaryingWidthList"/>
    <dgm:cxn modelId="{C75D9683-2A9F-48CE-9AF1-B272FF04C709}" type="presParOf" srcId="{61B954AF-589E-4CE8-9BEF-CDD7B3791B14}" destId="{E06AC224-A2BF-41BA-AF68-598397FD7CA2}" srcOrd="2" destOrd="0" presId="urn:diagrams.loki3.com/VaryingWidthList"/>
    <dgm:cxn modelId="{DF797CA1-8CB4-4D49-B8D4-10100864B960}" type="presParOf" srcId="{61B954AF-589E-4CE8-9BEF-CDD7B3791B14}" destId="{3B4072D7-198C-4BBC-A49A-E06C9325DC67}" srcOrd="3" destOrd="0" presId="urn:diagrams.loki3.com/VaryingWidthList"/>
    <dgm:cxn modelId="{598E5CE6-629A-4893-913B-465382E41F3C}" type="presParOf" srcId="{61B954AF-589E-4CE8-9BEF-CDD7B3791B14}" destId="{F43225C3-F9F1-4A29-B552-D964DB5DBEA5}" srcOrd="4" destOrd="0" presId="urn:diagrams.loki3.com/VaryingWidthList"/>
    <dgm:cxn modelId="{C2EEC3CA-2EEA-455D-8003-1682DE12B452}" type="presParOf" srcId="{61B954AF-589E-4CE8-9BEF-CDD7B3791B14}" destId="{DA6C1569-EF9A-4292-B6F7-1D0BFC9DA6A3}" srcOrd="5" destOrd="0" presId="urn:diagrams.loki3.com/VaryingWidthList"/>
    <dgm:cxn modelId="{5CFBA0F4-2823-4FD4-9FE1-4C43F4B43274}" type="presParOf" srcId="{61B954AF-589E-4CE8-9BEF-CDD7B3791B14}" destId="{C397165E-7FA1-41EC-AEF5-7632AC45036E}" srcOrd="6"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67ADF5B-FBF6-4835-837E-6842EDCC629C}"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30ACE33D-D07C-486D-8054-CAF5BBA35731}">
      <dgm:prSet phldrT="[Text]" custT="1"/>
      <dgm:spPr/>
      <dgm:t>
        <a:bodyPr/>
        <a:lstStyle/>
        <a:p>
          <a:r>
            <a:rPr lang="en-US" sz="1800" dirty="0" smtClean="0">
              <a:solidFill>
                <a:schemeClr val="tx2">
                  <a:lumMod val="10000"/>
                </a:schemeClr>
              </a:solidFill>
              <a:latin typeface="Chivo Light" panose="020B0604020202020204" charset="0"/>
            </a:rPr>
            <a:t>Frozen yogurt</a:t>
          </a:r>
          <a:endParaRPr lang="en-US" sz="1800" dirty="0">
            <a:solidFill>
              <a:schemeClr val="tx2">
                <a:lumMod val="10000"/>
              </a:schemeClr>
            </a:solidFill>
            <a:latin typeface="Chivo Light" panose="020B0604020202020204" charset="0"/>
          </a:endParaRPr>
        </a:p>
      </dgm:t>
    </dgm:pt>
    <dgm:pt modelId="{A0459C29-4768-45DE-9458-1A0E0313D518}" type="parTrans" cxnId="{B481E9B7-080F-43C4-92A0-A772F31BD9ED}">
      <dgm:prSet/>
      <dgm:spPr/>
      <dgm:t>
        <a:bodyPr/>
        <a:lstStyle/>
        <a:p>
          <a:endParaRPr lang="en-US"/>
        </a:p>
      </dgm:t>
    </dgm:pt>
    <dgm:pt modelId="{5DD42939-0905-4898-8458-D46D19BBAC93}" type="sibTrans" cxnId="{B481E9B7-080F-43C4-92A0-A772F31BD9ED}">
      <dgm:prSet/>
      <dgm:spPr/>
      <dgm:t>
        <a:bodyPr/>
        <a:lstStyle/>
        <a:p>
          <a:endParaRPr lang="en-US"/>
        </a:p>
      </dgm:t>
    </dgm:pt>
    <dgm:pt modelId="{DB29C686-F311-4D7F-BF90-2EC2FD63FE98}">
      <dgm:prSet custT="1"/>
      <dgm:spPr/>
      <dgm:t>
        <a:bodyPr/>
        <a:lstStyle/>
        <a:p>
          <a:r>
            <a:rPr lang="en-US" sz="1800" dirty="0" smtClean="0">
              <a:solidFill>
                <a:schemeClr val="tx2">
                  <a:lumMod val="10000"/>
                </a:schemeClr>
              </a:solidFill>
              <a:latin typeface="Chivo Light" panose="020B0604020202020204" charset="0"/>
            </a:rPr>
            <a:t>Drinkable yogurt </a:t>
          </a:r>
          <a:endParaRPr lang="en-US" sz="1800" dirty="0">
            <a:solidFill>
              <a:schemeClr val="tx2">
                <a:lumMod val="10000"/>
              </a:schemeClr>
            </a:solidFill>
            <a:latin typeface="Chivo Light" panose="020B0604020202020204" charset="0"/>
          </a:endParaRPr>
        </a:p>
      </dgm:t>
    </dgm:pt>
    <dgm:pt modelId="{4D619DFF-7408-45B5-B56B-B6E1A3A16743}" type="parTrans" cxnId="{4D65EED7-9408-485C-8895-938F488342A4}">
      <dgm:prSet/>
      <dgm:spPr/>
      <dgm:t>
        <a:bodyPr/>
        <a:lstStyle/>
        <a:p>
          <a:endParaRPr lang="en-US"/>
        </a:p>
      </dgm:t>
    </dgm:pt>
    <dgm:pt modelId="{313FF0FD-F006-4149-984E-235F62745A9F}" type="sibTrans" cxnId="{4D65EED7-9408-485C-8895-938F488342A4}">
      <dgm:prSet/>
      <dgm:spPr/>
      <dgm:t>
        <a:bodyPr/>
        <a:lstStyle/>
        <a:p>
          <a:endParaRPr lang="en-US"/>
        </a:p>
      </dgm:t>
    </dgm:pt>
    <dgm:pt modelId="{B1AF3BA4-EAAE-49DC-BB89-0A58F8DFBBA4}">
      <dgm:prSet custT="1"/>
      <dgm:spPr/>
      <dgm:t>
        <a:bodyPr/>
        <a:lstStyle/>
        <a:p>
          <a:r>
            <a:rPr lang="en-US" sz="1800" dirty="0" smtClean="0">
              <a:solidFill>
                <a:schemeClr val="tx2">
                  <a:lumMod val="10000"/>
                </a:schemeClr>
              </a:solidFill>
              <a:latin typeface="Chivo Light" panose="020B0604020202020204" charset="0"/>
            </a:rPr>
            <a:t>Homemade yogurt</a:t>
          </a:r>
          <a:endParaRPr lang="en-US" sz="1800" dirty="0">
            <a:solidFill>
              <a:schemeClr val="tx2">
                <a:lumMod val="10000"/>
              </a:schemeClr>
            </a:solidFill>
            <a:latin typeface="Chivo Light" panose="020B0604020202020204" charset="0"/>
          </a:endParaRPr>
        </a:p>
      </dgm:t>
    </dgm:pt>
    <dgm:pt modelId="{2E67810E-7C1C-4D43-9399-E48753CCF431}" type="parTrans" cxnId="{621F1440-0E2D-49C7-A0DF-C42A4518AC9F}">
      <dgm:prSet/>
      <dgm:spPr/>
      <dgm:t>
        <a:bodyPr/>
        <a:lstStyle/>
        <a:p>
          <a:endParaRPr lang="en-US"/>
        </a:p>
      </dgm:t>
    </dgm:pt>
    <dgm:pt modelId="{C12ADA55-6BCD-41DD-A5D6-337614C57D79}" type="sibTrans" cxnId="{621F1440-0E2D-49C7-A0DF-C42A4518AC9F}">
      <dgm:prSet/>
      <dgm:spPr/>
      <dgm:t>
        <a:bodyPr/>
        <a:lstStyle/>
        <a:p>
          <a:endParaRPr lang="en-US"/>
        </a:p>
      </dgm:t>
    </dgm:pt>
    <dgm:pt modelId="{ECF4C430-F297-4E0A-907C-A331AF056D25}">
      <dgm:prSet custT="1"/>
      <dgm:spPr/>
      <dgm:t>
        <a:bodyPr/>
        <a:lstStyle/>
        <a:p>
          <a:r>
            <a:rPr lang="en-US" sz="1800" dirty="0" smtClean="0">
              <a:solidFill>
                <a:schemeClr val="tx2">
                  <a:lumMod val="10000"/>
                </a:schemeClr>
              </a:solidFill>
              <a:latin typeface="Chivo Light" panose="020B0604020202020204" charset="0"/>
            </a:rPr>
            <a:t>Yogurt flavored products</a:t>
          </a:r>
          <a:endParaRPr lang="en-US" sz="1800" dirty="0">
            <a:solidFill>
              <a:schemeClr val="tx2">
                <a:lumMod val="10000"/>
              </a:schemeClr>
            </a:solidFill>
            <a:latin typeface="Chivo Light" panose="020B0604020202020204" charset="0"/>
          </a:endParaRPr>
        </a:p>
      </dgm:t>
    </dgm:pt>
    <dgm:pt modelId="{E0F9B1F9-18A2-477B-BF43-3DE1FB1F592C}" type="parTrans" cxnId="{BA6E01D2-0EEF-4D81-A0DB-5C458F5F8FC8}">
      <dgm:prSet/>
      <dgm:spPr/>
      <dgm:t>
        <a:bodyPr/>
        <a:lstStyle/>
        <a:p>
          <a:endParaRPr lang="en-US"/>
        </a:p>
      </dgm:t>
    </dgm:pt>
    <dgm:pt modelId="{6030EB5B-F854-4B08-9E6D-708B2573FDDB}" type="sibTrans" cxnId="{BA6E01D2-0EEF-4D81-A0DB-5C458F5F8FC8}">
      <dgm:prSet/>
      <dgm:spPr/>
      <dgm:t>
        <a:bodyPr/>
        <a:lstStyle/>
        <a:p>
          <a:endParaRPr lang="en-US"/>
        </a:p>
      </dgm:t>
    </dgm:pt>
    <dgm:pt modelId="{7180AB1A-77A2-46B1-9410-7F9C7305B0D9}">
      <dgm:prSet custT="1"/>
      <dgm:spPr/>
      <dgm:t>
        <a:bodyPr/>
        <a:lstStyle/>
        <a:p>
          <a:r>
            <a:rPr lang="en-US" sz="1800" dirty="0" smtClean="0">
              <a:solidFill>
                <a:schemeClr val="tx2">
                  <a:lumMod val="10000"/>
                </a:schemeClr>
              </a:solidFill>
              <a:latin typeface="Chivo Light" panose="020B0604020202020204" charset="0"/>
            </a:rPr>
            <a:t>Yogurt bars</a:t>
          </a:r>
          <a:endParaRPr lang="en-US" sz="1800" dirty="0">
            <a:solidFill>
              <a:schemeClr val="tx2">
                <a:lumMod val="10000"/>
              </a:schemeClr>
            </a:solidFill>
            <a:latin typeface="Chivo Light" panose="020B0604020202020204" charset="0"/>
          </a:endParaRPr>
        </a:p>
      </dgm:t>
    </dgm:pt>
    <dgm:pt modelId="{C98BBA97-9362-4FAE-952B-79B11431FFCA}" type="parTrans" cxnId="{9995ADB7-F13A-4EED-9E67-D6FBBE1749E4}">
      <dgm:prSet/>
      <dgm:spPr/>
      <dgm:t>
        <a:bodyPr/>
        <a:lstStyle/>
        <a:p>
          <a:endParaRPr lang="en-US"/>
        </a:p>
      </dgm:t>
    </dgm:pt>
    <dgm:pt modelId="{79724783-9619-44B7-A3C5-1FB8C83871D5}" type="sibTrans" cxnId="{9995ADB7-F13A-4EED-9E67-D6FBBE1749E4}">
      <dgm:prSet/>
      <dgm:spPr/>
      <dgm:t>
        <a:bodyPr/>
        <a:lstStyle/>
        <a:p>
          <a:endParaRPr lang="en-US"/>
        </a:p>
      </dgm:t>
    </dgm:pt>
    <dgm:pt modelId="{0F905C5C-F713-4D34-9D56-C0CC19BFC0B6}">
      <dgm:prSet custT="1"/>
      <dgm:spPr/>
      <dgm:t>
        <a:bodyPr/>
        <a:lstStyle/>
        <a:p>
          <a:r>
            <a:rPr lang="en-US" sz="1800" dirty="0" smtClean="0">
              <a:solidFill>
                <a:schemeClr val="tx2">
                  <a:lumMod val="10000"/>
                </a:schemeClr>
              </a:solidFill>
              <a:latin typeface="Chivo Light" panose="020B0604020202020204" charset="0"/>
            </a:rPr>
            <a:t>Yogurt covered fruits &amp; nuts</a:t>
          </a:r>
          <a:endParaRPr lang="en-US" sz="1800" dirty="0">
            <a:solidFill>
              <a:schemeClr val="tx2">
                <a:lumMod val="10000"/>
              </a:schemeClr>
            </a:solidFill>
            <a:latin typeface="Chivo Light" panose="020B0604020202020204" charset="0"/>
          </a:endParaRPr>
        </a:p>
      </dgm:t>
    </dgm:pt>
    <dgm:pt modelId="{E4514415-642A-4A3E-B709-D289D330F744}" type="parTrans" cxnId="{BEBFA1C3-9787-4A22-B882-1B1B0B9316E3}">
      <dgm:prSet/>
      <dgm:spPr/>
      <dgm:t>
        <a:bodyPr/>
        <a:lstStyle/>
        <a:p>
          <a:endParaRPr lang="en-US"/>
        </a:p>
      </dgm:t>
    </dgm:pt>
    <dgm:pt modelId="{93116A31-82C3-492C-9E9E-A0AEBC726C6A}" type="sibTrans" cxnId="{BEBFA1C3-9787-4A22-B882-1B1B0B9316E3}">
      <dgm:prSet/>
      <dgm:spPr/>
      <dgm:t>
        <a:bodyPr/>
        <a:lstStyle/>
        <a:p>
          <a:endParaRPr lang="en-US"/>
        </a:p>
      </dgm:t>
    </dgm:pt>
    <dgm:pt modelId="{23B83853-EC57-4051-AA58-55B84BCDD6B8}">
      <dgm:prSet custT="1"/>
      <dgm:spPr/>
      <dgm:t>
        <a:bodyPr/>
        <a:lstStyle/>
        <a:p>
          <a:r>
            <a:rPr lang="en-US" sz="1800" dirty="0" smtClean="0">
              <a:solidFill>
                <a:schemeClr val="tx2">
                  <a:lumMod val="10000"/>
                </a:schemeClr>
              </a:solidFill>
              <a:latin typeface="Chivo Light" panose="020B0604020202020204" charset="0"/>
            </a:rPr>
            <a:t>Yogurt in commercially prepared smoothies </a:t>
          </a:r>
          <a:endParaRPr lang="en-US" sz="1800" dirty="0">
            <a:solidFill>
              <a:schemeClr val="tx2">
                <a:lumMod val="10000"/>
              </a:schemeClr>
            </a:solidFill>
            <a:latin typeface="Chivo Light" panose="020B0604020202020204" charset="0"/>
          </a:endParaRPr>
        </a:p>
      </dgm:t>
    </dgm:pt>
    <dgm:pt modelId="{D50B23C5-5713-4DF1-BD19-0E818062B2F6}" type="parTrans" cxnId="{E76C8970-33BB-496D-9EB2-C7C8E1836E28}">
      <dgm:prSet/>
      <dgm:spPr/>
      <dgm:t>
        <a:bodyPr/>
        <a:lstStyle/>
        <a:p>
          <a:endParaRPr lang="en-US"/>
        </a:p>
      </dgm:t>
    </dgm:pt>
    <dgm:pt modelId="{84E90C73-D376-4F3E-8CEB-757D561ACF73}" type="sibTrans" cxnId="{E76C8970-33BB-496D-9EB2-C7C8E1836E28}">
      <dgm:prSet/>
      <dgm:spPr/>
      <dgm:t>
        <a:bodyPr/>
        <a:lstStyle/>
        <a:p>
          <a:endParaRPr lang="en-US"/>
        </a:p>
      </dgm:t>
    </dgm:pt>
    <dgm:pt modelId="{D808B971-CFD4-463A-A053-969956F3258E}" type="pres">
      <dgm:prSet presAssocID="{E67ADF5B-FBF6-4835-837E-6842EDCC629C}" presName="vert0" presStyleCnt="0">
        <dgm:presLayoutVars>
          <dgm:dir/>
          <dgm:animOne val="branch"/>
          <dgm:animLvl val="lvl"/>
        </dgm:presLayoutVars>
      </dgm:prSet>
      <dgm:spPr/>
      <dgm:t>
        <a:bodyPr/>
        <a:lstStyle/>
        <a:p>
          <a:endParaRPr lang="en-US"/>
        </a:p>
      </dgm:t>
    </dgm:pt>
    <dgm:pt modelId="{25E6BD0D-0DED-4C23-B628-73BE6ADEC7F8}" type="pres">
      <dgm:prSet presAssocID="{30ACE33D-D07C-486D-8054-CAF5BBA35731}" presName="thickLine" presStyleLbl="alignNode1" presStyleIdx="0" presStyleCnt="7"/>
      <dgm:spPr/>
    </dgm:pt>
    <dgm:pt modelId="{E4D392D8-39CD-48A3-9CA1-1036B7C3352D}" type="pres">
      <dgm:prSet presAssocID="{30ACE33D-D07C-486D-8054-CAF5BBA35731}" presName="horz1" presStyleCnt="0"/>
      <dgm:spPr/>
    </dgm:pt>
    <dgm:pt modelId="{4F50F30D-B335-414A-8B06-2F0F1E2779E7}" type="pres">
      <dgm:prSet presAssocID="{30ACE33D-D07C-486D-8054-CAF5BBA35731}" presName="tx1" presStyleLbl="revTx" presStyleIdx="0" presStyleCnt="7"/>
      <dgm:spPr/>
      <dgm:t>
        <a:bodyPr/>
        <a:lstStyle/>
        <a:p>
          <a:endParaRPr lang="en-US"/>
        </a:p>
      </dgm:t>
    </dgm:pt>
    <dgm:pt modelId="{3F733065-04DF-4B77-95B4-3E7FDA70426E}" type="pres">
      <dgm:prSet presAssocID="{30ACE33D-D07C-486D-8054-CAF5BBA35731}" presName="vert1" presStyleCnt="0"/>
      <dgm:spPr/>
    </dgm:pt>
    <dgm:pt modelId="{5A1C0A6F-EC32-4765-A325-E97893E4A0A8}" type="pres">
      <dgm:prSet presAssocID="{DB29C686-F311-4D7F-BF90-2EC2FD63FE98}" presName="thickLine" presStyleLbl="alignNode1" presStyleIdx="1" presStyleCnt="7"/>
      <dgm:spPr/>
    </dgm:pt>
    <dgm:pt modelId="{18D74418-522D-45B0-BE74-4256303A2433}" type="pres">
      <dgm:prSet presAssocID="{DB29C686-F311-4D7F-BF90-2EC2FD63FE98}" presName="horz1" presStyleCnt="0"/>
      <dgm:spPr/>
    </dgm:pt>
    <dgm:pt modelId="{6EC320CD-0F85-4758-AEC9-2646F9B5BCB5}" type="pres">
      <dgm:prSet presAssocID="{DB29C686-F311-4D7F-BF90-2EC2FD63FE98}" presName="tx1" presStyleLbl="revTx" presStyleIdx="1" presStyleCnt="7"/>
      <dgm:spPr/>
      <dgm:t>
        <a:bodyPr/>
        <a:lstStyle/>
        <a:p>
          <a:endParaRPr lang="en-US"/>
        </a:p>
      </dgm:t>
    </dgm:pt>
    <dgm:pt modelId="{77B84A6C-3B20-4EEA-B2F6-0F34EC84E0E9}" type="pres">
      <dgm:prSet presAssocID="{DB29C686-F311-4D7F-BF90-2EC2FD63FE98}" presName="vert1" presStyleCnt="0"/>
      <dgm:spPr/>
    </dgm:pt>
    <dgm:pt modelId="{8355C495-174F-48C9-BFCE-9A194A882F18}" type="pres">
      <dgm:prSet presAssocID="{B1AF3BA4-EAAE-49DC-BB89-0A58F8DFBBA4}" presName="thickLine" presStyleLbl="alignNode1" presStyleIdx="2" presStyleCnt="7"/>
      <dgm:spPr/>
    </dgm:pt>
    <dgm:pt modelId="{3195FCC8-E26F-4DD5-AFCC-A3C20A6EC36C}" type="pres">
      <dgm:prSet presAssocID="{B1AF3BA4-EAAE-49DC-BB89-0A58F8DFBBA4}" presName="horz1" presStyleCnt="0"/>
      <dgm:spPr/>
    </dgm:pt>
    <dgm:pt modelId="{AB447E17-A7BB-447C-88DF-6A3E47D8A908}" type="pres">
      <dgm:prSet presAssocID="{B1AF3BA4-EAAE-49DC-BB89-0A58F8DFBBA4}" presName="tx1" presStyleLbl="revTx" presStyleIdx="2" presStyleCnt="7"/>
      <dgm:spPr/>
      <dgm:t>
        <a:bodyPr/>
        <a:lstStyle/>
        <a:p>
          <a:endParaRPr lang="en-US"/>
        </a:p>
      </dgm:t>
    </dgm:pt>
    <dgm:pt modelId="{BC70AC27-EDD3-4B94-9363-2263AF156929}" type="pres">
      <dgm:prSet presAssocID="{B1AF3BA4-EAAE-49DC-BB89-0A58F8DFBBA4}" presName="vert1" presStyleCnt="0"/>
      <dgm:spPr/>
    </dgm:pt>
    <dgm:pt modelId="{21735753-E68F-4811-ADDC-263AF771B54A}" type="pres">
      <dgm:prSet presAssocID="{ECF4C430-F297-4E0A-907C-A331AF056D25}" presName="thickLine" presStyleLbl="alignNode1" presStyleIdx="3" presStyleCnt="7"/>
      <dgm:spPr/>
    </dgm:pt>
    <dgm:pt modelId="{D961B394-DA5D-470A-B6FD-38EA156DF722}" type="pres">
      <dgm:prSet presAssocID="{ECF4C430-F297-4E0A-907C-A331AF056D25}" presName="horz1" presStyleCnt="0"/>
      <dgm:spPr/>
    </dgm:pt>
    <dgm:pt modelId="{2A935815-DCAF-4519-9BB3-2CEBEBDC9A7B}" type="pres">
      <dgm:prSet presAssocID="{ECF4C430-F297-4E0A-907C-A331AF056D25}" presName="tx1" presStyleLbl="revTx" presStyleIdx="3" presStyleCnt="7"/>
      <dgm:spPr/>
      <dgm:t>
        <a:bodyPr/>
        <a:lstStyle/>
        <a:p>
          <a:endParaRPr lang="en-US"/>
        </a:p>
      </dgm:t>
    </dgm:pt>
    <dgm:pt modelId="{6403C9C4-3CB4-43C7-861A-AC2F8EAB0EA5}" type="pres">
      <dgm:prSet presAssocID="{ECF4C430-F297-4E0A-907C-A331AF056D25}" presName="vert1" presStyleCnt="0"/>
      <dgm:spPr/>
    </dgm:pt>
    <dgm:pt modelId="{91B178ED-3C45-44D1-AE55-6B1E02EF806B}" type="pres">
      <dgm:prSet presAssocID="{7180AB1A-77A2-46B1-9410-7F9C7305B0D9}" presName="thickLine" presStyleLbl="alignNode1" presStyleIdx="4" presStyleCnt="7"/>
      <dgm:spPr/>
    </dgm:pt>
    <dgm:pt modelId="{4F5719E2-3F10-45B3-B02E-72E73FD974F8}" type="pres">
      <dgm:prSet presAssocID="{7180AB1A-77A2-46B1-9410-7F9C7305B0D9}" presName="horz1" presStyleCnt="0"/>
      <dgm:spPr/>
    </dgm:pt>
    <dgm:pt modelId="{706C885E-0A1A-43B1-A943-76C005D11683}" type="pres">
      <dgm:prSet presAssocID="{7180AB1A-77A2-46B1-9410-7F9C7305B0D9}" presName="tx1" presStyleLbl="revTx" presStyleIdx="4" presStyleCnt="7"/>
      <dgm:spPr/>
      <dgm:t>
        <a:bodyPr/>
        <a:lstStyle/>
        <a:p>
          <a:endParaRPr lang="en-US"/>
        </a:p>
      </dgm:t>
    </dgm:pt>
    <dgm:pt modelId="{445AF926-BA1C-4B95-ACDC-D2C0ADE2ACC9}" type="pres">
      <dgm:prSet presAssocID="{7180AB1A-77A2-46B1-9410-7F9C7305B0D9}" presName="vert1" presStyleCnt="0"/>
      <dgm:spPr/>
    </dgm:pt>
    <dgm:pt modelId="{7DEA2C6A-4CA7-45E9-A2AB-A42E68840B03}" type="pres">
      <dgm:prSet presAssocID="{0F905C5C-F713-4D34-9D56-C0CC19BFC0B6}" presName="thickLine" presStyleLbl="alignNode1" presStyleIdx="5" presStyleCnt="7"/>
      <dgm:spPr/>
    </dgm:pt>
    <dgm:pt modelId="{5123F3F1-4C7F-42D9-A504-5F4C2011CED1}" type="pres">
      <dgm:prSet presAssocID="{0F905C5C-F713-4D34-9D56-C0CC19BFC0B6}" presName="horz1" presStyleCnt="0"/>
      <dgm:spPr/>
    </dgm:pt>
    <dgm:pt modelId="{1901341E-E5CA-47AB-934B-24ED275415A7}" type="pres">
      <dgm:prSet presAssocID="{0F905C5C-F713-4D34-9D56-C0CC19BFC0B6}" presName="tx1" presStyleLbl="revTx" presStyleIdx="5" presStyleCnt="7"/>
      <dgm:spPr/>
      <dgm:t>
        <a:bodyPr/>
        <a:lstStyle/>
        <a:p>
          <a:endParaRPr lang="en-US"/>
        </a:p>
      </dgm:t>
    </dgm:pt>
    <dgm:pt modelId="{989D0AF2-3081-469A-9040-64F4C3A03625}" type="pres">
      <dgm:prSet presAssocID="{0F905C5C-F713-4D34-9D56-C0CC19BFC0B6}" presName="vert1" presStyleCnt="0"/>
      <dgm:spPr/>
    </dgm:pt>
    <dgm:pt modelId="{353F6F3B-17B2-4D24-BE44-4EEBADC0E755}" type="pres">
      <dgm:prSet presAssocID="{23B83853-EC57-4051-AA58-55B84BCDD6B8}" presName="thickLine" presStyleLbl="alignNode1" presStyleIdx="6" presStyleCnt="7"/>
      <dgm:spPr/>
    </dgm:pt>
    <dgm:pt modelId="{669D0515-1726-4F8A-B8A9-9891E90DC2DF}" type="pres">
      <dgm:prSet presAssocID="{23B83853-EC57-4051-AA58-55B84BCDD6B8}" presName="horz1" presStyleCnt="0"/>
      <dgm:spPr/>
    </dgm:pt>
    <dgm:pt modelId="{6F30A2D8-7717-4A14-B9D1-1663A66EAEAC}" type="pres">
      <dgm:prSet presAssocID="{23B83853-EC57-4051-AA58-55B84BCDD6B8}" presName="tx1" presStyleLbl="revTx" presStyleIdx="6" presStyleCnt="7"/>
      <dgm:spPr/>
      <dgm:t>
        <a:bodyPr/>
        <a:lstStyle/>
        <a:p>
          <a:endParaRPr lang="en-US"/>
        </a:p>
      </dgm:t>
    </dgm:pt>
    <dgm:pt modelId="{B0D48DAF-F5CF-49C6-A065-29C767549973}" type="pres">
      <dgm:prSet presAssocID="{23B83853-EC57-4051-AA58-55B84BCDD6B8}" presName="vert1" presStyleCnt="0"/>
      <dgm:spPr/>
    </dgm:pt>
  </dgm:ptLst>
  <dgm:cxnLst>
    <dgm:cxn modelId="{4D65EED7-9408-485C-8895-938F488342A4}" srcId="{E67ADF5B-FBF6-4835-837E-6842EDCC629C}" destId="{DB29C686-F311-4D7F-BF90-2EC2FD63FE98}" srcOrd="1" destOrd="0" parTransId="{4D619DFF-7408-45B5-B56B-B6E1A3A16743}" sibTransId="{313FF0FD-F006-4149-984E-235F62745A9F}"/>
    <dgm:cxn modelId="{3F163D6C-BFB8-4DAB-B6BB-CA1C8A56EED6}" type="presOf" srcId="{7180AB1A-77A2-46B1-9410-7F9C7305B0D9}" destId="{706C885E-0A1A-43B1-A943-76C005D11683}" srcOrd="0" destOrd="0" presId="urn:microsoft.com/office/officeart/2008/layout/LinedList"/>
    <dgm:cxn modelId="{0610707E-C0C0-4122-A1F7-9995CA355B09}" type="presOf" srcId="{B1AF3BA4-EAAE-49DC-BB89-0A58F8DFBBA4}" destId="{AB447E17-A7BB-447C-88DF-6A3E47D8A908}" srcOrd="0" destOrd="0" presId="urn:microsoft.com/office/officeart/2008/layout/LinedList"/>
    <dgm:cxn modelId="{EC6179F2-8127-48AB-AA17-F7F04D0FF8F9}" type="presOf" srcId="{E67ADF5B-FBF6-4835-837E-6842EDCC629C}" destId="{D808B971-CFD4-463A-A053-969956F3258E}" srcOrd="0" destOrd="0" presId="urn:microsoft.com/office/officeart/2008/layout/LinedList"/>
    <dgm:cxn modelId="{621F1440-0E2D-49C7-A0DF-C42A4518AC9F}" srcId="{E67ADF5B-FBF6-4835-837E-6842EDCC629C}" destId="{B1AF3BA4-EAAE-49DC-BB89-0A58F8DFBBA4}" srcOrd="2" destOrd="0" parTransId="{2E67810E-7C1C-4D43-9399-E48753CCF431}" sibTransId="{C12ADA55-6BCD-41DD-A5D6-337614C57D79}"/>
    <dgm:cxn modelId="{E76C8970-33BB-496D-9EB2-C7C8E1836E28}" srcId="{E67ADF5B-FBF6-4835-837E-6842EDCC629C}" destId="{23B83853-EC57-4051-AA58-55B84BCDD6B8}" srcOrd="6" destOrd="0" parTransId="{D50B23C5-5713-4DF1-BD19-0E818062B2F6}" sibTransId="{84E90C73-D376-4F3E-8CEB-757D561ACF73}"/>
    <dgm:cxn modelId="{71657F50-213D-4327-A4B6-92CF057F3DB3}" type="presOf" srcId="{ECF4C430-F297-4E0A-907C-A331AF056D25}" destId="{2A935815-DCAF-4519-9BB3-2CEBEBDC9A7B}" srcOrd="0" destOrd="0" presId="urn:microsoft.com/office/officeart/2008/layout/LinedList"/>
    <dgm:cxn modelId="{BA6E01D2-0EEF-4D81-A0DB-5C458F5F8FC8}" srcId="{E67ADF5B-FBF6-4835-837E-6842EDCC629C}" destId="{ECF4C430-F297-4E0A-907C-A331AF056D25}" srcOrd="3" destOrd="0" parTransId="{E0F9B1F9-18A2-477B-BF43-3DE1FB1F592C}" sibTransId="{6030EB5B-F854-4B08-9E6D-708B2573FDDB}"/>
    <dgm:cxn modelId="{BEBFA1C3-9787-4A22-B882-1B1B0B9316E3}" srcId="{E67ADF5B-FBF6-4835-837E-6842EDCC629C}" destId="{0F905C5C-F713-4D34-9D56-C0CC19BFC0B6}" srcOrd="5" destOrd="0" parTransId="{E4514415-642A-4A3E-B709-D289D330F744}" sibTransId="{93116A31-82C3-492C-9E9E-A0AEBC726C6A}"/>
    <dgm:cxn modelId="{9995ADB7-F13A-4EED-9E67-D6FBBE1749E4}" srcId="{E67ADF5B-FBF6-4835-837E-6842EDCC629C}" destId="{7180AB1A-77A2-46B1-9410-7F9C7305B0D9}" srcOrd="4" destOrd="0" parTransId="{C98BBA97-9362-4FAE-952B-79B11431FFCA}" sibTransId="{79724783-9619-44B7-A3C5-1FB8C83871D5}"/>
    <dgm:cxn modelId="{9C6693AD-1388-4DDE-ABF5-BC0B55227832}" type="presOf" srcId="{30ACE33D-D07C-486D-8054-CAF5BBA35731}" destId="{4F50F30D-B335-414A-8B06-2F0F1E2779E7}" srcOrd="0" destOrd="0" presId="urn:microsoft.com/office/officeart/2008/layout/LinedList"/>
    <dgm:cxn modelId="{445321BA-EEE7-4C78-BC60-D0D9E7921EAC}" type="presOf" srcId="{23B83853-EC57-4051-AA58-55B84BCDD6B8}" destId="{6F30A2D8-7717-4A14-B9D1-1663A66EAEAC}" srcOrd="0" destOrd="0" presId="urn:microsoft.com/office/officeart/2008/layout/LinedList"/>
    <dgm:cxn modelId="{C101EB73-1903-4D9B-9423-8AD66C46480F}" type="presOf" srcId="{DB29C686-F311-4D7F-BF90-2EC2FD63FE98}" destId="{6EC320CD-0F85-4758-AEC9-2646F9B5BCB5}" srcOrd="0" destOrd="0" presId="urn:microsoft.com/office/officeart/2008/layout/LinedList"/>
    <dgm:cxn modelId="{B481E9B7-080F-43C4-92A0-A772F31BD9ED}" srcId="{E67ADF5B-FBF6-4835-837E-6842EDCC629C}" destId="{30ACE33D-D07C-486D-8054-CAF5BBA35731}" srcOrd="0" destOrd="0" parTransId="{A0459C29-4768-45DE-9458-1A0E0313D518}" sibTransId="{5DD42939-0905-4898-8458-D46D19BBAC93}"/>
    <dgm:cxn modelId="{15EE2E4F-EEAE-4D04-849B-BA6870484599}" type="presOf" srcId="{0F905C5C-F713-4D34-9D56-C0CC19BFC0B6}" destId="{1901341E-E5CA-47AB-934B-24ED275415A7}" srcOrd="0" destOrd="0" presId="urn:microsoft.com/office/officeart/2008/layout/LinedList"/>
    <dgm:cxn modelId="{C0276CBC-7559-4F7F-83B1-F5888F6CABB4}" type="presParOf" srcId="{D808B971-CFD4-463A-A053-969956F3258E}" destId="{25E6BD0D-0DED-4C23-B628-73BE6ADEC7F8}" srcOrd="0" destOrd="0" presId="urn:microsoft.com/office/officeart/2008/layout/LinedList"/>
    <dgm:cxn modelId="{04682682-1B15-4877-AE30-91FD44F5ABB2}" type="presParOf" srcId="{D808B971-CFD4-463A-A053-969956F3258E}" destId="{E4D392D8-39CD-48A3-9CA1-1036B7C3352D}" srcOrd="1" destOrd="0" presId="urn:microsoft.com/office/officeart/2008/layout/LinedList"/>
    <dgm:cxn modelId="{01571297-DA4E-4A6B-803D-425863A4029D}" type="presParOf" srcId="{E4D392D8-39CD-48A3-9CA1-1036B7C3352D}" destId="{4F50F30D-B335-414A-8B06-2F0F1E2779E7}" srcOrd="0" destOrd="0" presId="urn:microsoft.com/office/officeart/2008/layout/LinedList"/>
    <dgm:cxn modelId="{6A00949A-293C-4B2A-9940-61508028FF25}" type="presParOf" srcId="{E4D392D8-39CD-48A3-9CA1-1036B7C3352D}" destId="{3F733065-04DF-4B77-95B4-3E7FDA70426E}" srcOrd="1" destOrd="0" presId="urn:microsoft.com/office/officeart/2008/layout/LinedList"/>
    <dgm:cxn modelId="{2B9DF8D4-247E-4AA5-B589-5DBC9D15AE70}" type="presParOf" srcId="{D808B971-CFD4-463A-A053-969956F3258E}" destId="{5A1C0A6F-EC32-4765-A325-E97893E4A0A8}" srcOrd="2" destOrd="0" presId="urn:microsoft.com/office/officeart/2008/layout/LinedList"/>
    <dgm:cxn modelId="{B3DB4212-3997-4018-B16C-95A71EA19936}" type="presParOf" srcId="{D808B971-CFD4-463A-A053-969956F3258E}" destId="{18D74418-522D-45B0-BE74-4256303A2433}" srcOrd="3" destOrd="0" presId="urn:microsoft.com/office/officeart/2008/layout/LinedList"/>
    <dgm:cxn modelId="{54E61A92-DEFD-481C-A480-26BB12BA4AF5}" type="presParOf" srcId="{18D74418-522D-45B0-BE74-4256303A2433}" destId="{6EC320CD-0F85-4758-AEC9-2646F9B5BCB5}" srcOrd="0" destOrd="0" presId="urn:microsoft.com/office/officeart/2008/layout/LinedList"/>
    <dgm:cxn modelId="{E6AFAC22-FF3B-4CC3-BF4D-840BAFD16C2F}" type="presParOf" srcId="{18D74418-522D-45B0-BE74-4256303A2433}" destId="{77B84A6C-3B20-4EEA-B2F6-0F34EC84E0E9}" srcOrd="1" destOrd="0" presId="urn:microsoft.com/office/officeart/2008/layout/LinedList"/>
    <dgm:cxn modelId="{D96FDFE5-94A0-4C85-BC6C-9A680BB68687}" type="presParOf" srcId="{D808B971-CFD4-463A-A053-969956F3258E}" destId="{8355C495-174F-48C9-BFCE-9A194A882F18}" srcOrd="4" destOrd="0" presId="urn:microsoft.com/office/officeart/2008/layout/LinedList"/>
    <dgm:cxn modelId="{2B1650A0-A56B-4B75-A1C6-D6607549EB30}" type="presParOf" srcId="{D808B971-CFD4-463A-A053-969956F3258E}" destId="{3195FCC8-E26F-4DD5-AFCC-A3C20A6EC36C}" srcOrd="5" destOrd="0" presId="urn:microsoft.com/office/officeart/2008/layout/LinedList"/>
    <dgm:cxn modelId="{37C49EDA-47D5-4711-90DC-511A83BCC554}" type="presParOf" srcId="{3195FCC8-E26F-4DD5-AFCC-A3C20A6EC36C}" destId="{AB447E17-A7BB-447C-88DF-6A3E47D8A908}" srcOrd="0" destOrd="0" presId="urn:microsoft.com/office/officeart/2008/layout/LinedList"/>
    <dgm:cxn modelId="{8FDE3608-4CE9-4953-BE37-BB430B5F949B}" type="presParOf" srcId="{3195FCC8-E26F-4DD5-AFCC-A3C20A6EC36C}" destId="{BC70AC27-EDD3-4B94-9363-2263AF156929}" srcOrd="1" destOrd="0" presId="urn:microsoft.com/office/officeart/2008/layout/LinedList"/>
    <dgm:cxn modelId="{CED4F19F-5F92-4659-BE8C-D8D6BD843711}" type="presParOf" srcId="{D808B971-CFD4-463A-A053-969956F3258E}" destId="{21735753-E68F-4811-ADDC-263AF771B54A}" srcOrd="6" destOrd="0" presId="urn:microsoft.com/office/officeart/2008/layout/LinedList"/>
    <dgm:cxn modelId="{76DC6501-42AC-411F-AF4E-D14D35DD86C6}" type="presParOf" srcId="{D808B971-CFD4-463A-A053-969956F3258E}" destId="{D961B394-DA5D-470A-B6FD-38EA156DF722}" srcOrd="7" destOrd="0" presId="urn:microsoft.com/office/officeart/2008/layout/LinedList"/>
    <dgm:cxn modelId="{FFF1CD67-370C-44AD-B4DA-E028B9C60812}" type="presParOf" srcId="{D961B394-DA5D-470A-B6FD-38EA156DF722}" destId="{2A935815-DCAF-4519-9BB3-2CEBEBDC9A7B}" srcOrd="0" destOrd="0" presId="urn:microsoft.com/office/officeart/2008/layout/LinedList"/>
    <dgm:cxn modelId="{E665AF29-0462-414F-91D0-27025A6E6774}" type="presParOf" srcId="{D961B394-DA5D-470A-B6FD-38EA156DF722}" destId="{6403C9C4-3CB4-43C7-861A-AC2F8EAB0EA5}" srcOrd="1" destOrd="0" presId="urn:microsoft.com/office/officeart/2008/layout/LinedList"/>
    <dgm:cxn modelId="{42D990B4-7D12-4E76-B44F-D43E3CC187FF}" type="presParOf" srcId="{D808B971-CFD4-463A-A053-969956F3258E}" destId="{91B178ED-3C45-44D1-AE55-6B1E02EF806B}" srcOrd="8" destOrd="0" presId="urn:microsoft.com/office/officeart/2008/layout/LinedList"/>
    <dgm:cxn modelId="{7BF327C5-9190-48E1-9F74-1C8B17FBE03B}" type="presParOf" srcId="{D808B971-CFD4-463A-A053-969956F3258E}" destId="{4F5719E2-3F10-45B3-B02E-72E73FD974F8}" srcOrd="9" destOrd="0" presId="urn:microsoft.com/office/officeart/2008/layout/LinedList"/>
    <dgm:cxn modelId="{63100010-37D8-476A-A389-35F4E4B1F2D5}" type="presParOf" srcId="{4F5719E2-3F10-45B3-B02E-72E73FD974F8}" destId="{706C885E-0A1A-43B1-A943-76C005D11683}" srcOrd="0" destOrd="0" presId="urn:microsoft.com/office/officeart/2008/layout/LinedList"/>
    <dgm:cxn modelId="{37F4F0A7-794A-4D1E-B2F5-D99A3A14C855}" type="presParOf" srcId="{4F5719E2-3F10-45B3-B02E-72E73FD974F8}" destId="{445AF926-BA1C-4B95-ACDC-D2C0ADE2ACC9}" srcOrd="1" destOrd="0" presId="urn:microsoft.com/office/officeart/2008/layout/LinedList"/>
    <dgm:cxn modelId="{E4DC93EB-ED31-4019-9D5C-7A832524818B}" type="presParOf" srcId="{D808B971-CFD4-463A-A053-969956F3258E}" destId="{7DEA2C6A-4CA7-45E9-A2AB-A42E68840B03}" srcOrd="10" destOrd="0" presId="urn:microsoft.com/office/officeart/2008/layout/LinedList"/>
    <dgm:cxn modelId="{1F9A1700-5A20-4205-A733-638332307E8C}" type="presParOf" srcId="{D808B971-CFD4-463A-A053-969956F3258E}" destId="{5123F3F1-4C7F-42D9-A504-5F4C2011CED1}" srcOrd="11" destOrd="0" presId="urn:microsoft.com/office/officeart/2008/layout/LinedList"/>
    <dgm:cxn modelId="{F056B853-9434-44AA-B9E3-F4CEABE80058}" type="presParOf" srcId="{5123F3F1-4C7F-42D9-A504-5F4C2011CED1}" destId="{1901341E-E5CA-47AB-934B-24ED275415A7}" srcOrd="0" destOrd="0" presId="urn:microsoft.com/office/officeart/2008/layout/LinedList"/>
    <dgm:cxn modelId="{FAA8FFDB-5BC4-4628-BF8C-E355E12964B6}" type="presParOf" srcId="{5123F3F1-4C7F-42D9-A504-5F4C2011CED1}" destId="{989D0AF2-3081-469A-9040-64F4C3A03625}" srcOrd="1" destOrd="0" presId="urn:microsoft.com/office/officeart/2008/layout/LinedList"/>
    <dgm:cxn modelId="{07ADA95D-AEAD-4209-B3D4-2D45BF8298B3}" type="presParOf" srcId="{D808B971-CFD4-463A-A053-969956F3258E}" destId="{353F6F3B-17B2-4D24-BE44-4EEBADC0E755}" srcOrd="12" destOrd="0" presId="urn:microsoft.com/office/officeart/2008/layout/LinedList"/>
    <dgm:cxn modelId="{E55E17BC-490E-41D2-8DC4-781059494B14}" type="presParOf" srcId="{D808B971-CFD4-463A-A053-969956F3258E}" destId="{669D0515-1726-4F8A-B8A9-9891E90DC2DF}" srcOrd="13" destOrd="0" presId="urn:microsoft.com/office/officeart/2008/layout/LinedList"/>
    <dgm:cxn modelId="{1995A192-2E3B-4A85-A714-74ED29824839}" type="presParOf" srcId="{669D0515-1726-4F8A-B8A9-9891E90DC2DF}" destId="{6F30A2D8-7717-4A14-B9D1-1663A66EAEAC}" srcOrd="0" destOrd="0" presId="urn:microsoft.com/office/officeart/2008/layout/LinedList"/>
    <dgm:cxn modelId="{B1A49079-0CEA-4CC1-9658-393F9BCAFEA3}" type="presParOf" srcId="{669D0515-1726-4F8A-B8A9-9891E90DC2DF}" destId="{B0D48DAF-F5CF-49C6-A065-29C76754997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357BBB0-8BD9-42BF-8FF2-DF5B60E9A359}"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en-US"/>
        </a:p>
      </dgm:t>
    </dgm:pt>
    <dgm:pt modelId="{D88866FE-723E-461D-AC59-994235156BFA}">
      <dgm:prSet phldrT="[Text]" custT="1"/>
      <dgm:spPr/>
      <dgm:t>
        <a:bodyPr/>
        <a:lstStyle/>
        <a:p>
          <a:r>
            <a:rPr lang="en-US" sz="1800" dirty="0" smtClean="0">
              <a:solidFill>
                <a:schemeClr val="tx2">
                  <a:lumMod val="10000"/>
                </a:schemeClr>
              </a:solidFill>
              <a:latin typeface="Chivo Light" panose="020B0604020202020204" charset="0"/>
            </a:rPr>
            <a:t>Great source of essential nutrients </a:t>
          </a:r>
          <a:endParaRPr lang="en-US" sz="1800" dirty="0">
            <a:solidFill>
              <a:schemeClr val="tx2">
                <a:lumMod val="10000"/>
              </a:schemeClr>
            </a:solidFill>
            <a:latin typeface="Chivo Light" panose="020B0604020202020204" charset="0"/>
          </a:endParaRPr>
        </a:p>
      </dgm:t>
    </dgm:pt>
    <dgm:pt modelId="{DC39D90E-1B64-42A9-98C9-CF90495A7E3D}" type="parTrans" cxnId="{55398820-0F9D-45B9-9610-6535B62F0B51}">
      <dgm:prSet/>
      <dgm:spPr/>
      <dgm:t>
        <a:bodyPr/>
        <a:lstStyle/>
        <a:p>
          <a:endParaRPr lang="en-US"/>
        </a:p>
      </dgm:t>
    </dgm:pt>
    <dgm:pt modelId="{8D0B03E6-6F1E-48C9-A084-4F77B775D846}" type="sibTrans" cxnId="{55398820-0F9D-45B9-9610-6535B62F0B51}">
      <dgm:prSet/>
      <dgm:spPr/>
      <dgm:t>
        <a:bodyPr/>
        <a:lstStyle/>
        <a:p>
          <a:endParaRPr lang="en-US"/>
        </a:p>
      </dgm:t>
    </dgm:pt>
    <dgm:pt modelId="{A21432DA-4BA8-44B7-AA45-429B766E82CB}">
      <dgm:prSet custT="1"/>
      <dgm:spPr/>
      <dgm:t>
        <a:bodyPr/>
        <a:lstStyle/>
        <a:p>
          <a:r>
            <a:rPr lang="en-US" sz="1800" dirty="0" smtClean="0">
              <a:solidFill>
                <a:schemeClr val="tx2">
                  <a:lumMod val="10000"/>
                </a:schemeClr>
              </a:solidFill>
              <a:latin typeface="Chivo Light" panose="020B0604020202020204" charset="0"/>
            </a:rPr>
            <a:t>Lacks dietary fiber </a:t>
          </a:r>
          <a:endParaRPr lang="en-US" sz="1800" dirty="0">
            <a:solidFill>
              <a:schemeClr val="tx2">
                <a:lumMod val="10000"/>
              </a:schemeClr>
            </a:solidFill>
            <a:latin typeface="Chivo Light" panose="020B0604020202020204" charset="0"/>
          </a:endParaRPr>
        </a:p>
      </dgm:t>
    </dgm:pt>
    <dgm:pt modelId="{9124F4C3-4042-469D-9247-E4C9C7B50E18}" type="parTrans" cxnId="{22DE25E0-720C-4935-8586-49973EE3FD51}">
      <dgm:prSet/>
      <dgm:spPr/>
      <dgm:t>
        <a:bodyPr/>
        <a:lstStyle/>
        <a:p>
          <a:endParaRPr lang="en-US"/>
        </a:p>
      </dgm:t>
    </dgm:pt>
    <dgm:pt modelId="{2EE71133-95C7-463B-AF8F-D3FC1A7E7C07}" type="sibTrans" cxnId="{22DE25E0-720C-4935-8586-49973EE3FD51}">
      <dgm:prSet/>
      <dgm:spPr/>
      <dgm:t>
        <a:bodyPr/>
        <a:lstStyle/>
        <a:p>
          <a:endParaRPr lang="en-US"/>
        </a:p>
      </dgm:t>
    </dgm:pt>
    <dgm:pt modelId="{8D941E82-8D80-45CD-99AD-7DA174F0469B}">
      <dgm:prSet custT="1"/>
      <dgm:spPr/>
      <dgm:t>
        <a:bodyPr/>
        <a:lstStyle/>
        <a:p>
          <a:r>
            <a:rPr lang="en-US" sz="1800" dirty="0" smtClean="0">
              <a:solidFill>
                <a:schemeClr val="tx2">
                  <a:lumMod val="10000"/>
                </a:schemeClr>
              </a:solidFill>
              <a:latin typeface="Chivo Light" panose="020B0604020202020204" charset="0"/>
            </a:rPr>
            <a:t>May be served at one meal or snack per day</a:t>
          </a:r>
          <a:endParaRPr lang="en-US" sz="1800" dirty="0">
            <a:solidFill>
              <a:schemeClr val="tx2">
                <a:lumMod val="10000"/>
              </a:schemeClr>
            </a:solidFill>
            <a:latin typeface="Chivo Light" panose="020B0604020202020204" charset="0"/>
          </a:endParaRPr>
        </a:p>
      </dgm:t>
    </dgm:pt>
    <dgm:pt modelId="{16D886AC-181A-473E-828C-115AB292AA0F}" type="parTrans" cxnId="{4D17A800-8FB9-4968-BDF4-6CB6B6DE2DE6}">
      <dgm:prSet/>
      <dgm:spPr/>
      <dgm:t>
        <a:bodyPr/>
        <a:lstStyle/>
        <a:p>
          <a:endParaRPr lang="en-US"/>
        </a:p>
      </dgm:t>
    </dgm:pt>
    <dgm:pt modelId="{255A23CC-4837-4806-A644-CDE11D407300}" type="sibTrans" cxnId="{4D17A800-8FB9-4968-BDF4-6CB6B6DE2DE6}">
      <dgm:prSet/>
      <dgm:spPr/>
      <dgm:t>
        <a:bodyPr/>
        <a:lstStyle/>
        <a:p>
          <a:endParaRPr lang="en-US"/>
        </a:p>
      </dgm:t>
    </dgm:pt>
    <dgm:pt modelId="{27C89093-D691-4511-AF84-8AD99DFF2561}">
      <dgm:prSet custT="1"/>
      <dgm:spPr/>
      <dgm:t>
        <a:bodyPr/>
        <a:lstStyle/>
        <a:p>
          <a:r>
            <a:rPr lang="en-US" sz="1800" dirty="0" smtClean="0">
              <a:solidFill>
                <a:schemeClr val="tx2">
                  <a:lumMod val="10000"/>
                </a:schemeClr>
              </a:solidFill>
              <a:latin typeface="Chivo Light" panose="020B0604020202020204" charset="0"/>
            </a:rPr>
            <a:t>Extra item, but not encouraged </a:t>
          </a:r>
        </a:p>
      </dgm:t>
    </dgm:pt>
    <dgm:pt modelId="{661B1EE3-A665-42FF-A1BA-909F102A72CA}" type="parTrans" cxnId="{E316BF03-177F-40DD-81F9-747687594031}">
      <dgm:prSet/>
      <dgm:spPr/>
      <dgm:t>
        <a:bodyPr/>
        <a:lstStyle/>
        <a:p>
          <a:endParaRPr lang="en-US"/>
        </a:p>
      </dgm:t>
    </dgm:pt>
    <dgm:pt modelId="{AC8197D0-EFB5-46D9-AA5B-AAEA789914D6}" type="sibTrans" cxnId="{E316BF03-177F-40DD-81F9-747687594031}">
      <dgm:prSet/>
      <dgm:spPr/>
      <dgm:t>
        <a:bodyPr/>
        <a:lstStyle/>
        <a:p>
          <a:endParaRPr lang="en-US"/>
        </a:p>
      </dgm:t>
    </dgm:pt>
    <dgm:pt modelId="{566F6A44-0621-43ED-B434-5FDEEE5A0FC5}" type="pres">
      <dgm:prSet presAssocID="{B357BBB0-8BD9-42BF-8FF2-DF5B60E9A359}" presName="composite" presStyleCnt="0">
        <dgm:presLayoutVars>
          <dgm:chMax val="5"/>
          <dgm:dir/>
          <dgm:resizeHandles val="exact"/>
        </dgm:presLayoutVars>
      </dgm:prSet>
      <dgm:spPr/>
      <dgm:t>
        <a:bodyPr/>
        <a:lstStyle/>
        <a:p>
          <a:endParaRPr lang="en-US"/>
        </a:p>
      </dgm:t>
    </dgm:pt>
    <dgm:pt modelId="{AFE3A463-664E-4CA8-A6B2-8685D56BA3D8}" type="pres">
      <dgm:prSet presAssocID="{D88866FE-723E-461D-AC59-994235156BFA}" presName="circle1" presStyleLbl="lnNode1" presStyleIdx="0" presStyleCnt="3"/>
      <dgm:spPr>
        <a:solidFill>
          <a:srgbClr val="FFFF00"/>
        </a:solidFill>
      </dgm:spPr>
    </dgm:pt>
    <dgm:pt modelId="{BB685663-1630-47DC-B5F5-449922C4E5E1}" type="pres">
      <dgm:prSet presAssocID="{D88866FE-723E-461D-AC59-994235156BFA}" presName="text1" presStyleLbl="revTx" presStyleIdx="0" presStyleCnt="3" custScaleX="171129" custLinFactNeighborX="40384" custLinFactNeighborY="0">
        <dgm:presLayoutVars>
          <dgm:bulletEnabled val="1"/>
        </dgm:presLayoutVars>
      </dgm:prSet>
      <dgm:spPr/>
      <dgm:t>
        <a:bodyPr/>
        <a:lstStyle/>
        <a:p>
          <a:endParaRPr lang="en-US"/>
        </a:p>
      </dgm:t>
    </dgm:pt>
    <dgm:pt modelId="{83A78F39-4751-4FA8-A220-25742587EE87}" type="pres">
      <dgm:prSet presAssocID="{D88866FE-723E-461D-AC59-994235156BFA}" presName="line1" presStyleLbl="callout" presStyleIdx="0" presStyleCnt="6"/>
      <dgm:spPr/>
    </dgm:pt>
    <dgm:pt modelId="{5A5B4858-7ED2-4499-99BF-9859744C77E2}" type="pres">
      <dgm:prSet presAssocID="{D88866FE-723E-461D-AC59-994235156BFA}" presName="d1" presStyleLbl="callout" presStyleIdx="1" presStyleCnt="6"/>
      <dgm:spPr/>
    </dgm:pt>
    <dgm:pt modelId="{F861C385-885B-4D4A-839F-D090D7384F04}" type="pres">
      <dgm:prSet presAssocID="{A21432DA-4BA8-44B7-AA45-429B766E82CB}" presName="circle2" presStyleLbl="lnNode1" presStyleIdx="1" presStyleCnt="3"/>
      <dgm:spPr>
        <a:solidFill>
          <a:srgbClr val="FCD304"/>
        </a:solidFill>
      </dgm:spPr>
    </dgm:pt>
    <dgm:pt modelId="{A204D38A-3311-44EE-94E1-E8E1B4933C21}" type="pres">
      <dgm:prSet presAssocID="{A21432DA-4BA8-44B7-AA45-429B766E82CB}" presName="text2" presStyleLbl="revTx" presStyleIdx="1" presStyleCnt="3" custScaleX="173144" custLinFactNeighborX="39645" custLinFactNeighborY="5842">
        <dgm:presLayoutVars>
          <dgm:bulletEnabled val="1"/>
        </dgm:presLayoutVars>
      </dgm:prSet>
      <dgm:spPr/>
      <dgm:t>
        <a:bodyPr/>
        <a:lstStyle/>
        <a:p>
          <a:endParaRPr lang="en-US"/>
        </a:p>
      </dgm:t>
    </dgm:pt>
    <dgm:pt modelId="{3653CD9F-1EEC-46BC-87D8-A371A51417BA}" type="pres">
      <dgm:prSet presAssocID="{A21432DA-4BA8-44B7-AA45-429B766E82CB}" presName="line2" presStyleLbl="callout" presStyleIdx="2" presStyleCnt="6"/>
      <dgm:spPr/>
    </dgm:pt>
    <dgm:pt modelId="{183C93F4-0BFC-45AE-9D90-1D20B45A71F9}" type="pres">
      <dgm:prSet presAssocID="{A21432DA-4BA8-44B7-AA45-429B766E82CB}" presName="d2" presStyleLbl="callout" presStyleIdx="3" presStyleCnt="6"/>
      <dgm:spPr/>
    </dgm:pt>
    <dgm:pt modelId="{87A6C681-BE70-4E9B-BCDB-2A2B287D0041}" type="pres">
      <dgm:prSet presAssocID="{8D941E82-8D80-45CD-99AD-7DA174F0469B}" presName="circle3" presStyleLbl="lnNode1" presStyleIdx="2" presStyleCnt="3"/>
      <dgm:spPr>
        <a:prstGeom prst="sun">
          <a:avLst/>
        </a:prstGeom>
        <a:solidFill>
          <a:srgbClr val="FFC000"/>
        </a:solidFill>
      </dgm:spPr>
    </dgm:pt>
    <dgm:pt modelId="{569280C6-3BEF-4BB8-AEF2-E70ACE000FED}" type="pres">
      <dgm:prSet presAssocID="{8D941E82-8D80-45CD-99AD-7DA174F0469B}" presName="text3" presStyleLbl="revTx" presStyleIdx="2" presStyleCnt="3" custScaleX="220991" custScaleY="145887" custLinFactNeighborX="61233" custLinFactNeighborY="44734">
        <dgm:presLayoutVars>
          <dgm:bulletEnabled val="1"/>
        </dgm:presLayoutVars>
      </dgm:prSet>
      <dgm:spPr/>
      <dgm:t>
        <a:bodyPr/>
        <a:lstStyle/>
        <a:p>
          <a:endParaRPr lang="en-US"/>
        </a:p>
      </dgm:t>
    </dgm:pt>
    <dgm:pt modelId="{489E1B29-84B0-4AE9-A329-47B0BCFB3906}" type="pres">
      <dgm:prSet presAssocID="{8D941E82-8D80-45CD-99AD-7DA174F0469B}" presName="line3" presStyleLbl="callout" presStyleIdx="4" presStyleCnt="6"/>
      <dgm:spPr/>
    </dgm:pt>
    <dgm:pt modelId="{C2FBA5C1-7317-4782-8A2F-F5735D9C9276}" type="pres">
      <dgm:prSet presAssocID="{8D941E82-8D80-45CD-99AD-7DA174F0469B}" presName="d3" presStyleLbl="callout" presStyleIdx="5" presStyleCnt="6"/>
      <dgm:spPr/>
    </dgm:pt>
  </dgm:ptLst>
  <dgm:cxnLst>
    <dgm:cxn modelId="{E316BF03-177F-40DD-81F9-747687594031}" srcId="{8D941E82-8D80-45CD-99AD-7DA174F0469B}" destId="{27C89093-D691-4511-AF84-8AD99DFF2561}" srcOrd="0" destOrd="0" parTransId="{661B1EE3-A665-42FF-A1BA-909F102A72CA}" sibTransId="{AC8197D0-EFB5-46D9-AA5B-AAEA789914D6}"/>
    <dgm:cxn modelId="{4D17A800-8FB9-4968-BDF4-6CB6B6DE2DE6}" srcId="{B357BBB0-8BD9-42BF-8FF2-DF5B60E9A359}" destId="{8D941E82-8D80-45CD-99AD-7DA174F0469B}" srcOrd="2" destOrd="0" parTransId="{16D886AC-181A-473E-828C-115AB292AA0F}" sibTransId="{255A23CC-4837-4806-A644-CDE11D407300}"/>
    <dgm:cxn modelId="{B2327DF0-7383-45AB-B04E-5503A8C73316}" type="presOf" srcId="{27C89093-D691-4511-AF84-8AD99DFF2561}" destId="{569280C6-3BEF-4BB8-AEF2-E70ACE000FED}" srcOrd="0" destOrd="1" presId="urn:microsoft.com/office/officeart/2005/8/layout/target1"/>
    <dgm:cxn modelId="{39192C74-544F-405C-9FAA-8554980B8157}" type="presOf" srcId="{D88866FE-723E-461D-AC59-994235156BFA}" destId="{BB685663-1630-47DC-B5F5-449922C4E5E1}" srcOrd="0" destOrd="0" presId="urn:microsoft.com/office/officeart/2005/8/layout/target1"/>
    <dgm:cxn modelId="{2B98A8B5-AE74-43C3-8997-06C54BE49718}" type="presOf" srcId="{8D941E82-8D80-45CD-99AD-7DA174F0469B}" destId="{569280C6-3BEF-4BB8-AEF2-E70ACE000FED}" srcOrd="0" destOrd="0" presId="urn:microsoft.com/office/officeart/2005/8/layout/target1"/>
    <dgm:cxn modelId="{4BA3D666-9AD9-48CB-92E3-48C9F28F55D3}" type="presOf" srcId="{A21432DA-4BA8-44B7-AA45-429B766E82CB}" destId="{A204D38A-3311-44EE-94E1-E8E1B4933C21}" srcOrd="0" destOrd="0" presId="urn:microsoft.com/office/officeart/2005/8/layout/target1"/>
    <dgm:cxn modelId="{D990B227-78AB-4E62-9AD6-952BDEC4EEA2}" type="presOf" srcId="{B357BBB0-8BD9-42BF-8FF2-DF5B60E9A359}" destId="{566F6A44-0621-43ED-B434-5FDEEE5A0FC5}" srcOrd="0" destOrd="0" presId="urn:microsoft.com/office/officeart/2005/8/layout/target1"/>
    <dgm:cxn modelId="{22DE25E0-720C-4935-8586-49973EE3FD51}" srcId="{B357BBB0-8BD9-42BF-8FF2-DF5B60E9A359}" destId="{A21432DA-4BA8-44B7-AA45-429B766E82CB}" srcOrd="1" destOrd="0" parTransId="{9124F4C3-4042-469D-9247-E4C9C7B50E18}" sibTransId="{2EE71133-95C7-463B-AF8F-D3FC1A7E7C07}"/>
    <dgm:cxn modelId="{55398820-0F9D-45B9-9610-6535B62F0B51}" srcId="{B357BBB0-8BD9-42BF-8FF2-DF5B60E9A359}" destId="{D88866FE-723E-461D-AC59-994235156BFA}" srcOrd="0" destOrd="0" parTransId="{DC39D90E-1B64-42A9-98C9-CF90495A7E3D}" sibTransId="{8D0B03E6-6F1E-48C9-A084-4F77B775D846}"/>
    <dgm:cxn modelId="{26791D4B-42C5-41AF-911B-948BB98311E5}" type="presParOf" srcId="{566F6A44-0621-43ED-B434-5FDEEE5A0FC5}" destId="{AFE3A463-664E-4CA8-A6B2-8685D56BA3D8}" srcOrd="0" destOrd="0" presId="urn:microsoft.com/office/officeart/2005/8/layout/target1"/>
    <dgm:cxn modelId="{62D17321-E80A-4181-B9FE-03DF3E1DD2F0}" type="presParOf" srcId="{566F6A44-0621-43ED-B434-5FDEEE5A0FC5}" destId="{BB685663-1630-47DC-B5F5-449922C4E5E1}" srcOrd="1" destOrd="0" presId="urn:microsoft.com/office/officeart/2005/8/layout/target1"/>
    <dgm:cxn modelId="{143D375E-8AEB-4564-BC9F-FF2C88543FA8}" type="presParOf" srcId="{566F6A44-0621-43ED-B434-5FDEEE5A0FC5}" destId="{83A78F39-4751-4FA8-A220-25742587EE87}" srcOrd="2" destOrd="0" presId="urn:microsoft.com/office/officeart/2005/8/layout/target1"/>
    <dgm:cxn modelId="{E511C5D8-3225-4238-A3B7-58B5F0248C79}" type="presParOf" srcId="{566F6A44-0621-43ED-B434-5FDEEE5A0FC5}" destId="{5A5B4858-7ED2-4499-99BF-9859744C77E2}" srcOrd="3" destOrd="0" presId="urn:microsoft.com/office/officeart/2005/8/layout/target1"/>
    <dgm:cxn modelId="{AC40C0DF-E523-4D42-906F-7E9135AB9E2A}" type="presParOf" srcId="{566F6A44-0621-43ED-B434-5FDEEE5A0FC5}" destId="{F861C385-885B-4D4A-839F-D090D7384F04}" srcOrd="4" destOrd="0" presId="urn:microsoft.com/office/officeart/2005/8/layout/target1"/>
    <dgm:cxn modelId="{9ECB7CD3-FAF2-4449-B8E1-ECFDF9E9AD81}" type="presParOf" srcId="{566F6A44-0621-43ED-B434-5FDEEE5A0FC5}" destId="{A204D38A-3311-44EE-94E1-E8E1B4933C21}" srcOrd="5" destOrd="0" presId="urn:microsoft.com/office/officeart/2005/8/layout/target1"/>
    <dgm:cxn modelId="{7AF04745-B5BC-49D8-A4D8-AD7100A889B9}" type="presParOf" srcId="{566F6A44-0621-43ED-B434-5FDEEE5A0FC5}" destId="{3653CD9F-1EEC-46BC-87D8-A371A51417BA}" srcOrd="6" destOrd="0" presId="urn:microsoft.com/office/officeart/2005/8/layout/target1"/>
    <dgm:cxn modelId="{3470A6BA-6766-4D12-8DD9-2B5185F757E0}" type="presParOf" srcId="{566F6A44-0621-43ED-B434-5FDEEE5A0FC5}" destId="{183C93F4-0BFC-45AE-9D90-1D20B45A71F9}" srcOrd="7" destOrd="0" presId="urn:microsoft.com/office/officeart/2005/8/layout/target1"/>
    <dgm:cxn modelId="{0908D632-DEFA-4B02-A342-E8569E4EDB5A}" type="presParOf" srcId="{566F6A44-0621-43ED-B434-5FDEEE5A0FC5}" destId="{87A6C681-BE70-4E9B-BCDB-2A2B287D0041}" srcOrd="8" destOrd="0" presId="urn:microsoft.com/office/officeart/2005/8/layout/target1"/>
    <dgm:cxn modelId="{C14DDDCE-E984-425A-A143-B44DA46D0734}" type="presParOf" srcId="{566F6A44-0621-43ED-B434-5FDEEE5A0FC5}" destId="{569280C6-3BEF-4BB8-AEF2-E70ACE000FED}" srcOrd="9" destOrd="0" presId="urn:microsoft.com/office/officeart/2005/8/layout/target1"/>
    <dgm:cxn modelId="{70499D7C-10F8-4961-A95E-99D53C3870DD}" type="presParOf" srcId="{566F6A44-0621-43ED-B434-5FDEEE5A0FC5}" destId="{489E1B29-84B0-4AE9-A329-47B0BCFB3906}" srcOrd="10" destOrd="0" presId="urn:microsoft.com/office/officeart/2005/8/layout/target1"/>
    <dgm:cxn modelId="{30BE3C65-8E59-427C-B46E-A4BBB9E9C30B}" type="presParOf" srcId="{566F6A44-0621-43ED-B434-5FDEEE5A0FC5}" destId="{C2FBA5C1-7317-4782-8A2F-F5735D9C9276}" srcOrd="11"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C0F09B1-4F6A-461F-B22D-FEFDAF2BB85F}" type="doc">
      <dgm:prSet loTypeId="urn:microsoft.com/office/officeart/2005/8/layout/hierarchy2" loCatId="hierarchy" qsTypeId="urn:microsoft.com/office/officeart/2005/8/quickstyle/simple1" qsCatId="simple" csTypeId="urn:microsoft.com/office/officeart/2005/8/colors/accent2_1" csCatId="accent2" phldr="1"/>
      <dgm:spPr/>
      <dgm:t>
        <a:bodyPr/>
        <a:lstStyle/>
        <a:p>
          <a:endParaRPr lang="en-US"/>
        </a:p>
      </dgm:t>
    </dgm:pt>
    <dgm:pt modelId="{FD0AEABE-5FC1-4765-97DE-3B92BCCDD667}">
      <dgm:prSet phldrT="[Text]" custT="1"/>
      <dgm:spPr/>
      <dgm:t>
        <a:bodyPr/>
        <a:lstStyle/>
        <a:p>
          <a:r>
            <a:rPr lang="en-US" sz="2800" dirty="0" smtClean="0">
              <a:latin typeface="Chivo Light" panose="020B0604020202020204" charset="0"/>
            </a:rPr>
            <a:t>Served to only </a:t>
          </a:r>
          <a:r>
            <a:rPr lang="en-US" sz="2800" b="1" dirty="0" smtClean="0">
              <a:latin typeface="Chivo Light" panose="020B0604020202020204" charset="0"/>
            </a:rPr>
            <a:t>1 group</a:t>
          </a:r>
          <a:endParaRPr lang="en-US" sz="2800" b="1" dirty="0">
            <a:latin typeface="Chivo Light" panose="020B0604020202020204" charset="0"/>
          </a:endParaRPr>
        </a:p>
      </dgm:t>
    </dgm:pt>
    <dgm:pt modelId="{A411F5B0-2EBF-4A88-BE61-5F3AFAEB6FB1}" type="parTrans" cxnId="{7BF54BD8-528F-46E8-9CCA-85118B95D29B}">
      <dgm:prSet/>
      <dgm:spPr/>
      <dgm:t>
        <a:bodyPr/>
        <a:lstStyle/>
        <a:p>
          <a:endParaRPr lang="en-US">
            <a:latin typeface="Chivo Light" panose="020B0604020202020204" charset="0"/>
          </a:endParaRPr>
        </a:p>
      </dgm:t>
    </dgm:pt>
    <dgm:pt modelId="{72F1AD13-BB2D-48D7-A7B8-A5C22A77A421}" type="sibTrans" cxnId="{7BF54BD8-528F-46E8-9CCA-85118B95D29B}">
      <dgm:prSet/>
      <dgm:spPr/>
      <dgm:t>
        <a:bodyPr/>
        <a:lstStyle/>
        <a:p>
          <a:endParaRPr lang="en-US">
            <a:latin typeface="Chivo Light" panose="020B0604020202020204" charset="0"/>
          </a:endParaRPr>
        </a:p>
      </dgm:t>
    </dgm:pt>
    <dgm:pt modelId="{98465FC6-9C09-4201-B03E-402D7AAFD006}">
      <dgm:prSet phldrT="[Text]" custT="1"/>
      <dgm:spPr/>
      <dgm:t>
        <a:bodyPr/>
        <a:lstStyle/>
        <a:p>
          <a:r>
            <a:rPr lang="en-US" sz="2800" dirty="0" smtClean="0">
              <a:latin typeface="Chivo Light" panose="020B0604020202020204" charset="0"/>
            </a:rPr>
            <a:t>Morning Group AM Snack</a:t>
          </a:r>
          <a:endParaRPr lang="en-US" sz="2800" dirty="0">
            <a:latin typeface="Chivo Light" panose="020B0604020202020204" charset="0"/>
          </a:endParaRPr>
        </a:p>
      </dgm:t>
    </dgm:pt>
    <dgm:pt modelId="{6D0BE277-7C8D-4903-8CBF-1EF837C89A83}" type="parTrans" cxnId="{80AA3D8D-F621-4DB7-A8E4-2C69038A975B}">
      <dgm:prSet/>
      <dgm:spPr/>
      <dgm:t>
        <a:bodyPr/>
        <a:lstStyle/>
        <a:p>
          <a:endParaRPr lang="en-US" dirty="0">
            <a:latin typeface="Chivo Light" panose="020B0604020202020204" charset="0"/>
          </a:endParaRPr>
        </a:p>
      </dgm:t>
    </dgm:pt>
    <dgm:pt modelId="{D486A7AD-9008-43C8-9F8D-AB0D9F81FD6B}" type="sibTrans" cxnId="{80AA3D8D-F621-4DB7-A8E4-2C69038A975B}">
      <dgm:prSet/>
      <dgm:spPr/>
      <dgm:t>
        <a:bodyPr/>
        <a:lstStyle/>
        <a:p>
          <a:endParaRPr lang="en-US">
            <a:latin typeface="Chivo Light" panose="020B0604020202020204" charset="0"/>
          </a:endParaRPr>
        </a:p>
      </dgm:t>
    </dgm:pt>
    <dgm:pt modelId="{A4E9E543-9856-42F2-AD82-9E69E9FB268D}">
      <dgm:prSet phldrT="[Text]" custT="1"/>
      <dgm:spPr/>
      <dgm:t>
        <a:bodyPr/>
        <a:lstStyle/>
        <a:p>
          <a:pPr>
            <a:spcAft>
              <a:spcPts val="0"/>
            </a:spcAft>
          </a:pPr>
          <a:r>
            <a:rPr lang="en-US" sz="2800" dirty="0" smtClean="0">
              <a:latin typeface="Chivo Light" panose="020B0604020202020204" charset="0"/>
            </a:rPr>
            <a:t>Afternoon Group </a:t>
          </a:r>
        </a:p>
        <a:p>
          <a:pPr>
            <a:spcAft>
              <a:spcPts val="0"/>
            </a:spcAft>
          </a:pPr>
          <a:r>
            <a:rPr lang="en-US" sz="2800" dirty="0" smtClean="0">
              <a:latin typeface="Chivo Light" panose="020B0604020202020204" charset="0"/>
            </a:rPr>
            <a:t>PM Snack</a:t>
          </a:r>
        </a:p>
      </dgm:t>
    </dgm:pt>
    <dgm:pt modelId="{FC34F4CD-1084-48FF-853A-1DD6664ECBA4}" type="parTrans" cxnId="{EC3FC421-0109-46A4-99F1-6D97A872D8D7}">
      <dgm:prSet/>
      <dgm:spPr/>
      <dgm:t>
        <a:bodyPr/>
        <a:lstStyle/>
        <a:p>
          <a:endParaRPr lang="en-US" dirty="0">
            <a:latin typeface="Chivo Light" panose="020B0604020202020204" charset="0"/>
          </a:endParaRPr>
        </a:p>
      </dgm:t>
    </dgm:pt>
    <dgm:pt modelId="{F8E547C5-3F8E-4433-A92A-A10EFD84ACC2}" type="sibTrans" cxnId="{EC3FC421-0109-46A4-99F1-6D97A872D8D7}">
      <dgm:prSet/>
      <dgm:spPr/>
      <dgm:t>
        <a:bodyPr/>
        <a:lstStyle/>
        <a:p>
          <a:endParaRPr lang="en-US">
            <a:latin typeface="Chivo Light" panose="020B0604020202020204" charset="0"/>
          </a:endParaRPr>
        </a:p>
      </dgm:t>
    </dgm:pt>
    <dgm:pt modelId="{5877799F-C60F-41DD-B830-001E7457DD41}" type="pres">
      <dgm:prSet presAssocID="{CC0F09B1-4F6A-461F-B22D-FEFDAF2BB85F}" presName="diagram" presStyleCnt="0">
        <dgm:presLayoutVars>
          <dgm:chPref val="1"/>
          <dgm:dir/>
          <dgm:animOne val="branch"/>
          <dgm:animLvl val="lvl"/>
          <dgm:resizeHandles val="exact"/>
        </dgm:presLayoutVars>
      </dgm:prSet>
      <dgm:spPr/>
      <dgm:t>
        <a:bodyPr/>
        <a:lstStyle/>
        <a:p>
          <a:endParaRPr lang="en-US"/>
        </a:p>
      </dgm:t>
    </dgm:pt>
    <dgm:pt modelId="{E581BF66-9909-4222-8674-07E1007FF8C5}" type="pres">
      <dgm:prSet presAssocID="{FD0AEABE-5FC1-4765-97DE-3B92BCCDD667}" presName="root1" presStyleCnt="0"/>
      <dgm:spPr/>
      <dgm:t>
        <a:bodyPr/>
        <a:lstStyle/>
        <a:p>
          <a:endParaRPr lang="en-US"/>
        </a:p>
      </dgm:t>
    </dgm:pt>
    <dgm:pt modelId="{B76F6386-D990-46F9-A5DA-0A733E5B1B8D}" type="pres">
      <dgm:prSet presAssocID="{FD0AEABE-5FC1-4765-97DE-3B92BCCDD667}" presName="LevelOneTextNode" presStyleLbl="node0" presStyleIdx="0" presStyleCnt="1" custScaleX="87686" custScaleY="108559">
        <dgm:presLayoutVars>
          <dgm:chPref val="3"/>
        </dgm:presLayoutVars>
      </dgm:prSet>
      <dgm:spPr/>
      <dgm:t>
        <a:bodyPr/>
        <a:lstStyle/>
        <a:p>
          <a:endParaRPr lang="en-US"/>
        </a:p>
      </dgm:t>
    </dgm:pt>
    <dgm:pt modelId="{B4CB261C-D201-422D-B761-2B43732CA638}" type="pres">
      <dgm:prSet presAssocID="{FD0AEABE-5FC1-4765-97DE-3B92BCCDD667}" presName="level2hierChild" presStyleCnt="0"/>
      <dgm:spPr/>
      <dgm:t>
        <a:bodyPr/>
        <a:lstStyle/>
        <a:p>
          <a:endParaRPr lang="en-US"/>
        </a:p>
      </dgm:t>
    </dgm:pt>
    <dgm:pt modelId="{7CD77565-15DB-4A98-BB9F-31567DAC02E8}" type="pres">
      <dgm:prSet presAssocID="{6D0BE277-7C8D-4903-8CBF-1EF837C89A83}" presName="conn2-1" presStyleLbl="parChTrans1D2" presStyleIdx="0" presStyleCnt="2"/>
      <dgm:spPr/>
      <dgm:t>
        <a:bodyPr/>
        <a:lstStyle/>
        <a:p>
          <a:endParaRPr lang="en-US"/>
        </a:p>
      </dgm:t>
    </dgm:pt>
    <dgm:pt modelId="{F45F9B99-32A9-4268-97A8-3385ACB406F4}" type="pres">
      <dgm:prSet presAssocID="{6D0BE277-7C8D-4903-8CBF-1EF837C89A83}" presName="connTx" presStyleLbl="parChTrans1D2" presStyleIdx="0" presStyleCnt="2"/>
      <dgm:spPr/>
      <dgm:t>
        <a:bodyPr/>
        <a:lstStyle/>
        <a:p>
          <a:endParaRPr lang="en-US"/>
        </a:p>
      </dgm:t>
    </dgm:pt>
    <dgm:pt modelId="{1DB8FE94-B115-44D3-A220-FDCBB73AC743}" type="pres">
      <dgm:prSet presAssocID="{98465FC6-9C09-4201-B03E-402D7AAFD006}" presName="root2" presStyleCnt="0"/>
      <dgm:spPr/>
      <dgm:t>
        <a:bodyPr/>
        <a:lstStyle/>
        <a:p>
          <a:endParaRPr lang="en-US"/>
        </a:p>
      </dgm:t>
    </dgm:pt>
    <dgm:pt modelId="{61987CB2-95CA-4E29-B33E-BD8AEF16FE48}" type="pres">
      <dgm:prSet presAssocID="{98465FC6-9C09-4201-B03E-402D7AAFD006}" presName="LevelTwoTextNode" presStyleLbl="node2" presStyleIdx="0" presStyleCnt="2">
        <dgm:presLayoutVars>
          <dgm:chPref val="3"/>
        </dgm:presLayoutVars>
      </dgm:prSet>
      <dgm:spPr/>
      <dgm:t>
        <a:bodyPr/>
        <a:lstStyle/>
        <a:p>
          <a:endParaRPr lang="en-US"/>
        </a:p>
      </dgm:t>
    </dgm:pt>
    <dgm:pt modelId="{800ABDC1-5AB7-4F40-837C-3DBFF8B9502F}" type="pres">
      <dgm:prSet presAssocID="{98465FC6-9C09-4201-B03E-402D7AAFD006}" presName="level3hierChild" presStyleCnt="0"/>
      <dgm:spPr/>
      <dgm:t>
        <a:bodyPr/>
        <a:lstStyle/>
        <a:p>
          <a:endParaRPr lang="en-US"/>
        </a:p>
      </dgm:t>
    </dgm:pt>
    <dgm:pt modelId="{D6466081-F7FE-4D74-AE81-670303FE6520}" type="pres">
      <dgm:prSet presAssocID="{FC34F4CD-1084-48FF-853A-1DD6664ECBA4}" presName="conn2-1" presStyleLbl="parChTrans1D2" presStyleIdx="1" presStyleCnt="2"/>
      <dgm:spPr/>
      <dgm:t>
        <a:bodyPr/>
        <a:lstStyle/>
        <a:p>
          <a:endParaRPr lang="en-US"/>
        </a:p>
      </dgm:t>
    </dgm:pt>
    <dgm:pt modelId="{231A09DA-0E86-4DC4-B4AC-859363CAEC2F}" type="pres">
      <dgm:prSet presAssocID="{FC34F4CD-1084-48FF-853A-1DD6664ECBA4}" presName="connTx" presStyleLbl="parChTrans1D2" presStyleIdx="1" presStyleCnt="2"/>
      <dgm:spPr/>
      <dgm:t>
        <a:bodyPr/>
        <a:lstStyle/>
        <a:p>
          <a:endParaRPr lang="en-US"/>
        </a:p>
      </dgm:t>
    </dgm:pt>
    <dgm:pt modelId="{13BEEE8E-3F73-44B4-9F55-354091D94BBF}" type="pres">
      <dgm:prSet presAssocID="{A4E9E543-9856-42F2-AD82-9E69E9FB268D}" presName="root2" presStyleCnt="0"/>
      <dgm:spPr/>
      <dgm:t>
        <a:bodyPr/>
        <a:lstStyle/>
        <a:p>
          <a:endParaRPr lang="en-US"/>
        </a:p>
      </dgm:t>
    </dgm:pt>
    <dgm:pt modelId="{ECF38B32-8735-4B61-ABA0-23087CB82BDA}" type="pres">
      <dgm:prSet presAssocID="{A4E9E543-9856-42F2-AD82-9E69E9FB268D}" presName="LevelTwoTextNode" presStyleLbl="node2" presStyleIdx="1" presStyleCnt="2" custLinFactNeighborX="-1672">
        <dgm:presLayoutVars>
          <dgm:chPref val="3"/>
        </dgm:presLayoutVars>
      </dgm:prSet>
      <dgm:spPr/>
      <dgm:t>
        <a:bodyPr/>
        <a:lstStyle/>
        <a:p>
          <a:endParaRPr lang="en-US"/>
        </a:p>
      </dgm:t>
    </dgm:pt>
    <dgm:pt modelId="{C76AF1B6-85E8-4247-9B15-069446262D5E}" type="pres">
      <dgm:prSet presAssocID="{A4E9E543-9856-42F2-AD82-9E69E9FB268D}" presName="level3hierChild" presStyleCnt="0"/>
      <dgm:spPr/>
      <dgm:t>
        <a:bodyPr/>
        <a:lstStyle/>
        <a:p>
          <a:endParaRPr lang="en-US"/>
        </a:p>
      </dgm:t>
    </dgm:pt>
  </dgm:ptLst>
  <dgm:cxnLst>
    <dgm:cxn modelId="{774D8589-5FEF-44F6-ABE1-8649E02FA3EF}" type="presOf" srcId="{98465FC6-9C09-4201-B03E-402D7AAFD006}" destId="{61987CB2-95CA-4E29-B33E-BD8AEF16FE48}" srcOrd="0" destOrd="0" presId="urn:microsoft.com/office/officeart/2005/8/layout/hierarchy2"/>
    <dgm:cxn modelId="{67881C8B-E6BB-4A86-8767-8FCF95D146E3}" type="presOf" srcId="{FC34F4CD-1084-48FF-853A-1DD6664ECBA4}" destId="{231A09DA-0E86-4DC4-B4AC-859363CAEC2F}" srcOrd="1" destOrd="0" presId="urn:microsoft.com/office/officeart/2005/8/layout/hierarchy2"/>
    <dgm:cxn modelId="{80AA3D8D-F621-4DB7-A8E4-2C69038A975B}" srcId="{FD0AEABE-5FC1-4765-97DE-3B92BCCDD667}" destId="{98465FC6-9C09-4201-B03E-402D7AAFD006}" srcOrd="0" destOrd="0" parTransId="{6D0BE277-7C8D-4903-8CBF-1EF837C89A83}" sibTransId="{D486A7AD-9008-43C8-9F8D-AB0D9F81FD6B}"/>
    <dgm:cxn modelId="{7BF54BD8-528F-46E8-9CCA-85118B95D29B}" srcId="{CC0F09B1-4F6A-461F-B22D-FEFDAF2BB85F}" destId="{FD0AEABE-5FC1-4765-97DE-3B92BCCDD667}" srcOrd="0" destOrd="0" parTransId="{A411F5B0-2EBF-4A88-BE61-5F3AFAEB6FB1}" sibTransId="{72F1AD13-BB2D-48D7-A7B8-A5C22A77A421}"/>
    <dgm:cxn modelId="{63F1B903-2F94-4223-B6FE-9E7F8E309EA7}" type="presOf" srcId="{A4E9E543-9856-42F2-AD82-9E69E9FB268D}" destId="{ECF38B32-8735-4B61-ABA0-23087CB82BDA}" srcOrd="0" destOrd="0" presId="urn:microsoft.com/office/officeart/2005/8/layout/hierarchy2"/>
    <dgm:cxn modelId="{E7A05775-7083-4517-9312-A4990C41D64E}" type="presOf" srcId="{CC0F09B1-4F6A-461F-B22D-FEFDAF2BB85F}" destId="{5877799F-C60F-41DD-B830-001E7457DD41}" srcOrd="0" destOrd="0" presId="urn:microsoft.com/office/officeart/2005/8/layout/hierarchy2"/>
    <dgm:cxn modelId="{EC3FC421-0109-46A4-99F1-6D97A872D8D7}" srcId="{FD0AEABE-5FC1-4765-97DE-3B92BCCDD667}" destId="{A4E9E543-9856-42F2-AD82-9E69E9FB268D}" srcOrd="1" destOrd="0" parTransId="{FC34F4CD-1084-48FF-853A-1DD6664ECBA4}" sibTransId="{F8E547C5-3F8E-4433-A92A-A10EFD84ACC2}"/>
    <dgm:cxn modelId="{7D0EA58B-B445-4D6D-B7FD-B85E106AEC07}" type="presOf" srcId="{6D0BE277-7C8D-4903-8CBF-1EF837C89A83}" destId="{F45F9B99-32A9-4268-97A8-3385ACB406F4}" srcOrd="1" destOrd="0" presId="urn:microsoft.com/office/officeart/2005/8/layout/hierarchy2"/>
    <dgm:cxn modelId="{77D2B51C-B41E-4E50-9199-53CB08191E0A}" type="presOf" srcId="{FD0AEABE-5FC1-4765-97DE-3B92BCCDD667}" destId="{B76F6386-D990-46F9-A5DA-0A733E5B1B8D}" srcOrd="0" destOrd="0" presId="urn:microsoft.com/office/officeart/2005/8/layout/hierarchy2"/>
    <dgm:cxn modelId="{21B7A571-A920-45CA-92C7-1DFBA266017E}" type="presOf" srcId="{6D0BE277-7C8D-4903-8CBF-1EF837C89A83}" destId="{7CD77565-15DB-4A98-BB9F-31567DAC02E8}" srcOrd="0" destOrd="0" presId="urn:microsoft.com/office/officeart/2005/8/layout/hierarchy2"/>
    <dgm:cxn modelId="{AAFF22E8-3CB4-4800-B9EB-18C8E531B714}" type="presOf" srcId="{FC34F4CD-1084-48FF-853A-1DD6664ECBA4}" destId="{D6466081-F7FE-4D74-AE81-670303FE6520}" srcOrd="0" destOrd="0" presId="urn:microsoft.com/office/officeart/2005/8/layout/hierarchy2"/>
    <dgm:cxn modelId="{93FE112C-3DF0-4C87-A58E-BA0E5E712367}" type="presParOf" srcId="{5877799F-C60F-41DD-B830-001E7457DD41}" destId="{E581BF66-9909-4222-8674-07E1007FF8C5}" srcOrd="0" destOrd="0" presId="urn:microsoft.com/office/officeart/2005/8/layout/hierarchy2"/>
    <dgm:cxn modelId="{BCD9F20F-1B51-4366-9F70-DE6B1AD9EC50}" type="presParOf" srcId="{E581BF66-9909-4222-8674-07E1007FF8C5}" destId="{B76F6386-D990-46F9-A5DA-0A733E5B1B8D}" srcOrd="0" destOrd="0" presId="urn:microsoft.com/office/officeart/2005/8/layout/hierarchy2"/>
    <dgm:cxn modelId="{24E54385-9159-4559-A26D-DB34A1469BCF}" type="presParOf" srcId="{E581BF66-9909-4222-8674-07E1007FF8C5}" destId="{B4CB261C-D201-422D-B761-2B43732CA638}" srcOrd="1" destOrd="0" presId="urn:microsoft.com/office/officeart/2005/8/layout/hierarchy2"/>
    <dgm:cxn modelId="{25660B99-F7B7-4F88-BECF-E31F17BF20F6}" type="presParOf" srcId="{B4CB261C-D201-422D-B761-2B43732CA638}" destId="{7CD77565-15DB-4A98-BB9F-31567DAC02E8}" srcOrd="0" destOrd="0" presId="urn:microsoft.com/office/officeart/2005/8/layout/hierarchy2"/>
    <dgm:cxn modelId="{B09D29D6-C467-4D76-B518-2A4868898141}" type="presParOf" srcId="{7CD77565-15DB-4A98-BB9F-31567DAC02E8}" destId="{F45F9B99-32A9-4268-97A8-3385ACB406F4}" srcOrd="0" destOrd="0" presId="urn:microsoft.com/office/officeart/2005/8/layout/hierarchy2"/>
    <dgm:cxn modelId="{1101FC15-58BD-42FF-AB56-E4E1581C4F5B}" type="presParOf" srcId="{B4CB261C-D201-422D-B761-2B43732CA638}" destId="{1DB8FE94-B115-44D3-A220-FDCBB73AC743}" srcOrd="1" destOrd="0" presId="urn:microsoft.com/office/officeart/2005/8/layout/hierarchy2"/>
    <dgm:cxn modelId="{9705C22E-0CCE-48D8-BF7D-F33635ADC93F}" type="presParOf" srcId="{1DB8FE94-B115-44D3-A220-FDCBB73AC743}" destId="{61987CB2-95CA-4E29-B33E-BD8AEF16FE48}" srcOrd="0" destOrd="0" presId="urn:microsoft.com/office/officeart/2005/8/layout/hierarchy2"/>
    <dgm:cxn modelId="{E82957F2-7417-4F88-9E12-C22A162E5E18}" type="presParOf" srcId="{1DB8FE94-B115-44D3-A220-FDCBB73AC743}" destId="{800ABDC1-5AB7-4F40-837C-3DBFF8B9502F}" srcOrd="1" destOrd="0" presId="urn:microsoft.com/office/officeart/2005/8/layout/hierarchy2"/>
    <dgm:cxn modelId="{93802588-A7C1-490A-B580-27C359357DB9}" type="presParOf" srcId="{B4CB261C-D201-422D-B761-2B43732CA638}" destId="{D6466081-F7FE-4D74-AE81-670303FE6520}" srcOrd="2" destOrd="0" presId="urn:microsoft.com/office/officeart/2005/8/layout/hierarchy2"/>
    <dgm:cxn modelId="{02DA6043-8B9B-4301-AA80-0F4A9A3B2718}" type="presParOf" srcId="{D6466081-F7FE-4D74-AE81-670303FE6520}" destId="{231A09DA-0E86-4DC4-B4AC-859363CAEC2F}" srcOrd="0" destOrd="0" presId="urn:microsoft.com/office/officeart/2005/8/layout/hierarchy2"/>
    <dgm:cxn modelId="{F094299F-026A-4698-A6D1-B977D59BA724}" type="presParOf" srcId="{B4CB261C-D201-422D-B761-2B43732CA638}" destId="{13BEEE8E-3F73-44B4-9F55-354091D94BBF}" srcOrd="3" destOrd="0" presId="urn:microsoft.com/office/officeart/2005/8/layout/hierarchy2"/>
    <dgm:cxn modelId="{579462A9-3533-4694-93BE-376FCD9EFA1B}" type="presParOf" srcId="{13BEEE8E-3F73-44B4-9F55-354091D94BBF}" destId="{ECF38B32-8735-4B61-ABA0-23087CB82BDA}" srcOrd="0" destOrd="0" presId="urn:microsoft.com/office/officeart/2005/8/layout/hierarchy2"/>
    <dgm:cxn modelId="{394B6067-20B9-44E8-970D-683D5E0D9D8D}" type="presParOf" srcId="{13BEEE8E-3F73-44B4-9F55-354091D94BBF}" destId="{C76AF1B6-85E8-4247-9B15-069446262D5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CC0F09B1-4F6A-461F-B22D-FEFDAF2BB85F}" type="doc">
      <dgm:prSet loTypeId="urn:microsoft.com/office/officeart/2005/8/layout/hierarchy2" loCatId="hierarchy" qsTypeId="urn:microsoft.com/office/officeart/2005/8/quickstyle/simple1" qsCatId="simple" csTypeId="urn:microsoft.com/office/officeart/2005/8/colors/accent2_1" csCatId="accent2" phldr="1"/>
      <dgm:spPr/>
      <dgm:t>
        <a:bodyPr/>
        <a:lstStyle/>
        <a:p>
          <a:endParaRPr lang="en-US"/>
        </a:p>
      </dgm:t>
    </dgm:pt>
    <dgm:pt modelId="{FD0AEABE-5FC1-4765-97DE-3B92BCCDD667}">
      <dgm:prSet phldrT="[Text]" custT="1"/>
      <dgm:spPr/>
      <dgm:t>
        <a:bodyPr/>
        <a:lstStyle/>
        <a:p>
          <a:r>
            <a:rPr lang="en-US" sz="2800" dirty="0" smtClean="0">
              <a:latin typeface="Chivo Light" panose="020B0604020202020204" charset="0"/>
            </a:rPr>
            <a:t>Serve to all participants at a </a:t>
          </a:r>
          <a:r>
            <a:rPr lang="en-US" sz="2800" b="1" dirty="0" smtClean="0">
              <a:latin typeface="Chivo Light" panose="020B0604020202020204" charset="0"/>
            </a:rPr>
            <a:t>single meal or snack</a:t>
          </a:r>
          <a:endParaRPr lang="en-US" sz="2800" b="1" dirty="0">
            <a:latin typeface="Chivo Light" panose="020B0604020202020204" charset="0"/>
          </a:endParaRPr>
        </a:p>
      </dgm:t>
    </dgm:pt>
    <dgm:pt modelId="{A411F5B0-2EBF-4A88-BE61-5F3AFAEB6FB1}" type="parTrans" cxnId="{7BF54BD8-528F-46E8-9CCA-85118B95D29B}">
      <dgm:prSet/>
      <dgm:spPr/>
      <dgm:t>
        <a:bodyPr/>
        <a:lstStyle/>
        <a:p>
          <a:endParaRPr lang="en-US"/>
        </a:p>
      </dgm:t>
    </dgm:pt>
    <dgm:pt modelId="{72F1AD13-BB2D-48D7-A7B8-A5C22A77A421}" type="sibTrans" cxnId="{7BF54BD8-528F-46E8-9CCA-85118B95D29B}">
      <dgm:prSet/>
      <dgm:spPr/>
      <dgm:t>
        <a:bodyPr/>
        <a:lstStyle/>
        <a:p>
          <a:endParaRPr lang="en-US"/>
        </a:p>
      </dgm:t>
    </dgm:pt>
    <dgm:pt modelId="{98465FC6-9C09-4201-B03E-402D7AAFD006}">
      <dgm:prSet phldrT="[Text]" custT="1"/>
      <dgm:spPr/>
      <dgm:t>
        <a:bodyPr/>
        <a:lstStyle/>
        <a:p>
          <a:r>
            <a:rPr lang="en-US" sz="2800" dirty="0" smtClean="0">
              <a:latin typeface="Chivo Light" panose="020B0604020202020204" charset="0"/>
            </a:rPr>
            <a:t>Shift: 1:30</a:t>
          </a:r>
          <a:endParaRPr lang="en-US" sz="2800" dirty="0">
            <a:latin typeface="Chivo Light" panose="020B0604020202020204" charset="0"/>
          </a:endParaRPr>
        </a:p>
      </dgm:t>
    </dgm:pt>
    <dgm:pt modelId="{6D0BE277-7C8D-4903-8CBF-1EF837C89A83}" type="parTrans" cxnId="{80AA3D8D-F621-4DB7-A8E4-2C69038A975B}">
      <dgm:prSet/>
      <dgm:spPr/>
      <dgm:t>
        <a:bodyPr/>
        <a:lstStyle/>
        <a:p>
          <a:endParaRPr lang="en-US" dirty="0"/>
        </a:p>
      </dgm:t>
    </dgm:pt>
    <dgm:pt modelId="{D486A7AD-9008-43C8-9F8D-AB0D9F81FD6B}" type="sibTrans" cxnId="{80AA3D8D-F621-4DB7-A8E4-2C69038A975B}">
      <dgm:prSet/>
      <dgm:spPr/>
      <dgm:t>
        <a:bodyPr/>
        <a:lstStyle/>
        <a:p>
          <a:endParaRPr lang="en-US"/>
        </a:p>
      </dgm:t>
    </dgm:pt>
    <dgm:pt modelId="{A4E9E543-9856-42F2-AD82-9E69E9FB268D}">
      <dgm:prSet phldrT="[Text]" custT="1"/>
      <dgm:spPr/>
      <dgm:t>
        <a:bodyPr/>
        <a:lstStyle/>
        <a:p>
          <a:r>
            <a:rPr lang="en-US" sz="2800" dirty="0" smtClean="0">
              <a:latin typeface="Chivo Light" panose="020B0604020202020204" charset="0"/>
            </a:rPr>
            <a:t>Shift: 2:00 </a:t>
          </a:r>
        </a:p>
      </dgm:t>
    </dgm:pt>
    <dgm:pt modelId="{FC34F4CD-1084-48FF-853A-1DD6664ECBA4}" type="parTrans" cxnId="{EC3FC421-0109-46A4-99F1-6D97A872D8D7}">
      <dgm:prSet/>
      <dgm:spPr/>
      <dgm:t>
        <a:bodyPr/>
        <a:lstStyle/>
        <a:p>
          <a:endParaRPr lang="en-US" dirty="0"/>
        </a:p>
      </dgm:t>
    </dgm:pt>
    <dgm:pt modelId="{F8E547C5-3F8E-4433-A92A-A10EFD84ACC2}" type="sibTrans" cxnId="{EC3FC421-0109-46A4-99F1-6D97A872D8D7}">
      <dgm:prSet/>
      <dgm:spPr/>
      <dgm:t>
        <a:bodyPr/>
        <a:lstStyle/>
        <a:p>
          <a:endParaRPr lang="en-US"/>
        </a:p>
      </dgm:t>
    </dgm:pt>
    <dgm:pt modelId="{AA0200A4-9AA4-4F7E-A3B6-FA31BC0B507B}">
      <dgm:prSet phldrT="[Text]" custT="1"/>
      <dgm:spPr/>
      <dgm:t>
        <a:bodyPr/>
        <a:lstStyle/>
        <a:p>
          <a:r>
            <a:rPr lang="en-US" sz="2800" dirty="0" smtClean="0">
              <a:latin typeface="Chivo Light" panose="020B0604020202020204" charset="0"/>
            </a:rPr>
            <a:t>Shift: 2:30 </a:t>
          </a:r>
        </a:p>
      </dgm:t>
    </dgm:pt>
    <dgm:pt modelId="{E36AEF56-38CD-43E1-9E65-D030F818D8FA}" type="parTrans" cxnId="{476A327C-6B8F-446B-B400-48858657B45B}">
      <dgm:prSet/>
      <dgm:spPr/>
      <dgm:t>
        <a:bodyPr/>
        <a:lstStyle/>
        <a:p>
          <a:endParaRPr lang="en-US" dirty="0"/>
        </a:p>
      </dgm:t>
    </dgm:pt>
    <dgm:pt modelId="{926D65CA-6765-4DF5-A854-0166B0AB4526}" type="sibTrans" cxnId="{476A327C-6B8F-446B-B400-48858657B45B}">
      <dgm:prSet/>
      <dgm:spPr/>
      <dgm:t>
        <a:bodyPr/>
        <a:lstStyle/>
        <a:p>
          <a:endParaRPr lang="en-US"/>
        </a:p>
      </dgm:t>
    </dgm:pt>
    <dgm:pt modelId="{5877799F-C60F-41DD-B830-001E7457DD41}" type="pres">
      <dgm:prSet presAssocID="{CC0F09B1-4F6A-461F-B22D-FEFDAF2BB85F}" presName="diagram" presStyleCnt="0">
        <dgm:presLayoutVars>
          <dgm:chPref val="1"/>
          <dgm:dir/>
          <dgm:animOne val="branch"/>
          <dgm:animLvl val="lvl"/>
          <dgm:resizeHandles val="exact"/>
        </dgm:presLayoutVars>
      </dgm:prSet>
      <dgm:spPr/>
      <dgm:t>
        <a:bodyPr/>
        <a:lstStyle/>
        <a:p>
          <a:endParaRPr lang="en-US"/>
        </a:p>
      </dgm:t>
    </dgm:pt>
    <dgm:pt modelId="{E581BF66-9909-4222-8674-07E1007FF8C5}" type="pres">
      <dgm:prSet presAssocID="{FD0AEABE-5FC1-4765-97DE-3B92BCCDD667}" presName="root1" presStyleCnt="0"/>
      <dgm:spPr/>
      <dgm:t>
        <a:bodyPr/>
        <a:lstStyle/>
        <a:p>
          <a:endParaRPr lang="en-US"/>
        </a:p>
      </dgm:t>
    </dgm:pt>
    <dgm:pt modelId="{B76F6386-D990-46F9-A5DA-0A733E5B1B8D}" type="pres">
      <dgm:prSet presAssocID="{FD0AEABE-5FC1-4765-97DE-3B92BCCDD667}" presName="LevelOneTextNode" presStyleLbl="node0" presStyleIdx="0" presStyleCnt="1" custScaleX="145150" custScaleY="149588">
        <dgm:presLayoutVars>
          <dgm:chPref val="3"/>
        </dgm:presLayoutVars>
      </dgm:prSet>
      <dgm:spPr/>
      <dgm:t>
        <a:bodyPr/>
        <a:lstStyle/>
        <a:p>
          <a:endParaRPr lang="en-US"/>
        </a:p>
      </dgm:t>
    </dgm:pt>
    <dgm:pt modelId="{B4CB261C-D201-422D-B761-2B43732CA638}" type="pres">
      <dgm:prSet presAssocID="{FD0AEABE-5FC1-4765-97DE-3B92BCCDD667}" presName="level2hierChild" presStyleCnt="0"/>
      <dgm:spPr/>
      <dgm:t>
        <a:bodyPr/>
        <a:lstStyle/>
        <a:p>
          <a:endParaRPr lang="en-US"/>
        </a:p>
      </dgm:t>
    </dgm:pt>
    <dgm:pt modelId="{7CD77565-15DB-4A98-BB9F-31567DAC02E8}" type="pres">
      <dgm:prSet presAssocID="{6D0BE277-7C8D-4903-8CBF-1EF837C89A83}" presName="conn2-1" presStyleLbl="parChTrans1D2" presStyleIdx="0" presStyleCnt="3"/>
      <dgm:spPr/>
      <dgm:t>
        <a:bodyPr/>
        <a:lstStyle/>
        <a:p>
          <a:endParaRPr lang="en-US"/>
        </a:p>
      </dgm:t>
    </dgm:pt>
    <dgm:pt modelId="{F45F9B99-32A9-4268-97A8-3385ACB406F4}" type="pres">
      <dgm:prSet presAssocID="{6D0BE277-7C8D-4903-8CBF-1EF837C89A83}" presName="connTx" presStyleLbl="parChTrans1D2" presStyleIdx="0" presStyleCnt="3"/>
      <dgm:spPr/>
      <dgm:t>
        <a:bodyPr/>
        <a:lstStyle/>
        <a:p>
          <a:endParaRPr lang="en-US"/>
        </a:p>
      </dgm:t>
    </dgm:pt>
    <dgm:pt modelId="{1DB8FE94-B115-44D3-A220-FDCBB73AC743}" type="pres">
      <dgm:prSet presAssocID="{98465FC6-9C09-4201-B03E-402D7AAFD006}" presName="root2" presStyleCnt="0"/>
      <dgm:spPr/>
      <dgm:t>
        <a:bodyPr/>
        <a:lstStyle/>
        <a:p>
          <a:endParaRPr lang="en-US"/>
        </a:p>
      </dgm:t>
    </dgm:pt>
    <dgm:pt modelId="{61987CB2-95CA-4E29-B33E-BD8AEF16FE48}" type="pres">
      <dgm:prSet presAssocID="{98465FC6-9C09-4201-B03E-402D7AAFD006}" presName="LevelTwoTextNode" presStyleLbl="node2" presStyleIdx="0" presStyleCnt="3">
        <dgm:presLayoutVars>
          <dgm:chPref val="3"/>
        </dgm:presLayoutVars>
      </dgm:prSet>
      <dgm:spPr/>
      <dgm:t>
        <a:bodyPr/>
        <a:lstStyle/>
        <a:p>
          <a:endParaRPr lang="en-US"/>
        </a:p>
      </dgm:t>
    </dgm:pt>
    <dgm:pt modelId="{800ABDC1-5AB7-4F40-837C-3DBFF8B9502F}" type="pres">
      <dgm:prSet presAssocID="{98465FC6-9C09-4201-B03E-402D7AAFD006}" presName="level3hierChild" presStyleCnt="0"/>
      <dgm:spPr/>
      <dgm:t>
        <a:bodyPr/>
        <a:lstStyle/>
        <a:p>
          <a:endParaRPr lang="en-US"/>
        </a:p>
      </dgm:t>
    </dgm:pt>
    <dgm:pt modelId="{D6466081-F7FE-4D74-AE81-670303FE6520}" type="pres">
      <dgm:prSet presAssocID="{FC34F4CD-1084-48FF-853A-1DD6664ECBA4}" presName="conn2-1" presStyleLbl="parChTrans1D2" presStyleIdx="1" presStyleCnt="3"/>
      <dgm:spPr/>
      <dgm:t>
        <a:bodyPr/>
        <a:lstStyle/>
        <a:p>
          <a:endParaRPr lang="en-US"/>
        </a:p>
      </dgm:t>
    </dgm:pt>
    <dgm:pt modelId="{231A09DA-0E86-4DC4-B4AC-859363CAEC2F}" type="pres">
      <dgm:prSet presAssocID="{FC34F4CD-1084-48FF-853A-1DD6664ECBA4}" presName="connTx" presStyleLbl="parChTrans1D2" presStyleIdx="1" presStyleCnt="3"/>
      <dgm:spPr/>
      <dgm:t>
        <a:bodyPr/>
        <a:lstStyle/>
        <a:p>
          <a:endParaRPr lang="en-US"/>
        </a:p>
      </dgm:t>
    </dgm:pt>
    <dgm:pt modelId="{13BEEE8E-3F73-44B4-9F55-354091D94BBF}" type="pres">
      <dgm:prSet presAssocID="{A4E9E543-9856-42F2-AD82-9E69E9FB268D}" presName="root2" presStyleCnt="0"/>
      <dgm:spPr/>
      <dgm:t>
        <a:bodyPr/>
        <a:lstStyle/>
        <a:p>
          <a:endParaRPr lang="en-US"/>
        </a:p>
      </dgm:t>
    </dgm:pt>
    <dgm:pt modelId="{ECF38B32-8735-4B61-ABA0-23087CB82BDA}" type="pres">
      <dgm:prSet presAssocID="{A4E9E543-9856-42F2-AD82-9E69E9FB268D}" presName="LevelTwoTextNode" presStyleLbl="node2" presStyleIdx="1" presStyleCnt="3">
        <dgm:presLayoutVars>
          <dgm:chPref val="3"/>
        </dgm:presLayoutVars>
      </dgm:prSet>
      <dgm:spPr/>
      <dgm:t>
        <a:bodyPr/>
        <a:lstStyle/>
        <a:p>
          <a:endParaRPr lang="en-US"/>
        </a:p>
      </dgm:t>
    </dgm:pt>
    <dgm:pt modelId="{C76AF1B6-85E8-4247-9B15-069446262D5E}" type="pres">
      <dgm:prSet presAssocID="{A4E9E543-9856-42F2-AD82-9E69E9FB268D}" presName="level3hierChild" presStyleCnt="0"/>
      <dgm:spPr/>
      <dgm:t>
        <a:bodyPr/>
        <a:lstStyle/>
        <a:p>
          <a:endParaRPr lang="en-US"/>
        </a:p>
      </dgm:t>
    </dgm:pt>
    <dgm:pt modelId="{56D21A92-D2F5-4266-803D-249227395FA3}" type="pres">
      <dgm:prSet presAssocID="{E36AEF56-38CD-43E1-9E65-D030F818D8FA}" presName="conn2-1" presStyleLbl="parChTrans1D2" presStyleIdx="2" presStyleCnt="3"/>
      <dgm:spPr/>
      <dgm:t>
        <a:bodyPr/>
        <a:lstStyle/>
        <a:p>
          <a:endParaRPr lang="en-US"/>
        </a:p>
      </dgm:t>
    </dgm:pt>
    <dgm:pt modelId="{910DBC81-1204-48A1-A8F1-79D2B69F72C2}" type="pres">
      <dgm:prSet presAssocID="{E36AEF56-38CD-43E1-9E65-D030F818D8FA}" presName="connTx" presStyleLbl="parChTrans1D2" presStyleIdx="2" presStyleCnt="3"/>
      <dgm:spPr/>
      <dgm:t>
        <a:bodyPr/>
        <a:lstStyle/>
        <a:p>
          <a:endParaRPr lang="en-US"/>
        </a:p>
      </dgm:t>
    </dgm:pt>
    <dgm:pt modelId="{614E9B3D-7E8F-4E45-B6C9-9A2374C4C35E}" type="pres">
      <dgm:prSet presAssocID="{AA0200A4-9AA4-4F7E-A3B6-FA31BC0B507B}" presName="root2" presStyleCnt="0"/>
      <dgm:spPr/>
      <dgm:t>
        <a:bodyPr/>
        <a:lstStyle/>
        <a:p>
          <a:endParaRPr lang="en-US"/>
        </a:p>
      </dgm:t>
    </dgm:pt>
    <dgm:pt modelId="{F9C83F66-2CDC-40CC-87C6-B5DACB866FC5}" type="pres">
      <dgm:prSet presAssocID="{AA0200A4-9AA4-4F7E-A3B6-FA31BC0B507B}" presName="LevelTwoTextNode" presStyleLbl="node2" presStyleIdx="2" presStyleCnt="3">
        <dgm:presLayoutVars>
          <dgm:chPref val="3"/>
        </dgm:presLayoutVars>
      </dgm:prSet>
      <dgm:spPr/>
      <dgm:t>
        <a:bodyPr/>
        <a:lstStyle/>
        <a:p>
          <a:endParaRPr lang="en-US"/>
        </a:p>
      </dgm:t>
    </dgm:pt>
    <dgm:pt modelId="{6FDECFAC-7764-43EA-8B25-4E7F0B4938D6}" type="pres">
      <dgm:prSet presAssocID="{AA0200A4-9AA4-4F7E-A3B6-FA31BC0B507B}" presName="level3hierChild" presStyleCnt="0"/>
      <dgm:spPr/>
      <dgm:t>
        <a:bodyPr/>
        <a:lstStyle/>
        <a:p>
          <a:endParaRPr lang="en-US"/>
        </a:p>
      </dgm:t>
    </dgm:pt>
  </dgm:ptLst>
  <dgm:cxnLst>
    <dgm:cxn modelId="{774D8589-5FEF-44F6-ABE1-8649E02FA3EF}" type="presOf" srcId="{98465FC6-9C09-4201-B03E-402D7AAFD006}" destId="{61987CB2-95CA-4E29-B33E-BD8AEF16FE48}" srcOrd="0" destOrd="0" presId="urn:microsoft.com/office/officeart/2005/8/layout/hierarchy2"/>
    <dgm:cxn modelId="{958C91EB-49B7-49EE-8BAF-A9503FF30FD1}" type="presOf" srcId="{AA0200A4-9AA4-4F7E-A3B6-FA31BC0B507B}" destId="{F9C83F66-2CDC-40CC-87C6-B5DACB866FC5}" srcOrd="0" destOrd="0" presId="urn:microsoft.com/office/officeart/2005/8/layout/hierarchy2"/>
    <dgm:cxn modelId="{09369E57-066E-4A11-875B-E1DD4A3C0284}" type="presOf" srcId="{E36AEF56-38CD-43E1-9E65-D030F818D8FA}" destId="{910DBC81-1204-48A1-A8F1-79D2B69F72C2}" srcOrd="1" destOrd="0" presId="urn:microsoft.com/office/officeart/2005/8/layout/hierarchy2"/>
    <dgm:cxn modelId="{476A327C-6B8F-446B-B400-48858657B45B}" srcId="{FD0AEABE-5FC1-4765-97DE-3B92BCCDD667}" destId="{AA0200A4-9AA4-4F7E-A3B6-FA31BC0B507B}" srcOrd="2" destOrd="0" parTransId="{E36AEF56-38CD-43E1-9E65-D030F818D8FA}" sibTransId="{926D65CA-6765-4DF5-A854-0166B0AB4526}"/>
    <dgm:cxn modelId="{67881C8B-E6BB-4A86-8767-8FCF95D146E3}" type="presOf" srcId="{FC34F4CD-1084-48FF-853A-1DD6664ECBA4}" destId="{231A09DA-0E86-4DC4-B4AC-859363CAEC2F}" srcOrd="1" destOrd="0" presId="urn:microsoft.com/office/officeart/2005/8/layout/hierarchy2"/>
    <dgm:cxn modelId="{80AA3D8D-F621-4DB7-A8E4-2C69038A975B}" srcId="{FD0AEABE-5FC1-4765-97DE-3B92BCCDD667}" destId="{98465FC6-9C09-4201-B03E-402D7AAFD006}" srcOrd="0" destOrd="0" parTransId="{6D0BE277-7C8D-4903-8CBF-1EF837C89A83}" sibTransId="{D486A7AD-9008-43C8-9F8D-AB0D9F81FD6B}"/>
    <dgm:cxn modelId="{7BF54BD8-528F-46E8-9CCA-85118B95D29B}" srcId="{CC0F09B1-4F6A-461F-B22D-FEFDAF2BB85F}" destId="{FD0AEABE-5FC1-4765-97DE-3B92BCCDD667}" srcOrd="0" destOrd="0" parTransId="{A411F5B0-2EBF-4A88-BE61-5F3AFAEB6FB1}" sibTransId="{72F1AD13-BB2D-48D7-A7B8-A5C22A77A421}"/>
    <dgm:cxn modelId="{63F1B903-2F94-4223-B6FE-9E7F8E309EA7}" type="presOf" srcId="{A4E9E543-9856-42F2-AD82-9E69E9FB268D}" destId="{ECF38B32-8735-4B61-ABA0-23087CB82BDA}" srcOrd="0" destOrd="0" presId="urn:microsoft.com/office/officeart/2005/8/layout/hierarchy2"/>
    <dgm:cxn modelId="{F683D1FD-644A-402E-B5AD-07876EEE2736}" type="presOf" srcId="{E36AEF56-38CD-43E1-9E65-D030F818D8FA}" destId="{56D21A92-D2F5-4266-803D-249227395FA3}" srcOrd="0" destOrd="0" presId="urn:microsoft.com/office/officeart/2005/8/layout/hierarchy2"/>
    <dgm:cxn modelId="{E7A05775-7083-4517-9312-A4990C41D64E}" type="presOf" srcId="{CC0F09B1-4F6A-461F-B22D-FEFDAF2BB85F}" destId="{5877799F-C60F-41DD-B830-001E7457DD41}" srcOrd="0" destOrd="0" presId="urn:microsoft.com/office/officeart/2005/8/layout/hierarchy2"/>
    <dgm:cxn modelId="{EC3FC421-0109-46A4-99F1-6D97A872D8D7}" srcId="{FD0AEABE-5FC1-4765-97DE-3B92BCCDD667}" destId="{A4E9E543-9856-42F2-AD82-9E69E9FB268D}" srcOrd="1" destOrd="0" parTransId="{FC34F4CD-1084-48FF-853A-1DD6664ECBA4}" sibTransId="{F8E547C5-3F8E-4433-A92A-A10EFD84ACC2}"/>
    <dgm:cxn modelId="{7D0EA58B-B445-4D6D-B7FD-B85E106AEC07}" type="presOf" srcId="{6D0BE277-7C8D-4903-8CBF-1EF837C89A83}" destId="{F45F9B99-32A9-4268-97A8-3385ACB406F4}" srcOrd="1" destOrd="0" presId="urn:microsoft.com/office/officeart/2005/8/layout/hierarchy2"/>
    <dgm:cxn modelId="{77D2B51C-B41E-4E50-9199-53CB08191E0A}" type="presOf" srcId="{FD0AEABE-5FC1-4765-97DE-3B92BCCDD667}" destId="{B76F6386-D990-46F9-A5DA-0A733E5B1B8D}" srcOrd="0" destOrd="0" presId="urn:microsoft.com/office/officeart/2005/8/layout/hierarchy2"/>
    <dgm:cxn modelId="{21B7A571-A920-45CA-92C7-1DFBA266017E}" type="presOf" srcId="{6D0BE277-7C8D-4903-8CBF-1EF837C89A83}" destId="{7CD77565-15DB-4A98-BB9F-31567DAC02E8}" srcOrd="0" destOrd="0" presId="urn:microsoft.com/office/officeart/2005/8/layout/hierarchy2"/>
    <dgm:cxn modelId="{AAFF22E8-3CB4-4800-B9EB-18C8E531B714}" type="presOf" srcId="{FC34F4CD-1084-48FF-853A-1DD6664ECBA4}" destId="{D6466081-F7FE-4D74-AE81-670303FE6520}" srcOrd="0" destOrd="0" presId="urn:microsoft.com/office/officeart/2005/8/layout/hierarchy2"/>
    <dgm:cxn modelId="{93FE112C-3DF0-4C87-A58E-BA0E5E712367}" type="presParOf" srcId="{5877799F-C60F-41DD-B830-001E7457DD41}" destId="{E581BF66-9909-4222-8674-07E1007FF8C5}" srcOrd="0" destOrd="0" presId="urn:microsoft.com/office/officeart/2005/8/layout/hierarchy2"/>
    <dgm:cxn modelId="{BCD9F20F-1B51-4366-9F70-DE6B1AD9EC50}" type="presParOf" srcId="{E581BF66-9909-4222-8674-07E1007FF8C5}" destId="{B76F6386-D990-46F9-A5DA-0A733E5B1B8D}" srcOrd="0" destOrd="0" presId="urn:microsoft.com/office/officeart/2005/8/layout/hierarchy2"/>
    <dgm:cxn modelId="{24E54385-9159-4559-A26D-DB34A1469BCF}" type="presParOf" srcId="{E581BF66-9909-4222-8674-07E1007FF8C5}" destId="{B4CB261C-D201-422D-B761-2B43732CA638}" srcOrd="1" destOrd="0" presId="urn:microsoft.com/office/officeart/2005/8/layout/hierarchy2"/>
    <dgm:cxn modelId="{25660B99-F7B7-4F88-BECF-E31F17BF20F6}" type="presParOf" srcId="{B4CB261C-D201-422D-B761-2B43732CA638}" destId="{7CD77565-15DB-4A98-BB9F-31567DAC02E8}" srcOrd="0" destOrd="0" presId="urn:microsoft.com/office/officeart/2005/8/layout/hierarchy2"/>
    <dgm:cxn modelId="{B09D29D6-C467-4D76-B518-2A4868898141}" type="presParOf" srcId="{7CD77565-15DB-4A98-BB9F-31567DAC02E8}" destId="{F45F9B99-32A9-4268-97A8-3385ACB406F4}" srcOrd="0" destOrd="0" presId="urn:microsoft.com/office/officeart/2005/8/layout/hierarchy2"/>
    <dgm:cxn modelId="{1101FC15-58BD-42FF-AB56-E4E1581C4F5B}" type="presParOf" srcId="{B4CB261C-D201-422D-B761-2B43732CA638}" destId="{1DB8FE94-B115-44D3-A220-FDCBB73AC743}" srcOrd="1" destOrd="0" presId="urn:microsoft.com/office/officeart/2005/8/layout/hierarchy2"/>
    <dgm:cxn modelId="{9705C22E-0CCE-48D8-BF7D-F33635ADC93F}" type="presParOf" srcId="{1DB8FE94-B115-44D3-A220-FDCBB73AC743}" destId="{61987CB2-95CA-4E29-B33E-BD8AEF16FE48}" srcOrd="0" destOrd="0" presId="urn:microsoft.com/office/officeart/2005/8/layout/hierarchy2"/>
    <dgm:cxn modelId="{E82957F2-7417-4F88-9E12-C22A162E5E18}" type="presParOf" srcId="{1DB8FE94-B115-44D3-A220-FDCBB73AC743}" destId="{800ABDC1-5AB7-4F40-837C-3DBFF8B9502F}" srcOrd="1" destOrd="0" presId="urn:microsoft.com/office/officeart/2005/8/layout/hierarchy2"/>
    <dgm:cxn modelId="{93802588-A7C1-490A-B580-27C359357DB9}" type="presParOf" srcId="{B4CB261C-D201-422D-B761-2B43732CA638}" destId="{D6466081-F7FE-4D74-AE81-670303FE6520}" srcOrd="2" destOrd="0" presId="urn:microsoft.com/office/officeart/2005/8/layout/hierarchy2"/>
    <dgm:cxn modelId="{02DA6043-8B9B-4301-AA80-0F4A9A3B2718}" type="presParOf" srcId="{D6466081-F7FE-4D74-AE81-670303FE6520}" destId="{231A09DA-0E86-4DC4-B4AC-859363CAEC2F}" srcOrd="0" destOrd="0" presId="urn:microsoft.com/office/officeart/2005/8/layout/hierarchy2"/>
    <dgm:cxn modelId="{F094299F-026A-4698-A6D1-B977D59BA724}" type="presParOf" srcId="{B4CB261C-D201-422D-B761-2B43732CA638}" destId="{13BEEE8E-3F73-44B4-9F55-354091D94BBF}" srcOrd="3" destOrd="0" presId="urn:microsoft.com/office/officeart/2005/8/layout/hierarchy2"/>
    <dgm:cxn modelId="{579462A9-3533-4694-93BE-376FCD9EFA1B}" type="presParOf" srcId="{13BEEE8E-3F73-44B4-9F55-354091D94BBF}" destId="{ECF38B32-8735-4B61-ABA0-23087CB82BDA}" srcOrd="0" destOrd="0" presId="urn:microsoft.com/office/officeart/2005/8/layout/hierarchy2"/>
    <dgm:cxn modelId="{394B6067-20B9-44E8-970D-683D5E0D9D8D}" type="presParOf" srcId="{13BEEE8E-3F73-44B4-9F55-354091D94BBF}" destId="{C76AF1B6-85E8-4247-9B15-069446262D5E}" srcOrd="1" destOrd="0" presId="urn:microsoft.com/office/officeart/2005/8/layout/hierarchy2"/>
    <dgm:cxn modelId="{308F53F2-0583-4726-9A91-2040B16DA8A7}" type="presParOf" srcId="{B4CB261C-D201-422D-B761-2B43732CA638}" destId="{56D21A92-D2F5-4266-803D-249227395FA3}" srcOrd="4" destOrd="0" presId="urn:microsoft.com/office/officeart/2005/8/layout/hierarchy2"/>
    <dgm:cxn modelId="{30780AC7-F4B0-46FC-A1A3-69DE13195FD1}" type="presParOf" srcId="{56D21A92-D2F5-4266-803D-249227395FA3}" destId="{910DBC81-1204-48A1-A8F1-79D2B69F72C2}" srcOrd="0" destOrd="0" presId="urn:microsoft.com/office/officeart/2005/8/layout/hierarchy2"/>
    <dgm:cxn modelId="{E7EDE6FE-B2BD-4EF5-899A-8A21FBC1177E}" type="presParOf" srcId="{B4CB261C-D201-422D-B761-2B43732CA638}" destId="{614E9B3D-7E8F-4E45-B6C9-9A2374C4C35E}" srcOrd="5" destOrd="0" presId="urn:microsoft.com/office/officeart/2005/8/layout/hierarchy2"/>
    <dgm:cxn modelId="{A67AF9DF-EE0B-4CA8-BE5B-A42C4E08F171}" type="presParOf" srcId="{614E9B3D-7E8F-4E45-B6C9-9A2374C4C35E}" destId="{F9C83F66-2CDC-40CC-87C6-B5DACB866FC5}" srcOrd="0" destOrd="0" presId="urn:microsoft.com/office/officeart/2005/8/layout/hierarchy2"/>
    <dgm:cxn modelId="{85787A5F-663F-40BA-B6FF-2FC080043103}" type="presParOf" srcId="{614E9B3D-7E8F-4E45-B6C9-9A2374C4C35E}" destId="{6FDECFAC-7764-43EA-8B25-4E7F0B4938D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7556190-10FB-4B7E-908B-36C9AB261755}" type="doc">
      <dgm:prSet loTypeId="urn:microsoft.com/office/officeart/2008/layout/VerticalCurvedList" loCatId="list" qsTypeId="urn:microsoft.com/office/officeart/2005/8/quickstyle/simple2" qsCatId="simple" csTypeId="urn:microsoft.com/office/officeart/2005/8/colors/accent1_5" csCatId="accent1" phldr="1"/>
      <dgm:spPr/>
      <dgm:t>
        <a:bodyPr/>
        <a:lstStyle/>
        <a:p>
          <a:endParaRPr lang="en-US"/>
        </a:p>
      </dgm:t>
    </dgm:pt>
    <dgm:pt modelId="{89ECCCA2-DDF1-47D7-9432-7E5BAE89BB69}">
      <dgm:prSet phldrT="[Text]" custT="1"/>
      <dgm:spPr/>
      <dgm:t>
        <a:bodyPr/>
        <a:lstStyle/>
        <a:p>
          <a:r>
            <a:rPr lang="en-US" sz="1800" dirty="0" smtClean="0">
              <a:solidFill>
                <a:schemeClr val="tx2">
                  <a:lumMod val="10000"/>
                </a:schemeClr>
              </a:solidFill>
              <a:latin typeface="Chivo Light" panose="020B0604020202020204" charset="0"/>
            </a:rPr>
            <a:t>At least 1 serving of grains per day must be whole grain-rich</a:t>
          </a:r>
          <a:endParaRPr lang="en-US" sz="1800" dirty="0">
            <a:solidFill>
              <a:schemeClr val="tx2">
                <a:lumMod val="10000"/>
              </a:schemeClr>
            </a:solidFill>
            <a:latin typeface="Chivo Light" panose="020B0604020202020204" charset="0"/>
          </a:endParaRPr>
        </a:p>
      </dgm:t>
    </dgm:pt>
    <dgm:pt modelId="{41C4EF6C-D3B8-4842-8D55-03DB702CF35B}" type="parTrans" cxnId="{DAA5CFB6-8D4B-435E-9D7F-50E8B1F526D1}">
      <dgm:prSet/>
      <dgm:spPr/>
      <dgm:t>
        <a:bodyPr/>
        <a:lstStyle/>
        <a:p>
          <a:endParaRPr lang="en-US"/>
        </a:p>
      </dgm:t>
    </dgm:pt>
    <dgm:pt modelId="{F8328998-AAE9-499E-80B8-B306410D2C4F}" type="sibTrans" cxnId="{DAA5CFB6-8D4B-435E-9D7F-50E8B1F526D1}">
      <dgm:prSet/>
      <dgm:spPr/>
      <dgm:t>
        <a:bodyPr/>
        <a:lstStyle/>
        <a:p>
          <a:endParaRPr lang="en-US"/>
        </a:p>
      </dgm:t>
    </dgm:pt>
    <dgm:pt modelId="{9DFBF794-B617-43F4-BA1C-A033A9FF4290}">
      <dgm:prSet custT="1"/>
      <dgm:spPr/>
      <dgm:t>
        <a:bodyPr/>
        <a:lstStyle/>
        <a:p>
          <a:r>
            <a:rPr lang="en-US" sz="1800" dirty="0" smtClean="0">
              <a:solidFill>
                <a:schemeClr val="tx2">
                  <a:lumMod val="10000"/>
                </a:schemeClr>
              </a:solidFill>
              <a:latin typeface="Chivo Light" panose="020B0604020202020204" charset="0"/>
            </a:rPr>
            <a:t>Breakfast cereals must contain no more than 6 grams of sugar per dry oz</a:t>
          </a:r>
          <a:endParaRPr lang="en-US" sz="1800" dirty="0">
            <a:solidFill>
              <a:schemeClr val="tx2">
                <a:lumMod val="10000"/>
              </a:schemeClr>
            </a:solidFill>
            <a:latin typeface="Chivo Light" panose="020B0604020202020204" charset="0"/>
          </a:endParaRPr>
        </a:p>
      </dgm:t>
    </dgm:pt>
    <dgm:pt modelId="{473A12F2-99D0-41B8-9A3E-4D0E20462AB8}" type="parTrans" cxnId="{8D85876D-CE8D-46BA-A262-750E6115742C}">
      <dgm:prSet/>
      <dgm:spPr/>
      <dgm:t>
        <a:bodyPr/>
        <a:lstStyle/>
        <a:p>
          <a:endParaRPr lang="en-US"/>
        </a:p>
      </dgm:t>
    </dgm:pt>
    <dgm:pt modelId="{D58776FA-AD38-40AF-952E-C1A9829C5BA8}" type="sibTrans" cxnId="{8D85876D-CE8D-46BA-A262-750E6115742C}">
      <dgm:prSet/>
      <dgm:spPr/>
      <dgm:t>
        <a:bodyPr/>
        <a:lstStyle/>
        <a:p>
          <a:endParaRPr lang="en-US"/>
        </a:p>
      </dgm:t>
    </dgm:pt>
    <dgm:pt modelId="{54283683-EF31-431B-B6A6-5D254AB36B66}">
      <dgm:prSet custT="1"/>
      <dgm:spPr/>
      <dgm:t>
        <a:bodyPr/>
        <a:lstStyle/>
        <a:p>
          <a:r>
            <a:rPr lang="en-US" sz="1800" dirty="0" smtClean="0">
              <a:solidFill>
                <a:schemeClr val="tx2">
                  <a:lumMod val="10000"/>
                </a:schemeClr>
              </a:solidFill>
              <a:latin typeface="Chivo Light" panose="020B0604020202020204" charset="0"/>
            </a:rPr>
            <a:t>Grain-based desserts no longer credit toward the grain component</a:t>
          </a:r>
          <a:endParaRPr lang="en-US" sz="1800" dirty="0">
            <a:solidFill>
              <a:schemeClr val="tx2">
                <a:lumMod val="10000"/>
              </a:schemeClr>
            </a:solidFill>
            <a:latin typeface="Chivo Light" panose="020B0604020202020204" charset="0"/>
          </a:endParaRPr>
        </a:p>
      </dgm:t>
    </dgm:pt>
    <dgm:pt modelId="{F310D142-2B09-425E-9595-AB3842A96B76}" type="parTrans" cxnId="{C7BCD917-5C66-4FCB-BA71-6DBC64C63575}">
      <dgm:prSet/>
      <dgm:spPr/>
      <dgm:t>
        <a:bodyPr/>
        <a:lstStyle/>
        <a:p>
          <a:endParaRPr lang="en-US"/>
        </a:p>
      </dgm:t>
    </dgm:pt>
    <dgm:pt modelId="{02AF44CA-E4B3-4416-8E76-4D2C8B78A0A9}" type="sibTrans" cxnId="{C7BCD917-5C66-4FCB-BA71-6DBC64C63575}">
      <dgm:prSet/>
      <dgm:spPr/>
      <dgm:t>
        <a:bodyPr/>
        <a:lstStyle/>
        <a:p>
          <a:endParaRPr lang="en-US"/>
        </a:p>
      </dgm:t>
    </dgm:pt>
    <dgm:pt modelId="{291FB65D-37F6-47A4-88C9-ABCF0168268A}">
      <dgm:prSet custT="1"/>
      <dgm:spPr/>
      <dgm:t>
        <a:bodyPr/>
        <a:lstStyle/>
        <a:p>
          <a:r>
            <a:rPr lang="en-US" sz="1800" dirty="0" smtClean="0">
              <a:solidFill>
                <a:schemeClr val="tx2">
                  <a:lumMod val="10000"/>
                </a:schemeClr>
              </a:solidFill>
              <a:latin typeface="Chivo Light" panose="020B0604020202020204" charset="0"/>
            </a:rPr>
            <a:t>Use ounce equivalents (oz eq) to determine the amount of creditable grains starting October 1, 2019</a:t>
          </a:r>
          <a:endParaRPr lang="en-US" sz="1800" dirty="0">
            <a:solidFill>
              <a:schemeClr val="tx2">
                <a:lumMod val="10000"/>
              </a:schemeClr>
            </a:solidFill>
            <a:latin typeface="Chivo Light" panose="020B0604020202020204" charset="0"/>
          </a:endParaRPr>
        </a:p>
      </dgm:t>
    </dgm:pt>
    <dgm:pt modelId="{E75F69D4-8BC8-443B-8965-5704ADB180F7}" type="parTrans" cxnId="{44613DC0-1475-4147-AF17-86000BBBE2CF}">
      <dgm:prSet/>
      <dgm:spPr/>
      <dgm:t>
        <a:bodyPr/>
        <a:lstStyle/>
        <a:p>
          <a:endParaRPr lang="en-US"/>
        </a:p>
      </dgm:t>
    </dgm:pt>
    <dgm:pt modelId="{0A1A5104-8BF2-41B5-A1BE-D8C8814A43C7}" type="sibTrans" cxnId="{44613DC0-1475-4147-AF17-86000BBBE2CF}">
      <dgm:prSet/>
      <dgm:spPr/>
      <dgm:t>
        <a:bodyPr/>
        <a:lstStyle/>
        <a:p>
          <a:endParaRPr lang="en-US"/>
        </a:p>
      </dgm:t>
    </dgm:pt>
    <dgm:pt modelId="{247C930B-8F54-4717-A606-A71ECD99E592}" type="pres">
      <dgm:prSet presAssocID="{07556190-10FB-4B7E-908B-36C9AB261755}" presName="Name0" presStyleCnt="0">
        <dgm:presLayoutVars>
          <dgm:chMax val="7"/>
          <dgm:chPref val="7"/>
          <dgm:dir/>
        </dgm:presLayoutVars>
      </dgm:prSet>
      <dgm:spPr/>
      <dgm:t>
        <a:bodyPr/>
        <a:lstStyle/>
        <a:p>
          <a:endParaRPr lang="en-US"/>
        </a:p>
      </dgm:t>
    </dgm:pt>
    <dgm:pt modelId="{B554B9EB-9D5F-4974-921D-60E59A246E5D}" type="pres">
      <dgm:prSet presAssocID="{07556190-10FB-4B7E-908B-36C9AB261755}" presName="Name1" presStyleCnt="0"/>
      <dgm:spPr/>
    </dgm:pt>
    <dgm:pt modelId="{99AFC01B-6023-41D1-95AB-8F84A5993A08}" type="pres">
      <dgm:prSet presAssocID="{07556190-10FB-4B7E-908B-36C9AB261755}" presName="cycle" presStyleCnt="0"/>
      <dgm:spPr/>
    </dgm:pt>
    <dgm:pt modelId="{C5947DA3-4926-49EA-9C8C-D4D3066E3DAA}" type="pres">
      <dgm:prSet presAssocID="{07556190-10FB-4B7E-908B-36C9AB261755}" presName="srcNode" presStyleLbl="node1" presStyleIdx="0" presStyleCnt="4"/>
      <dgm:spPr/>
    </dgm:pt>
    <dgm:pt modelId="{D776334F-40E7-4FE0-8A7F-4ECF594C2F3E}" type="pres">
      <dgm:prSet presAssocID="{07556190-10FB-4B7E-908B-36C9AB261755}" presName="conn" presStyleLbl="parChTrans1D2" presStyleIdx="0" presStyleCnt="1"/>
      <dgm:spPr/>
      <dgm:t>
        <a:bodyPr/>
        <a:lstStyle/>
        <a:p>
          <a:endParaRPr lang="en-US"/>
        </a:p>
      </dgm:t>
    </dgm:pt>
    <dgm:pt modelId="{DCFA936A-8806-495E-A119-15E93BA1AB21}" type="pres">
      <dgm:prSet presAssocID="{07556190-10FB-4B7E-908B-36C9AB261755}" presName="extraNode" presStyleLbl="node1" presStyleIdx="0" presStyleCnt="4"/>
      <dgm:spPr/>
    </dgm:pt>
    <dgm:pt modelId="{A3A17A32-DFED-4202-A373-291A34CA9235}" type="pres">
      <dgm:prSet presAssocID="{07556190-10FB-4B7E-908B-36C9AB261755}" presName="dstNode" presStyleLbl="node1" presStyleIdx="0" presStyleCnt="4"/>
      <dgm:spPr/>
    </dgm:pt>
    <dgm:pt modelId="{504BC04F-E4CC-439A-887D-44A0DBB4DBBE}" type="pres">
      <dgm:prSet presAssocID="{89ECCCA2-DDF1-47D7-9432-7E5BAE89BB69}" presName="text_1" presStyleLbl="node1" presStyleIdx="0" presStyleCnt="4">
        <dgm:presLayoutVars>
          <dgm:bulletEnabled val="1"/>
        </dgm:presLayoutVars>
      </dgm:prSet>
      <dgm:spPr/>
      <dgm:t>
        <a:bodyPr/>
        <a:lstStyle/>
        <a:p>
          <a:endParaRPr lang="en-US"/>
        </a:p>
      </dgm:t>
    </dgm:pt>
    <dgm:pt modelId="{777041A5-C38C-493C-AB44-F102346EDDCE}" type="pres">
      <dgm:prSet presAssocID="{89ECCCA2-DDF1-47D7-9432-7E5BAE89BB69}" presName="accent_1" presStyleCnt="0"/>
      <dgm:spPr/>
    </dgm:pt>
    <dgm:pt modelId="{043C0041-A110-4C8B-816A-31A0E30D38E3}" type="pres">
      <dgm:prSet presAssocID="{89ECCCA2-DDF1-47D7-9432-7E5BAE89BB69}" presName="accentRepeatNode" presStyleLbl="solidFgAcc1" presStyleIdx="0" presStyleCnt="4"/>
      <dgm:spPr/>
    </dgm:pt>
    <dgm:pt modelId="{61D612EF-F9CE-4D41-BCA1-D7D2F13D559B}" type="pres">
      <dgm:prSet presAssocID="{9DFBF794-B617-43F4-BA1C-A033A9FF4290}" presName="text_2" presStyleLbl="node1" presStyleIdx="1" presStyleCnt="4">
        <dgm:presLayoutVars>
          <dgm:bulletEnabled val="1"/>
        </dgm:presLayoutVars>
      </dgm:prSet>
      <dgm:spPr/>
      <dgm:t>
        <a:bodyPr/>
        <a:lstStyle/>
        <a:p>
          <a:endParaRPr lang="en-US"/>
        </a:p>
      </dgm:t>
    </dgm:pt>
    <dgm:pt modelId="{89B1B7CC-AEF2-478E-BF27-C4AE5F4ED133}" type="pres">
      <dgm:prSet presAssocID="{9DFBF794-B617-43F4-BA1C-A033A9FF4290}" presName="accent_2" presStyleCnt="0"/>
      <dgm:spPr/>
    </dgm:pt>
    <dgm:pt modelId="{20ABFA99-9639-43B2-855E-1FEE29219265}" type="pres">
      <dgm:prSet presAssocID="{9DFBF794-B617-43F4-BA1C-A033A9FF4290}" presName="accentRepeatNode" presStyleLbl="solidFgAcc1" presStyleIdx="1" presStyleCnt="4"/>
      <dgm:spPr/>
    </dgm:pt>
    <dgm:pt modelId="{7C255629-A9D0-421F-8BB8-13254453BDC6}" type="pres">
      <dgm:prSet presAssocID="{54283683-EF31-431B-B6A6-5D254AB36B66}" presName="text_3" presStyleLbl="node1" presStyleIdx="2" presStyleCnt="4">
        <dgm:presLayoutVars>
          <dgm:bulletEnabled val="1"/>
        </dgm:presLayoutVars>
      </dgm:prSet>
      <dgm:spPr/>
      <dgm:t>
        <a:bodyPr/>
        <a:lstStyle/>
        <a:p>
          <a:endParaRPr lang="en-US"/>
        </a:p>
      </dgm:t>
    </dgm:pt>
    <dgm:pt modelId="{8C52AA65-A8C2-473D-9072-C04B1DAAAA0C}" type="pres">
      <dgm:prSet presAssocID="{54283683-EF31-431B-B6A6-5D254AB36B66}" presName="accent_3" presStyleCnt="0"/>
      <dgm:spPr/>
    </dgm:pt>
    <dgm:pt modelId="{48034475-0A95-448A-81A9-C70BD1F80D0F}" type="pres">
      <dgm:prSet presAssocID="{54283683-EF31-431B-B6A6-5D254AB36B66}" presName="accentRepeatNode" presStyleLbl="solidFgAcc1" presStyleIdx="2" presStyleCnt="4"/>
      <dgm:spPr/>
    </dgm:pt>
    <dgm:pt modelId="{46079BBF-9C42-4976-BB5E-CC6DE35B1283}" type="pres">
      <dgm:prSet presAssocID="{291FB65D-37F6-47A4-88C9-ABCF0168268A}" presName="text_4" presStyleLbl="node1" presStyleIdx="3" presStyleCnt="4">
        <dgm:presLayoutVars>
          <dgm:bulletEnabled val="1"/>
        </dgm:presLayoutVars>
      </dgm:prSet>
      <dgm:spPr/>
      <dgm:t>
        <a:bodyPr/>
        <a:lstStyle/>
        <a:p>
          <a:endParaRPr lang="en-US"/>
        </a:p>
      </dgm:t>
    </dgm:pt>
    <dgm:pt modelId="{31A13DAE-8C99-4E29-8646-A22E8F59BE80}" type="pres">
      <dgm:prSet presAssocID="{291FB65D-37F6-47A4-88C9-ABCF0168268A}" presName="accent_4" presStyleCnt="0"/>
      <dgm:spPr/>
    </dgm:pt>
    <dgm:pt modelId="{A104FE23-6424-4763-89DA-6A79586DCE57}" type="pres">
      <dgm:prSet presAssocID="{291FB65D-37F6-47A4-88C9-ABCF0168268A}" presName="accentRepeatNode" presStyleLbl="solidFgAcc1" presStyleIdx="3" presStyleCnt="4"/>
      <dgm:spPr/>
    </dgm:pt>
  </dgm:ptLst>
  <dgm:cxnLst>
    <dgm:cxn modelId="{44613DC0-1475-4147-AF17-86000BBBE2CF}" srcId="{07556190-10FB-4B7E-908B-36C9AB261755}" destId="{291FB65D-37F6-47A4-88C9-ABCF0168268A}" srcOrd="3" destOrd="0" parTransId="{E75F69D4-8BC8-443B-8965-5704ADB180F7}" sibTransId="{0A1A5104-8BF2-41B5-A1BE-D8C8814A43C7}"/>
    <dgm:cxn modelId="{31E22EE2-2256-417C-8C42-7DBF10F56324}" type="presOf" srcId="{F8328998-AAE9-499E-80B8-B306410D2C4F}" destId="{D776334F-40E7-4FE0-8A7F-4ECF594C2F3E}" srcOrd="0" destOrd="0" presId="urn:microsoft.com/office/officeart/2008/layout/VerticalCurvedList"/>
    <dgm:cxn modelId="{E03018EE-AC38-43EF-8F5E-D05DF7876A91}" type="presOf" srcId="{54283683-EF31-431B-B6A6-5D254AB36B66}" destId="{7C255629-A9D0-421F-8BB8-13254453BDC6}" srcOrd="0" destOrd="0" presId="urn:microsoft.com/office/officeart/2008/layout/VerticalCurvedList"/>
    <dgm:cxn modelId="{DAA5CFB6-8D4B-435E-9D7F-50E8B1F526D1}" srcId="{07556190-10FB-4B7E-908B-36C9AB261755}" destId="{89ECCCA2-DDF1-47D7-9432-7E5BAE89BB69}" srcOrd="0" destOrd="0" parTransId="{41C4EF6C-D3B8-4842-8D55-03DB702CF35B}" sibTransId="{F8328998-AAE9-499E-80B8-B306410D2C4F}"/>
    <dgm:cxn modelId="{A08168AC-8954-45FC-BE94-8EDE4125A209}" type="presOf" srcId="{291FB65D-37F6-47A4-88C9-ABCF0168268A}" destId="{46079BBF-9C42-4976-BB5E-CC6DE35B1283}" srcOrd="0" destOrd="0" presId="urn:microsoft.com/office/officeart/2008/layout/VerticalCurvedList"/>
    <dgm:cxn modelId="{8D85876D-CE8D-46BA-A262-750E6115742C}" srcId="{07556190-10FB-4B7E-908B-36C9AB261755}" destId="{9DFBF794-B617-43F4-BA1C-A033A9FF4290}" srcOrd="1" destOrd="0" parTransId="{473A12F2-99D0-41B8-9A3E-4D0E20462AB8}" sibTransId="{D58776FA-AD38-40AF-952E-C1A9829C5BA8}"/>
    <dgm:cxn modelId="{0870F7DE-7D9B-46AD-929A-40965C21DA4A}" type="presOf" srcId="{89ECCCA2-DDF1-47D7-9432-7E5BAE89BB69}" destId="{504BC04F-E4CC-439A-887D-44A0DBB4DBBE}" srcOrd="0" destOrd="0" presId="urn:microsoft.com/office/officeart/2008/layout/VerticalCurvedList"/>
    <dgm:cxn modelId="{8F432B2D-D084-480F-B186-C6F4B2DE51B1}" type="presOf" srcId="{07556190-10FB-4B7E-908B-36C9AB261755}" destId="{247C930B-8F54-4717-A606-A71ECD99E592}" srcOrd="0" destOrd="0" presId="urn:microsoft.com/office/officeart/2008/layout/VerticalCurvedList"/>
    <dgm:cxn modelId="{42FD8C31-29E5-4569-A5AE-0D888B84B462}" type="presOf" srcId="{9DFBF794-B617-43F4-BA1C-A033A9FF4290}" destId="{61D612EF-F9CE-4D41-BCA1-D7D2F13D559B}" srcOrd="0" destOrd="0" presId="urn:microsoft.com/office/officeart/2008/layout/VerticalCurvedList"/>
    <dgm:cxn modelId="{C7BCD917-5C66-4FCB-BA71-6DBC64C63575}" srcId="{07556190-10FB-4B7E-908B-36C9AB261755}" destId="{54283683-EF31-431B-B6A6-5D254AB36B66}" srcOrd="2" destOrd="0" parTransId="{F310D142-2B09-425E-9595-AB3842A96B76}" sibTransId="{02AF44CA-E4B3-4416-8E76-4D2C8B78A0A9}"/>
    <dgm:cxn modelId="{941751A7-9C87-4386-84AA-DF8A364E16A0}" type="presParOf" srcId="{247C930B-8F54-4717-A606-A71ECD99E592}" destId="{B554B9EB-9D5F-4974-921D-60E59A246E5D}" srcOrd="0" destOrd="0" presId="urn:microsoft.com/office/officeart/2008/layout/VerticalCurvedList"/>
    <dgm:cxn modelId="{4781A3A3-FEAC-4903-8C1F-1CE0FCEDBA0A}" type="presParOf" srcId="{B554B9EB-9D5F-4974-921D-60E59A246E5D}" destId="{99AFC01B-6023-41D1-95AB-8F84A5993A08}" srcOrd="0" destOrd="0" presId="urn:microsoft.com/office/officeart/2008/layout/VerticalCurvedList"/>
    <dgm:cxn modelId="{34821F5B-2D8E-48AB-BA1D-2FD5E106891F}" type="presParOf" srcId="{99AFC01B-6023-41D1-95AB-8F84A5993A08}" destId="{C5947DA3-4926-49EA-9C8C-D4D3066E3DAA}" srcOrd="0" destOrd="0" presId="urn:microsoft.com/office/officeart/2008/layout/VerticalCurvedList"/>
    <dgm:cxn modelId="{922CD270-376E-432A-9592-626171671F90}" type="presParOf" srcId="{99AFC01B-6023-41D1-95AB-8F84A5993A08}" destId="{D776334F-40E7-4FE0-8A7F-4ECF594C2F3E}" srcOrd="1" destOrd="0" presId="urn:microsoft.com/office/officeart/2008/layout/VerticalCurvedList"/>
    <dgm:cxn modelId="{49C6C7A6-F7BF-41CE-9202-0D3074464292}" type="presParOf" srcId="{99AFC01B-6023-41D1-95AB-8F84A5993A08}" destId="{DCFA936A-8806-495E-A119-15E93BA1AB21}" srcOrd="2" destOrd="0" presId="urn:microsoft.com/office/officeart/2008/layout/VerticalCurvedList"/>
    <dgm:cxn modelId="{97E9F831-DB99-45F4-AAE5-E9DC75A89444}" type="presParOf" srcId="{99AFC01B-6023-41D1-95AB-8F84A5993A08}" destId="{A3A17A32-DFED-4202-A373-291A34CA9235}" srcOrd="3" destOrd="0" presId="urn:microsoft.com/office/officeart/2008/layout/VerticalCurvedList"/>
    <dgm:cxn modelId="{34627457-4715-47BD-B2F1-7BFBFC58F644}" type="presParOf" srcId="{B554B9EB-9D5F-4974-921D-60E59A246E5D}" destId="{504BC04F-E4CC-439A-887D-44A0DBB4DBBE}" srcOrd="1" destOrd="0" presId="urn:microsoft.com/office/officeart/2008/layout/VerticalCurvedList"/>
    <dgm:cxn modelId="{01050701-317C-4AE2-BA04-9A4A6B9E4BFC}" type="presParOf" srcId="{B554B9EB-9D5F-4974-921D-60E59A246E5D}" destId="{777041A5-C38C-493C-AB44-F102346EDDCE}" srcOrd="2" destOrd="0" presId="urn:microsoft.com/office/officeart/2008/layout/VerticalCurvedList"/>
    <dgm:cxn modelId="{D1596719-5D2E-40B4-8C4C-816D8DC020EC}" type="presParOf" srcId="{777041A5-C38C-493C-AB44-F102346EDDCE}" destId="{043C0041-A110-4C8B-816A-31A0E30D38E3}" srcOrd="0" destOrd="0" presId="urn:microsoft.com/office/officeart/2008/layout/VerticalCurvedList"/>
    <dgm:cxn modelId="{1B2E70A1-AD68-4873-B746-EC5887479234}" type="presParOf" srcId="{B554B9EB-9D5F-4974-921D-60E59A246E5D}" destId="{61D612EF-F9CE-4D41-BCA1-D7D2F13D559B}" srcOrd="3" destOrd="0" presId="urn:microsoft.com/office/officeart/2008/layout/VerticalCurvedList"/>
    <dgm:cxn modelId="{631B8ADB-3A5E-4915-9430-EF40547F5414}" type="presParOf" srcId="{B554B9EB-9D5F-4974-921D-60E59A246E5D}" destId="{89B1B7CC-AEF2-478E-BF27-C4AE5F4ED133}" srcOrd="4" destOrd="0" presId="urn:microsoft.com/office/officeart/2008/layout/VerticalCurvedList"/>
    <dgm:cxn modelId="{A162DBAB-9A01-4AE7-A5F0-D3315AA7D5B0}" type="presParOf" srcId="{89B1B7CC-AEF2-478E-BF27-C4AE5F4ED133}" destId="{20ABFA99-9639-43B2-855E-1FEE29219265}" srcOrd="0" destOrd="0" presId="urn:microsoft.com/office/officeart/2008/layout/VerticalCurvedList"/>
    <dgm:cxn modelId="{D429391F-59BC-4405-8DB4-BEDB3B764822}" type="presParOf" srcId="{B554B9EB-9D5F-4974-921D-60E59A246E5D}" destId="{7C255629-A9D0-421F-8BB8-13254453BDC6}" srcOrd="5" destOrd="0" presId="urn:microsoft.com/office/officeart/2008/layout/VerticalCurvedList"/>
    <dgm:cxn modelId="{45BF989C-8E59-4FB4-ABC3-1F3C408A35DF}" type="presParOf" srcId="{B554B9EB-9D5F-4974-921D-60E59A246E5D}" destId="{8C52AA65-A8C2-473D-9072-C04B1DAAAA0C}" srcOrd="6" destOrd="0" presId="urn:microsoft.com/office/officeart/2008/layout/VerticalCurvedList"/>
    <dgm:cxn modelId="{784E74D5-9A18-42E0-8CAA-7E6EF0CCE902}" type="presParOf" srcId="{8C52AA65-A8C2-473D-9072-C04B1DAAAA0C}" destId="{48034475-0A95-448A-81A9-C70BD1F80D0F}" srcOrd="0" destOrd="0" presId="urn:microsoft.com/office/officeart/2008/layout/VerticalCurvedList"/>
    <dgm:cxn modelId="{798B52AE-0B16-41D9-8963-084184B88A51}" type="presParOf" srcId="{B554B9EB-9D5F-4974-921D-60E59A246E5D}" destId="{46079BBF-9C42-4976-BB5E-CC6DE35B1283}" srcOrd="7" destOrd="0" presId="urn:microsoft.com/office/officeart/2008/layout/VerticalCurvedList"/>
    <dgm:cxn modelId="{6F4F398A-F7C3-407E-99C3-49D55761096E}" type="presParOf" srcId="{B554B9EB-9D5F-4974-921D-60E59A246E5D}" destId="{31A13DAE-8C99-4E29-8646-A22E8F59BE80}" srcOrd="8" destOrd="0" presId="urn:microsoft.com/office/officeart/2008/layout/VerticalCurvedList"/>
    <dgm:cxn modelId="{E69525C9-E89D-4207-8D99-803AF7E73C10}" type="presParOf" srcId="{31A13DAE-8C99-4E29-8646-A22E8F59BE80}" destId="{A104FE23-6424-4763-89DA-6A79586DCE5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146887E-4904-44C1-BC71-3F6D40698581}" type="doc">
      <dgm:prSet loTypeId="urn:microsoft.com/office/officeart/2005/8/layout/hList6" loCatId="list" qsTypeId="urn:microsoft.com/office/officeart/2005/8/quickstyle/simple2" qsCatId="simple" csTypeId="urn:microsoft.com/office/officeart/2005/8/colors/colorful4" csCatId="colorful" phldr="1"/>
      <dgm:spPr/>
      <dgm:t>
        <a:bodyPr/>
        <a:lstStyle/>
        <a:p>
          <a:endParaRPr lang="en-US"/>
        </a:p>
      </dgm:t>
    </dgm:pt>
    <dgm:pt modelId="{1D7D0BE4-D852-4527-9C00-39B00F423778}">
      <dgm:prSet phldrT="[Text]" custT="1"/>
      <dgm:spPr/>
      <dgm:t>
        <a:bodyPr/>
        <a:lstStyle/>
        <a:p>
          <a:r>
            <a:rPr lang="en-US" sz="1800" dirty="0" smtClean="0">
              <a:latin typeface="Chivo Light" panose="020B0604020202020204" charset="0"/>
            </a:rPr>
            <a:t>100% whole grains, </a:t>
          </a:r>
          <a:r>
            <a:rPr lang="en-US" sz="1800" i="1" dirty="0" smtClean="0">
              <a:latin typeface="Chivo Light" panose="020B0604020202020204" charset="0"/>
            </a:rPr>
            <a:t>or</a:t>
          </a:r>
          <a:r>
            <a:rPr lang="en-US" sz="1800" dirty="0" smtClean="0">
              <a:latin typeface="Chivo Light" panose="020B0604020202020204" charset="0"/>
            </a:rPr>
            <a:t> </a:t>
          </a:r>
          <a:endParaRPr lang="en-US" sz="1800" dirty="0"/>
        </a:p>
      </dgm:t>
    </dgm:pt>
    <dgm:pt modelId="{E2B987FC-2221-4893-8F40-9A3AE92F1119}" type="parTrans" cxnId="{FF7A206D-7361-4329-93E7-54FF80AE4B22}">
      <dgm:prSet/>
      <dgm:spPr/>
      <dgm:t>
        <a:bodyPr/>
        <a:lstStyle/>
        <a:p>
          <a:endParaRPr lang="en-US"/>
        </a:p>
      </dgm:t>
    </dgm:pt>
    <dgm:pt modelId="{82E94682-E2D2-4ED8-80F0-7CD2DDE22A46}" type="sibTrans" cxnId="{FF7A206D-7361-4329-93E7-54FF80AE4B22}">
      <dgm:prSet/>
      <dgm:spPr/>
      <dgm:t>
        <a:bodyPr/>
        <a:lstStyle/>
        <a:p>
          <a:endParaRPr lang="en-US"/>
        </a:p>
      </dgm:t>
    </dgm:pt>
    <dgm:pt modelId="{136F7FA7-A32B-489B-A380-00E153220630}">
      <dgm:prSet custT="1"/>
      <dgm:spPr/>
      <dgm:t>
        <a:bodyPr/>
        <a:lstStyle/>
        <a:p>
          <a:r>
            <a:rPr lang="en-US" sz="1800" dirty="0" smtClean="0">
              <a:latin typeface="Chivo Light" panose="020B0604020202020204" charset="0"/>
            </a:rPr>
            <a:t>At least 50% whole grains, </a:t>
          </a:r>
          <a:r>
            <a:rPr lang="en-US" sz="1800" i="1" dirty="0" smtClean="0">
              <a:latin typeface="Chivo Light" panose="020B0604020202020204" charset="0"/>
            </a:rPr>
            <a:t>&amp;</a:t>
          </a:r>
          <a:r>
            <a:rPr lang="en-US" sz="1800" dirty="0" smtClean="0">
              <a:latin typeface="Chivo Light" panose="020B0604020202020204" charset="0"/>
            </a:rPr>
            <a:t> </a:t>
          </a:r>
        </a:p>
      </dgm:t>
    </dgm:pt>
    <dgm:pt modelId="{56128DEC-3752-422A-A72B-B26FFBA34CAC}" type="parTrans" cxnId="{3D316780-D738-4A0E-A222-795FDCD57A71}">
      <dgm:prSet/>
      <dgm:spPr/>
      <dgm:t>
        <a:bodyPr/>
        <a:lstStyle/>
        <a:p>
          <a:endParaRPr lang="en-US"/>
        </a:p>
      </dgm:t>
    </dgm:pt>
    <dgm:pt modelId="{38ACA9F1-89B9-42C1-8FFF-BD8E1E196B64}" type="sibTrans" cxnId="{3D316780-D738-4A0E-A222-795FDCD57A71}">
      <dgm:prSet/>
      <dgm:spPr/>
      <dgm:t>
        <a:bodyPr/>
        <a:lstStyle/>
        <a:p>
          <a:endParaRPr lang="en-US"/>
        </a:p>
      </dgm:t>
    </dgm:pt>
    <dgm:pt modelId="{4D2F81D4-4728-4696-94C9-71F1DB7A19BB}">
      <dgm:prSet custT="1"/>
      <dgm:spPr/>
      <dgm:t>
        <a:bodyPr/>
        <a:lstStyle/>
        <a:p>
          <a:r>
            <a:rPr lang="en-US" sz="1800" dirty="0" smtClean="0">
              <a:latin typeface="Chivo Light" panose="020B0604020202020204" charset="0"/>
            </a:rPr>
            <a:t>The remaining grains are enriched</a:t>
          </a:r>
          <a:endParaRPr lang="en-US" sz="1800" b="1" dirty="0">
            <a:latin typeface="Shadows Into Light Two" panose="020B0604020202020204" charset="0"/>
          </a:endParaRPr>
        </a:p>
      </dgm:t>
    </dgm:pt>
    <dgm:pt modelId="{ABBE38A4-6B14-4FF8-BE18-E24D838EEFF7}" type="parTrans" cxnId="{18E384D3-C62F-4FE9-84CF-F5EDE6928BA2}">
      <dgm:prSet/>
      <dgm:spPr/>
      <dgm:t>
        <a:bodyPr/>
        <a:lstStyle/>
        <a:p>
          <a:endParaRPr lang="en-US"/>
        </a:p>
      </dgm:t>
    </dgm:pt>
    <dgm:pt modelId="{65D415E7-3BCC-43CB-BAB3-838A3A238700}" type="sibTrans" cxnId="{18E384D3-C62F-4FE9-84CF-F5EDE6928BA2}">
      <dgm:prSet/>
      <dgm:spPr/>
      <dgm:t>
        <a:bodyPr/>
        <a:lstStyle/>
        <a:p>
          <a:endParaRPr lang="en-US"/>
        </a:p>
      </dgm:t>
    </dgm:pt>
    <dgm:pt modelId="{67B8CF2B-76AC-489F-A32E-9190D0F0ACD7}" type="pres">
      <dgm:prSet presAssocID="{A146887E-4904-44C1-BC71-3F6D40698581}" presName="Name0" presStyleCnt="0">
        <dgm:presLayoutVars>
          <dgm:dir/>
          <dgm:resizeHandles val="exact"/>
        </dgm:presLayoutVars>
      </dgm:prSet>
      <dgm:spPr/>
      <dgm:t>
        <a:bodyPr/>
        <a:lstStyle/>
        <a:p>
          <a:endParaRPr lang="en-US"/>
        </a:p>
      </dgm:t>
    </dgm:pt>
    <dgm:pt modelId="{58408758-A308-4EBD-9C91-2260779EED68}" type="pres">
      <dgm:prSet presAssocID="{1D7D0BE4-D852-4527-9C00-39B00F423778}" presName="node" presStyleLbl="node1" presStyleIdx="0" presStyleCnt="3">
        <dgm:presLayoutVars>
          <dgm:bulletEnabled val="1"/>
        </dgm:presLayoutVars>
      </dgm:prSet>
      <dgm:spPr/>
      <dgm:t>
        <a:bodyPr/>
        <a:lstStyle/>
        <a:p>
          <a:endParaRPr lang="en-US"/>
        </a:p>
      </dgm:t>
    </dgm:pt>
    <dgm:pt modelId="{C56DC39D-B394-46DB-90DD-9DCAB9670502}" type="pres">
      <dgm:prSet presAssocID="{82E94682-E2D2-4ED8-80F0-7CD2DDE22A46}" presName="sibTrans" presStyleCnt="0"/>
      <dgm:spPr/>
    </dgm:pt>
    <dgm:pt modelId="{75B2F124-68EA-4E66-89C2-28646E0E4482}" type="pres">
      <dgm:prSet presAssocID="{136F7FA7-A32B-489B-A380-00E153220630}" presName="node" presStyleLbl="node1" presStyleIdx="1" presStyleCnt="3">
        <dgm:presLayoutVars>
          <dgm:bulletEnabled val="1"/>
        </dgm:presLayoutVars>
      </dgm:prSet>
      <dgm:spPr/>
      <dgm:t>
        <a:bodyPr/>
        <a:lstStyle/>
        <a:p>
          <a:endParaRPr lang="en-US"/>
        </a:p>
      </dgm:t>
    </dgm:pt>
    <dgm:pt modelId="{6D494C82-6ED8-460F-AA0E-7808FD57CF20}" type="pres">
      <dgm:prSet presAssocID="{38ACA9F1-89B9-42C1-8FFF-BD8E1E196B64}" presName="sibTrans" presStyleCnt="0"/>
      <dgm:spPr/>
    </dgm:pt>
    <dgm:pt modelId="{32C60E32-5494-488C-BD68-0D9E922E0E45}" type="pres">
      <dgm:prSet presAssocID="{4D2F81D4-4728-4696-94C9-71F1DB7A19BB}" presName="node" presStyleLbl="node1" presStyleIdx="2" presStyleCnt="3">
        <dgm:presLayoutVars>
          <dgm:bulletEnabled val="1"/>
        </dgm:presLayoutVars>
      </dgm:prSet>
      <dgm:spPr/>
      <dgm:t>
        <a:bodyPr/>
        <a:lstStyle/>
        <a:p>
          <a:endParaRPr lang="en-US"/>
        </a:p>
      </dgm:t>
    </dgm:pt>
  </dgm:ptLst>
  <dgm:cxnLst>
    <dgm:cxn modelId="{8F8560C3-2735-417A-A0FE-6F92D84D0693}" type="presOf" srcId="{1D7D0BE4-D852-4527-9C00-39B00F423778}" destId="{58408758-A308-4EBD-9C91-2260779EED68}" srcOrd="0" destOrd="0" presId="urn:microsoft.com/office/officeart/2005/8/layout/hList6"/>
    <dgm:cxn modelId="{FF7A206D-7361-4329-93E7-54FF80AE4B22}" srcId="{A146887E-4904-44C1-BC71-3F6D40698581}" destId="{1D7D0BE4-D852-4527-9C00-39B00F423778}" srcOrd="0" destOrd="0" parTransId="{E2B987FC-2221-4893-8F40-9A3AE92F1119}" sibTransId="{82E94682-E2D2-4ED8-80F0-7CD2DDE22A46}"/>
    <dgm:cxn modelId="{5FDEC693-6A6F-4693-B673-85D8A7CF4529}" type="presOf" srcId="{A146887E-4904-44C1-BC71-3F6D40698581}" destId="{67B8CF2B-76AC-489F-A32E-9190D0F0ACD7}" srcOrd="0" destOrd="0" presId="urn:microsoft.com/office/officeart/2005/8/layout/hList6"/>
    <dgm:cxn modelId="{D343E3EA-3902-49FC-B63C-E390DDFB9F40}" type="presOf" srcId="{136F7FA7-A32B-489B-A380-00E153220630}" destId="{75B2F124-68EA-4E66-89C2-28646E0E4482}" srcOrd="0" destOrd="0" presId="urn:microsoft.com/office/officeart/2005/8/layout/hList6"/>
    <dgm:cxn modelId="{1A4F4E14-3E14-4752-A0E3-05F70EE12EBF}" type="presOf" srcId="{4D2F81D4-4728-4696-94C9-71F1DB7A19BB}" destId="{32C60E32-5494-488C-BD68-0D9E922E0E45}" srcOrd="0" destOrd="0" presId="urn:microsoft.com/office/officeart/2005/8/layout/hList6"/>
    <dgm:cxn modelId="{3D316780-D738-4A0E-A222-795FDCD57A71}" srcId="{A146887E-4904-44C1-BC71-3F6D40698581}" destId="{136F7FA7-A32B-489B-A380-00E153220630}" srcOrd="1" destOrd="0" parTransId="{56128DEC-3752-422A-A72B-B26FFBA34CAC}" sibTransId="{38ACA9F1-89B9-42C1-8FFF-BD8E1E196B64}"/>
    <dgm:cxn modelId="{18E384D3-C62F-4FE9-84CF-F5EDE6928BA2}" srcId="{A146887E-4904-44C1-BC71-3F6D40698581}" destId="{4D2F81D4-4728-4696-94C9-71F1DB7A19BB}" srcOrd="2" destOrd="0" parTransId="{ABBE38A4-6B14-4FF8-BE18-E24D838EEFF7}" sibTransId="{65D415E7-3BCC-43CB-BAB3-838A3A238700}"/>
    <dgm:cxn modelId="{F59B2AB0-5E6F-49FB-ABD2-6DC4AF3CF3A8}" type="presParOf" srcId="{67B8CF2B-76AC-489F-A32E-9190D0F0ACD7}" destId="{58408758-A308-4EBD-9C91-2260779EED68}" srcOrd="0" destOrd="0" presId="urn:microsoft.com/office/officeart/2005/8/layout/hList6"/>
    <dgm:cxn modelId="{6968BFFF-B44E-46BC-B614-5CA99A58DF4E}" type="presParOf" srcId="{67B8CF2B-76AC-489F-A32E-9190D0F0ACD7}" destId="{C56DC39D-B394-46DB-90DD-9DCAB9670502}" srcOrd="1" destOrd="0" presId="urn:microsoft.com/office/officeart/2005/8/layout/hList6"/>
    <dgm:cxn modelId="{7D4A5E7D-67D4-439F-80A3-D6AE3E82C360}" type="presParOf" srcId="{67B8CF2B-76AC-489F-A32E-9190D0F0ACD7}" destId="{75B2F124-68EA-4E66-89C2-28646E0E4482}" srcOrd="2" destOrd="0" presId="urn:microsoft.com/office/officeart/2005/8/layout/hList6"/>
    <dgm:cxn modelId="{9E08BEF8-87F7-407C-B7E5-EC2AD8548D90}" type="presParOf" srcId="{67B8CF2B-76AC-489F-A32E-9190D0F0ACD7}" destId="{6D494C82-6ED8-460F-AA0E-7808FD57CF20}" srcOrd="3" destOrd="0" presId="urn:microsoft.com/office/officeart/2005/8/layout/hList6"/>
    <dgm:cxn modelId="{E327498A-5BC2-43B7-926E-B931E0CDB9BA}" type="presParOf" srcId="{67B8CF2B-76AC-489F-A32E-9190D0F0ACD7}" destId="{32C60E32-5494-488C-BD68-0D9E922E0E45}"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F29CFC0-992B-4B4C-8EED-D9B809632E46}" type="doc">
      <dgm:prSet loTypeId="urn:microsoft.com/office/officeart/2005/8/layout/venn1" loCatId="relationship" qsTypeId="urn:microsoft.com/office/officeart/2005/8/quickstyle/simple1" qsCatId="simple" csTypeId="urn:microsoft.com/office/officeart/2005/8/colors/colorful1" csCatId="colorful" phldr="1"/>
      <dgm:spPr/>
    </dgm:pt>
    <dgm:pt modelId="{85943DAB-7161-4345-ACE0-A7202681FF15}">
      <dgm:prSet phldrT="[Text]" custT="1"/>
      <dgm:spPr/>
      <dgm:t>
        <a:bodyPr/>
        <a:lstStyle/>
        <a:p>
          <a:r>
            <a:rPr lang="en-US" sz="1800" b="1" dirty="0" smtClean="0">
              <a:solidFill>
                <a:schemeClr val="tx2">
                  <a:lumMod val="10000"/>
                </a:schemeClr>
              </a:solidFill>
              <a:latin typeface="Chivo Light" panose="020B0604020202020204" charset="0"/>
            </a:rPr>
            <a:t>Whole grains</a:t>
          </a:r>
          <a:r>
            <a:rPr lang="en-US" sz="1800" dirty="0" smtClean="0">
              <a:solidFill>
                <a:schemeClr val="tx2">
                  <a:lumMod val="10000"/>
                </a:schemeClr>
              </a:solidFill>
              <a:latin typeface="Chivo Light" panose="020B0604020202020204" charset="0"/>
            </a:rPr>
            <a:t>: contain the bran, germ, &amp; the endosperm </a:t>
          </a:r>
          <a:endParaRPr lang="en-US" sz="1800" dirty="0">
            <a:solidFill>
              <a:schemeClr val="tx2">
                <a:lumMod val="10000"/>
              </a:schemeClr>
            </a:solidFill>
            <a:latin typeface="Chivo Light" panose="020B0604020202020204" charset="0"/>
          </a:endParaRPr>
        </a:p>
      </dgm:t>
    </dgm:pt>
    <dgm:pt modelId="{40B8EBCA-696B-4FA4-85D3-B73F2CE4283F}" type="parTrans" cxnId="{C52BC2E3-BD22-4FA3-BA26-9146D2DF876D}">
      <dgm:prSet/>
      <dgm:spPr/>
      <dgm:t>
        <a:bodyPr/>
        <a:lstStyle/>
        <a:p>
          <a:endParaRPr lang="en-US"/>
        </a:p>
      </dgm:t>
    </dgm:pt>
    <dgm:pt modelId="{220B3842-CCD8-4784-86E4-F83EAA4253DE}" type="sibTrans" cxnId="{C52BC2E3-BD22-4FA3-BA26-9146D2DF876D}">
      <dgm:prSet/>
      <dgm:spPr/>
      <dgm:t>
        <a:bodyPr/>
        <a:lstStyle/>
        <a:p>
          <a:endParaRPr lang="en-US"/>
        </a:p>
      </dgm:t>
    </dgm:pt>
    <dgm:pt modelId="{64E9C8D7-F810-4954-B445-3518DAC99EE1}">
      <dgm:prSet custT="1"/>
      <dgm:spPr/>
      <dgm:t>
        <a:bodyPr/>
        <a:lstStyle/>
        <a:p>
          <a:r>
            <a:rPr lang="en-US" sz="1800" b="1" dirty="0" smtClean="0">
              <a:solidFill>
                <a:schemeClr val="tx2">
                  <a:lumMod val="10000"/>
                </a:schemeClr>
              </a:solidFill>
              <a:latin typeface="Chivo Light" panose="020B0604020202020204" charset="0"/>
            </a:rPr>
            <a:t>Refined grains</a:t>
          </a:r>
          <a:r>
            <a:rPr lang="en-US" sz="1800" dirty="0" smtClean="0">
              <a:solidFill>
                <a:schemeClr val="tx2">
                  <a:lumMod val="10000"/>
                </a:schemeClr>
              </a:solidFill>
              <a:latin typeface="Chivo Light" panose="020B0604020202020204" charset="0"/>
            </a:rPr>
            <a:t>: milled, removing the bran &amp; germ </a:t>
          </a:r>
          <a:endParaRPr lang="en-US" sz="1800" dirty="0">
            <a:solidFill>
              <a:schemeClr val="tx2">
                <a:lumMod val="10000"/>
              </a:schemeClr>
            </a:solidFill>
            <a:latin typeface="Chivo Light" panose="020B0604020202020204" charset="0"/>
          </a:endParaRPr>
        </a:p>
      </dgm:t>
    </dgm:pt>
    <dgm:pt modelId="{B225B49C-0962-4A5F-AEC7-D54DB3008092}" type="parTrans" cxnId="{AEC418D2-FCBE-4B2C-A569-AFAF50865473}">
      <dgm:prSet/>
      <dgm:spPr/>
      <dgm:t>
        <a:bodyPr/>
        <a:lstStyle/>
        <a:p>
          <a:endParaRPr lang="en-US"/>
        </a:p>
      </dgm:t>
    </dgm:pt>
    <dgm:pt modelId="{A1EB3857-C86E-491D-BB84-21EA6924613B}" type="sibTrans" cxnId="{AEC418D2-FCBE-4B2C-A569-AFAF50865473}">
      <dgm:prSet/>
      <dgm:spPr/>
      <dgm:t>
        <a:bodyPr/>
        <a:lstStyle/>
        <a:p>
          <a:endParaRPr lang="en-US"/>
        </a:p>
      </dgm:t>
    </dgm:pt>
    <dgm:pt modelId="{4EBA44C1-9695-4F59-8294-295DB17B8AAC}">
      <dgm:prSet custT="1"/>
      <dgm:spPr/>
      <dgm:t>
        <a:bodyPr/>
        <a:lstStyle/>
        <a:p>
          <a:r>
            <a:rPr lang="en-US" sz="1800" b="1" dirty="0" smtClean="0">
              <a:solidFill>
                <a:schemeClr val="tx2">
                  <a:lumMod val="10000"/>
                </a:schemeClr>
              </a:solidFill>
              <a:latin typeface="Chivo Light" panose="020B0604020202020204" charset="0"/>
            </a:rPr>
            <a:t>Enriched grains</a:t>
          </a:r>
          <a:r>
            <a:rPr lang="en-US" sz="1800" dirty="0" smtClean="0">
              <a:solidFill>
                <a:schemeClr val="tx2">
                  <a:lumMod val="10000"/>
                </a:schemeClr>
              </a:solidFill>
              <a:latin typeface="Chivo Light" panose="020B0604020202020204" charset="0"/>
            </a:rPr>
            <a:t>: nutrients are added back to the refined grain</a:t>
          </a:r>
          <a:endParaRPr lang="en-US" sz="1800" dirty="0">
            <a:solidFill>
              <a:schemeClr val="tx2">
                <a:lumMod val="10000"/>
              </a:schemeClr>
            </a:solidFill>
            <a:latin typeface="Chivo Light" panose="020B0604020202020204" charset="0"/>
          </a:endParaRPr>
        </a:p>
      </dgm:t>
    </dgm:pt>
    <dgm:pt modelId="{4CB8F3F4-2112-4DA4-912D-75B3AD714D1D}" type="parTrans" cxnId="{2B364DCD-7563-4A6A-9B55-629E1FDC1B27}">
      <dgm:prSet/>
      <dgm:spPr/>
      <dgm:t>
        <a:bodyPr/>
        <a:lstStyle/>
        <a:p>
          <a:endParaRPr lang="en-US"/>
        </a:p>
      </dgm:t>
    </dgm:pt>
    <dgm:pt modelId="{7B0E5232-421A-4089-951C-03F5558EE2AD}" type="sibTrans" cxnId="{2B364DCD-7563-4A6A-9B55-629E1FDC1B27}">
      <dgm:prSet/>
      <dgm:spPr/>
      <dgm:t>
        <a:bodyPr/>
        <a:lstStyle/>
        <a:p>
          <a:endParaRPr lang="en-US"/>
        </a:p>
      </dgm:t>
    </dgm:pt>
    <dgm:pt modelId="{9832BD4B-BD2A-45B0-B546-95D9A6ADD6DF}">
      <dgm:prSet custT="1"/>
      <dgm:spPr/>
      <dgm:t>
        <a:bodyPr/>
        <a:lstStyle/>
        <a:p>
          <a:r>
            <a:rPr lang="en-US" sz="1800" b="1" dirty="0" smtClean="0">
              <a:solidFill>
                <a:schemeClr val="tx2">
                  <a:lumMod val="10000"/>
                </a:schemeClr>
              </a:solidFill>
              <a:latin typeface="Chivo Light" panose="020B0604020202020204" charset="0"/>
            </a:rPr>
            <a:t>Fortified:</a:t>
          </a:r>
          <a:r>
            <a:rPr lang="en-US" sz="1800" dirty="0" smtClean="0">
              <a:solidFill>
                <a:schemeClr val="tx2">
                  <a:lumMod val="10000"/>
                </a:schemeClr>
              </a:solidFill>
              <a:latin typeface="Chivo Light" panose="020B0604020202020204" charset="0"/>
            </a:rPr>
            <a:t> additional vitamins and minerals are added to product </a:t>
          </a:r>
          <a:endParaRPr lang="en-US" sz="1800" dirty="0">
            <a:solidFill>
              <a:schemeClr val="tx2">
                <a:lumMod val="10000"/>
              </a:schemeClr>
            </a:solidFill>
            <a:latin typeface="Chivo Light" panose="020B0604020202020204" charset="0"/>
          </a:endParaRPr>
        </a:p>
      </dgm:t>
    </dgm:pt>
    <dgm:pt modelId="{A3E29283-3CD4-4E77-A5C2-F817B3F0A0A0}" type="parTrans" cxnId="{F0033CC2-85C9-4717-A5C5-0940A1C6E1A8}">
      <dgm:prSet/>
      <dgm:spPr/>
      <dgm:t>
        <a:bodyPr/>
        <a:lstStyle/>
        <a:p>
          <a:endParaRPr lang="en-US"/>
        </a:p>
      </dgm:t>
    </dgm:pt>
    <dgm:pt modelId="{88A7DFD5-150C-4BA0-AEBE-200946321C2D}" type="sibTrans" cxnId="{F0033CC2-85C9-4717-A5C5-0940A1C6E1A8}">
      <dgm:prSet/>
      <dgm:spPr/>
      <dgm:t>
        <a:bodyPr/>
        <a:lstStyle/>
        <a:p>
          <a:endParaRPr lang="en-US"/>
        </a:p>
      </dgm:t>
    </dgm:pt>
    <dgm:pt modelId="{92DD64B1-C091-4E7B-8360-37DE6EE3F67F}" type="pres">
      <dgm:prSet presAssocID="{7F29CFC0-992B-4B4C-8EED-D9B809632E46}" presName="compositeShape" presStyleCnt="0">
        <dgm:presLayoutVars>
          <dgm:chMax val="7"/>
          <dgm:dir/>
          <dgm:resizeHandles val="exact"/>
        </dgm:presLayoutVars>
      </dgm:prSet>
      <dgm:spPr/>
    </dgm:pt>
    <dgm:pt modelId="{F56CCA7B-2A4D-45C0-9B98-C004E772F0F7}" type="pres">
      <dgm:prSet presAssocID="{85943DAB-7161-4345-ACE0-A7202681FF15}" presName="circ1" presStyleLbl="vennNode1" presStyleIdx="0" presStyleCnt="4"/>
      <dgm:spPr/>
      <dgm:t>
        <a:bodyPr/>
        <a:lstStyle/>
        <a:p>
          <a:endParaRPr lang="en-US"/>
        </a:p>
      </dgm:t>
    </dgm:pt>
    <dgm:pt modelId="{92DF3FB8-5AFF-46C2-BE8E-7D46190CD82A}" type="pres">
      <dgm:prSet presAssocID="{85943DAB-7161-4345-ACE0-A7202681FF15}" presName="circ1Tx" presStyleLbl="revTx" presStyleIdx="0" presStyleCnt="0">
        <dgm:presLayoutVars>
          <dgm:chMax val="0"/>
          <dgm:chPref val="0"/>
          <dgm:bulletEnabled val="1"/>
        </dgm:presLayoutVars>
      </dgm:prSet>
      <dgm:spPr/>
      <dgm:t>
        <a:bodyPr/>
        <a:lstStyle/>
        <a:p>
          <a:endParaRPr lang="en-US"/>
        </a:p>
      </dgm:t>
    </dgm:pt>
    <dgm:pt modelId="{D8F73D07-F7C9-4B3C-8473-745B225835AC}" type="pres">
      <dgm:prSet presAssocID="{64E9C8D7-F810-4954-B445-3518DAC99EE1}" presName="circ2" presStyleLbl="vennNode1" presStyleIdx="1" presStyleCnt="4"/>
      <dgm:spPr/>
      <dgm:t>
        <a:bodyPr/>
        <a:lstStyle/>
        <a:p>
          <a:endParaRPr lang="en-US"/>
        </a:p>
      </dgm:t>
    </dgm:pt>
    <dgm:pt modelId="{5B423A8C-F3EA-4A96-80FB-700A8B678874}" type="pres">
      <dgm:prSet presAssocID="{64E9C8D7-F810-4954-B445-3518DAC99EE1}" presName="circ2Tx" presStyleLbl="revTx" presStyleIdx="0" presStyleCnt="0">
        <dgm:presLayoutVars>
          <dgm:chMax val="0"/>
          <dgm:chPref val="0"/>
          <dgm:bulletEnabled val="1"/>
        </dgm:presLayoutVars>
      </dgm:prSet>
      <dgm:spPr/>
      <dgm:t>
        <a:bodyPr/>
        <a:lstStyle/>
        <a:p>
          <a:endParaRPr lang="en-US"/>
        </a:p>
      </dgm:t>
    </dgm:pt>
    <dgm:pt modelId="{6DE4D671-0EC4-4CAB-959E-3A42F13C6D1C}" type="pres">
      <dgm:prSet presAssocID="{4EBA44C1-9695-4F59-8294-295DB17B8AAC}" presName="circ3" presStyleLbl="vennNode1" presStyleIdx="2" presStyleCnt="4"/>
      <dgm:spPr/>
      <dgm:t>
        <a:bodyPr/>
        <a:lstStyle/>
        <a:p>
          <a:endParaRPr lang="en-US"/>
        </a:p>
      </dgm:t>
    </dgm:pt>
    <dgm:pt modelId="{EF0D2BE8-6CD7-4E7D-9321-BFE9152DEED4}" type="pres">
      <dgm:prSet presAssocID="{4EBA44C1-9695-4F59-8294-295DB17B8AAC}" presName="circ3Tx" presStyleLbl="revTx" presStyleIdx="0" presStyleCnt="0">
        <dgm:presLayoutVars>
          <dgm:chMax val="0"/>
          <dgm:chPref val="0"/>
          <dgm:bulletEnabled val="1"/>
        </dgm:presLayoutVars>
      </dgm:prSet>
      <dgm:spPr/>
      <dgm:t>
        <a:bodyPr/>
        <a:lstStyle/>
        <a:p>
          <a:endParaRPr lang="en-US"/>
        </a:p>
      </dgm:t>
    </dgm:pt>
    <dgm:pt modelId="{7E48ABF1-7407-4622-856C-91D7F4D8FAC0}" type="pres">
      <dgm:prSet presAssocID="{9832BD4B-BD2A-45B0-B546-95D9A6ADD6DF}" presName="circ4" presStyleLbl="vennNode1" presStyleIdx="3" presStyleCnt="4"/>
      <dgm:spPr/>
      <dgm:t>
        <a:bodyPr/>
        <a:lstStyle/>
        <a:p>
          <a:endParaRPr lang="en-US"/>
        </a:p>
      </dgm:t>
    </dgm:pt>
    <dgm:pt modelId="{920B25A8-9422-46BA-9908-146DE35632EA}" type="pres">
      <dgm:prSet presAssocID="{9832BD4B-BD2A-45B0-B546-95D9A6ADD6DF}" presName="circ4Tx" presStyleLbl="revTx" presStyleIdx="0" presStyleCnt="0">
        <dgm:presLayoutVars>
          <dgm:chMax val="0"/>
          <dgm:chPref val="0"/>
          <dgm:bulletEnabled val="1"/>
        </dgm:presLayoutVars>
      </dgm:prSet>
      <dgm:spPr/>
      <dgm:t>
        <a:bodyPr/>
        <a:lstStyle/>
        <a:p>
          <a:endParaRPr lang="en-US"/>
        </a:p>
      </dgm:t>
    </dgm:pt>
  </dgm:ptLst>
  <dgm:cxnLst>
    <dgm:cxn modelId="{9B11DD73-4491-4EA5-8821-538543E2918C}" type="presOf" srcId="{4EBA44C1-9695-4F59-8294-295DB17B8AAC}" destId="{EF0D2BE8-6CD7-4E7D-9321-BFE9152DEED4}" srcOrd="1" destOrd="0" presId="urn:microsoft.com/office/officeart/2005/8/layout/venn1"/>
    <dgm:cxn modelId="{2B364DCD-7563-4A6A-9B55-629E1FDC1B27}" srcId="{7F29CFC0-992B-4B4C-8EED-D9B809632E46}" destId="{4EBA44C1-9695-4F59-8294-295DB17B8AAC}" srcOrd="2" destOrd="0" parTransId="{4CB8F3F4-2112-4DA4-912D-75B3AD714D1D}" sibTransId="{7B0E5232-421A-4089-951C-03F5558EE2AD}"/>
    <dgm:cxn modelId="{F0033CC2-85C9-4717-A5C5-0940A1C6E1A8}" srcId="{7F29CFC0-992B-4B4C-8EED-D9B809632E46}" destId="{9832BD4B-BD2A-45B0-B546-95D9A6ADD6DF}" srcOrd="3" destOrd="0" parTransId="{A3E29283-3CD4-4E77-A5C2-F817B3F0A0A0}" sibTransId="{88A7DFD5-150C-4BA0-AEBE-200946321C2D}"/>
    <dgm:cxn modelId="{AE2AAAA1-61F2-4C54-9EF3-E4A86E22B779}" type="presOf" srcId="{7F29CFC0-992B-4B4C-8EED-D9B809632E46}" destId="{92DD64B1-C091-4E7B-8360-37DE6EE3F67F}" srcOrd="0" destOrd="0" presId="urn:microsoft.com/office/officeart/2005/8/layout/venn1"/>
    <dgm:cxn modelId="{812F1557-86B3-48E8-956A-068E0FBE3EC1}" type="presOf" srcId="{64E9C8D7-F810-4954-B445-3518DAC99EE1}" destId="{5B423A8C-F3EA-4A96-80FB-700A8B678874}" srcOrd="1" destOrd="0" presId="urn:microsoft.com/office/officeart/2005/8/layout/venn1"/>
    <dgm:cxn modelId="{48638802-7BF7-415E-808E-B60B8FCE2381}" type="presOf" srcId="{4EBA44C1-9695-4F59-8294-295DB17B8AAC}" destId="{6DE4D671-0EC4-4CAB-959E-3A42F13C6D1C}" srcOrd="0" destOrd="0" presId="urn:microsoft.com/office/officeart/2005/8/layout/venn1"/>
    <dgm:cxn modelId="{1B7B7A22-2DF1-4507-8B9F-E1FA038F65F6}" type="presOf" srcId="{85943DAB-7161-4345-ACE0-A7202681FF15}" destId="{92DF3FB8-5AFF-46C2-BE8E-7D46190CD82A}" srcOrd="1" destOrd="0" presId="urn:microsoft.com/office/officeart/2005/8/layout/venn1"/>
    <dgm:cxn modelId="{C52BC2E3-BD22-4FA3-BA26-9146D2DF876D}" srcId="{7F29CFC0-992B-4B4C-8EED-D9B809632E46}" destId="{85943DAB-7161-4345-ACE0-A7202681FF15}" srcOrd="0" destOrd="0" parTransId="{40B8EBCA-696B-4FA4-85D3-B73F2CE4283F}" sibTransId="{220B3842-CCD8-4784-86E4-F83EAA4253DE}"/>
    <dgm:cxn modelId="{AEC418D2-FCBE-4B2C-A569-AFAF50865473}" srcId="{7F29CFC0-992B-4B4C-8EED-D9B809632E46}" destId="{64E9C8D7-F810-4954-B445-3518DAC99EE1}" srcOrd="1" destOrd="0" parTransId="{B225B49C-0962-4A5F-AEC7-D54DB3008092}" sibTransId="{A1EB3857-C86E-491D-BB84-21EA6924613B}"/>
    <dgm:cxn modelId="{8D96A1BF-4D2A-4829-98B2-E54A87D3310D}" type="presOf" srcId="{9832BD4B-BD2A-45B0-B546-95D9A6ADD6DF}" destId="{7E48ABF1-7407-4622-856C-91D7F4D8FAC0}" srcOrd="0" destOrd="0" presId="urn:microsoft.com/office/officeart/2005/8/layout/venn1"/>
    <dgm:cxn modelId="{3360D4E1-8953-427A-A06F-B2873A1460B7}" type="presOf" srcId="{9832BD4B-BD2A-45B0-B546-95D9A6ADD6DF}" destId="{920B25A8-9422-46BA-9908-146DE35632EA}" srcOrd="1" destOrd="0" presId="urn:microsoft.com/office/officeart/2005/8/layout/venn1"/>
    <dgm:cxn modelId="{B633B2E3-52B8-4AA0-A0DA-C6FE0850A142}" type="presOf" srcId="{64E9C8D7-F810-4954-B445-3518DAC99EE1}" destId="{D8F73D07-F7C9-4B3C-8473-745B225835AC}" srcOrd="0" destOrd="0" presId="urn:microsoft.com/office/officeart/2005/8/layout/venn1"/>
    <dgm:cxn modelId="{47C663B8-379B-4571-8329-EC4BB158157E}" type="presOf" srcId="{85943DAB-7161-4345-ACE0-A7202681FF15}" destId="{F56CCA7B-2A4D-45C0-9B98-C004E772F0F7}" srcOrd="0" destOrd="0" presId="urn:microsoft.com/office/officeart/2005/8/layout/venn1"/>
    <dgm:cxn modelId="{F4C572F4-054D-4449-8D5F-20C69DBBB3D1}" type="presParOf" srcId="{92DD64B1-C091-4E7B-8360-37DE6EE3F67F}" destId="{F56CCA7B-2A4D-45C0-9B98-C004E772F0F7}" srcOrd="0" destOrd="0" presId="urn:microsoft.com/office/officeart/2005/8/layout/venn1"/>
    <dgm:cxn modelId="{67C77D4B-3737-4F87-9121-3297E3DECE02}" type="presParOf" srcId="{92DD64B1-C091-4E7B-8360-37DE6EE3F67F}" destId="{92DF3FB8-5AFF-46C2-BE8E-7D46190CD82A}" srcOrd="1" destOrd="0" presId="urn:microsoft.com/office/officeart/2005/8/layout/venn1"/>
    <dgm:cxn modelId="{5D48C057-CD1E-4207-B3AF-931B7FD819D9}" type="presParOf" srcId="{92DD64B1-C091-4E7B-8360-37DE6EE3F67F}" destId="{D8F73D07-F7C9-4B3C-8473-745B225835AC}" srcOrd="2" destOrd="0" presId="urn:microsoft.com/office/officeart/2005/8/layout/venn1"/>
    <dgm:cxn modelId="{D8AB650E-498E-44B8-9AB8-551BB406251D}" type="presParOf" srcId="{92DD64B1-C091-4E7B-8360-37DE6EE3F67F}" destId="{5B423A8C-F3EA-4A96-80FB-700A8B678874}" srcOrd="3" destOrd="0" presId="urn:microsoft.com/office/officeart/2005/8/layout/venn1"/>
    <dgm:cxn modelId="{75F1B253-9694-42A4-853E-0B89B1F8116C}" type="presParOf" srcId="{92DD64B1-C091-4E7B-8360-37DE6EE3F67F}" destId="{6DE4D671-0EC4-4CAB-959E-3A42F13C6D1C}" srcOrd="4" destOrd="0" presId="urn:microsoft.com/office/officeart/2005/8/layout/venn1"/>
    <dgm:cxn modelId="{415A69E6-6FA5-48ED-BECA-7B7168413F5C}" type="presParOf" srcId="{92DD64B1-C091-4E7B-8360-37DE6EE3F67F}" destId="{EF0D2BE8-6CD7-4E7D-9321-BFE9152DEED4}" srcOrd="5" destOrd="0" presId="urn:microsoft.com/office/officeart/2005/8/layout/venn1"/>
    <dgm:cxn modelId="{19D542B3-F87B-428F-9B0C-F33C60402ADC}" type="presParOf" srcId="{92DD64B1-C091-4E7B-8360-37DE6EE3F67F}" destId="{7E48ABF1-7407-4622-856C-91D7F4D8FAC0}" srcOrd="6" destOrd="0" presId="urn:microsoft.com/office/officeart/2005/8/layout/venn1"/>
    <dgm:cxn modelId="{B063C220-1989-4FB7-9704-2BF766EC8E98}" type="presParOf" srcId="{92DD64B1-C091-4E7B-8360-37DE6EE3F67F}" destId="{920B25A8-9422-46BA-9908-146DE35632EA}"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6EAFECC-0A33-4644-99C3-B90B8CBA1BF0}"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87F1BB7E-90AD-4D11-86F4-5BB79B1672E6}">
      <dgm:prSet phldrT="[Text]"/>
      <dgm:spPr/>
      <dgm:t>
        <a:bodyPr/>
        <a:lstStyle/>
        <a:p>
          <a:r>
            <a:rPr lang="en-US" dirty="0" smtClean="0">
              <a:solidFill>
                <a:schemeClr val="bg2">
                  <a:lumMod val="50000"/>
                </a:schemeClr>
              </a:solidFill>
              <a:latin typeface="Chivo Light" panose="020B0604020202020204" charset="0"/>
            </a:rPr>
            <a:t>Each day, at least one meal or snack must include a whole grain-rich food</a:t>
          </a:r>
          <a:endParaRPr lang="en-US" dirty="0">
            <a:solidFill>
              <a:schemeClr val="bg2">
                <a:lumMod val="50000"/>
              </a:schemeClr>
            </a:solidFill>
            <a:latin typeface="Chivo Light" panose="020B0604020202020204" charset="0"/>
          </a:endParaRPr>
        </a:p>
      </dgm:t>
    </dgm:pt>
    <dgm:pt modelId="{D4501489-562D-4B2F-8956-5D0270956824}" type="parTrans" cxnId="{BA0EF904-3F9F-46E3-AD23-5DF5B93EF495}">
      <dgm:prSet/>
      <dgm:spPr/>
      <dgm:t>
        <a:bodyPr/>
        <a:lstStyle/>
        <a:p>
          <a:endParaRPr lang="en-US"/>
        </a:p>
      </dgm:t>
    </dgm:pt>
    <dgm:pt modelId="{870E3C2E-E86A-4079-8356-3FE271EBF994}" type="sibTrans" cxnId="{BA0EF904-3F9F-46E3-AD23-5DF5B93EF495}">
      <dgm:prSet/>
      <dgm:spPr/>
      <dgm:t>
        <a:bodyPr/>
        <a:lstStyle/>
        <a:p>
          <a:endParaRPr lang="en-US"/>
        </a:p>
      </dgm:t>
    </dgm:pt>
    <dgm:pt modelId="{CB6FFF0E-8CC9-45AE-92C0-87B252EA07BB}">
      <dgm:prSet/>
      <dgm:spPr/>
      <dgm:t>
        <a:bodyPr/>
        <a:lstStyle/>
        <a:p>
          <a:r>
            <a:rPr lang="en-US" smtClean="0">
              <a:solidFill>
                <a:schemeClr val="bg2">
                  <a:lumMod val="50000"/>
                </a:schemeClr>
              </a:solidFill>
              <a:latin typeface="Chivo Light" panose="020B0604020202020204" charset="0"/>
            </a:rPr>
            <a:t>Option to choose between meal or snack being offered that day</a:t>
          </a:r>
          <a:endParaRPr lang="en-US" dirty="0">
            <a:solidFill>
              <a:schemeClr val="bg2">
                <a:lumMod val="50000"/>
              </a:schemeClr>
            </a:solidFill>
            <a:latin typeface="Chivo Light" panose="020B0604020202020204" charset="0"/>
          </a:endParaRPr>
        </a:p>
      </dgm:t>
    </dgm:pt>
    <dgm:pt modelId="{10A00EC2-1123-4FCF-BC6E-F583039FE784}" type="parTrans" cxnId="{D0042D9C-C033-459D-841C-FFD87F1D71C0}">
      <dgm:prSet/>
      <dgm:spPr/>
      <dgm:t>
        <a:bodyPr/>
        <a:lstStyle/>
        <a:p>
          <a:endParaRPr lang="en-US"/>
        </a:p>
      </dgm:t>
    </dgm:pt>
    <dgm:pt modelId="{D8CEA123-C065-4EC0-A531-3B317A32576E}" type="sibTrans" cxnId="{D0042D9C-C033-459D-841C-FFD87F1D71C0}">
      <dgm:prSet/>
      <dgm:spPr/>
      <dgm:t>
        <a:bodyPr/>
        <a:lstStyle/>
        <a:p>
          <a:endParaRPr lang="en-US"/>
        </a:p>
      </dgm:t>
    </dgm:pt>
    <dgm:pt modelId="{C72FEAD2-2428-43F2-B344-0D473200CC1B}">
      <dgm:prSet/>
      <dgm:spPr/>
      <dgm:t>
        <a:bodyPr/>
        <a:lstStyle/>
        <a:p>
          <a:r>
            <a:rPr lang="en-US" smtClean="0">
              <a:solidFill>
                <a:schemeClr val="bg2">
                  <a:lumMod val="50000"/>
                </a:schemeClr>
              </a:solidFill>
              <a:latin typeface="Chivo Light" panose="020B0604020202020204" charset="0"/>
            </a:rPr>
            <a:t>Exception: If serving </a:t>
          </a:r>
          <a:r>
            <a:rPr lang="en-US" b="1" smtClean="0">
              <a:solidFill>
                <a:schemeClr val="bg2">
                  <a:lumMod val="50000"/>
                </a:schemeClr>
              </a:solidFill>
              <a:latin typeface="Chivo Light" panose="020B0604020202020204" charset="0"/>
            </a:rPr>
            <a:t>snacks only</a:t>
          </a:r>
          <a:r>
            <a:rPr lang="en-US" smtClean="0">
              <a:solidFill>
                <a:schemeClr val="bg2">
                  <a:lumMod val="50000"/>
                </a:schemeClr>
              </a:solidFill>
              <a:latin typeface="Chivo Light" panose="020B0604020202020204" charset="0"/>
            </a:rPr>
            <a:t>, no whole grain-rich food is required, unless a grain is served</a:t>
          </a:r>
          <a:endParaRPr lang="en-US" dirty="0">
            <a:solidFill>
              <a:schemeClr val="bg2">
                <a:lumMod val="50000"/>
              </a:schemeClr>
            </a:solidFill>
            <a:latin typeface="Chivo Light" panose="020B0604020202020204" charset="0"/>
          </a:endParaRPr>
        </a:p>
      </dgm:t>
    </dgm:pt>
    <dgm:pt modelId="{6B1B32F0-6E65-4CAA-BCAA-CCB3A1933FE4}" type="parTrans" cxnId="{C6FA0D9A-70DB-4881-A78E-F11356048682}">
      <dgm:prSet/>
      <dgm:spPr/>
      <dgm:t>
        <a:bodyPr/>
        <a:lstStyle/>
        <a:p>
          <a:endParaRPr lang="en-US"/>
        </a:p>
      </dgm:t>
    </dgm:pt>
    <dgm:pt modelId="{07CB4DF6-B6D7-49C2-BD86-0BE9426526AE}" type="sibTrans" cxnId="{C6FA0D9A-70DB-4881-A78E-F11356048682}">
      <dgm:prSet/>
      <dgm:spPr/>
      <dgm:t>
        <a:bodyPr/>
        <a:lstStyle/>
        <a:p>
          <a:endParaRPr lang="en-US"/>
        </a:p>
      </dgm:t>
    </dgm:pt>
    <dgm:pt modelId="{1381E4BC-6517-4BE2-95FD-43714BE022AE}" type="pres">
      <dgm:prSet presAssocID="{C6EAFECC-0A33-4644-99C3-B90B8CBA1BF0}" presName="outerComposite" presStyleCnt="0">
        <dgm:presLayoutVars>
          <dgm:chMax val="5"/>
          <dgm:dir/>
          <dgm:resizeHandles val="exact"/>
        </dgm:presLayoutVars>
      </dgm:prSet>
      <dgm:spPr/>
      <dgm:t>
        <a:bodyPr/>
        <a:lstStyle/>
        <a:p>
          <a:endParaRPr lang="en-US"/>
        </a:p>
      </dgm:t>
    </dgm:pt>
    <dgm:pt modelId="{DF928E29-8D08-461E-82F9-44908F69AD69}" type="pres">
      <dgm:prSet presAssocID="{C6EAFECC-0A33-4644-99C3-B90B8CBA1BF0}" presName="dummyMaxCanvas" presStyleCnt="0">
        <dgm:presLayoutVars/>
      </dgm:prSet>
      <dgm:spPr/>
      <dgm:t>
        <a:bodyPr/>
        <a:lstStyle/>
        <a:p>
          <a:endParaRPr lang="en-US"/>
        </a:p>
      </dgm:t>
    </dgm:pt>
    <dgm:pt modelId="{AFC713A0-A56B-4B97-B8F8-6A37003EADE0}" type="pres">
      <dgm:prSet presAssocID="{C6EAFECC-0A33-4644-99C3-B90B8CBA1BF0}" presName="ThreeNodes_1" presStyleLbl="node1" presStyleIdx="0" presStyleCnt="3">
        <dgm:presLayoutVars>
          <dgm:bulletEnabled val="1"/>
        </dgm:presLayoutVars>
      </dgm:prSet>
      <dgm:spPr/>
      <dgm:t>
        <a:bodyPr/>
        <a:lstStyle/>
        <a:p>
          <a:endParaRPr lang="en-US"/>
        </a:p>
      </dgm:t>
    </dgm:pt>
    <dgm:pt modelId="{7DCBDCB1-2EF1-43A5-8EE4-C909DB81493B}" type="pres">
      <dgm:prSet presAssocID="{C6EAFECC-0A33-4644-99C3-B90B8CBA1BF0}" presName="ThreeNodes_2" presStyleLbl="node1" presStyleIdx="1" presStyleCnt="3">
        <dgm:presLayoutVars>
          <dgm:bulletEnabled val="1"/>
        </dgm:presLayoutVars>
      </dgm:prSet>
      <dgm:spPr/>
      <dgm:t>
        <a:bodyPr/>
        <a:lstStyle/>
        <a:p>
          <a:endParaRPr lang="en-US"/>
        </a:p>
      </dgm:t>
    </dgm:pt>
    <dgm:pt modelId="{788C050F-B564-4E07-BCC0-30C0D5F72079}" type="pres">
      <dgm:prSet presAssocID="{C6EAFECC-0A33-4644-99C3-B90B8CBA1BF0}" presName="ThreeNodes_3" presStyleLbl="node1" presStyleIdx="2" presStyleCnt="3">
        <dgm:presLayoutVars>
          <dgm:bulletEnabled val="1"/>
        </dgm:presLayoutVars>
      </dgm:prSet>
      <dgm:spPr/>
      <dgm:t>
        <a:bodyPr/>
        <a:lstStyle/>
        <a:p>
          <a:endParaRPr lang="en-US"/>
        </a:p>
      </dgm:t>
    </dgm:pt>
    <dgm:pt modelId="{972FB921-8852-4F1A-A111-5C953CF5CCB2}" type="pres">
      <dgm:prSet presAssocID="{C6EAFECC-0A33-4644-99C3-B90B8CBA1BF0}" presName="ThreeConn_1-2" presStyleLbl="fgAccFollowNode1" presStyleIdx="0" presStyleCnt="2">
        <dgm:presLayoutVars>
          <dgm:bulletEnabled val="1"/>
        </dgm:presLayoutVars>
      </dgm:prSet>
      <dgm:spPr/>
      <dgm:t>
        <a:bodyPr/>
        <a:lstStyle/>
        <a:p>
          <a:endParaRPr lang="en-US"/>
        </a:p>
      </dgm:t>
    </dgm:pt>
    <dgm:pt modelId="{5611CC7D-AB09-4255-9440-E5AA39B7FDCC}" type="pres">
      <dgm:prSet presAssocID="{C6EAFECC-0A33-4644-99C3-B90B8CBA1BF0}" presName="ThreeConn_2-3" presStyleLbl="fgAccFollowNode1" presStyleIdx="1" presStyleCnt="2">
        <dgm:presLayoutVars>
          <dgm:bulletEnabled val="1"/>
        </dgm:presLayoutVars>
      </dgm:prSet>
      <dgm:spPr/>
      <dgm:t>
        <a:bodyPr/>
        <a:lstStyle/>
        <a:p>
          <a:endParaRPr lang="en-US"/>
        </a:p>
      </dgm:t>
    </dgm:pt>
    <dgm:pt modelId="{84CE1D3C-BA62-4CFB-9A3F-EC20491B7BC6}" type="pres">
      <dgm:prSet presAssocID="{C6EAFECC-0A33-4644-99C3-B90B8CBA1BF0}" presName="ThreeNodes_1_text" presStyleLbl="node1" presStyleIdx="2" presStyleCnt="3">
        <dgm:presLayoutVars>
          <dgm:bulletEnabled val="1"/>
        </dgm:presLayoutVars>
      </dgm:prSet>
      <dgm:spPr/>
      <dgm:t>
        <a:bodyPr/>
        <a:lstStyle/>
        <a:p>
          <a:endParaRPr lang="en-US"/>
        </a:p>
      </dgm:t>
    </dgm:pt>
    <dgm:pt modelId="{65AA9EE0-D826-49F6-B682-B738FA73E49F}" type="pres">
      <dgm:prSet presAssocID="{C6EAFECC-0A33-4644-99C3-B90B8CBA1BF0}" presName="ThreeNodes_2_text" presStyleLbl="node1" presStyleIdx="2" presStyleCnt="3">
        <dgm:presLayoutVars>
          <dgm:bulletEnabled val="1"/>
        </dgm:presLayoutVars>
      </dgm:prSet>
      <dgm:spPr/>
      <dgm:t>
        <a:bodyPr/>
        <a:lstStyle/>
        <a:p>
          <a:endParaRPr lang="en-US"/>
        </a:p>
      </dgm:t>
    </dgm:pt>
    <dgm:pt modelId="{40F264D1-EF8B-460E-88A6-B3BEA6CBA41F}" type="pres">
      <dgm:prSet presAssocID="{C6EAFECC-0A33-4644-99C3-B90B8CBA1BF0}" presName="ThreeNodes_3_text" presStyleLbl="node1" presStyleIdx="2" presStyleCnt="3">
        <dgm:presLayoutVars>
          <dgm:bulletEnabled val="1"/>
        </dgm:presLayoutVars>
      </dgm:prSet>
      <dgm:spPr/>
      <dgm:t>
        <a:bodyPr/>
        <a:lstStyle/>
        <a:p>
          <a:endParaRPr lang="en-US"/>
        </a:p>
      </dgm:t>
    </dgm:pt>
  </dgm:ptLst>
  <dgm:cxnLst>
    <dgm:cxn modelId="{A192F1DF-D8AE-46CF-851D-67A71184D856}" type="presOf" srcId="{87F1BB7E-90AD-4D11-86F4-5BB79B1672E6}" destId="{84CE1D3C-BA62-4CFB-9A3F-EC20491B7BC6}" srcOrd="1" destOrd="0" presId="urn:microsoft.com/office/officeart/2005/8/layout/vProcess5"/>
    <dgm:cxn modelId="{D4ADDA08-9E41-4651-9932-43B2D46EEA10}" type="presOf" srcId="{C72FEAD2-2428-43F2-B344-0D473200CC1B}" destId="{40F264D1-EF8B-460E-88A6-B3BEA6CBA41F}" srcOrd="1" destOrd="0" presId="urn:microsoft.com/office/officeart/2005/8/layout/vProcess5"/>
    <dgm:cxn modelId="{C6FA0D9A-70DB-4881-A78E-F11356048682}" srcId="{C6EAFECC-0A33-4644-99C3-B90B8CBA1BF0}" destId="{C72FEAD2-2428-43F2-B344-0D473200CC1B}" srcOrd="2" destOrd="0" parTransId="{6B1B32F0-6E65-4CAA-BCAA-CCB3A1933FE4}" sibTransId="{07CB4DF6-B6D7-49C2-BD86-0BE9426526AE}"/>
    <dgm:cxn modelId="{CC89673E-6DA8-46A1-8E5F-1B06212B13DE}" type="presOf" srcId="{D8CEA123-C065-4EC0-A531-3B317A32576E}" destId="{5611CC7D-AB09-4255-9440-E5AA39B7FDCC}" srcOrd="0" destOrd="0" presId="urn:microsoft.com/office/officeart/2005/8/layout/vProcess5"/>
    <dgm:cxn modelId="{F5F82C03-E232-4DDB-A9F7-B62F90EF27B4}" type="presOf" srcId="{87F1BB7E-90AD-4D11-86F4-5BB79B1672E6}" destId="{AFC713A0-A56B-4B97-B8F8-6A37003EADE0}" srcOrd="0" destOrd="0" presId="urn:microsoft.com/office/officeart/2005/8/layout/vProcess5"/>
    <dgm:cxn modelId="{21C18A00-A89B-42BD-8D0E-CCBE2AAC1D7B}" type="presOf" srcId="{C6EAFECC-0A33-4644-99C3-B90B8CBA1BF0}" destId="{1381E4BC-6517-4BE2-95FD-43714BE022AE}" srcOrd="0" destOrd="0" presId="urn:microsoft.com/office/officeart/2005/8/layout/vProcess5"/>
    <dgm:cxn modelId="{F457079C-2E4B-4553-BAAD-0301E2A10CBA}" type="presOf" srcId="{C72FEAD2-2428-43F2-B344-0D473200CC1B}" destId="{788C050F-B564-4E07-BCC0-30C0D5F72079}" srcOrd="0" destOrd="0" presId="urn:microsoft.com/office/officeart/2005/8/layout/vProcess5"/>
    <dgm:cxn modelId="{B80429D0-467F-4028-B8A9-6B9233E79CC4}" type="presOf" srcId="{870E3C2E-E86A-4079-8356-3FE271EBF994}" destId="{972FB921-8852-4F1A-A111-5C953CF5CCB2}" srcOrd="0" destOrd="0" presId="urn:microsoft.com/office/officeart/2005/8/layout/vProcess5"/>
    <dgm:cxn modelId="{E8C97529-D244-41B0-8F69-A0D36BA93123}" type="presOf" srcId="{CB6FFF0E-8CC9-45AE-92C0-87B252EA07BB}" destId="{7DCBDCB1-2EF1-43A5-8EE4-C909DB81493B}" srcOrd="0" destOrd="0" presId="urn:microsoft.com/office/officeart/2005/8/layout/vProcess5"/>
    <dgm:cxn modelId="{D0042D9C-C033-459D-841C-FFD87F1D71C0}" srcId="{C6EAFECC-0A33-4644-99C3-B90B8CBA1BF0}" destId="{CB6FFF0E-8CC9-45AE-92C0-87B252EA07BB}" srcOrd="1" destOrd="0" parTransId="{10A00EC2-1123-4FCF-BC6E-F583039FE784}" sibTransId="{D8CEA123-C065-4EC0-A531-3B317A32576E}"/>
    <dgm:cxn modelId="{BA0EF904-3F9F-46E3-AD23-5DF5B93EF495}" srcId="{C6EAFECC-0A33-4644-99C3-B90B8CBA1BF0}" destId="{87F1BB7E-90AD-4D11-86F4-5BB79B1672E6}" srcOrd="0" destOrd="0" parTransId="{D4501489-562D-4B2F-8956-5D0270956824}" sibTransId="{870E3C2E-E86A-4079-8356-3FE271EBF994}"/>
    <dgm:cxn modelId="{1A29B329-0B9F-4DD9-8ADE-0FE7A15F7F68}" type="presOf" srcId="{CB6FFF0E-8CC9-45AE-92C0-87B252EA07BB}" destId="{65AA9EE0-D826-49F6-B682-B738FA73E49F}" srcOrd="1" destOrd="0" presId="urn:microsoft.com/office/officeart/2005/8/layout/vProcess5"/>
    <dgm:cxn modelId="{4D62BBDF-8A25-4168-B7B7-AF1F7CB43FCB}" type="presParOf" srcId="{1381E4BC-6517-4BE2-95FD-43714BE022AE}" destId="{DF928E29-8D08-461E-82F9-44908F69AD69}" srcOrd="0" destOrd="0" presId="urn:microsoft.com/office/officeart/2005/8/layout/vProcess5"/>
    <dgm:cxn modelId="{3244D59B-8C43-47C2-8812-05FC190CF324}" type="presParOf" srcId="{1381E4BC-6517-4BE2-95FD-43714BE022AE}" destId="{AFC713A0-A56B-4B97-B8F8-6A37003EADE0}" srcOrd="1" destOrd="0" presId="urn:microsoft.com/office/officeart/2005/8/layout/vProcess5"/>
    <dgm:cxn modelId="{434AD5C5-EB05-4E38-9290-AB4C3EF537AC}" type="presParOf" srcId="{1381E4BC-6517-4BE2-95FD-43714BE022AE}" destId="{7DCBDCB1-2EF1-43A5-8EE4-C909DB81493B}" srcOrd="2" destOrd="0" presId="urn:microsoft.com/office/officeart/2005/8/layout/vProcess5"/>
    <dgm:cxn modelId="{04A82514-7412-4B2F-8067-1F682E2CB91C}" type="presParOf" srcId="{1381E4BC-6517-4BE2-95FD-43714BE022AE}" destId="{788C050F-B564-4E07-BCC0-30C0D5F72079}" srcOrd="3" destOrd="0" presId="urn:microsoft.com/office/officeart/2005/8/layout/vProcess5"/>
    <dgm:cxn modelId="{CC2A28C9-E7A4-4A81-B9AD-C7BDA64EF56D}" type="presParOf" srcId="{1381E4BC-6517-4BE2-95FD-43714BE022AE}" destId="{972FB921-8852-4F1A-A111-5C953CF5CCB2}" srcOrd="4" destOrd="0" presId="urn:microsoft.com/office/officeart/2005/8/layout/vProcess5"/>
    <dgm:cxn modelId="{BD9F7509-E293-4F89-8850-5D5069277B35}" type="presParOf" srcId="{1381E4BC-6517-4BE2-95FD-43714BE022AE}" destId="{5611CC7D-AB09-4255-9440-E5AA39B7FDCC}" srcOrd="5" destOrd="0" presId="urn:microsoft.com/office/officeart/2005/8/layout/vProcess5"/>
    <dgm:cxn modelId="{543CB970-FCDA-4AA5-8872-F114CE0A6F23}" type="presParOf" srcId="{1381E4BC-6517-4BE2-95FD-43714BE022AE}" destId="{84CE1D3C-BA62-4CFB-9A3F-EC20491B7BC6}" srcOrd="6" destOrd="0" presId="urn:microsoft.com/office/officeart/2005/8/layout/vProcess5"/>
    <dgm:cxn modelId="{C7C03690-C2E5-4C7F-A6AA-17A6ED7690DE}" type="presParOf" srcId="{1381E4BC-6517-4BE2-95FD-43714BE022AE}" destId="{65AA9EE0-D826-49F6-B682-B738FA73E49F}" srcOrd="7" destOrd="0" presId="urn:microsoft.com/office/officeart/2005/8/layout/vProcess5"/>
    <dgm:cxn modelId="{FC8AC6D9-E29B-49BE-A709-46719363A886}" type="presParOf" srcId="{1381E4BC-6517-4BE2-95FD-43714BE022AE}" destId="{40F264D1-EF8B-460E-88A6-B3BEA6CBA41F}"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323354-FDDE-4962-B22F-C0DE8BEBF399}" type="doc">
      <dgm:prSet loTypeId="urn:microsoft.com/office/officeart/2008/layout/HexagonCluster" loCatId="picture" qsTypeId="urn:microsoft.com/office/officeart/2005/8/quickstyle/3d4" qsCatId="3D" csTypeId="urn:microsoft.com/office/officeart/2005/8/colors/colorful5" csCatId="colorful" phldr="1"/>
      <dgm:spPr/>
      <dgm:t>
        <a:bodyPr/>
        <a:lstStyle/>
        <a:p>
          <a:endParaRPr lang="en-US"/>
        </a:p>
      </dgm:t>
    </dgm:pt>
    <dgm:pt modelId="{D7AEC7FF-2AB0-4746-9FA5-E781AB2D50BA}">
      <dgm:prSet phldrT="[Text]" custT="1"/>
      <dgm:spPr/>
      <dgm:t>
        <a:bodyPr/>
        <a:lstStyle/>
        <a:p>
          <a:r>
            <a:rPr lang="en-US" sz="1800" b="1" dirty="0" smtClean="0">
              <a:effectLst>
                <a:outerShdw blurRad="38100" dist="38100" dir="2700000" algn="tl">
                  <a:srgbClr val="000000">
                    <a:alpha val="43137"/>
                  </a:srgbClr>
                </a:outerShdw>
              </a:effectLst>
              <a:latin typeface="Chivo Light" panose="020B0604020202020204" charset="0"/>
            </a:rPr>
            <a:t>Yogurt</a:t>
          </a:r>
          <a:endParaRPr lang="en-US" sz="1800" b="1" dirty="0">
            <a:effectLst>
              <a:outerShdw blurRad="38100" dist="38100" dir="2700000" algn="tl">
                <a:srgbClr val="000000">
                  <a:alpha val="43137"/>
                </a:srgbClr>
              </a:outerShdw>
            </a:effectLst>
            <a:latin typeface="Chivo Light" panose="020B0604020202020204" charset="0"/>
          </a:endParaRPr>
        </a:p>
      </dgm:t>
    </dgm:pt>
    <dgm:pt modelId="{5046C6A2-6E09-4628-941A-1DFF76106D5E}" type="parTrans" cxnId="{F7D3D4D1-EE99-4A93-9223-630CB045ABBE}">
      <dgm:prSet/>
      <dgm:spPr/>
      <dgm:t>
        <a:bodyPr/>
        <a:lstStyle/>
        <a:p>
          <a:endParaRPr lang="en-US"/>
        </a:p>
      </dgm:t>
    </dgm:pt>
    <dgm:pt modelId="{A5BFD0A6-DD31-4FEC-B16A-8EB12EA4397A}" type="sibTrans" cxnId="{F7D3D4D1-EE99-4A93-9223-630CB045ABBE}">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15000" b="-15000"/>
          </a:stretch>
        </a:blipFill>
      </dgm:spPr>
      <dgm:t>
        <a:bodyPr/>
        <a:lstStyle/>
        <a:p>
          <a:endParaRPr lang="en-US"/>
        </a:p>
      </dgm:t>
    </dgm:pt>
    <dgm:pt modelId="{7C11F3E0-863A-4C28-9E2D-DBE59928D89A}">
      <dgm:prSet phldrT="[Text]" custT="1"/>
      <dgm:spPr/>
      <dgm:t>
        <a:bodyPr/>
        <a:lstStyle/>
        <a:p>
          <a:r>
            <a:rPr lang="en-US" sz="1800" b="1" dirty="0" smtClean="0">
              <a:effectLst>
                <a:outerShdw blurRad="38100" dist="38100" dir="2700000" algn="tl">
                  <a:srgbClr val="000000">
                    <a:alpha val="43137"/>
                  </a:srgbClr>
                </a:outerShdw>
              </a:effectLst>
              <a:latin typeface="Chivo Light" panose="020B0604020202020204" charset="0"/>
            </a:rPr>
            <a:t>Cheese</a:t>
          </a:r>
          <a:endParaRPr lang="en-US" sz="1800" b="1" dirty="0">
            <a:effectLst>
              <a:outerShdw blurRad="38100" dist="38100" dir="2700000" algn="tl">
                <a:srgbClr val="000000">
                  <a:alpha val="43137"/>
                </a:srgbClr>
              </a:outerShdw>
            </a:effectLst>
            <a:latin typeface="Chivo Light" panose="020B0604020202020204" charset="0"/>
          </a:endParaRPr>
        </a:p>
      </dgm:t>
    </dgm:pt>
    <dgm:pt modelId="{6D0484B9-2DD8-4804-BDBB-D7B25D3893A4}" type="parTrans" cxnId="{67AAA6D7-9AAA-49AD-AF22-850A7EA681DB}">
      <dgm:prSet/>
      <dgm:spPr/>
      <dgm:t>
        <a:bodyPr/>
        <a:lstStyle/>
        <a:p>
          <a:endParaRPr lang="en-US"/>
        </a:p>
      </dgm:t>
    </dgm:pt>
    <dgm:pt modelId="{6899351A-39DE-4792-9A0C-F6355C721DFA}" type="sibTrans" cxnId="{67AAA6D7-9AAA-49AD-AF22-850A7EA681DB}">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771F0A2E-A57C-42F8-A146-0A7ED0B152C6}">
      <dgm:prSet phldrT="[Text]" custT="1"/>
      <dgm:spPr/>
      <dgm:t>
        <a:bodyPr/>
        <a:lstStyle/>
        <a:p>
          <a:r>
            <a:rPr lang="en-US" sz="1800" b="1" dirty="0" smtClean="0">
              <a:effectLst>
                <a:outerShdw blurRad="38100" dist="38100" dir="2700000" algn="tl">
                  <a:srgbClr val="000000">
                    <a:alpha val="43137"/>
                  </a:srgbClr>
                </a:outerShdw>
              </a:effectLst>
              <a:latin typeface="Chivo Light" panose="020B0604020202020204" charset="0"/>
            </a:rPr>
            <a:t>Whole eggs</a:t>
          </a:r>
          <a:endParaRPr lang="en-US" sz="1800" b="1" dirty="0">
            <a:effectLst>
              <a:outerShdw blurRad="38100" dist="38100" dir="2700000" algn="tl">
                <a:srgbClr val="000000">
                  <a:alpha val="43137"/>
                </a:srgbClr>
              </a:outerShdw>
            </a:effectLst>
            <a:latin typeface="Chivo Light" panose="020B0604020202020204" charset="0"/>
          </a:endParaRPr>
        </a:p>
      </dgm:t>
    </dgm:pt>
    <dgm:pt modelId="{2401C636-3EE7-435E-8526-F75FEF328086}" type="parTrans" cxnId="{C25BB060-931C-430A-BEE5-CCB101679231}">
      <dgm:prSet/>
      <dgm:spPr/>
      <dgm:t>
        <a:bodyPr/>
        <a:lstStyle/>
        <a:p>
          <a:endParaRPr lang="en-US"/>
        </a:p>
      </dgm:t>
    </dgm:pt>
    <dgm:pt modelId="{ECF5F030-E616-4B75-BEC9-3B9D701217DC}" type="sibTrans" cxnId="{C25BB060-931C-430A-BEE5-CCB101679231}">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7BE23837-D2C6-43E7-B2CA-923C4E44D603}">
      <dgm:prSet phldrT="[Text]" custT="1"/>
      <dgm:spPr/>
      <dgm:t>
        <a:bodyPr/>
        <a:lstStyle/>
        <a:p>
          <a:r>
            <a:rPr lang="en-US" sz="1800" b="1" dirty="0" smtClean="0">
              <a:effectLst>
                <a:outerShdw blurRad="38100" dist="38100" dir="2700000" algn="tl">
                  <a:srgbClr val="000000">
                    <a:alpha val="43137"/>
                  </a:srgbClr>
                </a:outerShdw>
              </a:effectLst>
              <a:latin typeface="Chivo Light" panose="020B0604020202020204" charset="0"/>
            </a:rPr>
            <a:t>Beans</a:t>
          </a:r>
          <a:endParaRPr lang="en-US" sz="1800" b="1" dirty="0">
            <a:effectLst>
              <a:outerShdw blurRad="38100" dist="38100" dir="2700000" algn="tl">
                <a:srgbClr val="000000">
                  <a:alpha val="43137"/>
                </a:srgbClr>
              </a:outerShdw>
            </a:effectLst>
            <a:latin typeface="Chivo Light" panose="020B0604020202020204" charset="0"/>
          </a:endParaRPr>
        </a:p>
      </dgm:t>
    </dgm:pt>
    <dgm:pt modelId="{08BF2172-F554-44E2-9AF3-2F020FE1B787}" type="parTrans" cxnId="{5BB91C06-D7B2-46AE-97EA-DCF010884646}">
      <dgm:prSet/>
      <dgm:spPr/>
      <dgm:t>
        <a:bodyPr/>
        <a:lstStyle/>
        <a:p>
          <a:endParaRPr lang="en-US"/>
        </a:p>
      </dgm:t>
    </dgm:pt>
    <dgm:pt modelId="{3CDCC411-A56C-4EED-A0E9-E3BCA3E92923}" type="sibTrans" cxnId="{5BB91C06-D7B2-46AE-97EA-DCF010884646}">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5C41EAE3-4978-4647-BFE8-4E48A3C77F37}">
      <dgm:prSet phldrT="[Text]" custT="1"/>
      <dgm:spPr/>
      <dgm:t>
        <a:bodyPr/>
        <a:lstStyle/>
        <a:p>
          <a:r>
            <a:rPr lang="en-US" sz="1800" b="1" dirty="0" smtClean="0">
              <a:effectLst>
                <a:outerShdw blurRad="38100" dist="38100" dir="2700000" algn="tl">
                  <a:srgbClr val="000000">
                    <a:alpha val="43137"/>
                  </a:srgbClr>
                </a:outerShdw>
              </a:effectLst>
              <a:latin typeface="Chivo Light" panose="020B0604020202020204" charset="0"/>
            </a:rPr>
            <a:t>Tofu</a:t>
          </a:r>
          <a:endParaRPr lang="en-US" sz="1800" b="1" dirty="0">
            <a:effectLst>
              <a:outerShdw blurRad="38100" dist="38100" dir="2700000" algn="tl">
                <a:srgbClr val="000000">
                  <a:alpha val="43137"/>
                </a:srgbClr>
              </a:outerShdw>
            </a:effectLst>
            <a:latin typeface="Chivo Light" panose="020B0604020202020204" charset="0"/>
          </a:endParaRPr>
        </a:p>
      </dgm:t>
    </dgm:pt>
    <dgm:pt modelId="{B509B17A-603F-425B-82B5-B9A779EFB721}" type="parTrans" cxnId="{5922D0DF-D32F-4957-AC21-8E79B0489DF4}">
      <dgm:prSet/>
      <dgm:spPr/>
      <dgm:t>
        <a:bodyPr/>
        <a:lstStyle/>
        <a:p>
          <a:endParaRPr lang="en-US"/>
        </a:p>
      </dgm:t>
    </dgm:pt>
    <dgm:pt modelId="{428C086A-352F-4E88-9897-165AE4B90548}" type="sibTrans" cxnId="{5922D0DF-D32F-4957-AC21-8E79B0489DF4}">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95B05D60-74A1-4763-A89E-061A1456BCB7}" type="pres">
      <dgm:prSet presAssocID="{BE323354-FDDE-4962-B22F-C0DE8BEBF399}" presName="Name0" presStyleCnt="0">
        <dgm:presLayoutVars>
          <dgm:chMax val="21"/>
          <dgm:chPref val="21"/>
        </dgm:presLayoutVars>
      </dgm:prSet>
      <dgm:spPr/>
      <dgm:t>
        <a:bodyPr/>
        <a:lstStyle/>
        <a:p>
          <a:endParaRPr lang="en-US"/>
        </a:p>
      </dgm:t>
    </dgm:pt>
    <dgm:pt modelId="{BA1D2593-DBD0-4C8D-AF0D-A518D76F92A1}" type="pres">
      <dgm:prSet presAssocID="{5C41EAE3-4978-4647-BFE8-4E48A3C77F37}" presName="text1" presStyleCnt="0"/>
      <dgm:spPr/>
    </dgm:pt>
    <dgm:pt modelId="{3F34521E-A241-434A-BC48-0A82A473103D}" type="pres">
      <dgm:prSet presAssocID="{5C41EAE3-4978-4647-BFE8-4E48A3C77F37}" presName="textRepeatNode" presStyleLbl="alignNode1" presStyleIdx="0" presStyleCnt="5">
        <dgm:presLayoutVars>
          <dgm:chMax val="0"/>
          <dgm:chPref val="0"/>
          <dgm:bulletEnabled val="1"/>
        </dgm:presLayoutVars>
      </dgm:prSet>
      <dgm:spPr/>
      <dgm:t>
        <a:bodyPr/>
        <a:lstStyle/>
        <a:p>
          <a:endParaRPr lang="en-US"/>
        </a:p>
      </dgm:t>
    </dgm:pt>
    <dgm:pt modelId="{CB067E6D-5E1C-46C9-B460-03076B74271D}" type="pres">
      <dgm:prSet presAssocID="{5C41EAE3-4978-4647-BFE8-4E48A3C77F37}" presName="textaccent1" presStyleCnt="0"/>
      <dgm:spPr/>
    </dgm:pt>
    <dgm:pt modelId="{2E1697F9-8AC5-4B24-84DC-2ABAF63DC4BF}" type="pres">
      <dgm:prSet presAssocID="{5C41EAE3-4978-4647-BFE8-4E48A3C77F37}" presName="accentRepeatNode" presStyleLbl="solidAlignAcc1" presStyleIdx="0" presStyleCnt="10"/>
      <dgm:spPr/>
    </dgm:pt>
    <dgm:pt modelId="{0677BF06-D678-4F43-B880-31FC4BC864D0}" type="pres">
      <dgm:prSet presAssocID="{428C086A-352F-4E88-9897-165AE4B90548}" presName="image1" presStyleCnt="0"/>
      <dgm:spPr/>
    </dgm:pt>
    <dgm:pt modelId="{29261BA7-6A2E-4300-819A-6B1F53AD8AF0}" type="pres">
      <dgm:prSet presAssocID="{428C086A-352F-4E88-9897-165AE4B90548}" presName="imageRepeatNode" presStyleLbl="alignAcc1" presStyleIdx="0" presStyleCnt="5"/>
      <dgm:spPr/>
      <dgm:t>
        <a:bodyPr/>
        <a:lstStyle/>
        <a:p>
          <a:endParaRPr lang="en-US"/>
        </a:p>
      </dgm:t>
    </dgm:pt>
    <dgm:pt modelId="{D13BB9F2-F47A-477A-A59D-BCE2A0E2AE71}" type="pres">
      <dgm:prSet presAssocID="{428C086A-352F-4E88-9897-165AE4B90548}" presName="imageaccent1" presStyleCnt="0"/>
      <dgm:spPr/>
    </dgm:pt>
    <dgm:pt modelId="{2EA6A502-6D08-4306-8576-DE244141ABB4}" type="pres">
      <dgm:prSet presAssocID="{428C086A-352F-4E88-9897-165AE4B90548}" presName="accentRepeatNode" presStyleLbl="solidAlignAcc1" presStyleIdx="1" presStyleCnt="10"/>
      <dgm:spPr/>
    </dgm:pt>
    <dgm:pt modelId="{BA3D03C1-95E2-4274-B30B-9F8D9BB1D77B}" type="pres">
      <dgm:prSet presAssocID="{D7AEC7FF-2AB0-4746-9FA5-E781AB2D50BA}" presName="text2" presStyleCnt="0"/>
      <dgm:spPr/>
    </dgm:pt>
    <dgm:pt modelId="{3CA80648-70B2-4ADE-A63F-6D43C5B2C96A}" type="pres">
      <dgm:prSet presAssocID="{D7AEC7FF-2AB0-4746-9FA5-E781AB2D50BA}" presName="textRepeatNode" presStyleLbl="alignNode1" presStyleIdx="1" presStyleCnt="5">
        <dgm:presLayoutVars>
          <dgm:chMax val="0"/>
          <dgm:chPref val="0"/>
          <dgm:bulletEnabled val="1"/>
        </dgm:presLayoutVars>
      </dgm:prSet>
      <dgm:spPr/>
      <dgm:t>
        <a:bodyPr/>
        <a:lstStyle/>
        <a:p>
          <a:endParaRPr lang="en-US"/>
        </a:p>
      </dgm:t>
    </dgm:pt>
    <dgm:pt modelId="{DBFF34AC-797A-4036-84A0-DC43F67C969F}" type="pres">
      <dgm:prSet presAssocID="{D7AEC7FF-2AB0-4746-9FA5-E781AB2D50BA}" presName="textaccent2" presStyleCnt="0"/>
      <dgm:spPr/>
    </dgm:pt>
    <dgm:pt modelId="{2F1D2DF2-60F2-4759-A12B-7DD976B431D8}" type="pres">
      <dgm:prSet presAssocID="{D7AEC7FF-2AB0-4746-9FA5-E781AB2D50BA}" presName="accentRepeatNode" presStyleLbl="solidAlignAcc1" presStyleIdx="2" presStyleCnt="10"/>
      <dgm:spPr/>
    </dgm:pt>
    <dgm:pt modelId="{DE3F5F5E-3305-46C7-9A3D-8B3A6BDF8E7B}" type="pres">
      <dgm:prSet presAssocID="{A5BFD0A6-DD31-4FEC-B16A-8EB12EA4397A}" presName="image2" presStyleCnt="0"/>
      <dgm:spPr/>
    </dgm:pt>
    <dgm:pt modelId="{EDBE88FB-D02B-4A8B-AFB7-B7BE10AD88D2}" type="pres">
      <dgm:prSet presAssocID="{A5BFD0A6-DD31-4FEC-B16A-8EB12EA4397A}" presName="imageRepeatNode" presStyleLbl="alignAcc1" presStyleIdx="1" presStyleCnt="5"/>
      <dgm:spPr/>
      <dgm:t>
        <a:bodyPr/>
        <a:lstStyle/>
        <a:p>
          <a:endParaRPr lang="en-US"/>
        </a:p>
      </dgm:t>
    </dgm:pt>
    <dgm:pt modelId="{7B175D32-DA1D-4954-BF13-A501F7F22890}" type="pres">
      <dgm:prSet presAssocID="{A5BFD0A6-DD31-4FEC-B16A-8EB12EA4397A}" presName="imageaccent2" presStyleCnt="0"/>
      <dgm:spPr/>
    </dgm:pt>
    <dgm:pt modelId="{DF80AEE1-4158-4F2B-BA48-25D016FC4EC6}" type="pres">
      <dgm:prSet presAssocID="{A5BFD0A6-DD31-4FEC-B16A-8EB12EA4397A}" presName="accentRepeatNode" presStyleLbl="solidAlignAcc1" presStyleIdx="3" presStyleCnt="10"/>
      <dgm:spPr/>
    </dgm:pt>
    <dgm:pt modelId="{FA4A89DF-B19C-44A0-85A1-10FD0BD7E856}" type="pres">
      <dgm:prSet presAssocID="{7C11F3E0-863A-4C28-9E2D-DBE59928D89A}" presName="text3" presStyleCnt="0"/>
      <dgm:spPr/>
    </dgm:pt>
    <dgm:pt modelId="{B4F3E592-878D-4991-81C6-516EBE39EB6B}" type="pres">
      <dgm:prSet presAssocID="{7C11F3E0-863A-4C28-9E2D-DBE59928D89A}" presName="textRepeatNode" presStyleLbl="alignNode1" presStyleIdx="2" presStyleCnt="5">
        <dgm:presLayoutVars>
          <dgm:chMax val="0"/>
          <dgm:chPref val="0"/>
          <dgm:bulletEnabled val="1"/>
        </dgm:presLayoutVars>
      </dgm:prSet>
      <dgm:spPr/>
      <dgm:t>
        <a:bodyPr/>
        <a:lstStyle/>
        <a:p>
          <a:endParaRPr lang="en-US"/>
        </a:p>
      </dgm:t>
    </dgm:pt>
    <dgm:pt modelId="{75A3479E-E3C4-4D1C-8366-AADD558796C4}" type="pres">
      <dgm:prSet presAssocID="{7C11F3E0-863A-4C28-9E2D-DBE59928D89A}" presName="textaccent3" presStyleCnt="0"/>
      <dgm:spPr/>
    </dgm:pt>
    <dgm:pt modelId="{1D9974F5-4CD7-49F0-B0B0-E3BA420FAAC1}" type="pres">
      <dgm:prSet presAssocID="{7C11F3E0-863A-4C28-9E2D-DBE59928D89A}" presName="accentRepeatNode" presStyleLbl="solidAlignAcc1" presStyleIdx="4" presStyleCnt="10"/>
      <dgm:spPr/>
    </dgm:pt>
    <dgm:pt modelId="{47361867-BF17-4ED4-8A20-1CD62A8E900B}" type="pres">
      <dgm:prSet presAssocID="{6899351A-39DE-4792-9A0C-F6355C721DFA}" presName="image3" presStyleCnt="0"/>
      <dgm:spPr/>
    </dgm:pt>
    <dgm:pt modelId="{4B9882C2-5BC5-4AFD-9AFA-991609FCF756}" type="pres">
      <dgm:prSet presAssocID="{6899351A-39DE-4792-9A0C-F6355C721DFA}" presName="imageRepeatNode" presStyleLbl="alignAcc1" presStyleIdx="2" presStyleCnt="5"/>
      <dgm:spPr/>
      <dgm:t>
        <a:bodyPr/>
        <a:lstStyle/>
        <a:p>
          <a:endParaRPr lang="en-US"/>
        </a:p>
      </dgm:t>
    </dgm:pt>
    <dgm:pt modelId="{1B0EDA7E-D019-4C9D-863F-EB51C78C52C6}" type="pres">
      <dgm:prSet presAssocID="{6899351A-39DE-4792-9A0C-F6355C721DFA}" presName="imageaccent3" presStyleCnt="0"/>
      <dgm:spPr/>
    </dgm:pt>
    <dgm:pt modelId="{EF79A6B0-2F6B-47AC-A01C-808685C54622}" type="pres">
      <dgm:prSet presAssocID="{6899351A-39DE-4792-9A0C-F6355C721DFA}" presName="accentRepeatNode" presStyleLbl="solidAlignAcc1" presStyleIdx="5" presStyleCnt="10"/>
      <dgm:spPr/>
    </dgm:pt>
    <dgm:pt modelId="{8C86D225-E26C-45E0-83BF-5F73ED5B5774}" type="pres">
      <dgm:prSet presAssocID="{771F0A2E-A57C-42F8-A146-0A7ED0B152C6}" presName="text4" presStyleCnt="0"/>
      <dgm:spPr/>
    </dgm:pt>
    <dgm:pt modelId="{5F79512F-25B7-456D-B512-9038B3965626}" type="pres">
      <dgm:prSet presAssocID="{771F0A2E-A57C-42F8-A146-0A7ED0B152C6}" presName="textRepeatNode" presStyleLbl="alignNode1" presStyleIdx="3" presStyleCnt="5">
        <dgm:presLayoutVars>
          <dgm:chMax val="0"/>
          <dgm:chPref val="0"/>
          <dgm:bulletEnabled val="1"/>
        </dgm:presLayoutVars>
      </dgm:prSet>
      <dgm:spPr/>
      <dgm:t>
        <a:bodyPr/>
        <a:lstStyle/>
        <a:p>
          <a:endParaRPr lang="en-US"/>
        </a:p>
      </dgm:t>
    </dgm:pt>
    <dgm:pt modelId="{986D96D4-C708-4532-857B-63820F59EB4E}" type="pres">
      <dgm:prSet presAssocID="{771F0A2E-A57C-42F8-A146-0A7ED0B152C6}" presName="textaccent4" presStyleCnt="0"/>
      <dgm:spPr/>
    </dgm:pt>
    <dgm:pt modelId="{9B184E42-0824-4EB1-9410-6441F0242AFB}" type="pres">
      <dgm:prSet presAssocID="{771F0A2E-A57C-42F8-A146-0A7ED0B152C6}" presName="accentRepeatNode" presStyleLbl="solidAlignAcc1" presStyleIdx="6" presStyleCnt="10"/>
      <dgm:spPr/>
    </dgm:pt>
    <dgm:pt modelId="{E8B40C02-93CB-4190-BA44-3E48693D4A3B}" type="pres">
      <dgm:prSet presAssocID="{ECF5F030-E616-4B75-BEC9-3B9D701217DC}" presName="image4" presStyleCnt="0"/>
      <dgm:spPr/>
    </dgm:pt>
    <dgm:pt modelId="{0F6B8847-2759-4453-8CA4-479136356F9B}" type="pres">
      <dgm:prSet presAssocID="{ECF5F030-E616-4B75-BEC9-3B9D701217DC}" presName="imageRepeatNode" presStyleLbl="alignAcc1" presStyleIdx="3" presStyleCnt="5"/>
      <dgm:spPr/>
      <dgm:t>
        <a:bodyPr/>
        <a:lstStyle/>
        <a:p>
          <a:endParaRPr lang="en-US"/>
        </a:p>
      </dgm:t>
    </dgm:pt>
    <dgm:pt modelId="{0DF8F345-B336-43D7-9A9E-AA0866C535B2}" type="pres">
      <dgm:prSet presAssocID="{ECF5F030-E616-4B75-BEC9-3B9D701217DC}" presName="imageaccent4" presStyleCnt="0"/>
      <dgm:spPr/>
    </dgm:pt>
    <dgm:pt modelId="{6E8F63EA-7BCA-4187-9670-50508436DE5C}" type="pres">
      <dgm:prSet presAssocID="{ECF5F030-E616-4B75-BEC9-3B9D701217DC}" presName="accentRepeatNode" presStyleLbl="solidAlignAcc1" presStyleIdx="7" presStyleCnt="10"/>
      <dgm:spPr/>
    </dgm:pt>
    <dgm:pt modelId="{E05D4E0B-37D4-4CB8-B4D8-288D5DDB1FFE}" type="pres">
      <dgm:prSet presAssocID="{7BE23837-D2C6-43E7-B2CA-923C4E44D603}" presName="text5" presStyleCnt="0"/>
      <dgm:spPr/>
    </dgm:pt>
    <dgm:pt modelId="{1E20A0B5-6D9C-40A3-89A4-E6DAF7283224}" type="pres">
      <dgm:prSet presAssocID="{7BE23837-D2C6-43E7-B2CA-923C4E44D603}" presName="textRepeatNode" presStyleLbl="alignNode1" presStyleIdx="4" presStyleCnt="5">
        <dgm:presLayoutVars>
          <dgm:chMax val="0"/>
          <dgm:chPref val="0"/>
          <dgm:bulletEnabled val="1"/>
        </dgm:presLayoutVars>
      </dgm:prSet>
      <dgm:spPr/>
      <dgm:t>
        <a:bodyPr/>
        <a:lstStyle/>
        <a:p>
          <a:endParaRPr lang="en-US"/>
        </a:p>
      </dgm:t>
    </dgm:pt>
    <dgm:pt modelId="{8D58A7A1-D065-445F-92D8-945F2EFD222F}" type="pres">
      <dgm:prSet presAssocID="{7BE23837-D2C6-43E7-B2CA-923C4E44D603}" presName="textaccent5" presStyleCnt="0"/>
      <dgm:spPr/>
    </dgm:pt>
    <dgm:pt modelId="{643202D1-040C-4667-8EF6-D2803212723C}" type="pres">
      <dgm:prSet presAssocID="{7BE23837-D2C6-43E7-B2CA-923C4E44D603}" presName="accentRepeatNode" presStyleLbl="solidAlignAcc1" presStyleIdx="8" presStyleCnt="10"/>
      <dgm:spPr/>
    </dgm:pt>
    <dgm:pt modelId="{EA39ECC3-C96A-4C63-B713-F03730042AC1}" type="pres">
      <dgm:prSet presAssocID="{3CDCC411-A56C-4EED-A0E9-E3BCA3E92923}" presName="image5" presStyleCnt="0"/>
      <dgm:spPr/>
    </dgm:pt>
    <dgm:pt modelId="{3EB1A5BF-C3C6-462E-8949-3E8515A5CEF5}" type="pres">
      <dgm:prSet presAssocID="{3CDCC411-A56C-4EED-A0E9-E3BCA3E92923}" presName="imageRepeatNode" presStyleLbl="alignAcc1" presStyleIdx="4" presStyleCnt="5"/>
      <dgm:spPr/>
      <dgm:t>
        <a:bodyPr/>
        <a:lstStyle/>
        <a:p>
          <a:endParaRPr lang="en-US"/>
        </a:p>
      </dgm:t>
    </dgm:pt>
    <dgm:pt modelId="{CED8D70F-7979-4B3E-9969-37748E7FDC0B}" type="pres">
      <dgm:prSet presAssocID="{3CDCC411-A56C-4EED-A0E9-E3BCA3E92923}" presName="imageaccent5" presStyleCnt="0"/>
      <dgm:spPr/>
    </dgm:pt>
    <dgm:pt modelId="{E09C9F9A-8C25-416D-956F-04B016202A81}" type="pres">
      <dgm:prSet presAssocID="{3CDCC411-A56C-4EED-A0E9-E3BCA3E92923}" presName="accentRepeatNode" presStyleLbl="solidAlignAcc1" presStyleIdx="9" presStyleCnt="10"/>
      <dgm:spPr/>
    </dgm:pt>
  </dgm:ptLst>
  <dgm:cxnLst>
    <dgm:cxn modelId="{F7D3D4D1-EE99-4A93-9223-630CB045ABBE}" srcId="{BE323354-FDDE-4962-B22F-C0DE8BEBF399}" destId="{D7AEC7FF-2AB0-4746-9FA5-E781AB2D50BA}" srcOrd="1" destOrd="0" parTransId="{5046C6A2-6E09-4628-941A-1DFF76106D5E}" sibTransId="{A5BFD0A6-DD31-4FEC-B16A-8EB12EA4397A}"/>
    <dgm:cxn modelId="{5BB91C06-D7B2-46AE-97EA-DCF010884646}" srcId="{BE323354-FDDE-4962-B22F-C0DE8BEBF399}" destId="{7BE23837-D2C6-43E7-B2CA-923C4E44D603}" srcOrd="4" destOrd="0" parTransId="{08BF2172-F554-44E2-9AF3-2F020FE1B787}" sibTransId="{3CDCC411-A56C-4EED-A0E9-E3BCA3E92923}"/>
    <dgm:cxn modelId="{5922D0DF-D32F-4957-AC21-8E79B0489DF4}" srcId="{BE323354-FDDE-4962-B22F-C0DE8BEBF399}" destId="{5C41EAE3-4978-4647-BFE8-4E48A3C77F37}" srcOrd="0" destOrd="0" parTransId="{B509B17A-603F-425B-82B5-B9A779EFB721}" sibTransId="{428C086A-352F-4E88-9897-165AE4B90548}"/>
    <dgm:cxn modelId="{C25BB060-931C-430A-BEE5-CCB101679231}" srcId="{BE323354-FDDE-4962-B22F-C0DE8BEBF399}" destId="{771F0A2E-A57C-42F8-A146-0A7ED0B152C6}" srcOrd="3" destOrd="0" parTransId="{2401C636-3EE7-435E-8526-F75FEF328086}" sibTransId="{ECF5F030-E616-4B75-BEC9-3B9D701217DC}"/>
    <dgm:cxn modelId="{72978F99-1B88-4C6E-B7CE-24AFB4D5CBCA}" type="presOf" srcId="{A5BFD0A6-DD31-4FEC-B16A-8EB12EA4397A}" destId="{EDBE88FB-D02B-4A8B-AFB7-B7BE10AD88D2}" srcOrd="0" destOrd="0" presId="urn:microsoft.com/office/officeart/2008/layout/HexagonCluster"/>
    <dgm:cxn modelId="{7F297854-ECDF-4AC5-AA99-55521E0A0CE4}" type="presOf" srcId="{3CDCC411-A56C-4EED-A0E9-E3BCA3E92923}" destId="{3EB1A5BF-C3C6-462E-8949-3E8515A5CEF5}" srcOrd="0" destOrd="0" presId="urn:microsoft.com/office/officeart/2008/layout/HexagonCluster"/>
    <dgm:cxn modelId="{951BFB68-99B6-450D-87ED-928AED54B17D}" type="presOf" srcId="{6899351A-39DE-4792-9A0C-F6355C721DFA}" destId="{4B9882C2-5BC5-4AFD-9AFA-991609FCF756}" srcOrd="0" destOrd="0" presId="urn:microsoft.com/office/officeart/2008/layout/HexagonCluster"/>
    <dgm:cxn modelId="{59BF2639-EED0-4268-9C17-136825741D85}" type="presOf" srcId="{7C11F3E0-863A-4C28-9E2D-DBE59928D89A}" destId="{B4F3E592-878D-4991-81C6-516EBE39EB6B}" srcOrd="0" destOrd="0" presId="urn:microsoft.com/office/officeart/2008/layout/HexagonCluster"/>
    <dgm:cxn modelId="{7BA02C83-5EBF-4E64-8A8C-81042DCF91F7}" type="presOf" srcId="{428C086A-352F-4E88-9897-165AE4B90548}" destId="{29261BA7-6A2E-4300-819A-6B1F53AD8AF0}" srcOrd="0" destOrd="0" presId="urn:microsoft.com/office/officeart/2008/layout/HexagonCluster"/>
    <dgm:cxn modelId="{91E156C3-40EE-4DB3-8B0D-A60B363DE83C}" type="presOf" srcId="{5C41EAE3-4978-4647-BFE8-4E48A3C77F37}" destId="{3F34521E-A241-434A-BC48-0A82A473103D}" srcOrd="0" destOrd="0" presId="urn:microsoft.com/office/officeart/2008/layout/HexagonCluster"/>
    <dgm:cxn modelId="{120CDDC3-4A5E-49A8-85E8-5B1D77CA855A}" type="presOf" srcId="{D7AEC7FF-2AB0-4746-9FA5-E781AB2D50BA}" destId="{3CA80648-70B2-4ADE-A63F-6D43C5B2C96A}" srcOrd="0" destOrd="0" presId="urn:microsoft.com/office/officeart/2008/layout/HexagonCluster"/>
    <dgm:cxn modelId="{A3B6B444-1542-4F42-8F9B-3527F8C7C8C6}" type="presOf" srcId="{ECF5F030-E616-4B75-BEC9-3B9D701217DC}" destId="{0F6B8847-2759-4453-8CA4-479136356F9B}" srcOrd="0" destOrd="0" presId="urn:microsoft.com/office/officeart/2008/layout/HexagonCluster"/>
    <dgm:cxn modelId="{F8AEFE08-1560-439A-B5DD-899D82894A12}" type="presOf" srcId="{BE323354-FDDE-4962-B22F-C0DE8BEBF399}" destId="{95B05D60-74A1-4763-A89E-061A1456BCB7}" srcOrd="0" destOrd="0" presId="urn:microsoft.com/office/officeart/2008/layout/HexagonCluster"/>
    <dgm:cxn modelId="{67AAA6D7-9AAA-49AD-AF22-850A7EA681DB}" srcId="{BE323354-FDDE-4962-B22F-C0DE8BEBF399}" destId="{7C11F3E0-863A-4C28-9E2D-DBE59928D89A}" srcOrd="2" destOrd="0" parTransId="{6D0484B9-2DD8-4804-BDBB-D7B25D3893A4}" sibTransId="{6899351A-39DE-4792-9A0C-F6355C721DFA}"/>
    <dgm:cxn modelId="{FCD3D5DE-21D1-4E31-A2CF-3D70CDA4065D}" type="presOf" srcId="{771F0A2E-A57C-42F8-A146-0A7ED0B152C6}" destId="{5F79512F-25B7-456D-B512-9038B3965626}" srcOrd="0" destOrd="0" presId="urn:microsoft.com/office/officeart/2008/layout/HexagonCluster"/>
    <dgm:cxn modelId="{12DB825C-46B6-4B6A-B2C8-7C6521B4F99E}" type="presOf" srcId="{7BE23837-D2C6-43E7-B2CA-923C4E44D603}" destId="{1E20A0B5-6D9C-40A3-89A4-E6DAF7283224}" srcOrd="0" destOrd="0" presId="urn:microsoft.com/office/officeart/2008/layout/HexagonCluster"/>
    <dgm:cxn modelId="{7CD9200E-8F4A-4F55-A7AE-1F0D72ECDA6B}" type="presParOf" srcId="{95B05D60-74A1-4763-A89E-061A1456BCB7}" destId="{BA1D2593-DBD0-4C8D-AF0D-A518D76F92A1}" srcOrd="0" destOrd="0" presId="urn:microsoft.com/office/officeart/2008/layout/HexagonCluster"/>
    <dgm:cxn modelId="{BA0BAED4-CA3C-4F5F-8BA2-745C65A97E87}" type="presParOf" srcId="{BA1D2593-DBD0-4C8D-AF0D-A518D76F92A1}" destId="{3F34521E-A241-434A-BC48-0A82A473103D}" srcOrd="0" destOrd="0" presId="urn:microsoft.com/office/officeart/2008/layout/HexagonCluster"/>
    <dgm:cxn modelId="{A4161E89-210D-4786-9AF8-44AD36D304A4}" type="presParOf" srcId="{95B05D60-74A1-4763-A89E-061A1456BCB7}" destId="{CB067E6D-5E1C-46C9-B460-03076B74271D}" srcOrd="1" destOrd="0" presId="urn:microsoft.com/office/officeart/2008/layout/HexagonCluster"/>
    <dgm:cxn modelId="{AC3DCE7E-561A-449E-B4BB-FC8DB0B3F949}" type="presParOf" srcId="{CB067E6D-5E1C-46C9-B460-03076B74271D}" destId="{2E1697F9-8AC5-4B24-84DC-2ABAF63DC4BF}" srcOrd="0" destOrd="0" presId="urn:microsoft.com/office/officeart/2008/layout/HexagonCluster"/>
    <dgm:cxn modelId="{45F4E82A-0A9F-456F-9A73-35E2E5536D15}" type="presParOf" srcId="{95B05D60-74A1-4763-A89E-061A1456BCB7}" destId="{0677BF06-D678-4F43-B880-31FC4BC864D0}" srcOrd="2" destOrd="0" presId="urn:microsoft.com/office/officeart/2008/layout/HexagonCluster"/>
    <dgm:cxn modelId="{06CFD2BB-70B9-4DE5-A13F-47C2D098FCEB}" type="presParOf" srcId="{0677BF06-D678-4F43-B880-31FC4BC864D0}" destId="{29261BA7-6A2E-4300-819A-6B1F53AD8AF0}" srcOrd="0" destOrd="0" presId="urn:microsoft.com/office/officeart/2008/layout/HexagonCluster"/>
    <dgm:cxn modelId="{63763174-6184-46FD-9C05-79D295AACC1D}" type="presParOf" srcId="{95B05D60-74A1-4763-A89E-061A1456BCB7}" destId="{D13BB9F2-F47A-477A-A59D-BCE2A0E2AE71}" srcOrd="3" destOrd="0" presId="urn:microsoft.com/office/officeart/2008/layout/HexagonCluster"/>
    <dgm:cxn modelId="{4FED0C73-D4A4-4ED7-8A1F-9C312DBBFAF9}" type="presParOf" srcId="{D13BB9F2-F47A-477A-A59D-BCE2A0E2AE71}" destId="{2EA6A502-6D08-4306-8576-DE244141ABB4}" srcOrd="0" destOrd="0" presId="urn:microsoft.com/office/officeart/2008/layout/HexagonCluster"/>
    <dgm:cxn modelId="{6F80EFFB-C628-45D9-BD34-F9E25B37292F}" type="presParOf" srcId="{95B05D60-74A1-4763-A89E-061A1456BCB7}" destId="{BA3D03C1-95E2-4274-B30B-9F8D9BB1D77B}" srcOrd="4" destOrd="0" presId="urn:microsoft.com/office/officeart/2008/layout/HexagonCluster"/>
    <dgm:cxn modelId="{A93CAFF3-A968-4988-87CE-268EDD50893A}" type="presParOf" srcId="{BA3D03C1-95E2-4274-B30B-9F8D9BB1D77B}" destId="{3CA80648-70B2-4ADE-A63F-6D43C5B2C96A}" srcOrd="0" destOrd="0" presId="urn:microsoft.com/office/officeart/2008/layout/HexagonCluster"/>
    <dgm:cxn modelId="{2350FAD6-3C40-4AAE-AB8F-73B33504F848}" type="presParOf" srcId="{95B05D60-74A1-4763-A89E-061A1456BCB7}" destId="{DBFF34AC-797A-4036-84A0-DC43F67C969F}" srcOrd="5" destOrd="0" presId="urn:microsoft.com/office/officeart/2008/layout/HexagonCluster"/>
    <dgm:cxn modelId="{3CC24F67-FCE8-47C2-841B-6B3E17FE06A1}" type="presParOf" srcId="{DBFF34AC-797A-4036-84A0-DC43F67C969F}" destId="{2F1D2DF2-60F2-4759-A12B-7DD976B431D8}" srcOrd="0" destOrd="0" presId="urn:microsoft.com/office/officeart/2008/layout/HexagonCluster"/>
    <dgm:cxn modelId="{96C46ABF-6C31-4651-97A1-1908E3B99455}" type="presParOf" srcId="{95B05D60-74A1-4763-A89E-061A1456BCB7}" destId="{DE3F5F5E-3305-46C7-9A3D-8B3A6BDF8E7B}" srcOrd="6" destOrd="0" presId="urn:microsoft.com/office/officeart/2008/layout/HexagonCluster"/>
    <dgm:cxn modelId="{F42718F1-986F-4766-A89E-45439D4962B7}" type="presParOf" srcId="{DE3F5F5E-3305-46C7-9A3D-8B3A6BDF8E7B}" destId="{EDBE88FB-D02B-4A8B-AFB7-B7BE10AD88D2}" srcOrd="0" destOrd="0" presId="urn:microsoft.com/office/officeart/2008/layout/HexagonCluster"/>
    <dgm:cxn modelId="{275FB323-D2B0-4D5A-9C49-D4C5319DEB2A}" type="presParOf" srcId="{95B05D60-74A1-4763-A89E-061A1456BCB7}" destId="{7B175D32-DA1D-4954-BF13-A501F7F22890}" srcOrd="7" destOrd="0" presId="urn:microsoft.com/office/officeart/2008/layout/HexagonCluster"/>
    <dgm:cxn modelId="{CCEC47DF-1EDE-4358-90DF-FB4D68717F6C}" type="presParOf" srcId="{7B175D32-DA1D-4954-BF13-A501F7F22890}" destId="{DF80AEE1-4158-4F2B-BA48-25D016FC4EC6}" srcOrd="0" destOrd="0" presId="urn:microsoft.com/office/officeart/2008/layout/HexagonCluster"/>
    <dgm:cxn modelId="{A5E2F1D8-1FA6-4B2C-9339-AA8114C5C92B}" type="presParOf" srcId="{95B05D60-74A1-4763-A89E-061A1456BCB7}" destId="{FA4A89DF-B19C-44A0-85A1-10FD0BD7E856}" srcOrd="8" destOrd="0" presId="urn:microsoft.com/office/officeart/2008/layout/HexagonCluster"/>
    <dgm:cxn modelId="{4A0DCB89-F839-48A6-A3D6-E349125C36D0}" type="presParOf" srcId="{FA4A89DF-B19C-44A0-85A1-10FD0BD7E856}" destId="{B4F3E592-878D-4991-81C6-516EBE39EB6B}" srcOrd="0" destOrd="0" presId="urn:microsoft.com/office/officeart/2008/layout/HexagonCluster"/>
    <dgm:cxn modelId="{21C3AA79-5A74-4B22-8A2F-D4012AB97082}" type="presParOf" srcId="{95B05D60-74A1-4763-A89E-061A1456BCB7}" destId="{75A3479E-E3C4-4D1C-8366-AADD558796C4}" srcOrd="9" destOrd="0" presId="urn:microsoft.com/office/officeart/2008/layout/HexagonCluster"/>
    <dgm:cxn modelId="{3A6F2806-5273-4B73-8D12-373672AB4F65}" type="presParOf" srcId="{75A3479E-E3C4-4D1C-8366-AADD558796C4}" destId="{1D9974F5-4CD7-49F0-B0B0-E3BA420FAAC1}" srcOrd="0" destOrd="0" presId="urn:microsoft.com/office/officeart/2008/layout/HexagonCluster"/>
    <dgm:cxn modelId="{D1015794-35A1-4482-954D-EC643E46D662}" type="presParOf" srcId="{95B05D60-74A1-4763-A89E-061A1456BCB7}" destId="{47361867-BF17-4ED4-8A20-1CD62A8E900B}" srcOrd="10" destOrd="0" presId="urn:microsoft.com/office/officeart/2008/layout/HexagonCluster"/>
    <dgm:cxn modelId="{6579EA01-26DC-4C7C-A205-DE36E8CAE026}" type="presParOf" srcId="{47361867-BF17-4ED4-8A20-1CD62A8E900B}" destId="{4B9882C2-5BC5-4AFD-9AFA-991609FCF756}" srcOrd="0" destOrd="0" presId="urn:microsoft.com/office/officeart/2008/layout/HexagonCluster"/>
    <dgm:cxn modelId="{96581ED5-FDA3-4822-A1C1-4A9E5B879C18}" type="presParOf" srcId="{95B05D60-74A1-4763-A89E-061A1456BCB7}" destId="{1B0EDA7E-D019-4C9D-863F-EB51C78C52C6}" srcOrd="11" destOrd="0" presId="urn:microsoft.com/office/officeart/2008/layout/HexagonCluster"/>
    <dgm:cxn modelId="{B0017BBE-7448-4D49-BE2B-6C3067311E77}" type="presParOf" srcId="{1B0EDA7E-D019-4C9D-863F-EB51C78C52C6}" destId="{EF79A6B0-2F6B-47AC-A01C-808685C54622}" srcOrd="0" destOrd="0" presId="urn:microsoft.com/office/officeart/2008/layout/HexagonCluster"/>
    <dgm:cxn modelId="{12F3A7AF-C717-4377-9F2B-B3FD6E0ACD2F}" type="presParOf" srcId="{95B05D60-74A1-4763-A89E-061A1456BCB7}" destId="{8C86D225-E26C-45E0-83BF-5F73ED5B5774}" srcOrd="12" destOrd="0" presId="urn:microsoft.com/office/officeart/2008/layout/HexagonCluster"/>
    <dgm:cxn modelId="{FF2E41CA-CD9D-476A-A840-8977B7D61923}" type="presParOf" srcId="{8C86D225-E26C-45E0-83BF-5F73ED5B5774}" destId="{5F79512F-25B7-456D-B512-9038B3965626}" srcOrd="0" destOrd="0" presId="urn:microsoft.com/office/officeart/2008/layout/HexagonCluster"/>
    <dgm:cxn modelId="{D1F00E0E-1CD9-45D5-AABB-4538B806C9FD}" type="presParOf" srcId="{95B05D60-74A1-4763-A89E-061A1456BCB7}" destId="{986D96D4-C708-4532-857B-63820F59EB4E}" srcOrd="13" destOrd="0" presId="urn:microsoft.com/office/officeart/2008/layout/HexagonCluster"/>
    <dgm:cxn modelId="{F8C30888-7888-4F9C-9C43-AEEEBB9347EF}" type="presParOf" srcId="{986D96D4-C708-4532-857B-63820F59EB4E}" destId="{9B184E42-0824-4EB1-9410-6441F0242AFB}" srcOrd="0" destOrd="0" presId="urn:microsoft.com/office/officeart/2008/layout/HexagonCluster"/>
    <dgm:cxn modelId="{A25A1152-F241-4867-9462-8798354602DF}" type="presParOf" srcId="{95B05D60-74A1-4763-A89E-061A1456BCB7}" destId="{E8B40C02-93CB-4190-BA44-3E48693D4A3B}" srcOrd="14" destOrd="0" presId="urn:microsoft.com/office/officeart/2008/layout/HexagonCluster"/>
    <dgm:cxn modelId="{8899FBAB-067C-4E88-8304-F0D84824113E}" type="presParOf" srcId="{E8B40C02-93CB-4190-BA44-3E48693D4A3B}" destId="{0F6B8847-2759-4453-8CA4-479136356F9B}" srcOrd="0" destOrd="0" presId="urn:microsoft.com/office/officeart/2008/layout/HexagonCluster"/>
    <dgm:cxn modelId="{B06B5020-0952-4890-81D8-AB623CC57501}" type="presParOf" srcId="{95B05D60-74A1-4763-A89E-061A1456BCB7}" destId="{0DF8F345-B336-43D7-9A9E-AA0866C535B2}" srcOrd="15" destOrd="0" presId="urn:microsoft.com/office/officeart/2008/layout/HexagonCluster"/>
    <dgm:cxn modelId="{2DF43444-129C-4AB0-8142-465AC5719326}" type="presParOf" srcId="{0DF8F345-B336-43D7-9A9E-AA0866C535B2}" destId="{6E8F63EA-7BCA-4187-9670-50508436DE5C}" srcOrd="0" destOrd="0" presId="urn:microsoft.com/office/officeart/2008/layout/HexagonCluster"/>
    <dgm:cxn modelId="{FDB45579-2E2C-4D45-ADF7-2D3A6388F4CF}" type="presParOf" srcId="{95B05D60-74A1-4763-A89E-061A1456BCB7}" destId="{E05D4E0B-37D4-4CB8-B4D8-288D5DDB1FFE}" srcOrd="16" destOrd="0" presId="urn:microsoft.com/office/officeart/2008/layout/HexagonCluster"/>
    <dgm:cxn modelId="{C702D095-79A3-4AF1-AF48-4A02A0DCE7A8}" type="presParOf" srcId="{E05D4E0B-37D4-4CB8-B4D8-288D5DDB1FFE}" destId="{1E20A0B5-6D9C-40A3-89A4-E6DAF7283224}" srcOrd="0" destOrd="0" presId="urn:microsoft.com/office/officeart/2008/layout/HexagonCluster"/>
    <dgm:cxn modelId="{3BF6526F-E146-4D23-9827-6D32260CB446}" type="presParOf" srcId="{95B05D60-74A1-4763-A89E-061A1456BCB7}" destId="{8D58A7A1-D065-445F-92D8-945F2EFD222F}" srcOrd="17" destOrd="0" presId="urn:microsoft.com/office/officeart/2008/layout/HexagonCluster"/>
    <dgm:cxn modelId="{266C8F44-DF20-4308-8612-22194E0FC427}" type="presParOf" srcId="{8D58A7A1-D065-445F-92D8-945F2EFD222F}" destId="{643202D1-040C-4667-8EF6-D2803212723C}" srcOrd="0" destOrd="0" presId="urn:microsoft.com/office/officeart/2008/layout/HexagonCluster"/>
    <dgm:cxn modelId="{C48801E6-5017-4B7E-97B7-4E22F2ECDC56}" type="presParOf" srcId="{95B05D60-74A1-4763-A89E-061A1456BCB7}" destId="{EA39ECC3-C96A-4C63-B713-F03730042AC1}" srcOrd="18" destOrd="0" presId="urn:microsoft.com/office/officeart/2008/layout/HexagonCluster"/>
    <dgm:cxn modelId="{C0769710-8071-4CA4-BD44-07A86C751B1C}" type="presParOf" srcId="{EA39ECC3-C96A-4C63-B713-F03730042AC1}" destId="{3EB1A5BF-C3C6-462E-8949-3E8515A5CEF5}" srcOrd="0" destOrd="0" presId="urn:microsoft.com/office/officeart/2008/layout/HexagonCluster"/>
    <dgm:cxn modelId="{4E49D70B-3CBE-4F23-83D9-0C1B9E970A17}" type="presParOf" srcId="{95B05D60-74A1-4763-A89E-061A1456BCB7}" destId="{CED8D70F-7979-4B3E-9969-37748E7FDC0B}" srcOrd="19" destOrd="0" presId="urn:microsoft.com/office/officeart/2008/layout/HexagonCluster"/>
    <dgm:cxn modelId="{A808B0F5-596A-43D7-A50B-09416AC2728E}" type="presParOf" srcId="{CED8D70F-7979-4B3E-9969-37748E7FDC0B}" destId="{E09C9F9A-8C25-416D-956F-04B016202A81}"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6D796ED-6914-4147-BD3D-32F4A753951D}" type="doc">
      <dgm:prSet loTypeId="urn:microsoft.com/office/officeart/2005/8/layout/lProcess2" loCatId="list" qsTypeId="urn:microsoft.com/office/officeart/2005/8/quickstyle/simple1" qsCatId="simple" csTypeId="urn:microsoft.com/office/officeart/2005/8/colors/colorful3" csCatId="colorful" phldr="1"/>
      <dgm:spPr/>
      <dgm:t>
        <a:bodyPr/>
        <a:lstStyle/>
        <a:p>
          <a:endParaRPr lang="en-US"/>
        </a:p>
      </dgm:t>
    </dgm:pt>
    <dgm:pt modelId="{F7891A12-986C-4B13-8E34-BD36CF3F53F2}">
      <dgm:prSet phldrT="[Text]"/>
      <dgm:spPr/>
      <dgm:t>
        <a:bodyPr/>
        <a:lstStyle/>
        <a:p>
          <a:r>
            <a:rPr lang="en-US" dirty="0" smtClean="0">
              <a:solidFill>
                <a:schemeClr val="bg2">
                  <a:lumMod val="50000"/>
                </a:schemeClr>
              </a:solidFill>
              <a:latin typeface="Chivo Light" panose="020B0604020202020204" charset="0"/>
            </a:rPr>
            <a:t>Document whole grain-rich foods on menu</a:t>
          </a:r>
          <a:endParaRPr lang="en-US" dirty="0">
            <a:solidFill>
              <a:schemeClr val="bg2">
                <a:lumMod val="50000"/>
              </a:schemeClr>
            </a:solidFill>
            <a:latin typeface="Chivo Light" panose="020B0604020202020204" charset="0"/>
          </a:endParaRPr>
        </a:p>
      </dgm:t>
    </dgm:pt>
    <dgm:pt modelId="{47935B49-5770-4240-B11B-B7FA5601AC53}" type="parTrans" cxnId="{73760564-9B71-48C7-945F-923FCFB5FF99}">
      <dgm:prSet/>
      <dgm:spPr/>
      <dgm:t>
        <a:bodyPr/>
        <a:lstStyle/>
        <a:p>
          <a:endParaRPr lang="en-US"/>
        </a:p>
      </dgm:t>
    </dgm:pt>
    <dgm:pt modelId="{CFD475FA-CBC6-4F30-BCEF-5DFAF9F7AAAC}" type="sibTrans" cxnId="{73760564-9B71-48C7-945F-923FCFB5FF99}">
      <dgm:prSet/>
      <dgm:spPr/>
      <dgm:t>
        <a:bodyPr/>
        <a:lstStyle/>
        <a:p>
          <a:endParaRPr lang="en-US"/>
        </a:p>
      </dgm:t>
    </dgm:pt>
    <dgm:pt modelId="{F0611E9A-C995-40A4-BCCB-C2B039CE2AA9}">
      <dgm:prSet/>
      <dgm:spPr/>
      <dgm:t>
        <a:bodyPr/>
        <a:lstStyle/>
        <a:p>
          <a:r>
            <a:rPr lang="en-US" dirty="0" smtClean="0">
              <a:solidFill>
                <a:schemeClr val="bg2">
                  <a:lumMod val="50000"/>
                </a:schemeClr>
              </a:solidFill>
              <a:latin typeface="Chivo Light" panose="020B0604020202020204" charset="0"/>
            </a:rPr>
            <a:t>“Whole wheat” bread </a:t>
          </a:r>
          <a:endParaRPr lang="en-US" dirty="0">
            <a:solidFill>
              <a:schemeClr val="bg2">
                <a:lumMod val="50000"/>
              </a:schemeClr>
            </a:solidFill>
            <a:latin typeface="Chivo Light" panose="020B0604020202020204" charset="0"/>
          </a:endParaRPr>
        </a:p>
      </dgm:t>
    </dgm:pt>
    <dgm:pt modelId="{B855B4CB-024B-4E36-A7B6-606EB42A3050}" type="parTrans" cxnId="{51572E34-EBA9-43CD-952A-4A09B9123C62}">
      <dgm:prSet/>
      <dgm:spPr/>
      <dgm:t>
        <a:bodyPr/>
        <a:lstStyle/>
        <a:p>
          <a:endParaRPr lang="en-US"/>
        </a:p>
      </dgm:t>
    </dgm:pt>
    <dgm:pt modelId="{E658BB04-9E46-40E4-8A3E-2B7C2C93E797}" type="sibTrans" cxnId="{51572E34-EBA9-43CD-952A-4A09B9123C62}">
      <dgm:prSet/>
      <dgm:spPr/>
      <dgm:t>
        <a:bodyPr/>
        <a:lstStyle/>
        <a:p>
          <a:endParaRPr lang="en-US"/>
        </a:p>
      </dgm:t>
    </dgm:pt>
    <dgm:pt modelId="{7884F704-E72F-48C4-AF0F-5E89119EFF43}">
      <dgm:prSet/>
      <dgm:spPr/>
      <dgm:t>
        <a:bodyPr/>
        <a:lstStyle/>
        <a:p>
          <a:r>
            <a:rPr lang="en-US" dirty="0" smtClean="0">
              <a:solidFill>
                <a:schemeClr val="bg2">
                  <a:lumMod val="50000"/>
                </a:schemeClr>
              </a:solidFill>
              <a:latin typeface="Chivo Light" panose="020B0604020202020204" charset="0"/>
            </a:rPr>
            <a:t>“Whole grain-rich” English muffins</a:t>
          </a:r>
          <a:endParaRPr lang="en-US" dirty="0">
            <a:solidFill>
              <a:schemeClr val="bg2">
                <a:lumMod val="50000"/>
              </a:schemeClr>
            </a:solidFill>
            <a:latin typeface="Chivo Light" panose="020B0604020202020204" charset="0"/>
          </a:endParaRPr>
        </a:p>
      </dgm:t>
    </dgm:pt>
    <dgm:pt modelId="{1EEF87DB-62FE-41AF-8D57-7F38FD350354}" type="parTrans" cxnId="{9C4FBC4F-F12A-4FF4-AF31-97FB106B5D09}">
      <dgm:prSet/>
      <dgm:spPr/>
      <dgm:t>
        <a:bodyPr/>
        <a:lstStyle/>
        <a:p>
          <a:endParaRPr lang="en-US"/>
        </a:p>
      </dgm:t>
    </dgm:pt>
    <dgm:pt modelId="{0F1AF279-B04A-41B0-9627-E3BEDB3FBE1E}" type="sibTrans" cxnId="{9C4FBC4F-F12A-4FF4-AF31-97FB106B5D09}">
      <dgm:prSet/>
      <dgm:spPr/>
      <dgm:t>
        <a:bodyPr/>
        <a:lstStyle/>
        <a:p>
          <a:endParaRPr lang="en-US"/>
        </a:p>
      </dgm:t>
    </dgm:pt>
    <dgm:pt modelId="{5DDE0904-B743-4BBC-9418-3360D2FC6441}">
      <dgm:prSet/>
      <dgm:spPr/>
      <dgm:t>
        <a:bodyPr/>
        <a:lstStyle/>
        <a:p>
          <a:r>
            <a:rPr lang="en-US" dirty="0" smtClean="0">
              <a:solidFill>
                <a:schemeClr val="bg2">
                  <a:lumMod val="50000"/>
                </a:schemeClr>
              </a:solidFill>
              <a:latin typeface="Chivo Light" panose="020B0604020202020204" charset="0"/>
            </a:rPr>
            <a:t>English muffins “whole grain-rich”</a:t>
          </a:r>
          <a:endParaRPr lang="en-US" dirty="0">
            <a:solidFill>
              <a:schemeClr val="bg2">
                <a:lumMod val="50000"/>
              </a:schemeClr>
            </a:solidFill>
            <a:latin typeface="Chivo Light" panose="020B0604020202020204" charset="0"/>
          </a:endParaRPr>
        </a:p>
      </dgm:t>
    </dgm:pt>
    <dgm:pt modelId="{2C5C13FF-B5C7-4E07-9853-98D29C5B840F}" type="parTrans" cxnId="{94C9D6E3-7588-4C2B-962D-EC25E98CEEA9}">
      <dgm:prSet/>
      <dgm:spPr/>
      <dgm:t>
        <a:bodyPr/>
        <a:lstStyle/>
        <a:p>
          <a:endParaRPr lang="en-US"/>
        </a:p>
      </dgm:t>
    </dgm:pt>
    <dgm:pt modelId="{DF4A7575-0BF7-420E-AAF0-ED6EB5A4F056}" type="sibTrans" cxnId="{94C9D6E3-7588-4C2B-962D-EC25E98CEEA9}">
      <dgm:prSet/>
      <dgm:spPr/>
      <dgm:t>
        <a:bodyPr/>
        <a:lstStyle/>
        <a:p>
          <a:endParaRPr lang="en-US"/>
        </a:p>
      </dgm:t>
    </dgm:pt>
    <dgm:pt modelId="{EC29D844-831B-44A2-B55A-FBD8585B3FCE}" type="pres">
      <dgm:prSet presAssocID="{E6D796ED-6914-4147-BD3D-32F4A753951D}" presName="theList" presStyleCnt="0">
        <dgm:presLayoutVars>
          <dgm:dir/>
          <dgm:animLvl val="lvl"/>
          <dgm:resizeHandles val="exact"/>
        </dgm:presLayoutVars>
      </dgm:prSet>
      <dgm:spPr/>
      <dgm:t>
        <a:bodyPr/>
        <a:lstStyle/>
        <a:p>
          <a:endParaRPr lang="en-US"/>
        </a:p>
      </dgm:t>
    </dgm:pt>
    <dgm:pt modelId="{D0EA7A56-B7B8-4216-9977-2BCE76115624}" type="pres">
      <dgm:prSet presAssocID="{F7891A12-986C-4B13-8E34-BD36CF3F53F2}" presName="compNode" presStyleCnt="0"/>
      <dgm:spPr/>
    </dgm:pt>
    <dgm:pt modelId="{B48F7AB2-0AB1-45C3-8E84-F6FC72BD1C4E}" type="pres">
      <dgm:prSet presAssocID="{F7891A12-986C-4B13-8E34-BD36CF3F53F2}" presName="aNode" presStyleLbl="bgShp" presStyleIdx="0" presStyleCnt="1"/>
      <dgm:spPr/>
      <dgm:t>
        <a:bodyPr/>
        <a:lstStyle/>
        <a:p>
          <a:endParaRPr lang="en-US"/>
        </a:p>
      </dgm:t>
    </dgm:pt>
    <dgm:pt modelId="{911E8BB0-C512-4808-8911-CD654BFA66C6}" type="pres">
      <dgm:prSet presAssocID="{F7891A12-986C-4B13-8E34-BD36CF3F53F2}" presName="textNode" presStyleLbl="bgShp" presStyleIdx="0" presStyleCnt="1"/>
      <dgm:spPr/>
      <dgm:t>
        <a:bodyPr/>
        <a:lstStyle/>
        <a:p>
          <a:endParaRPr lang="en-US"/>
        </a:p>
      </dgm:t>
    </dgm:pt>
    <dgm:pt modelId="{B3D6A8AA-7C06-42B8-A52D-A67F1F33FDFB}" type="pres">
      <dgm:prSet presAssocID="{F7891A12-986C-4B13-8E34-BD36CF3F53F2}" presName="compChildNode" presStyleCnt="0"/>
      <dgm:spPr/>
    </dgm:pt>
    <dgm:pt modelId="{A3CEE223-045F-4D1C-BC45-391FE8CD1712}" type="pres">
      <dgm:prSet presAssocID="{F7891A12-986C-4B13-8E34-BD36CF3F53F2}" presName="theInnerList" presStyleCnt="0"/>
      <dgm:spPr/>
    </dgm:pt>
    <dgm:pt modelId="{B42770EA-C9BE-4016-B215-59C2E248A688}" type="pres">
      <dgm:prSet presAssocID="{F0611E9A-C995-40A4-BCCB-C2B039CE2AA9}" presName="childNode" presStyleLbl="node1" presStyleIdx="0" presStyleCnt="3">
        <dgm:presLayoutVars>
          <dgm:bulletEnabled val="1"/>
        </dgm:presLayoutVars>
      </dgm:prSet>
      <dgm:spPr/>
      <dgm:t>
        <a:bodyPr/>
        <a:lstStyle/>
        <a:p>
          <a:endParaRPr lang="en-US"/>
        </a:p>
      </dgm:t>
    </dgm:pt>
    <dgm:pt modelId="{B35FE0B6-E510-4606-BEB8-3A467B71BB27}" type="pres">
      <dgm:prSet presAssocID="{F0611E9A-C995-40A4-BCCB-C2B039CE2AA9}" presName="aSpace2" presStyleCnt="0"/>
      <dgm:spPr/>
    </dgm:pt>
    <dgm:pt modelId="{792E26FF-9B11-4057-92D4-F0A988E7F01C}" type="pres">
      <dgm:prSet presAssocID="{7884F704-E72F-48C4-AF0F-5E89119EFF43}" presName="childNode" presStyleLbl="node1" presStyleIdx="1" presStyleCnt="3">
        <dgm:presLayoutVars>
          <dgm:bulletEnabled val="1"/>
        </dgm:presLayoutVars>
      </dgm:prSet>
      <dgm:spPr/>
      <dgm:t>
        <a:bodyPr/>
        <a:lstStyle/>
        <a:p>
          <a:endParaRPr lang="en-US"/>
        </a:p>
      </dgm:t>
    </dgm:pt>
    <dgm:pt modelId="{1404A6E2-2711-4F95-B9B4-6B2390DB876C}" type="pres">
      <dgm:prSet presAssocID="{7884F704-E72F-48C4-AF0F-5E89119EFF43}" presName="aSpace2" presStyleCnt="0"/>
      <dgm:spPr/>
    </dgm:pt>
    <dgm:pt modelId="{2DD1B9C1-5A8C-46A6-B1F6-72BFB2C42158}" type="pres">
      <dgm:prSet presAssocID="{5DDE0904-B743-4BBC-9418-3360D2FC6441}" presName="childNode" presStyleLbl="node1" presStyleIdx="2" presStyleCnt="3">
        <dgm:presLayoutVars>
          <dgm:bulletEnabled val="1"/>
        </dgm:presLayoutVars>
      </dgm:prSet>
      <dgm:spPr/>
      <dgm:t>
        <a:bodyPr/>
        <a:lstStyle/>
        <a:p>
          <a:endParaRPr lang="en-US"/>
        </a:p>
      </dgm:t>
    </dgm:pt>
  </dgm:ptLst>
  <dgm:cxnLst>
    <dgm:cxn modelId="{51572E34-EBA9-43CD-952A-4A09B9123C62}" srcId="{F7891A12-986C-4B13-8E34-BD36CF3F53F2}" destId="{F0611E9A-C995-40A4-BCCB-C2B039CE2AA9}" srcOrd="0" destOrd="0" parTransId="{B855B4CB-024B-4E36-A7B6-606EB42A3050}" sibTransId="{E658BB04-9E46-40E4-8A3E-2B7C2C93E797}"/>
    <dgm:cxn modelId="{F77B71A9-0122-4F5A-ADDC-20877294F707}" type="presOf" srcId="{F0611E9A-C995-40A4-BCCB-C2B039CE2AA9}" destId="{B42770EA-C9BE-4016-B215-59C2E248A688}" srcOrd="0" destOrd="0" presId="urn:microsoft.com/office/officeart/2005/8/layout/lProcess2"/>
    <dgm:cxn modelId="{963F0D52-A754-4689-BEE3-73DB02E06F0A}" type="presOf" srcId="{F7891A12-986C-4B13-8E34-BD36CF3F53F2}" destId="{B48F7AB2-0AB1-45C3-8E84-F6FC72BD1C4E}" srcOrd="0" destOrd="0" presId="urn:microsoft.com/office/officeart/2005/8/layout/lProcess2"/>
    <dgm:cxn modelId="{2639700E-B174-4905-8AE7-60E8D81485E7}" type="presOf" srcId="{E6D796ED-6914-4147-BD3D-32F4A753951D}" destId="{EC29D844-831B-44A2-B55A-FBD8585B3FCE}" srcOrd="0" destOrd="0" presId="urn:microsoft.com/office/officeart/2005/8/layout/lProcess2"/>
    <dgm:cxn modelId="{3D6A9C5B-2A08-48C0-AD0B-70FF80007707}" type="presOf" srcId="{F7891A12-986C-4B13-8E34-BD36CF3F53F2}" destId="{911E8BB0-C512-4808-8911-CD654BFA66C6}" srcOrd="1" destOrd="0" presId="urn:microsoft.com/office/officeart/2005/8/layout/lProcess2"/>
    <dgm:cxn modelId="{9C4FBC4F-F12A-4FF4-AF31-97FB106B5D09}" srcId="{F7891A12-986C-4B13-8E34-BD36CF3F53F2}" destId="{7884F704-E72F-48C4-AF0F-5E89119EFF43}" srcOrd="1" destOrd="0" parTransId="{1EEF87DB-62FE-41AF-8D57-7F38FD350354}" sibTransId="{0F1AF279-B04A-41B0-9627-E3BEDB3FBE1E}"/>
    <dgm:cxn modelId="{94C9D6E3-7588-4C2B-962D-EC25E98CEEA9}" srcId="{F7891A12-986C-4B13-8E34-BD36CF3F53F2}" destId="{5DDE0904-B743-4BBC-9418-3360D2FC6441}" srcOrd="2" destOrd="0" parTransId="{2C5C13FF-B5C7-4E07-9853-98D29C5B840F}" sibTransId="{DF4A7575-0BF7-420E-AAF0-ED6EB5A4F056}"/>
    <dgm:cxn modelId="{73760564-9B71-48C7-945F-923FCFB5FF99}" srcId="{E6D796ED-6914-4147-BD3D-32F4A753951D}" destId="{F7891A12-986C-4B13-8E34-BD36CF3F53F2}" srcOrd="0" destOrd="0" parTransId="{47935B49-5770-4240-B11B-B7FA5601AC53}" sibTransId="{CFD475FA-CBC6-4F30-BCEF-5DFAF9F7AAAC}"/>
    <dgm:cxn modelId="{28FF2302-68A5-4947-87CD-567CEDECF2E5}" type="presOf" srcId="{7884F704-E72F-48C4-AF0F-5E89119EFF43}" destId="{792E26FF-9B11-4057-92D4-F0A988E7F01C}" srcOrd="0" destOrd="0" presId="urn:microsoft.com/office/officeart/2005/8/layout/lProcess2"/>
    <dgm:cxn modelId="{16071F47-A2A2-4437-B087-76447AE6B5F4}" type="presOf" srcId="{5DDE0904-B743-4BBC-9418-3360D2FC6441}" destId="{2DD1B9C1-5A8C-46A6-B1F6-72BFB2C42158}" srcOrd="0" destOrd="0" presId="urn:microsoft.com/office/officeart/2005/8/layout/lProcess2"/>
    <dgm:cxn modelId="{B5AF0AA1-DCE6-498C-8A6B-C63DEF40DDBF}" type="presParOf" srcId="{EC29D844-831B-44A2-B55A-FBD8585B3FCE}" destId="{D0EA7A56-B7B8-4216-9977-2BCE76115624}" srcOrd="0" destOrd="0" presId="urn:microsoft.com/office/officeart/2005/8/layout/lProcess2"/>
    <dgm:cxn modelId="{BD20318F-E2AD-4AFD-B455-51DE97A0745E}" type="presParOf" srcId="{D0EA7A56-B7B8-4216-9977-2BCE76115624}" destId="{B48F7AB2-0AB1-45C3-8E84-F6FC72BD1C4E}" srcOrd="0" destOrd="0" presId="urn:microsoft.com/office/officeart/2005/8/layout/lProcess2"/>
    <dgm:cxn modelId="{3CFCA848-271B-4A45-BBED-E8C0EB51106D}" type="presParOf" srcId="{D0EA7A56-B7B8-4216-9977-2BCE76115624}" destId="{911E8BB0-C512-4808-8911-CD654BFA66C6}" srcOrd="1" destOrd="0" presId="urn:microsoft.com/office/officeart/2005/8/layout/lProcess2"/>
    <dgm:cxn modelId="{7C2449BB-F10F-42F3-A325-388DD42BA016}" type="presParOf" srcId="{D0EA7A56-B7B8-4216-9977-2BCE76115624}" destId="{B3D6A8AA-7C06-42B8-A52D-A67F1F33FDFB}" srcOrd="2" destOrd="0" presId="urn:microsoft.com/office/officeart/2005/8/layout/lProcess2"/>
    <dgm:cxn modelId="{7B00D56F-0497-4ECC-9626-C9EB7001F032}" type="presParOf" srcId="{B3D6A8AA-7C06-42B8-A52D-A67F1F33FDFB}" destId="{A3CEE223-045F-4D1C-BC45-391FE8CD1712}" srcOrd="0" destOrd="0" presId="urn:microsoft.com/office/officeart/2005/8/layout/lProcess2"/>
    <dgm:cxn modelId="{4F5CEA02-3989-416D-9385-0BC23BB8A12B}" type="presParOf" srcId="{A3CEE223-045F-4D1C-BC45-391FE8CD1712}" destId="{B42770EA-C9BE-4016-B215-59C2E248A688}" srcOrd="0" destOrd="0" presId="urn:microsoft.com/office/officeart/2005/8/layout/lProcess2"/>
    <dgm:cxn modelId="{FBBFC8D4-9D10-4D79-9B1D-223C0A063567}" type="presParOf" srcId="{A3CEE223-045F-4D1C-BC45-391FE8CD1712}" destId="{B35FE0B6-E510-4606-BEB8-3A467B71BB27}" srcOrd="1" destOrd="0" presId="urn:microsoft.com/office/officeart/2005/8/layout/lProcess2"/>
    <dgm:cxn modelId="{672A3C4B-AB31-45A9-AE49-AEEE44D3685B}" type="presParOf" srcId="{A3CEE223-045F-4D1C-BC45-391FE8CD1712}" destId="{792E26FF-9B11-4057-92D4-F0A988E7F01C}" srcOrd="2" destOrd="0" presId="urn:microsoft.com/office/officeart/2005/8/layout/lProcess2"/>
    <dgm:cxn modelId="{1B745DBA-3A5D-4BAF-9A3F-575779CB828B}" type="presParOf" srcId="{A3CEE223-045F-4D1C-BC45-391FE8CD1712}" destId="{1404A6E2-2711-4F95-B9B4-6B2390DB876C}" srcOrd="3" destOrd="0" presId="urn:microsoft.com/office/officeart/2005/8/layout/lProcess2"/>
    <dgm:cxn modelId="{54129B8A-3AD4-41F8-8662-7E715AD60EE6}" type="presParOf" srcId="{A3CEE223-045F-4D1C-BC45-391FE8CD1712}" destId="{2DD1B9C1-5A8C-46A6-B1F6-72BFB2C42158}"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1A61A84-DAD0-4FB6-BDE4-F90E1D24257E}"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39D75551-8930-4765-B129-D539AA51E78A}">
      <dgm:prSet phldrT="[Text]" custT="1"/>
      <dgm:spPr/>
      <dgm:t>
        <a:bodyPr rIns="0"/>
        <a:lstStyle/>
        <a:p>
          <a:r>
            <a:rPr lang="en-US" sz="1800" b="1" u="sng" dirty="0" smtClean="0">
              <a:latin typeface="Chivo Light" panose="020B0604020202020204" charset="0"/>
            </a:rPr>
            <a:t>Review menus, labels, &amp; product information </a:t>
          </a:r>
          <a:endParaRPr lang="en-US" sz="1800" b="1" u="sng" dirty="0">
            <a:latin typeface="Chivo Light" panose="020B0604020202020204" charset="0"/>
          </a:endParaRPr>
        </a:p>
      </dgm:t>
    </dgm:pt>
    <dgm:pt modelId="{792D4948-8866-4FB1-9646-796DE0EFDCC8}" type="parTrans" cxnId="{CAA8E26A-4697-484F-ACDB-71AB579D8843}">
      <dgm:prSet/>
      <dgm:spPr/>
      <dgm:t>
        <a:bodyPr/>
        <a:lstStyle/>
        <a:p>
          <a:endParaRPr lang="en-US"/>
        </a:p>
      </dgm:t>
    </dgm:pt>
    <dgm:pt modelId="{84CD3712-D591-48C9-8B02-1ED5D6CFE190}" type="sibTrans" cxnId="{CAA8E26A-4697-484F-ACDB-71AB579D8843}">
      <dgm:prSet/>
      <dgm:spPr/>
      <dgm:t>
        <a:bodyPr/>
        <a:lstStyle/>
        <a:p>
          <a:endParaRPr lang="en-US"/>
        </a:p>
      </dgm:t>
    </dgm:pt>
    <dgm:pt modelId="{197D1661-59AF-4B64-B2DB-85C3D1221F36}">
      <dgm:prSet custT="1"/>
      <dgm:spPr/>
      <dgm:t>
        <a:bodyPr lIns="0" tIns="0" rIns="0" bIns="0"/>
        <a:lstStyle/>
        <a:p>
          <a:r>
            <a:rPr lang="en-US" sz="1800" dirty="0" smtClean="0">
              <a:latin typeface="Chivo Light" panose="020B0604020202020204" charset="0"/>
            </a:rPr>
            <a:t>When a whole grain-rich food is not served:</a:t>
          </a:r>
          <a:endParaRPr lang="en-US" sz="1800" dirty="0">
            <a:latin typeface="Chivo Light" panose="020B0604020202020204" charset="0"/>
          </a:endParaRPr>
        </a:p>
      </dgm:t>
    </dgm:pt>
    <dgm:pt modelId="{83EA47D9-D56B-4B5E-89C9-37C678384A6A}" type="parTrans" cxnId="{FF585501-8626-4D9E-B2C4-5D49AC80EAF3}">
      <dgm:prSet/>
      <dgm:spPr/>
      <dgm:t>
        <a:bodyPr/>
        <a:lstStyle/>
        <a:p>
          <a:endParaRPr lang="en-US"/>
        </a:p>
      </dgm:t>
    </dgm:pt>
    <dgm:pt modelId="{B2FC3846-DEC0-4340-A2E8-652E4014E55B}" type="sibTrans" cxnId="{FF585501-8626-4D9E-B2C4-5D49AC80EAF3}">
      <dgm:prSet/>
      <dgm:spPr/>
      <dgm:t>
        <a:bodyPr/>
        <a:lstStyle/>
        <a:p>
          <a:endParaRPr lang="en-US"/>
        </a:p>
      </dgm:t>
    </dgm:pt>
    <dgm:pt modelId="{BFE7F7DF-33AB-45C2-BD07-2E16C4072F1D}">
      <dgm:prSet custT="1"/>
      <dgm:spPr/>
      <dgm:t>
        <a:bodyPr lIns="0" tIns="0" rIns="0" bIns="0"/>
        <a:lstStyle/>
        <a:p>
          <a:r>
            <a:rPr lang="en-US" sz="1800" smtClean="0">
              <a:latin typeface="Chivo Light" panose="020B0604020202020204" charset="0"/>
            </a:rPr>
            <a:t>The meal or snack containing a grain with the lowest reimbursement will be disallowed </a:t>
          </a:r>
          <a:endParaRPr lang="en-US" sz="1800" dirty="0">
            <a:latin typeface="Chivo Light" panose="020B0604020202020204" charset="0"/>
          </a:endParaRPr>
        </a:p>
      </dgm:t>
    </dgm:pt>
    <dgm:pt modelId="{6322BD4A-FCEC-447C-AD88-07611B7E6E70}" type="parTrans" cxnId="{49211548-99D8-4D2E-93CC-F79C23B9F30E}">
      <dgm:prSet/>
      <dgm:spPr/>
      <dgm:t>
        <a:bodyPr/>
        <a:lstStyle/>
        <a:p>
          <a:endParaRPr lang="en-US"/>
        </a:p>
      </dgm:t>
    </dgm:pt>
    <dgm:pt modelId="{F9C06AAD-42A0-4F1C-A8F4-33F82C6D4DF7}" type="sibTrans" cxnId="{49211548-99D8-4D2E-93CC-F79C23B9F30E}">
      <dgm:prSet/>
      <dgm:spPr/>
      <dgm:t>
        <a:bodyPr/>
        <a:lstStyle/>
        <a:p>
          <a:endParaRPr lang="en-US"/>
        </a:p>
      </dgm:t>
    </dgm:pt>
    <dgm:pt modelId="{AC5AE534-76C5-426A-B0A5-D5C89CFAC613}">
      <dgm:prSet custT="1"/>
      <dgm:spPr/>
      <dgm:t>
        <a:bodyPr lIns="0" tIns="0" rIns="0" bIns="0"/>
        <a:lstStyle/>
        <a:p>
          <a:r>
            <a:rPr lang="en-US" sz="1800" dirty="0" smtClean="0">
              <a:latin typeface="Chivo Light" panose="020B0604020202020204" charset="0"/>
            </a:rPr>
            <a:t>i.e., no whole grain-rich food was served for breakfast, lunch, or snack, the snack would be disallowed </a:t>
          </a:r>
          <a:endParaRPr lang="en-US" sz="1800" dirty="0">
            <a:latin typeface="Chivo Light" panose="020B0604020202020204" charset="0"/>
          </a:endParaRPr>
        </a:p>
      </dgm:t>
    </dgm:pt>
    <dgm:pt modelId="{5613E9DF-D5FA-4BC9-A27E-FA2E4E1B2FE5}" type="parTrans" cxnId="{731D1AF1-D553-4BC6-B4DA-92B58A2CEA35}">
      <dgm:prSet/>
      <dgm:spPr/>
      <dgm:t>
        <a:bodyPr/>
        <a:lstStyle/>
        <a:p>
          <a:endParaRPr lang="en-US"/>
        </a:p>
      </dgm:t>
    </dgm:pt>
    <dgm:pt modelId="{B714A996-0431-4F37-9E4E-92864AAE2942}" type="sibTrans" cxnId="{731D1AF1-D553-4BC6-B4DA-92B58A2CEA35}">
      <dgm:prSet/>
      <dgm:spPr/>
      <dgm:t>
        <a:bodyPr/>
        <a:lstStyle/>
        <a:p>
          <a:endParaRPr lang="en-US"/>
        </a:p>
      </dgm:t>
    </dgm:pt>
    <dgm:pt modelId="{DB9B5450-DA0A-4A82-8E1C-DF005CDA34B0}" type="pres">
      <dgm:prSet presAssocID="{E1A61A84-DAD0-4FB6-BDE4-F90E1D24257E}" presName="hierChild1" presStyleCnt="0">
        <dgm:presLayoutVars>
          <dgm:orgChart val="1"/>
          <dgm:chPref val="1"/>
          <dgm:dir/>
          <dgm:animOne val="branch"/>
          <dgm:animLvl val="lvl"/>
          <dgm:resizeHandles/>
        </dgm:presLayoutVars>
      </dgm:prSet>
      <dgm:spPr/>
      <dgm:t>
        <a:bodyPr/>
        <a:lstStyle/>
        <a:p>
          <a:endParaRPr lang="en-US"/>
        </a:p>
      </dgm:t>
    </dgm:pt>
    <dgm:pt modelId="{E6AEF406-F691-4539-AEA7-D8268F454150}" type="pres">
      <dgm:prSet presAssocID="{39D75551-8930-4765-B129-D539AA51E78A}" presName="hierRoot1" presStyleCnt="0">
        <dgm:presLayoutVars>
          <dgm:hierBranch val="init"/>
        </dgm:presLayoutVars>
      </dgm:prSet>
      <dgm:spPr/>
      <dgm:t>
        <a:bodyPr/>
        <a:lstStyle/>
        <a:p>
          <a:endParaRPr lang="en-US"/>
        </a:p>
      </dgm:t>
    </dgm:pt>
    <dgm:pt modelId="{B7E98689-B40B-434C-A7A3-0DAACD9C56B9}" type="pres">
      <dgm:prSet presAssocID="{39D75551-8930-4765-B129-D539AA51E78A}" presName="rootComposite1" presStyleCnt="0"/>
      <dgm:spPr/>
      <dgm:t>
        <a:bodyPr/>
        <a:lstStyle/>
        <a:p>
          <a:endParaRPr lang="en-US"/>
        </a:p>
      </dgm:t>
    </dgm:pt>
    <dgm:pt modelId="{4B1BE875-1032-4F30-920D-A4743E6F67E2}" type="pres">
      <dgm:prSet presAssocID="{39D75551-8930-4765-B129-D539AA51E78A}" presName="rootText1" presStyleLbl="node0" presStyleIdx="0" presStyleCnt="1" custScaleX="285177">
        <dgm:presLayoutVars>
          <dgm:chPref val="3"/>
        </dgm:presLayoutVars>
      </dgm:prSet>
      <dgm:spPr/>
      <dgm:t>
        <a:bodyPr/>
        <a:lstStyle/>
        <a:p>
          <a:endParaRPr lang="en-US"/>
        </a:p>
      </dgm:t>
    </dgm:pt>
    <dgm:pt modelId="{8A325B43-93EC-4103-938D-5A427644ABF8}" type="pres">
      <dgm:prSet presAssocID="{39D75551-8930-4765-B129-D539AA51E78A}" presName="rootConnector1" presStyleLbl="node1" presStyleIdx="0" presStyleCnt="0"/>
      <dgm:spPr/>
      <dgm:t>
        <a:bodyPr/>
        <a:lstStyle/>
        <a:p>
          <a:endParaRPr lang="en-US"/>
        </a:p>
      </dgm:t>
    </dgm:pt>
    <dgm:pt modelId="{3A64D725-E7E8-4920-9BD0-1D192865BA46}" type="pres">
      <dgm:prSet presAssocID="{39D75551-8930-4765-B129-D539AA51E78A}" presName="hierChild2" presStyleCnt="0"/>
      <dgm:spPr/>
      <dgm:t>
        <a:bodyPr/>
        <a:lstStyle/>
        <a:p>
          <a:endParaRPr lang="en-US"/>
        </a:p>
      </dgm:t>
    </dgm:pt>
    <dgm:pt modelId="{5DF518C9-E21E-49EE-BBC2-D4412A60BCF5}" type="pres">
      <dgm:prSet presAssocID="{83EA47D9-D56B-4B5E-89C9-37C678384A6A}" presName="Name37" presStyleLbl="parChTrans1D2" presStyleIdx="0" presStyleCnt="1"/>
      <dgm:spPr/>
      <dgm:t>
        <a:bodyPr/>
        <a:lstStyle/>
        <a:p>
          <a:endParaRPr lang="en-US"/>
        </a:p>
      </dgm:t>
    </dgm:pt>
    <dgm:pt modelId="{7CAAB529-32E0-4BB4-B19F-C10B4AA9071B}" type="pres">
      <dgm:prSet presAssocID="{197D1661-59AF-4B64-B2DB-85C3D1221F36}" presName="hierRoot2" presStyleCnt="0">
        <dgm:presLayoutVars>
          <dgm:hierBranch val="init"/>
        </dgm:presLayoutVars>
      </dgm:prSet>
      <dgm:spPr/>
      <dgm:t>
        <a:bodyPr/>
        <a:lstStyle/>
        <a:p>
          <a:endParaRPr lang="en-US"/>
        </a:p>
      </dgm:t>
    </dgm:pt>
    <dgm:pt modelId="{338D0A16-CFB9-42EB-BE20-858799D2E657}" type="pres">
      <dgm:prSet presAssocID="{197D1661-59AF-4B64-B2DB-85C3D1221F36}" presName="rootComposite" presStyleCnt="0"/>
      <dgm:spPr/>
      <dgm:t>
        <a:bodyPr/>
        <a:lstStyle/>
        <a:p>
          <a:endParaRPr lang="en-US"/>
        </a:p>
      </dgm:t>
    </dgm:pt>
    <dgm:pt modelId="{97F54A20-B41A-46EF-A665-19C193607785}" type="pres">
      <dgm:prSet presAssocID="{197D1661-59AF-4B64-B2DB-85C3D1221F36}" presName="rootText" presStyleLbl="node2" presStyleIdx="0" presStyleCnt="1" custScaleX="306713">
        <dgm:presLayoutVars>
          <dgm:chPref val="3"/>
        </dgm:presLayoutVars>
      </dgm:prSet>
      <dgm:spPr/>
      <dgm:t>
        <a:bodyPr/>
        <a:lstStyle/>
        <a:p>
          <a:endParaRPr lang="en-US"/>
        </a:p>
      </dgm:t>
    </dgm:pt>
    <dgm:pt modelId="{2A854B0F-EB76-4410-B03C-0A6F1744BED7}" type="pres">
      <dgm:prSet presAssocID="{197D1661-59AF-4B64-B2DB-85C3D1221F36}" presName="rootConnector" presStyleLbl="node2" presStyleIdx="0" presStyleCnt="1"/>
      <dgm:spPr/>
      <dgm:t>
        <a:bodyPr/>
        <a:lstStyle/>
        <a:p>
          <a:endParaRPr lang="en-US"/>
        </a:p>
      </dgm:t>
    </dgm:pt>
    <dgm:pt modelId="{D2E87E6E-216D-4606-8AF6-AF840779157D}" type="pres">
      <dgm:prSet presAssocID="{197D1661-59AF-4B64-B2DB-85C3D1221F36}" presName="hierChild4" presStyleCnt="0"/>
      <dgm:spPr/>
      <dgm:t>
        <a:bodyPr/>
        <a:lstStyle/>
        <a:p>
          <a:endParaRPr lang="en-US"/>
        </a:p>
      </dgm:t>
    </dgm:pt>
    <dgm:pt modelId="{656F07D5-476A-4E17-8008-5A9A708610CD}" type="pres">
      <dgm:prSet presAssocID="{6322BD4A-FCEC-447C-AD88-07611B7E6E70}" presName="Name37" presStyleLbl="parChTrans1D3" presStyleIdx="0" presStyleCnt="2"/>
      <dgm:spPr/>
      <dgm:t>
        <a:bodyPr/>
        <a:lstStyle/>
        <a:p>
          <a:endParaRPr lang="en-US"/>
        </a:p>
      </dgm:t>
    </dgm:pt>
    <dgm:pt modelId="{2B0FBDAA-8937-464A-B580-FC107087A4FA}" type="pres">
      <dgm:prSet presAssocID="{BFE7F7DF-33AB-45C2-BD07-2E16C4072F1D}" presName="hierRoot2" presStyleCnt="0">
        <dgm:presLayoutVars>
          <dgm:hierBranch val="init"/>
        </dgm:presLayoutVars>
      </dgm:prSet>
      <dgm:spPr/>
      <dgm:t>
        <a:bodyPr/>
        <a:lstStyle/>
        <a:p>
          <a:endParaRPr lang="en-US"/>
        </a:p>
      </dgm:t>
    </dgm:pt>
    <dgm:pt modelId="{D5E255CA-5D0C-4CC2-A91D-DAD771582AFC}" type="pres">
      <dgm:prSet presAssocID="{BFE7F7DF-33AB-45C2-BD07-2E16C4072F1D}" presName="rootComposite" presStyleCnt="0"/>
      <dgm:spPr/>
      <dgm:t>
        <a:bodyPr/>
        <a:lstStyle/>
        <a:p>
          <a:endParaRPr lang="en-US"/>
        </a:p>
      </dgm:t>
    </dgm:pt>
    <dgm:pt modelId="{2440C0D5-F3A1-4DAB-8A22-3DBA8B51910A}" type="pres">
      <dgm:prSet presAssocID="{BFE7F7DF-33AB-45C2-BD07-2E16C4072F1D}" presName="rootText" presStyleLbl="node3" presStyleIdx="0" presStyleCnt="2" custScaleX="374222">
        <dgm:presLayoutVars>
          <dgm:chPref val="3"/>
        </dgm:presLayoutVars>
      </dgm:prSet>
      <dgm:spPr/>
      <dgm:t>
        <a:bodyPr/>
        <a:lstStyle/>
        <a:p>
          <a:endParaRPr lang="en-US"/>
        </a:p>
      </dgm:t>
    </dgm:pt>
    <dgm:pt modelId="{BBB51B6C-6702-482A-987D-8AF05F9AA45F}" type="pres">
      <dgm:prSet presAssocID="{BFE7F7DF-33AB-45C2-BD07-2E16C4072F1D}" presName="rootConnector" presStyleLbl="node3" presStyleIdx="0" presStyleCnt="2"/>
      <dgm:spPr/>
      <dgm:t>
        <a:bodyPr/>
        <a:lstStyle/>
        <a:p>
          <a:endParaRPr lang="en-US"/>
        </a:p>
      </dgm:t>
    </dgm:pt>
    <dgm:pt modelId="{EA915CB0-761D-45A7-994B-BC22D5CD5050}" type="pres">
      <dgm:prSet presAssocID="{BFE7F7DF-33AB-45C2-BD07-2E16C4072F1D}" presName="hierChild4" presStyleCnt="0"/>
      <dgm:spPr/>
      <dgm:t>
        <a:bodyPr/>
        <a:lstStyle/>
        <a:p>
          <a:endParaRPr lang="en-US"/>
        </a:p>
      </dgm:t>
    </dgm:pt>
    <dgm:pt modelId="{AC68C500-5621-4D7F-9D18-F9A7726E9776}" type="pres">
      <dgm:prSet presAssocID="{BFE7F7DF-33AB-45C2-BD07-2E16C4072F1D}" presName="hierChild5" presStyleCnt="0"/>
      <dgm:spPr/>
      <dgm:t>
        <a:bodyPr/>
        <a:lstStyle/>
        <a:p>
          <a:endParaRPr lang="en-US"/>
        </a:p>
      </dgm:t>
    </dgm:pt>
    <dgm:pt modelId="{EF692ADF-9DC1-4328-98FB-C76A57190136}" type="pres">
      <dgm:prSet presAssocID="{5613E9DF-D5FA-4BC9-A27E-FA2E4E1B2FE5}" presName="Name37" presStyleLbl="parChTrans1D3" presStyleIdx="1" presStyleCnt="2"/>
      <dgm:spPr/>
      <dgm:t>
        <a:bodyPr/>
        <a:lstStyle/>
        <a:p>
          <a:endParaRPr lang="en-US"/>
        </a:p>
      </dgm:t>
    </dgm:pt>
    <dgm:pt modelId="{8BCAC836-69A2-4738-A964-52DFDF93755A}" type="pres">
      <dgm:prSet presAssocID="{AC5AE534-76C5-426A-B0A5-D5C89CFAC613}" presName="hierRoot2" presStyleCnt="0">
        <dgm:presLayoutVars>
          <dgm:hierBranch val="init"/>
        </dgm:presLayoutVars>
      </dgm:prSet>
      <dgm:spPr/>
      <dgm:t>
        <a:bodyPr/>
        <a:lstStyle/>
        <a:p>
          <a:endParaRPr lang="en-US"/>
        </a:p>
      </dgm:t>
    </dgm:pt>
    <dgm:pt modelId="{B04F4532-0092-417B-8E67-CE275D83781C}" type="pres">
      <dgm:prSet presAssocID="{AC5AE534-76C5-426A-B0A5-D5C89CFAC613}" presName="rootComposite" presStyleCnt="0"/>
      <dgm:spPr/>
      <dgm:t>
        <a:bodyPr/>
        <a:lstStyle/>
        <a:p>
          <a:endParaRPr lang="en-US"/>
        </a:p>
      </dgm:t>
    </dgm:pt>
    <dgm:pt modelId="{1B9174BE-17D8-43C8-A7B0-C8DEB4A61E7A}" type="pres">
      <dgm:prSet presAssocID="{AC5AE534-76C5-426A-B0A5-D5C89CFAC613}" presName="rootText" presStyleLbl="node3" presStyleIdx="1" presStyleCnt="2" custScaleX="386415" custScaleY="121807">
        <dgm:presLayoutVars>
          <dgm:chPref val="3"/>
        </dgm:presLayoutVars>
      </dgm:prSet>
      <dgm:spPr/>
      <dgm:t>
        <a:bodyPr/>
        <a:lstStyle/>
        <a:p>
          <a:endParaRPr lang="en-US"/>
        </a:p>
      </dgm:t>
    </dgm:pt>
    <dgm:pt modelId="{3CC3B449-DF0D-4890-B584-940D32BDF906}" type="pres">
      <dgm:prSet presAssocID="{AC5AE534-76C5-426A-B0A5-D5C89CFAC613}" presName="rootConnector" presStyleLbl="node3" presStyleIdx="1" presStyleCnt="2"/>
      <dgm:spPr/>
      <dgm:t>
        <a:bodyPr/>
        <a:lstStyle/>
        <a:p>
          <a:endParaRPr lang="en-US"/>
        </a:p>
      </dgm:t>
    </dgm:pt>
    <dgm:pt modelId="{5B59C244-B066-4028-BDCD-BF5356036889}" type="pres">
      <dgm:prSet presAssocID="{AC5AE534-76C5-426A-B0A5-D5C89CFAC613}" presName="hierChild4" presStyleCnt="0"/>
      <dgm:spPr/>
      <dgm:t>
        <a:bodyPr/>
        <a:lstStyle/>
        <a:p>
          <a:endParaRPr lang="en-US"/>
        </a:p>
      </dgm:t>
    </dgm:pt>
    <dgm:pt modelId="{36182A1F-0AEF-4B57-866A-B4D767AAF3C7}" type="pres">
      <dgm:prSet presAssocID="{AC5AE534-76C5-426A-B0A5-D5C89CFAC613}" presName="hierChild5" presStyleCnt="0"/>
      <dgm:spPr/>
      <dgm:t>
        <a:bodyPr/>
        <a:lstStyle/>
        <a:p>
          <a:endParaRPr lang="en-US"/>
        </a:p>
      </dgm:t>
    </dgm:pt>
    <dgm:pt modelId="{D43A3EC1-12A0-41A8-B5E7-34757ECD7450}" type="pres">
      <dgm:prSet presAssocID="{197D1661-59AF-4B64-B2DB-85C3D1221F36}" presName="hierChild5" presStyleCnt="0"/>
      <dgm:spPr/>
      <dgm:t>
        <a:bodyPr/>
        <a:lstStyle/>
        <a:p>
          <a:endParaRPr lang="en-US"/>
        </a:p>
      </dgm:t>
    </dgm:pt>
    <dgm:pt modelId="{7C2705D2-EF7E-45E4-BE0A-3509466D3FA2}" type="pres">
      <dgm:prSet presAssocID="{39D75551-8930-4765-B129-D539AA51E78A}" presName="hierChild3" presStyleCnt="0"/>
      <dgm:spPr/>
      <dgm:t>
        <a:bodyPr/>
        <a:lstStyle/>
        <a:p>
          <a:endParaRPr lang="en-US"/>
        </a:p>
      </dgm:t>
    </dgm:pt>
  </dgm:ptLst>
  <dgm:cxnLst>
    <dgm:cxn modelId="{5944B03F-AB81-4A64-868A-BE0A99D1E3B9}" type="presOf" srcId="{BFE7F7DF-33AB-45C2-BD07-2E16C4072F1D}" destId="{BBB51B6C-6702-482A-987D-8AF05F9AA45F}" srcOrd="1" destOrd="0" presId="urn:microsoft.com/office/officeart/2005/8/layout/orgChart1"/>
    <dgm:cxn modelId="{8B62609F-7AD1-40BE-940A-7F9C41624FDE}" type="presOf" srcId="{83EA47D9-D56B-4B5E-89C9-37C678384A6A}" destId="{5DF518C9-E21E-49EE-BBC2-D4412A60BCF5}" srcOrd="0" destOrd="0" presId="urn:microsoft.com/office/officeart/2005/8/layout/orgChart1"/>
    <dgm:cxn modelId="{A432EAE9-A87E-4104-907E-8534C309BD31}" type="presOf" srcId="{39D75551-8930-4765-B129-D539AA51E78A}" destId="{8A325B43-93EC-4103-938D-5A427644ABF8}" srcOrd="1" destOrd="0" presId="urn:microsoft.com/office/officeart/2005/8/layout/orgChart1"/>
    <dgm:cxn modelId="{3EDA81DD-D5BF-42C5-BC70-78039EE382F2}" type="presOf" srcId="{AC5AE534-76C5-426A-B0A5-D5C89CFAC613}" destId="{3CC3B449-DF0D-4890-B584-940D32BDF906}" srcOrd="1" destOrd="0" presId="urn:microsoft.com/office/officeart/2005/8/layout/orgChart1"/>
    <dgm:cxn modelId="{4C04B3FF-8E2A-4900-89B7-D6A97CEEA1EE}" type="presOf" srcId="{AC5AE534-76C5-426A-B0A5-D5C89CFAC613}" destId="{1B9174BE-17D8-43C8-A7B0-C8DEB4A61E7A}" srcOrd="0" destOrd="0" presId="urn:microsoft.com/office/officeart/2005/8/layout/orgChart1"/>
    <dgm:cxn modelId="{0A153B25-A487-4BE1-B70A-6F62E83C0661}" type="presOf" srcId="{39D75551-8930-4765-B129-D539AA51E78A}" destId="{4B1BE875-1032-4F30-920D-A4743E6F67E2}" srcOrd="0" destOrd="0" presId="urn:microsoft.com/office/officeart/2005/8/layout/orgChart1"/>
    <dgm:cxn modelId="{731D1AF1-D553-4BC6-B4DA-92B58A2CEA35}" srcId="{197D1661-59AF-4B64-B2DB-85C3D1221F36}" destId="{AC5AE534-76C5-426A-B0A5-D5C89CFAC613}" srcOrd="1" destOrd="0" parTransId="{5613E9DF-D5FA-4BC9-A27E-FA2E4E1B2FE5}" sibTransId="{B714A996-0431-4F37-9E4E-92864AAE2942}"/>
    <dgm:cxn modelId="{CAA8E26A-4697-484F-ACDB-71AB579D8843}" srcId="{E1A61A84-DAD0-4FB6-BDE4-F90E1D24257E}" destId="{39D75551-8930-4765-B129-D539AA51E78A}" srcOrd="0" destOrd="0" parTransId="{792D4948-8866-4FB1-9646-796DE0EFDCC8}" sibTransId="{84CD3712-D591-48C9-8B02-1ED5D6CFE190}"/>
    <dgm:cxn modelId="{FF585501-8626-4D9E-B2C4-5D49AC80EAF3}" srcId="{39D75551-8930-4765-B129-D539AA51E78A}" destId="{197D1661-59AF-4B64-B2DB-85C3D1221F36}" srcOrd="0" destOrd="0" parTransId="{83EA47D9-D56B-4B5E-89C9-37C678384A6A}" sibTransId="{B2FC3846-DEC0-4340-A2E8-652E4014E55B}"/>
    <dgm:cxn modelId="{653640D4-7071-4D70-A576-8ACE1A7F8C02}" type="presOf" srcId="{197D1661-59AF-4B64-B2DB-85C3D1221F36}" destId="{97F54A20-B41A-46EF-A665-19C193607785}" srcOrd="0" destOrd="0" presId="urn:microsoft.com/office/officeart/2005/8/layout/orgChart1"/>
    <dgm:cxn modelId="{AAAF8AC4-E643-47C7-8763-249FFA5C5315}" type="presOf" srcId="{BFE7F7DF-33AB-45C2-BD07-2E16C4072F1D}" destId="{2440C0D5-F3A1-4DAB-8A22-3DBA8B51910A}" srcOrd="0" destOrd="0" presId="urn:microsoft.com/office/officeart/2005/8/layout/orgChart1"/>
    <dgm:cxn modelId="{E0A9E69C-AFF2-4039-883A-EDF5C59987FE}" type="presOf" srcId="{6322BD4A-FCEC-447C-AD88-07611B7E6E70}" destId="{656F07D5-476A-4E17-8008-5A9A708610CD}" srcOrd="0" destOrd="0" presId="urn:microsoft.com/office/officeart/2005/8/layout/orgChart1"/>
    <dgm:cxn modelId="{EBB9A30E-2D9A-4ED7-B761-EAD83CF67594}" type="presOf" srcId="{E1A61A84-DAD0-4FB6-BDE4-F90E1D24257E}" destId="{DB9B5450-DA0A-4A82-8E1C-DF005CDA34B0}" srcOrd="0" destOrd="0" presId="urn:microsoft.com/office/officeart/2005/8/layout/orgChart1"/>
    <dgm:cxn modelId="{49211548-99D8-4D2E-93CC-F79C23B9F30E}" srcId="{197D1661-59AF-4B64-B2DB-85C3D1221F36}" destId="{BFE7F7DF-33AB-45C2-BD07-2E16C4072F1D}" srcOrd="0" destOrd="0" parTransId="{6322BD4A-FCEC-447C-AD88-07611B7E6E70}" sibTransId="{F9C06AAD-42A0-4F1C-A8F4-33F82C6D4DF7}"/>
    <dgm:cxn modelId="{8D111981-E090-4A9E-A234-EF605762642D}" type="presOf" srcId="{197D1661-59AF-4B64-B2DB-85C3D1221F36}" destId="{2A854B0F-EB76-4410-B03C-0A6F1744BED7}" srcOrd="1" destOrd="0" presId="urn:microsoft.com/office/officeart/2005/8/layout/orgChart1"/>
    <dgm:cxn modelId="{039FFBC0-C8AC-4980-82C3-7339261B38B9}" type="presOf" srcId="{5613E9DF-D5FA-4BC9-A27E-FA2E4E1B2FE5}" destId="{EF692ADF-9DC1-4328-98FB-C76A57190136}" srcOrd="0" destOrd="0" presId="urn:microsoft.com/office/officeart/2005/8/layout/orgChart1"/>
    <dgm:cxn modelId="{1BF9A3D6-0DA0-444A-B450-0C6EBF0A9432}" type="presParOf" srcId="{DB9B5450-DA0A-4A82-8E1C-DF005CDA34B0}" destId="{E6AEF406-F691-4539-AEA7-D8268F454150}" srcOrd="0" destOrd="0" presId="urn:microsoft.com/office/officeart/2005/8/layout/orgChart1"/>
    <dgm:cxn modelId="{C0E1C91B-E89C-4E01-B3F7-9B92D27FDB61}" type="presParOf" srcId="{E6AEF406-F691-4539-AEA7-D8268F454150}" destId="{B7E98689-B40B-434C-A7A3-0DAACD9C56B9}" srcOrd="0" destOrd="0" presId="urn:microsoft.com/office/officeart/2005/8/layout/orgChart1"/>
    <dgm:cxn modelId="{C88A6FDA-3FCE-473D-8E7E-C8ACBCD6E9AE}" type="presParOf" srcId="{B7E98689-B40B-434C-A7A3-0DAACD9C56B9}" destId="{4B1BE875-1032-4F30-920D-A4743E6F67E2}" srcOrd="0" destOrd="0" presId="urn:microsoft.com/office/officeart/2005/8/layout/orgChart1"/>
    <dgm:cxn modelId="{936200D9-597C-4FD1-A0E3-59D867CC18AD}" type="presParOf" srcId="{B7E98689-B40B-434C-A7A3-0DAACD9C56B9}" destId="{8A325B43-93EC-4103-938D-5A427644ABF8}" srcOrd="1" destOrd="0" presId="urn:microsoft.com/office/officeart/2005/8/layout/orgChart1"/>
    <dgm:cxn modelId="{C7CA5DAC-6266-4E2E-B44A-04CEC65F28F1}" type="presParOf" srcId="{E6AEF406-F691-4539-AEA7-D8268F454150}" destId="{3A64D725-E7E8-4920-9BD0-1D192865BA46}" srcOrd="1" destOrd="0" presId="urn:microsoft.com/office/officeart/2005/8/layout/orgChart1"/>
    <dgm:cxn modelId="{007D2972-6DD3-4401-A62A-FD9AC52142E0}" type="presParOf" srcId="{3A64D725-E7E8-4920-9BD0-1D192865BA46}" destId="{5DF518C9-E21E-49EE-BBC2-D4412A60BCF5}" srcOrd="0" destOrd="0" presId="urn:microsoft.com/office/officeart/2005/8/layout/orgChart1"/>
    <dgm:cxn modelId="{04A0A230-15EA-4308-83C2-7DBFA92BEE01}" type="presParOf" srcId="{3A64D725-E7E8-4920-9BD0-1D192865BA46}" destId="{7CAAB529-32E0-4BB4-B19F-C10B4AA9071B}" srcOrd="1" destOrd="0" presId="urn:microsoft.com/office/officeart/2005/8/layout/orgChart1"/>
    <dgm:cxn modelId="{C30EC8ED-9124-458B-B664-2934AD5D39E7}" type="presParOf" srcId="{7CAAB529-32E0-4BB4-B19F-C10B4AA9071B}" destId="{338D0A16-CFB9-42EB-BE20-858799D2E657}" srcOrd="0" destOrd="0" presId="urn:microsoft.com/office/officeart/2005/8/layout/orgChart1"/>
    <dgm:cxn modelId="{D6C4DD52-B4D5-4A19-9A8F-FD636A90087F}" type="presParOf" srcId="{338D0A16-CFB9-42EB-BE20-858799D2E657}" destId="{97F54A20-B41A-46EF-A665-19C193607785}" srcOrd="0" destOrd="0" presId="urn:microsoft.com/office/officeart/2005/8/layout/orgChart1"/>
    <dgm:cxn modelId="{97B10820-5CB4-462E-90CA-CA9BFF8EED02}" type="presParOf" srcId="{338D0A16-CFB9-42EB-BE20-858799D2E657}" destId="{2A854B0F-EB76-4410-B03C-0A6F1744BED7}" srcOrd="1" destOrd="0" presId="urn:microsoft.com/office/officeart/2005/8/layout/orgChart1"/>
    <dgm:cxn modelId="{2E5862D1-A468-4D7B-A13F-8F85A4AE6A1C}" type="presParOf" srcId="{7CAAB529-32E0-4BB4-B19F-C10B4AA9071B}" destId="{D2E87E6E-216D-4606-8AF6-AF840779157D}" srcOrd="1" destOrd="0" presId="urn:microsoft.com/office/officeart/2005/8/layout/orgChart1"/>
    <dgm:cxn modelId="{9BD36B3D-5336-4CFE-9F4F-B1CD3AC96B56}" type="presParOf" srcId="{D2E87E6E-216D-4606-8AF6-AF840779157D}" destId="{656F07D5-476A-4E17-8008-5A9A708610CD}" srcOrd="0" destOrd="0" presId="urn:microsoft.com/office/officeart/2005/8/layout/orgChart1"/>
    <dgm:cxn modelId="{5E906908-5687-4394-BC48-9E4F03BA39BC}" type="presParOf" srcId="{D2E87E6E-216D-4606-8AF6-AF840779157D}" destId="{2B0FBDAA-8937-464A-B580-FC107087A4FA}" srcOrd="1" destOrd="0" presId="urn:microsoft.com/office/officeart/2005/8/layout/orgChart1"/>
    <dgm:cxn modelId="{AF06AE76-2D8B-45CD-B5CB-49AD12A5C70E}" type="presParOf" srcId="{2B0FBDAA-8937-464A-B580-FC107087A4FA}" destId="{D5E255CA-5D0C-4CC2-A91D-DAD771582AFC}" srcOrd="0" destOrd="0" presId="urn:microsoft.com/office/officeart/2005/8/layout/orgChart1"/>
    <dgm:cxn modelId="{E0F46B11-B70D-406C-B241-27C188EDAE4A}" type="presParOf" srcId="{D5E255CA-5D0C-4CC2-A91D-DAD771582AFC}" destId="{2440C0D5-F3A1-4DAB-8A22-3DBA8B51910A}" srcOrd="0" destOrd="0" presId="urn:microsoft.com/office/officeart/2005/8/layout/orgChart1"/>
    <dgm:cxn modelId="{5BE2E2CD-E116-4183-97D2-922B436D4604}" type="presParOf" srcId="{D5E255CA-5D0C-4CC2-A91D-DAD771582AFC}" destId="{BBB51B6C-6702-482A-987D-8AF05F9AA45F}" srcOrd="1" destOrd="0" presId="urn:microsoft.com/office/officeart/2005/8/layout/orgChart1"/>
    <dgm:cxn modelId="{E42AD07B-FF89-41D6-A713-509F2D49BD95}" type="presParOf" srcId="{2B0FBDAA-8937-464A-B580-FC107087A4FA}" destId="{EA915CB0-761D-45A7-994B-BC22D5CD5050}" srcOrd="1" destOrd="0" presId="urn:microsoft.com/office/officeart/2005/8/layout/orgChart1"/>
    <dgm:cxn modelId="{D64FF14E-83A2-4E78-9142-44844AE3991F}" type="presParOf" srcId="{2B0FBDAA-8937-464A-B580-FC107087A4FA}" destId="{AC68C500-5621-4D7F-9D18-F9A7726E9776}" srcOrd="2" destOrd="0" presId="urn:microsoft.com/office/officeart/2005/8/layout/orgChart1"/>
    <dgm:cxn modelId="{C79B14AB-488F-4A33-B011-6457BACECEE7}" type="presParOf" srcId="{D2E87E6E-216D-4606-8AF6-AF840779157D}" destId="{EF692ADF-9DC1-4328-98FB-C76A57190136}" srcOrd="2" destOrd="0" presId="urn:microsoft.com/office/officeart/2005/8/layout/orgChart1"/>
    <dgm:cxn modelId="{D759B638-D7D9-41D4-9CAB-F3F3441170C2}" type="presParOf" srcId="{D2E87E6E-216D-4606-8AF6-AF840779157D}" destId="{8BCAC836-69A2-4738-A964-52DFDF93755A}" srcOrd="3" destOrd="0" presId="urn:microsoft.com/office/officeart/2005/8/layout/orgChart1"/>
    <dgm:cxn modelId="{60DF20EE-7B6A-4434-A5C6-04CC2DAAAAF7}" type="presParOf" srcId="{8BCAC836-69A2-4738-A964-52DFDF93755A}" destId="{B04F4532-0092-417B-8E67-CE275D83781C}" srcOrd="0" destOrd="0" presId="urn:microsoft.com/office/officeart/2005/8/layout/orgChart1"/>
    <dgm:cxn modelId="{B1A224D4-5186-4CE3-818E-85C123FD2664}" type="presParOf" srcId="{B04F4532-0092-417B-8E67-CE275D83781C}" destId="{1B9174BE-17D8-43C8-A7B0-C8DEB4A61E7A}" srcOrd="0" destOrd="0" presId="urn:microsoft.com/office/officeart/2005/8/layout/orgChart1"/>
    <dgm:cxn modelId="{019477F8-D6E2-4030-962A-1ED165ACE0B7}" type="presParOf" srcId="{B04F4532-0092-417B-8E67-CE275D83781C}" destId="{3CC3B449-DF0D-4890-B584-940D32BDF906}" srcOrd="1" destOrd="0" presId="urn:microsoft.com/office/officeart/2005/8/layout/orgChart1"/>
    <dgm:cxn modelId="{E6081DDA-E2AB-4262-8D44-2A51944ED9A6}" type="presParOf" srcId="{8BCAC836-69A2-4738-A964-52DFDF93755A}" destId="{5B59C244-B066-4028-BDCD-BF5356036889}" srcOrd="1" destOrd="0" presId="urn:microsoft.com/office/officeart/2005/8/layout/orgChart1"/>
    <dgm:cxn modelId="{278D1EF6-5BBE-4C36-9CE8-3DA16AD219B3}" type="presParOf" srcId="{8BCAC836-69A2-4738-A964-52DFDF93755A}" destId="{36182A1F-0AEF-4B57-866A-B4D767AAF3C7}" srcOrd="2" destOrd="0" presId="urn:microsoft.com/office/officeart/2005/8/layout/orgChart1"/>
    <dgm:cxn modelId="{DE2B61D4-EB4B-4437-81ED-6431CEA56A21}" type="presParOf" srcId="{7CAAB529-32E0-4BB4-B19F-C10B4AA9071B}" destId="{D43A3EC1-12A0-41A8-B5E7-34757ECD7450}" srcOrd="2" destOrd="0" presId="urn:microsoft.com/office/officeart/2005/8/layout/orgChart1"/>
    <dgm:cxn modelId="{8E9A1871-A831-4E52-B77E-47BF79DFB10A}" type="presParOf" srcId="{E6AEF406-F691-4539-AEA7-D8268F454150}" destId="{7C2705D2-EF7E-45E4-BE0A-3509466D3FA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EA14C70-9FA2-4065-A497-7CE1C923E09D}" type="doc">
      <dgm:prSet loTypeId="urn:microsoft.com/office/officeart/2008/layout/VerticalCurvedList" loCatId="list" qsTypeId="urn:microsoft.com/office/officeart/2005/8/quickstyle/simple1" qsCatId="simple" csTypeId="urn:microsoft.com/office/officeart/2005/8/colors/accent6_1" csCatId="accent6" phldr="1"/>
      <dgm:spPr/>
      <dgm:t>
        <a:bodyPr/>
        <a:lstStyle/>
        <a:p>
          <a:endParaRPr lang="en-US"/>
        </a:p>
      </dgm:t>
    </dgm:pt>
    <dgm:pt modelId="{B9DE559E-7248-4EBE-8E23-FC5DC4E7C58A}">
      <dgm:prSet phldrT="[Text]" custT="1"/>
      <dgm:spPr/>
      <dgm:t>
        <a:bodyPr/>
        <a:lstStyle/>
        <a:p>
          <a:r>
            <a:rPr lang="en-US" sz="1800" dirty="0" smtClean="0">
              <a:latin typeface="Chivo Light" panose="020B0604020202020204" charset="0"/>
            </a:rPr>
            <a:t>WIC-Approved Whole Grain Food </a:t>
          </a:r>
          <a:endParaRPr lang="en-US" sz="1800" dirty="0">
            <a:latin typeface="Chivo Light" panose="020B0604020202020204" charset="0"/>
          </a:endParaRPr>
        </a:p>
      </dgm:t>
    </dgm:pt>
    <dgm:pt modelId="{11DD547C-518B-42E0-9975-48184675EEB4}" type="parTrans" cxnId="{728C2CAF-8619-4414-B659-78A803CB2BCF}">
      <dgm:prSet/>
      <dgm:spPr/>
      <dgm:t>
        <a:bodyPr/>
        <a:lstStyle/>
        <a:p>
          <a:endParaRPr lang="en-US"/>
        </a:p>
      </dgm:t>
    </dgm:pt>
    <dgm:pt modelId="{6159789D-9122-41F4-AE40-C4CBF96B64BE}" type="sibTrans" cxnId="{728C2CAF-8619-4414-B659-78A803CB2BCF}">
      <dgm:prSet/>
      <dgm:spPr/>
      <dgm:t>
        <a:bodyPr/>
        <a:lstStyle/>
        <a:p>
          <a:endParaRPr lang="en-US"/>
        </a:p>
      </dgm:t>
    </dgm:pt>
    <dgm:pt modelId="{80E44EA5-CF37-4B7F-810B-BD30405E663F}">
      <dgm:prSet custT="1"/>
      <dgm:spPr/>
      <dgm:t>
        <a:bodyPr/>
        <a:lstStyle/>
        <a:p>
          <a:r>
            <a:rPr lang="en-US" sz="1800" smtClean="0">
              <a:latin typeface="Chivo Light" panose="020B0604020202020204" charset="0"/>
            </a:rPr>
            <a:t>Labeled as “Whole Wheat” and has a FDA Standard of Identity</a:t>
          </a:r>
          <a:endParaRPr lang="en-US" sz="1800" dirty="0">
            <a:latin typeface="Chivo Light" panose="020B0604020202020204" charset="0"/>
          </a:endParaRPr>
        </a:p>
      </dgm:t>
    </dgm:pt>
    <dgm:pt modelId="{84BDEFB7-EE86-4F40-B86C-1F516264BE30}" type="parTrans" cxnId="{EB81ED16-9201-4895-95DD-645739EE16A8}">
      <dgm:prSet/>
      <dgm:spPr/>
      <dgm:t>
        <a:bodyPr/>
        <a:lstStyle/>
        <a:p>
          <a:endParaRPr lang="en-US"/>
        </a:p>
      </dgm:t>
    </dgm:pt>
    <dgm:pt modelId="{B2E87B28-A143-44CF-B39F-748C2D73AC95}" type="sibTrans" cxnId="{EB81ED16-9201-4895-95DD-645739EE16A8}">
      <dgm:prSet/>
      <dgm:spPr/>
      <dgm:t>
        <a:bodyPr/>
        <a:lstStyle/>
        <a:p>
          <a:endParaRPr lang="en-US"/>
        </a:p>
      </dgm:t>
    </dgm:pt>
    <dgm:pt modelId="{D62D68C2-F17D-49E9-A153-153173CE4E5E}">
      <dgm:prSet custT="1"/>
      <dgm:spPr/>
      <dgm:t>
        <a:bodyPr/>
        <a:lstStyle/>
        <a:p>
          <a:r>
            <a:rPr lang="en-US" sz="1800" smtClean="0">
              <a:latin typeface="Chivo Light" panose="020B0604020202020204" charset="0"/>
            </a:rPr>
            <a:t>FDA Whole Grain Health Claim </a:t>
          </a:r>
          <a:endParaRPr lang="en-US" sz="1800" dirty="0">
            <a:latin typeface="Chivo Light" panose="020B0604020202020204" charset="0"/>
          </a:endParaRPr>
        </a:p>
      </dgm:t>
    </dgm:pt>
    <dgm:pt modelId="{8F0A87E1-F2C7-442D-8B46-DEE472351F2F}" type="parTrans" cxnId="{9CADD4CE-5DF7-4689-9A3E-3A2AA4A8E033}">
      <dgm:prSet/>
      <dgm:spPr/>
      <dgm:t>
        <a:bodyPr/>
        <a:lstStyle/>
        <a:p>
          <a:endParaRPr lang="en-US"/>
        </a:p>
      </dgm:t>
    </dgm:pt>
    <dgm:pt modelId="{B1FC7AAD-5561-4805-B724-FDA60C453C01}" type="sibTrans" cxnId="{9CADD4CE-5DF7-4689-9A3E-3A2AA4A8E033}">
      <dgm:prSet/>
      <dgm:spPr/>
      <dgm:t>
        <a:bodyPr/>
        <a:lstStyle/>
        <a:p>
          <a:endParaRPr lang="en-US"/>
        </a:p>
      </dgm:t>
    </dgm:pt>
    <dgm:pt modelId="{533521F8-2A3E-4043-B8C2-B78ECCD80A41}">
      <dgm:prSet custT="1"/>
      <dgm:spPr/>
      <dgm:t>
        <a:bodyPr/>
        <a:lstStyle/>
        <a:p>
          <a:r>
            <a:rPr lang="en-US" sz="1800" dirty="0" smtClean="0">
              <a:latin typeface="Chivo Light" panose="020B0604020202020204" charset="0"/>
            </a:rPr>
            <a:t>Meets the FNS Rule of Three </a:t>
          </a:r>
          <a:endParaRPr lang="en-US" sz="1800" dirty="0">
            <a:latin typeface="Chivo Light" panose="020B0604020202020204" charset="0"/>
          </a:endParaRPr>
        </a:p>
      </dgm:t>
    </dgm:pt>
    <dgm:pt modelId="{7D0ACD36-D1CE-4F30-914D-2FB837F40677}" type="parTrans" cxnId="{32B78646-D0A5-4D87-8197-3D4CB4FE4F8B}">
      <dgm:prSet/>
      <dgm:spPr/>
      <dgm:t>
        <a:bodyPr/>
        <a:lstStyle/>
        <a:p>
          <a:endParaRPr lang="en-US"/>
        </a:p>
      </dgm:t>
    </dgm:pt>
    <dgm:pt modelId="{BCA6AC2D-B8F6-4A48-B9AE-09B75BF88A4F}" type="sibTrans" cxnId="{32B78646-D0A5-4D87-8197-3D4CB4FE4F8B}">
      <dgm:prSet/>
      <dgm:spPr/>
      <dgm:t>
        <a:bodyPr/>
        <a:lstStyle/>
        <a:p>
          <a:endParaRPr lang="en-US"/>
        </a:p>
      </dgm:t>
    </dgm:pt>
    <dgm:pt modelId="{A210C7E0-7C98-43E8-B6CB-7469C6EBA5B9}">
      <dgm:prSet custT="1"/>
      <dgm:spPr/>
      <dgm:t>
        <a:bodyPr/>
        <a:lstStyle/>
        <a:p>
          <a:r>
            <a:rPr lang="en-US" sz="1800" smtClean="0">
              <a:latin typeface="Chivo Light" panose="020B0604020202020204" charset="0"/>
            </a:rPr>
            <a:t>Meets the Whole Grain-rich criteria for the NSLP </a:t>
          </a:r>
          <a:endParaRPr lang="en-US" sz="1800" dirty="0">
            <a:latin typeface="Chivo Light" panose="020B0604020202020204" charset="0"/>
          </a:endParaRPr>
        </a:p>
      </dgm:t>
    </dgm:pt>
    <dgm:pt modelId="{6B9CE249-4AED-4EDA-B866-A656B31D55BE}" type="parTrans" cxnId="{918E1068-DF1A-4C7D-865F-1485E2F59434}">
      <dgm:prSet/>
      <dgm:spPr/>
      <dgm:t>
        <a:bodyPr/>
        <a:lstStyle/>
        <a:p>
          <a:endParaRPr lang="en-US"/>
        </a:p>
      </dgm:t>
    </dgm:pt>
    <dgm:pt modelId="{3E42D8F8-0EE0-4927-864F-E9ABECBB7E53}" type="sibTrans" cxnId="{918E1068-DF1A-4C7D-865F-1485E2F59434}">
      <dgm:prSet/>
      <dgm:spPr/>
      <dgm:t>
        <a:bodyPr/>
        <a:lstStyle/>
        <a:p>
          <a:endParaRPr lang="en-US"/>
        </a:p>
      </dgm:t>
    </dgm:pt>
    <dgm:pt modelId="{D11D561B-120D-48D6-8CFD-811A197BEDA4}">
      <dgm:prSet custT="1"/>
      <dgm:spPr/>
      <dgm:t>
        <a:bodyPr/>
        <a:lstStyle/>
        <a:p>
          <a:r>
            <a:rPr lang="en-US" sz="1800" smtClean="0">
              <a:latin typeface="Chivo Light" panose="020B0604020202020204" charset="0"/>
            </a:rPr>
            <a:t>Proper documentation from a manufacturer or a standardized recipe</a:t>
          </a:r>
          <a:endParaRPr lang="en-US" sz="1800" dirty="0">
            <a:latin typeface="Chivo Light" panose="020B0604020202020204" charset="0"/>
          </a:endParaRPr>
        </a:p>
      </dgm:t>
    </dgm:pt>
    <dgm:pt modelId="{52FBEDC2-9688-41A2-8422-9647DABA6CC4}" type="parTrans" cxnId="{7F8CA23C-F23C-45A6-8A2F-F665C123B805}">
      <dgm:prSet/>
      <dgm:spPr/>
      <dgm:t>
        <a:bodyPr/>
        <a:lstStyle/>
        <a:p>
          <a:endParaRPr lang="en-US"/>
        </a:p>
      </dgm:t>
    </dgm:pt>
    <dgm:pt modelId="{E72C8A5B-9CE4-4782-80C9-93E313804AF2}" type="sibTrans" cxnId="{7F8CA23C-F23C-45A6-8A2F-F665C123B805}">
      <dgm:prSet/>
      <dgm:spPr/>
      <dgm:t>
        <a:bodyPr/>
        <a:lstStyle/>
        <a:p>
          <a:endParaRPr lang="en-US"/>
        </a:p>
      </dgm:t>
    </dgm:pt>
    <dgm:pt modelId="{F31E64AF-81CA-4B94-AE1E-9F6D1893F134}" type="pres">
      <dgm:prSet presAssocID="{AEA14C70-9FA2-4065-A497-7CE1C923E09D}" presName="Name0" presStyleCnt="0">
        <dgm:presLayoutVars>
          <dgm:chMax val="7"/>
          <dgm:chPref val="7"/>
          <dgm:dir/>
        </dgm:presLayoutVars>
      </dgm:prSet>
      <dgm:spPr/>
      <dgm:t>
        <a:bodyPr/>
        <a:lstStyle/>
        <a:p>
          <a:endParaRPr lang="en-US"/>
        </a:p>
      </dgm:t>
    </dgm:pt>
    <dgm:pt modelId="{841842C1-6CA5-4EEC-81E8-95DC28A5BDA7}" type="pres">
      <dgm:prSet presAssocID="{AEA14C70-9FA2-4065-A497-7CE1C923E09D}" presName="Name1" presStyleCnt="0"/>
      <dgm:spPr/>
      <dgm:t>
        <a:bodyPr/>
        <a:lstStyle/>
        <a:p>
          <a:endParaRPr lang="en-US"/>
        </a:p>
      </dgm:t>
    </dgm:pt>
    <dgm:pt modelId="{5C50B245-8153-4D39-AD78-B90FCBA130A4}" type="pres">
      <dgm:prSet presAssocID="{AEA14C70-9FA2-4065-A497-7CE1C923E09D}" presName="cycle" presStyleCnt="0"/>
      <dgm:spPr/>
      <dgm:t>
        <a:bodyPr/>
        <a:lstStyle/>
        <a:p>
          <a:endParaRPr lang="en-US"/>
        </a:p>
      </dgm:t>
    </dgm:pt>
    <dgm:pt modelId="{D429BCA0-ECA0-49A4-9B69-69E37B08833B}" type="pres">
      <dgm:prSet presAssocID="{AEA14C70-9FA2-4065-A497-7CE1C923E09D}" presName="srcNode" presStyleLbl="node1" presStyleIdx="0" presStyleCnt="6"/>
      <dgm:spPr/>
      <dgm:t>
        <a:bodyPr/>
        <a:lstStyle/>
        <a:p>
          <a:endParaRPr lang="en-US"/>
        </a:p>
      </dgm:t>
    </dgm:pt>
    <dgm:pt modelId="{D69654A7-B693-4468-BDAD-3C7C017081AF}" type="pres">
      <dgm:prSet presAssocID="{AEA14C70-9FA2-4065-A497-7CE1C923E09D}" presName="conn" presStyleLbl="parChTrans1D2" presStyleIdx="0" presStyleCnt="1"/>
      <dgm:spPr/>
      <dgm:t>
        <a:bodyPr/>
        <a:lstStyle/>
        <a:p>
          <a:endParaRPr lang="en-US"/>
        </a:p>
      </dgm:t>
    </dgm:pt>
    <dgm:pt modelId="{E147278B-A764-473F-87E9-56DA97376086}" type="pres">
      <dgm:prSet presAssocID="{AEA14C70-9FA2-4065-A497-7CE1C923E09D}" presName="extraNode" presStyleLbl="node1" presStyleIdx="0" presStyleCnt="6"/>
      <dgm:spPr/>
      <dgm:t>
        <a:bodyPr/>
        <a:lstStyle/>
        <a:p>
          <a:endParaRPr lang="en-US"/>
        </a:p>
      </dgm:t>
    </dgm:pt>
    <dgm:pt modelId="{A017C47E-9C4C-4CDE-949C-80145734625A}" type="pres">
      <dgm:prSet presAssocID="{AEA14C70-9FA2-4065-A497-7CE1C923E09D}" presName="dstNode" presStyleLbl="node1" presStyleIdx="0" presStyleCnt="6"/>
      <dgm:spPr/>
      <dgm:t>
        <a:bodyPr/>
        <a:lstStyle/>
        <a:p>
          <a:endParaRPr lang="en-US"/>
        </a:p>
      </dgm:t>
    </dgm:pt>
    <dgm:pt modelId="{809487FE-3C3D-4B1E-A402-FC6307B8D8CF}" type="pres">
      <dgm:prSet presAssocID="{B9DE559E-7248-4EBE-8E23-FC5DC4E7C58A}" presName="text_1" presStyleLbl="node1" presStyleIdx="0" presStyleCnt="6">
        <dgm:presLayoutVars>
          <dgm:bulletEnabled val="1"/>
        </dgm:presLayoutVars>
      </dgm:prSet>
      <dgm:spPr/>
      <dgm:t>
        <a:bodyPr/>
        <a:lstStyle/>
        <a:p>
          <a:endParaRPr lang="en-US"/>
        </a:p>
      </dgm:t>
    </dgm:pt>
    <dgm:pt modelId="{5932B74A-21ED-499F-A496-4813A8E63BD1}" type="pres">
      <dgm:prSet presAssocID="{B9DE559E-7248-4EBE-8E23-FC5DC4E7C58A}" presName="accent_1" presStyleCnt="0"/>
      <dgm:spPr/>
      <dgm:t>
        <a:bodyPr/>
        <a:lstStyle/>
        <a:p>
          <a:endParaRPr lang="en-US"/>
        </a:p>
      </dgm:t>
    </dgm:pt>
    <dgm:pt modelId="{BE80C99B-C76B-4569-8062-C60C2E4BC024}" type="pres">
      <dgm:prSet presAssocID="{B9DE559E-7248-4EBE-8E23-FC5DC4E7C58A}" presName="accentRepeatNode" presStyleLbl="solidFgAcc1" presStyleIdx="0" presStyleCnt="6"/>
      <dgm:spPr/>
      <dgm:t>
        <a:bodyPr/>
        <a:lstStyle/>
        <a:p>
          <a:endParaRPr lang="en-US"/>
        </a:p>
      </dgm:t>
    </dgm:pt>
    <dgm:pt modelId="{89769C02-5E82-4265-9693-22FEFDDE8A55}" type="pres">
      <dgm:prSet presAssocID="{80E44EA5-CF37-4B7F-810B-BD30405E663F}" presName="text_2" presStyleLbl="node1" presStyleIdx="1" presStyleCnt="6">
        <dgm:presLayoutVars>
          <dgm:bulletEnabled val="1"/>
        </dgm:presLayoutVars>
      </dgm:prSet>
      <dgm:spPr/>
      <dgm:t>
        <a:bodyPr/>
        <a:lstStyle/>
        <a:p>
          <a:endParaRPr lang="en-US"/>
        </a:p>
      </dgm:t>
    </dgm:pt>
    <dgm:pt modelId="{52EEDCC8-4335-4C2D-8511-F50675E566D3}" type="pres">
      <dgm:prSet presAssocID="{80E44EA5-CF37-4B7F-810B-BD30405E663F}" presName="accent_2" presStyleCnt="0"/>
      <dgm:spPr/>
      <dgm:t>
        <a:bodyPr/>
        <a:lstStyle/>
        <a:p>
          <a:endParaRPr lang="en-US"/>
        </a:p>
      </dgm:t>
    </dgm:pt>
    <dgm:pt modelId="{87FB6059-94D3-4D8B-A095-211DE39D22BE}" type="pres">
      <dgm:prSet presAssocID="{80E44EA5-CF37-4B7F-810B-BD30405E663F}" presName="accentRepeatNode" presStyleLbl="solidFgAcc1" presStyleIdx="1" presStyleCnt="6"/>
      <dgm:spPr/>
      <dgm:t>
        <a:bodyPr/>
        <a:lstStyle/>
        <a:p>
          <a:endParaRPr lang="en-US"/>
        </a:p>
      </dgm:t>
    </dgm:pt>
    <dgm:pt modelId="{D9FFF72F-0753-4054-89C7-EB552870E466}" type="pres">
      <dgm:prSet presAssocID="{D62D68C2-F17D-49E9-A153-153173CE4E5E}" presName="text_3" presStyleLbl="node1" presStyleIdx="2" presStyleCnt="6">
        <dgm:presLayoutVars>
          <dgm:bulletEnabled val="1"/>
        </dgm:presLayoutVars>
      </dgm:prSet>
      <dgm:spPr/>
      <dgm:t>
        <a:bodyPr/>
        <a:lstStyle/>
        <a:p>
          <a:endParaRPr lang="en-US"/>
        </a:p>
      </dgm:t>
    </dgm:pt>
    <dgm:pt modelId="{328165EC-2C2C-4BEB-8EBE-08BCEFAD4E9F}" type="pres">
      <dgm:prSet presAssocID="{D62D68C2-F17D-49E9-A153-153173CE4E5E}" presName="accent_3" presStyleCnt="0"/>
      <dgm:spPr/>
      <dgm:t>
        <a:bodyPr/>
        <a:lstStyle/>
        <a:p>
          <a:endParaRPr lang="en-US"/>
        </a:p>
      </dgm:t>
    </dgm:pt>
    <dgm:pt modelId="{351D47BA-EBA2-4CA3-8F90-A2FCCBA318E6}" type="pres">
      <dgm:prSet presAssocID="{D62D68C2-F17D-49E9-A153-153173CE4E5E}" presName="accentRepeatNode" presStyleLbl="solidFgAcc1" presStyleIdx="2" presStyleCnt="6"/>
      <dgm:spPr/>
      <dgm:t>
        <a:bodyPr/>
        <a:lstStyle/>
        <a:p>
          <a:endParaRPr lang="en-US"/>
        </a:p>
      </dgm:t>
    </dgm:pt>
    <dgm:pt modelId="{CEBAF757-A59D-4C6D-8EE2-9A43A5DA116F}" type="pres">
      <dgm:prSet presAssocID="{533521F8-2A3E-4043-B8C2-B78ECCD80A41}" presName="text_4" presStyleLbl="node1" presStyleIdx="3" presStyleCnt="6">
        <dgm:presLayoutVars>
          <dgm:bulletEnabled val="1"/>
        </dgm:presLayoutVars>
      </dgm:prSet>
      <dgm:spPr/>
      <dgm:t>
        <a:bodyPr/>
        <a:lstStyle/>
        <a:p>
          <a:endParaRPr lang="en-US"/>
        </a:p>
      </dgm:t>
    </dgm:pt>
    <dgm:pt modelId="{478AEABF-C1DB-4DAA-B861-1B8DFAA2D5EF}" type="pres">
      <dgm:prSet presAssocID="{533521F8-2A3E-4043-B8C2-B78ECCD80A41}" presName="accent_4" presStyleCnt="0"/>
      <dgm:spPr/>
      <dgm:t>
        <a:bodyPr/>
        <a:lstStyle/>
        <a:p>
          <a:endParaRPr lang="en-US"/>
        </a:p>
      </dgm:t>
    </dgm:pt>
    <dgm:pt modelId="{B189CC60-4030-4C2F-A53C-616631B20732}" type="pres">
      <dgm:prSet presAssocID="{533521F8-2A3E-4043-B8C2-B78ECCD80A41}" presName="accentRepeatNode" presStyleLbl="solidFgAcc1" presStyleIdx="3" presStyleCnt="6"/>
      <dgm:spPr/>
      <dgm:t>
        <a:bodyPr/>
        <a:lstStyle/>
        <a:p>
          <a:endParaRPr lang="en-US"/>
        </a:p>
      </dgm:t>
    </dgm:pt>
    <dgm:pt modelId="{57A94BDA-E7F5-411E-9BDF-0B7E0EB74CE4}" type="pres">
      <dgm:prSet presAssocID="{A210C7E0-7C98-43E8-B6CB-7469C6EBA5B9}" presName="text_5" presStyleLbl="node1" presStyleIdx="4" presStyleCnt="6">
        <dgm:presLayoutVars>
          <dgm:bulletEnabled val="1"/>
        </dgm:presLayoutVars>
      </dgm:prSet>
      <dgm:spPr/>
      <dgm:t>
        <a:bodyPr/>
        <a:lstStyle/>
        <a:p>
          <a:endParaRPr lang="en-US"/>
        </a:p>
      </dgm:t>
    </dgm:pt>
    <dgm:pt modelId="{7D3EAB08-E021-4A56-8458-D82163D4326E}" type="pres">
      <dgm:prSet presAssocID="{A210C7E0-7C98-43E8-B6CB-7469C6EBA5B9}" presName="accent_5" presStyleCnt="0"/>
      <dgm:spPr/>
      <dgm:t>
        <a:bodyPr/>
        <a:lstStyle/>
        <a:p>
          <a:endParaRPr lang="en-US"/>
        </a:p>
      </dgm:t>
    </dgm:pt>
    <dgm:pt modelId="{D43F90E2-9425-4A93-B086-DC9168ECDC3D}" type="pres">
      <dgm:prSet presAssocID="{A210C7E0-7C98-43E8-B6CB-7469C6EBA5B9}" presName="accentRepeatNode" presStyleLbl="solidFgAcc1" presStyleIdx="4" presStyleCnt="6"/>
      <dgm:spPr/>
      <dgm:t>
        <a:bodyPr/>
        <a:lstStyle/>
        <a:p>
          <a:endParaRPr lang="en-US"/>
        </a:p>
      </dgm:t>
    </dgm:pt>
    <dgm:pt modelId="{216800EB-2C5E-4BE4-BB1A-8E07653DBFA9}" type="pres">
      <dgm:prSet presAssocID="{D11D561B-120D-48D6-8CFD-811A197BEDA4}" presName="text_6" presStyleLbl="node1" presStyleIdx="5" presStyleCnt="6">
        <dgm:presLayoutVars>
          <dgm:bulletEnabled val="1"/>
        </dgm:presLayoutVars>
      </dgm:prSet>
      <dgm:spPr/>
      <dgm:t>
        <a:bodyPr/>
        <a:lstStyle/>
        <a:p>
          <a:endParaRPr lang="en-US"/>
        </a:p>
      </dgm:t>
    </dgm:pt>
    <dgm:pt modelId="{E851F5BB-BF58-4D75-96E8-3E421949EADE}" type="pres">
      <dgm:prSet presAssocID="{D11D561B-120D-48D6-8CFD-811A197BEDA4}" presName="accent_6" presStyleCnt="0"/>
      <dgm:spPr/>
      <dgm:t>
        <a:bodyPr/>
        <a:lstStyle/>
        <a:p>
          <a:endParaRPr lang="en-US"/>
        </a:p>
      </dgm:t>
    </dgm:pt>
    <dgm:pt modelId="{91C76C77-C183-47D7-A291-D1B67D575F28}" type="pres">
      <dgm:prSet presAssocID="{D11D561B-120D-48D6-8CFD-811A197BEDA4}" presName="accentRepeatNode" presStyleLbl="solidFgAcc1" presStyleIdx="5" presStyleCnt="6"/>
      <dgm:spPr/>
      <dgm:t>
        <a:bodyPr/>
        <a:lstStyle/>
        <a:p>
          <a:endParaRPr lang="en-US"/>
        </a:p>
      </dgm:t>
    </dgm:pt>
  </dgm:ptLst>
  <dgm:cxnLst>
    <dgm:cxn modelId="{9CADD4CE-5DF7-4689-9A3E-3A2AA4A8E033}" srcId="{AEA14C70-9FA2-4065-A497-7CE1C923E09D}" destId="{D62D68C2-F17D-49E9-A153-153173CE4E5E}" srcOrd="2" destOrd="0" parTransId="{8F0A87E1-F2C7-442D-8B46-DEE472351F2F}" sibTransId="{B1FC7AAD-5561-4805-B724-FDA60C453C01}"/>
    <dgm:cxn modelId="{32B78646-D0A5-4D87-8197-3D4CB4FE4F8B}" srcId="{AEA14C70-9FA2-4065-A497-7CE1C923E09D}" destId="{533521F8-2A3E-4043-B8C2-B78ECCD80A41}" srcOrd="3" destOrd="0" parTransId="{7D0ACD36-D1CE-4F30-914D-2FB837F40677}" sibTransId="{BCA6AC2D-B8F6-4A48-B9AE-09B75BF88A4F}"/>
    <dgm:cxn modelId="{9A835AA7-6C88-4A05-AA81-81CA2E0523F9}" type="presOf" srcId="{6159789D-9122-41F4-AE40-C4CBF96B64BE}" destId="{D69654A7-B693-4468-BDAD-3C7C017081AF}" srcOrd="0" destOrd="0" presId="urn:microsoft.com/office/officeart/2008/layout/VerticalCurvedList"/>
    <dgm:cxn modelId="{7F8CA23C-F23C-45A6-8A2F-F665C123B805}" srcId="{AEA14C70-9FA2-4065-A497-7CE1C923E09D}" destId="{D11D561B-120D-48D6-8CFD-811A197BEDA4}" srcOrd="5" destOrd="0" parTransId="{52FBEDC2-9688-41A2-8422-9647DABA6CC4}" sibTransId="{E72C8A5B-9CE4-4782-80C9-93E313804AF2}"/>
    <dgm:cxn modelId="{95BC7DEA-0C7F-4C07-8636-95CBB6545975}" type="presOf" srcId="{D11D561B-120D-48D6-8CFD-811A197BEDA4}" destId="{216800EB-2C5E-4BE4-BB1A-8E07653DBFA9}" srcOrd="0" destOrd="0" presId="urn:microsoft.com/office/officeart/2008/layout/VerticalCurvedList"/>
    <dgm:cxn modelId="{F1CAD493-43BE-42E6-AAA6-6ABE441BCFC2}" type="presOf" srcId="{AEA14C70-9FA2-4065-A497-7CE1C923E09D}" destId="{F31E64AF-81CA-4B94-AE1E-9F6D1893F134}" srcOrd="0" destOrd="0" presId="urn:microsoft.com/office/officeart/2008/layout/VerticalCurvedList"/>
    <dgm:cxn modelId="{4EB45B1F-5D59-44A7-AF7C-A865CE6194CF}" type="presOf" srcId="{533521F8-2A3E-4043-B8C2-B78ECCD80A41}" destId="{CEBAF757-A59D-4C6D-8EE2-9A43A5DA116F}" srcOrd="0" destOrd="0" presId="urn:microsoft.com/office/officeart/2008/layout/VerticalCurvedList"/>
    <dgm:cxn modelId="{EAD0ED29-E77F-49EC-B4C0-C6A9CA9A24BD}" type="presOf" srcId="{80E44EA5-CF37-4B7F-810B-BD30405E663F}" destId="{89769C02-5E82-4265-9693-22FEFDDE8A55}" srcOrd="0" destOrd="0" presId="urn:microsoft.com/office/officeart/2008/layout/VerticalCurvedList"/>
    <dgm:cxn modelId="{EB81ED16-9201-4895-95DD-645739EE16A8}" srcId="{AEA14C70-9FA2-4065-A497-7CE1C923E09D}" destId="{80E44EA5-CF37-4B7F-810B-BD30405E663F}" srcOrd="1" destOrd="0" parTransId="{84BDEFB7-EE86-4F40-B86C-1F516264BE30}" sibTransId="{B2E87B28-A143-44CF-B39F-748C2D73AC95}"/>
    <dgm:cxn modelId="{73313503-279E-4ECB-88E4-A606DAF239C1}" type="presOf" srcId="{B9DE559E-7248-4EBE-8E23-FC5DC4E7C58A}" destId="{809487FE-3C3D-4B1E-A402-FC6307B8D8CF}" srcOrd="0" destOrd="0" presId="urn:microsoft.com/office/officeart/2008/layout/VerticalCurvedList"/>
    <dgm:cxn modelId="{32CB9C15-4FB2-472F-95EB-A85E8339DEBC}" type="presOf" srcId="{D62D68C2-F17D-49E9-A153-153173CE4E5E}" destId="{D9FFF72F-0753-4054-89C7-EB552870E466}" srcOrd="0" destOrd="0" presId="urn:microsoft.com/office/officeart/2008/layout/VerticalCurvedList"/>
    <dgm:cxn modelId="{728C2CAF-8619-4414-B659-78A803CB2BCF}" srcId="{AEA14C70-9FA2-4065-A497-7CE1C923E09D}" destId="{B9DE559E-7248-4EBE-8E23-FC5DC4E7C58A}" srcOrd="0" destOrd="0" parTransId="{11DD547C-518B-42E0-9975-48184675EEB4}" sibTransId="{6159789D-9122-41F4-AE40-C4CBF96B64BE}"/>
    <dgm:cxn modelId="{918E1068-DF1A-4C7D-865F-1485E2F59434}" srcId="{AEA14C70-9FA2-4065-A497-7CE1C923E09D}" destId="{A210C7E0-7C98-43E8-B6CB-7469C6EBA5B9}" srcOrd="4" destOrd="0" parTransId="{6B9CE249-4AED-4EDA-B866-A656B31D55BE}" sibTransId="{3E42D8F8-0EE0-4927-864F-E9ABECBB7E53}"/>
    <dgm:cxn modelId="{2CD99045-FC27-484A-81F4-CA5F519CD43E}" type="presOf" srcId="{A210C7E0-7C98-43E8-B6CB-7469C6EBA5B9}" destId="{57A94BDA-E7F5-411E-9BDF-0B7E0EB74CE4}" srcOrd="0" destOrd="0" presId="urn:microsoft.com/office/officeart/2008/layout/VerticalCurvedList"/>
    <dgm:cxn modelId="{35CCDF50-59E3-4A23-9B12-5C747C35F169}" type="presParOf" srcId="{F31E64AF-81CA-4B94-AE1E-9F6D1893F134}" destId="{841842C1-6CA5-4EEC-81E8-95DC28A5BDA7}" srcOrd="0" destOrd="0" presId="urn:microsoft.com/office/officeart/2008/layout/VerticalCurvedList"/>
    <dgm:cxn modelId="{7F6EE654-D967-4DA4-A360-94758ED62E30}" type="presParOf" srcId="{841842C1-6CA5-4EEC-81E8-95DC28A5BDA7}" destId="{5C50B245-8153-4D39-AD78-B90FCBA130A4}" srcOrd="0" destOrd="0" presId="urn:microsoft.com/office/officeart/2008/layout/VerticalCurvedList"/>
    <dgm:cxn modelId="{4C964013-5A93-4879-AC24-0F26F62A71E7}" type="presParOf" srcId="{5C50B245-8153-4D39-AD78-B90FCBA130A4}" destId="{D429BCA0-ECA0-49A4-9B69-69E37B08833B}" srcOrd="0" destOrd="0" presId="urn:microsoft.com/office/officeart/2008/layout/VerticalCurvedList"/>
    <dgm:cxn modelId="{E4142F56-492F-4CF1-8589-75A745C03720}" type="presParOf" srcId="{5C50B245-8153-4D39-AD78-B90FCBA130A4}" destId="{D69654A7-B693-4468-BDAD-3C7C017081AF}" srcOrd="1" destOrd="0" presId="urn:microsoft.com/office/officeart/2008/layout/VerticalCurvedList"/>
    <dgm:cxn modelId="{8674ADF6-6884-4D28-B9D8-5C16D9849072}" type="presParOf" srcId="{5C50B245-8153-4D39-AD78-B90FCBA130A4}" destId="{E147278B-A764-473F-87E9-56DA97376086}" srcOrd="2" destOrd="0" presId="urn:microsoft.com/office/officeart/2008/layout/VerticalCurvedList"/>
    <dgm:cxn modelId="{A608C6EB-BCD1-40A5-B37E-3ADFB571177D}" type="presParOf" srcId="{5C50B245-8153-4D39-AD78-B90FCBA130A4}" destId="{A017C47E-9C4C-4CDE-949C-80145734625A}" srcOrd="3" destOrd="0" presId="urn:microsoft.com/office/officeart/2008/layout/VerticalCurvedList"/>
    <dgm:cxn modelId="{A8BEEA78-92B7-4F9F-B270-95D2835E2EC5}" type="presParOf" srcId="{841842C1-6CA5-4EEC-81E8-95DC28A5BDA7}" destId="{809487FE-3C3D-4B1E-A402-FC6307B8D8CF}" srcOrd="1" destOrd="0" presId="urn:microsoft.com/office/officeart/2008/layout/VerticalCurvedList"/>
    <dgm:cxn modelId="{47D88B40-9FC8-4233-B302-0BA705B47BA2}" type="presParOf" srcId="{841842C1-6CA5-4EEC-81E8-95DC28A5BDA7}" destId="{5932B74A-21ED-499F-A496-4813A8E63BD1}" srcOrd="2" destOrd="0" presId="urn:microsoft.com/office/officeart/2008/layout/VerticalCurvedList"/>
    <dgm:cxn modelId="{1BCCC3FF-938B-42C4-B083-B37D97440ED0}" type="presParOf" srcId="{5932B74A-21ED-499F-A496-4813A8E63BD1}" destId="{BE80C99B-C76B-4569-8062-C60C2E4BC024}" srcOrd="0" destOrd="0" presId="urn:microsoft.com/office/officeart/2008/layout/VerticalCurvedList"/>
    <dgm:cxn modelId="{AB62C043-1922-45FB-B7A2-660546C48052}" type="presParOf" srcId="{841842C1-6CA5-4EEC-81E8-95DC28A5BDA7}" destId="{89769C02-5E82-4265-9693-22FEFDDE8A55}" srcOrd="3" destOrd="0" presId="urn:microsoft.com/office/officeart/2008/layout/VerticalCurvedList"/>
    <dgm:cxn modelId="{C343A5AA-1DC5-44E4-B56A-25F676DE9FE7}" type="presParOf" srcId="{841842C1-6CA5-4EEC-81E8-95DC28A5BDA7}" destId="{52EEDCC8-4335-4C2D-8511-F50675E566D3}" srcOrd="4" destOrd="0" presId="urn:microsoft.com/office/officeart/2008/layout/VerticalCurvedList"/>
    <dgm:cxn modelId="{C0C4B638-7D80-49E4-A25C-A8F956D113C9}" type="presParOf" srcId="{52EEDCC8-4335-4C2D-8511-F50675E566D3}" destId="{87FB6059-94D3-4D8B-A095-211DE39D22BE}" srcOrd="0" destOrd="0" presId="urn:microsoft.com/office/officeart/2008/layout/VerticalCurvedList"/>
    <dgm:cxn modelId="{A340BDDF-3742-4DC3-A4D0-FD7E154A1584}" type="presParOf" srcId="{841842C1-6CA5-4EEC-81E8-95DC28A5BDA7}" destId="{D9FFF72F-0753-4054-89C7-EB552870E466}" srcOrd="5" destOrd="0" presId="urn:microsoft.com/office/officeart/2008/layout/VerticalCurvedList"/>
    <dgm:cxn modelId="{8031E7A0-2FD1-427F-BDE2-A98986BBB40A}" type="presParOf" srcId="{841842C1-6CA5-4EEC-81E8-95DC28A5BDA7}" destId="{328165EC-2C2C-4BEB-8EBE-08BCEFAD4E9F}" srcOrd="6" destOrd="0" presId="urn:microsoft.com/office/officeart/2008/layout/VerticalCurvedList"/>
    <dgm:cxn modelId="{5D24B97E-5EED-4C0D-B56C-E82810FFAE66}" type="presParOf" srcId="{328165EC-2C2C-4BEB-8EBE-08BCEFAD4E9F}" destId="{351D47BA-EBA2-4CA3-8F90-A2FCCBA318E6}" srcOrd="0" destOrd="0" presId="urn:microsoft.com/office/officeart/2008/layout/VerticalCurvedList"/>
    <dgm:cxn modelId="{D802854E-009D-4FB9-B622-757279B4065E}" type="presParOf" srcId="{841842C1-6CA5-4EEC-81E8-95DC28A5BDA7}" destId="{CEBAF757-A59D-4C6D-8EE2-9A43A5DA116F}" srcOrd="7" destOrd="0" presId="urn:microsoft.com/office/officeart/2008/layout/VerticalCurvedList"/>
    <dgm:cxn modelId="{19032DD4-D63B-46C8-97E7-12A7E2CDF9D8}" type="presParOf" srcId="{841842C1-6CA5-4EEC-81E8-95DC28A5BDA7}" destId="{478AEABF-C1DB-4DAA-B861-1B8DFAA2D5EF}" srcOrd="8" destOrd="0" presId="urn:microsoft.com/office/officeart/2008/layout/VerticalCurvedList"/>
    <dgm:cxn modelId="{330C3225-DF21-4E87-B032-3601DD1756ED}" type="presParOf" srcId="{478AEABF-C1DB-4DAA-B861-1B8DFAA2D5EF}" destId="{B189CC60-4030-4C2F-A53C-616631B20732}" srcOrd="0" destOrd="0" presId="urn:microsoft.com/office/officeart/2008/layout/VerticalCurvedList"/>
    <dgm:cxn modelId="{C9C36FDC-A40E-4BBB-9047-C273B0715DA6}" type="presParOf" srcId="{841842C1-6CA5-4EEC-81E8-95DC28A5BDA7}" destId="{57A94BDA-E7F5-411E-9BDF-0B7E0EB74CE4}" srcOrd="9" destOrd="0" presId="urn:microsoft.com/office/officeart/2008/layout/VerticalCurvedList"/>
    <dgm:cxn modelId="{A84E2CA5-D598-4C8C-9D74-D1122293FA33}" type="presParOf" srcId="{841842C1-6CA5-4EEC-81E8-95DC28A5BDA7}" destId="{7D3EAB08-E021-4A56-8458-D82163D4326E}" srcOrd="10" destOrd="0" presId="urn:microsoft.com/office/officeart/2008/layout/VerticalCurvedList"/>
    <dgm:cxn modelId="{F913BB82-61FA-4E92-9FAD-4BB03D56338A}" type="presParOf" srcId="{7D3EAB08-E021-4A56-8458-D82163D4326E}" destId="{D43F90E2-9425-4A93-B086-DC9168ECDC3D}" srcOrd="0" destOrd="0" presId="urn:microsoft.com/office/officeart/2008/layout/VerticalCurvedList"/>
    <dgm:cxn modelId="{D8DC8E16-5662-476D-8FD2-3058C3C4CFB1}" type="presParOf" srcId="{841842C1-6CA5-4EEC-81E8-95DC28A5BDA7}" destId="{216800EB-2C5E-4BE4-BB1A-8E07653DBFA9}" srcOrd="11" destOrd="0" presId="urn:microsoft.com/office/officeart/2008/layout/VerticalCurvedList"/>
    <dgm:cxn modelId="{384B35F3-8F15-4CE8-992B-EE6A4B204C3F}" type="presParOf" srcId="{841842C1-6CA5-4EEC-81E8-95DC28A5BDA7}" destId="{E851F5BB-BF58-4D75-96E8-3E421949EADE}" srcOrd="12" destOrd="0" presId="urn:microsoft.com/office/officeart/2008/layout/VerticalCurvedList"/>
    <dgm:cxn modelId="{B3080782-97C6-4245-B032-F285660CCBDB}" type="presParOf" srcId="{E851F5BB-BF58-4D75-96E8-3E421949EADE}" destId="{91C76C77-C183-47D7-A291-D1B67D575F2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AF27338-3196-4DFC-9982-5041047EEC9F}" type="doc">
      <dgm:prSet loTypeId="urn:microsoft.com/office/officeart/2009/layout/ReverseList" loCatId="relationship" qsTypeId="urn:microsoft.com/office/officeart/2005/8/quickstyle/simple1" qsCatId="simple" csTypeId="urn:microsoft.com/office/officeart/2005/8/colors/colorful4" csCatId="colorful" phldr="1"/>
      <dgm:spPr/>
      <dgm:t>
        <a:bodyPr/>
        <a:lstStyle/>
        <a:p>
          <a:endParaRPr lang="en-US"/>
        </a:p>
      </dgm:t>
    </dgm:pt>
    <dgm:pt modelId="{B9DD4747-520E-4C7E-9ABC-F38639496C96}">
      <dgm:prSet phldrT="[Text]" custT="1"/>
      <dgm:spPr/>
      <dgm:t>
        <a:bodyPr/>
        <a:lstStyle/>
        <a:p>
          <a:r>
            <a:rPr lang="en-US" sz="1800" dirty="0" smtClean="0">
              <a:solidFill>
                <a:schemeClr val="bg2">
                  <a:lumMod val="50000"/>
                </a:schemeClr>
              </a:solidFill>
              <a:latin typeface="Chivo Light" panose="020B0604020202020204" charset="0"/>
            </a:rPr>
            <a:t>Special Supplemental Nutrition Program for Women, Infants, and Children (WIC) food lists </a:t>
          </a:r>
          <a:endParaRPr lang="en-US" sz="1800" dirty="0">
            <a:solidFill>
              <a:schemeClr val="bg2">
                <a:lumMod val="50000"/>
              </a:schemeClr>
            </a:solidFill>
            <a:latin typeface="Chivo Light" panose="020B0604020202020204" charset="0"/>
          </a:endParaRPr>
        </a:p>
      </dgm:t>
    </dgm:pt>
    <dgm:pt modelId="{418F3724-64FD-40CF-B1D8-EAC87FE39FCA}" type="parTrans" cxnId="{65AF8F54-4CFA-4843-8865-C1AA9CC6BCC7}">
      <dgm:prSet/>
      <dgm:spPr/>
      <dgm:t>
        <a:bodyPr/>
        <a:lstStyle/>
        <a:p>
          <a:endParaRPr lang="en-US"/>
        </a:p>
      </dgm:t>
    </dgm:pt>
    <dgm:pt modelId="{80D4A0E3-FF64-4CD1-8B5E-D26191FDDFA6}" type="sibTrans" cxnId="{65AF8F54-4CFA-4843-8865-C1AA9CC6BCC7}">
      <dgm:prSet/>
      <dgm:spPr/>
      <dgm:t>
        <a:bodyPr/>
        <a:lstStyle/>
        <a:p>
          <a:endParaRPr lang="en-US"/>
        </a:p>
      </dgm:t>
    </dgm:pt>
    <dgm:pt modelId="{DC5AE779-C180-4D80-A146-D0AB547DD1D8}">
      <dgm:prSet custT="1"/>
      <dgm:spPr/>
      <dgm:t>
        <a:bodyPr/>
        <a:lstStyle/>
        <a:p>
          <a:r>
            <a:rPr lang="en-US" sz="1800" dirty="0" smtClean="0">
              <a:solidFill>
                <a:schemeClr val="bg2">
                  <a:lumMod val="50000"/>
                </a:schemeClr>
              </a:solidFill>
              <a:latin typeface="Chivo Light" panose="020B0604020202020204" charset="0"/>
            </a:rPr>
            <a:t>Choose whole grains from ANY State’s WIC Approved list</a:t>
          </a:r>
          <a:endParaRPr lang="en-US" sz="1800" dirty="0">
            <a:solidFill>
              <a:schemeClr val="bg2">
                <a:lumMod val="50000"/>
              </a:schemeClr>
            </a:solidFill>
            <a:latin typeface="Chivo Light" panose="020B0604020202020204" charset="0"/>
          </a:endParaRPr>
        </a:p>
      </dgm:t>
    </dgm:pt>
    <dgm:pt modelId="{40CB89DF-8F03-4B38-B744-D46F4E4C60F7}" type="parTrans" cxnId="{2ACC7A69-56F6-400A-80B5-FD84EDF0CBE7}">
      <dgm:prSet/>
      <dgm:spPr/>
      <dgm:t>
        <a:bodyPr/>
        <a:lstStyle/>
        <a:p>
          <a:endParaRPr lang="en-US"/>
        </a:p>
      </dgm:t>
    </dgm:pt>
    <dgm:pt modelId="{FA910B5A-5333-40B6-AC25-9CE51867B7B3}" type="sibTrans" cxnId="{2ACC7A69-56F6-400A-80B5-FD84EDF0CBE7}">
      <dgm:prSet/>
      <dgm:spPr/>
      <dgm:t>
        <a:bodyPr/>
        <a:lstStyle/>
        <a:p>
          <a:endParaRPr lang="en-US"/>
        </a:p>
      </dgm:t>
    </dgm:pt>
    <dgm:pt modelId="{22D31E51-8CE7-4F7B-80D4-C41673EBBF9A}" type="pres">
      <dgm:prSet presAssocID="{9AF27338-3196-4DFC-9982-5041047EEC9F}" presName="Name0" presStyleCnt="0">
        <dgm:presLayoutVars>
          <dgm:chMax val="2"/>
          <dgm:chPref val="2"/>
          <dgm:animLvl val="lvl"/>
        </dgm:presLayoutVars>
      </dgm:prSet>
      <dgm:spPr/>
      <dgm:t>
        <a:bodyPr/>
        <a:lstStyle/>
        <a:p>
          <a:endParaRPr lang="en-US"/>
        </a:p>
      </dgm:t>
    </dgm:pt>
    <dgm:pt modelId="{5BB7C79A-3048-42B0-AE9F-613C62566CB1}" type="pres">
      <dgm:prSet presAssocID="{9AF27338-3196-4DFC-9982-5041047EEC9F}" presName="LeftText" presStyleLbl="revTx" presStyleIdx="0" presStyleCnt="0">
        <dgm:presLayoutVars>
          <dgm:bulletEnabled val="1"/>
        </dgm:presLayoutVars>
      </dgm:prSet>
      <dgm:spPr/>
      <dgm:t>
        <a:bodyPr/>
        <a:lstStyle/>
        <a:p>
          <a:endParaRPr lang="en-US"/>
        </a:p>
      </dgm:t>
    </dgm:pt>
    <dgm:pt modelId="{392B4116-6258-49B3-8667-90F76130B05B}" type="pres">
      <dgm:prSet presAssocID="{9AF27338-3196-4DFC-9982-5041047EEC9F}" presName="LeftNode" presStyleLbl="bgImgPlace1" presStyleIdx="0" presStyleCnt="2">
        <dgm:presLayoutVars>
          <dgm:chMax val="2"/>
          <dgm:chPref val="2"/>
        </dgm:presLayoutVars>
      </dgm:prSet>
      <dgm:spPr/>
      <dgm:t>
        <a:bodyPr/>
        <a:lstStyle/>
        <a:p>
          <a:endParaRPr lang="en-US"/>
        </a:p>
      </dgm:t>
    </dgm:pt>
    <dgm:pt modelId="{970D126B-4320-4A79-8A05-30E97F3AFDDF}" type="pres">
      <dgm:prSet presAssocID="{9AF27338-3196-4DFC-9982-5041047EEC9F}" presName="RightText" presStyleLbl="revTx" presStyleIdx="0" presStyleCnt="0">
        <dgm:presLayoutVars>
          <dgm:bulletEnabled val="1"/>
        </dgm:presLayoutVars>
      </dgm:prSet>
      <dgm:spPr/>
      <dgm:t>
        <a:bodyPr/>
        <a:lstStyle/>
        <a:p>
          <a:endParaRPr lang="en-US"/>
        </a:p>
      </dgm:t>
    </dgm:pt>
    <dgm:pt modelId="{9411C614-B0D1-4C0C-8EA2-0A7813FCB28D}" type="pres">
      <dgm:prSet presAssocID="{9AF27338-3196-4DFC-9982-5041047EEC9F}" presName="RightNode" presStyleLbl="bgImgPlace1" presStyleIdx="1" presStyleCnt="2">
        <dgm:presLayoutVars>
          <dgm:chMax val="0"/>
          <dgm:chPref val="0"/>
        </dgm:presLayoutVars>
      </dgm:prSet>
      <dgm:spPr/>
      <dgm:t>
        <a:bodyPr/>
        <a:lstStyle/>
        <a:p>
          <a:endParaRPr lang="en-US"/>
        </a:p>
      </dgm:t>
    </dgm:pt>
    <dgm:pt modelId="{51FD157B-9DD8-480A-8FDA-E1FA5B004C8E}" type="pres">
      <dgm:prSet presAssocID="{9AF27338-3196-4DFC-9982-5041047EEC9F}" presName="TopArrow" presStyleLbl="node1" presStyleIdx="0" presStyleCnt="2"/>
      <dgm:spPr/>
    </dgm:pt>
    <dgm:pt modelId="{2AF20FF4-BF31-40BE-92AC-C10E897C7E7C}" type="pres">
      <dgm:prSet presAssocID="{9AF27338-3196-4DFC-9982-5041047EEC9F}" presName="BottomArrow" presStyleLbl="node1" presStyleIdx="1" presStyleCnt="2"/>
      <dgm:spPr/>
    </dgm:pt>
  </dgm:ptLst>
  <dgm:cxnLst>
    <dgm:cxn modelId="{F3817298-AF36-4DBA-8B39-9CE900E1B223}" type="presOf" srcId="{DC5AE779-C180-4D80-A146-D0AB547DD1D8}" destId="{970D126B-4320-4A79-8A05-30E97F3AFDDF}" srcOrd="0" destOrd="0" presId="urn:microsoft.com/office/officeart/2009/layout/ReverseList"/>
    <dgm:cxn modelId="{2ACC7A69-56F6-400A-80B5-FD84EDF0CBE7}" srcId="{9AF27338-3196-4DFC-9982-5041047EEC9F}" destId="{DC5AE779-C180-4D80-A146-D0AB547DD1D8}" srcOrd="1" destOrd="0" parTransId="{40CB89DF-8F03-4B38-B744-D46F4E4C60F7}" sibTransId="{FA910B5A-5333-40B6-AC25-9CE51867B7B3}"/>
    <dgm:cxn modelId="{EE473FAF-267B-4B9C-918B-750E1E7E8340}" type="presOf" srcId="{DC5AE779-C180-4D80-A146-D0AB547DD1D8}" destId="{9411C614-B0D1-4C0C-8EA2-0A7813FCB28D}" srcOrd="1" destOrd="0" presId="urn:microsoft.com/office/officeart/2009/layout/ReverseList"/>
    <dgm:cxn modelId="{CF925EEB-5E26-47C0-A574-578923C997C1}" type="presOf" srcId="{9AF27338-3196-4DFC-9982-5041047EEC9F}" destId="{22D31E51-8CE7-4F7B-80D4-C41673EBBF9A}" srcOrd="0" destOrd="0" presId="urn:microsoft.com/office/officeart/2009/layout/ReverseList"/>
    <dgm:cxn modelId="{33CD5DE2-3BD7-41EB-8D20-596CB567C491}" type="presOf" srcId="{B9DD4747-520E-4C7E-9ABC-F38639496C96}" destId="{392B4116-6258-49B3-8667-90F76130B05B}" srcOrd="1" destOrd="0" presId="urn:microsoft.com/office/officeart/2009/layout/ReverseList"/>
    <dgm:cxn modelId="{65AF8F54-4CFA-4843-8865-C1AA9CC6BCC7}" srcId="{9AF27338-3196-4DFC-9982-5041047EEC9F}" destId="{B9DD4747-520E-4C7E-9ABC-F38639496C96}" srcOrd="0" destOrd="0" parTransId="{418F3724-64FD-40CF-B1D8-EAC87FE39FCA}" sibTransId="{80D4A0E3-FF64-4CD1-8B5E-D26191FDDFA6}"/>
    <dgm:cxn modelId="{51428725-AD4F-4CB9-AF58-9ECA692AA1F3}" type="presOf" srcId="{B9DD4747-520E-4C7E-9ABC-F38639496C96}" destId="{5BB7C79A-3048-42B0-AE9F-613C62566CB1}" srcOrd="0" destOrd="0" presId="urn:microsoft.com/office/officeart/2009/layout/ReverseList"/>
    <dgm:cxn modelId="{2EB20FFB-1C40-4C16-9CB8-479F36635D3D}" type="presParOf" srcId="{22D31E51-8CE7-4F7B-80D4-C41673EBBF9A}" destId="{5BB7C79A-3048-42B0-AE9F-613C62566CB1}" srcOrd="0" destOrd="0" presId="urn:microsoft.com/office/officeart/2009/layout/ReverseList"/>
    <dgm:cxn modelId="{1A1AA2EC-219C-4581-85FC-1E6B8C351859}" type="presParOf" srcId="{22D31E51-8CE7-4F7B-80D4-C41673EBBF9A}" destId="{392B4116-6258-49B3-8667-90F76130B05B}" srcOrd="1" destOrd="0" presId="urn:microsoft.com/office/officeart/2009/layout/ReverseList"/>
    <dgm:cxn modelId="{E21206D8-8B4C-426B-9889-29B2DC1AA229}" type="presParOf" srcId="{22D31E51-8CE7-4F7B-80D4-C41673EBBF9A}" destId="{970D126B-4320-4A79-8A05-30E97F3AFDDF}" srcOrd="2" destOrd="0" presId="urn:microsoft.com/office/officeart/2009/layout/ReverseList"/>
    <dgm:cxn modelId="{68A727CB-48D1-4AC9-85AB-0340B0EF8951}" type="presParOf" srcId="{22D31E51-8CE7-4F7B-80D4-C41673EBBF9A}" destId="{9411C614-B0D1-4C0C-8EA2-0A7813FCB28D}" srcOrd="3" destOrd="0" presId="urn:microsoft.com/office/officeart/2009/layout/ReverseList"/>
    <dgm:cxn modelId="{11CEFA0E-7724-45E6-9F52-270E8DE3ED09}" type="presParOf" srcId="{22D31E51-8CE7-4F7B-80D4-C41673EBBF9A}" destId="{51FD157B-9DD8-480A-8FDA-E1FA5B004C8E}" srcOrd="4" destOrd="0" presId="urn:microsoft.com/office/officeart/2009/layout/ReverseList"/>
    <dgm:cxn modelId="{60B4E111-47C0-436E-A1F6-C8AAA44A792D}" type="presParOf" srcId="{22D31E51-8CE7-4F7B-80D4-C41673EBBF9A}" destId="{2AF20FF4-BF31-40BE-92AC-C10E897C7E7C}"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E198990-527D-4BC9-8B42-9144794D161B}"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n-US"/>
        </a:p>
      </dgm:t>
    </dgm:pt>
    <dgm:pt modelId="{244DD14B-7D01-4D8C-9E4C-0C7AB9FA2390}">
      <dgm:prSet phldrT="[Text]"/>
      <dgm:spPr/>
      <dgm:t>
        <a:bodyPr/>
        <a:lstStyle/>
        <a:p>
          <a:r>
            <a:rPr lang="en-US" dirty="0" smtClean="0">
              <a:solidFill>
                <a:schemeClr val="bg2"/>
              </a:solidFill>
              <a:latin typeface="Chivo Light" panose="020B0604020202020204" charset="0"/>
            </a:rPr>
            <a:t>Whole wheat breads and pastas, only</a:t>
          </a:r>
          <a:endParaRPr lang="en-US" dirty="0">
            <a:solidFill>
              <a:schemeClr val="bg2"/>
            </a:solidFill>
            <a:latin typeface="Chivo Light" panose="020B0604020202020204" charset="0"/>
          </a:endParaRPr>
        </a:p>
      </dgm:t>
    </dgm:pt>
    <dgm:pt modelId="{FC0E9FE4-EA3D-4D52-8F97-3C72B783A0E2}" type="parTrans" cxnId="{34D926B2-3F46-4C45-92DE-7ECDD8458A25}">
      <dgm:prSet/>
      <dgm:spPr/>
      <dgm:t>
        <a:bodyPr/>
        <a:lstStyle/>
        <a:p>
          <a:endParaRPr lang="en-US"/>
        </a:p>
      </dgm:t>
    </dgm:pt>
    <dgm:pt modelId="{89B3E35D-4DD3-416F-BBCD-527D2D882937}" type="sibTrans" cxnId="{34D926B2-3F46-4C45-92DE-7ECDD8458A25}">
      <dgm:prSet/>
      <dgm:spPr/>
      <dgm:t>
        <a:bodyPr/>
        <a:lstStyle/>
        <a:p>
          <a:endParaRPr lang="en-US"/>
        </a:p>
      </dgm:t>
    </dgm:pt>
    <dgm:pt modelId="{7E93814F-CD6F-45F2-A76F-A4E8B7FC7CA9}">
      <dgm:prSet/>
      <dgm:spPr/>
      <dgm:t>
        <a:bodyPr/>
        <a:lstStyle/>
        <a:p>
          <a:r>
            <a:rPr lang="en-US" dirty="0" smtClean="0">
              <a:solidFill>
                <a:schemeClr val="bg2"/>
              </a:solidFill>
              <a:latin typeface="Chivo Light" panose="020B0604020202020204" charset="0"/>
            </a:rPr>
            <a:t>Contains specific grain ingredients to be labeled as “whole wheat” </a:t>
          </a:r>
          <a:endParaRPr lang="en-US" dirty="0">
            <a:solidFill>
              <a:schemeClr val="bg2"/>
            </a:solidFill>
            <a:latin typeface="Chivo Light" panose="020B0604020202020204" charset="0"/>
          </a:endParaRPr>
        </a:p>
      </dgm:t>
    </dgm:pt>
    <dgm:pt modelId="{8D5DD049-80E1-4045-8AA8-4C8251E356E9}" type="parTrans" cxnId="{4CC85EF1-191D-4A3F-A74E-9274CDB285CD}">
      <dgm:prSet/>
      <dgm:spPr/>
      <dgm:t>
        <a:bodyPr/>
        <a:lstStyle/>
        <a:p>
          <a:endParaRPr lang="en-US"/>
        </a:p>
      </dgm:t>
    </dgm:pt>
    <dgm:pt modelId="{5FA90998-A412-4549-9255-50CAF1E14F3F}" type="sibTrans" cxnId="{4CC85EF1-191D-4A3F-A74E-9274CDB285CD}">
      <dgm:prSet/>
      <dgm:spPr/>
      <dgm:t>
        <a:bodyPr/>
        <a:lstStyle/>
        <a:p>
          <a:endParaRPr lang="en-US"/>
        </a:p>
      </dgm:t>
    </dgm:pt>
    <dgm:pt modelId="{C6FDC357-08DE-412B-BB89-ED19D1572D3D}">
      <dgm:prSet/>
      <dgm:spPr/>
      <dgm:t>
        <a:bodyPr/>
        <a:lstStyle/>
        <a:p>
          <a:r>
            <a:rPr lang="en-US" dirty="0" smtClean="0">
              <a:solidFill>
                <a:schemeClr val="bg2"/>
              </a:solidFill>
              <a:latin typeface="Chivo Light" panose="020B0604020202020204" charset="0"/>
            </a:rPr>
            <a:t>Must list the exact product name </a:t>
          </a:r>
          <a:endParaRPr lang="en-US" dirty="0">
            <a:solidFill>
              <a:schemeClr val="bg2"/>
            </a:solidFill>
            <a:latin typeface="Chivo Light" panose="020B0604020202020204" charset="0"/>
          </a:endParaRPr>
        </a:p>
      </dgm:t>
    </dgm:pt>
    <dgm:pt modelId="{B386BC4B-A1A9-49DE-9D3F-2AF4C9B35A7E}" type="parTrans" cxnId="{DC6EF93E-7046-4E35-86A8-F2DC6ECC39E0}">
      <dgm:prSet/>
      <dgm:spPr/>
      <dgm:t>
        <a:bodyPr/>
        <a:lstStyle/>
        <a:p>
          <a:endParaRPr lang="en-US"/>
        </a:p>
      </dgm:t>
    </dgm:pt>
    <dgm:pt modelId="{74EB0A5F-FEE2-4FF8-99A7-C2081FC0758F}" type="sibTrans" cxnId="{DC6EF93E-7046-4E35-86A8-F2DC6ECC39E0}">
      <dgm:prSet/>
      <dgm:spPr/>
      <dgm:t>
        <a:bodyPr/>
        <a:lstStyle/>
        <a:p>
          <a:endParaRPr lang="en-US"/>
        </a:p>
      </dgm:t>
    </dgm:pt>
    <dgm:pt modelId="{347FDC7E-9983-490D-90FE-D6C5EC785DB4}" type="pres">
      <dgm:prSet presAssocID="{7E198990-527D-4BC9-8B42-9144794D161B}" presName="vert0" presStyleCnt="0">
        <dgm:presLayoutVars>
          <dgm:dir/>
          <dgm:animOne val="branch"/>
          <dgm:animLvl val="lvl"/>
        </dgm:presLayoutVars>
      </dgm:prSet>
      <dgm:spPr/>
      <dgm:t>
        <a:bodyPr/>
        <a:lstStyle/>
        <a:p>
          <a:endParaRPr lang="en-US"/>
        </a:p>
      </dgm:t>
    </dgm:pt>
    <dgm:pt modelId="{B820B8A2-4AC2-4E87-9BFC-91F34B7A2DA9}" type="pres">
      <dgm:prSet presAssocID="{244DD14B-7D01-4D8C-9E4C-0C7AB9FA2390}" presName="thickLine" presStyleLbl="alignNode1" presStyleIdx="0" presStyleCnt="3"/>
      <dgm:spPr/>
    </dgm:pt>
    <dgm:pt modelId="{15996782-D882-4C7C-B59F-3D4CEB175A51}" type="pres">
      <dgm:prSet presAssocID="{244DD14B-7D01-4D8C-9E4C-0C7AB9FA2390}" presName="horz1" presStyleCnt="0"/>
      <dgm:spPr/>
    </dgm:pt>
    <dgm:pt modelId="{331DB573-8877-4DBC-B624-D80028DA1193}" type="pres">
      <dgm:prSet presAssocID="{244DD14B-7D01-4D8C-9E4C-0C7AB9FA2390}" presName="tx1" presStyleLbl="revTx" presStyleIdx="0" presStyleCnt="3"/>
      <dgm:spPr/>
      <dgm:t>
        <a:bodyPr/>
        <a:lstStyle/>
        <a:p>
          <a:endParaRPr lang="en-US"/>
        </a:p>
      </dgm:t>
    </dgm:pt>
    <dgm:pt modelId="{488BD58D-891D-41AC-AE91-0086DE261B66}" type="pres">
      <dgm:prSet presAssocID="{244DD14B-7D01-4D8C-9E4C-0C7AB9FA2390}" presName="vert1" presStyleCnt="0"/>
      <dgm:spPr/>
    </dgm:pt>
    <dgm:pt modelId="{368FE6EB-4183-495D-A90C-A3E9391B9338}" type="pres">
      <dgm:prSet presAssocID="{7E93814F-CD6F-45F2-A76F-A4E8B7FC7CA9}" presName="thickLine" presStyleLbl="alignNode1" presStyleIdx="1" presStyleCnt="3"/>
      <dgm:spPr/>
    </dgm:pt>
    <dgm:pt modelId="{F03B7511-3C3C-4C8D-9922-338B38AF691F}" type="pres">
      <dgm:prSet presAssocID="{7E93814F-CD6F-45F2-A76F-A4E8B7FC7CA9}" presName="horz1" presStyleCnt="0"/>
      <dgm:spPr/>
    </dgm:pt>
    <dgm:pt modelId="{56358782-79F5-4BAD-A03E-FB983306AA19}" type="pres">
      <dgm:prSet presAssocID="{7E93814F-CD6F-45F2-A76F-A4E8B7FC7CA9}" presName="tx1" presStyleLbl="revTx" presStyleIdx="1" presStyleCnt="3"/>
      <dgm:spPr/>
      <dgm:t>
        <a:bodyPr/>
        <a:lstStyle/>
        <a:p>
          <a:endParaRPr lang="en-US"/>
        </a:p>
      </dgm:t>
    </dgm:pt>
    <dgm:pt modelId="{149E2182-FBD5-4D06-B6FD-8E491A98ABC5}" type="pres">
      <dgm:prSet presAssocID="{7E93814F-CD6F-45F2-A76F-A4E8B7FC7CA9}" presName="vert1" presStyleCnt="0"/>
      <dgm:spPr/>
    </dgm:pt>
    <dgm:pt modelId="{4FB074CB-DB76-4848-8E1A-B0D41F002C84}" type="pres">
      <dgm:prSet presAssocID="{C6FDC357-08DE-412B-BB89-ED19D1572D3D}" presName="thickLine" presStyleLbl="alignNode1" presStyleIdx="2" presStyleCnt="3"/>
      <dgm:spPr/>
    </dgm:pt>
    <dgm:pt modelId="{6829B4D0-B130-4AE0-B5DB-B05667FDF64F}" type="pres">
      <dgm:prSet presAssocID="{C6FDC357-08DE-412B-BB89-ED19D1572D3D}" presName="horz1" presStyleCnt="0"/>
      <dgm:spPr/>
    </dgm:pt>
    <dgm:pt modelId="{0FAD9CEF-4B4D-4A71-9B2B-38278838B652}" type="pres">
      <dgm:prSet presAssocID="{C6FDC357-08DE-412B-BB89-ED19D1572D3D}" presName="tx1" presStyleLbl="revTx" presStyleIdx="2" presStyleCnt="3"/>
      <dgm:spPr/>
      <dgm:t>
        <a:bodyPr/>
        <a:lstStyle/>
        <a:p>
          <a:endParaRPr lang="en-US"/>
        </a:p>
      </dgm:t>
    </dgm:pt>
    <dgm:pt modelId="{CA5E4830-B1DC-44EC-9215-0B9F8D69A1F6}" type="pres">
      <dgm:prSet presAssocID="{C6FDC357-08DE-412B-BB89-ED19D1572D3D}" presName="vert1" presStyleCnt="0"/>
      <dgm:spPr/>
    </dgm:pt>
  </dgm:ptLst>
  <dgm:cxnLst>
    <dgm:cxn modelId="{144C9DD0-7E09-43A6-A355-1B8E45999002}" type="presOf" srcId="{244DD14B-7D01-4D8C-9E4C-0C7AB9FA2390}" destId="{331DB573-8877-4DBC-B624-D80028DA1193}" srcOrd="0" destOrd="0" presId="urn:microsoft.com/office/officeart/2008/layout/LinedList"/>
    <dgm:cxn modelId="{34D926B2-3F46-4C45-92DE-7ECDD8458A25}" srcId="{7E198990-527D-4BC9-8B42-9144794D161B}" destId="{244DD14B-7D01-4D8C-9E4C-0C7AB9FA2390}" srcOrd="0" destOrd="0" parTransId="{FC0E9FE4-EA3D-4D52-8F97-3C72B783A0E2}" sibTransId="{89B3E35D-4DD3-416F-BBCD-527D2D882937}"/>
    <dgm:cxn modelId="{DC6EF93E-7046-4E35-86A8-F2DC6ECC39E0}" srcId="{7E198990-527D-4BC9-8B42-9144794D161B}" destId="{C6FDC357-08DE-412B-BB89-ED19D1572D3D}" srcOrd="2" destOrd="0" parTransId="{B386BC4B-A1A9-49DE-9D3F-2AF4C9B35A7E}" sibTransId="{74EB0A5F-FEE2-4FF8-99A7-C2081FC0758F}"/>
    <dgm:cxn modelId="{F0373B00-048E-442C-8FA4-8C21281577C8}" type="presOf" srcId="{7E198990-527D-4BC9-8B42-9144794D161B}" destId="{347FDC7E-9983-490D-90FE-D6C5EC785DB4}" srcOrd="0" destOrd="0" presId="urn:microsoft.com/office/officeart/2008/layout/LinedList"/>
    <dgm:cxn modelId="{072BADA5-1249-44AE-92C8-E14B846522B8}" type="presOf" srcId="{C6FDC357-08DE-412B-BB89-ED19D1572D3D}" destId="{0FAD9CEF-4B4D-4A71-9B2B-38278838B652}" srcOrd="0" destOrd="0" presId="urn:microsoft.com/office/officeart/2008/layout/LinedList"/>
    <dgm:cxn modelId="{4CC85EF1-191D-4A3F-A74E-9274CDB285CD}" srcId="{7E198990-527D-4BC9-8B42-9144794D161B}" destId="{7E93814F-CD6F-45F2-A76F-A4E8B7FC7CA9}" srcOrd="1" destOrd="0" parTransId="{8D5DD049-80E1-4045-8AA8-4C8251E356E9}" sibTransId="{5FA90998-A412-4549-9255-50CAF1E14F3F}"/>
    <dgm:cxn modelId="{679C42E3-0658-40A2-9B42-373069F0E673}" type="presOf" srcId="{7E93814F-CD6F-45F2-A76F-A4E8B7FC7CA9}" destId="{56358782-79F5-4BAD-A03E-FB983306AA19}" srcOrd="0" destOrd="0" presId="urn:microsoft.com/office/officeart/2008/layout/LinedList"/>
    <dgm:cxn modelId="{E7D76E4D-E20B-4116-A8DF-E193D86EAF64}" type="presParOf" srcId="{347FDC7E-9983-490D-90FE-D6C5EC785DB4}" destId="{B820B8A2-4AC2-4E87-9BFC-91F34B7A2DA9}" srcOrd="0" destOrd="0" presId="urn:microsoft.com/office/officeart/2008/layout/LinedList"/>
    <dgm:cxn modelId="{88A57A44-84A2-487D-BE3F-35C67F1116E2}" type="presParOf" srcId="{347FDC7E-9983-490D-90FE-D6C5EC785DB4}" destId="{15996782-D882-4C7C-B59F-3D4CEB175A51}" srcOrd="1" destOrd="0" presId="urn:microsoft.com/office/officeart/2008/layout/LinedList"/>
    <dgm:cxn modelId="{CAF4BABA-CDE9-4733-99EC-82CF4A7FB300}" type="presParOf" srcId="{15996782-D882-4C7C-B59F-3D4CEB175A51}" destId="{331DB573-8877-4DBC-B624-D80028DA1193}" srcOrd="0" destOrd="0" presId="urn:microsoft.com/office/officeart/2008/layout/LinedList"/>
    <dgm:cxn modelId="{FCE32881-BF8D-4E4F-9472-5229293AEBC1}" type="presParOf" srcId="{15996782-D882-4C7C-B59F-3D4CEB175A51}" destId="{488BD58D-891D-41AC-AE91-0086DE261B66}" srcOrd="1" destOrd="0" presId="urn:microsoft.com/office/officeart/2008/layout/LinedList"/>
    <dgm:cxn modelId="{EC20884E-4BD1-4601-B83F-14278A62AEA1}" type="presParOf" srcId="{347FDC7E-9983-490D-90FE-D6C5EC785DB4}" destId="{368FE6EB-4183-495D-A90C-A3E9391B9338}" srcOrd="2" destOrd="0" presId="urn:microsoft.com/office/officeart/2008/layout/LinedList"/>
    <dgm:cxn modelId="{E32514AE-4F39-44EB-AB04-3667A70C3FDA}" type="presParOf" srcId="{347FDC7E-9983-490D-90FE-D6C5EC785DB4}" destId="{F03B7511-3C3C-4C8D-9922-338B38AF691F}" srcOrd="3" destOrd="0" presId="urn:microsoft.com/office/officeart/2008/layout/LinedList"/>
    <dgm:cxn modelId="{955DA73A-7D52-466E-B50D-2B65B41221C7}" type="presParOf" srcId="{F03B7511-3C3C-4C8D-9922-338B38AF691F}" destId="{56358782-79F5-4BAD-A03E-FB983306AA19}" srcOrd="0" destOrd="0" presId="urn:microsoft.com/office/officeart/2008/layout/LinedList"/>
    <dgm:cxn modelId="{37785E1B-C254-4E0A-BE2F-3F9B2DD9D7C8}" type="presParOf" srcId="{F03B7511-3C3C-4C8D-9922-338B38AF691F}" destId="{149E2182-FBD5-4D06-B6FD-8E491A98ABC5}" srcOrd="1" destOrd="0" presId="urn:microsoft.com/office/officeart/2008/layout/LinedList"/>
    <dgm:cxn modelId="{0AD623F4-48AB-4E94-87F8-777A5AFD7358}" type="presParOf" srcId="{347FDC7E-9983-490D-90FE-D6C5EC785DB4}" destId="{4FB074CB-DB76-4848-8E1A-B0D41F002C84}" srcOrd="4" destOrd="0" presId="urn:microsoft.com/office/officeart/2008/layout/LinedList"/>
    <dgm:cxn modelId="{3C9AC76F-4F7C-4D21-AA54-6951E9FEBC52}" type="presParOf" srcId="{347FDC7E-9983-490D-90FE-D6C5EC785DB4}" destId="{6829B4D0-B130-4AE0-B5DB-B05667FDF64F}" srcOrd="5" destOrd="0" presId="urn:microsoft.com/office/officeart/2008/layout/LinedList"/>
    <dgm:cxn modelId="{CE9F91BA-F4F9-42AB-BCAD-6B5C2AC2FA1B}" type="presParOf" srcId="{6829B4D0-B130-4AE0-B5DB-B05667FDF64F}" destId="{0FAD9CEF-4B4D-4A71-9B2B-38278838B652}" srcOrd="0" destOrd="0" presId="urn:microsoft.com/office/officeart/2008/layout/LinedList"/>
    <dgm:cxn modelId="{D2B9D5BE-A7AB-4DF6-AA7C-1CB7C7BD18F1}" type="presParOf" srcId="{6829B4D0-B130-4AE0-B5DB-B05667FDF64F}" destId="{CA5E4830-B1DC-44EC-9215-0B9F8D69A1F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C0CBEC0-B0F0-4A62-9784-A571F636E2B1}"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n-US"/>
        </a:p>
      </dgm:t>
    </dgm:pt>
    <dgm:pt modelId="{04C8AC51-3DE1-43C6-BE7D-EA1C28655103}">
      <dgm:prSet phldrT="[Text]" custT="1"/>
      <dgm:spPr/>
      <dgm:t>
        <a:bodyPr/>
        <a:lstStyle/>
        <a:p>
          <a:r>
            <a:rPr lang="en-US" sz="1800" b="1" dirty="0" smtClean="0">
              <a:solidFill>
                <a:schemeClr val="bg2">
                  <a:lumMod val="50000"/>
                </a:schemeClr>
              </a:solidFill>
              <a:latin typeface="Chivo Light" panose="020B0604020202020204" charset="0"/>
            </a:rPr>
            <a:t>May not be used on products without a Standard of Identity</a:t>
          </a:r>
          <a:endParaRPr lang="en-US" sz="1800" b="1" dirty="0">
            <a:solidFill>
              <a:schemeClr val="bg2">
                <a:lumMod val="50000"/>
              </a:schemeClr>
            </a:solidFill>
            <a:latin typeface="Chivo Light" panose="020B0604020202020204" charset="0"/>
          </a:endParaRPr>
        </a:p>
      </dgm:t>
    </dgm:pt>
    <dgm:pt modelId="{8522362F-A634-46D9-964A-FD8ACBFE3A74}" type="parTrans" cxnId="{109B8F88-0432-4150-8A27-8C471EE144BE}">
      <dgm:prSet/>
      <dgm:spPr/>
      <dgm:t>
        <a:bodyPr/>
        <a:lstStyle/>
        <a:p>
          <a:endParaRPr lang="en-US"/>
        </a:p>
      </dgm:t>
    </dgm:pt>
    <dgm:pt modelId="{5382F9AB-2ADC-4C9D-9C88-9DB6FE38F413}" type="sibTrans" cxnId="{109B8F88-0432-4150-8A27-8C471EE144BE}">
      <dgm:prSet/>
      <dgm:spPr/>
      <dgm:t>
        <a:bodyPr/>
        <a:lstStyle/>
        <a:p>
          <a:endParaRPr lang="en-US"/>
        </a:p>
      </dgm:t>
    </dgm:pt>
    <dgm:pt modelId="{88024F22-7E55-4C98-A848-E01A613684C8}">
      <dgm:prSet custT="1"/>
      <dgm:spPr/>
      <dgm:t>
        <a:bodyPr/>
        <a:lstStyle/>
        <a:p>
          <a:r>
            <a:rPr lang="en-US" sz="1800" b="0" dirty="0" err="1" smtClean="0">
              <a:solidFill>
                <a:schemeClr val="bg2">
                  <a:lumMod val="50000"/>
                </a:schemeClr>
              </a:solidFill>
              <a:latin typeface="Chivo Light" panose="020B0604020202020204" charset="0"/>
            </a:rPr>
            <a:t>E.g</a:t>
          </a:r>
          <a:r>
            <a:rPr lang="en-US" sz="1800" b="0" dirty="0" smtClean="0">
              <a:solidFill>
                <a:schemeClr val="bg2">
                  <a:lumMod val="50000"/>
                </a:schemeClr>
              </a:solidFill>
              <a:latin typeface="Chivo Light" panose="020B0604020202020204" charset="0"/>
            </a:rPr>
            <a:t>, crackers, tortillas, bagels, and biscuits</a:t>
          </a:r>
          <a:endParaRPr lang="en-US" sz="1800" b="0" dirty="0">
            <a:solidFill>
              <a:schemeClr val="bg2">
                <a:lumMod val="50000"/>
              </a:schemeClr>
            </a:solidFill>
            <a:latin typeface="Chivo Light" panose="020B0604020202020204" charset="0"/>
          </a:endParaRPr>
        </a:p>
      </dgm:t>
    </dgm:pt>
    <dgm:pt modelId="{8160014C-640E-44E8-844A-6DB44B31836C}" type="parTrans" cxnId="{9E726642-FBAC-454C-8099-E0DAAC5B80CD}">
      <dgm:prSet/>
      <dgm:spPr/>
      <dgm:t>
        <a:bodyPr/>
        <a:lstStyle/>
        <a:p>
          <a:endParaRPr lang="en-US"/>
        </a:p>
      </dgm:t>
    </dgm:pt>
    <dgm:pt modelId="{B7A40BEC-8764-4AD8-9856-9AF956D04B33}" type="sibTrans" cxnId="{9E726642-FBAC-454C-8099-E0DAAC5B80CD}">
      <dgm:prSet/>
      <dgm:spPr/>
      <dgm:t>
        <a:bodyPr/>
        <a:lstStyle/>
        <a:p>
          <a:endParaRPr lang="en-US"/>
        </a:p>
      </dgm:t>
    </dgm:pt>
    <dgm:pt modelId="{000AC7A5-A183-4A5C-9102-33BDE1C3AFF7}">
      <dgm:prSet custT="1"/>
      <dgm:spPr/>
      <dgm:t>
        <a:bodyPr/>
        <a:lstStyle/>
        <a:p>
          <a:r>
            <a:rPr lang="en-US" sz="1800" b="1" dirty="0" smtClean="0">
              <a:solidFill>
                <a:schemeClr val="bg2">
                  <a:lumMod val="50000"/>
                </a:schemeClr>
              </a:solidFill>
              <a:latin typeface="Chivo Light" panose="020B0604020202020204" charset="0"/>
            </a:rPr>
            <a:t>Watch for tricky wording </a:t>
          </a:r>
          <a:endParaRPr lang="en-US" sz="1800" b="1" dirty="0">
            <a:solidFill>
              <a:schemeClr val="bg2">
                <a:lumMod val="50000"/>
              </a:schemeClr>
            </a:solidFill>
            <a:latin typeface="Chivo Light" panose="020B0604020202020204" charset="0"/>
          </a:endParaRPr>
        </a:p>
      </dgm:t>
    </dgm:pt>
    <dgm:pt modelId="{C8CE058F-EC47-43D0-BEA5-1EE204756FAB}" type="parTrans" cxnId="{D7C0901F-01F5-46E4-B9EB-0616B3142C4D}">
      <dgm:prSet/>
      <dgm:spPr/>
      <dgm:t>
        <a:bodyPr/>
        <a:lstStyle/>
        <a:p>
          <a:endParaRPr lang="en-US"/>
        </a:p>
      </dgm:t>
    </dgm:pt>
    <dgm:pt modelId="{9DCB7003-4835-4BB0-91AA-3C9273F98CE0}" type="sibTrans" cxnId="{D7C0901F-01F5-46E4-B9EB-0616B3142C4D}">
      <dgm:prSet/>
      <dgm:spPr/>
      <dgm:t>
        <a:bodyPr/>
        <a:lstStyle/>
        <a:p>
          <a:endParaRPr lang="en-US"/>
        </a:p>
      </dgm:t>
    </dgm:pt>
    <dgm:pt modelId="{F9D373BA-D619-4077-B929-7BBB8225E1DE}">
      <dgm:prSet custT="1"/>
      <dgm:spPr/>
      <dgm:t>
        <a:bodyPr/>
        <a:lstStyle/>
        <a:p>
          <a:r>
            <a:rPr lang="en-US" sz="1800" b="0" dirty="0" smtClean="0">
              <a:solidFill>
                <a:schemeClr val="bg1"/>
              </a:solidFill>
              <a:effectLst>
                <a:outerShdw blurRad="38100" dist="38100" dir="2700000" algn="tl">
                  <a:srgbClr val="000000">
                    <a:alpha val="43137"/>
                  </a:srgbClr>
                </a:outerShdw>
              </a:effectLst>
              <a:latin typeface="Chivo Light" panose="020B0604020202020204" charset="0"/>
            </a:rPr>
            <a:t>“whole grain”</a:t>
          </a:r>
          <a:endParaRPr lang="en-US" sz="1800" b="0" dirty="0">
            <a:solidFill>
              <a:schemeClr val="bg1"/>
            </a:solidFill>
            <a:effectLst>
              <a:outerShdw blurRad="38100" dist="38100" dir="2700000" algn="tl">
                <a:srgbClr val="000000">
                  <a:alpha val="43137"/>
                </a:srgbClr>
              </a:outerShdw>
            </a:effectLst>
            <a:latin typeface="Chivo Light" panose="020B0604020202020204" charset="0"/>
          </a:endParaRPr>
        </a:p>
      </dgm:t>
    </dgm:pt>
    <dgm:pt modelId="{DB22AD09-FD2A-40CC-9675-60F2235B4390}" type="parTrans" cxnId="{74A6FF93-5C24-4F21-A3DA-051B4E18052C}">
      <dgm:prSet/>
      <dgm:spPr/>
      <dgm:t>
        <a:bodyPr/>
        <a:lstStyle/>
        <a:p>
          <a:endParaRPr lang="en-US"/>
        </a:p>
      </dgm:t>
    </dgm:pt>
    <dgm:pt modelId="{5D4A92B5-DBCC-447C-BDD3-C98E2BB32FFC}" type="sibTrans" cxnId="{74A6FF93-5C24-4F21-A3DA-051B4E18052C}">
      <dgm:prSet/>
      <dgm:spPr/>
      <dgm:t>
        <a:bodyPr/>
        <a:lstStyle/>
        <a:p>
          <a:endParaRPr lang="en-US"/>
        </a:p>
      </dgm:t>
    </dgm:pt>
    <dgm:pt modelId="{BE3C6AA0-31D0-45B4-9AFC-E2123D9A07FD}">
      <dgm:prSet custT="1"/>
      <dgm:spPr/>
      <dgm:t>
        <a:bodyPr/>
        <a:lstStyle/>
        <a:p>
          <a:r>
            <a:rPr lang="en-US" sz="1800" b="0" dirty="0" smtClean="0">
              <a:solidFill>
                <a:schemeClr val="bg1"/>
              </a:solidFill>
              <a:effectLst>
                <a:outerShdw blurRad="38100" dist="38100" dir="2700000" algn="tl">
                  <a:srgbClr val="000000">
                    <a:alpha val="43137"/>
                  </a:srgbClr>
                </a:outerShdw>
              </a:effectLst>
              <a:latin typeface="Chivo Light" panose="020B0604020202020204" charset="0"/>
            </a:rPr>
            <a:t>“made with whole grains”</a:t>
          </a:r>
          <a:endParaRPr lang="en-US" sz="1800" b="0" dirty="0">
            <a:solidFill>
              <a:schemeClr val="bg1"/>
            </a:solidFill>
            <a:effectLst>
              <a:outerShdw blurRad="38100" dist="38100" dir="2700000" algn="tl">
                <a:srgbClr val="000000">
                  <a:alpha val="43137"/>
                </a:srgbClr>
              </a:outerShdw>
            </a:effectLst>
            <a:latin typeface="Chivo Light" panose="020B0604020202020204" charset="0"/>
          </a:endParaRPr>
        </a:p>
      </dgm:t>
    </dgm:pt>
    <dgm:pt modelId="{6562C9F3-F997-4C35-95D1-0D0B23B61360}" type="parTrans" cxnId="{5DDA937F-BD5A-465A-9017-EAA100A5E09B}">
      <dgm:prSet/>
      <dgm:spPr/>
      <dgm:t>
        <a:bodyPr/>
        <a:lstStyle/>
        <a:p>
          <a:endParaRPr lang="en-US"/>
        </a:p>
      </dgm:t>
    </dgm:pt>
    <dgm:pt modelId="{384ECDCB-B550-4D86-AF76-B1DEF4EB72B3}" type="sibTrans" cxnId="{5DDA937F-BD5A-465A-9017-EAA100A5E09B}">
      <dgm:prSet/>
      <dgm:spPr/>
      <dgm:t>
        <a:bodyPr/>
        <a:lstStyle/>
        <a:p>
          <a:endParaRPr lang="en-US"/>
        </a:p>
      </dgm:t>
    </dgm:pt>
    <dgm:pt modelId="{C887B924-D770-40BF-BEA1-EDE08094F918}">
      <dgm:prSet custT="1"/>
      <dgm:spPr/>
      <dgm:t>
        <a:bodyPr/>
        <a:lstStyle/>
        <a:p>
          <a:r>
            <a:rPr lang="en-US" sz="1800" b="0" dirty="0" smtClean="0">
              <a:solidFill>
                <a:schemeClr val="bg1"/>
              </a:solidFill>
              <a:effectLst>
                <a:outerShdw blurRad="38100" dist="38100" dir="2700000" algn="tl">
                  <a:srgbClr val="000000">
                    <a:alpha val="43137"/>
                  </a:srgbClr>
                </a:outerShdw>
              </a:effectLst>
              <a:latin typeface="Chivo Light" panose="020B0604020202020204" charset="0"/>
            </a:rPr>
            <a:t>“made with whole wheat” </a:t>
          </a:r>
          <a:endParaRPr lang="en-US" sz="1800" b="0" dirty="0">
            <a:solidFill>
              <a:schemeClr val="bg1"/>
            </a:solidFill>
            <a:effectLst>
              <a:outerShdw blurRad="38100" dist="38100" dir="2700000" algn="tl">
                <a:srgbClr val="000000">
                  <a:alpha val="43137"/>
                </a:srgbClr>
              </a:outerShdw>
            </a:effectLst>
            <a:latin typeface="Chivo Light" panose="020B0604020202020204" charset="0"/>
          </a:endParaRPr>
        </a:p>
      </dgm:t>
    </dgm:pt>
    <dgm:pt modelId="{72809DC9-4687-4B90-89DC-EF80E0AF72CE}" type="parTrans" cxnId="{9CDAA185-C71B-4FE8-BC0B-98F78E72E0AB}">
      <dgm:prSet/>
      <dgm:spPr/>
      <dgm:t>
        <a:bodyPr/>
        <a:lstStyle/>
        <a:p>
          <a:endParaRPr lang="en-US"/>
        </a:p>
      </dgm:t>
    </dgm:pt>
    <dgm:pt modelId="{2A315422-09F0-4440-AA02-8BFDB11277EB}" type="sibTrans" cxnId="{9CDAA185-C71B-4FE8-BC0B-98F78E72E0AB}">
      <dgm:prSet/>
      <dgm:spPr/>
      <dgm:t>
        <a:bodyPr/>
        <a:lstStyle/>
        <a:p>
          <a:endParaRPr lang="en-US"/>
        </a:p>
      </dgm:t>
    </dgm:pt>
    <dgm:pt modelId="{B1631A92-644A-4A10-895B-664278045DC9}">
      <dgm:prSet custT="1"/>
      <dgm:spPr/>
      <dgm:t>
        <a:bodyPr/>
        <a:lstStyle/>
        <a:p>
          <a:r>
            <a:rPr lang="en-US" sz="1800" b="0" dirty="0" smtClean="0">
              <a:solidFill>
                <a:schemeClr val="bg1"/>
              </a:solidFill>
              <a:effectLst>
                <a:outerShdw blurRad="38100" dist="38100" dir="2700000" algn="tl">
                  <a:srgbClr val="000000">
                    <a:alpha val="43137"/>
                  </a:srgbClr>
                </a:outerShdw>
              </a:effectLst>
              <a:latin typeface="Chivo Light" panose="020B0604020202020204" charset="0"/>
            </a:rPr>
            <a:t>“contains whole grains”</a:t>
          </a:r>
          <a:endParaRPr lang="en-US" sz="1800" b="0" dirty="0">
            <a:solidFill>
              <a:schemeClr val="bg1"/>
            </a:solidFill>
            <a:effectLst>
              <a:outerShdw blurRad="38100" dist="38100" dir="2700000" algn="tl">
                <a:srgbClr val="000000">
                  <a:alpha val="43137"/>
                </a:srgbClr>
              </a:outerShdw>
            </a:effectLst>
            <a:latin typeface="Chivo Light" panose="020B0604020202020204" charset="0"/>
          </a:endParaRPr>
        </a:p>
      </dgm:t>
    </dgm:pt>
    <dgm:pt modelId="{1B7F836A-7676-412C-9C2F-ADCED7E9CF82}" type="parTrans" cxnId="{06841F22-5047-4FC7-A89A-5CBD1FAA7DE1}">
      <dgm:prSet/>
      <dgm:spPr/>
      <dgm:t>
        <a:bodyPr/>
        <a:lstStyle/>
        <a:p>
          <a:endParaRPr lang="en-US"/>
        </a:p>
      </dgm:t>
    </dgm:pt>
    <dgm:pt modelId="{9E7FC84A-DE4B-433D-A5A8-0A8104BDA0B0}" type="sibTrans" cxnId="{06841F22-5047-4FC7-A89A-5CBD1FAA7DE1}">
      <dgm:prSet/>
      <dgm:spPr/>
      <dgm:t>
        <a:bodyPr/>
        <a:lstStyle/>
        <a:p>
          <a:endParaRPr lang="en-US"/>
        </a:p>
      </dgm:t>
    </dgm:pt>
    <dgm:pt modelId="{199D6F12-9983-480F-A3B5-94A8D56D62FD}" type="pres">
      <dgm:prSet presAssocID="{6C0CBEC0-B0F0-4A62-9784-A571F636E2B1}" presName="theList" presStyleCnt="0">
        <dgm:presLayoutVars>
          <dgm:dir/>
          <dgm:animLvl val="lvl"/>
          <dgm:resizeHandles val="exact"/>
        </dgm:presLayoutVars>
      </dgm:prSet>
      <dgm:spPr/>
      <dgm:t>
        <a:bodyPr/>
        <a:lstStyle/>
        <a:p>
          <a:endParaRPr lang="en-US"/>
        </a:p>
      </dgm:t>
    </dgm:pt>
    <dgm:pt modelId="{F9B912EE-74D6-4B14-B03C-C89043881A99}" type="pres">
      <dgm:prSet presAssocID="{04C8AC51-3DE1-43C6-BE7D-EA1C28655103}" presName="compNode" presStyleCnt="0"/>
      <dgm:spPr/>
    </dgm:pt>
    <dgm:pt modelId="{5C02C03C-C70F-48C0-B6ED-7D5A6E2DAFE8}" type="pres">
      <dgm:prSet presAssocID="{04C8AC51-3DE1-43C6-BE7D-EA1C28655103}" presName="aNode" presStyleLbl="bgShp" presStyleIdx="0" presStyleCnt="2"/>
      <dgm:spPr/>
      <dgm:t>
        <a:bodyPr/>
        <a:lstStyle/>
        <a:p>
          <a:endParaRPr lang="en-US"/>
        </a:p>
      </dgm:t>
    </dgm:pt>
    <dgm:pt modelId="{0049C88F-83CD-47F7-8475-0A50CAABB8F6}" type="pres">
      <dgm:prSet presAssocID="{04C8AC51-3DE1-43C6-BE7D-EA1C28655103}" presName="textNode" presStyleLbl="bgShp" presStyleIdx="0" presStyleCnt="2"/>
      <dgm:spPr/>
      <dgm:t>
        <a:bodyPr/>
        <a:lstStyle/>
        <a:p>
          <a:endParaRPr lang="en-US"/>
        </a:p>
      </dgm:t>
    </dgm:pt>
    <dgm:pt modelId="{F8950BEE-34BB-4DEB-9A87-1173CA8CE988}" type="pres">
      <dgm:prSet presAssocID="{04C8AC51-3DE1-43C6-BE7D-EA1C28655103}" presName="compChildNode" presStyleCnt="0"/>
      <dgm:spPr/>
    </dgm:pt>
    <dgm:pt modelId="{0D890E4E-964C-460D-ABFC-BFF6CA3E081D}" type="pres">
      <dgm:prSet presAssocID="{04C8AC51-3DE1-43C6-BE7D-EA1C28655103}" presName="theInnerList" presStyleCnt="0"/>
      <dgm:spPr/>
    </dgm:pt>
    <dgm:pt modelId="{48CD9465-940C-449E-AB67-A7A67C9F4D6C}" type="pres">
      <dgm:prSet presAssocID="{88024F22-7E55-4C98-A848-E01A613684C8}" presName="childNode" presStyleLbl="node1" presStyleIdx="0" presStyleCnt="5">
        <dgm:presLayoutVars>
          <dgm:bulletEnabled val="1"/>
        </dgm:presLayoutVars>
      </dgm:prSet>
      <dgm:spPr/>
      <dgm:t>
        <a:bodyPr/>
        <a:lstStyle/>
        <a:p>
          <a:endParaRPr lang="en-US"/>
        </a:p>
      </dgm:t>
    </dgm:pt>
    <dgm:pt modelId="{7B9C98C7-C39B-471F-8AC2-88EE646F5C1A}" type="pres">
      <dgm:prSet presAssocID="{04C8AC51-3DE1-43C6-BE7D-EA1C28655103}" presName="aSpace" presStyleCnt="0"/>
      <dgm:spPr/>
    </dgm:pt>
    <dgm:pt modelId="{C9215DB8-C2CC-4079-8143-4FA071419185}" type="pres">
      <dgm:prSet presAssocID="{000AC7A5-A183-4A5C-9102-33BDE1C3AFF7}" presName="compNode" presStyleCnt="0"/>
      <dgm:spPr/>
    </dgm:pt>
    <dgm:pt modelId="{D302F68B-4559-48E7-9359-E9C83D9ECE11}" type="pres">
      <dgm:prSet presAssocID="{000AC7A5-A183-4A5C-9102-33BDE1C3AFF7}" presName="aNode" presStyleLbl="bgShp" presStyleIdx="1" presStyleCnt="2"/>
      <dgm:spPr/>
      <dgm:t>
        <a:bodyPr/>
        <a:lstStyle/>
        <a:p>
          <a:endParaRPr lang="en-US"/>
        </a:p>
      </dgm:t>
    </dgm:pt>
    <dgm:pt modelId="{1CFDA7F1-6609-4AD8-9754-04667DC611C7}" type="pres">
      <dgm:prSet presAssocID="{000AC7A5-A183-4A5C-9102-33BDE1C3AFF7}" presName="textNode" presStyleLbl="bgShp" presStyleIdx="1" presStyleCnt="2"/>
      <dgm:spPr/>
      <dgm:t>
        <a:bodyPr/>
        <a:lstStyle/>
        <a:p>
          <a:endParaRPr lang="en-US"/>
        </a:p>
      </dgm:t>
    </dgm:pt>
    <dgm:pt modelId="{4ECCBB05-237D-4B06-9E91-F6B1F6DBBA1E}" type="pres">
      <dgm:prSet presAssocID="{000AC7A5-A183-4A5C-9102-33BDE1C3AFF7}" presName="compChildNode" presStyleCnt="0"/>
      <dgm:spPr/>
    </dgm:pt>
    <dgm:pt modelId="{8435411C-8949-4A75-8EB1-F32CCC7ED373}" type="pres">
      <dgm:prSet presAssocID="{000AC7A5-A183-4A5C-9102-33BDE1C3AFF7}" presName="theInnerList" presStyleCnt="0"/>
      <dgm:spPr/>
    </dgm:pt>
    <dgm:pt modelId="{3A90C356-458B-4A32-BB15-C050D9116E2B}" type="pres">
      <dgm:prSet presAssocID="{F9D373BA-D619-4077-B929-7BBB8225E1DE}" presName="childNode" presStyleLbl="node1" presStyleIdx="1" presStyleCnt="5">
        <dgm:presLayoutVars>
          <dgm:bulletEnabled val="1"/>
        </dgm:presLayoutVars>
      </dgm:prSet>
      <dgm:spPr/>
      <dgm:t>
        <a:bodyPr/>
        <a:lstStyle/>
        <a:p>
          <a:endParaRPr lang="en-US"/>
        </a:p>
      </dgm:t>
    </dgm:pt>
    <dgm:pt modelId="{97576526-601A-4BCB-802E-ACB06D2B6340}" type="pres">
      <dgm:prSet presAssocID="{F9D373BA-D619-4077-B929-7BBB8225E1DE}" presName="aSpace2" presStyleCnt="0"/>
      <dgm:spPr/>
    </dgm:pt>
    <dgm:pt modelId="{98740E36-32F9-42EB-ADB8-D3FD10FAAD69}" type="pres">
      <dgm:prSet presAssocID="{BE3C6AA0-31D0-45B4-9AFC-E2123D9A07FD}" presName="childNode" presStyleLbl="node1" presStyleIdx="2" presStyleCnt="5">
        <dgm:presLayoutVars>
          <dgm:bulletEnabled val="1"/>
        </dgm:presLayoutVars>
      </dgm:prSet>
      <dgm:spPr/>
      <dgm:t>
        <a:bodyPr/>
        <a:lstStyle/>
        <a:p>
          <a:endParaRPr lang="en-US"/>
        </a:p>
      </dgm:t>
    </dgm:pt>
    <dgm:pt modelId="{B9DBADAC-0731-450E-86AB-F4A3CAAEC978}" type="pres">
      <dgm:prSet presAssocID="{BE3C6AA0-31D0-45B4-9AFC-E2123D9A07FD}" presName="aSpace2" presStyleCnt="0"/>
      <dgm:spPr/>
    </dgm:pt>
    <dgm:pt modelId="{5F1B2D58-3346-49B1-9F1D-5323191C088D}" type="pres">
      <dgm:prSet presAssocID="{C887B924-D770-40BF-BEA1-EDE08094F918}" presName="childNode" presStyleLbl="node1" presStyleIdx="3" presStyleCnt="5">
        <dgm:presLayoutVars>
          <dgm:bulletEnabled val="1"/>
        </dgm:presLayoutVars>
      </dgm:prSet>
      <dgm:spPr/>
      <dgm:t>
        <a:bodyPr/>
        <a:lstStyle/>
        <a:p>
          <a:endParaRPr lang="en-US"/>
        </a:p>
      </dgm:t>
    </dgm:pt>
    <dgm:pt modelId="{EB7112AF-3A13-4558-A2BE-120CB8DD5BE9}" type="pres">
      <dgm:prSet presAssocID="{C887B924-D770-40BF-BEA1-EDE08094F918}" presName="aSpace2" presStyleCnt="0"/>
      <dgm:spPr/>
    </dgm:pt>
    <dgm:pt modelId="{BDB4F69B-FDB2-4079-9F2D-3E4324B1E9AB}" type="pres">
      <dgm:prSet presAssocID="{B1631A92-644A-4A10-895B-664278045DC9}" presName="childNode" presStyleLbl="node1" presStyleIdx="4" presStyleCnt="5">
        <dgm:presLayoutVars>
          <dgm:bulletEnabled val="1"/>
        </dgm:presLayoutVars>
      </dgm:prSet>
      <dgm:spPr/>
      <dgm:t>
        <a:bodyPr/>
        <a:lstStyle/>
        <a:p>
          <a:endParaRPr lang="en-US"/>
        </a:p>
      </dgm:t>
    </dgm:pt>
  </dgm:ptLst>
  <dgm:cxnLst>
    <dgm:cxn modelId="{9E726642-FBAC-454C-8099-E0DAAC5B80CD}" srcId="{04C8AC51-3DE1-43C6-BE7D-EA1C28655103}" destId="{88024F22-7E55-4C98-A848-E01A613684C8}" srcOrd="0" destOrd="0" parTransId="{8160014C-640E-44E8-844A-6DB44B31836C}" sibTransId="{B7A40BEC-8764-4AD8-9856-9AF956D04B33}"/>
    <dgm:cxn modelId="{5DDA937F-BD5A-465A-9017-EAA100A5E09B}" srcId="{000AC7A5-A183-4A5C-9102-33BDE1C3AFF7}" destId="{BE3C6AA0-31D0-45B4-9AFC-E2123D9A07FD}" srcOrd="1" destOrd="0" parTransId="{6562C9F3-F997-4C35-95D1-0D0B23B61360}" sibTransId="{384ECDCB-B550-4D86-AF76-B1DEF4EB72B3}"/>
    <dgm:cxn modelId="{E131E201-4ACE-42BF-A48E-413274D23ED4}" type="presOf" srcId="{6C0CBEC0-B0F0-4A62-9784-A571F636E2B1}" destId="{199D6F12-9983-480F-A3B5-94A8D56D62FD}" srcOrd="0" destOrd="0" presId="urn:microsoft.com/office/officeart/2005/8/layout/lProcess2"/>
    <dgm:cxn modelId="{DF056E3B-7A53-4F5D-95F7-D3F40243D673}" type="presOf" srcId="{000AC7A5-A183-4A5C-9102-33BDE1C3AFF7}" destId="{1CFDA7F1-6609-4AD8-9754-04667DC611C7}" srcOrd="1" destOrd="0" presId="urn:microsoft.com/office/officeart/2005/8/layout/lProcess2"/>
    <dgm:cxn modelId="{02C84186-2660-4734-A5EF-7DA9AA642F87}" type="presOf" srcId="{C887B924-D770-40BF-BEA1-EDE08094F918}" destId="{5F1B2D58-3346-49B1-9F1D-5323191C088D}" srcOrd="0" destOrd="0" presId="urn:microsoft.com/office/officeart/2005/8/layout/lProcess2"/>
    <dgm:cxn modelId="{C391F0BB-1D67-4172-8F22-9854E00995E4}" type="presOf" srcId="{F9D373BA-D619-4077-B929-7BBB8225E1DE}" destId="{3A90C356-458B-4A32-BB15-C050D9116E2B}" srcOrd="0" destOrd="0" presId="urn:microsoft.com/office/officeart/2005/8/layout/lProcess2"/>
    <dgm:cxn modelId="{74A6FF93-5C24-4F21-A3DA-051B4E18052C}" srcId="{000AC7A5-A183-4A5C-9102-33BDE1C3AFF7}" destId="{F9D373BA-D619-4077-B929-7BBB8225E1DE}" srcOrd="0" destOrd="0" parTransId="{DB22AD09-FD2A-40CC-9675-60F2235B4390}" sibTransId="{5D4A92B5-DBCC-447C-BDD3-C98E2BB32FFC}"/>
    <dgm:cxn modelId="{06841F22-5047-4FC7-A89A-5CBD1FAA7DE1}" srcId="{000AC7A5-A183-4A5C-9102-33BDE1C3AFF7}" destId="{B1631A92-644A-4A10-895B-664278045DC9}" srcOrd="3" destOrd="0" parTransId="{1B7F836A-7676-412C-9C2F-ADCED7E9CF82}" sibTransId="{9E7FC84A-DE4B-433D-A5A8-0A8104BDA0B0}"/>
    <dgm:cxn modelId="{BE32C1E1-DCFB-4AF2-B96A-46010B449D92}" type="presOf" srcId="{000AC7A5-A183-4A5C-9102-33BDE1C3AFF7}" destId="{D302F68B-4559-48E7-9359-E9C83D9ECE11}" srcOrd="0" destOrd="0" presId="urn:microsoft.com/office/officeart/2005/8/layout/lProcess2"/>
    <dgm:cxn modelId="{E22F4416-122B-40E0-B6B9-36CA1AA862C1}" type="presOf" srcId="{BE3C6AA0-31D0-45B4-9AFC-E2123D9A07FD}" destId="{98740E36-32F9-42EB-ADB8-D3FD10FAAD69}" srcOrd="0" destOrd="0" presId="urn:microsoft.com/office/officeart/2005/8/layout/lProcess2"/>
    <dgm:cxn modelId="{08096D18-037A-4785-BB97-EE47BBA71B26}" type="presOf" srcId="{B1631A92-644A-4A10-895B-664278045DC9}" destId="{BDB4F69B-FDB2-4079-9F2D-3E4324B1E9AB}" srcOrd="0" destOrd="0" presId="urn:microsoft.com/office/officeart/2005/8/layout/lProcess2"/>
    <dgm:cxn modelId="{9CDAA185-C71B-4FE8-BC0B-98F78E72E0AB}" srcId="{000AC7A5-A183-4A5C-9102-33BDE1C3AFF7}" destId="{C887B924-D770-40BF-BEA1-EDE08094F918}" srcOrd="2" destOrd="0" parTransId="{72809DC9-4687-4B90-89DC-EF80E0AF72CE}" sibTransId="{2A315422-09F0-4440-AA02-8BFDB11277EB}"/>
    <dgm:cxn modelId="{D7C0901F-01F5-46E4-B9EB-0616B3142C4D}" srcId="{6C0CBEC0-B0F0-4A62-9784-A571F636E2B1}" destId="{000AC7A5-A183-4A5C-9102-33BDE1C3AFF7}" srcOrd="1" destOrd="0" parTransId="{C8CE058F-EC47-43D0-BEA5-1EE204756FAB}" sibTransId="{9DCB7003-4835-4BB0-91AA-3C9273F98CE0}"/>
    <dgm:cxn modelId="{7C88672F-5F3F-4102-9F41-A80ACA1CBFDC}" type="presOf" srcId="{04C8AC51-3DE1-43C6-BE7D-EA1C28655103}" destId="{0049C88F-83CD-47F7-8475-0A50CAABB8F6}" srcOrd="1" destOrd="0" presId="urn:microsoft.com/office/officeart/2005/8/layout/lProcess2"/>
    <dgm:cxn modelId="{EED244A4-0301-4671-9979-1E163AA12AD3}" type="presOf" srcId="{04C8AC51-3DE1-43C6-BE7D-EA1C28655103}" destId="{5C02C03C-C70F-48C0-B6ED-7D5A6E2DAFE8}" srcOrd="0" destOrd="0" presId="urn:microsoft.com/office/officeart/2005/8/layout/lProcess2"/>
    <dgm:cxn modelId="{109B8F88-0432-4150-8A27-8C471EE144BE}" srcId="{6C0CBEC0-B0F0-4A62-9784-A571F636E2B1}" destId="{04C8AC51-3DE1-43C6-BE7D-EA1C28655103}" srcOrd="0" destOrd="0" parTransId="{8522362F-A634-46D9-964A-FD8ACBFE3A74}" sibTransId="{5382F9AB-2ADC-4C9D-9C88-9DB6FE38F413}"/>
    <dgm:cxn modelId="{FE0D308B-E3F0-4E0E-8BBC-37E9284BE4F8}" type="presOf" srcId="{88024F22-7E55-4C98-A848-E01A613684C8}" destId="{48CD9465-940C-449E-AB67-A7A67C9F4D6C}" srcOrd="0" destOrd="0" presId="urn:microsoft.com/office/officeart/2005/8/layout/lProcess2"/>
    <dgm:cxn modelId="{937FCC17-1FB4-4F0E-9C44-EFA1B37F2F75}" type="presParOf" srcId="{199D6F12-9983-480F-A3B5-94A8D56D62FD}" destId="{F9B912EE-74D6-4B14-B03C-C89043881A99}" srcOrd="0" destOrd="0" presId="urn:microsoft.com/office/officeart/2005/8/layout/lProcess2"/>
    <dgm:cxn modelId="{7B20A3F9-BC6E-4E74-AAC8-BE0BF290F66D}" type="presParOf" srcId="{F9B912EE-74D6-4B14-B03C-C89043881A99}" destId="{5C02C03C-C70F-48C0-B6ED-7D5A6E2DAFE8}" srcOrd="0" destOrd="0" presId="urn:microsoft.com/office/officeart/2005/8/layout/lProcess2"/>
    <dgm:cxn modelId="{173A40DB-D06F-4A9D-BB8E-3FB3B0611C52}" type="presParOf" srcId="{F9B912EE-74D6-4B14-B03C-C89043881A99}" destId="{0049C88F-83CD-47F7-8475-0A50CAABB8F6}" srcOrd="1" destOrd="0" presId="urn:microsoft.com/office/officeart/2005/8/layout/lProcess2"/>
    <dgm:cxn modelId="{A7D91135-8AC3-48F8-ADB5-F8FF42502520}" type="presParOf" srcId="{F9B912EE-74D6-4B14-B03C-C89043881A99}" destId="{F8950BEE-34BB-4DEB-9A87-1173CA8CE988}" srcOrd="2" destOrd="0" presId="urn:microsoft.com/office/officeart/2005/8/layout/lProcess2"/>
    <dgm:cxn modelId="{34F39D3E-8906-4223-A6DB-DA9A95F70182}" type="presParOf" srcId="{F8950BEE-34BB-4DEB-9A87-1173CA8CE988}" destId="{0D890E4E-964C-460D-ABFC-BFF6CA3E081D}" srcOrd="0" destOrd="0" presId="urn:microsoft.com/office/officeart/2005/8/layout/lProcess2"/>
    <dgm:cxn modelId="{DCD22449-0080-4E33-BFE8-5244AB3E141B}" type="presParOf" srcId="{0D890E4E-964C-460D-ABFC-BFF6CA3E081D}" destId="{48CD9465-940C-449E-AB67-A7A67C9F4D6C}" srcOrd="0" destOrd="0" presId="urn:microsoft.com/office/officeart/2005/8/layout/lProcess2"/>
    <dgm:cxn modelId="{5951DD2D-035C-40D5-8FE8-276A2157544E}" type="presParOf" srcId="{199D6F12-9983-480F-A3B5-94A8D56D62FD}" destId="{7B9C98C7-C39B-471F-8AC2-88EE646F5C1A}" srcOrd="1" destOrd="0" presId="urn:microsoft.com/office/officeart/2005/8/layout/lProcess2"/>
    <dgm:cxn modelId="{3539EBCE-945B-4C3E-8A1B-035026B8C11D}" type="presParOf" srcId="{199D6F12-9983-480F-A3B5-94A8D56D62FD}" destId="{C9215DB8-C2CC-4079-8143-4FA071419185}" srcOrd="2" destOrd="0" presId="urn:microsoft.com/office/officeart/2005/8/layout/lProcess2"/>
    <dgm:cxn modelId="{5368C225-AD5B-4F96-A589-98CD9DFCBD0B}" type="presParOf" srcId="{C9215DB8-C2CC-4079-8143-4FA071419185}" destId="{D302F68B-4559-48E7-9359-E9C83D9ECE11}" srcOrd="0" destOrd="0" presId="urn:microsoft.com/office/officeart/2005/8/layout/lProcess2"/>
    <dgm:cxn modelId="{EADB440E-3BB7-405E-8CCB-2B0AEB70CFF1}" type="presParOf" srcId="{C9215DB8-C2CC-4079-8143-4FA071419185}" destId="{1CFDA7F1-6609-4AD8-9754-04667DC611C7}" srcOrd="1" destOrd="0" presId="urn:microsoft.com/office/officeart/2005/8/layout/lProcess2"/>
    <dgm:cxn modelId="{2311A468-C1A1-481D-A470-279745E6ABD6}" type="presParOf" srcId="{C9215DB8-C2CC-4079-8143-4FA071419185}" destId="{4ECCBB05-237D-4B06-9E91-F6B1F6DBBA1E}" srcOrd="2" destOrd="0" presId="urn:microsoft.com/office/officeart/2005/8/layout/lProcess2"/>
    <dgm:cxn modelId="{2C460C5E-E875-4D8D-B7C0-08D68AA6F4D2}" type="presParOf" srcId="{4ECCBB05-237D-4B06-9E91-F6B1F6DBBA1E}" destId="{8435411C-8949-4A75-8EB1-F32CCC7ED373}" srcOrd="0" destOrd="0" presId="urn:microsoft.com/office/officeart/2005/8/layout/lProcess2"/>
    <dgm:cxn modelId="{B54A57DC-B85C-41B3-B316-CBE63126A3F1}" type="presParOf" srcId="{8435411C-8949-4A75-8EB1-F32CCC7ED373}" destId="{3A90C356-458B-4A32-BB15-C050D9116E2B}" srcOrd="0" destOrd="0" presId="urn:microsoft.com/office/officeart/2005/8/layout/lProcess2"/>
    <dgm:cxn modelId="{53842A0E-674C-427B-833E-2683CFE7AB4C}" type="presParOf" srcId="{8435411C-8949-4A75-8EB1-F32CCC7ED373}" destId="{97576526-601A-4BCB-802E-ACB06D2B6340}" srcOrd="1" destOrd="0" presId="urn:microsoft.com/office/officeart/2005/8/layout/lProcess2"/>
    <dgm:cxn modelId="{1A76F76D-5809-4B17-8EBA-87BD5CE3613C}" type="presParOf" srcId="{8435411C-8949-4A75-8EB1-F32CCC7ED373}" destId="{98740E36-32F9-42EB-ADB8-D3FD10FAAD69}" srcOrd="2" destOrd="0" presId="urn:microsoft.com/office/officeart/2005/8/layout/lProcess2"/>
    <dgm:cxn modelId="{B091BCC2-617E-40F0-96B1-9A0C03E6BAEF}" type="presParOf" srcId="{8435411C-8949-4A75-8EB1-F32CCC7ED373}" destId="{B9DBADAC-0731-450E-86AB-F4A3CAAEC978}" srcOrd="3" destOrd="0" presId="urn:microsoft.com/office/officeart/2005/8/layout/lProcess2"/>
    <dgm:cxn modelId="{3DB7635F-00D1-48C2-A481-D5EA7A5B3CF0}" type="presParOf" srcId="{8435411C-8949-4A75-8EB1-F32CCC7ED373}" destId="{5F1B2D58-3346-49B1-9F1D-5323191C088D}" srcOrd="4" destOrd="0" presId="urn:microsoft.com/office/officeart/2005/8/layout/lProcess2"/>
    <dgm:cxn modelId="{97D58CAB-2F59-4E21-A610-969B8EC58438}" type="presParOf" srcId="{8435411C-8949-4A75-8EB1-F32CCC7ED373}" destId="{EB7112AF-3A13-4558-A2BE-120CB8DD5BE9}" srcOrd="5" destOrd="0" presId="urn:microsoft.com/office/officeart/2005/8/layout/lProcess2"/>
    <dgm:cxn modelId="{ABE38E99-264F-4C88-81EB-21EE81E8DB61}" type="presParOf" srcId="{8435411C-8949-4A75-8EB1-F32CCC7ED373}" destId="{BDB4F69B-FDB2-4079-9F2D-3E4324B1E9AB}"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DFC08D5-10C2-4C90-BA86-206A7805F4F6}" type="doc">
      <dgm:prSet loTypeId="urn:microsoft.com/office/officeart/2005/8/layout/arrow3" loCatId="relationship" qsTypeId="urn:microsoft.com/office/officeart/2005/8/quickstyle/simple2" qsCatId="simple" csTypeId="urn:microsoft.com/office/officeart/2005/8/colors/colorful3" csCatId="colorful" phldr="1"/>
      <dgm:spPr/>
      <dgm:t>
        <a:bodyPr/>
        <a:lstStyle/>
        <a:p>
          <a:endParaRPr lang="en-US"/>
        </a:p>
      </dgm:t>
    </dgm:pt>
    <dgm:pt modelId="{18EE08FC-85A8-486C-A457-04CD47B027F1}">
      <dgm:prSet custT="1"/>
      <dgm:spPr/>
      <dgm:t>
        <a:bodyPr/>
        <a:lstStyle/>
        <a:p>
          <a:r>
            <a:rPr lang="en-US" sz="1800" dirty="0" smtClean="0">
              <a:solidFill>
                <a:schemeClr val="tx1"/>
              </a:solidFill>
              <a:latin typeface="Chivo Light" panose="020B0604020202020204" charset="0"/>
            </a:rPr>
            <a:t>“Diets rich in whole grain foods &amp; other plant foods, &amp; low in saturated fat &amp; cholesterol, may help reduce the risk of heart disease.”</a:t>
          </a:r>
          <a:endParaRPr lang="en-US" sz="1800" dirty="0">
            <a:solidFill>
              <a:schemeClr val="tx1"/>
            </a:solidFill>
            <a:latin typeface="Chivo Light" panose="020B0604020202020204" charset="0"/>
          </a:endParaRPr>
        </a:p>
      </dgm:t>
    </dgm:pt>
    <dgm:pt modelId="{B7BBD9E4-C66F-45C0-B45E-E07A1D87EB77}" type="parTrans" cxnId="{EA35AE3B-C227-49CE-9A10-3E168F28CC0B}">
      <dgm:prSet/>
      <dgm:spPr/>
      <dgm:t>
        <a:bodyPr/>
        <a:lstStyle/>
        <a:p>
          <a:endParaRPr lang="en-US"/>
        </a:p>
      </dgm:t>
    </dgm:pt>
    <dgm:pt modelId="{B6FD809F-2085-45B4-8517-6DC16DBEAF3C}" type="sibTrans" cxnId="{EA35AE3B-C227-49CE-9A10-3E168F28CC0B}">
      <dgm:prSet/>
      <dgm:spPr/>
      <dgm:t>
        <a:bodyPr/>
        <a:lstStyle/>
        <a:p>
          <a:endParaRPr lang="en-US"/>
        </a:p>
      </dgm:t>
    </dgm:pt>
    <dgm:pt modelId="{3AC95D08-24B0-4734-869C-94AEE96556D3}">
      <dgm:prSet phldrT="[Text]" custT="1"/>
      <dgm:spPr/>
      <dgm:t>
        <a:bodyPr/>
        <a:lstStyle/>
        <a:p>
          <a:r>
            <a:rPr lang="en-US" sz="1800" dirty="0" smtClean="0">
              <a:solidFill>
                <a:schemeClr val="tx1"/>
              </a:solidFill>
              <a:latin typeface="Chivo Light" panose="020B0604020202020204" charset="0"/>
            </a:rPr>
            <a:t>“Diets rich in whole grain foods &amp; other plant foods &amp; low in total fat, saturated fat, &amp; cholesterol may reduce the risk of heart disease &amp; some cancers.”</a:t>
          </a:r>
          <a:endParaRPr lang="en-US" sz="1800" dirty="0">
            <a:solidFill>
              <a:schemeClr val="tx1"/>
            </a:solidFill>
            <a:latin typeface="Chivo Light" panose="020B0604020202020204" charset="0"/>
          </a:endParaRPr>
        </a:p>
      </dgm:t>
    </dgm:pt>
    <dgm:pt modelId="{7C75FD0F-6152-4E22-A11E-6AB946B9D441}" type="parTrans" cxnId="{D7EC5648-939C-4362-BBDC-6BD13F7D9F33}">
      <dgm:prSet/>
      <dgm:spPr/>
      <dgm:t>
        <a:bodyPr/>
        <a:lstStyle/>
        <a:p>
          <a:endParaRPr lang="en-US"/>
        </a:p>
      </dgm:t>
    </dgm:pt>
    <dgm:pt modelId="{C70AFAA7-EBA5-485A-B959-CAABFBEC39B4}" type="sibTrans" cxnId="{D7EC5648-939C-4362-BBDC-6BD13F7D9F33}">
      <dgm:prSet/>
      <dgm:spPr/>
      <dgm:t>
        <a:bodyPr/>
        <a:lstStyle/>
        <a:p>
          <a:endParaRPr lang="en-US"/>
        </a:p>
      </dgm:t>
    </dgm:pt>
    <dgm:pt modelId="{3CB2A5D2-834A-47B6-92CE-47F72D190CB2}" type="pres">
      <dgm:prSet presAssocID="{5DFC08D5-10C2-4C90-BA86-206A7805F4F6}" presName="compositeShape" presStyleCnt="0">
        <dgm:presLayoutVars>
          <dgm:chMax val="2"/>
          <dgm:dir/>
          <dgm:resizeHandles val="exact"/>
        </dgm:presLayoutVars>
      </dgm:prSet>
      <dgm:spPr/>
      <dgm:t>
        <a:bodyPr/>
        <a:lstStyle/>
        <a:p>
          <a:endParaRPr lang="en-US"/>
        </a:p>
      </dgm:t>
    </dgm:pt>
    <dgm:pt modelId="{C44CAD33-8C9F-4055-BEE7-5E9AEC6EA7F2}" type="pres">
      <dgm:prSet presAssocID="{5DFC08D5-10C2-4C90-BA86-206A7805F4F6}" presName="divider" presStyleLbl="fgShp" presStyleIdx="0" presStyleCnt="1"/>
      <dgm:spPr/>
    </dgm:pt>
    <dgm:pt modelId="{B3DDEFB2-45F4-47F6-B1C1-5DD18BBAADFE}" type="pres">
      <dgm:prSet presAssocID="{18EE08FC-85A8-486C-A457-04CD47B027F1}" presName="downArrow" presStyleLbl="node1" presStyleIdx="0" presStyleCnt="2"/>
      <dgm:spPr/>
    </dgm:pt>
    <dgm:pt modelId="{DA5A21C5-1268-4AEE-AB1D-3EFCE9AA80FC}" type="pres">
      <dgm:prSet presAssocID="{18EE08FC-85A8-486C-A457-04CD47B027F1}" presName="downArrowText" presStyleLbl="revTx" presStyleIdx="0" presStyleCnt="2" custScaleX="182957">
        <dgm:presLayoutVars>
          <dgm:bulletEnabled val="1"/>
        </dgm:presLayoutVars>
      </dgm:prSet>
      <dgm:spPr/>
      <dgm:t>
        <a:bodyPr/>
        <a:lstStyle/>
        <a:p>
          <a:endParaRPr lang="en-US"/>
        </a:p>
      </dgm:t>
    </dgm:pt>
    <dgm:pt modelId="{3F7D602D-6F4D-430E-B355-DF4CF66316F9}" type="pres">
      <dgm:prSet presAssocID="{3AC95D08-24B0-4734-869C-94AEE96556D3}" presName="upArrow" presStyleLbl="node1" presStyleIdx="1" presStyleCnt="2"/>
      <dgm:spPr/>
    </dgm:pt>
    <dgm:pt modelId="{0EF19A95-983B-43C0-83D6-EA05DDA7266C}" type="pres">
      <dgm:prSet presAssocID="{3AC95D08-24B0-4734-869C-94AEE96556D3}" presName="upArrowText" presStyleLbl="revTx" presStyleIdx="1" presStyleCnt="2" custScaleX="182957">
        <dgm:presLayoutVars>
          <dgm:bulletEnabled val="1"/>
        </dgm:presLayoutVars>
      </dgm:prSet>
      <dgm:spPr/>
      <dgm:t>
        <a:bodyPr/>
        <a:lstStyle/>
        <a:p>
          <a:endParaRPr lang="en-US"/>
        </a:p>
      </dgm:t>
    </dgm:pt>
  </dgm:ptLst>
  <dgm:cxnLst>
    <dgm:cxn modelId="{D16141C0-42FC-43F8-A5EA-D488131D6CC5}" type="presOf" srcId="{3AC95D08-24B0-4734-869C-94AEE96556D3}" destId="{0EF19A95-983B-43C0-83D6-EA05DDA7266C}" srcOrd="0" destOrd="0" presId="urn:microsoft.com/office/officeart/2005/8/layout/arrow3"/>
    <dgm:cxn modelId="{EA35AE3B-C227-49CE-9A10-3E168F28CC0B}" srcId="{5DFC08D5-10C2-4C90-BA86-206A7805F4F6}" destId="{18EE08FC-85A8-486C-A457-04CD47B027F1}" srcOrd="0" destOrd="0" parTransId="{B7BBD9E4-C66F-45C0-B45E-E07A1D87EB77}" sibTransId="{B6FD809F-2085-45B4-8517-6DC16DBEAF3C}"/>
    <dgm:cxn modelId="{D7EC5648-939C-4362-BBDC-6BD13F7D9F33}" srcId="{5DFC08D5-10C2-4C90-BA86-206A7805F4F6}" destId="{3AC95D08-24B0-4734-869C-94AEE96556D3}" srcOrd="1" destOrd="0" parTransId="{7C75FD0F-6152-4E22-A11E-6AB946B9D441}" sibTransId="{C70AFAA7-EBA5-485A-B959-CAABFBEC39B4}"/>
    <dgm:cxn modelId="{ACC10B97-F409-40DF-A584-0E1BC100E702}" type="presOf" srcId="{18EE08FC-85A8-486C-A457-04CD47B027F1}" destId="{DA5A21C5-1268-4AEE-AB1D-3EFCE9AA80FC}" srcOrd="0" destOrd="0" presId="urn:microsoft.com/office/officeart/2005/8/layout/arrow3"/>
    <dgm:cxn modelId="{DD0DB73E-B80D-4A5D-A243-4F8D7D4FE0B6}" type="presOf" srcId="{5DFC08D5-10C2-4C90-BA86-206A7805F4F6}" destId="{3CB2A5D2-834A-47B6-92CE-47F72D190CB2}" srcOrd="0" destOrd="0" presId="urn:microsoft.com/office/officeart/2005/8/layout/arrow3"/>
    <dgm:cxn modelId="{05C271EA-35D1-405B-BF7A-8E0780A6A665}" type="presParOf" srcId="{3CB2A5D2-834A-47B6-92CE-47F72D190CB2}" destId="{C44CAD33-8C9F-4055-BEE7-5E9AEC6EA7F2}" srcOrd="0" destOrd="0" presId="urn:microsoft.com/office/officeart/2005/8/layout/arrow3"/>
    <dgm:cxn modelId="{0EFC69DA-D229-42BA-8BDD-435E77472275}" type="presParOf" srcId="{3CB2A5D2-834A-47B6-92CE-47F72D190CB2}" destId="{B3DDEFB2-45F4-47F6-B1C1-5DD18BBAADFE}" srcOrd="1" destOrd="0" presId="urn:microsoft.com/office/officeart/2005/8/layout/arrow3"/>
    <dgm:cxn modelId="{9CFFFFCE-1311-49E2-9C3A-ACBF480D65F4}" type="presParOf" srcId="{3CB2A5D2-834A-47B6-92CE-47F72D190CB2}" destId="{DA5A21C5-1268-4AEE-AB1D-3EFCE9AA80FC}" srcOrd="2" destOrd="0" presId="urn:microsoft.com/office/officeart/2005/8/layout/arrow3"/>
    <dgm:cxn modelId="{4B2FFA89-B22C-4954-A3EE-4BA8AF906761}" type="presParOf" srcId="{3CB2A5D2-834A-47B6-92CE-47F72D190CB2}" destId="{3F7D602D-6F4D-430E-B355-DF4CF66316F9}" srcOrd="3" destOrd="0" presId="urn:microsoft.com/office/officeart/2005/8/layout/arrow3"/>
    <dgm:cxn modelId="{9EDE7C92-C545-4D3E-82A5-117A888EE0CA}" type="presParOf" srcId="{3CB2A5D2-834A-47B6-92CE-47F72D190CB2}" destId="{0EF19A95-983B-43C0-83D6-EA05DDA7266C}"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9701570-48DB-4D93-A33D-D69A422F31A7}"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US"/>
        </a:p>
      </dgm:t>
    </dgm:pt>
    <dgm:pt modelId="{56DCAF06-765B-4940-BB75-2CAE9DF24380}">
      <dgm:prSet phldrT="[Text]"/>
      <dgm:spPr/>
      <dgm:t>
        <a:bodyPr/>
        <a:lstStyle/>
        <a:p>
          <a:r>
            <a:rPr lang="en-US" dirty="0" smtClean="0">
              <a:solidFill>
                <a:schemeClr val="tx1"/>
              </a:solidFill>
            </a:rPr>
            <a:t>Whole Grain Rich</a:t>
          </a:r>
          <a:endParaRPr lang="en-US" dirty="0">
            <a:solidFill>
              <a:schemeClr val="tx1"/>
            </a:solidFill>
          </a:endParaRPr>
        </a:p>
      </dgm:t>
    </dgm:pt>
    <dgm:pt modelId="{263C6FBD-4504-4E76-A166-09B77796676C}" type="parTrans" cxnId="{C37FBBDD-384D-4729-B857-3883BE521848}">
      <dgm:prSet/>
      <dgm:spPr/>
      <dgm:t>
        <a:bodyPr/>
        <a:lstStyle/>
        <a:p>
          <a:endParaRPr lang="en-US"/>
        </a:p>
      </dgm:t>
    </dgm:pt>
    <dgm:pt modelId="{B0376CD9-24A4-457D-8C02-D9F8974F456E}" type="sibTrans" cxnId="{C37FBBDD-384D-4729-B857-3883BE521848}">
      <dgm:prSet/>
      <dgm:spPr/>
      <dgm:t>
        <a:bodyPr/>
        <a:lstStyle/>
        <a:p>
          <a:endParaRPr lang="en-US"/>
        </a:p>
      </dgm:t>
    </dgm:pt>
    <dgm:pt modelId="{318C1FF5-17D6-4715-9280-5F42DB5E2A0A}">
      <dgm:prSet phldrT="[Text]"/>
      <dgm:spPr/>
      <dgm:t>
        <a:bodyPr/>
        <a:lstStyle/>
        <a:p>
          <a:r>
            <a:rPr lang="en-US" dirty="0" smtClean="0">
              <a:solidFill>
                <a:schemeClr val="tx1"/>
              </a:solidFill>
            </a:rPr>
            <a:t>1</a:t>
          </a:r>
          <a:r>
            <a:rPr lang="en-US" baseline="30000" dirty="0" smtClean="0">
              <a:solidFill>
                <a:schemeClr val="tx1"/>
              </a:solidFill>
            </a:rPr>
            <a:t>st</a:t>
          </a:r>
          <a:r>
            <a:rPr lang="en-US" dirty="0" smtClean="0">
              <a:solidFill>
                <a:schemeClr val="tx1"/>
              </a:solidFill>
            </a:rPr>
            <a:t> </a:t>
          </a:r>
          <a:endParaRPr lang="en-US" dirty="0">
            <a:solidFill>
              <a:schemeClr val="tx1"/>
            </a:solidFill>
          </a:endParaRPr>
        </a:p>
      </dgm:t>
    </dgm:pt>
    <dgm:pt modelId="{3E86B54A-2315-44A5-9E5F-40988D53AAA0}" type="parTrans" cxnId="{C59D86CA-AB88-434D-8641-9CD0F081FAE2}">
      <dgm:prSet/>
      <dgm:spPr/>
      <dgm:t>
        <a:bodyPr/>
        <a:lstStyle/>
        <a:p>
          <a:endParaRPr lang="en-US"/>
        </a:p>
      </dgm:t>
    </dgm:pt>
    <dgm:pt modelId="{5DAE5424-D062-4E51-94D3-97D1324C7505}" type="sibTrans" cxnId="{C59D86CA-AB88-434D-8641-9CD0F081FAE2}">
      <dgm:prSet/>
      <dgm:spPr/>
      <dgm:t>
        <a:bodyPr/>
        <a:lstStyle/>
        <a:p>
          <a:endParaRPr lang="en-US"/>
        </a:p>
      </dgm:t>
    </dgm:pt>
    <dgm:pt modelId="{3A751A8F-9116-410A-9585-4D24250DCDBF}">
      <dgm:prSet phldrT="[Text]"/>
      <dgm:spPr/>
      <dgm:t>
        <a:bodyPr/>
        <a:lstStyle/>
        <a:p>
          <a:r>
            <a:rPr lang="en-US" dirty="0" smtClean="0">
              <a:solidFill>
                <a:schemeClr val="tx1"/>
              </a:solidFill>
            </a:rPr>
            <a:t>2</a:t>
          </a:r>
          <a:r>
            <a:rPr lang="en-US" baseline="30000" dirty="0" smtClean="0">
              <a:solidFill>
                <a:schemeClr val="tx1"/>
              </a:solidFill>
            </a:rPr>
            <a:t>nd</a:t>
          </a:r>
          <a:r>
            <a:rPr lang="en-US" dirty="0" smtClean="0">
              <a:solidFill>
                <a:schemeClr val="tx1"/>
              </a:solidFill>
            </a:rPr>
            <a:t> </a:t>
          </a:r>
          <a:endParaRPr lang="en-US" dirty="0">
            <a:solidFill>
              <a:schemeClr val="tx1"/>
            </a:solidFill>
          </a:endParaRPr>
        </a:p>
      </dgm:t>
    </dgm:pt>
    <dgm:pt modelId="{4A8540BF-8739-4DA7-86D5-8C0379F56832}" type="parTrans" cxnId="{DBCDEDAC-AFF9-449B-B6EE-E09B1C6FBB5D}">
      <dgm:prSet/>
      <dgm:spPr/>
      <dgm:t>
        <a:bodyPr/>
        <a:lstStyle/>
        <a:p>
          <a:endParaRPr lang="en-US"/>
        </a:p>
      </dgm:t>
    </dgm:pt>
    <dgm:pt modelId="{7DE9AD1C-E954-4EEB-BF80-30CA4AD89F94}" type="sibTrans" cxnId="{DBCDEDAC-AFF9-449B-B6EE-E09B1C6FBB5D}">
      <dgm:prSet/>
      <dgm:spPr/>
      <dgm:t>
        <a:bodyPr/>
        <a:lstStyle/>
        <a:p>
          <a:endParaRPr lang="en-US"/>
        </a:p>
      </dgm:t>
    </dgm:pt>
    <dgm:pt modelId="{697335C0-960E-43BE-81AB-429BAA3B1674}">
      <dgm:prSet phldrT="[Text]"/>
      <dgm:spPr/>
      <dgm:t>
        <a:bodyPr/>
        <a:lstStyle/>
        <a:p>
          <a:r>
            <a:rPr lang="en-US" dirty="0" smtClean="0">
              <a:solidFill>
                <a:schemeClr val="tx1"/>
              </a:solidFill>
            </a:rPr>
            <a:t>3</a:t>
          </a:r>
          <a:r>
            <a:rPr lang="en-US" baseline="30000" dirty="0" smtClean="0">
              <a:solidFill>
                <a:schemeClr val="tx1"/>
              </a:solidFill>
            </a:rPr>
            <a:t>rd</a:t>
          </a:r>
          <a:r>
            <a:rPr lang="en-US" dirty="0" smtClean="0">
              <a:solidFill>
                <a:schemeClr val="tx1"/>
              </a:solidFill>
            </a:rPr>
            <a:t> </a:t>
          </a:r>
          <a:endParaRPr lang="en-US" dirty="0">
            <a:solidFill>
              <a:schemeClr val="tx1"/>
            </a:solidFill>
          </a:endParaRPr>
        </a:p>
      </dgm:t>
    </dgm:pt>
    <dgm:pt modelId="{EB57812E-BCC5-4D6E-8D2C-6126390FD029}" type="parTrans" cxnId="{A7969208-B5F2-41F2-9895-E81267159A28}">
      <dgm:prSet/>
      <dgm:spPr/>
      <dgm:t>
        <a:bodyPr/>
        <a:lstStyle/>
        <a:p>
          <a:endParaRPr lang="en-US"/>
        </a:p>
      </dgm:t>
    </dgm:pt>
    <dgm:pt modelId="{56805241-E0F2-4FF3-AF8A-1C796C28CD70}" type="sibTrans" cxnId="{A7969208-B5F2-41F2-9895-E81267159A28}">
      <dgm:prSet/>
      <dgm:spPr/>
      <dgm:t>
        <a:bodyPr/>
        <a:lstStyle/>
        <a:p>
          <a:endParaRPr lang="en-US"/>
        </a:p>
      </dgm:t>
    </dgm:pt>
    <dgm:pt modelId="{74C5B96A-07E9-4EEA-BE4E-423C24631BA5}" type="pres">
      <dgm:prSet presAssocID="{E9701570-48DB-4D93-A33D-D69A422F31A7}" presName="composite" presStyleCnt="0">
        <dgm:presLayoutVars>
          <dgm:chMax val="1"/>
          <dgm:dir/>
          <dgm:resizeHandles val="exact"/>
        </dgm:presLayoutVars>
      </dgm:prSet>
      <dgm:spPr/>
      <dgm:t>
        <a:bodyPr/>
        <a:lstStyle/>
        <a:p>
          <a:endParaRPr lang="en-US"/>
        </a:p>
      </dgm:t>
    </dgm:pt>
    <dgm:pt modelId="{882767FF-01C2-4FF5-98E5-A236F4F191CF}" type="pres">
      <dgm:prSet presAssocID="{E9701570-48DB-4D93-A33D-D69A422F31A7}" presName="radial" presStyleCnt="0">
        <dgm:presLayoutVars>
          <dgm:animLvl val="ctr"/>
        </dgm:presLayoutVars>
      </dgm:prSet>
      <dgm:spPr/>
    </dgm:pt>
    <dgm:pt modelId="{5D322521-2CAA-46D4-90BB-234A39281A63}" type="pres">
      <dgm:prSet presAssocID="{56DCAF06-765B-4940-BB75-2CAE9DF24380}" presName="centerShape" presStyleLbl="vennNode1" presStyleIdx="0" presStyleCnt="4"/>
      <dgm:spPr/>
      <dgm:t>
        <a:bodyPr/>
        <a:lstStyle/>
        <a:p>
          <a:endParaRPr lang="en-US"/>
        </a:p>
      </dgm:t>
    </dgm:pt>
    <dgm:pt modelId="{D37791D8-6174-46E3-851C-FC402C0E3787}" type="pres">
      <dgm:prSet presAssocID="{318C1FF5-17D6-4715-9280-5F42DB5E2A0A}" presName="node" presStyleLbl="vennNode1" presStyleIdx="1" presStyleCnt="4">
        <dgm:presLayoutVars>
          <dgm:bulletEnabled val="1"/>
        </dgm:presLayoutVars>
      </dgm:prSet>
      <dgm:spPr/>
      <dgm:t>
        <a:bodyPr/>
        <a:lstStyle/>
        <a:p>
          <a:endParaRPr lang="en-US"/>
        </a:p>
      </dgm:t>
    </dgm:pt>
    <dgm:pt modelId="{B34CB6F6-AF90-4EC0-87F5-C12DC33DBAE8}" type="pres">
      <dgm:prSet presAssocID="{3A751A8F-9116-410A-9585-4D24250DCDBF}" presName="node" presStyleLbl="vennNode1" presStyleIdx="2" presStyleCnt="4" custRadScaleRad="103695" custRadScaleInc="-26758">
        <dgm:presLayoutVars>
          <dgm:bulletEnabled val="1"/>
        </dgm:presLayoutVars>
      </dgm:prSet>
      <dgm:spPr/>
      <dgm:t>
        <a:bodyPr/>
        <a:lstStyle/>
        <a:p>
          <a:endParaRPr lang="en-US"/>
        </a:p>
      </dgm:t>
    </dgm:pt>
    <dgm:pt modelId="{9757A85C-CEB6-4763-8B23-D1FC3BC4465C}" type="pres">
      <dgm:prSet presAssocID="{697335C0-960E-43BE-81AB-429BAA3B1674}" presName="node" presStyleLbl="vennNode1" presStyleIdx="3" presStyleCnt="4">
        <dgm:presLayoutVars>
          <dgm:bulletEnabled val="1"/>
        </dgm:presLayoutVars>
      </dgm:prSet>
      <dgm:spPr/>
      <dgm:t>
        <a:bodyPr/>
        <a:lstStyle/>
        <a:p>
          <a:endParaRPr lang="en-US"/>
        </a:p>
      </dgm:t>
    </dgm:pt>
  </dgm:ptLst>
  <dgm:cxnLst>
    <dgm:cxn modelId="{C59D86CA-AB88-434D-8641-9CD0F081FAE2}" srcId="{56DCAF06-765B-4940-BB75-2CAE9DF24380}" destId="{318C1FF5-17D6-4715-9280-5F42DB5E2A0A}" srcOrd="0" destOrd="0" parTransId="{3E86B54A-2315-44A5-9E5F-40988D53AAA0}" sibTransId="{5DAE5424-D062-4E51-94D3-97D1324C7505}"/>
    <dgm:cxn modelId="{7E5ED4E2-7CB5-4623-86F3-1B8E448E936D}" type="presOf" srcId="{3A751A8F-9116-410A-9585-4D24250DCDBF}" destId="{B34CB6F6-AF90-4EC0-87F5-C12DC33DBAE8}" srcOrd="0" destOrd="0" presId="urn:microsoft.com/office/officeart/2005/8/layout/radial3"/>
    <dgm:cxn modelId="{AC85A95C-5DB1-4A60-A34F-01014A1F903F}" type="presOf" srcId="{697335C0-960E-43BE-81AB-429BAA3B1674}" destId="{9757A85C-CEB6-4763-8B23-D1FC3BC4465C}" srcOrd="0" destOrd="0" presId="urn:microsoft.com/office/officeart/2005/8/layout/radial3"/>
    <dgm:cxn modelId="{C37FBBDD-384D-4729-B857-3883BE521848}" srcId="{E9701570-48DB-4D93-A33D-D69A422F31A7}" destId="{56DCAF06-765B-4940-BB75-2CAE9DF24380}" srcOrd="0" destOrd="0" parTransId="{263C6FBD-4504-4E76-A166-09B77796676C}" sibTransId="{B0376CD9-24A4-457D-8C02-D9F8974F456E}"/>
    <dgm:cxn modelId="{AEA0967F-C460-4818-BEB9-8ADA23CE0843}" type="presOf" srcId="{E9701570-48DB-4D93-A33D-D69A422F31A7}" destId="{74C5B96A-07E9-4EEA-BE4E-423C24631BA5}" srcOrd="0" destOrd="0" presId="urn:microsoft.com/office/officeart/2005/8/layout/radial3"/>
    <dgm:cxn modelId="{A7969208-B5F2-41F2-9895-E81267159A28}" srcId="{56DCAF06-765B-4940-BB75-2CAE9DF24380}" destId="{697335C0-960E-43BE-81AB-429BAA3B1674}" srcOrd="2" destOrd="0" parTransId="{EB57812E-BCC5-4D6E-8D2C-6126390FD029}" sibTransId="{56805241-E0F2-4FF3-AF8A-1C796C28CD70}"/>
    <dgm:cxn modelId="{DBCDEDAC-AFF9-449B-B6EE-E09B1C6FBB5D}" srcId="{56DCAF06-765B-4940-BB75-2CAE9DF24380}" destId="{3A751A8F-9116-410A-9585-4D24250DCDBF}" srcOrd="1" destOrd="0" parTransId="{4A8540BF-8739-4DA7-86D5-8C0379F56832}" sibTransId="{7DE9AD1C-E954-4EEB-BF80-30CA4AD89F94}"/>
    <dgm:cxn modelId="{010C2A76-FC37-41B3-BCAF-83E92E5E9B70}" type="presOf" srcId="{56DCAF06-765B-4940-BB75-2CAE9DF24380}" destId="{5D322521-2CAA-46D4-90BB-234A39281A63}" srcOrd="0" destOrd="0" presId="urn:microsoft.com/office/officeart/2005/8/layout/radial3"/>
    <dgm:cxn modelId="{1B838BB7-3477-4228-868F-1E0D7687E948}" type="presOf" srcId="{318C1FF5-17D6-4715-9280-5F42DB5E2A0A}" destId="{D37791D8-6174-46E3-851C-FC402C0E3787}" srcOrd="0" destOrd="0" presId="urn:microsoft.com/office/officeart/2005/8/layout/radial3"/>
    <dgm:cxn modelId="{B9E9FC31-BF7B-4861-8557-57C6A4F1B3C2}" type="presParOf" srcId="{74C5B96A-07E9-4EEA-BE4E-423C24631BA5}" destId="{882767FF-01C2-4FF5-98E5-A236F4F191CF}" srcOrd="0" destOrd="0" presId="urn:microsoft.com/office/officeart/2005/8/layout/radial3"/>
    <dgm:cxn modelId="{151B13BF-43F4-4854-9FCD-E9241FD55D96}" type="presParOf" srcId="{882767FF-01C2-4FF5-98E5-A236F4F191CF}" destId="{5D322521-2CAA-46D4-90BB-234A39281A63}" srcOrd="0" destOrd="0" presId="urn:microsoft.com/office/officeart/2005/8/layout/radial3"/>
    <dgm:cxn modelId="{E900E60E-AA64-469F-AA9D-358FDE02FCAD}" type="presParOf" srcId="{882767FF-01C2-4FF5-98E5-A236F4F191CF}" destId="{D37791D8-6174-46E3-851C-FC402C0E3787}" srcOrd="1" destOrd="0" presId="urn:microsoft.com/office/officeart/2005/8/layout/radial3"/>
    <dgm:cxn modelId="{7DA719B6-0756-4686-A7AE-EE1DF7837276}" type="presParOf" srcId="{882767FF-01C2-4FF5-98E5-A236F4F191CF}" destId="{B34CB6F6-AF90-4EC0-87F5-C12DC33DBAE8}" srcOrd="2" destOrd="0" presId="urn:microsoft.com/office/officeart/2005/8/layout/radial3"/>
    <dgm:cxn modelId="{351E06B1-887E-4DCB-B683-F684BECA23E1}" type="presParOf" srcId="{882767FF-01C2-4FF5-98E5-A236F4F191CF}" destId="{9757A85C-CEB6-4763-8B23-D1FC3BC4465C}"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3A972FB-F2D0-4E2F-A359-B0AC887345BE}" type="doc">
      <dgm:prSet loTypeId="urn:microsoft.com/office/officeart/2005/8/layout/hierarchy2" loCatId="hierarchy" qsTypeId="urn:microsoft.com/office/officeart/2005/8/quickstyle/simple1" qsCatId="simple" csTypeId="urn:microsoft.com/office/officeart/2005/8/colors/colorful1" csCatId="colorful" phldr="1"/>
      <dgm:spPr/>
    </dgm:pt>
    <dgm:pt modelId="{A5390999-500D-4091-84DF-BC1FAB45B976}">
      <dgm:prSet phldrT="[Text]" custT="1"/>
      <dgm:spPr>
        <a:xfrm>
          <a:off x="1757097" y="0"/>
          <a:ext cx="1253022" cy="991870"/>
        </a:xfrm>
        <a:solidFill>
          <a:schemeClr val="accent3">
            <a:lumMod val="20000"/>
            <a:lumOff val="80000"/>
          </a:schemeClr>
        </a:solidFill>
      </dgm:spPr>
      <dgm:t>
        <a:bodyPr/>
        <a:lstStyle/>
        <a:p>
          <a:r>
            <a:rPr lang="en-US" sz="2000" b="1" dirty="0" smtClean="0">
              <a:solidFill>
                <a:schemeClr val="tx1"/>
              </a:solidFill>
              <a:latin typeface="Chivo Light" panose="020B0604020202020204" charset="0"/>
              <a:ea typeface="+mn-ea"/>
              <a:cs typeface="+mn-cs"/>
            </a:rPr>
            <a:t>Second GRAIN </a:t>
          </a:r>
          <a:r>
            <a:rPr lang="en-US" sz="2000" dirty="0" smtClean="0">
              <a:solidFill>
                <a:schemeClr val="tx1"/>
              </a:solidFill>
              <a:latin typeface="Chivo Light" panose="020B0604020202020204" charset="0"/>
              <a:ea typeface="+mn-ea"/>
              <a:cs typeface="+mn-cs"/>
            </a:rPr>
            <a:t>Ingredient is a whole grain, enriched grain, bran, or germ </a:t>
          </a:r>
          <a:endParaRPr lang="en-US" sz="2000" dirty="0">
            <a:solidFill>
              <a:schemeClr val="tx1"/>
            </a:solidFill>
            <a:latin typeface="Chivo Light" panose="020B0604020202020204" charset="0"/>
            <a:ea typeface="+mn-ea"/>
            <a:cs typeface="+mn-cs"/>
          </a:endParaRPr>
        </a:p>
      </dgm:t>
    </dgm:pt>
    <dgm:pt modelId="{39F81E7A-D988-416F-AEBC-6B1B5D17D730}" type="parTrans" cxnId="{877B05B6-ADE9-4F5D-A406-FEF5412354E4}">
      <dgm:prSet/>
      <dgm:spPr/>
      <dgm:t>
        <a:bodyPr/>
        <a:lstStyle/>
        <a:p>
          <a:endParaRPr lang="en-US" sz="1200"/>
        </a:p>
      </dgm:t>
    </dgm:pt>
    <dgm:pt modelId="{24873AB4-8F92-4D18-8BB6-6B57164AFEDE}" type="sibTrans" cxnId="{877B05B6-ADE9-4F5D-A406-FEF5412354E4}">
      <dgm:prSet custT="1"/>
      <dgm:spPr>
        <a:xfrm>
          <a:off x="3135422" y="340560"/>
          <a:ext cx="265640" cy="310749"/>
        </a:xfrm>
        <a:prstGeom prst="rightArrow">
          <a:avLst>
            <a:gd name="adj1" fmla="val 60000"/>
            <a:gd name="adj2" fmla="val 50000"/>
          </a:avLst>
        </a:prstGeom>
      </dgm:spPr>
      <dgm:t>
        <a:bodyPr/>
        <a:lstStyle/>
        <a:p>
          <a:endParaRPr lang="en-US" sz="1200">
            <a:solidFill>
              <a:sysClr val="window" lastClr="FFFFFF"/>
            </a:solidFill>
            <a:latin typeface="Calibri" panose="020F0502020204030204"/>
            <a:ea typeface="+mn-ea"/>
            <a:cs typeface="+mn-cs"/>
          </a:endParaRPr>
        </a:p>
      </dgm:t>
    </dgm:pt>
    <dgm:pt modelId="{C3CB4CFD-0D91-45C7-B22D-515201E7825F}">
      <dgm:prSet phldrT="[Text]" custT="1"/>
      <dgm:spPr>
        <a:xfrm>
          <a:off x="3511329" y="0"/>
          <a:ext cx="1253022" cy="991870"/>
        </a:xfrm>
        <a:solidFill>
          <a:schemeClr val="accent3">
            <a:lumMod val="20000"/>
            <a:lumOff val="80000"/>
          </a:schemeClr>
        </a:solidFill>
      </dgm:spPr>
      <dgm:t>
        <a:bodyPr/>
        <a:lstStyle/>
        <a:p>
          <a:r>
            <a:rPr lang="en-US" sz="2000" b="1" dirty="0" smtClean="0">
              <a:solidFill>
                <a:schemeClr val="tx1"/>
              </a:solidFill>
              <a:latin typeface="Chivo Light" panose="020B0604020202020204" charset="0"/>
              <a:ea typeface="+mn-ea"/>
              <a:cs typeface="+mn-cs"/>
            </a:rPr>
            <a:t>Third GRAIN</a:t>
          </a:r>
          <a:r>
            <a:rPr lang="en-US" sz="2000" dirty="0" smtClean="0">
              <a:solidFill>
                <a:schemeClr val="tx1"/>
              </a:solidFill>
              <a:latin typeface="Chivo Light" panose="020B0604020202020204" charset="0"/>
              <a:ea typeface="+mn-ea"/>
              <a:cs typeface="+mn-cs"/>
            </a:rPr>
            <a:t> Ingredient is a whole grain, enriched grain, bran, or germ </a:t>
          </a:r>
          <a:endParaRPr lang="en-US" sz="2000" dirty="0">
            <a:solidFill>
              <a:schemeClr val="tx1"/>
            </a:solidFill>
            <a:latin typeface="Chivo Light" panose="020B0604020202020204" charset="0"/>
            <a:ea typeface="+mn-ea"/>
            <a:cs typeface="+mn-cs"/>
          </a:endParaRPr>
        </a:p>
      </dgm:t>
    </dgm:pt>
    <dgm:pt modelId="{504B3AEE-C746-47AB-9B20-BE2E4F58DCCD}" type="parTrans" cxnId="{ADF714E1-CDDF-4A58-979D-79308B2E35E0}">
      <dgm:prSet/>
      <dgm:spPr/>
      <dgm:t>
        <a:bodyPr/>
        <a:lstStyle/>
        <a:p>
          <a:endParaRPr lang="en-US" sz="1200"/>
        </a:p>
      </dgm:t>
    </dgm:pt>
    <dgm:pt modelId="{EA767B87-2FBF-4572-8807-7A2BEA27C701}" type="sibTrans" cxnId="{ADF714E1-CDDF-4A58-979D-79308B2E35E0}">
      <dgm:prSet custT="1"/>
      <dgm:spPr>
        <a:xfrm>
          <a:off x="4889654" y="340560"/>
          <a:ext cx="265640" cy="310749"/>
        </a:xfrm>
        <a:prstGeom prst="rightArrow">
          <a:avLst>
            <a:gd name="adj1" fmla="val 60000"/>
            <a:gd name="adj2" fmla="val 50000"/>
          </a:avLst>
        </a:prstGeom>
      </dgm:spPr>
      <dgm:t>
        <a:bodyPr/>
        <a:lstStyle/>
        <a:p>
          <a:endParaRPr lang="en-US" sz="1200">
            <a:solidFill>
              <a:sysClr val="window" lastClr="FFFFFF"/>
            </a:solidFill>
            <a:latin typeface="Calibri" panose="020F0502020204030204"/>
            <a:ea typeface="+mn-ea"/>
            <a:cs typeface="+mn-cs"/>
          </a:endParaRPr>
        </a:p>
      </dgm:t>
    </dgm:pt>
    <dgm:pt modelId="{C95C15F4-BA79-4A47-AF6F-93BD71E74D9C}">
      <dgm:prSet phldrT="[Text]" custT="1"/>
      <dgm:spPr>
        <a:xfrm>
          <a:off x="2865" y="0"/>
          <a:ext cx="1253022" cy="991870"/>
        </a:xfrm>
      </dgm:spPr>
      <dgm:t>
        <a:bodyPr/>
        <a:lstStyle/>
        <a:p>
          <a:r>
            <a:rPr lang="en-US" sz="2800" dirty="0" smtClean="0">
              <a:latin typeface="Chivo Light" panose="020B0604020202020204" charset="0"/>
              <a:ea typeface="+mn-ea"/>
              <a:cs typeface="+mn-cs"/>
            </a:rPr>
            <a:t>WHOLE GRAIN-RICH</a:t>
          </a:r>
          <a:endParaRPr lang="en-US" sz="2800" dirty="0">
            <a:latin typeface="Chivo Light" panose="020B0604020202020204" charset="0"/>
            <a:ea typeface="+mn-ea"/>
            <a:cs typeface="+mn-cs"/>
          </a:endParaRPr>
        </a:p>
      </dgm:t>
    </dgm:pt>
    <dgm:pt modelId="{4F796C30-4CFE-4517-A855-E8E6B86420D6}" type="parTrans" cxnId="{5DA630BE-5FAD-47FD-B6F5-75DF38FF99FD}">
      <dgm:prSet/>
      <dgm:spPr/>
      <dgm:t>
        <a:bodyPr/>
        <a:lstStyle/>
        <a:p>
          <a:endParaRPr lang="en-US"/>
        </a:p>
      </dgm:t>
    </dgm:pt>
    <dgm:pt modelId="{79348FB2-9256-48E3-9EA5-A8607A90BF31}" type="sibTrans" cxnId="{5DA630BE-5FAD-47FD-B6F5-75DF38FF99FD}">
      <dgm:prSet/>
      <dgm:spPr/>
      <dgm:t>
        <a:bodyPr/>
        <a:lstStyle/>
        <a:p>
          <a:endParaRPr lang="en-US"/>
        </a:p>
      </dgm:t>
    </dgm:pt>
    <dgm:pt modelId="{88AC33AE-B714-47A6-B9E0-0C9F11670F7A}">
      <dgm:prSet phldrT="[Text]" custT="1"/>
      <dgm:spPr>
        <a:xfrm>
          <a:off x="2865" y="0"/>
          <a:ext cx="1253022" cy="991870"/>
        </a:xfrm>
        <a:solidFill>
          <a:schemeClr val="accent3">
            <a:lumMod val="20000"/>
            <a:lumOff val="80000"/>
          </a:schemeClr>
        </a:solidFill>
      </dgm:spPr>
      <dgm:t>
        <a:bodyPr/>
        <a:lstStyle/>
        <a:p>
          <a:r>
            <a:rPr lang="en-US" sz="2000" b="1" dirty="0" smtClean="0">
              <a:solidFill>
                <a:schemeClr val="tx1"/>
              </a:solidFill>
              <a:latin typeface="Chivo Light" panose="020B0604020202020204" charset="0"/>
              <a:ea typeface="+mn-ea"/>
              <a:cs typeface="+mn-cs"/>
            </a:rPr>
            <a:t>First GRAIN </a:t>
          </a:r>
          <a:r>
            <a:rPr lang="en-US" sz="2000" dirty="0" smtClean="0">
              <a:solidFill>
                <a:schemeClr val="tx1"/>
              </a:solidFill>
              <a:latin typeface="Chivo Light" panose="020B0604020202020204" charset="0"/>
              <a:ea typeface="+mn-ea"/>
              <a:cs typeface="+mn-cs"/>
            </a:rPr>
            <a:t>Ingredient is a whole grain </a:t>
          </a:r>
          <a:endParaRPr lang="en-US" sz="2000" dirty="0">
            <a:solidFill>
              <a:schemeClr val="tx1"/>
            </a:solidFill>
            <a:latin typeface="Chivo Light" panose="020B0604020202020204" charset="0"/>
            <a:ea typeface="+mn-ea"/>
            <a:cs typeface="+mn-cs"/>
          </a:endParaRPr>
        </a:p>
      </dgm:t>
    </dgm:pt>
    <dgm:pt modelId="{9FD9F70D-19B0-47EC-80E8-76B56BDF067F}" type="parTrans" cxnId="{64EC0FA4-651D-42B5-AF35-2F17EFC28E21}">
      <dgm:prSet/>
      <dgm:spPr/>
      <dgm:t>
        <a:bodyPr/>
        <a:lstStyle/>
        <a:p>
          <a:endParaRPr lang="en-US"/>
        </a:p>
      </dgm:t>
    </dgm:pt>
    <dgm:pt modelId="{5A87B943-9909-4214-A205-49F81D21A229}" type="sibTrans" cxnId="{64EC0FA4-651D-42B5-AF35-2F17EFC28E21}">
      <dgm:prSet/>
      <dgm:spPr/>
      <dgm:t>
        <a:bodyPr/>
        <a:lstStyle/>
        <a:p>
          <a:endParaRPr lang="en-US"/>
        </a:p>
      </dgm:t>
    </dgm:pt>
    <dgm:pt modelId="{23E82ECD-349B-4A6E-B041-B8D7BD267808}" type="pres">
      <dgm:prSet presAssocID="{B3A972FB-F2D0-4E2F-A359-B0AC887345BE}" presName="diagram" presStyleCnt="0">
        <dgm:presLayoutVars>
          <dgm:chPref val="1"/>
          <dgm:dir/>
          <dgm:animOne val="branch"/>
          <dgm:animLvl val="lvl"/>
          <dgm:resizeHandles val="exact"/>
        </dgm:presLayoutVars>
      </dgm:prSet>
      <dgm:spPr/>
    </dgm:pt>
    <dgm:pt modelId="{18E5EF19-51D0-48B2-8A3F-C7E5F8C11242}" type="pres">
      <dgm:prSet presAssocID="{C95C15F4-BA79-4A47-AF6F-93BD71E74D9C}" presName="root1" presStyleCnt="0"/>
      <dgm:spPr/>
    </dgm:pt>
    <dgm:pt modelId="{DA817CAD-6824-4864-A024-CCE69D68CCB0}" type="pres">
      <dgm:prSet presAssocID="{C95C15F4-BA79-4A47-AF6F-93BD71E74D9C}" presName="LevelOneTextNode" presStyleLbl="node0" presStyleIdx="0" presStyleCnt="1" custScaleX="95017" custScaleY="155380" custLinFactNeighborX="-28961">
        <dgm:presLayoutVars>
          <dgm:chPref val="3"/>
        </dgm:presLayoutVars>
      </dgm:prSet>
      <dgm:spPr/>
      <dgm:t>
        <a:bodyPr/>
        <a:lstStyle/>
        <a:p>
          <a:endParaRPr lang="en-US"/>
        </a:p>
      </dgm:t>
    </dgm:pt>
    <dgm:pt modelId="{FB24865E-534A-4605-BEB2-7D713E92FE33}" type="pres">
      <dgm:prSet presAssocID="{C95C15F4-BA79-4A47-AF6F-93BD71E74D9C}" presName="level2hierChild" presStyleCnt="0"/>
      <dgm:spPr/>
    </dgm:pt>
    <dgm:pt modelId="{5086A497-6AEE-4ED2-A89E-20B801F7605D}" type="pres">
      <dgm:prSet presAssocID="{9FD9F70D-19B0-47EC-80E8-76B56BDF067F}" presName="conn2-1" presStyleLbl="parChTrans1D2" presStyleIdx="0" presStyleCnt="3"/>
      <dgm:spPr/>
      <dgm:t>
        <a:bodyPr/>
        <a:lstStyle/>
        <a:p>
          <a:endParaRPr lang="en-US"/>
        </a:p>
      </dgm:t>
    </dgm:pt>
    <dgm:pt modelId="{60CDCC4C-39F7-489A-935D-044A1B4E554A}" type="pres">
      <dgm:prSet presAssocID="{9FD9F70D-19B0-47EC-80E8-76B56BDF067F}" presName="connTx" presStyleLbl="parChTrans1D2" presStyleIdx="0" presStyleCnt="3"/>
      <dgm:spPr/>
      <dgm:t>
        <a:bodyPr/>
        <a:lstStyle/>
        <a:p>
          <a:endParaRPr lang="en-US"/>
        </a:p>
      </dgm:t>
    </dgm:pt>
    <dgm:pt modelId="{FBD51738-F59F-4660-B05A-E581951605C1}" type="pres">
      <dgm:prSet presAssocID="{88AC33AE-B714-47A6-B9E0-0C9F11670F7A}" presName="root2" presStyleCnt="0"/>
      <dgm:spPr/>
    </dgm:pt>
    <dgm:pt modelId="{09E7BE2F-74BB-427F-A785-CE7C741E79BF}" type="pres">
      <dgm:prSet presAssocID="{88AC33AE-B714-47A6-B9E0-0C9F11670F7A}" presName="LevelTwoTextNode" presStyleLbl="node2" presStyleIdx="0" presStyleCnt="3" custScaleX="132397">
        <dgm:presLayoutVars>
          <dgm:chPref val="3"/>
        </dgm:presLayoutVars>
      </dgm:prSet>
      <dgm:spPr/>
      <dgm:t>
        <a:bodyPr/>
        <a:lstStyle/>
        <a:p>
          <a:endParaRPr lang="en-US"/>
        </a:p>
      </dgm:t>
    </dgm:pt>
    <dgm:pt modelId="{1CBAD2B5-1BAC-457D-809F-741ACD44B371}" type="pres">
      <dgm:prSet presAssocID="{88AC33AE-B714-47A6-B9E0-0C9F11670F7A}" presName="level3hierChild" presStyleCnt="0"/>
      <dgm:spPr/>
    </dgm:pt>
    <dgm:pt modelId="{0FB5AAD5-6CA9-4AF1-899F-788D7BB9E437}" type="pres">
      <dgm:prSet presAssocID="{39F81E7A-D988-416F-AEBC-6B1B5D17D730}" presName="conn2-1" presStyleLbl="parChTrans1D2" presStyleIdx="1" presStyleCnt="3"/>
      <dgm:spPr/>
      <dgm:t>
        <a:bodyPr/>
        <a:lstStyle/>
        <a:p>
          <a:endParaRPr lang="en-US"/>
        </a:p>
      </dgm:t>
    </dgm:pt>
    <dgm:pt modelId="{F495E866-66E3-46A8-8A79-1F3E0CD2A9F0}" type="pres">
      <dgm:prSet presAssocID="{39F81E7A-D988-416F-AEBC-6B1B5D17D730}" presName="connTx" presStyleLbl="parChTrans1D2" presStyleIdx="1" presStyleCnt="3"/>
      <dgm:spPr/>
      <dgm:t>
        <a:bodyPr/>
        <a:lstStyle/>
        <a:p>
          <a:endParaRPr lang="en-US"/>
        </a:p>
      </dgm:t>
    </dgm:pt>
    <dgm:pt modelId="{72F439EA-0AB9-4158-8FC6-0EB0B0C1EF5F}" type="pres">
      <dgm:prSet presAssocID="{A5390999-500D-4091-84DF-BC1FAB45B976}" presName="root2" presStyleCnt="0"/>
      <dgm:spPr/>
    </dgm:pt>
    <dgm:pt modelId="{24807FF0-1EEC-43E2-B26E-3067F4ED2B88}" type="pres">
      <dgm:prSet presAssocID="{A5390999-500D-4091-84DF-BC1FAB45B976}" presName="LevelTwoTextNode" presStyleLbl="node2" presStyleIdx="1" presStyleCnt="3" custScaleX="132406">
        <dgm:presLayoutVars>
          <dgm:chPref val="3"/>
        </dgm:presLayoutVars>
      </dgm:prSet>
      <dgm:spPr/>
      <dgm:t>
        <a:bodyPr/>
        <a:lstStyle/>
        <a:p>
          <a:endParaRPr lang="en-US"/>
        </a:p>
      </dgm:t>
    </dgm:pt>
    <dgm:pt modelId="{258BA177-0584-4EDB-AFCD-9411C4A7354F}" type="pres">
      <dgm:prSet presAssocID="{A5390999-500D-4091-84DF-BC1FAB45B976}" presName="level3hierChild" presStyleCnt="0"/>
      <dgm:spPr/>
    </dgm:pt>
    <dgm:pt modelId="{C02B575C-2220-4387-9EA1-F0D86EC53165}" type="pres">
      <dgm:prSet presAssocID="{504B3AEE-C746-47AB-9B20-BE2E4F58DCCD}" presName="conn2-1" presStyleLbl="parChTrans1D2" presStyleIdx="2" presStyleCnt="3"/>
      <dgm:spPr/>
      <dgm:t>
        <a:bodyPr/>
        <a:lstStyle/>
        <a:p>
          <a:endParaRPr lang="en-US"/>
        </a:p>
      </dgm:t>
    </dgm:pt>
    <dgm:pt modelId="{4E24A889-AD4B-4F40-89EE-CFCECA2686E3}" type="pres">
      <dgm:prSet presAssocID="{504B3AEE-C746-47AB-9B20-BE2E4F58DCCD}" presName="connTx" presStyleLbl="parChTrans1D2" presStyleIdx="2" presStyleCnt="3"/>
      <dgm:spPr/>
      <dgm:t>
        <a:bodyPr/>
        <a:lstStyle/>
        <a:p>
          <a:endParaRPr lang="en-US"/>
        </a:p>
      </dgm:t>
    </dgm:pt>
    <dgm:pt modelId="{C633BF58-331A-4F1F-8316-CCCBE6BA43EA}" type="pres">
      <dgm:prSet presAssocID="{C3CB4CFD-0D91-45C7-B22D-515201E7825F}" presName="root2" presStyleCnt="0"/>
      <dgm:spPr/>
    </dgm:pt>
    <dgm:pt modelId="{13618518-0B7B-4B6F-B286-6A0C22CD219C}" type="pres">
      <dgm:prSet presAssocID="{C3CB4CFD-0D91-45C7-B22D-515201E7825F}" presName="LevelTwoTextNode" presStyleLbl="node2" presStyleIdx="2" presStyleCnt="3" custScaleX="131215" custScaleY="117107" custLinFactNeighborY="34217">
        <dgm:presLayoutVars>
          <dgm:chPref val="3"/>
        </dgm:presLayoutVars>
      </dgm:prSet>
      <dgm:spPr/>
      <dgm:t>
        <a:bodyPr/>
        <a:lstStyle/>
        <a:p>
          <a:endParaRPr lang="en-US"/>
        </a:p>
      </dgm:t>
    </dgm:pt>
    <dgm:pt modelId="{F43B0DB8-D464-4C89-8F76-D56D0B69DD17}" type="pres">
      <dgm:prSet presAssocID="{C3CB4CFD-0D91-45C7-B22D-515201E7825F}" presName="level3hierChild" presStyleCnt="0"/>
      <dgm:spPr/>
    </dgm:pt>
  </dgm:ptLst>
  <dgm:cxnLst>
    <dgm:cxn modelId="{AD62A0ED-6342-4872-BF59-6F14581BF7EA}" type="presOf" srcId="{504B3AEE-C746-47AB-9B20-BE2E4F58DCCD}" destId="{C02B575C-2220-4387-9EA1-F0D86EC53165}" srcOrd="0" destOrd="0" presId="urn:microsoft.com/office/officeart/2005/8/layout/hierarchy2"/>
    <dgm:cxn modelId="{F83D6EF3-3D51-4A70-9794-94AB21D9F0CD}" type="presOf" srcId="{88AC33AE-B714-47A6-B9E0-0C9F11670F7A}" destId="{09E7BE2F-74BB-427F-A785-CE7C741E79BF}" srcOrd="0" destOrd="0" presId="urn:microsoft.com/office/officeart/2005/8/layout/hierarchy2"/>
    <dgm:cxn modelId="{ADF714E1-CDDF-4A58-979D-79308B2E35E0}" srcId="{C95C15F4-BA79-4A47-AF6F-93BD71E74D9C}" destId="{C3CB4CFD-0D91-45C7-B22D-515201E7825F}" srcOrd="2" destOrd="0" parTransId="{504B3AEE-C746-47AB-9B20-BE2E4F58DCCD}" sibTransId="{EA767B87-2FBF-4572-8807-7A2BEA27C701}"/>
    <dgm:cxn modelId="{C6C8B29F-A845-4ECF-B3AF-B2E091112C14}" type="presOf" srcId="{A5390999-500D-4091-84DF-BC1FAB45B976}" destId="{24807FF0-1EEC-43E2-B26E-3067F4ED2B88}" srcOrd="0" destOrd="0" presId="urn:microsoft.com/office/officeart/2005/8/layout/hierarchy2"/>
    <dgm:cxn modelId="{5DA630BE-5FAD-47FD-B6F5-75DF38FF99FD}" srcId="{B3A972FB-F2D0-4E2F-A359-B0AC887345BE}" destId="{C95C15F4-BA79-4A47-AF6F-93BD71E74D9C}" srcOrd="0" destOrd="0" parTransId="{4F796C30-4CFE-4517-A855-E8E6B86420D6}" sibTransId="{79348FB2-9256-48E3-9EA5-A8607A90BF31}"/>
    <dgm:cxn modelId="{877B05B6-ADE9-4F5D-A406-FEF5412354E4}" srcId="{C95C15F4-BA79-4A47-AF6F-93BD71E74D9C}" destId="{A5390999-500D-4091-84DF-BC1FAB45B976}" srcOrd="1" destOrd="0" parTransId="{39F81E7A-D988-416F-AEBC-6B1B5D17D730}" sibTransId="{24873AB4-8F92-4D18-8BB6-6B57164AFEDE}"/>
    <dgm:cxn modelId="{64EC0FA4-651D-42B5-AF35-2F17EFC28E21}" srcId="{C95C15F4-BA79-4A47-AF6F-93BD71E74D9C}" destId="{88AC33AE-B714-47A6-B9E0-0C9F11670F7A}" srcOrd="0" destOrd="0" parTransId="{9FD9F70D-19B0-47EC-80E8-76B56BDF067F}" sibTransId="{5A87B943-9909-4214-A205-49F81D21A229}"/>
    <dgm:cxn modelId="{FD29A0DE-2109-429C-971C-D1CBA3DB34A6}" type="presOf" srcId="{9FD9F70D-19B0-47EC-80E8-76B56BDF067F}" destId="{60CDCC4C-39F7-489A-935D-044A1B4E554A}" srcOrd="1" destOrd="0" presId="urn:microsoft.com/office/officeart/2005/8/layout/hierarchy2"/>
    <dgm:cxn modelId="{67561194-50D9-4BB1-8885-17289F84D6F3}" type="presOf" srcId="{39F81E7A-D988-416F-AEBC-6B1B5D17D730}" destId="{F495E866-66E3-46A8-8A79-1F3E0CD2A9F0}" srcOrd="1" destOrd="0" presId="urn:microsoft.com/office/officeart/2005/8/layout/hierarchy2"/>
    <dgm:cxn modelId="{0DC8471B-0EC5-48B3-94A8-57D4109C76EA}" type="presOf" srcId="{504B3AEE-C746-47AB-9B20-BE2E4F58DCCD}" destId="{4E24A889-AD4B-4F40-89EE-CFCECA2686E3}" srcOrd="1" destOrd="0" presId="urn:microsoft.com/office/officeart/2005/8/layout/hierarchy2"/>
    <dgm:cxn modelId="{4C238B84-7E65-427B-B401-604DAEF7C598}" type="presOf" srcId="{B3A972FB-F2D0-4E2F-A359-B0AC887345BE}" destId="{23E82ECD-349B-4A6E-B041-B8D7BD267808}" srcOrd="0" destOrd="0" presId="urn:microsoft.com/office/officeart/2005/8/layout/hierarchy2"/>
    <dgm:cxn modelId="{F233B66E-3EA9-4452-BD6B-C170503BE608}" type="presOf" srcId="{C95C15F4-BA79-4A47-AF6F-93BD71E74D9C}" destId="{DA817CAD-6824-4864-A024-CCE69D68CCB0}" srcOrd="0" destOrd="0" presId="urn:microsoft.com/office/officeart/2005/8/layout/hierarchy2"/>
    <dgm:cxn modelId="{837692B2-D325-463F-A071-EB7C1D97A654}" type="presOf" srcId="{9FD9F70D-19B0-47EC-80E8-76B56BDF067F}" destId="{5086A497-6AEE-4ED2-A89E-20B801F7605D}" srcOrd="0" destOrd="0" presId="urn:microsoft.com/office/officeart/2005/8/layout/hierarchy2"/>
    <dgm:cxn modelId="{82D1FDC0-5CB6-4F15-8A87-4D1CD050F610}" type="presOf" srcId="{C3CB4CFD-0D91-45C7-B22D-515201E7825F}" destId="{13618518-0B7B-4B6F-B286-6A0C22CD219C}" srcOrd="0" destOrd="0" presId="urn:microsoft.com/office/officeart/2005/8/layout/hierarchy2"/>
    <dgm:cxn modelId="{CB15E91B-1DFC-4BE4-9BED-8FC02E312A33}" type="presOf" srcId="{39F81E7A-D988-416F-AEBC-6B1B5D17D730}" destId="{0FB5AAD5-6CA9-4AF1-899F-788D7BB9E437}" srcOrd="0" destOrd="0" presId="urn:microsoft.com/office/officeart/2005/8/layout/hierarchy2"/>
    <dgm:cxn modelId="{037D067E-1116-45E8-8D73-182306FE31EB}" type="presParOf" srcId="{23E82ECD-349B-4A6E-B041-B8D7BD267808}" destId="{18E5EF19-51D0-48B2-8A3F-C7E5F8C11242}" srcOrd="0" destOrd="0" presId="urn:microsoft.com/office/officeart/2005/8/layout/hierarchy2"/>
    <dgm:cxn modelId="{58F02A33-8859-4E5A-8FB3-28C9F3F6D6CF}" type="presParOf" srcId="{18E5EF19-51D0-48B2-8A3F-C7E5F8C11242}" destId="{DA817CAD-6824-4864-A024-CCE69D68CCB0}" srcOrd="0" destOrd="0" presId="urn:microsoft.com/office/officeart/2005/8/layout/hierarchy2"/>
    <dgm:cxn modelId="{29FAA664-6AFD-4650-A1A6-63404C140EBC}" type="presParOf" srcId="{18E5EF19-51D0-48B2-8A3F-C7E5F8C11242}" destId="{FB24865E-534A-4605-BEB2-7D713E92FE33}" srcOrd="1" destOrd="0" presId="urn:microsoft.com/office/officeart/2005/8/layout/hierarchy2"/>
    <dgm:cxn modelId="{F70EF1D3-EA53-4C00-9ABF-D8BCED61104B}" type="presParOf" srcId="{FB24865E-534A-4605-BEB2-7D713E92FE33}" destId="{5086A497-6AEE-4ED2-A89E-20B801F7605D}" srcOrd="0" destOrd="0" presId="urn:microsoft.com/office/officeart/2005/8/layout/hierarchy2"/>
    <dgm:cxn modelId="{3839E3F5-E520-48C6-86D9-F70FAD4D3612}" type="presParOf" srcId="{5086A497-6AEE-4ED2-A89E-20B801F7605D}" destId="{60CDCC4C-39F7-489A-935D-044A1B4E554A}" srcOrd="0" destOrd="0" presId="urn:microsoft.com/office/officeart/2005/8/layout/hierarchy2"/>
    <dgm:cxn modelId="{E9FB02FD-42BA-4EDF-A59F-C8781F00A7AB}" type="presParOf" srcId="{FB24865E-534A-4605-BEB2-7D713E92FE33}" destId="{FBD51738-F59F-4660-B05A-E581951605C1}" srcOrd="1" destOrd="0" presId="urn:microsoft.com/office/officeart/2005/8/layout/hierarchy2"/>
    <dgm:cxn modelId="{11D0FB6A-637D-4E6E-AB98-FDFF8C14D396}" type="presParOf" srcId="{FBD51738-F59F-4660-B05A-E581951605C1}" destId="{09E7BE2F-74BB-427F-A785-CE7C741E79BF}" srcOrd="0" destOrd="0" presId="urn:microsoft.com/office/officeart/2005/8/layout/hierarchy2"/>
    <dgm:cxn modelId="{1EC04E85-9213-4E18-AF25-431BA2257BB6}" type="presParOf" srcId="{FBD51738-F59F-4660-B05A-E581951605C1}" destId="{1CBAD2B5-1BAC-457D-809F-741ACD44B371}" srcOrd="1" destOrd="0" presId="urn:microsoft.com/office/officeart/2005/8/layout/hierarchy2"/>
    <dgm:cxn modelId="{63D507A9-3605-4C06-A863-DBB583A9391F}" type="presParOf" srcId="{FB24865E-534A-4605-BEB2-7D713E92FE33}" destId="{0FB5AAD5-6CA9-4AF1-899F-788D7BB9E437}" srcOrd="2" destOrd="0" presId="urn:microsoft.com/office/officeart/2005/8/layout/hierarchy2"/>
    <dgm:cxn modelId="{3776D38F-C169-4F08-BD69-AC01D922FBCB}" type="presParOf" srcId="{0FB5AAD5-6CA9-4AF1-899F-788D7BB9E437}" destId="{F495E866-66E3-46A8-8A79-1F3E0CD2A9F0}" srcOrd="0" destOrd="0" presId="urn:microsoft.com/office/officeart/2005/8/layout/hierarchy2"/>
    <dgm:cxn modelId="{AF07E0AC-B7B8-418D-8EB1-6CF601BE862B}" type="presParOf" srcId="{FB24865E-534A-4605-BEB2-7D713E92FE33}" destId="{72F439EA-0AB9-4158-8FC6-0EB0B0C1EF5F}" srcOrd="3" destOrd="0" presId="urn:microsoft.com/office/officeart/2005/8/layout/hierarchy2"/>
    <dgm:cxn modelId="{2662E92E-1BEC-44DD-B9CB-51FCAB5047F3}" type="presParOf" srcId="{72F439EA-0AB9-4158-8FC6-0EB0B0C1EF5F}" destId="{24807FF0-1EEC-43E2-B26E-3067F4ED2B88}" srcOrd="0" destOrd="0" presId="urn:microsoft.com/office/officeart/2005/8/layout/hierarchy2"/>
    <dgm:cxn modelId="{43CC543C-B593-45D7-83A0-2FB6946FF945}" type="presParOf" srcId="{72F439EA-0AB9-4158-8FC6-0EB0B0C1EF5F}" destId="{258BA177-0584-4EDB-AFCD-9411C4A7354F}" srcOrd="1" destOrd="0" presId="urn:microsoft.com/office/officeart/2005/8/layout/hierarchy2"/>
    <dgm:cxn modelId="{376DABD5-FB24-472B-89EC-E7DD65176423}" type="presParOf" srcId="{FB24865E-534A-4605-BEB2-7D713E92FE33}" destId="{C02B575C-2220-4387-9EA1-F0D86EC53165}" srcOrd="4" destOrd="0" presId="urn:microsoft.com/office/officeart/2005/8/layout/hierarchy2"/>
    <dgm:cxn modelId="{576154B9-D83B-496C-AECF-D22B5871E11D}" type="presParOf" srcId="{C02B575C-2220-4387-9EA1-F0D86EC53165}" destId="{4E24A889-AD4B-4F40-89EE-CFCECA2686E3}" srcOrd="0" destOrd="0" presId="urn:microsoft.com/office/officeart/2005/8/layout/hierarchy2"/>
    <dgm:cxn modelId="{BE68380F-3E48-4C16-ADA6-F7BF39DBC487}" type="presParOf" srcId="{FB24865E-534A-4605-BEB2-7D713E92FE33}" destId="{C633BF58-331A-4F1F-8316-CCCBE6BA43EA}" srcOrd="5" destOrd="0" presId="urn:microsoft.com/office/officeart/2005/8/layout/hierarchy2"/>
    <dgm:cxn modelId="{03FB9E89-44EE-4E31-924D-5BF67573AB38}" type="presParOf" srcId="{C633BF58-331A-4F1F-8316-CCCBE6BA43EA}" destId="{13618518-0B7B-4B6F-B286-6A0C22CD219C}" srcOrd="0" destOrd="0" presId="urn:microsoft.com/office/officeart/2005/8/layout/hierarchy2"/>
    <dgm:cxn modelId="{5A0C6C1D-823F-4109-9107-ED49CF2EF304}" type="presParOf" srcId="{C633BF58-331A-4F1F-8316-CCCBE6BA43EA}" destId="{F43B0DB8-D464-4C89-8F76-D56D0B69DD17}"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3A972FB-F2D0-4E2F-A359-B0AC887345BE}" type="doc">
      <dgm:prSet loTypeId="urn:microsoft.com/office/officeart/2005/8/layout/hierarchy2" loCatId="hierarchy" qsTypeId="urn:microsoft.com/office/officeart/2005/8/quickstyle/simple1" qsCatId="simple" csTypeId="urn:microsoft.com/office/officeart/2005/8/colors/colorful4" csCatId="colorful" phldr="1"/>
      <dgm:spPr/>
    </dgm:pt>
    <dgm:pt modelId="{A5390999-500D-4091-84DF-BC1FAB45B976}">
      <dgm:prSet phldrT="[Text]" custT="1"/>
      <dgm:spPr>
        <a:xfrm>
          <a:off x="1757097" y="0"/>
          <a:ext cx="1253022" cy="991870"/>
        </a:xfrm>
        <a:solidFill>
          <a:schemeClr val="accent5">
            <a:lumMod val="40000"/>
            <a:lumOff val="60000"/>
          </a:schemeClr>
        </a:solidFill>
        <a:ln>
          <a:solidFill>
            <a:schemeClr val="accent5"/>
          </a:solidFill>
        </a:ln>
      </dgm:spPr>
      <dgm:t>
        <a:bodyPr/>
        <a:lstStyle/>
        <a:p>
          <a:r>
            <a:rPr lang="en-US" sz="2400" dirty="0" smtClean="0">
              <a:solidFill>
                <a:schemeClr val="tx1"/>
              </a:solidFill>
              <a:latin typeface="Chivo Light" panose="020B0604020202020204" charset="0"/>
              <a:ea typeface="+mn-ea"/>
              <a:cs typeface="+mn-cs"/>
            </a:rPr>
            <a:t>Cereal is fortified </a:t>
          </a:r>
          <a:endParaRPr lang="en-US" sz="2400" dirty="0">
            <a:solidFill>
              <a:schemeClr val="tx1"/>
            </a:solidFill>
            <a:latin typeface="Chivo Light" panose="020B0604020202020204" charset="0"/>
            <a:ea typeface="+mn-ea"/>
            <a:cs typeface="+mn-cs"/>
          </a:endParaRPr>
        </a:p>
      </dgm:t>
    </dgm:pt>
    <dgm:pt modelId="{39F81E7A-D988-416F-AEBC-6B1B5D17D730}" type="parTrans" cxnId="{877B05B6-ADE9-4F5D-A406-FEF5412354E4}">
      <dgm:prSet/>
      <dgm:spPr/>
      <dgm:t>
        <a:bodyPr/>
        <a:lstStyle/>
        <a:p>
          <a:endParaRPr lang="en-US" sz="1200"/>
        </a:p>
      </dgm:t>
    </dgm:pt>
    <dgm:pt modelId="{24873AB4-8F92-4D18-8BB6-6B57164AFEDE}" type="sibTrans" cxnId="{877B05B6-ADE9-4F5D-A406-FEF5412354E4}">
      <dgm:prSet custT="1"/>
      <dgm:spPr>
        <a:xfrm>
          <a:off x="3135422" y="340560"/>
          <a:ext cx="265640" cy="310749"/>
        </a:xfrm>
        <a:prstGeom prst="rightArrow">
          <a:avLst>
            <a:gd name="adj1" fmla="val 60000"/>
            <a:gd name="adj2" fmla="val 50000"/>
          </a:avLst>
        </a:prstGeom>
      </dgm:spPr>
      <dgm:t>
        <a:bodyPr/>
        <a:lstStyle/>
        <a:p>
          <a:endParaRPr lang="en-US" sz="1200">
            <a:solidFill>
              <a:sysClr val="window" lastClr="FFFFFF"/>
            </a:solidFill>
            <a:latin typeface="Calibri" panose="020F0502020204030204"/>
            <a:ea typeface="+mn-ea"/>
            <a:cs typeface="+mn-cs"/>
          </a:endParaRPr>
        </a:p>
      </dgm:t>
    </dgm:pt>
    <dgm:pt modelId="{C95C15F4-BA79-4A47-AF6F-93BD71E74D9C}">
      <dgm:prSet phldrT="[Text]" custT="1"/>
      <dgm:spPr>
        <a:xfrm>
          <a:off x="2865" y="0"/>
          <a:ext cx="1253022" cy="991870"/>
        </a:xfrm>
        <a:solidFill>
          <a:schemeClr val="accent3">
            <a:lumMod val="40000"/>
            <a:lumOff val="60000"/>
          </a:schemeClr>
        </a:solidFill>
        <a:ln>
          <a:solidFill>
            <a:schemeClr val="accent3"/>
          </a:solidFill>
        </a:ln>
      </dgm:spPr>
      <dgm:t>
        <a:bodyPr/>
        <a:lstStyle/>
        <a:p>
          <a:r>
            <a:rPr lang="en-US" sz="2800" dirty="0" smtClean="0">
              <a:solidFill>
                <a:schemeClr val="tx1"/>
              </a:solidFill>
              <a:latin typeface="Chivo Light" panose="020B0604020202020204" charset="0"/>
              <a:ea typeface="+mn-ea"/>
              <a:cs typeface="+mn-cs"/>
            </a:rPr>
            <a:t>WHOLE GRAIN-RICH</a:t>
          </a:r>
          <a:endParaRPr lang="en-US" sz="2800" dirty="0">
            <a:solidFill>
              <a:schemeClr val="tx1"/>
            </a:solidFill>
            <a:latin typeface="Chivo Light" panose="020B0604020202020204" charset="0"/>
            <a:ea typeface="+mn-ea"/>
            <a:cs typeface="+mn-cs"/>
          </a:endParaRPr>
        </a:p>
      </dgm:t>
    </dgm:pt>
    <dgm:pt modelId="{4F796C30-4CFE-4517-A855-E8E6B86420D6}" type="parTrans" cxnId="{5DA630BE-5FAD-47FD-B6F5-75DF38FF99FD}">
      <dgm:prSet/>
      <dgm:spPr/>
      <dgm:t>
        <a:bodyPr/>
        <a:lstStyle/>
        <a:p>
          <a:endParaRPr lang="en-US"/>
        </a:p>
      </dgm:t>
    </dgm:pt>
    <dgm:pt modelId="{79348FB2-9256-48E3-9EA5-A8607A90BF31}" type="sibTrans" cxnId="{5DA630BE-5FAD-47FD-B6F5-75DF38FF99FD}">
      <dgm:prSet/>
      <dgm:spPr/>
      <dgm:t>
        <a:bodyPr/>
        <a:lstStyle/>
        <a:p>
          <a:endParaRPr lang="en-US"/>
        </a:p>
      </dgm:t>
    </dgm:pt>
    <dgm:pt modelId="{88AC33AE-B714-47A6-B9E0-0C9F11670F7A}">
      <dgm:prSet phldrT="[Text]" custT="1"/>
      <dgm:spPr>
        <a:xfrm>
          <a:off x="2865" y="0"/>
          <a:ext cx="1253022" cy="991870"/>
        </a:xfrm>
        <a:solidFill>
          <a:schemeClr val="accent5">
            <a:lumMod val="40000"/>
            <a:lumOff val="60000"/>
          </a:schemeClr>
        </a:solidFill>
        <a:ln>
          <a:solidFill>
            <a:schemeClr val="accent5"/>
          </a:solidFill>
        </a:ln>
      </dgm:spPr>
      <dgm:t>
        <a:bodyPr/>
        <a:lstStyle/>
        <a:p>
          <a:r>
            <a:rPr lang="en-US" sz="2400" dirty="0" smtClean="0">
              <a:solidFill>
                <a:schemeClr val="tx1"/>
              </a:solidFill>
              <a:latin typeface="Chivo Light" panose="020B0604020202020204" charset="0"/>
              <a:ea typeface="+mn-ea"/>
              <a:cs typeface="+mn-cs"/>
            </a:rPr>
            <a:t>First Grain Ingredient is a whole grain </a:t>
          </a:r>
          <a:endParaRPr lang="en-US" sz="2400" dirty="0">
            <a:solidFill>
              <a:schemeClr val="tx1"/>
            </a:solidFill>
            <a:latin typeface="Chivo Light" panose="020B0604020202020204" charset="0"/>
            <a:ea typeface="+mn-ea"/>
            <a:cs typeface="+mn-cs"/>
          </a:endParaRPr>
        </a:p>
      </dgm:t>
    </dgm:pt>
    <dgm:pt modelId="{9FD9F70D-19B0-47EC-80E8-76B56BDF067F}" type="parTrans" cxnId="{64EC0FA4-651D-42B5-AF35-2F17EFC28E21}">
      <dgm:prSet/>
      <dgm:spPr/>
      <dgm:t>
        <a:bodyPr/>
        <a:lstStyle/>
        <a:p>
          <a:endParaRPr lang="en-US"/>
        </a:p>
      </dgm:t>
    </dgm:pt>
    <dgm:pt modelId="{5A87B943-9909-4214-A205-49F81D21A229}" type="sibTrans" cxnId="{64EC0FA4-651D-42B5-AF35-2F17EFC28E21}">
      <dgm:prSet/>
      <dgm:spPr/>
      <dgm:t>
        <a:bodyPr/>
        <a:lstStyle/>
        <a:p>
          <a:endParaRPr lang="en-US"/>
        </a:p>
      </dgm:t>
    </dgm:pt>
    <dgm:pt modelId="{23E82ECD-349B-4A6E-B041-B8D7BD267808}" type="pres">
      <dgm:prSet presAssocID="{B3A972FB-F2D0-4E2F-A359-B0AC887345BE}" presName="diagram" presStyleCnt="0">
        <dgm:presLayoutVars>
          <dgm:chPref val="1"/>
          <dgm:dir/>
          <dgm:animOne val="branch"/>
          <dgm:animLvl val="lvl"/>
          <dgm:resizeHandles val="exact"/>
        </dgm:presLayoutVars>
      </dgm:prSet>
      <dgm:spPr/>
    </dgm:pt>
    <dgm:pt modelId="{18E5EF19-51D0-48B2-8A3F-C7E5F8C11242}" type="pres">
      <dgm:prSet presAssocID="{C95C15F4-BA79-4A47-AF6F-93BD71E74D9C}" presName="root1" presStyleCnt="0"/>
      <dgm:spPr/>
    </dgm:pt>
    <dgm:pt modelId="{DA817CAD-6824-4864-A024-CCE69D68CCB0}" type="pres">
      <dgm:prSet presAssocID="{C95C15F4-BA79-4A47-AF6F-93BD71E74D9C}" presName="LevelOneTextNode" presStyleLbl="node0" presStyleIdx="0" presStyleCnt="1" custScaleX="132590" custScaleY="158024" custLinFactNeighborX="-9119" custLinFactNeighborY="3218">
        <dgm:presLayoutVars>
          <dgm:chPref val="3"/>
        </dgm:presLayoutVars>
      </dgm:prSet>
      <dgm:spPr/>
      <dgm:t>
        <a:bodyPr/>
        <a:lstStyle/>
        <a:p>
          <a:endParaRPr lang="en-US"/>
        </a:p>
      </dgm:t>
    </dgm:pt>
    <dgm:pt modelId="{FB24865E-534A-4605-BEB2-7D713E92FE33}" type="pres">
      <dgm:prSet presAssocID="{C95C15F4-BA79-4A47-AF6F-93BD71E74D9C}" presName="level2hierChild" presStyleCnt="0"/>
      <dgm:spPr/>
    </dgm:pt>
    <dgm:pt modelId="{5086A497-6AEE-4ED2-A89E-20B801F7605D}" type="pres">
      <dgm:prSet presAssocID="{9FD9F70D-19B0-47EC-80E8-76B56BDF067F}" presName="conn2-1" presStyleLbl="parChTrans1D2" presStyleIdx="0" presStyleCnt="2"/>
      <dgm:spPr/>
      <dgm:t>
        <a:bodyPr/>
        <a:lstStyle/>
        <a:p>
          <a:endParaRPr lang="en-US"/>
        </a:p>
      </dgm:t>
    </dgm:pt>
    <dgm:pt modelId="{60CDCC4C-39F7-489A-935D-044A1B4E554A}" type="pres">
      <dgm:prSet presAssocID="{9FD9F70D-19B0-47EC-80E8-76B56BDF067F}" presName="connTx" presStyleLbl="parChTrans1D2" presStyleIdx="0" presStyleCnt="2"/>
      <dgm:spPr/>
      <dgm:t>
        <a:bodyPr/>
        <a:lstStyle/>
        <a:p>
          <a:endParaRPr lang="en-US"/>
        </a:p>
      </dgm:t>
    </dgm:pt>
    <dgm:pt modelId="{FBD51738-F59F-4660-B05A-E581951605C1}" type="pres">
      <dgm:prSet presAssocID="{88AC33AE-B714-47A6-B9E0-0C9F11670F7A}" presName="root2" presStyleCnt="0"/>
      <dgm:spPr/>
    </dgm:pt>
    <dgm:pt modelId="{09E7BE2F-74BB-427F-A785-CE7C741E79BF}" type="pres">
      <dgm:prSet presAssocID="{88AC33AE-B714-47A6-B9E0-0C9F11670F7A}" presName="LevelTwoTextNode" presStyleLbl="node2" presStyleIdx="0" presStyleCnt="2" custScaleY="153647">
        <dgm:presLayoutVars>
          <dgm:chPref val="3"/>
        </dgm:presLayoutVars>
      </dgm:prSet>
      <dgm:spPr/>
      <dgm:t>
        <a:bodyPr/>
        <a:lstStyle/>
        <a:p>
          <a:endParaRPr lang="en-US"/>
        </a:p>
      </dgm:t>
    </dgm:pt>
    <dgm:pt modelId="{1CBAD2B5-1BAC-457D-809F-741ACD44B371}" type="pres">
      <dgm:prSet presAssocID="{88AC33AE-B714-47A6-B9E0-0C9F11670F7A}" presName="level3hierChild" presStyleCnt="0"/>
      <dgm:spPr/>
    </dgm:pt>
    <dgm:pt modelId="{0FB5AAD5-6CA9-4AF1-899F-788D7BB9E437}" type="pres">
      <dgm:prSet presAssocID="{39F81E7A-D988-416F-AEBC-6B1B5D17D730}" presName="conn2-1" presStyleLbl="parChTrans1D2" presStyleIdx="1" presStyleCnt="2"/>
      <dgm:spPr/>
      <dgm:t>
        <a:bodyPr/>
        <a:lstStyle/>
        <a:p>
          <a:endParaRPr lang="en-US"/>
        </a:p>
      </dgm:t>
    </dgm:pt>
    <dgm:pt modelId="{F495E866-66E3-46A8-8A79-1F3E0CD2A9F0}" type="pres">
      <dgm:prSet presAssocID="{39F81E7A-D988-416F-AEBC-6B1B5D17D730}" presName="connTx" presStyleLbl="parChTrans1D2" presStyleIdx="1" presStyleCnt="2"/>
      <dgm:spPr/>
      <dgm:t>
        <a:bodyPr/>
        <a:lstStyle/>
        <a:p>
          <a:endParaRPr lang="en-US"/>
        </a:p>
      </dgm:t>
    </dgm:pt>
    <dgm:pt modelId="{72F439EA-0AB9-4158-8FC6-0EB0B0C1EF5F}" type="pres">
      <dgm:prSet presAssocID="{A5390999-500D-4091-84DF-BC1FAB45B976}" presName="root2" presStyleCnt="0"/>
      <dgm:spPr/>
    </dgm:pt>
    <dgm:pt modelId="{24807FF0-1EEC-43E2-B26E-3067F4ED2B88}" type="pres">
      <dgm:prSet presAssocID="{A5390999-500D-4091-84DF-BC1FAB45B976}" presName="LevelTwoTextNode" presStyleLbl="node2" presStyleIdx="1" presStyleCnt="2" custScaleY="178457">
        <dgm:presLayoutVars>
          <dgm:chPref val="3"/>
        </dgm:presLayoutVars>
      </dgm:prSet>
      <dgm:spPr/>
      <dgm:t>
        <a:bodyPr/>
        <a:lstStyle/>
        <a:p>
          <a:endParaRPr lang="en-US"/>
        </a:p>
      </dgm:t>
    </dgm:pt>
    <dgm:pt modelId="{258BA177-0584-4EDB-AFCD-9411C4A7354F}" type="pres">
      <dgm:prSet presAssocID="{A5390999-500D-4091-84DF-BC1FAB45B976}" presName="level3hierChild" presStyleCnt="0"/>
      <dgm:spPr/>
    </dgm:pt>
  </dgm:ptLst>
  <dgm:cxnLst>
    <dgm:cxn modelId="{F83D6EF3-3D51-4A70-9794-94AB21D9F0CD}" type="presOf" srcId="{88AC33AE-B714-47A6-B9E0-0C9F11670F7A}" destId="{09E7BE2F-74BB-427F-A785-CE7C741E79BF}" srcOrd="0" destOrd="0" presId="urn:microsoft.com/office/officeart/2005/8/layout/hierarchy2"/>
    <dgm:cxn modelId="{C6C8B29F-A845-4ECF-B3AF-B2E091112C14}" type="presOf" srcId="{A5390999-500D-4091-84DF-BC1FAB45B976}" destId="{24807FF0-1EEC-43E2-B26E-3067F4ED2B88}" srcOrd="0" destOrd="0" presId="urn:microsoft.com/office/officeart/2005/8/layout/hierarchy2"/>
    <dgm:cxn modelId="{5DA630BE-5FAD-47FD-B6F5-75DF38FF99FD}" srcId="{B3A972FB-F2D0-4E2F-A359-B0AC887345BE}" destId="{C95C15F4-BA79-4A47-AF6F-93BD71E74D9C}" srcOrd="0" destOrd="0" parTransId="{4F796C30-4CFE-4517-A855-E8E6B86420D6}" sibTransId="{79348FB2-9256-48E3-9EA5-A8607A90BF31}"/>
    <dgm:cxn modelId="{877B05B6-ADE9-4F5D-A406-FEF5412354E4}" srcId="{C95C15F4-BA79-4A47-AF6F-93BD71E74D9C}" destId="{A5390999-500D-4091-84DF-BC1FAB45B976}" srcOrd="1" destOrd="0" parTransId="{39F81E7A-D988-416F-AEBC-6B1B5D17D730}" sibTransId="{24873AB4-8F92-4D18-8BB6-6B57164AFEDE}"/>
    <dgm:cxn modelId="{64EC0FA4-651D-42B5-AF35-2F17EFC28E21}" srcId="{C95C15F4-BA79-4A47-AF6F-93BD71E74D9C}" destId="{88AC33AE-B714-47A6-B9E0-0C9F11670F7A}" srcOrd="0" destOrd="0" parTransId="{9FD9F70D-19B0-47EC-80E8-76B56BDF067F}" sibTransId="{5A87B943-9909-4214-A205-49F81D21A229}"/>
    <dgm:cxn modelId="{FD29A0DE-2109-429C-971C-D1CBA3DB34A6}" type="presOf" srcId="{9FD9F70D-19B0-47EC-80E8-76B56BDF067F}" destId="{60CDCC4C-39F7-489A-935D-044A1B4E554A}" srcOrd="1" destOrd="0" presId="urn:microsoft.com/office/officeart/2005/8/layout/hierarchy2"/>
    <dgm:cxn modelId="{67561194-50D9-4BB1-8885-17289F84D6F3}" type="presOf" srcId="{39F81E7A-D988-416F-AEBC-6B1B5D17D730}" destId="{F495E866-66E3-46A8-8A79-1F3E0CD2A9F0}" srcOrd="1" destOrd="0" presId="urn:microsoft.com/office/officeart/2005/8/layout/hierarchy2"/>
    <dgm:cxn modelId="{4C238B84-7E65-427B-B401-604DAEF7C598}" type="presOf" srcId="{B3A972FB-F2D0-4E2F-A359-B0AC887345BE}" destId="{23E82ECD-349B-4A6E-B041-B8D7BD267808}" srcOrd="0" destOrd="0" presId="urn:microsoft.com/office/officeart/2005/8/layout/hierarchy2"/>
    <dgm:cxn modelId="{F233B66E-3EA9-4452-BD6B-C170503BE608}" type="presOf" srcId="{C95C15F4-BA79-4A47-AF6F-93BD71E74D9C}" destId="{DA817CAD-6824-4864-A024-CCE69D68CCB0}" srcOrd="0" destOrd="0" presId="urn:microsoft.com/office/officeart/2005/8/layout/hierarchy2"/>
    <dgm:cxn modelId="{837692B2-D325-463F-A071-EB7C1D97A654}" type="presOf" srcId="{9FD9F70D-19B0-47EC-80E8-76B56BDF067F}" destId="{5086A497-6AEE-4ED2-A89E-20B801F7605D}" srcOrd="0" destOrd="0" presId="urn:microsoft.com/office/officeart/2005/8/layout/hierarchy2"/>
    <dgm:cxn modelId="{CB15E91B-1DFC-4BE4-9BED-8FC02E312A33}" type="presOf" srcId="{39F81E7A-D988-416F-AEBC-6B1B5D17D730}" destId="{0FB5AAD5-6CA9-4AF1-899F-788D7BB9E437}" srcOrd="0" destOrd="0" presId="urn:microsoft.com/office/officeart/2005/8/layout/hierarchy2"/>
    <dgm:cxn modelId="{037D067E-1116-45E8-8D73-182306FE31EB}" type="presParOf" srcId="{23E82ECD-349B-4A6E-B041-B8D7BD267808}" destId="{18E5EF19-51D0-48B2-8A3F-C7E5F8C11242}" srcOrd="0" destOrd="0" presId="urn:microsoft.com/office/officeart/2005/8/layout/hierarchy2"/>
    <dgm:cxn modelId="{58F02A33-8859-4E5A-8FB3-28C9F3F6D6CF}" type="presParOf" srcId="{18E5EF19-51D0-48B2-8A3F-C7E5F8C11242}" destId="{DA817CAD-6824-4864-A024-CCE69D68CCB0}" srcOrd="0" destOrd="0" presId="urn:microsoft.com/office/officeart/2005/8/layout/hierarchy2"/>
    <dgm:cxn modelId="{29FAA664-6AFD-4650-A1A6-63404C140EBC}" type="presParOf" srcId="{18E5EF19-51D0-48B2-8A3F-C7E5F8C11242}" destId="{FB24865E-534A-4605-BEB2-7D713E92FE33}" srcOrd="1" destOrd="0" presId="urn:microsoft.com/office/officeart/2005/8/layout/hierarchy2"/>
    <dgm:cxn modelId="{F70EF1D3-EA53-4C00-9ABF-D8BCED61104B}" type="presParOf" srcId="{FB24865E-534A-4605-BEB2-7D713E92FE33}" destId="{5086A497-6AEE-4ED2-A89E-20B801F7605D}" srcOrd="0" destOrd="0" presId="urn:microsoft.com/office/officeart/2005/8/layout/hierarchy2"/>
    <dgm:cxn modelId="{3839E3F5-E520-48C6-86D9-F70FAD4D3612}" type="presParOf" srcId="{5086A497-6AEE-4ED2-A89E-20B801F7605D}" destId="{60CDCC4C-39F7-489A-935D-044A1B4E554A}" srcOrd="0" destOrd="0" presId="urn:microsoft.com/office/officeart/2005/8/layout/hierarchy2"/>
    <dgm:cxn modelId="{E9FB02FD-42BA-4EDF-A59F-C8781F00A7AB}" type="presParOf" srcId="{FB24865E-534A-4605-BEB2-7D713E92FE33}" destId="{FBD51738-F59F-4660-B05A-E581951605C1}" srcOrd="1" destOrd="0" presId="urn:microsoft.com/office/officeart/2005/8/layout/hierarchy2"/>
    <dgm:cxn modelId="{11D0FB6A-637D-4E6E-AB98-FDFF8C14D396}" type="presParOf" srcId="{FBD51738-F59F-4660-B05A-E581951605C1}" destId="{09E7BE2F-74BB-427F-A785-CE7C741E79BF}" srcOrd="0" destOrd="0" presId="urn:microsoft.com/office/officeart/2005/8/layout/hierarchy2"/>
    <dgm:cxn modelId="{1EC04E85-9213-4E18-AF25-431BA2257BB6}" type="presParOf" srcId="{FBD51738-F59F-4660-B05A-E581951605C1}" destId="{1CBAD2B5-1BAC-457D-809F-741ACD44B371}" srcOrd="1" destOrd="0" presId="urn:microsoft.com/office/officeart/2005/8/layout/hierarchy2"/>
    <dgm:cxn modelId="{63D507A9-3605-4C06-A863-DBB583A9391F}" type="presParOf" srcId="{FB24865E-534A-4605-BEB2-7D713E92FE33}" destId="{0FB5AAD5-6CA9-4AF1-899F-788D7BB9E437}" srcOrd="2" destOrd="0" presId="urn:microsoft.com/office/officeart/2005/8/layout/hierarchy2"/>
    <dgm:cxn modelId="{3776D38F-C169-4F08-BD69-AC01D922FBCB}" type="presParOf" srcId="{0FB5AAD5-6CA9-4AF1-899F-788D7BB9E437}" destId="{F495E866-66E3-46A8-8A79-1F3E0CD2A9F0}" srcOrd="0" destOrd="0" presId="urn:microsoft.com/office/officeart/2005/8/layout/hierarchy2"/>
    <dgm:cxn modelId="{AF07E0AC-B7B8-418D-8EB1-6CF601BE862B}" type="presParOf" srcId="{FB24865E-534A-4605-BEB2-7D713E92FE33}" destId="{72F439EA-0AB9-4158-8FC6-0EB0B0C1EF5F}" srcOrd="3" destOrd="0" presId="urn:microsoft.com/office/officeart/2005/8/layout/hierarchy2"/>
    <dgm:cxn modelId="{2662E92E-1BEC-44DD-B9CB-51FCAB5047F3}" type="presParOf" srcId="{72F439EA-0AB9-4158-8FC6-0EB0B0C1EF5F}" destId="{24807FF0-1EEC-43E2-B26E-3067F4ED2B88}" srcOrd="0" destOrd="0" presId="urn:microsoft.com/office/officeart/2005/8/layout/hierarchy2"/>
    <dgm:cxn modelId="{43CC543C-B593-45D7-83A0-2FB6946FF945}" type="presParOf" srcId="{72F439EA-0AB9-4158-8FC6-0EB0B0C1EF5F}" destId="{258BA177-0584-4EDB-AFCD-9411C4A7354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BA0734-C11D-40F2-93C9-24D6E9CBABC7}"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8A1E3EE0-50DB-4947-B346-5AAEFF0C6D51}">
      <dgm:prSet phldrT="[Text]" custT="1"/>
      <dgm:spPr/>
      <dgm:t>
        <a:bodyPr/>
        <a:lstStyle/>
        <a:p>
          <a:r>
            <a:rPr lang="en-US" sz="1800" dirty="0" smtClean="0">
              <a:effectLst>
                <a:outerShdw blurRad="38100" dist="38100" dir="2700000" algn="tl">
                  <a:srgbClr val="000000">
                    <a:alpha val="43137"/>
                  </a:srgbClr>
                </a:outerShdw>
              </a:effectLst>
              <a:latin typeface="Chivo Light" panose="020B0604020202020204" charset="0"/>
            </a:rPr>
            <a:t>A meat/meat alternate may be served in place of the grains component a maximum of </a:t>
          </a:r>
          <a:r>
            <a:rPr lang="en-US" sz="1800" b="1" dirty="0" smtClean="0">
              <a:effectLst>
                <a:outerShdw blurRad="38100" dist="38100" dir="2700000" algn="tl">
                  <a:srgbClr val="000000">
                    <a:alpha val="43137"/>
                  </a:srgbClr>
                </a:outerShdw>
              </a:effectLst>
              <a:latin typeface="Chivo Light" panose="020B0604020202020204" charset="0"/>
            </a:rPr>
            <a:t>3 times per week</a:t>
          </a:r>
          <a:endParaRPr lang="en-US" sz="1800" dirty="0">
            <a:effectLst>
              <a:outerShdw blurRad="38100" dist="38100" dir="2700000" algn="tl">
                <a:srgbClr val="000000">
                  <a:alpha val="43137"/>
                </a:srgbClr>
              </a:outerShdw>
            </a:effectLst>
            <a:latin typeface="Chivo Light" panose="020B0604020202020204" charset="0"/>
          </a:endParaRPr>
        </a:p>
      </dgm:t>
    </dgm:pt>
    <dgm:pt modelId="{453F04B5-F7ED-4176-86EB-4E4A0E023829}" type="parTrans" cxnId="{228CFF75-6EE0-4BF0-A0E6-72C658420B26}">
      <dgm:prSet/>
      <dgm:spPr/>
      <dgm:t>
        <a:bodyPr/>
        <a:lstStyle/>
        <a:p>
          <a:endParaRPr lang="en-US"/>
        </a:p>
      </dgm:t>
    </dgm:pt>
    <dgm:pt modelId="{0C93BCEF-4B9D-40D3-BB11-040D15E731F3}" type="sibTrans" cxnId="{228CFF75-6EE0-4BF0-A0E6-72C658420B26}">
      <dgm:prSet/>
      <dgm:spPr/>
      <dgm:t>
        <a:bodyPr/>
        <a:lstStyle/>
        <a:p>
          <a:endParaRPr lang="en-US"/>
        </a:p>
      </dgm:t>
    </dgm:pt>
    <dgm:pt modelId="{7D0F1C16-26EC-4417-A467-2876211919F7}">
      <dgm:prSet custT="1"/>
      <dgm:spPr/>
      <dgm:t>
        <a:bodyPr/>
        <a:lstStyle/>
        <a:p>
          <a:r>
            <a:rPr lang="en-US" sz="1800" dirty="0" smtClean="0">
              <a:effectLst>
                <a:outerShdw blurRad="38100" dist="38100" dir="2700000" algn="tl">
                  <a:srgbClr val="000000">
                    <a:alpha val="43137"/>
                  </a:srgbClr>
                </a:outerShdw>
              </a:effectLst>
              <a:latin typeface="Chivo Light" panose="020B0604020202020204" charset="0"/>
            </a:rPr>
            <a:t>Menu Example:</a:t>
          </a:r>
        </a:p>
      </dgm:t>
    </dgm:pt>
    <dgm:pt modelId="{CA5A8047-E957-4928-B0A3-E8BDD1211B74}" type="parTrans" cxnId="{1BF4BF18-A21C-4960-AB86-D381D009085C}">
      <dgm:prSet/>
      <dgm:spPr/>
      <dgm:t>
        <a:bodyPr/>
        <a:lstStyle/>
        <a:p>
          <a:endParaRPr lang="en-US"/>
        </a:p>
      </dgm:t>
    </dgm:pt>
    <dgm:pt modelId="{F72739A7-9118-48EC-9732-115AE411D0BE}" type="sibTrans" cxnId="{1BF4BF18-A21C-4960-AB86-D381D009085C}">
      <dgm:prSet/>
      <dgm:spPr/>
      <dgm:t>
        <a:bodyPr/>
        <a:lstStyle/>
        <a:p>
          <a:endParaRPr lang="en-US"/>
        </a:p>
      </dgm:t>
    </dgm:pt>
    <dgm:pt modelId="{8A877D12-CB3F-485A-8B7C-751E1EA21345}">
      <dgm:prSet custT="1"/>
      <dgm:spPr/>
      <dgm:t>
        <a:bodyPr/>
        <a:lstStyle/>
        <a:p>
          <a:r>
            <a:rPr lang="en-US" sz="1800" dirty="0" smtClean="0">
              <a:latin typeface="Chivo Light" panose="020B0604020202020204" charset="0"/>
            </a:rPr>
            <a:t>Cheese Omelet (Credits as the M/MA)</a:t>
          </a:r>
        </a:p>
      </dgm:t>
    </dgm:pt>
    <dgm:pt modelId="{42D73DED-3A82-4665-B176-579F267F84DE}" type="parTrans" cxnId="{13AAF94D-6150-4372-A84F-6F3C4C067BB9}">
      <dgm:prSet/>
      <dgm:spPr/>
      <dgm:t>
        <a:bodyPr/>
        <a:lstStyle/>
        <a:p>
          <a:endParaRPr lang="en-US"/>
        </a:p>
      </dgm:t>
    </dgm:pt>
    <dgm:pt modelId="{31B3613A-2C9C-4CEE-84EE-3C256FB0FA53}" type="sibTrans" cxnId="{13AAF94D-6150-4372-A84F-6F3C4C067BB9}">
      <dgm:prSet/>
      <dgm:spPr/>
      <dgm:t>
        <a:bodyPr/>
        <a:lstStyle/>
        <a:p>
          <a:endParaRPr lang="en-US"/>
        </a:p>
      </dgm:t>
    </dgm:pt>
    <dgm:pt modelId="{F7EDA443-AFD7-4898-BEF2-8C91A26AFB81}">
      <dgm:prSet custT="1"/>
      <dgm:spPr/>
      <dgm:t>
        <a:bodyPr/>
        <a:lstStyle/>
        <a:p>
          <a:r>
            <a:rPr lang="en-US" sz="1800" dirty="0" smtClean="0">
              <a:latin typeface="Chivo Light" panose="020B0604020202020204" charset="0"/>
            </a:rPr>
            <a:t>Fruit</a:t>
          </a:r>
        </a:p>
      </dgm:t>
    </dgm:pt>
    <dgm:pt modelId="{01B92F51-A6BF-4F25-B063-634CEF136BB4}" type="parTrans" cxnId="{D1A52B0D-BB0D-4C16-9C25-A775E07856BE}">
      <dgm:prSet/>
      <dgm:spPr/>
      <dgm:t>
        <a:bodyPr/>
        <a:lstStyle/>
        <a:p>
          <a:endParaRPr lang="en-US"/>
        </a:p>
      </dgm:t>
    </dgm:pt>
    <dgm:pt modelId="{92FB6682-E056-45BE-B8AA-D5598D862A0B}" type="sibTrans" cxnId="{D1A52B0D-BB0D-4C16-9C25-A775E07856BE}">
      <dgm:prSet/>
      <dgm:spPr/>
      <dgm:t>
        <a:bodyPr/>
        <a:lstStyle/>
        <a:p>
          <a:endParaRPr lang="en-US"/>
        </a:p>
      </dgm:t>
    </dgm:pt>
    <dgm:pt modelId="{A273BE8B-CE57-4F96-A49B-F981D0096F2F}">
      <dgm:prSet custT="1"/>
      <dgm:spPr/>
      <dgm:t>
        <a:bodyPr/>
        <a:lstStyle/>
        <a:p>
          <a:r>
            <a:rPr lang="en-US" sz="1800" dirty="0" smtClean="0">
              <a:latin typeface="Chivo Light" panose="020B0604020202020204" charset="0"/>
            </a:rPr>
            <a:t>Milk</a:t>
          </a:r>
        </a:p>
      </dgm:t>
    </dgm:pt>
    <dgm:pt modelId="{5504140E-47A1-468B-A9E7-B1E3214B98C3}" type="parTrans" cxnId="{6BB3CDE8-DF98-4F6B-A16C-A563170A097A}">
      <dgm:prSet/>
      <dgm:spPr/>
      <dgm:t>
        <a:bodyPr/>
        <a:lstStyle/>
        <a:p>
          <a:endParaRPr lang="en-US"/>
        </a:p>
      </dgm:t>
    </dgm:pt>
    <dgm:pt modelId="{6041A800-488A-436B-A9C4-EC243CC6253A}" type="sibTrans" cxnId="{6BB3CDE8-DF98-4F6B-A16C-A563170A097A}">
      <dgm:prSet/>
      <dgm:spPr/>
      <dgm:t>
        <a:bodyPr/>
        <a:lstStyle/>
        <a:p>
          <a:endParaRPr lang="en-US"/>
        </a:p>
      </dgm:t>
    </dgm:pt>
    <dgm:pt modelId="{6C57F2B1-C1D3-481F-B892-86D836006EAC}">
      <dgm:prSet custT="1"/>
      <dgm:spPr/>
      <dgm:t>
        <a:bodyPr/>
        <a:lstStyle/>
        <a:p>
          <a:r>
            <a:rPr lang="en-US" sz="1800" dirty="0" smtClean="0">
              <a:effectLst>
                <a:outerShdw blurRad="38100" dist="38100" dir="2700000" algn="tl">
                  <a:srgbClr val="000000">
                    <a:alpha val="43137"/>
                  </a:srgbClr>
                </a:outerShdw>
              </a:effectLst>
              <a:latin typeface="Chivo Light" panose="020B0604020202020204" charset="0"/>
            </a:rPr>
            <a:t>Increases variety in the menus</a:t>
          </a:r>
        </a:p>
      </dgm:t>
    </dgm:pt>
    <dgm:pt modelId="{5C2F4141-1B18-4AD7-9BFC-48A2CE777401}" type="parTrans" cxnId="{0987AC5D-9DF4-4B84-9696-CC2CC692782C}">
      <dgm:prSet/>
      <dgm:spPr/>
      <dgm:t>
        <a:bodyPr/>
        <a:lstStyle/>
        <a:p>
          <a:endParaRPr lang="en-US"/>
        </a:p>
      </dgm:t>
    </dgm:pt>
    <dgm:pt modelId="{95B7C1E2-D3E0-4FDF-B7B9-64A99414A43D}" type="sibTrans" cxnId="{0987AC5D-9DF4-4B84-9696-CC2CC692782C}">
      <dgm:prSet/>
      <dgm:spPr/>
      <dgm:t>
        <a:bodyPr/>
        <a:lstStyle/>
        <a:p>
          <a:endParaRPr lang="en-US"/>
        </a:p>
      </dgm:t>
    </dgm:pt>
    <dgm:pt modelId="{455C4A2F-C3E8-4185-A635-46A85D7B7919}" type="pres">
      <dgm:prSet presAssocID="{40BA0734-C11D-40F2-93C9-24D6E9CBABC7}" presName="linear" presStyleCnt="0">
        <dgm:presLayoutVars>
          <dgm:animLvl val="lvl"/>
          <dgm:resizeHandles val="exact"/>
        </dgm:presLayoutVars>
      </dgm:prSet>
      <dgm:spPr/>
      <dgm:t>
        <a:bodyPr/>
        <a:lstStyle/>
        <a:p>
          <a:endParaRPr lang="en-US"/>
        </a:p>
      </dgm:t>
    </dgm:pt>
    <dgm:pt modelId="{6614A673-EB61-4014-AAC0-8BB1692CF6AB}" type="pres">
      <dgm:prSet presAssocID="{8A1E3EE0-50DB-4947-B346-5AAEFF0C6D51}" presName="parentText" presStyleLbl="node1" presStyleIdx="0" presStyleCnt="3">
        <dgm:presLayoutVars>
          <dgm:chMax val="0"/>
          <dgm:bulletEnabled val="1"/>
        </dgm:presLayoutVars>
      </dgm:prSet>
      <dgm:spPr/>
      <dgm:t>
        <a:bodyPr/>
        <a:lstStyle/>
        <a:p>
          <a:endParaRPr lang="en-US"/>
        </a:p>
      </dgm:t>
    </dgm:pt>
    <dgm:pt modelId="{84D31FDF-2DC1-49B7-A84C-E0595D847885}" type="pres">
      <dgm:prSet presAssocID="{0C93BCEF-4B9D-40D3-BB11-040D15E731F3}" presName="spacer" presStyleCnt="0"/>
      <dgm:spPr/>
    </dgm:pt>
    <dgm:pt modelId="{996030DE-6ABC-4729-AE0C-2DC5E478AF2D}" type="pres">
      <dgm:prSet presAssocID="{7D0F1C16-26EC-4417-A467-2876211919F7}" presName="parentText" presStyleLbl="node1" presStyleIdx="1" presStyleCnt="3" custScaleY="32691">
        <dgm:presLayoutVars>
          <dgm:chMax val="0"/>
          <dgm:bulletEnabled val="1"/>
        </dgm:presLayoutVars>
      </dgm:prSet>
      <dgm:spPr/>
      <dgm:t>
        <a:bodyPr/>
        <a:lstStyle/>
        <a:p>
          <a:endParaRPr lang="en-US"/>
        </a:p>
      </dgm:t>
    </dgm:pt>
    <dgm:pt modelId="{FF9F1F86-3891-44EA-B129-A6AA2900CB91}" type="pres">
      <dgm:prSet presAssocID="{7D0F1C16-26EC-4417-A467-2876211919F7}" presName="childText" presStyleLbl="revTx" presStyleIdx="0" presStyleCnt="1">
        <dgm:presLayoutVars>
          <dgm:bulletEnabled val="1"/>
        </dgm:presLayoutVars>
      </dgm:prSet>
      <dgm:spPr/>
      <dgm:t>
        <a:bodyPr/>
        <a:lstStyle/>
        <a:p>
          <a:endParaRPr lang="en-US"/>
        </a:p>
      </dgm:t>
    </dgm:pt>
    <dgm:pt modelId="{3C1D9931-9015-44C7-9602-EB0390FE20F5}" type="pres">
      <dgm:prSet presAssocID="{6C57F2B1-C1D3-481F-B892-86D836006EAC}" presName="parentText" presStyleLbl="node1" presStyleIdx="2" presStyleCnt="3">
        <dgm:presLayoutVars>
          <dgm:chMax val="0"/>
          <dgm:bulletEnabled val="1"/>
        </dgm:presLayoutVars>
      </dgm:prSet>
      <dgm:spPr/>
      <dgm:t>
        <a:bodyPr/>
        <a:lstStyle/>
        <a:p>
          <a:endParaRPr lang="en-US"/>
        </a:p>
      </dgm:t>
    </dgm:pt>
  </dgm:ptLst>
  <dgm:cxnLst>
    <dgm:cxn modelId="{1AE7F492-E547-4882-ADC0-B5D8A8DF6283}" type="presOf" srcId="{A273BE8B-CE57-4F96-A49B-F981D0096F2F}" destId="{FF9F1F86-3891-44EA-B129-A6AA2900CB91}" srcOrd="0" destOrd="2" presId="urn:microsoft.com/office/officeart/2005/8/layout/vList2"/>
    <dgm:cxn modelId="{0987AC5D-9DF4-4B84-9696-CC2CC692782C}" srcId="{40BA0734-C11D-40F2-93C9-24D6E9CBABC7}" destId="{6C57F2B1-C1D3-481F-B892-86D836006EAC}" srcOrd="2" destOrd="0" parTransId="{5C2F4141-1B18-4AD7-9BFC-48A2CE777401}" sibTransId="{95B7C1E2-D3E0-4FDF-B7B9-64A99414A43D}"/>
    <dgm:cxn modelId="{228CFF75-6EE0-4BF0-A0E6-72C658420B26}" srcId="{40BA0734-C11D-40F2-93C9-24D6E9CBABC7}" destId="{8A1E3EE0-50DB-4947-B346-5AAEFF0C6D51}" srcOrd="0" destOrd="0" parTransId="{453F04B5-F7ED-4176-86EB-4E4A0E023829}" sibTransId="{0C93BCEF-4B9D-40D3-BB11-040D15E731F3}"/>
    <dgm:cxn modelId="{6C16AA20-838C-4711-88F2-1CDAFD3B9004}" type="presOf" srcId="{8A877D12-CB3F-485A-8B7C-751E1EA21345}" destId="{FF9F1F86-3891-44EA-B129-A6AA2900CB91}" srcOrd="0" destOrd="0" presId="urn:microsoft.com/office/officeart/2005/8/layout/vList2"/>
    <dgm:cxn modelId="{D4B26DD9-B4E9-49E3-9040-AA4C26615905}" type="presOf" srcId="{8A1E3EE0-50DB-4947-B346-5AAEFF0C6D51}" destId="{6614A673-EB61-4014-AAC0-8BB1692CF6AB}" srcOrd="0" destOrd="0" presId="urn:microsoft.com/office/officeart/2005/8/layout/vList2"/>
    <dgm:cxn modelId="{13AAF94D-6150-4372-A84F-6F3C4C067BB9}" srcId="{7D0F1C16-26EC-4417-A467-2876211919F7}" destId="{8A877D12-CB3F-485A-8B7C-751E1EA21345}" srcOrd="0" destOrd="0" parTransId="{42D73DED-3A82-4665-B176-579F267F84DE}" sibTransId="{31B3613A-2C9C-4CEE-84EE-3C256FB0FA53}"/>
    <dgm:cxn modelId="{D1A52B0D-BB0D-4C16-9C25-A775E07856BE}" srcId="{7D0F1C16-26EC-4417-A467-2876211919F7}" destId="{F7EDA443-AFD7-4898-BEF2-8C91A26AFB81}" srcOrd="1" destOrd="0" parTransId="{01B92F51-A6BF-4F25-B063-634CEF136BB4}" sibTransId="{92FB6682-E056-45BE-B8AA-D5598D862A0B}"/>
    <dgm:cxn modelId="{0D039A31-5A37-4120-BEA2-49863AC4384B}" type="presOf" srcId="{F7EDA443-AFD7-4898-BEF2-8C91A26AFB81}" destId="{FF9F1F86-3891-44EA-B129-A6AA2900CB91}" srcOrd="0" destOrd="1" presId="urn:microsoft.com/office/officeart/2005/8/layout/vList2"/>
    <dgm:cxn modelId="{D0A65C01-C3B7-425F-A6B0-7C86541ECCB8}" type="presOf" srcId="{7D0F1C16-26EC-4417-A467-2876211919F7}" destId="{996030DE-6ABC-4729-AE0C-2DC5E478AF2D}" srcOrd="0" destOrd="0" presId="urn:microsoft.com/office/officeart/2005/8/layout/vList2"/>
    <dgm:cxn modelId="{6BB3CDE8-DF98-4F6B-A16C-A563170A097A}" srcId="{7D0F1C16-26EC-4417-A467-2876211919F7}" destId="{A273BE8B-CE57-4F96-A49B-F981D0096F2F}" srcOrd="2" destOrd="0" parTransId="{5504140E-47A1-468B-A9E7-B1E3214B98C3}" sibTransId="{6041A800-488A-436B-A9C4-EC243CC6253A}"/>
    <dgm:cxn modelId="{1BF4BF18-A21C-4960-AB86-D381D009085C}" srcId="{40BA0734-C11D-40F2-93C9-24D6E9CBABC7}" destId="{7D0F1C16-26EC-4417-A467-2876211919F7}" srcOrd="1" destOrd="0" parTransId="{CA5A8047-E957-4928-B0A3-E8BDD1211B74}" sibTransId="{F72739A7-9118-48EC-9732-115AE411D0BE}"/>
    <dgm:cxn modelId="{993D8466-E8F6-4E32-8C61-E16E5A2C4E71}" type="presOf" srcId="{6C57F2B1-C1D3-481F-B892-86D836006EAC}" destId="{3C1D9931-9015-44C7-9602-EB0390FE20F5}" srcOrd="0" destOrd="0" presId="urn:microsoft.com/office/officeart/2005/8/layout/vList2"/>
    <dgm:cxn modelId="{CBBE50E5-27C5-411A-9A6B-2EE9A0650633}" type="presOf" srcId="{40BA0734-C11D-40F2-93C9-24D6E9CBABC7}" destId="{455C4A2F-C3E8-4185-A635-46A85D7B7919}" srcOrd="0" destOrd="0" presId="urn:microsoft.com/office/officeart/2005/8/layout/vList2"/>
    <dgm:cxn modelId="{DAFB9CDB-9C13-47EC-9331-1F7387576042}" type="presParOf" srcId="{455C4A2F-C3E8-4185-A635-46A85D7B7919}" destId="{6614A673-EB61-4014-AAC0-8BB1692CF6AB}" srcOrd="0" destOrd="0" presId="urn:microsoft.com/office/officeart/2005/8/layout/vList2"/>
    <dgm:cxn modelId="{ABADF267-D55D-46AA-800C-63D414330101}" type="presParOf" srcId="{455C4A2F-C3E8-4185-A635-46A85D7B7919}" destId="{84D31FDF-2DC1-49B7-A84C-E0595D847885}" srcOrd="1" destOrd="0" presId="urn:microsoft.com/office/officeart/2005/8/layout/vList2"/>
    <dgm:cxn modelId="{27FDC097-CFCD-4687-9F09-E5F0DE736159}" type="presParOf" srcId="{455C4A2F-C3E8-4185-A635-46A85D7B7919}" destId="{996030DE-6ABC-4729-AE0C-2DC5E478AF2D}" srcOrd="2" destOrd="0" presId="urn:microsoft.com/office/officeart/2005/8/layout/vList2"/>
    <dgm:cxn modelId="{8862C2B1-58B5-4109-909D-581FA123A068}" type="presParOf" srcId="{455C4A2F-C3E8-4185-A635-46A85D7B7919}" destId="{FF9F1F86-3891-44EA-B129-A6AA2900CB91}" srcOrd="3" destOrd="0" presId="urn:microsoft.com/office/officeart/2005/8/layout/vList2"/>
    <dgm:cxn modelId="{FC9F2A05-6DDB-4BB5-858B-4B59B4052863}" type="presParOf" srcId="{455C4A2F-C3E8-4185-A635-46A85D7B7919}" destId="{3C1D9931-9015-44C7-9602-EB0390FE20F5}"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47C400F-9D6A-478E-8EF9-2B76D63FC12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4D5C5C19-697D-4B7A-AF8D-CBD9016BEF3C}">
      <dgm:prSet phldrT="[Text]"/>
      <dgm:spPr/>
      <dgm:t>
        <a:bodyPr/>
        <a:lstStyle/>
        <a:p>
          <a:r>
            <a:rPr lang="en-US" dirty="0" smtClean="0">
              <a:solidFill>
                <a:schemeClr val="tx1"/>
              </a:solidFill>
              <a:latin typeface="Chivo Light" panose="020B0604020202020204" charset="0"/>
            </a:rPr>
            <a:t>Source of added sugar</a:t>
          </a:r>
          <a:endParaRPr lang="en-US" dirty="0">
            <a:solidFill>
              <a:schemeClr val="tx1"/>
            </a:solidFill>
            <a:latin typeface="Chivo Light" panose="020B0604020202020204" charset="0"/>
          </a:endParaRPr>
        </a:p>
      </dgm:t>
    </dgm:pt>
    <dgm:pt modelId="{19FC1509-CB22-499C-9F44-1CC561550791}" type="parTrans" cxnId="{835A385C-BB73-40B3-93AD-3CA8ED66482A}">
      <dgm:prSet/>
      <dgm:spPr/>
      <dgm:t>
        <a:bodyPr/>
        <a:lstStyle/>
        <a:p>
          <a:endParaRPr lang="en-US"/>
        </a:p>
      </dgm:t>
    </dgm:pt>
    <dgm:pt modelId="{F6E0EA1C-34B5-4411-BB7D-B7D1359BA478}" type="sibTrans" cxnId="{835A385C-BB73-40B3-93AD-3CA8ED66482A}">
      <dgm:prSet/>
      <dgm:spPr/>
      <dgm:t>
        <a:bodyPr/>
        <a:lstStyle/>
        <a:p>
          <a:endParaRPr lang="en-US"/>
        </a:p>
      </dgm:t>
    </dgm:pt>
    <dgm:pt modelId="{7B85A579-AE31-4D82-A099-FF5B55D918DF}">
      <dgm:prSet/>
      <dgm:spPr/>
      <dgm:t>
        <a:bodyPr/>
        <a:lstStyle/>
        <a:p>
          <a:r>
            <a:rPr lang="en-US" dirty="0" smtClean="0">
              <a:solidFill>
                <a:schemeClr val="tx1"/>
              </a:solidFill>
              <a:latin typeface="Chivo Light" panose="020B0604020202020204" charset="0"/>
            </a:rPr>
            <a:t>Types: Ready-to-eat, instant, &amp; regular hot cereal</a:t>
          </a:r>
          <a:endParaRPr lang="en-US" dirty="0">
            <a:solidFill>
              <a:schemeClr val="tx1"/>
            </a:solidFill>
            <a:latin typeface="Chivo Light" panose="020B0604020202020204" charset="0"/>
          </a:endParaRPr>
        </a:p>
      </dgm:t>
    </dgm:pt>
    <dgm:pt modelId="{5C371B0A-FAD3-428D-A4C2-D01A3B2DF1EC}" type="parTrans" cxnId="{CA50D083-760E-4FE1-8C7C-F01190156870}">
      <dgm:prSet/>
      <dgm:spPr/>
      <dgm:t>
        <a:bodyPr/>
        <a:lstStyle/>
        <a:p>
          <a:endParaRPr lang="en-US"/>
        </a:p>
      </dgm:t>
    </dgm:pt>
    <dgm:pt modelId="{C1B850DD-839B-4346-A9B2-287026FCAA0F}" type="sibTrans" cxnId="{CA50D083-760E-4FE1-8C7C-F01190156870}">
      <dgm:prSet/>
      <dgm:spPr/>
      <dgm:t>
        <a:bodyPr/>
        <a:lstStyle/>
        <a:p>
          <a:endParaRPr lang="en-US"/>
        </a:p>
      </dgm:t>
    </dgm:pt>
    <dgm:pt modelId="{B6A8B07C-7B4F-485F-AB3A-6E33379B6EFC}">
      <dgm:prSet/>
      <dgm:spPr/>
      <dgm:t>
        <a:bodyPr/>
        <a:lstStyle/>
        <a:p>
          <a:r>
            <a:rPr lang="en-US" dirty="0" smtClean="0">
              <a:solidFill>
                <a:schemeClr val="tx1"/>
              </a:solidFill>
              <a:latin typeface="Chivo Light" panose="020B0604020202020204" charset="0"/>
            </a:rPr>
            <a:t>Must contain no more than 6 grams of total sugar per dry oz.</a:t>
          </a:r>
          <a:endParaRPr lang="en-US" dirty="0">
            <a:solidFill>
              <a:schemeClr val="tx1"/>
            </a:solidFill>
            <a:latin typeface="Chivo Light" panose="020B0604020202020204" charset="0"/>
          </a:endParaRPr>
        </a:p>
      </dgm:t>
    </dgm:pt>
    <dgm:pt modelId="{068FBCE6-12CC-4864-9AE3-5D399D7197F2}" type="parTrans" cxnId="{0D54EF26-B8F3-45B8-8073-A372BBDF21CF}">
      <dgm:prSet/>
      <dgm:spPr/>
      <dgm:t>
        <a:bodyPr/>
        <a:lstStyle/>
        <a:p>
          <a:endParaRPr lang="en-US"/>
        </a:p>
      </dgm:t>
    </dgm:pt>
    <dgm:pt modelId="{E597D854-5DE1-41F9-A984-4C383ECD9AB6}" type="sibTrans" cxnId="{0D54EF26-B8F3-45B8-8073-A372BBDF21CF}">
      <dgm:prSet/>
      <dgm:spPr/>
      <dgm:t>
        <a:bodyPr/>
        <a:lstStyle/>
        <a:p>
          <a:endParaRPr lang="en-US"/>
        </a:p>
      </dgm:t>
    </dgm:pt>
    <dgm:pt modelId="{9C6E84F2-B993-44F8-B683-AAE66EA6D516}" type="pres">
      <dgm:prSet presAssocID="{E47C400F-9D6A-478E-8EF9-2B76D63FC122}" presName="vert0" presStyleCnt="0">
        <dgm:presLayoutVars>
          <dgm:dir/>
          <dgm:animOne val="branch"/>
          <dgm:animLvl val="lvl"/>
        </dgm:presLayoutVars>
      </dgm:prSet>
      <dgm:spPr/>
      <dgm:t>
        <a:bodyPr/>
        <a:lstStyle/>
        <a:p>
          <a:endParaRPr lang="en-US"/>
        </a:p>
      </dgm:t>
    </dgm:pt>
    <dgm:pt modelId="{74EAFF03-E676-4888-93A6-B0BD46C68278}" type="pres">
      <dgm:prSet presAssocID="{4D5C5C19-697D-4B7A-AF8D-CBD9016BEF3C}" presName="thickLine" presStyleLbl="alignNode1" presStyleIdx="0" presStyleCnt="3"/>
      <dgm:spPr/>
    </dgm:pt>
    <dgm:pt modelId="{D0C70E39-2198-4BB0-ACE5-CD9369629D52}" type="pres">
      <dgm:prSet presAssocID="{4D5C5C19-697D-4B7A-AF8D-CBD9016BEF3C}" presName="horz1" presStyleCnt="0"/>
      <dgm:spPr/>
    </dgm:pt>
    <dgm:pt modelId="{F1500A84-2406-44D5-91EF-1ACF65C3593A}" type="pres">
      <dgm:prSet presAssocID="{4D5C5C19-697D-4B7A-AF8D-CBD9016BEF3C}" presName="tx1" presStyleLbl="revTx" presStyleIdx="0" presStyleCnt="3"/>
      <dgm:spPr/>
      <dgm:t>
        <a:bodyPr/>
        <a:lstStyle/>
        <a:p>
          <a:endParaRPr lang="en-US"/>
        </a:p>
      </dgm:t>
    </dgm:pt>
    <dgm:pt modelId="{1AF57477-1BD9-4AEA-B45D-FD4B4FCBA46C}" type="pres">
      <dgm:prSet presAssocID="{4D5C5C19-697D-4B7A-AF8D-CBD9016BEF3C}" presName="vert1" presStyleCnt="0"/>
      <dgm:spPr/>
    </dgm:pt>
    <dgm:pt modelId="{73F321FD-CDC3-417B-8DC2-5A445099D7C3}" type="pres">
      <dgm:prSet presAssocID="{7B85A579-AE31-4D82-A099-FF5B55D918DF}" presName="thickLine" presStyleLbl="alignNode1" presStyleIdx="1" presStyleCnt="3"/>
      <dgm:spPr/>
    </dgm:pt>
    <dgm:pt modelId="{8BA0CE5C-6DC8-4CB7-85CC-70C142FD8687}" type="pres">
      <dgm:prSet presAssocID="{7B85A579-AE31-4D82-A099-FF5B55D918DF}" presName="horz1" presStyleCnt="0"/>
      <dgm:spPr/>
    </dgm:pt>
    <dgm:pt modelId="{D64B6147-94DD-417A-BE6C-8A4C8970C8C8}" type="pres">
      <dgm:prSet presAssocID="{7B85A579-AE31-4D82-A099-FF5B55D918DF}" presName="tx1" presStyleLbl="revTx" presStyleIdx="1" presStyleCnt="3"/>
      <dgm:spPr/>
      <dgm:t>
        <a:bodyPr/>
        <a:lstStyle/>
        <a:p>
          <a:endParaRPr lang="en-US"/>
        </a:p>
      </dgm:t>
    </dgm:pt>
    <dgm:pt modelId="{232A5741-7A72-4FAB-9B5C-263E065DAC14}" type="pres">
      <dgm:prSet presAssocID="{7B85A579-AE31-4D82-A099-FF5B55D918DF}" presName="vert1" presStyleCnt="0"/>
      <dgm:spPr/>
    </dgm:pt>
    <dgm:pt modelId="{DF91E29C-F026-49FB-AAC5-6CC7FDAC500D}" type="pres">
      <dgm:prSet presAssocID="{B6A8B07C-7B4F-485F-AB3A-6E33379B6EFC}" presName="thickLine" presStyleLbl="alignNode1" presStyleIdx="2" presStyleCnt="3"/>
      <dgm:spPr/>
    </dgm:pt>
    <dgm:pt modelId="{802F61A3-F5F8-4B3C-B276-822F42DBA59E}" type="pres">
      <dgm:prSet presAssocID="{B6A8B07C-7B4F-485F-AB3A-6E33379B6EFC}" presName="horz1" presStyleCnt="0"/>
      <dgm:spPr/>
    </dgm:pt>
    <dgm:pt modelId="{BDEDED30-2810-4BAB-88F7-10D51B928BEF}" type="pres">
      <dgm:prSet presAssocID="{B6A8B07C-7B4F-485F-AB3A-6E33379B6EFC}" presName="tx1" presStyleLbl="revTx" presStyleIdx="2" presStyleCnt="3"/>
      <dgm:spPr/>
      <dgm:t>
        <a:bodyPr/>
        <a:lstStyle/>
        <a:p>
          <a:endParaRPr lang="en-US"/>
        </a:p>
      </dgm:t>
    </dgm:pt>
    <dgm:pt modelId="{9A3FEECC-6EB0-4C1F-B507-0542A625147E}" type="pres">
      <dgm:prSet presAssocID="{B6A8B07C-7B4F-485F-AB3A-6E33379B6EFC}" presName="vert1" presStyleCnt="0"/>
      <dgm:spPr/>
    </dgm:pt>
  </dgm:ptLst>
  <dgm:cxnLst>
    <dgm:cxn modelId="{EA1EE563-98F4-4897-B6B5-EA9CD46DAECF}" type="presOf" srcId="{B6A8B07C-7B4F-485F-AB3A-6E33379B6EFC}" destId="{BDEDED30-2810-4BAB-88F7-10D51B928BEF}" srcOrd="0" destOrd="0" presId="urn:microsoft.com/office/officeart/2008/layout/LinedList"/>
    <dgm:cxn modelId="{835A385C-BB73-40B3-93AD-3CA8ED66482A}" srcId="{E47C400F-9D6A-478E-8EF9-2B76D63FC122}" destId="{4D5C5C19-697D-4B7A-AF8D-CBD9016BEF3C}" srcOrd="0" destOrd="0" parTransId="{19FC1509-CB22-499C-9F44-1CC561550791}" sibTransId="{F6E0EA1C-34B5-4411-BB7D-B7D1359BA478}"/>
    <dgm:cxn modelId="{0D54EF26-B8F3-45B8-8073-A372BBDF21CF}" srcId="{E47C400F-9D6A-478E-8EF9-2B76D63FC122}" destId="{B6A8B07C-7B4F-485F-AB3A-6E33379B6EFC}" srcOrd="2" destOrd="0" parTransId="{068FBCE6-12CC-4864-9AE3-5D399D7197F2}" sibTransId="{E597D854-5DE1-41F9-A984-4C383ECD9AB6}"/>
    <dgm:cxn modelId="{25172C72-B4AE-486A-98FF-9E0D23E326E7}" type="presOf" srcId="{4D5C5C19-697D-4B7A-AF8D-CBD9016BEF3C}" destId="{F1500A84-2406-44D5-91EF-1ACF65C3593A}" srcOrd="0" destOrd="0" presId="urn:microsoft.com/office/officeart/2008/layout/LinedList"/>
    <dgm:cxn modelId="{D55D98C7-6FDF-466B-95A3-B2034144D22F}" type="presOf" srcId="{7B85A579-AE31-4D82-A099-FF5B55D918DF}" destId="{D64B6147-94DD-417A-BE6C-8A4C8970C8C8}" srcOrd="0" destOrd="0" presId="urn:microsoft.com/office/officeart/2008/layout/LinedList"/>
    <dgm:cxn modelId="{A9D4263D-8D3A-4FAC-8CAD-B932E505624F}" type="presOf" srcId="{E47C400F-9D6A-478E-8EF9-2B76D63FC122}" destId="{9C6E84F2-B993-44F8-B683-AAE66EA6D516}" srcOrd="0" destOrd="0" presId="urn:microsoft.com/office/officeart/2008/layout/LinedList"/>
    <dgm:cxn modelId="{CA50D083-760E-4FE1-8C7C-F01190156870}" srcId="{E47C400F-9D6A-478E-8EF9-2B76D63FC122}" destId="{7B85A579-AE31-4D82-A099-FF5B55D918DF}" srcOrd="1" destOrd="0" parTransId="{5C371B0A-FAD3-428D-A4C2-D01A3B2DF1EC}" sibTransId="{C1B850DD-839B-4346-A9B2-287026FCAA0F}"/>
    <dgm:cxn modelId="{D68E3293-B00F-41A4-8CAC-D8DD52288E1F}" type="presParOf" srcId="{9C6E84F2-B993-44F8-B683-AAE66EA6D516}" destId="{74EAFF03-E676-4888-93A6-B0BD46C68278}" srcOrd="0" destOrd="0" presId="urn:microsoft.com/office/officeart/2008/layout/LinedList"/>
    <dgm:cxn modelId="{3597AEA1-33FE-463C-A45E-C367F0D308D1}" type="presParOf" srcId="{9C6E84F2-B993-44F8-B683-AAE66EA6D516}" destId="{D0C70E39-2198-4BB0-ACE5-CD9369629D52}" srcOrd="1" destOrd="0" presId="urn:microsoft.com/office/officeart/2008/layout/LinedList"/>
    <dgm:cxn modelId="{BEA8BE0E-91BA-4F6D-AFC1-210DACFCC326}" type="presParOf" srcId="{D0C70E39-2198-4BB0-ACE5-CD9369629D52}" destId="{F1500A84-2406-44D5-91EF-1ACF65C3593A}" srcOrd="0" destOrd="0" presId="urn:microsoft.com/office/officeart/2008/layout/LinedList"/>
    <dgm:cxn modelId="{B422FD17-6051-4568-BCDF-3ACD6F331FA5}" type="presParOf" srcId="{D0C70E39-2198-4BB0-ACE5-CD9369629D52}" destId="{1AF57477-1BD9-4AEA-B45D-FD4B4FCBA46C}" srcOrd="1" destOrd="0" presId="urn:microsoft.com/office/officeart/2008/layout/LinedList"/>
    <dgm:cxn modelId="{83FA6FD6-CAA6-47A9-A865-D5872427D9EA}" type="presParOf" srcId="{9C6E84F2-B993-44F8-B683-AAE66EA6D516}" destId="{73F321FD-CDC3-417B-8DC2-5A445099D7C3}" srcOrd="2" destOrd="0" presId="urn:microsoft.com/office/officeart/2008/layout/LinedList"/>
    <dgm:cxn modelId="{106DD84A-F468-4627-AC91-6B6A43704DC7}" type="presParOf" srcId="{9C6E84F2-B993-44F8-B683-AAE66EA6D516}" destId="{8BA0CE5C-6DC8-4CB7-85CC-70C142FD8687}" srcOrd="3" destOrd="0" presId="urn:microsoft.com/office/officeart/2008/layout/LinedList"/>
    <dgm:cxn modelId="{D2C9C78A-8415-45A9-A76A-BB250ACB2AC8}" type="presParOf" srcId="{8BA0CE5C-6DC8-4CB7-85CC-70C142FD8687}" destId="{D64B6147-94DD-417A-BE6C-8A4C8970C8C8}" srcOrd="0" destOrd="0" presId="urn:microsoft.com/office/officeart/2008/layout/LinedList"/>
    <dgm:cxn modelId="{5AC53E26-EC63-4D2B-B6ED-1B9049640E98}" type="presParOf" srcId="{8BA0CE5C-6DC8-4CB7-85CC-70C142FD8687}" destId="{232A5741-7A72-4FAB-9B5C-263E065DAC14}" srcOrd="1" destOrd="0" presId="urn:microsoft.com/office/officeart/2008/layout/LinedList"/>
    <dgm:cxn modelId="{9042ABEF-488C-40C6-8833-1E6F08A1BB00}" type="presParOf" srcId="{9C6E84F2-B993-44F8-B683-AAE66EA6D516}" destId="{DF91E29C-F026-49FB-AAC5-6CC7FDAC500D}" srcOrd="4" destOrd="0" presId="urn:microsoft.com/office/officeart/2008/layout/LinedList"/>
    <dgm:cxn modelId="{6DF3B9D8-BBA8-4D94-9CC7-9D77EF708C9D}" type="presParOf" srcId="{9C6E84F2-B993-44F8-B683-AAE66EA6D516}" destId="{802F61A3-F5F8-4B3C-B276-822F42DBA59E}" srcOrd="5" destOrd="0" presId="urn:microsoft.com/office/officeart/2008/layout/LinedList"/>
    <dgm:cxn modelId="{4D7DAF06-2A0E-486B-BB5F-06309F36723A}" type="presParOf" srcId="{802F61A3-F5F8-4B3C-B276-822F42DBA59E}" destId="{BDEDED30-2810-4BAB-88F7-10D51B928BEF}" srcOrd="0" destOrd="0" presId="urn:microsoft.com/office/officeart/2008/layout/LinedList"/>
    <dgm:cxn modelId="{7883F4D8-7716-4FA7-97CE-384D902B0E00}" type="presParOf" srcId="{802F61A3-F5F8-4B3C-B276-822F42DBA59E}" destId="{9A3FEECC-6EB0-4C1F-B507-0542A625147E}"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995AE64-FDC7-42B1-BE5F-1E7BFE99AAA0}" type="doc">
      <dgm:prSet loTypeId="urn:microsoft.com/office/officeart/2005/8/layout/pyramid2" loCatId="list" qsTypeId="urn:microsoft.com/office/officeart/2005/8/quickstyle/simple1" qsCatId="simple" csTypeId="urn:microsoft.com/office/officeart/2005/8/colors/colorful5" csCatId="colorful" phldr="1"/>
      <dgm:spPr/>
    </dgm:pt>
    <dgm:pt modelId="{5E9BC219-A489-4462-B75C-121ADA37F021}">
      <dgm:prSet phldrT="[Text]" custT="1"/>
      <dgm:spPr/>
      <dgm:t>
        <a:bodyPr/>
        <a:lstStyle/>
        <a:p>
          <a:r>
            <a:rPr lang="en-US" sz="1800" dirty="0" smtClean="0">
              <a:solidFill>
                <a:schemeClr val="tx1"/>
              </a:solidFill>
              <a:latin typeface="Chivo Light" panose="020B0604020202020204" charset="0"/>
            </a:rPr>
            <a:t>Source of added sugars &amp; saturated fats</a:t>
          </a:r>
          <a:endParaRPr lang="en-US" sz="1800" dirty="0">
            <a:solidFill>
              <a:schemeClr val="tx1"/>
            </a:solidFill>
            <a:latin typeface="Chivo Light" panose="020B0604020202020204" charset="0"/>
          </a:endParaRPr>
        </a:p>
      </dgm:t>
    </dgm:pt>
    <dgm:pt modelId="{49D53A47-70CE-4630-8314-04C02F23F737}" type="parTrans" cxnId="{5F636AA3-B6CA-4496-B0B7-B67A7BBAFC77}">
      <dgm:prSet/>
      <dgm:spPr/>
      <dgm:t>
        <a:bodyPr/>
        <a:lstStyle/>
        <a:p>
          <a:endParaRPr lang="en-US"/>
        </a:p>
      </dgm:t>
    </dgm:pt>
    <dgm:pt modelId="{540E28D1-6A24-4554-953D-E97B2D314390}" type="sibTrans" cxnId="{5F636AA3-B6CA-4496-B0B7-B67A7BBAFC77}">
      <dgm:prSet/>
      <dgm:spPr/>
      <dgm:t>
        <a:bodyPr/>
        <a:lstStyle/>
        <a:p>
          <a:endParaRPr lang="en-US"/>
        </a:p>
      </dgm:t>
    </dgm:pt>
    <dgm:pt modelId="{29927A35-2E5E-475E-A033-6AD61027B171}">
      <dgm:prSet custT="1"/>
      <dgm:spPr/>
      <dgm:t>
        <a:bodyPr/>
        <a:lstStyle/>
        <a:p>
          <a:r>
            <a:rPr lang="en-US" sz="1800" dirty="0" smtClean="0">
              <a:solidFill>
                <a:schemeClr val="tx1"/>
              </a:solidFill>
              <a:latin typeface="Chivo Light" panose="020B0604020202020204" charset="0"/>
            </a:rPr>
            <a:t>Increases risk of chronic illnesses </a:t>
          </a:r>
          <a:endParaRPr lang="en-US" sz="1800" dirty="0">
            <a:solidFill>
              <a:schemeClr val="tx1"/>
            </a:solidFill>
            <a:latin typeface="Chivo Light" panose="020B0604020202020204" charset="0"/>
          </a:endParaRPr>
        </a:p>
      </dgm:t>
    </dgm:pt>
    <dgm:pt modelId="{839DC93F-957D-422C-B659-48CF02985BC2}" type="parTrans" cxnId="{92F43D9C-0C7D-4C41-9088-5E4A9096108E}">
      <dgm:prSet/>
      <dgm:spPr/>
      <dgm:t>
        <a:bodyPr/>
        <a:lstStyle/>
        <a:p>
          <a:endParaRPr lang="en-US"/>
        </a:p>
      </dgm:t>
    </dgm:pt>
    <dgm:pt modelId="{68CC094F-8BB9-4672-9B7F-664AECD804EB}" type="sibTrans" cxnId="{92F43D9C-0C7D-4C41-9088-5E4A9096108E}">
      <dgm:prSet/>
      <dgm:spPr/>
      <dgm:t>
        <a:bodyPr/>
        <a:lstStyle/>
        <a:p>
          <a:endParaRPr lang="en-US"/>
        </a:p>
      </dgm:t>
    </dgm:pt>
    <dgm:pt modelId="{E93CC1EB-6EB6-4022-BDF7-6A98F45A286F}">
      <dgm:prSet custT="1">
        <dgm:style>
          <a:lnRef idx="2">
            <a:schemeClr val="accent2"/>
          </a:lnRef>
          <a:fillRef idx="1">
            <a:schemeClr val="lt1"/>
          </a:fillRef>
          <a:effectRef idx="0">
            <a:schemeClr val="accent2"/>
          </a:effectRef>
          <a:fontRef idx="minor">
            <a:schemeClr val="dk1"/>
          </a:fontRef>
        </dgm:style>
      </dgm:prSet>
      <dgm:spPr/>
      <dgm:t>
        <a:bodyPr/>
        <a:lstStyle/>
        <a:p>
          <a:r>
            <a:rPr lang="en-US" sz="1800" dirty="0" smtClean="0">
              <a:solidFill>
                <a:schemeClr val="tx1"/>
              </a:solidFill>
              <a:latin typeface="Chivo Light" panose="020B0604020202020204" charset="0"/>
            </a:rPr>
            <a:t>Not creditable towards the grain component</a:t>
          </a:r>
          <a:endParaRPr lang="en-US" sz="1800" dirty="0">
            <a:solidFill>
              <a:schemeClr val="tx1"/>
            </a:solidFill>
            <a:latin typeface="Chivo Light" panose="020B0604020202020204" charset="0"/>
          </a:endParaRPr>
        </a:p>
      </dgm:t>
    </dgm:pt>
    <dgm:pt modelId="{3AA823DD-4B77-41E2-ABFF-E11CF192366B}" type="parTrans" cxnId="{9F40E83F-9CBF-4A7A-86D0-B200DD81697B}">
      <dgm:prSet/>
      <dgm:spPr/>
      <dgm:t>
        <a:bodyPr/>
        <a:lstStyle/>
        <a:p>
          <a:endParaRPr lang="en-US"/>
        </a:p>
      </dgm:t>
    </dgm:pt>
    <dgm:pt modelId="{4D5A2C14-9832-4718-A7B2-C038AE396D5A}" type="sibTrans" cxnId="{9F40E83F-9CBF-4A7A-86D0-B200DD81697B}">
      <dgm:prSet/>
      <dgm:spPr/>
      <dgm:t>
        <a:bodyPr/>
        <a:lstStyle/>
        <a:p>
          <a:endParaRPr lang="en-US"/>
        </a:p>
      </dgm:t>
    </dgm:pt>
    <dgm:pt modelId="{D8A165D3-0891-42AC-A0AF-BECD83DBDEA4}" type="pres">
      <dgm:prSet presAssocID="{6995AE64-FDC7-42B1-BE5F-1E7BFE99AAA0}" presName="compositeShape" presStyleCnt="0">
        <dgm:presLayoutVars>
          <dgm:dir/>
          <dgm:resizeHandles/>
        </dgm:presLayoutVars>
      </dgm:prSet>
      <dgm:spPr/>
    </dgm:pt>
    <dgm:pt modelId="{C4A5D072-BF46-4073-B2F1-F378DA6A538E}" type="pres">
      <dgm:prSet presAssocID="{6995AE64-FDC7-42B1-BE5F-1E7BFE99AAA0}" presName="pyramid" presStyleLbl="node1" presStyleIdx="0" presStyleCnt="1" custScaleX="88012" custScaleY="87165"/>
      <dgm:spPr>
        <a:prstGeom prst="noSmoking">
          <a:avLst/>
        </a:prstGeom>
        <a:solidFill>
          <a:srgbClr val="C00000"/>
        </a:solidFill>
      </dgm:spPr>
    </dgm:pt>
    <dgm:pt modelId="{2EB96178-E9EF-4891-876B-EF38C5239451}" type="pres">
      <dgm:prSet presAssocID="{6995AE64-FDC7-42B1-BE5F-1E7BFE99AAA0}" presName="theList" presStyleCnt="0"/>
      <dgm:spPr/>
    </dgm:pt>
    <dgm:pt modelId="{613916D4-79CB-4953-AA6E-9EB81D4275B7}" type="pres">
      <dgm:prSet presAssocID="{5E9BC219-A489-4462-B75C-121ADA37F021}" presName="aNode" presStyleLbl="fgAcc1" presStyleIdx="0" presStyleCnt="2">
        <dgm:presLayoutVars>
          <dgm:bulletEnabled val="1"/>
        </dgm:presLayoutVars>
      </dgm:prSet>
      <dgm:spPr/>
      <dgm:t>
        <a:bodyPr/>
        <a:lstStyle/>
        <a:p>
          <a:endParaRPr lang="en-US"/>
        </a:p>
      </dgm:t>
    </dgm:pt>
    <dgm:pt modelId="{015C61F8-43E2-4816-B997-3646F7750341}" type="pres">
      <dgm:prSet presAssocID="{5E9BC219-A489-4462-B75C-121ADA37F021}" presName="aSpace" presStyleCnt="0"/>
      <dgm:spPr/>
    </dgm:pt>
    <dgm:pt modelId="{BD89526C-FF51-4705-A0E4-EC32CCFBF6AA}" type="pres">
      <dgm:prSet presAssocID="{E93CC1EB-6EB6-4022-BDF7-6A98F45A286F}" presName="aNode" presStyleLbl="fgAcc1" presStyleIdx="1" presStyleCnt="2">
        <dgm:presLayoutVars>
          <dgm:bulletEnabled val="1"/>
        </dgm:presLayoutVars>
      </dgm:prSet>
      <dgm:spPr/>
      <dgm:t>
        <a:bodyPr/>
        <a:lstStyle/>
        <a:p>
          <a:endParaRPr lang="en-US"/>
        </a:p>
      </dgm:t>
    </dgm:pt>
    <dgm:pt modelId="{58012F55-7A33-40DC-99F8-FA74976D0BA1}" type="pres">
      <dgm:prSet presAssocID="{E93CC1EB-6EB6-4022-BDF7-6A98F45A286F}" presName="aSpace" presStyleCnt="0"/>
      <dgm:spPr/>
    </dgm:pt>
  </dgm:ptLst>
  <dgm:cxnLst>
    <dgm:cxn modelId="{9F40E83F-9CBF-4A7A-86D0-B200DD81697B}" srcId="{6995AE64-FDC7-42B1-BE5F-1E7BFE99AAA0}" destId="{E93CC1EB-6EB6-4022-BDF7-6A98F45A286F}" srcOrd="1" destOrd="0" parTransId="{3AA823DD-4B77-41E2-ABFF-E11CF192366B}" sibTransId="{4D5A2C14-9832-4718-A7B2-C038AE396D5A}"/>
    <dgm:cxn modelId="{763EFFD3-3393-4AD6-B1BC-0F380773C704}" type="presOf" srcId="{E93CC1EB-6EB6-4022-BDF7-6A98F45A286F}" destId="{BD89526C-FF51-4705-A0E4-EC32CCFBF6AA}" srcOrd="0" destOrd="0" presId="urn:microsoft.com/office/officeart/2005/8/layout/pyramid2"/>
    <dgm:cxn modelId="{946A9270-8FCA-45A6-BED5-2174FAF27317}" type="presOf" srcId="{5E9BC219-A489-4462-B75C-121ADA37F021}" destId="{613916D4-79CB-4953-AA6E-9EB81D4275B7}" srcOrd="0" destOrd="0" presId="urn:microsoft.com/office/officeart/2005/8/layout/pyramid2"/>
    <dgm:cxn modelId="{5F636AA3-B6CA-4496-B0B7-B67A7BBAFC77}" srcId="{6995AE64-FDC7-42B1-BE5F-1E7BFE99AAA0}" destId="{5E9BC219-A489-4462-B75C-121ADA37F021}" srcOrd="0" destOrd="0" parTransId="{49D53A47-70CE-4630-8314-04C02F23F737}" sibTransId="{540E28D1-6A24-4554-953D-E97B2D314390}"/>
    <dgm:cxn modelId="{AF3641F3-FE24-4C54-BFFD-25DAD343F15B}" type="presOf" srcId="{29927A35-2E5E-475E-A033-6AD61027B171}" destId="{613916D4-79CB-4953-AA6E-9EB81D4275B7}" srcOrd="0" destOrd="1" presId="urn:microsoft.com/office/officeart/2005/8/layout/pyramid2"/>
    <dgm:cxn modelId="{5F898C01-AFBC-445D-BF6C-1405F9372DD3}" type="presOf" srcId="{6995AE64-FDC7-42B1-BE5F-1E7BFE99AAA0}" destId="{D8A165D3-0891-42AC-A0AF-BECD83DBDEA4}" srcOrd="0" destOrd="0" presId="urn:microsoft.com/office/officeart/2005/8/layout/pyramid2"/>
    <dgm:cxn modelId="{92F43D9C-0C7D-4C41-9088-5E4A9096108E}" srcId="{5E9BC219-A489-4462-B75C-121ADA37F021}" destId="{29927A35-2E5E-475E-A033-6AD61027B171}" srcOrd="0" destOrd="0" parTransId="{839DC93F-957D-422C-B659-48CF02985BC2}" sibTransId="{68CC094F-8BB9-4672-9B7F-664AECD804EB}"/>
    <dgm:cxn modelId="{7D5945B5-27AF-4E39-A033-EB48617E458C}" type="presParOf" srcId="{D8A165D3-0891-42AC-A0AF-BECD83DBDEA4}" destId="{C4A5D072-BF46-4073-B2F1-F378DA6A538E}" srcOrd="0" destOrd="0" presId="urn:microsoft.com/office/officeart/2005/8/layout/pyramid2"/>
    <dgm:cxn modelId="{7E2614E4-A2BD-4945-B78A-5A02CE515450}" type="presParOf" srcId="{D8A165D3-0891-42AC-A0AF-BECD83DBDEA4}" destId="{2EB96178-E9EF-4891-876B-EF38C5239451}" srcOrd="1" destOrd="0" presId="urn:microsoft.com/office/officeart/2005/8/layout/pyramid2"/>
    <dgm:cxn modelId="{25050363-CCC6-4011-B43A-7E1AC28ABECE}" type="presParOf" srcId="{2EB96178-E9EF-4891-876B-EF38C5239451}" destId="{613916D4-79CB-4953-AA6E-9EB81D4275B7}" srcOrd="0" destOrd="0" presId="urn:microsoft.com/office/officeart/2005/8/layout/pyramid2"/>
    <dgm:cxn modelId="{AF3585FF-E97C-4FCD-A39B-8D8DED947B9B}" type="presParOf" srcId="{2EB96178-E9EF-4891-876B-EF38C5239451}" destId="{015C61F8-43E2-4816-B997-3646F7750341}" srcOrd="1" destOrd="0" presId="urn:microsoft.com/office/officeart/2005/8/layout/pyramid2"/>
    <dgm:cxn modelId="{3DB16083-B461-43B8-968D-F64AE2E2BE7D}" type="presParOf" srcId="{2EB96178-E9EF-4891-876B-EF38C5239451}" destId="{BD89526C-FF51-4705-A0E4-EC32CCFBF6AA}" srcOrd="2" destOrd="0" presId="urn:microsoft.com/office/officeart/2005/8/layout/pyramid2"/>
    <dgm:cxn modelId="{E8CD8CF7-7BBB-437E-A580-4277C40B5019}" type="presParOf" srcId="{2EB96178-E9EF-4891-876B-EF38C5239451}" destId="{58012F55-7A33-40DC-99F8-FA74976D0BA1}" srcOrd="3"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24EFAA24-65B0-4D7F-B7ED-75F3308450AB}" type="doc">
      <dgm:prSet loTypeId="urn:microsoft.com/office/officeart/2005/8/layout/bProcess4" loCatId="process" qsTypeId="urn:microsoft.com/office/officeart/2005/8/quickstyle/simple2" qsCatId="simple" csTypeId="urn:microsoft.com/office/officeart/2005/8/colors/colorful1" csCatId="colorful" phldr="1"/>
      <dgm:spPr/>
      <dgm:t>
        <a:bodyPr/>
        <a:lstStyle/>
        <a:p>
          <a:endParaRPr lang="en-US"/>
        </a:p>
      </dgm:t>
    </dgm:pt>
    <dgm:pt modelId="{C669C1B2-3C21-409B-80A3-4E8AA6D68EEF}">
      <dgm:prSet phldrT="[Text]" custT="1"/>
      <dgm:spPr>
        <a:solidFill>
          <a:srgbClr val="FFFD4E"/>
        </a:solidFill>
      </dgm:spPr>
      <dgm:t>
        <a:bodyPr/>
        <a:lstStyle/>
        <a:p>
          <a:r>
            <a:rPr lang="en-US" sz="1800" dirty="0" smtClean="0">
              <a:solidFill>
                <a:schemeClr val="tx1"/>
              </a:solidFill>
              <a:latin typeface="Chivo Light" panose="020B0604020202020204" charset="0"/>
            </a:rPr>
            <a:t>Breakfast bars</a:t>
          </a:r>
          <a:endParaRPr lang="en-US" sz="1800" dirty="0">
            <a:solidFill>
              <a:schemeClr val="tx1"/>
            </a:solidFill>
            <a:latin typeface="Chivo Light" panose="020B0604020202020204" charset="0"/>
          </a:endParaRPr>
        </a:p>
      </dgm:t>
    </dgm:pt>
    <dgm:pt modelId="{9A706D42-0FC8-4619-8DB9-E898B2CABE27}" type="parTrans" cxnId="{1F0836E2-AAD9-4CCF-B033-642CC3027502}">
      <dgm:prSet/>
      <dgm:spPr/>
      <dgm:t>
        <a:bodyPr/>
        <a:lstStyle/>
        <a:p>
          <a:endParaRPr lang="en-US"/>
        </a:p>
      </dgm:t>
    </dgm:pt>
    <dgm:pt modelId="{2C2318FF-6995-482A-B8E6-1EB7A7E36A2C}" type="sibTrans" cxnId="{1F0836E2-AAD9-4CCF-B033-642CC3027502}">
      <dgm:prSet/>
      <dgm:spPr>
        <a:solidFill>
          <a:srgbClr val="FFC000"/>
        </a:solidFill>
      </dgm:spPr>
      <dgm:t>
        <a:bodyPr/>
        <a:lstStyle/>
        <a:p>
          <a:endParaRPr lang="en-US"/>
        </a:p>
      </dgm:t>
    </dgm:pt>
    <dgm:pt modelId="{DA5F8B5A-A949-43B7-8199-107AE6D07988}">
      <dgm:prSet custT="1"/>
      <dgm:spPr>
        <a:solidFill>
          <a:srgbClr val="D2F264"/>
        </a:solidFill>
      </dgm:spPr>
      <dgm:t>
        <a:bodyPr/>
        <a:lstStyle/>
        <a:p>
          <a:r>
            <a:rPr lang="en-US" sz="1800" dirty="0" smtClean="0">
              <a:solidFill>
                <a:schemeClr val="tx1"/>
              </a:solidFill>
              <a:latin typeface="Chivo Light" panose="020B0604020202020204" charset="0"/>
            </a:rPr>
            <a:t>Brownies</a:t>
          </a:r>
          <a:endParaRPr lang="en-US" sz="1800" dirty="0">
            <a:solidFill>
              <a:schemeClr val="tx1"/>
            </a:solidFill>
            <a:latin typeface="Chivo Light" panose="020B0604020202020204" charset="0"/>
          </a:endParaRPr>
        </a:p>
      </dgm:t>
    </dgm:pt>
    <dgm:pt modelId="{988E594E-FD13-49E5-92DE-8E3B4E84BF1B}" type="parTrans" cxnId="{E96D90CF-7F03-427A-BB57-40DB6379E873}">
      <dgm:prSet/>
      <dgm:spPr/>
      <dgm:t>
        <a:bodyPr/>
        <a:lstStyle/>
        <a:p>
          <a:endParaRPr lang="en-US"/>
        </a:p>
      </dgm:t>
    </dgm:pt>
    <dgm:pt modelId="{3A98FA62-8BB8-47A6-9DC4-DCF922D0DAB4}" type="sibTrans" cxnId="{E96D90CF-7F03-427A-BB57-40DB6379E873}">
      <dgm:prSet/>
      <dgm:spPr/>
      <dgm:t>
        <a:bodyPr/>
        <a:lstStyle/>
        <a:p>
          <a:endParaRPr lang="en-US"/>
        </a:p>
      </dgm:t>
    </dgm:pt>
    <dgm:pt modelId="{5BE5EB4E-7AE9-4B15-9919-1C19F81D063D}">
      <dgm:prSet custT="1"/>
      <dgm:spPr>
        <a:solidFill>
          <a:schemeClr val="accent4">
            <a:lumMod val="40000"/>
            <a:lumOff val="60000"/>
          </a:schemeClr>
        </a:solidFill>
      </dgm:spPr>
      <dgm:t>
        <a:bodyPr/>
        <a:lstStyle/>
        <a:p>
          <a:r>
            <a:rPr lang="en-US" sz="1800" dirty="0" smtClean="0">
              <a:solidFill>
                <a:schemeClr val="tx1"/>
              </a:solidFill>
              <a:latin typeface="Chivo Light" panose="020B0604020202020204" charset="0"/>
            </a:rPr>
            <a:t>Cakes</a:t>
          </a:r>
          <a:endParaRPr lang="en-US" sz="1800" dirty="0">
            <a:solidFill>
              <a:schemeClr val="tx1"/>
            </a:solidFill>
            <a:latin typeface="Chivo Light" panose="020B0604020202020204" charset="0"/>
          </a:endParaRPr>
        </a:p>
      </dgm:t>
    </dgm:pt>
    <dgm:pt modelId="{7F387443-3F31-4400-8CA5-8372B4D564CF}" type="parTrans" cxnId="{F375DE7A-4402-42C1-AF0F-0B805444BA40}">
      <dgm:prSet/>
      <dgm:spPr/>
      <dgm:t>
        <a:bodyPr/>
        <a:lstStyle/>
        <a:p>
          <a:endParaRPr lang="en-US"/>
        </a:p>
      </dgm:t>
    </dgm:pt>
    <dgm:pt modelId="{C479EE5B-3DFC-4BC8-B05E-FAFEEC854906}" type="sibTrans" cxnId="{F375DE7A-4402-42C1-AF0F-0B805444BA40}">
      <dgm:prSet/>
      <dgm:spPr/>
      <dgm:t>
        <a:bodyPr/>
        <a:lstStyle/>
        <a:p>
          <a:endParaRPr lang="en-US"/>
        </a:p>
      </dgm:t>
    </dgm:pt>
    <dgm:pt modelId="{943C1BBA-C575-47C7-9E8C-EB02C2FD883F}">
      <dgm:prSet custT="1"/>
      <dgm:spPr>
        <a:solidFill>
          <a:srgbClr val="96B5F5"/>
        </a:solidFill>
      </dgm:spPr>
      <dgm:t>
        <a:bodyPr/>
        <a:lstStyle/>
        <a:p>
          <a:r>
            <a:rPr lang="en-US" sz="1800" dirty="0" smtClean="0">
              <a:solidFill>
                <a:schemeClr val="tx1"/>
              </a:solidFill>
              <a:latin typeface="Chivo Light" panose="020B0604020202020204" charset="0"/>
            </a:rPr>
            <a:t>Cereal bars</a:t>
          </a:r>
          <a:endParaRPr lang="en-US" sz="1800" dirty="0">
            <a:solidFill>
              <a:schemeClr val="tx1"/>
            </a:solidFill>
            <a:latin typeface="Chivo Light" panose="020B0604020202020204" charset="0"/>
          </a:endParaRPr>
        </a:p>
      </dgm:t>
    </dgm:pt>
    <dgm:pt modelId="{C9E1DA80-84B1-4D91-B07B-CE6B0B28B9AE}" type="parTrans" cxnId="{3A10C597-84CA-473B-BB39-66A954B8A417}">
      <dgm:prSet/>
      <dgm:spPr/>
      <dgm:t>
        <a:bodyPr/>
        <a:lstStyle/>
        <a:p>
          <a:endParaRPr lang="en-US"/>
        </a:p>
      </dgm:t>
    </dgm:pt>
    <dgm:pt modelId="{A2661EB8-1DB4-4F0C-B2C4-625EB4B341B8}" type="sibTrans" cxnId="{3A10C597-84CA-473B-BB39-66A954B8A417}">
      <dgm:prSet/>
      <dgm:spPr/>
      <dgm:t>
        <a:bodyPr/>
        <a:lstStyle/>
        <a:p>
          <a:endParaRPr lang="en-US"/>
        </a:p>
      </dgm:t>
    </dgm:pt>
    <dgm:pt modelId="{17623F51-0B0D-4775-941B-1DAFA36BF9FD}">
      <dgm:prSet custT="1"/>
      <dgm:spPr>
        <a:solidFill>
          <a:srgbClr val="FF7B59"/>
        </a:solidFill>
      </dgm:spPr>
      <dgm:t>
        <a:bodyPr/>
        <a:lstStyle/>
        <a:p>
          <a:r>
            <a:rPr lang="en-US" sz="1800" dirty="0" smtClean="0">
              <a:solidFill>
                <a:schemeClr val="tx1"/>
              </a:solidFill>
              <a:latin typeface="Chivo Light" panose="020B0604020202020204" charset="0"/>
            </a:rPr>
            <a:t>Cookies</a:t>
          </a:r>
          <a:endParaRPr lang="en-US" sz="1800" dirty="0">
            <a:solidFill>
              <a:schemeClr val="tx1"/>
            </a:solidFill>
            <a:latin typeface="Chivo Light" panose="020B0604020202020204" charset="0"/>
          </a:endParaRPr>
        </a:p>
      </dgm:t>
    </dgm:pt>
    <dgm:pt modelId="{6388F86E-6994-495E-B3BE-4150DEE2A034}" type="parTrans" cxnId="{41F33110-4E7A-41AD-89EA-267555281DDE}">
      <dgm:prSet/>
      <dgm:spPr/>
      <dgm:t>
        <a:bodyPr/>
        <a:lstStyle/>
        <a:p>
          <a:endParaRPr lang="en-US"/>
        </a:p>
      </dgm:t>
    </dgm:pt>
    <dgm:pt modelId="{B74F4FAD-F8C2-4732-B0FA-38E37C767973}" type="sibTrans" cxnId="{41F33110-4E7A-41AD-89EA-267555281DDE}">
      <dgm:prSet/>
      <dgm:spPr/>
      <dgm:t>
        <a:bodyPr/>
        <a:lstStyle/>
        <a:p>
          <a:endParaRPr lang="en-US"/>
        </a:p>
      </dgm:t>
    </dgm:pt>
    <dgm:pt modelId="{83E411F7-52D3-4B49-B9AD-776428536EB3}">
      <dgm:prSet custT="1"/>
      <dgm:spPr>
        <a:solidFill>
          <a:srgbClr val="FFFD4E"/>
        </a:solidFill>
      </dgm:spPr>
      <dgm:t>
        <a:bodyPr/>
        <a:lstStyle/>
        <a:p>
          <a:r>
            <a:rPr lang="en-US" sz="1800" dirty="0" smtClean="0">
              <a:solidFill>
                <a:schemeClr val="tx1"/>
              </a:solidFill>
              <a:latin typeface="Chivo Light" panose="020B0604020202020204" charset="0"/>
            </a:rPr>
            <a:t>Doughnuts</a:t>
          </a:r>
          <a:endParaRPr lang="en-US" sz="1800" dirty="0">
            <a:solidFill>
              <a:schemeClr val="tx1"/>
            </a:solidFill>
            <a:latin typeface="Chivo Light" panose="020B0604020202020204" charset="0"/>
          </a:endParaRPr>
        </a:p>
      </dgm:t>
    </dgm:pt>
    <dgm:pt modelId="{11994CE4-689D-404E-8690-C5781E995E33}" type="parTrans" cxnId="{2161285D-3A8B-45E8-8F15-DA27BA3EABCF}">
      <dgm:prSet/>
      <dgm:spPr/>
      <dgm:t>
        <a:bodyPr/>
        <a:lstStyle/>
        <a:p>
          <a:endParaRPr lang="en-US"/>
        </a:p>
      </dgm:t>
    </dgm:pt>
    <dgm:pt modelId="{AF1EBD6F-38A0-477D-AD2F-EDAB109ECA15}" type="sibTrans" cxnId="{2161285D-3A8B-45E8-8F15-DA27BA3EABCF}">
      <dgm:prSet/>
      <dgm:spPr>
        <a:solidFill>
          <a:srgbClr val="FFC000"/>
        </a:solidFill>
      </dgm:spPr>
      <dgm:t>
        <a:bodyPr/>
        <a:lstStyle/>
        <a:p>
          <a:endParaRPr lang="en-US"/>
        </a:p>
      </dgm:t>
    </dgm:pt>
    <dgm:pt modelId="{8024B188-D9A3-4C30-8C24-01BAA8F76212}">
      <dgm:prSet custT="1"/>
      <dgm:spPr>
        <a:solidFill>
          <a:srgbClr val="D2F264"/>
        </a:solidFill>
      </dgm:spPr>
      <dgm:t>
        <a:bodyPr/>
        <a:lstStyle/>
        <a:p>
          <a:r>
            <a:rPr lang="en-US" sz="1800" dirty="0" smtClean="0">
              <a:solidFill>
                <a:schemeClr val="tx1"/>
              </a:solidFill>
              <a:latin typeface="Chivo Light" panose="020B0604020202020204" charset="0"/>
            </a:rPr>
            <a:t>Granola bars</a:t>
          </a:r>
          <a:endParaRPr lang="en-US" sz="1800" dirty="0">
            <a:solidFill>
              <a:schemeClr val="tx1"/>
            </a:solidFill>
            <a:latin typeface="Chivo Light" panose="020B0604020202020204" charset="0"/>
          </a:endParaRPr>
        </a:p>
      </dgm:t>
    </dgm:pt>
    <dgm:pt modelId="{48581F88-4F2F-4671-B11B-0BE096C67F5E}" type="parTrans" cxnId="{D9F9A116-546F-498E-8147-B3778A18A47C}">
      <dgm:prSet/>
      <dgm:spPr/>
      <dgm:t>
        <a:bodyPr/>
        <a:lstStyle/>
        <a:p>
          <a:endParaRPr lang="en-US"/>
        </a:p>
      </dgm:t>
    </dgm:pt>
    <dgm:pt modelId="{52CFDA2E-B3E5-4F9E-9CBE-29B1144020DE}" type="sibTrans" cxnId="{D9F9A116-546F-498E-8147-B3778A18A47C}">
      <dgm:prSet/>
      <dgm:spPr/>
      <dgm:t>
        <a:bodyPr/>
        <a:lstStyle/>
        <a:p>
          <a:endParaRPr lang="en-US"/>
        </a:p>
      </dgm:t>
    </dgm:pt>
    <dgm:pt modelId="{135C328A-10E9-47DA-A8C8-B74396FFCA13}">
      <dgm:prSet custT="1"/>
      <dgm:spPr>
        <a:solidFill>
          <a:schemeClr val="accent4">
            <a:lumMod val="40000"/>
            <a:lumOff val="60000"/>
          </a:schemeClr>
        </a:solidFill>
      </dgm:spPr>
      <dgm:t>
        <a:bodyPr/>
        <a:lstStyle/>
        <a:p>
          <a:r>
            <a:rPr lang="en-US" sz="1800" dirty="0" smtClean="0">
              <a:solidFill>
                <a:schemeClr val="tx1"/>
              </a:solidFill>
              <a:latin typeface="Chivo Light" panose="020B0604020202020204" charset="0"/>
            </a:rPr>
            <a:t>Sweet piecrusts</a:t>
          </a:r>
          <a:endParaRPr lang="en-US" sz="1800" dirty="0">
            <a:solidFill>
              <a:schemeClr val="tx1"/>
            </a:solidFill>
            <a:latin typeface="Chivo Light" panose="020B0604020202020204" charset="0"/>
          </a:endParaRPr>
        </a:p>
      </dgm:t>
    </dgm:pt>
    <dgm:pt modelId="{7182363C-7C2E-4CFF-A588-5379DA0D1048}" type="parTrans" cxnId="{9637C370-F61C-4AA0-A42F-7D0FEA505A7D}">
      <dgm:prSet/>
      <dgm:spPr/>
      <dgm:t>
        <a:bodyPr/>
        <a:lstStyle/>
        <a:p>
          <a:endParaRPr lang="en-US"/>
        </a:p>
      </dgm:t>
    </dgm:pt>
    <dgm:pt modelId="{DE67DCC3-E546-480D-AC56-9DA7F3C6C6C0}" type="sibTrans" cxnId="{9637C370-F61C-4AA0-A42F-7D0FEA505A7D}">
      <dgm:prSet/>
      <dgm:spPr/>
      <dgm:t>
        <a:bodyPr/>
        <a:lstStyle/>
        <a:p>
          <a:endParaRPr lang="en-US"/>
        </a:p>
      </dgm:t>
    </dgm:pt>
    <dgm:pt modelId="{BE9AA22B-CF54-4538-ACAD-C6A666644A1D}">
      <dgm:prSet custT="1"/>
      <dgm:spPr>
        <a:solidFill>
          <a:srgbClr val="96B5F5"/>
        </a:solidFill>
      </dgm:spPr>
      <dgm:t>
        <a:bodyPr/>
        <a:lstStyle/>
        <a:p>
          <a:r>
            <a:rPr lang="en-US" sz="1800" dirty="0" smtClean="0">
              <a:solidFill>
                <a:schemeClr val="tx1"/>
              </a:solidFill>
              <a:latin typeface="Chivo Light" panose="020B0604020202020204" charset="0"/>
            </a:rPr>
            <a:t>Sweet rolls </a:t>
          </a:r>
          <a:endParaRPr lang="en-US" sz="1800" dirty="0">
            <a:solidFill>
              <a:schemeClr val="tx1"/>
            </a:solidFill>
            <a:latin typeface="Chivo Light" panose="020B0604020202020204" charset="0"/>
          </a:endParaRPr>
        </a:p>
      </dgm:t>
    </dgm:pt>
    <dgm:pt modelId="{9835A3BA-9527-4076-B13C-652A9AA0905F}" type="parTrans" cxnId="{2DCA7923-C5A0-428D-A916-81D42A18B1F7}">
      <dgm:prSet/>
      <dgm:spPr/>
      <dgm:t>
        <a:bodyPr/>
        <a:lstStyle/>
        <a:p>
          <a:endParaRPr lang="en-US"/>
        </a:p>
      </dgm:t>
    </dgm:pt>
    <dgm:pt modelId="{DCE1F098-ED69-49F0-82C2-67E76564EC6E}" type="sibTrans" cxnId="{2DCA7923-C5A0-428D-A916-81D42A18B1F7}">
      <dgm:prSet/>
      <dgm:spPr/>
      <dgm:t>
        <a:bodyPr/>
        <a:lstStyle/>
        <a:p>
          <a:endParaRPr lang="en-US"/>
        </a:p>
      </dgm:t>
    </dgm:pt>
    <dgm:pt modelId="{97DF4F53-6989-4967-9362-C7488BFC9B71}">
      <dgm:prSet custT="1"/>
      <dgm:spPr>
        <a:solidFill>
          <a:srgbClr val="FF7B59"/>
        </a:solidFill>
      </dgm:spPr>
      <dgm:t>
        <a:bodyPr/>
        <a:lstStyle/>
        <a:p>
          <a:r>
            <a:rPr lang="en-US" sz="1800" dirty="0" smtClean="0">
              <a:solidFill>
                <a:schemeClr val="tx1"/>
              </a:solidFill>
              <a:latin typeface="Chivo Light" panose="020B0604020202020204" charset="0"/>
            </a:rPr>
            <a:t>Toaster pastries</a:t>
          </a:r>
        </a:p>
      </dgm:t>
    </dgm:pt>
    <dgm:pt modelId="{66C43F4E-5F38-41E1-8B64-C60F21F4A2BB}" type="parTrans" cxnId="{1F6D57C5-20A3-4F5E-9ECA-F05764FBB36A}">
      <dgm:prSet/>
      <dgm:spPr/>
      <dgm:t>
        <a:bodyPr/>
        <a:lstStyle/>
        <a:p>
          <a:endParaRPr lang="en-US"/>
        </a:p>
      </dgm:t>
    </dgm:pt>
    <dgm:pt modelId="{A6824A64-38F8-4664-8361-C70061917A88}" type="sibTrans" cxnId="{1F6D57C5-20A3-4F5E-9ECA-F05764FBB36A}">
      <dgm:prSet/>
      <dgm:spPr/>
      <dgm:t>
        <a:bodyPr/>
        <a:lstStyle/>
        <a:p>
          <a:endParaRPr lang="en-US"/>
        </a:p>
      </dgm:t>
    </dgm:pt>
    <dgm:pt modelId="{CF863F6E-D488-4C33-8BA0-AD201A4BBE55}" type="pres">
      <dgm:prSet presAssocID="{24EFAA24-65B0-4D7F-B7ED-75F3308450AB}" presName="Name0" presStyleCnt="0">
        <dgm:presLayoutVars>
          <dgm:dir/>
          <dgm:resizeHandles/>
        </dgm:presLayoutVars>
      </dgm:prSet>
      <dgm:spPr/>
      <dgm:t>
        <a:bodyPr/>
        <a:lstStyle/>
        <a:p>
          <a:endParaRPr lang="en-US"/>
        </a:p>
      </dgm:t>
    </dgm:pt>
    <dgm:pt modelId="{C679EB5E-6378-49B6-A880-0A8E54A76B54}" type="pres">
      <dgm:prSet presAssocID="{C669C1B2-3C21-409B-80A3-4E8AA6D68EEF}" presName="compNode" presStyleCnt="0"/>
      <dgm:spPr/>
    </dgm:pt>
    <dgm:pt modelId="{273A9A94-A945-4BC8-8DE8-302517FB8286}" type="pres">
      <dgm:prSet presAssocID="{C669C1B2-3C21-409B-80A3-4E8AA6D68EEF}" presName="dummyConnPt" presStyleCnt="0"/>
      <dgm:spPr/>
    </dgm:pt>
    <dgm:pt modelId="{D5BACAF9-53CE-436B-BA31-023F4D8646FE}" type="pres">
      <dgm:prSet presAssocID="{C669C1B2-3C21-409B-80A3-4E8AA6D68EEF}" presName="node" presStyleLbl="node1" presStyleIdx="0" presStyleCnt="10">
        <dgm:presLayoutVars>
          <dgm:bulletEnabled val="1"/>
        </dgm:presLayoutVars>
      </dgm:prSet>
      <dgm:spPr/>
      <dgm:t>
        <a:bodyPr/>
        <a:lstStyle/>
        <a:p>
          <a:endParaRPr lang="en-US"/>
        </a:p>
      </dgm:t>
    </dgm:pt>
    <dgm:pt modelId="{C7449CED-C938-4D8D-AC11-E1745410A448}" type="pres">
      <dgm:prSet presAssocID="{2C2318FF-6995-482A-B8E6-1EB7A7E36A2C}" presName="sibTrans" presStyleLbl="bgSibTrans2D1" presStyleIdx="0" presStyleCnt="9"/>
      <dgm:spPr/>
      <dgm:t>
        <a:bodyPr/>
        <a:lstStyle/>
        <a:p>
          <a:endParaRPr lang="en-US"/>
        </a:p>
      </dgm:t>
    </dgm:pt>
    <dgm:pt modelId="{6AE1A5D4-CF15-4003-8AED-D314EFEBDBEF}" type="pres">
      <dgm:prSet presAssocID="{DA5F8B5A-A949-43B7-8199-107AE6D07988}" presName="compNode" presStyleCnt="0"/>
      <dgm:spPr/>
    </dgm:pt>
    <dgm:pt modelId="{40FCE50A-E26C-4459-BB82-EF11A58068F5}" type="pres">
      <dgm:prSet presAssocID="{DA5F8B5A-A949-43B7-8199-107AE6D07988}" presName="dummyConnPt" presStyleCnt="0"/>
      <dgm:spPr/>
    </dgm:pt>
    <dgm:pt modelId="{D17FFD6A-0E19-43B0-9AD7-C00A17B7E6B4}" type="pres">
      <dgm:prSet presAssocID="{DA5F8B5A-A949-43B7-8199-107AE6D07988}" presName="node" presStyleLbl="node1" presStyleIdx="1" presStyleCnt="10">
        <dgm:presLayoutVars>
          <dgm:bulletEnabled val="1"/>
        </dgm:presLayoutVars>
      </dgm:prSet>
      <dgm:spPr/>
      <dgm:t>
        <a:bodyPr/>
        <a:lstStyle/>
        <a:p>
          <a:endParaRPr lang="en-US"/>
        </a:p>
      </dgm:t>
    </dgm:pt>
    <dgm:pt modelId="{CED0BD29-5C0D-4349-B0BD-4966EB717AA3}" type="pres">
      <dgm:prSet presAssocID="{3A98FA62-8BB8-47A6-9DC4-DCF922D0DAB4}" presName="sibTrans" presStyleLbl="bgSibTrans2D1" presStyleIdx="1" presStyleCnt="9"/>
      <dgm:spPr/>
      <dgm:t>
        <a:bodyPr/>
        <a:lstStyle/>
        <a:p>
          <a:endParaRPr lang="en-US"/>
        </a:p>
      </dgm:t>
    </dgm:pt>
    <dgm:pt modelId="{0CA01BBA-A529-45D5-898C-E1D1AD32E10E}" type="pres">
      <dgm:prSet presAssocID="{5BE5EB4E-7AE9-4B15-9919-1C19F81D063D}" presName="compNode" presStyleCnt="0"/>
      <dgm:spPr/>
    </dgm:pt>
    <dgm:pt modelId="{6A645749-04DD-4212-8100-CE9DD71E579E}" type="pres">
      <dgm:prSet presAssocID="{5BE5EB4E-7AE9-4B15-9919-1C19F81D063D}" presName="dummyConnPt" presStyleCnt="0"/>
      <dgm:spPr/>
    </dgm:pt>
    <dgm:pt modelId="{B63B8043-7D82-4197-A203-DB7B92308E4B}" type="pres">
      <dgm:prSet presAssocID="{5BE5EB4E-7AE9-4B15-9919-1C19F81D063D}" presName="node" presStyleLbl="node1" presStyleIdx="2" presStyleCnt="10">
        <dgm:presLayoutVars>
          <dgm:bulletEnabled val="1"/>
        </dgm:presLayoutVars>
      </dgm:prSet>
      <dgm:spPr/>
      <dgm:t>
        <a:bodyPr/>
        <a:lstStyle/>
        <a:p>
          <a:endParaRPr lang="en-US"/>
        </a:p>
      </dgm:t>
    </dgm:pt>
    <dgm:pt modelId="{26BF24CF-30D7-4C64-A5D0-07984B478E83}" type="pres">
      <dgm:prSet presAssocID="{C479EE5B-3DFC-4BC8-B05E-FAFEEC854906}" presName="sibTrans" presStyleLbl="bgSibTrans2D1" presStyleIdx="2" presStyleCnt="9"/>
      <dgm:spPr/>
      <dgm:t>
        <a:bodyPr/>
        <a:lstStyle/>
        <a:p>
          <a:endParaRPr lang="en-US"/>
        </a:p>
      </dgm:t>
    </dgm:pt>
    <dgm:pt modelId="{6D49093F-5924-458B-8ECE-C61E64ABCB8D}" type="pres">
      <dgm:prSet presAssocID="{943C1BBA-C575-47C7-9E8C-EB02C2FD883F}" presName="compNode" presStyleCnt="0"/>
      <dgm:spPr/>
    </dgm:pt>
    <dgm:pt modelId="{42A3810C-160F-4713-8B88-62FB985F3616}" type="pres">
      <dgm:prSet presAssocID="{943C1BBA-C575-47C7-9E8C-EB02C2FD883F}" presName="dummyConnPt" presStyleCnt="0"/>
      <dgm:spPr/>
    </dgm:pt>
    <dgm:pt modelId="{49B9B6DD-EF7B-42FE-8400-80A4590FC5F5}" type="pres">
      <dgm:prSet presAssocID="{943C1BBA-C575-47C7-9E8C-EB02C2FD883F}" presName="node" presStyleLbl="node1" presStyleIdx="3" presStyleCnt="10">
        <dgm:presLayoutVars>
          <dgm:bulletEnabled val="1"/>
        </dgm:presLayoutVars>
      </dgm:prSet>
      <dgm:spPr/>
      <dgm:t>
        <a:bodyPr/>
        <a:lstStyle/>
        <a:p>
          <a:endParaRPr lang="en-US"/>
        </a:p>
      </dgm:t>
    </dgm:pt>
    <dgm:pt modelId="{E02EF38C-9048-4CC7-A938-3BAE7F4E7FDA}" type="pres">
      <dgm:prSet presAssocID="{A2661EB8-1DB4-4F0C-B2C4-625EB4B341B8}" presName="sibTrans" presStyleLbl="bgSibTrans2D1" presStyleIdx="3" presStyleCnt="9"/>
      <dgm:spPr/>
      <dgm:t>
        <a:bodyPr/>
        <a:lstStyle/>
        <a:p>
          <a:endParaRPr lang="en-US"/>
        </a:p>
      </dgm:t>
    </dgm:pt>
    <dgm:pt modelId="{6C9E02AF-9B7A-46F3-907B-2CEC97BB0552}" type="pres">
      <dgm:prSet presAssocID="{17623F51-0B0D-4775-941B-1DAFA36BF9FD}" presName="compNode" presStyleCnt="0"/>
      <dgm:spPr/>
    </dgm:pt>
    <dgm:pt modelId="{F8085C4C-0CAE-42BD-9A3E-C1EED9D4A5CB}" type="pres">
      <dgm:prSet presAssocID="{17623F51-0B0D-4775-941B-1DAFA36BF9FD}" presName="dummyConnPt" presStyleCnt="0"/>
      <dgm:spPr/>
    </dgm:pt>
    <dgm:pt modelId="{CB342927-B115-465B-905F-67A61414B064}" type="pres">
      <dgm:prSet presAssocID="{17623F51-0B0D-4775-941B-1DAFA36BF9FD}" presName="node" presStyleLbl="node1" presStyleIdx="4" presStyleCnt="10">
        <dgm:presLayoutVars>
          <dgm:bulletEnabled val="1"/>
        </dgm:presLayoutVars>
      </dgm:prSet>
      <dgm:spPr/>
      <dgm:t>
        <a:bodyPr/>
        <a:lstStyle/>
        <a:p>
          <a:endParaRPr lang="en-US"/>
        </a:p>
      </dgm:t>
    </dgm:pt>
    <dgm:pt modelId="{54BD72CC-4E55-44FD-A7C0-6B3C386A6C1C}" type="pres">
      <dgm:prSet presAssocID="{B74F4FAD-F8C2-4732-B0FA-38E37C767973}" presName="sibTrans" presStyleLbl="bgSibTrans2D1" presStyleIdx="4" presStyleCnt="9"/>
      <dgm:spPr/>
      <dgm:t>
        <a:bodyPr/>
        <a:lstStyle/>
        <a:p>
          <a:endParaRPr lang="en-US"/>
        </a:p>
      </dgm:t>
    </dgm:pt>
    <dgm:pt modelId="{C1A6E1F5-66CF-4A1F-8E2A-550DA825D5E6}" type="pres">
      <dgm:prSet presAssocID="{83E411F7-52D3-4B49-B9AD-776428536EB3}" presName="compNode" presStyleCnt="0"/>
      <dgm:spPr/>
    </dgm:pt>
    <dgm:pt modelId="{B0C5618B-46DC-4F05-850A-DC6A9CC64363}" type="pres">
      <dgm:prSet presAssocID="{83E411F7-52D3-4B49-B9AD-776428536EB3}" presName="dummyConnPt" presStyleCnt="0"/>
      <dgm:spPr/>
    </dgm:pt>
    <dgm:pt modelId="{C65360B0-B09D-44FA-83F1-7CCA7D6F05C8}" type="pres">
      <dgm:prSet presAssocID="{83E411F7-52D3-4B49-B9AD-776428536EB3}" presName="node" presStyleLbl="node1" presStyleIdx="5" presStyleCnt="10">
        <dgm:presLayoutVars>
          <dgm:bulletEnabled val="1"/>
        </dgm:presLayoutVars>
      </dgm:prSet>
      <dgm:spPr/>
      <dgm:t>
        <a:bodyPr/>
        <a:lstStyle/>
        <a:p>
          <a:endParaRPr lang="en-US"/>
        </a:p>
      </dgm:t>
    </dgm:pt>
    <dgm:pt modelId="{4610C8D7-A830-4619-832E-B059FF4AA1B4}" type="pres">
      <dgm:prSet presAssocID="{AF1EBD6F-38A0-477D-AD2F-EDAB109ECA15}" presName="sibTrans" presStyleLbl="bgSibTrans2D1" presStyleIdx="5" presStyleCnt="9"/>
      <dgm:spPr/>
      <dgm:t>
        <a:bodyPr/>
        <a:lstStyle/>
        <a:p>
          <a:endParaRPr lang="en-US"/>
        </a:p>
      </dgm:t>
    </dgm:pt>
    <dgm:pt modelId="{EB473431-C1B1-4D4A-A153-69C9A5E33DAE}" type="pres">
      <dgm:prSet presAssocID="{8024B188-D9A3-4C30-8C24-01BAA8F76212}" presName="compNode" presStyleCnt="0"/>
      <dgm:spPr/>
    </dgm:pt>
    <dgm:pt modelId="{4A4ADB70-5B88-482D-8BF9-297DD70E5DCB}" type="pres">
      <dgm:prSet presAssocID="{8024B188-D9A3-4C30-8C24-01BAA8F76212}" presName="dummyConnPt" presStyleCnt="0"/>
      <dgm:spPr/>
    </dgm:pt>
    <dgm:pt modelId="{2D470BEA-3274-4C4B-BB17-3C1F8A03F090}" type="pres">
      <dgm:prSet presAssocID="{8024B188-D9A3-4C30-8C24-01BAA8F76212}" presName="node" presStyleLbl="node1" presStyleIdx="6" presStyleCnt="10">
        <dgm:presLayoutVars>
          <dgm:bulletEnabled val="1"/>
        </dgm:presLayoutVars>
      </dgm:prSet>
      <dgm:spPr/>
      <dgm:t>
        <a:bodyPr/>
        <a:lstStyle/>
        <a:p>
          <a:endParaRPr lang="en-US"/>
        </a:p>
      </dgm:t>
    </dgm:pt>
    <dgm:pt modelId="{8A97E073-F132-49B0-B1BB-03FB223A3FB4}" type="pres">
      <dgm:prSet presAssocID="{52CFDA2E-B3E5-4F9E-9CBE-29B1144020DE}" presName="sibTrans" presStyleLbl="bgSibTrans2D1" presStyleIdx="6" presStyleCnt="9"/>
      <dgm:spPr/>
      <dgm:t>
        <a:bodyPr/>
        <a:lstStyle/>
        <a:p>
          <a:endParaRPr lang="en-US"/>
        </a:p>
      </dgm:t>
    </dgm:pt>
    <dgm:pt modelId="{07204E3C-BA02-485A-9686-4D5BE2D5CE82}" type="pres">
      <dgm:prSet presAssocID="{135C328A-10E9-47DA-A8C8-B74396FFCA13}" presName="compNode" presStyleCnt="0"/>
      <dgm:spPr/>
    </dgm:pt>
    <dgm:pt modelId="{CA371DC5-DDA7-4667-B288-A73C3246168E}" type="pres">
      <dgm:prSet presAssocID="{135C328A-10E9-47DA-A8C8-B74396FFCA13}" presName="dummyConnPt" presStyleCnt="0"/>
      <dgm:spPr/>
    </dgm:pt>
    <dgm:pt modelId="{FDB9B16B-0778-497E-B8F4-734D7F6F88FB}" type="pres">
      <dgm:prSet presAssocID="{135C328A-10E9-47DA-A8C8-B74396FFCA13}" presName="node" presStyleLbl="node1" presStyleIdx="7" presStyleCnt="10">
        <dgm:presLayoutVars>
          <dgm:bulletEnabled val="1"/>
        </dgm:presLayoutVars>
      </dgm:prSet>
      <dgm:spPr/>
      <dgm:t>
        <a:bodyPr/>
        <a:lstStyle/>
        <a:p>
          <a:endParaRPr lang="en-US"/>
        </a:p>
      </dgm:t>
    </dgm:pt>
    <dgm:pt modelId="{31391B91-0CFD-4DF0-A2D7-5313EA5B6710}" type="pres">
      <dgm:prSet presAssocID="{DE67DCC3-E546-480D-AC56-9DA7F3C6C6C0}" presName="sibTrans" presStyleLbl="bgSibTrans2D1" presStyleIdx="7" presStyleCnt="9"/>
      <dgm:spPr/>
      <dgm:t>
        <a:bodyPr/>
        <a:lstStyle/>
        <a:p>
          <a:endParaRPr lang="en-US"/>
        </a:p>
      </dgm:t>
    </dgm:pt>
    <dgm:pt modelId="{D4C32485-1BF7-4670-8880-63FA112F8396}" type="pres">
      <dgm:prSet presAssocID="{BE9AA22B-CF54-4538-ACAD-C6A666644A1D}" presName="compNode" presStyleCnt="0"/>
      <dgm:spPr/>
    </dgm:pt>
    <dgm:pt modelId="{99AACC4C-015F-472C-94FE-2D857DC72F62}" type="pres">
      <dgm:prSet presAssocID="{BE9AA22B-CF54-4538-ACAD-C6A666644A1D}" presName="dummyConnPt" presStyleCnt="0"/>
      <dgm:spPr/>
    </dgm:pt>
    <dgm:pt modelId="{6FEDD826-34C2-44DC-AEAE-0B432F376C16}" type="pres">
      <dgm:prSet presAssocID="{BE9AA22B-CF54-4538-ACAD-C6A666644A1D}" presName="node" presStyleLbl="node1" presStyleIdx="8" presStyleCnt="10">
        <dgm:presLayoutVars>
          <dgm:bulletEnabled val="1"/>
        </dgm:presLayoutVars>
      </dgm:prSet>
      <dgm:spPr/>
      <dgm:t>
        <a:bodyPr/>
        <a:lstStyle/>
        <a:p>
          <a:endParaRPr lang="en-US"/>
        </a:p>
      </dgm:t>
    </dgm:pt>
    <dgm:pt modelId="{4332D7CE-1CBB-4179-99F5-B1D8F569AF96}" type="pres">
      <dgm:prSet presAssocID="{DCE1F098-ED69-49F0-82C2-67E76564EC6E}" presName="sibTrans" presStyleLbl="bgSibTrans2D1" presStyleIdx="8" presStyleCnt="9"/>
      <dgm:spPr/>
      <dgm:t>
        <a:bodyPr/>
        <a:lstStyle/>
        <a:p>
          <a:endParaRPr lang="en-US"/>
        </a:p>
      </dgm:t>
    </dgm:pt>
    <dgm:pt modelId="{7437C575-730B-4D5C-BBD7-7C6C2D332CF5}" type="pres">
      <dgm:prSet presAssocID="{97DF4F53-6989-4967-9362-C7488BFC9B71}" presName="compNode" presStyleCnt="0"/>
      <dgm:spPr/>
    </dgm:pt>
    <dgm:pt modelId="{58B22455-12AA-4A46-A368-42E08D716D2A}" type="pres">
      <dgm:prSet presAssocID="{97DF4F53-6989-4967-9362-C7488BFC9B71}" presName="dummyConnPt" presStyleCnt="0"/>
      <dgm:spPr/>
    </dgm:pt>
    <dgm:pt modelId="{1AC4B04F-4E4F-473D-9416-2455F0D9C9C3}" type="pres">
      <dgm:prSet presAssocID="{97DF4F53-6989-4967-9362-C7488BFC9B71}" presName="node" presStyleLbl="node1" presStyleIdx="9" presStyleCnt="10">
        <dgm:presLayoutVars>
          <dgm:bulletEnabled val="1"/>
        </dgm:presLayoutVars>
      </dgm:prSet>
      <dgm:spPr/>
      <dgm:t>
        <a:bodyPr/>
        <a:lstStyle/>
        <a:p>
          <a:endParaRPr lang="en-US"/>
        </a:p>
      </dgm:t>
    </dgm:pt>
  </dgm:ptLst>
  <dgm:cxnLst>
    <dgm:cxn modelId="{9637C370-F61C-4AA0-A42F-7D0FEA505A7D}" srcId="{24EFAA24-65B0-4D7F-B7ED-75F3308450AB}" destId="{135C328A-10E9-47DA-A8C8-B74396FFCA13}" srcOrd="7" destOrd="0" parTransId="{7182363C-7C2E-4CFF-A588-5379DA0D1048}" sibTransId="{DE67DCC3-E546-480D-AC56-9DA7F3C6C6C0}"/>
    <dgm:cxn modelId="{995EA2C7-AE3B-46DA-9381-09E22FF80CC4}" type="presOf" srcId="{24EFAA24-65B0-4D7F-B7ED-75F3308450AB}" destId="{CF863F6E-D488-4C33-8BA0-AD201A4BBE55}" srcOrd="0" destOrd="0" presId="urn:microsoft.com/office/officeart/2005/8/layout/bProcess4"/>
    <dgm:cxn modelId="{F375DE7A-4402-42C1-AF0F-0B805444BA40}" srcId="{24EFAA24-65B0-4D7F-B7ED-75F3308450AB}" destId="{5BE5EB4E-7AE9-4B15-9919-1C19F81D063D}" srcOrd="2" destOrd="0" parTransId="{7F387443-3F31-4400-8CA5-8372B4D564CF}" sibTransId="{C479EE5B-3DFC-4BC8-B05E-FAFEEC854906}"/>
    <dgm:cxn modelId="{638545B9-E1C8-4E3E-9959-AF438DB393DF}" type="presOf" srcId="{A2661EB8-1DB4-4F0C-B2C4-625EB4B341B8}" destId="{E02EF38C-9048-4CC7-A938-3BAE7F4E7FDA}" srcOrd="0" destOrd="0" presId="urn:microsoft.com/office/officeart/2005/8/layout/bProcess4"/>
    <dgm:cxn modelId="{41F33110-4E7A-41AD-89EA-267555281DDE}" srcId="{24EFAA24-65B0-4D7F-B7ED-75F3308450AB}" destId="{17623F51-0B0D-4775-941B-1DAFA36BF9FD}" srcOrd="4" destOrd="0" parTransId="{6388F86E-6994-495E-B3BE-4150DEE2A034}" sibTransId="{B74F4FAD-F8C2-4732-B0FA-38E37C767973}"/>
    <dgm:cxn modelId="{6CB79BDA-250D-424B-8D6F-1973A01679BF}" type="presOf" srcId="{C669C1B2-3C21-409B-80A3-4E8AA6D68EEF}" destId="{D5BACAF9-53CE-436B-BA31-023F4D8646FE}" srcOrd="0" destOrd="0" presId="urn:microsoft.com/office/officeart/2005/8/layout/bProcess4"/>
    <dgm:cxn modelId="{E96D90CF-7F03-427A-BB57-40DB6379E873}" srcId="{24EFAA24-65B0-4D7F-B7ED-75F3308450AB}" destId="{DA5F8B5A-A949-43B7-8199-107AE6D07988}" srcOrd="1" destOrd="0" parTransId="{988E594E-FD13-49E5-92DE-8E3B4E84BF1B}" sibTransId="{3A98FA62-8BB8-47A6-9DC4-DCF922D0DAB4}"/>
    <dgm:cxn modelId="{0823D30E-CFBB-403E-A05E-E664923F1332}" type="presOf" srcId="{AF1EBD6F-38A0-477D-AD2F-EDAB109ECA15}" destId="{4610C8D7-A830-4619-832E-B059FF4AA1B4}" srcOrd="0" destOrd="0" presId="urn:microsoft.com/office/officeart/2005/8/layout/bProcess4"/>
    <dgm:cxn modelId="{343BDA44-375F-4FD8-9352-C3C138D93B44}" type="presOf" srcId="{135C328A-10E9-47DA-A8C8-B74396FFCA13}" destId="{FDB9B16B-0778-497E-B8F4-734D7F6F88FB}" srcOrd="0" destOrd="0" presId="urn:microsoft.com/office/officeart/2005/8/layout/bProcess4"/>
    <dgm:cxn modelId="{2161285D-3A8B-45E8-8F15-DA27BA3EABCF}" srcId="{24EFAA24-65B0-4D7F-B7ED-75F3308450AB}" destId="{83E411F7-52D3-4B49-B9AD-776428536EB3}" srcOrd="5" destOrd="0" parTransId="{11994CE4-689D-404E-8690-C5781E995E33}" sibTransId="{AF1EBD6F-38A0-477D-AD2F-EDAB109ECA15}"/>
    <dgm:cxn modelId="{14383DCD-4CAB-4DAF-A229-3D20F60F7E66}" type="presOf" srcId="{97DF4F53-6989-4967-9362-C7488BFC9B71}" destId="{1AC4B04F-4E4F-473D-9416-2455F0D9C9C3}" srcOrd="0" destOrd="0" presId="urn:microsoft.com/office/officeart/2005/8/layout/bProcess4"/>
    <dgm:cxn modelId="{B565ABB7-59B3-4E90-90B6-73D0505F1759}" type="presOf" srcId="{DE67DCC3-E546-480D-AC56-9DA7F3C6C6C0}" destId="{31391B91-0CFD-4DF0-A2D7-5313EA5B6710}" srcOrd="0" destOrd="0" presId="urn:microsoft.com/office/officeart/2005/8/layout/bProcess4"/>
    <dgm:cxn modelId="{3A10C597-84CA-473B-BB39-66A954B8A417}" srcId="{24EFAA24-65B0-4D7F-B7ED-75F3308450AB}" destId="{943C1BBA-C575-47C7-9E8C-EB02C2FD883F}" srcOrd="3" destOrd="0" parTransId="{C9E1DA80-84B1-4D91-B07B-CE6B0B28B9AE}" sibTransId="{A2661EB8-1DB4-4F0C-B2C4-625EB4B341B8}"/>
    <dgm:cxn modelId="{2DCA7923-C5A0-428D-A916-81D42A18B1F7}" srcId="{24EFAA24-65B0-4D7F-B7ED-75F3308450AB}" destId="{BE9AA22B-CF54-4538-ACAD-C6A666644A1D}" srcOrd="8" destOrd="0" parTransId="{9835A3BA-9527-4076-B13C-652A9AA0905F}" sibTransId="{DCE1F098-ED69-49F0-82C2-67E76564EC6E}"/>
    <dgm:cxn modelId="{964B3AAB-AFF9-46CA-9C42-18E14B4F2574}" type="presOf" srcId="{3A98FA62-8BB8-47A6-9DC4-DCF922D0DAB4}" destId="{CED0BD29-5C0D-4349-B0BD-4966EB717AA3}" srcOrd="0" destOrd="0" presId="urn:microsoft.com/office/officeart/2005/8/layout/bProcess4"/>
    <dgm:cxn modelId="{BFF42ACD-BF63-4A63-B64B-852BB475BB47}" type="presOf" srcId="{83E411F7-52D3-4B49-B9AD-776428536EB3}" destId="{C65360B0-B09D-44FA-83F1-7CCA7D6F05C8}" srcOrd="0" destOrd="0" presId="urn:microsoft.com/office/officeart/2005/8/layout/bProcess4"/>
    <dgm:cxn modelId="{7DAF8E97-57CF-4590-84BB-8F06FFF05FC0}" type="presOf" srcId="{BE9AA22B-CF54-4538-ACAD-C6A666644A1D}" destId="{6FEDD826-34C2-44DC-AEAE-0B432F376C16}" srcOrd="0" destOrd="0" presId="urn:microsoft.com/office/officeart/2005/8/layout/bProcess4"/>
    <dgm:cxn modelId="{A7CF6478-32A7-460C-9643-C68210AF6D53}" type="presOf" srcId="{8024B188-D9A3-4C30-8C24-01BAA8F76212}" destId="{2D470BEA-3274-4C4B-BB17-3C1F8A03F090}" srcOrd="0" destOrd="0" presId="urn:microsoft.com/office/officeart/2005/8/layout/bProcess4"/>
    <dgm:cxn modelId="{D9F9A116-546F-498E-8147-B3778A18A47C}" srcId="{24EFAA24-65B0-4D7F-B7ED-75F3308450AB}" destId="{8024B188-D9A3-4C30-8C24-01BAA8F76212}" srcOrd="6" destOrd="0" parTransId="{48581F88-4F2F-4671-B11B-0BE096C67F5E}" sibTransId="{52CFDA2E-B3E5-4F9E-9CBE-29B1144020DE}"/>
    <dgm:cxn modelId="{9219EE70-A344-46EB-A2E5-8F4C6005E2DF}" type="presOf" srcId="{5BE5EB4E-7AE9-4B15-9919-1C19F81D063D}" destId="{B63B8043-7D82-4197-A203-DB7B92308E4B}" srcOrd="0" destOrd="0" presId="urn:microsoft.com/office/officeart/2005/8/layout/bProcess4"/>
    <dgm:cxn modelId="{968139CD-491C-45AC-8B6C-0B823A26A78D}" type="presOf" srcId="{DA5F8B5A-A949-43B7-8199-107AE6D07988}" destId="{D17FFD6A-0E19-43B0-9AD7-C00A17B7E6B4}" srcOrd="0" destOrd="0" presId="urn:microsoft.com/office/officeart/2005/8/layout/bProcess4"/>
    <dgm:cxn modelId="{1F6D57C5-20A3-4F5E-9ECA-F05764FBB36A}" srcId="{24EFAA24-65B0-4D7F-B7ED-75F3308450AB}" destId="{97DF4F53-6989-4967-9362-C7488BFC9B71}" srcOrd="9" destOrd="0" parTransId="{66C43F4E-5F38-41E1-8B64-C60F21F4A2BB}" sibTransId="{A6824A64-38F8-4664-8361-C70061917A88}"/>
    <dgm:cxn modelId="{3B4A612C-E77A-4108-913C-A4CC11F2FEDC}" type="presOf" srcId="{17623F51-0B0D-4775-941B-1DAFA36BF9FD}" destId="{CB342927-B115-465B-905F-67A61414B064}" srcOrd="0" destOrd="0" presId="urn:microsoft.com/office/officeart/2005/8/layout/bProcess4"/>
    <dgm:cxn modelId="{255D8C33-FA22-4A67-B12E-04B8DC566567}" type="presOf" srcId="{DCE1F098-ED69-49F0-82C2-67E76564EC6E}" destId="{4332D7CE-1CBB-4179-99F5-B1D8F569AF96}" srcOrd="0" destOrd="0" presId="urn:microsoft.com/office/officeart/2005/8/layout/bProcess4"/>
    <dgm:cxn modelId="{DC2F3553-27C1-406E-AE33-0E741BBE4A93}" type="presOf" srcId="{943C1BBA-C575-47C7-9E8C-EB02C2FD883F}" destId="{49B9B6DD-EF7B-42FE-8400-80A4590FC5F5}" srcOrd="0" destOrd="0" presId="urn:microsoft.com/office/officeart/2005/8/layout/bProcess4"/>
    <dgm:cxn modelId="{C5309860-7303-4CCA-A726-38C3108BE7F6}" type="presOf" srcId="{C479EE5B-3DFC-4BC8-B05E-FAFEEC854906}" destId="{26BF24CF-30D7-4C64-A5D0-07984B478E83}" srcOrd="0" destOrd="0" presId="urn:microsoft.com/office/officeart/2005/8/layout/bProcess4"/>
    <dgm:cxn modelId="{4E8CCED0-4B92-44D1-9948-E73400053EAF}" type="presOf" srcId="{52CFDA2E-B3E5-4F9E-9CBE-29B1144020DE}" destId="{8A97E073-F132-49B0-B1BB-03FB223A3FB4}" srcOrd="0" destOrd="0" presId="urn:microsoft.com/office/officeart/2005/8/layout/bProcess4"/>
    <dgm:cxn modelId="{CA8E825A-DDE8-4712-805A-235136DCB71F}" type="presOf" srcId="{B74F4FAD-F8C2-4732-B0FA-38E37C767973}" destId="{54BD72CC-4E55-44FD-A7C0-6B3C386A6C1C}" srcOrd="0" destOrd="0" presId="urn:microsoft.com/office/officeart/2005/8/layout/bProcess4"/>
    <dgm:cxn modelId="{1F0836E2-AAD9-4CCF-B033-642CC3027502}" srcId="{24EFAA24-65B0-4D7F-B7ED-75F3308450AB}" destId="{C669C1B2-3C21-409B-80A3-4E8AA6D68EEF}" srcOrd="0" destOrd="0" parTransId="{9A706D42-0FC8-4619-8DB9-E898B2CABE27}" sibTransId="{2C2318FF-6995-482A-B8E6-1EB7A7E36A2C}"/>
    <dgm:cxn modelId="{7528045D-833A-464C-ACE3-2870957E518D}" type="presOf" srcId="{2C2318FF-6995-482A-B8E6-1EB7A7E36A2C}" destId="{C7449CED-C938-4D8D-AC11-E1745410A448}" srcOrd="0" destOrd="0" presId="urn:microsoft.com/office/officeart/2005/8/layout/bProcess4"/>
    <dgm:cxn modelId="{1680D3EA-9C7B-4A2D-8A68-DA274FC91A39}" type="presParOf" srcId="{CF863F6E-D488-4C33-8BA0-AD201A4BBE55}" destId="{C679EB5E-6378-49B6-A880-0A8E54A76B54}" srcOrd="0" destOrd="0" presId="urn:microsoft.com/office/officeart/2005/8/layout/bProcess4"/>
    <dgm:cxn modelId="{7A627948-BCB9-4D9C-A4CD-1AE4267AB976}" type="presParOf" srcId="{C679EB5E-6378-49B6-A880-0A8E54A76B54}" destId="{273A9A94-A945-4BC8-8DE8-302517FB8286}" srcOrd="0" destOrd="0" presId="urn:microsoft.com/office/officeart/2005/8/layout/bProcess4"/>
    <dgm:cxn modelId="{29787E75-C0C8-4C30-82F7-2C89352F6C26}" type="presParOf" srcId="{C679EB5E-6378-49B6-A880-0A8E54A76B54}" destId="{D5BACAF9-53CE-436B-BA31-023F4D8646FE}" srcOrd="1" destOrd="0" presId="urn:microsoft.com/office/officeart/2005/8/layout/bProcess4"/>
    <dgm:cxn modelId="{06740E05-B543-4ECA-9706-D132128542F1}" type="presParOf" srcId="{CF863F6E-D488-4C33-8BA0-AD201A4BBE55}" destId="{C7449CED-C938-4D8D-AC11-E1745410A448}" srcOrd="1" destOrd="0" presId="urn:microsoft.com/office/officeart/2005/8/layout/bProcess4"/>
    <dgm:cxn modelId="{B8B323A6-6005-41BF-A505-8C08E85D45B6}" type="presParOf" srcId="{CF863F6E-D488-4C33-8BA0-AD201A4BBE55}" destId="{6AE1A5D4-CF15-4003-8AED-D314EFEBDBEF}" srcOrd="2" destOrd="0" presId="urn:microsoft.com/office/officeart/2005/8/layout/bProcess4"/>
    <dgm:cxn modelId="{F05F3A7B-262D-45F6-98BE-FDDA70BEDEE6}" type="presParOf" srcId="{6AE1A5D4-CF15-4003-8AED-D314EFEBDBEF}" destId="{40FCE50A-E26C-4459-BB82-EF11A58068F5}" srcOrd="0" destOrd="0" presId="urn:microsoft.com/office/officeart/2005/8/layout/bProcess4"/>
    <dgm:cxn modelId="{D7B3AA3F-A303-4661-B18C-E204B38E1229}" type="presParOf" srcId="{6AE1A5D4-CF15-4003-8AED-D314EFEBDBEF}" destId="{D17FFD6A-0E19-43B0-9AD7-C00A17B7E6B4}" srcOrd="1" destOrd="0" presId="urn:microsoft.com/office/officeart/2005/8/layout/bProcess4"/>
    <dgm:cxn modelId="{135AFCE2-E362-4680-BD2F-A0D868EC1154}" type="presParOf" srcId="{CF863F6E-D488-4C33-8BA0-AD201A4BBE55}" destId="{CED0BD29-5C0D-4349-B0BD-4966EB717AA3}" srcOrd="3" destOrd="0" presId="urn:microsoft.com/office/officeart/2005/8/layout/bProcess4"/>
    <dgm:cxn modelId="{408E6633-B396-47C3-BEEA-8A5C90EF1F0A}" type="presParOf" srcId="{CF863F6E-D488-4C33-8BA0-AD201A4BBE55}" destId="{0CA01BBA-A529-45D5-898C-E1D1AD32E10E}" srcOrd="4" destOrd="0" presId="urn:microsoft.com/office/officeart/2005/8/layout/bProcess4"/>
    <dgm:cxn modelId="{5AC93D80-BE8B-4EBE-B238-FEA0A4152793}" type="presParOf" srcId="{0CA01BBA-A529-45D5-898C-E1D1AD32E10E}" destId="{6A645749-04DD-4212-8100-CE9DD71E579E}" srcOrd="0" destOrd="0" presId="urn:microsoft.com/office/officeart/2005/8/layout/bProcess4"/>
    <dgm:cxn modelId="{ECDEE5BE-F74B-4183-BB21-64AB6C8514BC}" type="presParOf" srcId="{0CA01BBA-A529-45D5-898C-E1D1AD32E10E}" destId="{B63B8043-7D82-4197-A203-DB7B92308E4B}" srcOrd="1" destOrd="0" presId="urn:microsoft.com/office/officeart/2005/8/layout/bProcess4"/>
    <dgm:cxn modelId="{8877179E-FFA3-4CFB-99C0-44B9C5D82235}" type="presParOf" srcId="{CF863F6E-D488-4C33-8BA0-AD201A4BBE55}" destId="{26BF24CF-30D7-4C64-A5D0-07984B478E83}" srcOrd="5" destOrd="0" presId="urn:microsoft.com/office/officeart/2005/8/layout/bProcess4"/>
    <dgm:cxn modelId="{C1F13AC4-AE74-405F-896B-F1CBC15D5CCD}" type="presParOf" srcId="{CF863F6E-D488-4C33-8BA0-AD201A4BBE55}" destId="{6D49093F-5924-458B-8ECE-C61E64ABCB8D}" srcOrd="6" destOrd="0" presId="urn:microsoft.com/office/officeart/2005/8/layout/bProcess4"/>
    <dgm:cxn modelId="{8D389A75-C628-41DC-A02B-8F735A9CBE88}" type="presParOf" srcId="{6D49093F-5924-458B-8ECE-C61E64ABCB8D}" destId="{42A3810C-160F-4713-8B88-62FB985F3616}" srcOrd="0" destOrd="0" presId="urn:microsoft.com/office/officeart/2005/8/layout/bProcess4"/>
    <dgm:cxn modelId="{9ECCC278-CBF6-4CAF-ABE3-CAEFBD6A3FD5}" type="presParOf" srcId="{6D49093F-5924-458B-8ECE-C61E64ABCB8D}" destId="{49B9B6DD-EF7B-42FE-8400-80A4590FC5F5}" srcOrd="1" destOrd="0" presId="urn:microsoft.com/office/officeart/2005/8/layout/bProcess4"/>
    <dgm:cxn modelId="{B670E366-9517-4CAA-B658-1BDAF22DB1FD}" type="presParOf" srcId="{CF863F6E-D488-4C33-8BA0-AD201A4BBE55}" destId="{E02EF38C-9048-4CC7-A938-3BAE7F4E7FDA}" srcOrd="7" destOrd="0" presId="urn:microsoft.com/office/officeart/2005/8/layout/bProcess4"/>
    <dgm:cxn modelId="{E742FFAD-4C4C-4EDF-8AB3-9EB5A09AD26C}" type="presParOf" srcId="{CF863F6E-D488-4C33-8BA0-AD201A4BBE55}" destId="{6C9E02AF-9B7A-46F3-907B-2CEC97BB0552}" srcOrd="8" destOrd="0" presId="urn:microsoft.com/office/officeart/2005/8/layout/bProcess4"/>
    <dgm:cxn modelId="{6A8DB066-A2DC-4A4B-9C05-7AC1D437E7C0}" type="presParOf" srcId="{6C9E02AF-9B7A-46F3-907B-2CEC97BB0552}" destId="{F8085C4C-0CAE-42BD-9A3E-C1EED9D4A5CB}" srcOrd="0" destOrd="0" presId="urn:microsoft.com/office/officeart/2005/8/layout/bProcess4"/>
    <dgm:cxn modelId="{9D0E81C9-6142-4356-8EFD-097C7A7AB882}" type="presParOf" srcId="{6C9E02AF-9B7A-46F3-907B-2CEC97BB0552}" destId="{CB342927-B115-465B-905F-67A61414B064}" srcOrd="1" destOrd="0" presId="urn:microsoft.com/office/officeart/2005/8/layout/bProcess4"/>
    <dgm:cxn modelId="{2B95CA4D-6012-412A-8D2B-6ABB9FB381A8}" type="presParOf" srcId="{CF863F6E-D488-4C33-8BA0-AD201A4BBE55}" destId="{54BD72CC-4E55-44FD-A7C0-6B3C386A6C1C}" srcOrd="9" destOrd="0" presId="urn:microsoft.com/office/officeart/2005/8/layout/bProcess4"/>
    <dgm:cxn modelId="{907B5FF4-E09F-484E-9B2E-4F732D92C48B}" type="presParOf" srcId="{CF863F6E-D488-4C33-8BA0-AD201A4BBE55}" destId="{C1A6E1F5-66CF-4A1F-8E2A-550DA825D5E6}" srcOrd="10" destOrd="0" presId="urn:microsoft.com/office/officeart/2005/8/layout/bProcess4"/>
    <dgm:cxn modelId="{567DD6AF-E29B-4C93-81EB-5C36BE0CACAB}" type="presParOf" srcId="{C1A6E1F5-66CF-4A1F-8E2A-550DA825D5E6}" destId="{B0C5618B-46DC-4F05-850A-DC6A9CC64363}" srcOrd="0" destOrd="0" presId="urn:microsoft.com/office/officeart/2005/8/layout/bProcess4"/>
    <dgm:cxn modelId="{36A1BF63-9938-4679-A954-B5B295380E45}" type="presParOf" srcId="{C1A6E1F5-66CF-4A1F-8E2A-550DA825D5E6}" destId="{C65360B0-B09D-44FA-83F1-7CCA7D6F05C8}" srcOrd="1" destOrd="0" presId="urn:microsoft.com/office/officeart/2005/8/layout/bProcess4"/>
    <dgm:cxn modelId="{AD0A23BD-DAF5-4E5B-98C4-08B5C98DC2F8}" type="presParOf" srcId="{CF863F6E-D488-4C33-8BA0-AD201A4BBE55}" destId="{4610C8D7-A830-4619-832E-B059FF4AA1B4}" srcOrd="11" destOrd="0" presId="urn:microsoft.com/office/officeart/2005/8/layout/bProcess4"/>
    <dgm:cxn modelId="{B101B832-AF3A-47CE-8DF7-C94BD829E3F0}" type="presParOf" srcId="{CF863F6E-D488-4C33-8BA0-AD201A4BBE55}" destId="{EB473431-C1B1-4D4A-A153-69C9A5E33DAE}" srcOrd="12" destOrd="0" presId="urn:microsoft.com/office/officeart/2005/8/layout/bProcess4"/>
    <dgm:cxn modelId="{FCF17AFD-66BC-4FE0-B437-B17BAD8D87D5}" type="presParOf" srcId="{EB473431-C1B1-4D4A-A153-69C9A5E33DAE}" destId="{4A4ADB70-5B88-482D-8BF9-297DD70E5DCB}" srcOrd="0" destOrd="0" presId="urn:microsoft.com/office/officeart/2005/8/layout/bProcess4"/>
    <dgm:cxn modelId="{372102C9-7260-4CFA-9722-60989BD4CBB8}" type="presParOf" srcId="{EB473431-C1B1-4D4A-A153-69C9A5E33DAE}" destId="{2D470BEA-3274-4C4B-BB17-3C1F8A03F090}" srcOrd="1" destOrd="0" presId="urn:microsoft.com/office/officeart/2005/8/layout/bProcess4"/>
    <dgm:cxn modelId="{969888B3-DED5-4E90-941E-637F699C7DD0}" type="presParOf" srcId="{CF863F6E-D488-4C33-8BA0-AD201A4BBE55}" destId="{8A97E073-F132-49B0-B1BB-03FB223A3FB4}" srcOrd="13" destOrd="0" presId="urn:microsoft.com/office/officeart/2005/8/layout/bProcess4"/>
    <dgm:cxn modelId="{8F902E5C-49A5-44EC-8C18-FBA3012CDD32}" type="presParOf" srcId="{CF863F6E-D488-4C33-8BA0-AD201A4BBE55}" destId="{07204E3C-BA02-485A-9686-4D5BE2D5CE82}" srcOrd="14" destOrd="0" presId="urn:microsoft.com/office/officeart/2005/8/layout/bProcess4"/>
    <dgm:cxn modelId="{9FCB3DE1-813C-434C-A0E0-326DC1699DF1}" type="presParOf" srcId="{07204E3C-BA02-485A-9686-4D5BE2D5CE82}" destId="{CA371DC5-DDA7-4667-B288-A73C3246168E}" srcOrd="0" destOrd="0" presId="urn:microsoft.com/office/officeart/2005/8/layout/bProcess4"/>
    <dgm:cxn modelId="{B729A72D-F230-4570-85E7-DB8BF189794C}" type="presParOf" srcId="{07204E3C-BA02-485A-9686-4D5BE2D5CE82}" destId="{FDB9B16B-0778-497E-B8F4-734D7F6F88FB}" srcOrd="1" destOrd="0" presId="urn:microsoft.com/office/officeart/2005/8/layout/bProcess4"/>
    <dgm:cxn modelId="{E7206558-7789-491E-87F1-4D8B59E7E371}" type="presParOf" srcId="{CF863F6E-D488-4C33-8BA0-AD201A4BBE55}" destId="{31391B91-0CFD-4DF0-A2D7-5313EA5B6710}" srcOrd="15" destOrd="0" presId="urn:microsoft.com/office/officeart/2005/8/layout/bProcess4"/>
    <dgm:cxn modelId="{1D11640A-88C3-4076-AF45-59FC458FAF63}" type="presParOf" srcId="{CF863F6E-D488-4C33-8BA0-AD201A4BBE55}" destId="{D4C32485-1BF7-4670-8880-63FA112F8396}" srcOrd="16" destOrd="0" presId="urn:microsoft.com/office/officeart/2005/8/layout/bProcess4"/>
    <dgm:cxn modelId="{CA33E97F-3F01-493F-8D23-62C3D12AC08D}" type="presParOf" srcId="{D4C32485-1BF7-4670-8880-63FA112F8396}" destId="{99AACC4C-015F-472C-94FE-2D857DC72F62}" srcOrd="0" destOrd="0" presId="urn:microsoft.com/office/officeart/2005/8/layout/bProcess4"/>
    <dgm:cxn modelId="{DFE94C68-52E1-4696-BD83-ECE3CFDE84CB}" type="presParOf" srcId="{D4C32485-1BF7-4670-8880-63FA112F8396}" destId="{6FEDD826-34C2-44DC-AEAE-0B432F376C16}" srcOrd="1" destOrd="0" presId="urn:microsoft.com/office/officeart/2005/8/layout/bProcess4"/>
    <dgm:cxn modelId="{4AB95563-A799-413A-A7FF-94D3960E5AB5}" type="presParOf" srcId="{CF863F6E-D488-4C33-8BA0-AD201A4BBE55}" destId="{4332D7CE-1CBB-4179-99F5-B1D8F569AF96}" srcOrd="17" destOrd="0" presId="urn:microsoft.com/office/officeart/2005/8/layout/bProcess4"/>
    <dgm:cxn modelId="{BBA7EC6C-8863-4BE2-A076-459BB5AF9E4C}" type="presParOf" srcId="{CF863F6E-D488-4C33-8BA0-AD201A4BBE55}" destId="{7437C575-730B-4D5C-BBD7-7C6C2D332CF5}" srcOrd="18" destOrd="0" presId="urn:microsoft.com/office/officeart/2005/8/layout/bProcess4"/>
    <dgm:cxn modelId="{1447C2AE-60CA-4DFF-895C-420669E0273D}" type="presParOf" srcId="{7437C575-730B-4D5C-BBD7-7C6C2D332CF5}" destId="{58B22455-12AA-4A46-A368-42E08D716D2A}" srcOrd="0" destOrd="0" presId="urn:microsoft.com/office/officeart/2005/8/layout/bProcess4"/>
    <dgm:cxn modelId="{15C5F300-A9BA-43A9-B003-F8EF82BE8BFE}" type="presParOf" srcId="{7437C575-730B-4D5C-BBD7-7C6C2D332CF5}" destId="{1AC4B04F-4E4F-473D-9416-2455F0D9C9C3}"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B063A73-91EE-4632-8C26-BF0DC0F4E404}" type="doc">
      <dgm:prSet loTypeId="urn:microsoft.com/office/officeart/2005/8/layout/hierarchy3" loCatId="list" qsTypeId="urn:microsoft.com/office/officeart/2005/8/quickstyle/simple1" qsCatId="simple" csTypeId="urn:microsoft.com/office/officeart/2005/8/colors/colorful3" csCatId="colorful" phldr="1"/>
      <dgm:spPr/>
    </dgm:pt>
    <dgm:pt modelId="{D806AF1E-1DF2-4E34-AA6B-B1C6A6AAC809}">
      <dgm:prSet phldrT="[Text]"/>
      <dgm:spPr>
        <a:solidFill>
          <a:schemeClr val="accent3">
            <a:lumMod val="60000"/>
            <a:lumOff val="40000"/>
          </a:schemeClr>
        </a:solidFill>
      </dgm:spPr>
      <dgm:t>
        <a:bodyPr/>
        <a:lstStyle/>
        <a:p>
          <a:r>
            <a:rPr lang="en-US" dirty="0" smtClean="0">
              <a:solidFill>
                <a:schemeClr val="tx1"/>
              </a:solidFill>
              <a:latin typeface="Chivo Light" panose="020B0604020202020204" charset="0"/>
            </a:rPr>
            <a:t>Some foods are not easily identified as grain-based dessert </a:t>
          </a:r>
          <a:endParaRPr lang="en-US" dirty="0">
            <a:solidFill>
              <a:schemeClr val="tx1"/>
            </a:solidFill>
            <a:latin typeface="Chivo Light" panose="020B0604020202020204" charset="0"/>
          </a:endParaRPr>
        </a:p>
      </dgm:t>
    </dgm:pt>
    <dgm:pt modelId="{9ECBA981-EA99-47D2-8C15-C8F7A1089302}" type="parTrans" cxnId="{ED630972-E514-4368-A3B6-C0CF6FD5ABDC}">
      <dgm:prSet/>
      <dgm:spPr/>
      <dgm:t>
        <a:bodyPr/>
        <a:lstStyle/>
        <a:p>
          <a:endParaRPr lang="en-US"/>
        </a:p>
      </dgm:t>
    </dgm:pt>
    <dgm:pt modelId="{E88FD466-968A-4354-95D2-A1273FB3A22D}" type="sibTrans" cxnId="{ED630972-E514-4368-A3B6-C0CF6FD5ABDC}">
      <dgm:prSet/>
      <dgm:spPr/>
      <dgm:t>
        <a:bodyPr/>
        <a:lstStyle/>
        <a:p>
          <a:endParaRPr lang="en-US"/>
        </a:p>
      </dgm:t>
    </dgm:pt>
    <dgm:pt modelId="{FBE6A5B4-CF8D-482D-8C4E-0EB9C9DEBBE0}">
      <dgm:prSet/>
      <dgm:spPr/>
      <dgm:t>
        <a:bodyPr/>
        <a:lstStyle/>
        <a:p>
          <a:r>
            <a:rPr lang="en-US" dirty="0" smtClean="0">
              <a:solidFill>
                <a:schemeClr val="tx1"/>
              </a:solidFill>
              <a:latin typeface="Chivo Light" panose="020B0604020202020204" charset="0"/>
            </a:rPr>
            <a:t>i.e., a cookie is labeled “breakfast round”</a:t>
          </a:r>
          <a:endParaRPr lang="en-US" dirty="0">
            <a:solidFill>
              <a:schemeClr val="tx1"/>
            </a:solidFill>
            <a:latin typeface="Chivo Light" panose="020B0604020202020204" charset="0"/>
          </a:endParaRPr>
        </a:p>
      </dgm:t>
    </dgm:pt>
    <dgm:pt modelId="{D5FBB1C4-C0C9-4A04-B683-721B659E4631}" type="parTrans" cxnId="{A26EA0D9-7906-4E66-AAF1-0DBA266B994A}">
      <dgm:prSet/>
      <dgm:spPr/>
      <dgm:t>
        <a:bodyPr/>
        <a:lstStyle/>
        <a:p>
          <a:endParaRPr lang="en-US"/>
        </a:p>
      </dgm:t>
    </dgm:pt>
    <dgm:pt modelId="{4F58D596-79BD-486E-810D-78ADB0E0DF75}" type="sibTrans" cxnId="{A26EA0D9-7906-4E66-AAF1-0DBA266B994A}">
      <dgm:prSet/>
      <dgm:spPr/>
      <dgm:t>
        <a:bodyPr/>
        <a:lstStyle/>
        <a:p>
          <a:endParaRPr lang="en-US"/>
        </a:p>
      </dgm:t>
    </dgm:pt>
    <dgm:pt modelId="{C520CCA5-C990-4DDD-B7BE-1DA5D00799FA}">
      <dgm:prSet/>
      <dgm:spPr>
        <a:solidFill>
          <a:schemeClr val="accent4">
            <a:lumMod val="60000"/>
            <a:lumOff val="40000"/>
          </a:schemeClr>
        </a:solidFill>
      </dgm:spPr>
      <dgm:t>
        <a:bodyPr/>
        <a:lstStyle/>
        <a:p>
          <a:r>
            <a:rPr lang="en-US" dirty="0" smtClean="0">
              <a:solidFill>
                <a:schemeClr val="tx1"/>
              </a:solidFill>
              <a:latin typeface="Chivo Light" panose="020B0604020202020204" charset="0"/>
            </a:rPr>
            <a:t>Ask the question: </a:t>
          </a:r>
          <a:endParaRPr lang="en-US" dirty="0">
            <a:solidFill>
              <a:schemeClr val="tx1"/>
            </a:solidFill>
            <a:latin typeface="Chivo Light" panose="020B0604020202020204" charset="0"/>
          </a:endParaRPr>
        </a:p>
      </dgm:t>
    </dgm:pt>
    <dgm:pt modelId="{917EDB0C-699F-4760-893A-BC5DB77E80CB}" type="parTrans" cxnId="{A8FF7161-AA3F-43F3-B12E-11B61444EC7A}">
      <dgm:prSet/>
      <dgm:spPr/>
      <dgm:t>
        <a:bodyPr/>
        <a:lstStyle/>
        <a:p>
          <a:endParaRPr lang="en-US"/>
        </a:p>
      </dgm:t>
    </dgm:pt>
    <dgm:pt modelId="{5D0835E6-762C-475E-819A-E49D8FC4B314}" type="sibTrans" cxnId="{A8FF7161-AA3F-43F3-B12E-11B61444EC7A}">
      <dgm:prSet/>
      <dgm:spPr/>
      <dgm:t>
        <a:bodyPr/>
        <a:lstStyle/>
        <a:p>
          <a:endParaRPr lang="en-US"/>
        </a:p>
      </dgm:t>
    </dgm:pt>
    <dgm:pt modelId="{535FE948-4E19-49CA-85D8-CD1047C237B8}">
      <dgm:prSet/>
      <dgm:spPr/>
      <dgm:t>
        <a:bodyPr/>
        <a:lstStyle/>
        <a:p>
          <a:r>
            <a:rPr lang="en-US" dirty="0" smtClean="0">
              <a:solidFill>
                <a:schemeClr val="tx1"/>
              </a:solidFill>
              <a:latin typeface="Chivo Light" panose="020B0604020202020204" charset="0"/>
            </a:rPr>
            <a:t>Is this food thought of as a dessert? </a:t>
          </a:r>
          <a:endParaRPr lang="en-US" dirty="0">
            <a:solidFill>
              <a:schemeClr val="tx1"/>
            </a:solidFill>
            <a:latin typeface="Chivo Light" panose="020B0604020202020204" charset="0"/>
          </a:endParaRPr>
        </a:p>
      </dgm:t>
    </dgm:pt>
    <dgm:pt modelId="{1235E2A3-25CC-4C4F-A7B3-7C6D596893E2}" type="parTrans" cxnId="{D309CE11-2BD0-4916-9746-FE93EBBD1018}">
      <dgm:prSet/>
      <dgm:spPr/>
      <dgm:t>
        <a:bodyPr/>
        <a:lstStyle/>
        <a:p>
          <a:endParaRPr lang="en-US"/>
        </a:p>
      </dgm:t>
    </dgm:pt>
    <dgm:pt modelId="{32C6D390-6E1D-424E-A228-2039C0C159E6}" type="sibTrans" cxnId="{D309CE11-2BD0-4916-9746-FE93EBBD1018}">
      <dgm:prSet/>
      <dgm:spPr/>
      <dgm:t>
        <a:bodyPr/>
        <a:lstStyle/>
        <a:p>
          <a:endParaRPr lang="en-US"/>
        </a:p>
      </dgm:t>
    </dgm:pt>
    <dgm:pt modelId="{3948A106-EB7A-4C7B-9BFA-14C19A337D7E}" type="pres">
      <dgm:prSet presAssocID="{1B063A73-91EE-4632-8C26-BF0DC0F4E404}" presName="diagram" presStyleCnt="0">
        <dgm:presLayoutVars>
          <dgm:chPref val="1"/>
          <dgm:dir/>
          <dgm:animOne val="branch"/>
          <dgm:animLvl val="lvl"/>
          <dgm:resizeHandles/>
        </dgm:presLayoutVars>
      </dgm:prSet>
      <dgm:spPr/>
    </dgm:pt>
    <dgm:pt modelId="{BCD118F6-567D-4E7F-BED0-B2805EA35516}" type="pres">
      <dgm:prSet presAssocID="{D806AF1E-1DF2-4E34-AA6B-B1C6A6AAC809}" presName="root" presStyleCnt="0"/>
      <dgm:spPr/>
    </dgm:pt>
    <dgm:pt modelId="{5E8CF6DD-214E-440F-AC84-2333AAC5361B}" type="pres">
      <dgm:prSet presAssocID="{D806AF1E-1DF2-4E34-AA6B-B1C6A6AAC809}" presName="rootComposite" presStyleCnt="0"/>
      <dgm:spPr/>
    </dgm:pt>
    <dgm:pt modelId="{3AD6F952-08BE-49A7-AF57-DE9EB0437C4D}" type="pres">
      <dgm:prSet presAssocID="{D806AF1E-1DF2-4E34-AA6B-B1C6A6AAC809}" presName="rootText" presStyleLbl="node1" presStyleIdx="0" presStyleCnt="2"/>
      <dgm:spPr/>
      <dgm:t>
        <a:bodyPr/>
        <a:lstStyle/>
        <a:p>
          <a:endParaRPr lang="en-US"/>
        </a:p>
      </dgm:t>
    </dgm:pt>
    <dgm:pt modelId="{99D8CDDB-892E-47B9-90A2-FE7C02BD687A}" type="pres">
      <dgm:prSet presAssocID="{D806AF1E-1DF2-4E34-AA6B-B1C6A6AAC809}" presName="rootConnector" presStyleLbl="node1" presStyleIdx="0" presStyleCnt="2"/>
      <dgm:spPr/>
      <dgm:t>
        <a:bodyPr/>
        <a:lstStyle/>
        <a:p>
          <a:endParaRPr lang="en-US"/>
        </a:p>
      </dgm:t>
    </dgm:pt>
    <dgm:pt modelId="{E9733DA1-6BE8-48C3-B9B2-055F90508342}" type="pres">
      <dgm:prSet presAssocID="{D806AF1E-1DF2-4E34-AA6B-B1C6A6AAC809}" presName="childShape" presStyleCnt="0"/>
      <dgm:spPr/>
    </dgm:pt>
    <dgm:pt modelId="{716BDA3B-8D8B-4C4A-9FC1-794B445C03E3}" type="pres">
      <dgm:prSet presAssocID="{D5FBB1C4-C0C9-4A04-B683-721B659E4631}" presName="Name13" presStyleLbl="parChTrans1D2" presStyleIdx="0" presStyleCnt="2"/>
      <dgm:spPr/>
      <dgm:t>
        <a:bodyPr/>
        <a:lstStyle/>
        <a:p>
          <a:endParaRPr lang="en-US"/>
        </a:p>
      </dgm:t>
    </dgm:pt>
    <dgm:pt modelId="{4C6BBAD0-E15D-43C6-94B3-1F935E487F6F}" type="pres">
      <dgm:prSet presAssocID="{FBE6A5B4-CF8D-482D-8C4E-0EB9C9DEBBE0}" presName="childText" presStyleLbl="bgAcc1" presStyleIdx="0" presStyleCnt="2">
        <dgm:presLayoutVars>
          <dgm:bulletEnabled val="1"/>
        </dgm:presLayoutVars>
      </dgm:prSet>
      <dgm:spPr/>
      <dgm:t>
        <a:bodyPr/>
        <a:lstStyle/>
        <a:p>
          <a:endParaRPr lang="en-US"/>
        </a:p>
      </dgm:t>
    </dgm:pt>
    <dgm:pt modelId="{E40F9A24-F901-42C6-BB9D-9D564C7498C3}" type="pres">
      <dgm:prSet presAssocID="{C520CCA5-C990-4DDD-B7BE-1DA5D00799FA}" presName="root" presStyleCnt="0"/>
      <dgm:spPr/>
    </dgm:pt>
    <dgm:pt modelId="{740AA598-4975-461C-B779-CE40DBF73ECA}" type="pres">
      <dgm:prSet presAssocID="{C520CCA5-C990-4DDD-B7BE-1DA5D00799FA}" presName="rootComposite" presStyleCnt="0"/>
      <dgm:spPr/>
    </dgm:pt>
    <dgm:pt modelId="{C3E4F8BA-B356-46B9-BCC2-D28868859C9D}" type="pres">
      <dgm:prSet presAssocID="{C520CCA5-C990-4DDD-B7BE-1DA5D00799FA}" presName="rootText" presStyleLbl="node1" presStyleIdx="1" presStyleCnt="2"/>
      <dgm:spPr/>
      <dgm:t>
        <a:bodyPr/>
        <a:lstStyle/>
        <a:p>
          <a:endParaRPr lang="en-US"/>
        </a:p>
      </dgm:t>
    </dgm:pt>
    <dgm:pt modelId="{AA16D61E-3905-46BC-BEEC-3EB611732E0E}" type="pres">
      <dgm:prSet presAssocID="{C520CCA5-C990-4DDD-B7BE-1DA5D00799FA}" presName="rootConnector" presStyleLbl="node1" presStyleIdx="1" presStyleCnt="2"/>
      <dgm:spPr/>
      <dgm:t>
        <a:bodyPr/>
        <a:lstStyle/>
        <a:p>
          <a:endParaRPr lang="en-US"/>
        </a:p>
      </dgm:t>
    </dgm:pt>
    <dgm:pt modelId="{4A0811CC-E6D7-4D46-8183-01F32739EBF4}" type="pres">
      <dgm:prSet presAssocID="{C520CCA5-C990-4DDD-B7BE-1DA5D00799FA}" presName="childShape" presStyleCnt="0"/>
      <dgm:spPr/>
    </dgm:pt>
    <dgm:pt modelId="{7ED66C1C-AF05-473B-98ED-FFB1EE4A7C1A}" type="pres">
      <dgm:prSet presAssocID="{1235E2A3-25CC-4C4F-A7B3-7C6D596893E2}" presName="Name13" presStyleLbl="parChTrans1D2" presStyleIdx="1" presStyleCnt="2"/>
      <dgm:spPr/>
      <dgm:t>
        <a:bodyPr/>
        <a:lstStyle/>
        <a:p>
          <a:endParaRPr lang="en-US"/>
        </a:p>
      </dgm:t>
    </dgm:pt>
    <dgm:pt modelId="{6CDC6E6B-8C93-4637-9DE6-A8C76C47D611}" type="pres">
      <dgm:prSet presAssocID="{535FE948-4E19-49CA-85D8-CD1047C237B8}" presName="childText" presStyleLbl="bgAcc1" presStyleIdx="1" presStyleCnt="2">
        <dgm:presLayoutVars>
          <dgm:bulletEnabled val="1"/>
        </dgm:presLayoutVars>
      </dgm:prSet>
      <dgm:spPr/>
      <dgm:t>
        <a:bodyPr/>
        <a:lstStyle/>
        <a:p>
          <a:endParaRPr lang="en-US"/>
        </a:p>
      </dgm:t>
    </dgm:pt>
  </dgm:ptLst>
  <dgm:cxnLst>
    <dgm:cxn modelId="{E46EA930-5D7B-4A0D-A277-C7A08EE9B53D}" type="presOf" srcId="{1235E2A3-25CC-4C4F-A7B3-7C6D596893E2}" destId="{7ED66C1C-AF05-473B-98ED-FFB1EE4A7C1A}" srcOrd="0" destOrd="0" presId="urn:microsoft.com/office/officeart/2005/8/layout/hierarchy3"/>
    <dgm:cxn modelId="{AFBB6B09-F74D-4665-96E9-EA06C900FE51}" type="presOf" srcId="{FBE6A5B4-CF8D-482D-8C4E-0EB9C9DEBBE0}" destId="{4C6BBAD0-E15D-43C6-94B3-1F935E487F6F}" srcOrd="0" destOrd="0" presId="urn:microsoft.com/office/officeart/2005/8/layout/hierarchy3"/>
    <dgm:cxn modelId="{4C4C1B6A-D9C4-4078-B8FD-F629E04E1427}" type="presOf" srcId="{C520CCA5-C990-4DDD-B7BE-1DA5D00799FA}" destId="{C3E4F8BA-B356-46B9-BCC2-D28868859C9D}" srcOrd="0" destOrd="0" presId="urn:microsoft.com/office/officeart/2005/8/layout/hierarchy3"/>
    <dgm:cxn modelId="{B9BA252C-0F87-4291-B950-9466793ADC12}" type="presOf" srcId="{D806AF1E-1DF2-4E34-AA6B-B1C6A6AAC809}" destId="{99D8CDDB-892E-47B9-90A2-FE7C02BD687A}" srcOrd="1" destOrd="0" presId="urn:microsoft.com/office/officeart/2005/8/layout/hierarchy3"/>
    <dgm:cxn modelId="{BB247862-9943-4E54-9428-DF0D6EAA807B}" type="presOf" srcId="{D5FBB1C4-C0C9-4A04-B683-721B659E4631}" destId="{716BDA3B-8D8B-4C4A-9FC1-794B445C03E3}" srcOrd="0" destOrd="0" presId="urn:microsoft.com/office/officeart/2005/8/layout/hierarchy3"/>
    <dgm:cxn modelId="{D9D91EA8-211F-46AD-90CA-2BFBFADA0F35}" type="presOf" srcId="{535FE948-4E19-49CA-85D8-CD1047C237B8}" destId="{6CDC6E6B-8C93-4637-9DE6-A8C76C47D611}" srcOrd="0" destOrd="0" presId="urn:microsoft.com/office/officeart/2005/8/layout/hierarchy3"/>
    <dgm:cxn modelId="{ED630972-E514-4368-A3B6-C0CF6FD5ABDC}" srcId="{1B063A73-91EE-4632-8C26-BF0DC0F4E404}" destId="{D806AF1E-1DF2-4E34-AA6B-B1C6A6AAC809}" srcOrd="0" destOrd="0" parTransId="{9ECBA981-EA99-47D2-8C15-C8F7A1089302}" sibTransId="{E88FD466-968A-4354-95D2-A1273FB3A22D}"/>
    <dgm:cxn modelId="{BA4ECA5A-6C96-4893-A9BD-49A6E4C7D0CB}" type="presOf" srcId="{1B063A73-91EE-4632-8C26-BF0DC0F4E404}" destId="{3948A106-EB7A-4C7B-9BFA-14C19A337D7E}" srcOrd="0" destOrd="0" presId="urn:microsoft.com/office/officeart/2005/8/layout/hierarchy3"/>
    <dgm:cxn modelId="{AA33F6F4-3EA0-4313-9171-2F279DA385B0}" type="presOf" srcId="{C520CCA5-C990-4DDD-B7BE-1DA5D00799FA}" destId="{AA16D61E-3905-46BC-BEEC-3EB611732E0E}" srcOrd="1" destOrd="0" presId="urn:microsoft.com/office/officeart/2005/8/layout/hierarchy3"/>
    <dgm:cxn modelId="{D309CE11-2BD0-4916-9746-FE93EBBD1018}" srcId="{C520CCA5-C990-4DDD-B7BE-1DA5D00799FA}" destId="{535FE948-4E19-49CA-85D8-CD1047C237B8}" srcOrd="0" destOrd="0" parTransId="{1235E2A3-25CC-4C4F-A7B3-7C6D596893E2}" sibTransId="{32C6D390-6E1D-424E-A228-2039C0C159E6}"/>
    <dgm:cxn modelId="{A8FF7161-AA3F-43F3-B12E-11B61444EC7A}" srcId="{1B063A73-91EE-4632-8C26-BF0DC0F4E404}" destId="{C520CCA5-C990-4DDD-B7BE-1DA5D00799FA}" srcOrd="1" destOrd="0" parTransId="{917EDB0C-699F-4760-893A-BC5DB77E80CB}" sibTransId="{5D0835E6-762C-475E-819A-E49D8FC4B314}"/>
    <dgm:cxn modelId="{CB742E9B-388A-4D52-BDE5-646ADD99F362}" type="presOf" srcId="{D806AF1E-1DF2-4E34-AA6B-B1C6A6AAC809}" destId="{3AD6F952-08BE-49A7-AF57-DE9EB0437C4D}" srcOrd="0" destOrd="0" presId="urn:microsoft.com/office/officeart/2005/8/layout/hierarchy3"/>
    <dgm:cxn modelId="{A26EA0D9-7906-4E66-AAF1-0DBA266B994A}" srcId="{D806AF1E-1DF2-4E34-AA6B-B1C6A6AAC809}" destId="{FBE6A5B4-CF8D-482D-8C4E-0EB9C9DEBBE0}" srcOrd="0" destOrd="0" parTransId="{D5FBB1C4-C0C9-4A04-B683-721B659E4631}" sibTransId="{4F58D596-79BD-486E-810D-78ADB0E0DF75}"/>
    <dgm:cxn modelId="{56077A2B-03C3-4790-8D5D-0FA73057F2C0}" type="presParOf" srcId="{3948A106-EB7A-4C7B-9BFA-14C19A337D7E}" destId="{BCD118F6-567D-4E7F-BED0-B2805EA35516}" srcOrd="0" destOrd="0" presId="urn:microsoft.com/office/officeart/2005/8/layout/hierarchy3"/>
    <dgm:cxn modelId="{2498448F-986F-404D-BC23-DEC2800CAB93}" type="presParOf" srcId="{BCD118F6-567D-4E7F-BED0-B2805EA35516}" destId="{5E8CF6DD-214E-440F-AC84-2333AAC5361B}" srcOrd="0" destOrd="0" presId="urn:microsoft.com/office/officeart/2005/8/layout/hierarchy3"/>
    <dgm:cxn modelId="{EC53B3DC-3B25-46D5-8505-3946CA94D91B}" type="presParOf" srcId="{5E8CF6DD-214E-440F-AC84-2333AAC5361B}" destId="{3AD6F952-08BE-49A7-AF57-DE9EB0437C4D}" srcOrd="0" destOrd="0" presId="urn:microsoft.com/office/officeart/2005/8/layout/hierarchy3"/>
    <dgm:cxn modelId="{0746D7A5-45C9-4D09-B635-F820A2EC522F}" type="presParOf" srcId="{5E8CF6DD-214E-440F-AC84-2333AAC5361B}" destId="{99D8CDDB-892E-47B9-90A2-FE7C02BD687A}" srcOrd="1" destOrd="0" presId="urn:microsoft.com/office/officeart/2005/8/layout/hierarchy3"/>
    <dgm:cxn modelId="{FF148F7A-BAEA-4C48-B3AA-4B42DC964D43}" type="presParOf" srcId="{BCD118F6-567D-4E7F-BED0-B2805EA35516}" destId="{E9733DA1-6BE8-48C3-B9B2-055F90508342}" srcOrd="1" destOrd="0" presId="urn:microsoft.com/office/officeart/2005/8/layout/hierarchy3"/>
    <dgm:cxn modelId="{0E1B9771-E44C-4A18-94C5-A51D295B577F}" type="presParOf" srcId="{E9733DA1-6BE8-48C3-B9B2-055F90508342}" destId="{716BDA3B-8D8B-4C4A-9FC1-794B445C03E3}" srcOrd="0" destOrd="0" presId="urn:microsoft.com/office/officeart/2005/8/layout/hierarchy3"/>
    <dgm:cxn modelId="{2FF89A8A-8DFC-473E-B35E-260733FC8103}" type="presParOf" srcId="{E9733DA1-6BE8-48C3-B9B2-055F90508342}" destId="{4C6BBAD0-E15D-43C6-94B3-1F935E487F6F}" srcOrd="1" destOrd="0" presId="urn:microsoft.com/office/officeart/2005/8/layout/hierarchy3"/>
    <dgm:cxn modelId="{9560F7C1-F03F-415B-A416-A696DE2E5639}" type="presParOf" srcId="{3948A106-EB7A-4C7B-9BFA-14C19A337D7E}" destId="{E40F9A24-F901-42C6-BB9D-9D564C7498C3}" srcOrd="1" destOrd="0" presId="urn:microsoft.com/office/officeart/2005/8/layout/hierarchy3"/>
    <dgm:cxn modelId="{6B4FB38B-D4C5-42A3-8186-7DAD0EC94150}" type="presParOf" srcId="{E40F9A24-F901-42C6-BB9D-9D564C7498C3}" destId="{740AA598-4975-461C-B779-CE40DBF73ECA}" srcOrd="0" destOrd="0" presId="urn:microsoft.com/office/officeart/2005/8/layout/hierarchy3"/>
    <dgm:cxn modelId="{9926BB1F-C5DD-44D3-98BC-A41050E307D2}" type="presParOf" srcId="{740AA598-4975-461C-B779-CE40DBF73ECA}" destId="{C3E4F8BA-B356-46B9-BCC2-D28868859C9D}" srcOrd="0" destOrd="0" presId="urn:microsoft.com/office/officeart/2005/8/layout/hierarchy3"/>
    <dgm:cxn modelId="{E860A3B8-9B0C-4817-8C2F-21B6CCF68313}" type="presParOf" srcId="{740AA598-4975-461C-B779-CE40DBF73ECA}" destId="{AA16D61E-3905-46BC-BEEC-3EB611732E0E}" srcOrd="1" destOrd="0" presId="urn:microsoft.com/office/officeart/2005/8/layout/hierarchy3"/>
    <dgm:cxn modelId="{944A8906-67DC-4679-A20A-1EEA1515FCF6}" type="presParOf" srcId="{E40F9A24-F901-42C6-BB9D-9D564C7498C3}" destId="{4A0811CC-E6D7-4D46-8183-01F32739EBF4}" srcOrd="1" destOrd="0" presId="urn:microsoft.com/office/officeart/2005/8/layout/hierarchy3"/>
    <dgm:cxn modelId="{542030D7-64E3-4991-A6C1-CF70971744CB}" type="presParOf" srcId="{4A0811CC-E6D7-4D46-8183-01F32739EBF4}" destId="{7ED66C1C-AF05-473B-98ED-FFB1EE4A7C1A}" srcOrd="0" destOrd="0" presId="urn:microsoft.com/office/officeart/2005/8/layout/hierarchy3"/>
    <dgm:cxn modelId="{E9B6C8A1-5F98-4FCB-9E56-361CA1262441}" type="presParOf" srcId="{4A0811CC-E6D7-4D46-8183-01F32739EBF4}" destId="{6CDC6E6B-8C93-4637-9DE6-A8C76C47D61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0250DE8B-D0D0-4215-9D66-60C742AD7F5C}" type="doc">
      <dgm:prSet loTypeId="urn:microsoft.com/office/officeart/2005/8/layout/venn1" loCatId="relationship" qsTypeId="urn:microsoft.com/office/officeart/2005/8/quickstyle/simple2" qsCatId="simple" csTypeId="urn:microsoft.com/office/officeart/2005/8/colors/colorful3" csCatId="colorful" phldr="1"/>
      <dgm:spPr/>
      <dgm:t>
        <a:bodyPr/>
        <a:lstStyle/>
        <a:p>
          <a:endParaRPr lang="en-US"/>
        </a:p>
      </dgm:t>
    </dgm:pt>
    <dgm:pt modelId="{F42E3687-743B-4645-806B-0BB0D0595383}">
      <dgm:prSet phldrT="[Text]" custT="1"/>
      <dgm:spPr/>
      <dgm:t>
        <a:bodyPr/>
        <a:lstStyle/>
        <a:p>
          <a:r>
            <a:rPr lang="en-US" sz="1800" dirty="0" smtClean="0">
              <a:solidFill>
                <a:schemeClr val="tx1"/>
              </a:solidFill>
              <a:latin typeface="Chivo Light" panose="020B0604020202020204" charset="0"/>
            </a:rPr>
            <a:t>Must be offered and made available throughout the day</a:t>
          </a:r>
          <a:endParaRPr lang="en-US" sz="1800" dirty="0">
            <a:solidFill>
              <a:schemeClr val="tx1"/>
            </a:solidFill>
            <a:latin typeface="Chivo Light" panose="020B0604020202020204" charset="0"/>
          </a:endParaRPr>
        </a:p>
      </dgm:t>
    </dgm:pt>
    <dgm:pt modelId="{63E2FACF-630C-4B73-BA52-6DC2C6BC679E}" type="parTrans" cxnId="{581D6442-C75C-487A-98E7-1524A436868D}">
      <dgm:prSet/>
      <dgm:spPr/>
      <dgm:t>
        <a:bodyPr/>
        <a:lstStyle/>
        <a:p>
          <a:endParaRPr lang="en-US"/>
        </a:p>
      </dgm:t>
    </dgm:pt>
    <dgm:pt modelId="{46E37B19-A671-44C8-B3CB-067798669269}" type="sibTrans" cxnId="{581D6442-C75C-487A-98E7-1524A436868D}">
      <dgm:prSet/>
      <dgm:spPr/>
      <dgm:t>
        <a:bodyPr/>
        <a:lstStyle/>
        <a:p>
          <a:endParaRPr lang="en-US"/>
        </a:p>
      </dgm:t>
    </dgm:pt>
    <dgm:pt modelId="{CF555118-B2CA-428A-9309-4B471EE12007}">
      <dgm:prSet custT="1"/>
      <dgm:spPr/>
      <dgm:t>
        <a:bodyPr/>
        <a:lstStyle/>
        <a:p>
          <a:r>
            <a:rPr lang="en-US" sz="1800" dirty="0" smtClean="0">
              <a:solidFill>
                <a:schemeClr val="tx1"/>
              </a:solidFill>
              <a:latin typeface="Chivo Light" panose="020B0604020202020204" charset="0"/>
            </a:rPr>
            <a:t>May not be served in place of milk </a:t>
          </a:r>
          <a:endParaRPr lang="en-US" sz="1800" dirty="0">
            <a:solidFill>
              <a:schemeClr val="tx1"/>
            </a:solidFill>
            <a:latin typeface="Chivo Light" panose="020B0604020202020204" charset="0"/>
          </a:endParaRPr>
        </a:p>
      </dgm:t>
    </dgm:pt>
    <dgm:pt modelId="{26FBE77C-A3AF-4A70-AD53-141AE0E52B09}" type="parTrans" cxnId="{45AE586E-7FD9-4B12-96B0-627009248050}">
      <dgm:prSet/>
      <dgm:spPr/>
      <dgm:t>
        <a:bodyPr/>
        <a:lstStyle/>
        <a:p>
          <a:endParaRPr lang="en-US"/>
        </a:p>
      </dgm:t>
    </dgm:pt>
    <dgm:pt modelId="{3CEC883C-43EF-42F0-8C72-432A58D7A5F7}" type="sibTrans" cxnId="{45AE586E-7FD9-4B12-96B0-627009248050}">
      <dgm:prSet/>
      <dgm:spPr/>
      <dgm:t>
        <a:bodyPr/>
        <a:lstStyle/>
        <a:p>
          <a:endParaRPr lang="en-US"/>
        </a:p>
      </dgm:t>
    </dgm:pt>
    <dgm:pt modelId="{9AA8CC49-7F8D-4817-B62E-BD3DABD4C228}">
      <dgm:prSet custT="1"/>
      <dgm:spPr/>
      <dgm:t>
        <a:bodyPr/>
        <a:lstStyle/>
        <a:p>
          <a:r>
            <a:rPr lang="en-US" sz="1800" dirty="0" smtClean="0">
              <a:solidFill>
                <a:schemeClr val="tx1"/>
              </a:solidFill>
              <a:latin typeface="Chivo Light" panose="020B0604020202020204" charset="0"/>
            </a:rPr>
            <a:t>May be offered alongside milk at meals or at snack </a:t>
          </a:r>
          <a:endParaRPr lang="en-US" sz="1800" dirty="0">
            <a:solidFill>
              <a:schemeClr val="tx1"/>
            </a:solidFill>
            <a:latin typeface="Chivo Light" panose="020B0604020202020204" charset="0"/>
          </a:endParaRPr>
        </a:p>
      </dgm:t>
    </dgm:pt>
    <dgm:pt modelId="{2F9E4725-4128-45D8-8CA3-3F10486AFCCC}" type="parTrans" cxnId="{D54345C1-2D31-4025-B025-187622759F3E}">
      <dgm:prSet/>
      <dgm:spPr/>
      <dgm:t>
        <a:bodyPr/>
        <a:lstStyle/>
        <a:p>
          <a:endParaRPr lang="en-US"/>
        </a:p>
      </dgm:t>
    </dgm:pt>
    <dgm:pt modelId="{44588A79-A2A8-4DB7-B06A-C88351145CD7}" type="sibTrans" cxnId="{D54345C1-2D31-4025-B025-187622759F3E}">
      <dgm:prSet/>
      <dgm:spPr/>
      <dgm:t>
        <a:bodyPr/>
        <a:lstStyle/>
        <a:p>
          <a:endParaRPr lang="en-US"/>
        </a:p>
      </dgm:t>
    </dgm:pt>
    <dgm:pt modelId="{44FA29BC-12CE-49EA-8FAB-AB33F0B7F006}" type="pres">
      <dgm:prSet presAssocID="{0250DE8B-D0D0-4215-9D66-60C742AD7F5C}" presName="compositeShape" presStyleCnt="0">
        <dgm:presLayoutVars>
          <dgm:chMax val="7"/>
          <dgm:dir/>
          <dgm:resizeHandles val="exact"/>
        </dgm:presLayoutVars>
      </dgm:prSet>
      <dgm:spPr/>
      <dgm:t>
        <a:bodyPr/>
        <a:lstStyle/>
        <a:p>
          <a:endParaRPr lang="en-US"/>
        </a:p>
      </dgm:t>
    </dgm:pt>
    <dgm:pt modelId="{F6BA4E9A-EC54-455A-ACB5-63C51B5533E9}" type="pres">
      <dgm:prSet presAssocID="{F42E3687-743B-4645-806B-0BB0D0595383}" presName="circ1" presStyleLbl="vennNode1" presStyleIdx="0" presStyleCnt="3"/>
      <dgm:spPr/>
      <dgm:t>
        <a:bodyPr/>
        <a:lstStyle/>
        <a:p>
          <a:endParaRPr lang="en-US"/>
        </a:p>
      </dgm:t>
    </dgm:pt>
    <dgm:pt modelId="{E2867D83-D5A8-4CB8-B6FC-B06E2B5B31E0}" type="pres">
      <dgm:prSet presAssocID="{F42E3687-743B-4645-806B-0BB0D0595383}" presName="circ1Tx" presStyleLbl="revTx" presStyleIdx="0" presStyleCnt="0">
        <dgm:presLayoutVars>
          <dgm:chMax val="0"/>
          <dgm:chPref val="0"/>
          <dgm:bulletEnabled val="1"/>
        </dgm:presLayoutVars>
      </dgm:prSet>
      <dgm:spPr/>
      <dgm:t>
        <a:bodyPr/>
        <a:lstStyle/>
        <a:p>
          <a:endParaRPr lang="en-US"/>
        </a:p>
      </dgm:t>
    </dgm:pt>
    <dgm:pt modelId="{D3209A3E-F61D-4B89-A87E-85E7209B6B32}" type="pres">
      <dgm:prSet presAssocID="{CF555118-B2CA-428A-9309-4B471EE12007}" presName="circ2" presStyleLbl="vennNode1" presStyleIdx="1" presStyleCnt="3"/>
      <dgm:spPr/>
      <dgm:t>
        <a:bodyPr/>
        <a:lstStyle/>
        <a:p>
          <a:endParaRPr lang="en-US"/>
        </a:p>
      </dgm:t>
    </dgm:pt>
    <dgm:pt modelId="{97C57D55-5092-4C34-AB12-633B3BE458D5}" type="pres">
      <dgm:prSet presAssocID="{CF555118-B2CA-428A-9309-4B471EE12007}" presName="circ2Tx" presStyleLbl="revTx" presStyleIdx="0" presStyleCnt="0">
        <dgm:presLayoutVars>
          <dgm:chMax val="0"/>
          <dgm:chPref val="0"/>
          <dgm:bulletEnabled val="1"/>
        </dgm:presLayoutVars>
      </dgm:prSet>
      <dgm:spPr/>
      <dgm:t>
        <a:bodyPr/>
        <a:lstStyle/>
        <a:p>
          <a:endParaRPr lang="en-US"/>
        </a:p>
      </dgm:t>
    </dgm:pt>
    <dgm:pt modelId="{D9209438-5AD2-4DD1-87AD-064CDFD4ACD5}" type="pres">
      <dgm:prSet presAssocID="{9AA8CC49-7F8D-4817-B62E-BD3DABD4C228}" presName="circ3" presStyleLbl="vennNode1" presStyleIdx="2" presStyleCnt="3"/>
      <dgm:spPr/>
      <dgm:t>
        <a:bodyPr/>
        <a:lstStyle/>
        <a:p>
          <a:endParaRPr lang="en-US"/>
        </a:p>
      </dgm:t>
    </dgm:pt>
    <dgm:pt modelId="{3BB9406E-9F36-48DF-A6A4-929C7EEB014D}" type="pres">
      <dgm:prSet presAssocID="{9AA8CC49-7F8D-4817-B62E-BD3DABD4C228}" presName="circ3Tx" presStyleLbl="revTx" presStyleIdx="0" presStyleCnt="0">
        <dgm:presLayoutVars>
          <dgm:chMax val="0"/>
          <dgm:chPref val="0"/>
          <dgm:bulletEnabled val="1"/>
        </dgm:presLayoutVars>
      </dgm:prSet>
      <dgm:spPr/>
      <dgm:t>
        <a:bodyPr/>
        <a:lstStyle/>
        <a:p>
          <a:endParaRPr lang="en-US"/>
        </a:p>
      </dgm:t>
    </dgm:pt>
  </dgm:ptLst>
  <dgm:cxnLst>
    <dgm:cxn modelId="{45AE586E-7FD9-4B12-96B0-627009248050}" srcId="{0250DE8B-D0D0-4215-9D66-60C742AD7F5C}" destId="{CF555118-B2CA-428A-9309-4B471EE12007}" srcOrd="1" destOrd="0" parTransId="{26FBE77C-A3AF-4A70-AD53-141AE0E52B09}" sibTransId="{3CEC883C-43EF-42F0-8C72-432A58D7A5F7}"/>
    <dgm:cxn modelId="{1085330C-51AA-4B93-8F2C-0FDFA4279932}" type="presOf" srcId="{F42E3687-743B-4645-806B-0BB0D0595383}" destId="{E2867D83-D5A8-4CB8-B6FC-B06E2B5B31E0}" srcOrd="1" destOrd="0" presId="urn:microsoft.com/office/officeart/2005/8/layout/venn1"/>
    <dgm:cxn modelId="{A2A8703D-7290-4844-9422-0D71E69683E6}" type="presOf" srcId="{CF555118-B2CA-428A-9309-4B471EE12007}" destId="{97C57D55-5092-4C34-AB12-633B3BE458D5}" srcOrd="1" destOrd="0" presId="urn:microsoft.com/office/officeart/2005/8/layout/venn1"/>
    <dgm:cxn modelId="{F61420AE-881C-4810-AD7E-F4FE212C0021}" type="presOf" srcId="{9AA8CC49-7F8D-4817-B62E-BD3DABD4C228}" destId="{3BB9406E-9F36-48DF-A6A4-929C7EEB014D}" srcOrd="1" destOrd="0" presId="urn:microsoft.com/office/officeart/2005/8/layout/venn1"/>
    <dgm:cxn modelId="{2EBF80CD-429E-4021-A624-2998DF8297B6}" type="presOf" srcId="{9AA8CC49-7F8D-4817-B62E-BD3DABD4C228}" destId="{D9209438-5AD2-4DD1-87AD-064CDFD4ACD5}" srcOrd="0" destOrd="0" presId="urn:microsoft.com/office/officeart/2005/8/layout/venn1"/>
    <dgm:cxn modelId="{3BB26653-9A4E-42DF-A66C-588E7A49E5B8}" type="presOf" srcId="{CF555118-B2CA-428A-9309-4B471EE12007}" destId="{D3209A3E-F61D-4B89-A87E-85E7209B6B32}" srcOrd="0" destOrd="0" presId="urn:microsoft.com/office/officeart/2005/8/layout/venn1"/>
    <dgm:cxn modelId="{D54345C1-2D31-4025-B025-187622759F3E}" srcId="{0250DE8B-D0D0-4215-9D66-60C742AD7F5C}" destId="{9AA8CC49-7F8D-4817-B62E-BD3DABD4C228}" srcOrd="2" destOrd="0" parTransId="{2F9E4725-4128-45D8-8CA3-3F10486AFCCC}" sibTransId="{44588A79-A2A8-4DB7-B06A-C88351145CD7}"/>
    <dgm:cxn modelId="{1449CA86-3CD7-4B8B-8B20-2E3AF2DCEAB8}" type="presOf" srcId="{0250DE8B-D0D0-4215-9D66-60C742AD7F5C}" destId="{44FA29BC-12CE-49EA-8FAB-AB33F0B7F006}" srcOrd="0" destOrd="0" presId="urn:microsoft.com/office/officeart/2005/8/layout/venn1"/>
    <dgm:cxn modelId="{581D6442-C75C-487A-98E7-1524A436868D}" srcId="{0250DE8B-D0D0-4215-9D66-60C742AD7F5C}" destId="{F42E3687-743B-4645-806B-0BB0D0595383}" srcOrd="0" destOrd="0" parTransId="{63E2FACF-630C-4B73-BA52-6DC2C6BC679E}" sibTransId="{46E37B19-A671-44C8-B3CB-067798669269}"/>
    <dgm:cxn modelId="{A61FD0BA-9689-4013-BEBA-F364AA80E8A7}" type="presOf" srcId="{F42E3687-743B-4645-806B-0BB0D0595383}" destId="{F6BA4E9A-EC54-455A-ACB5-63C51B5533E9}" srcOrd="0" destOrd="0" presId="urn:microsoft.com/office/officeart/2005/8/layout/venn1"/>
    <dgm:cxn modelId="{4C3C0E5C-C7AA-46FA-B6FD-4C0F2EF81B16}" type="presParOf" srcId="{44FA29BC-12CE-49EA-8FAB-AB33F0B7F006}" destId="{F6BA4E9A-EC54-455A-ACB5-63C51B5533E9}" srcOrd="0" destOrd="0" presId="urn:microsoft.com/office/officeart/2005/8/layout/venn1"/>
    <dgm:cxn modelId="{94973455-7A9D-47F1-8583-5F7B5553030E}" type="presParOf" srcId="{44FA29BC-12CE-49EA-8FAB-AB33F0B7F006}" destId="{E2867D83-D5A8-4CB8-B6FC-B06E2B5B31E0}" srcOrd="1" destOrd="0" presId="urn:microsoft.com/office/officeart/2005/8/layout/venn1"/>
    <dgm:cxn modelId="{771A1F66-766E-4A65-88AC-169BE6677C26}" type="presParOf" srcId="{44FA29BC-12CE-49EA-8FAB-AB33F0B7F006}" destId="{D3209A3E-F61D-4B89-A87E-85E7209B6B32}" srcOrd="2" destOrd="0" presId="urn:microsoft.com/office/officeart/2005/8/layout/venn1"/>
    <dgm:cxn modelId="{8E1161E1-62DF-4777-9367-43230B901AB0}" type="presParOf" srcId="{44FA29BC-12CE-49EA-8FAB-AB33F0B7F006}" destId="{97C57D55-5092-4C34-AB12-633B3BE458D5}" srcOrd="3" destOrd="0" presId="urn:microsoft.com/office/officeart/2005/8/layout/venn1"/>
    <dgm:cxn modelId="{60C91477-AD18-4D5F-8E5C-C740B8330131}" type="presParOf" srcId="{44FA29BC-12CE-49EA-8FAB-AB33F0B7F006}" destId="{D9209438-5AD2-4DD1-87AD-064CDFD4ACD5}" srcOrd="4" destOrd="0" presId="urn:microsoft.com/office/officeart/2005/8/layout/venn1"/>
    <dgm:cxn modelId="{ABFA05E4-7A6F-4A38-82D2-008B5EFE0726}" type="presParOf" srcId="{44FA29BC-12CE-49EA-8FAB-AB33F0B7F006}" destId="{3BB9406E-9F36-48DF-A6A4-929C7EEB014D}"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E3D6EC18-D0CB-4278-99CA-C71EEEC1927B}" type="doc">
      <dgm:prSet loTypeId="urn:microsoft.com/office/officeart/2005/8/layout/vProcess5" loCatId="process" qsTypeId="urn:microsoft.com/office/officeart/2005/8/quickstyle/simple2" qsCatId="simple" csTypeId="urn:microsoft.com/office/officeart/2005/8/colors/colorful1" csCatId="colorful" phldr="1"/>
      <dgm:spPr/>
      <dgm:t>
        <a:bodyPr/>
        <a:lstStyle/>
        <a:p>
          <a:endParaRPr lang="en-US"/>
        </a:p>
      </dgm:t>
    </dgm:pt>
    <dgm:pt modelId="{2F3495ED-4A3B-4AE9-9830-3185E5E6476A}">
      <dgm:prSet phldrT="[Text]" custT="1"/>
      <dgm:spPr>
        <a:solidFill>
          <a:schemeClr val="accent2">
            <a:lumMod val="40000"/>
            <a:lumOff val="60000"/>
          </a:schemeClr>
        </a:solidFill>
      </dgm:spPr>
      <dgm:t>
        <a:bodyPr/>
        <a:lstStyle/>
        <a:p>
          <a:r>
            <a:rPr lang="en-US" sz="1800" dirty="0" smtClean="0">
              <a:solidFill>
                <a:schemeClr val="tx1"/>
              </a:solidFill>
              <a:latin typeface="Chivo Light" panose="020B0604020202020204" charset="0"/>
            </a:rPr>
            <a:t>Fruits, vegetables, and herbs for added flavor </a:t>
          </a:r>
          <a:endParaRPr lang="en-US" sz="1800" dirty="0">
            <a:solidFill>
              <a:schemeClr val="tx1"/>
            </a:solidFill>
            <a:latin typeface="Chivo Light" panose="020B0604020202020204" charset="0"/>
          </a:endParaRPr>
        </a:p>
      </dgm:t>
    </dgm:pt>
    <dgm:pt modelId="{5FA633F2-09E3-42E8-8E9B-94A476B8EBA6}" type="parTrans" cxnId="{65734489-7ED3-4916-B0E9-4B58703C2108}">
      <dgm:prSet/>
      <dgm:spPr/>
      <dgm:t>
        <a:bodyPr/>
        <a:lstStyle/>
        <a:p>
          <a:endParaRPr lang="en-US"/>
        </a:p>
      </dgm:t>
    </dgm:pt>
    <dgm:pt modelId="{594B3031-41C2-41A1-AEAA-AD7D10AE7A0D}" type="sibTrans" cxnId="{65734489-7ED3-4916-B0E9-4B58703C2108}">
      <dgm:prSet/>
      <dgm:spPr>
        <a:solidFill>
          <a:schemeClr val="accent2">
            <a:alpha val="90000"/>
          </a:schemeClr>
        </a:solidFill>
      </dgm:spPr>
      <dgm:t>
        <a:bodyPr/>
        <a:lstStyle/>
        <a:p>
          <a:endParaRPr lang="en-US"/>
        </a:p>
      </dgm:t>
    </dgm:pt>
    <dgm:pt modelId="{5BD4FA73-09E4-4052-A5D1-6924A6E56E17}">
      <dgm:prSet custT="1"/>
      <dgm:spPr>
        <a:solidFill>
          <a:schemeClr val="accent3">
            <a:lumMod val="40000"/>
            <a:lumOff val="60000"/>
          </a:schemeClr>
        </a:solidFill>
      </dgm:spPr>
      <dgm:t>
        <a:bodyPr/>
        <a:lstStyle/>
        <a:p>
          <a:r>
            <a:rPr lang="en-US" sz="1800" dirty="0" smtClean="0">
              <a:solidFill>
                <a:schemeClr val="tx1"/>
              </a:solidFill>
              <a:latin typeface="Chivo Light" panose="020B0604020202020204" charset="0"/>
            </a:rPr>
            <a:t>Plain, potable water must be available </a:t>
          </a:r>
          <a:endParaRPr lang="en-US" sz="1800" dirty="0">
            <a:solidFill>
              <a:schemeClr val="tx1"/>
            </a:solidFill>
            <a:latin typeface="Chivo Light" panose="020B0604020202020204" charset="0"/>
          </a:endParaRPr>
        </a:p>
      </dgm:t>
    </dgm:pt>
    <dgm:pt modelId="{1B91D59C-B7A8-4AE1-BE9C-7C7B8D3B634B}" type="parTrans" cxnId="{ED626462-B66E-41DB-AC85-A8B1D1A8880A}">
      <dgm:prSet/>
      <dgm:spPr/>
      <dgm:t>
        <a:bodyPr/>
        <a:lstStyle/>
        <a:p>
          <a:endParaRPr lang="en-US"/>
        </a:p>
      </dgm:t>
    </dgm:pt>
    <dgm:pt modelId="{5D19761C-5746-491C-A5D5-04A899C954F8}" type="sibTrans" cxnId="{ED626462-B66E-41DB-AC85-A8B1D1A8880A}">
      <dgm:prSet/>
      <dgm:spPr>
        <a:solidFill>
          <a:schemeClr val="accent3">
            <a:alpha val="90000"/>
          </a:schemeClr>
        </a:solidFill>
      </dgm:spPr>
      <dgm:t>
        <a:bodyPr/>
        <a:lstStyle/>
        <a:p>
          <a:endParaRPr lang="en-US"/>
        </a:p>
      </dgm:t>
    </dgm:pt>
    <dgm:pt modelId="{14FAC2B6-EDBD-4D9A-8ECA-5BC7C4083D34}">
      <dgm:prSet custT="1"/>
      <dgm:spPr>
        <a:solidFill>
          <a:schemeClr val="accent4">
            <a:lumMod val="40000"/>
            <a:lumOff val="60000"/>
          </a:schemeClr>
        </a:solidFill>
      </dgm:spPr>
      <dgm:t>
        <a:bodyPr/>
        <a:lstStyle/>
        <a:p>
          <a:r>
            <a:rPr lang="en-US" sz="1800" dirty="0" smtClean="0">
              <a:solidFill>
                <a:schemeClr val="tx1"/>
              </a:solidFill>
              <a:latin typeface="Chivo Light" panose="020B0604020202020204" charset="0"/>
            </a:rPr>
            <a:t>Commercially flavored water is not allowed</a:t>
          </a:r>
          <a:endParaRPr lang="en-US" sz="1800" dirty="0">
            <a:solidFill>
              <a:schemeClr val="tx1"/>
            </a:solidFill>
            <a:latin typeface="Chivo Light" panose="020B0604020202020204" charset="0"/>
          </a:endParaRPr>
        </a:p>
      </dgm:t>
    </dgm:pt>
    <dgm:pt modelId="{7A64973F-EE99-48EF-95DE-4F426217DFB4}" type="parTrans" cxnId="{2BD72458-68C9-45E6-8BDD-1B3E4A89F104}">
      <dgm:prSet/>
      <dgm:spPr/>
      <dgm:t>
        <a:bodyPr/>
        <a:lstStyle/>
        <a:p>
          <a:endParaRPr lang="en-US"/>
        </a:p>
      </dgm:t>
    </dgm:pt>
    <dgm:pt modelId="{949CB1C2-D314-4830-B1CC-AB859D13C401}" type="sibTrans" cxnId="{2BD72458-68C9-45E6-8BDD-1B3E4A89F104}">
      <dgm:prSet/>
      <dgm:spPr>
        <a:solidFill>
          <a:schemeClr val="accent4">
            <a:alpha val="90000"/>
          </a:schemeClr>
        </a:solidFill>
      </dgm:spPr>
      <dgm:t>
        <a:bodyPr/>
        <a:lstStyle/>
        <a:p>
          <a:endParaRPr lang="en-US"/>
        </a:p>
      </dgm:t>
    </dgm:pt>
    <dgm:pt modelId="{4689BA99-1669-4B7F-9F5C-F5F6F31F93DB}">
      <dgm:prSet custT="1"/>
      <dgm:spPr>
        <a:solidFill>
          <a:schemeClr val="accent5">
            <a:lumMod val="60000"/>
            <a:lumOff val="40000"/>
          </a:schemeClr>
        </a:solidFill>
      </dgm:spPr>
      <dgm:t>
        <a:bodyPr/>
        <a:lstStyle/>
        <a:p>
          <a:r>
            <a:rPr lang="en-US" sz="1800" dirty="0" smtClean="0">
              <a:solidFill>
                <a:schemeClr val="tx1"/>
              </a:solidFill>
              <a:latin typeface="Chivo Light" panose="020B0604020202020204" charset="0"/>
            </a:rPr>
            <a:t>Flavoring foods are not creditable for any food component </a:t>
          </a:r>
          <a:endParaRPr lang="en-US" sz="1800" dirty="0">
            <a:solidFill>
              <a:schemeClr val="tx1"/>
            </a:solidFill>
            <a:latin typeface="Chivo Light" panose="020B0604020202020204" charset="0"/>
          </a:endParaRPr>
        </a:p>
      </dgm:t>
    </dgm:pt>
    <dgm:pt modelId="{33687ADD-C910-4ED9-90E3-5DBBFA30481B}" type="parTrans" cxnId="{FD67F8C5-DD30-4960-BAE9-B48F0417A3A5}">
      <dgm:prSet/>
      <dgm:spPr/>
      <dgm:t>
        <a:bodyPr/>
        <a:lstStyle/>
        <a:p>
          <a:endParaRPr lang="en-US"/>
        </a:p>
      </dgm:t>
    </dgm:pt>
    <dgm:pt modelId="{25A2B23D-1536-4A4A-AAD7-C5DA352808B9}" type="sibTrans" cxnId="{FD67F8C5-DD30-4960-BAE9-B48F0417A3A5}">
      <dgm:prSet/>
      <dgm:spPr/>
      <dgm:t>
        <a:bodyPr/>
        <a:lstStyle/>
        <a:p>
          <a:endParaRPr lang="en-US"/>
        </a:p>
      </dgm:t>
    </dgm:pt>
    <dgm:pt modelId="{90D4EF57-B975-4662-9263-336FDCDDF936}" type="pres">
      <dgm:prSet presAssocID="{E3D6EC18-D0CB-4278-99CA-C71EEEC1927B}" presName="outerComposite" presStyleCnt="0">
        <dgm:presLayoutVars>
          <dgm:chMax val="5"/>
          <dgm:dir/>
          <dgm:resizeHandles val="exact"/>
        </dgm:presLayoutVars>
      </dgm:prSet>
      <dgm:spPr/>
      <dgm:t>
        <a:bodyPr/>
        <a:lstStyle/>
        <a:p>
          <a:endParaRPr lang="en-US"/>
        </a:p>
      </dgm:t>
    </dgm:pt>
    <dgm:pt modelId="{97EEE006-8A33-4FB3-B987-F9FBF6272465}" type="pres">
      <dgm:prSet presAssocID="{E3D6EC18-D0CB-4278-99CA-C71EEEC1927B}" presName="dummyMaxCanvas" presStyleCnt="0">
        <dgm:presLayoutVars/>
      </dgm:prSet>
      <dgm:spPr/>
    </dgm:pt>
    <dgm:pt modelId="{BAAB7225-54D8-4EF4-85A0-F2717FE00AF7}" type="pres">
      <dgm:prSet presAssocID="{E3D6EC18-D0CB-4278-99CA-C71EEEC1927B}" presName="FourNodes_1" presStyleLbl="node1" presStyleIdx="0" presStyleCnt="4">
        <dgm:presLayoutVars>
          <dgm:bulletEnabled val="1"/>
        </dgm:presLayoutVars>
      </dgm:prSet>
      <dgm:spPr/>
      <dgm:t>
        <a:bodyPr/>
        <a:lstStyle/>
        <a:p>
          <a:endParaRPr lang="en-US"/>
        </a:p>
      </dgm:t>
    </dgm:pt>
    <dgm:pt modelId="{077A0A31-B1C2-449F-AF32-AAB127E47B02}" type="pres">
      <dgm:prSet presAssocID="{E3D6EC18-D0CB-4278-99CA-C71EEEC1927B}" presName="FourNodes_2" presStyleLbl="node1" presStyleIdx="1" presStyleCnt="4">
        <dgm:presLayoutVars>
          <dgm:bulletEnabled val="1"/>
        </dgm:presLayoutVars>
      </dgm:prSet>
      <dgm:spPr/>
      <dgm:t>
        <a:bodyPr/>
        <a:lstStyle/>
        <a:p>
          <a:endParaRPr lang="en-US"/>
        </a:p>
      </dgm:t>
    </dgm:pt>
    <dgm:pt modelId="{E1E6B031-2A1D-4629-968E-463CFF0E4458}" type="pres">
      <dgm:prSet presAssocID="{E3D6EC18-D0CB-4278-99CA-C71EEEC1927B}" presName="FourNodes_3" presStyleLbl="node1" presStyleIdx="2" presStyleCnt="4">
        <dgm:presLayoutVars>
          <dgm:bulletEnabled val="1"/>
        </dgm:presLayoutVars>
      </dgm:prSet>
      <dgm:spPr/>
      <dgm:t>
        <a:bodyPr/>
        <a:lstStyle/>
        <a:p>
          <a:endParaRPr lang="en-US"/>
        </a:p>
      </dgm:t>
    </dgm:pt>
    <dgm:pt modelId="{A9E943B9-8A77-4174-8DF9-E1B6343ADCB4}" type="pres">
      <dgm:prSet presAssocID="{E3D6EC18-D0CB-4278-99CA-C71EEEC1927B}" presName="FourNodes_4" presStyleLbl="node1" presStyleIdx="3" presStyleCnt="4">
        <dgm:presLayoutVars>
          <dgm:bulletEnabled val="1"/>
        </dgm:presLayoutVars>
      </dgm:prSet>
      <dgm:spPr/>
      <dgm:t>
        <a:bodyPr/>
        <a:lstStyle/>
        <a:p>
          <a:endParaRPr lang="en-US"/>
        </a:p>
      </dgm:t>
    </dgm:pt>
    <dgm:pt modelId="{25C93881-A7A3-4AFB-A20E-083E942463F9}" type="pres">
      <dgm:prSet presAssocID="{E3D6EC18-D0CB-4278-99CA-C71EEEC1927B}" presName="FourConn_1-2" presStyleLbl="fgAccFollowNode1" presStyleIdx="0" presStyleCnt="3">
        <dgm:presLayoutVars>
          <dgm:bulletEnabled val="1"/>
        </dgm:presLayoutVars>
      </dgm:prSet>
      <dgm:spPr/>
      <dgm:t>
        <a:bodyPr/>
        <a:lstStyle/>
        <a:p>
          <a:endParaRPr lang="en-US"/>
        </a:p>
      </dgm:t>
    </dgm:pt>
    <dgm:pt modelId="{EBFB28CB-26A9-4694-9ECC-C19EBFBAF666}" type="pres">
      <dgm:prSet presAssocID="{E3D6EC18-D0CB-4278-99CA-C71EEEC1927B}" presName="FourConn_2-3" presStyleLbl="fgAccFollowNode1" presStyleIdx="1" presStyleCnt="3">
        <dgm:presLayoutVars>
          <dgm:bulletEnabled val="1"/>
        </dgm:presLayoutVars>
      </dgm:prSet>
      <dgm:spPr/>
      <dgm:t>
        <a:bodyPr/>
        <a:lstStyle/>
        <a:p>
          <a:endParaRPr lang="en-US"/>
        </a:p>
      </dgm:t>
    </dgm:pt>
    <dgm:pt modelId="{487BDC6A-1844-463A-AE35-277195E4CBAA}" type="pres">
      <dgm:prSet presAssocID="{E3D6EC18-D0CB-4278-99CA-C71EEEC1927B}" presName="FourConn_3-4" presStyleLbl="fgAccFollowNode1" presStyleIdx="2" presStyleCnt="3">
        <dgm:presLayoutVars>
          <dgm:bulletEnabled val="1"/>
        </dgm:presLayoutVars>
      </dgm:prSet>
      <dgm:spPr/>
      <dgm:t>
        <a:bodyPr/>
        <a:lstStyle/>
        <a:p>
          <a:endParaRPr lang="en-US"/>
        </a:p>
      </dgm:t>
    </dgm:pt>
    <dgm:pt modelId="{799D351B-B87E-439C-9D0D-8FA3CB006C33}" type="pres">
      <dgm:prSet presAssocID="{E3D6EC18-D0CB-4278-99CA-C71EEEC1927B}" presName="FourNodes_1_text" presStyleLbl="node1" presStyleIdx="3" presStyleCnt="4">
        <dgm:presLayoutVars>
          <dgm:bulletEnabled val="1"/>
        </dgm:presLayoutVars>
      </dgm:prSet>
      <dgm:spPr/>
      <dgm:t>
        <a:bodyPr/>
        <a:lstStyle/>
        <a:p>
          <a:endParaRPr lang="en-US"/>
        </a:p>
      </dgm:t>
    </dgm:pt>
    <dgm:pt modelId="{8F882BC4-98B6-4FCE-9573-C93C3BD4C623}" type="pres">
      <dgm:prSet presAssocID="{E3D6EC18-D0CB-4278-99CA-C71EEEC1927B}" presName="FourNodes_2_text" presStyleLbl="node1" presStyleIdx="3" presStyleCnt="4">
        <dgm:presLayoutVars>
          <dgm:bulletEnabled val="1"/>
        </dgm:presLayoutVars>
      </dgm:prSet>
      <dgm:spPr/>
      <dgm:t>
        <a:bodyPr/>
        <a:lstStyle/>
        <a:p>
          <a:endParaRPr lang="en-US"/>
        </a:p>
      </dgm:t>
    </dgm:pt>
    <dgm:pt modelId="{D28FCFA5-959D-4C70-929B-C180C5154606}" type="pres">
      <dgm:prSet presAssocID="{E3D6EC18-D0CB-4278-99CA-C71EEEC1927B}" presName="FourNodes_3_text" presStyleLbl="node1" presStyleIdx="3" presStyleCnt="4">
        <dgm:presLayoutVars>
          <dgm:bulletEnabled val="1"/>
        </dgm:presLayoutVars>
      </dgm:prSet>
      <dgm:spPr/>
      <dgm:t>
        <a:bodyPr/>
        <a:lstStyle/>
        <a:p>
          <a:endParaRPr lang="en-US"/>
        </a:p>
      </dgm:t>
    </dgm:pt>
    <dgm:pt modelId="{DB4A4C29-0BED-42DB-B029-42267A00AAB1}" type="pres">
      <dgm:prSet presAssocID="{E3D6EC18-D0CB-4278-99CA-C71EEEC1927B}" presName="FourNodes_4_text" presStyleLbl="node1" presStyleIdx="3" presStyleCnt="4">
        <dgm:presLayoutVars>
          <dgm:bulletEnabled val="1"/>
        </dgm:presLayoutVars>
      </dgm:prSet>
      <dgm:spPr/>
      <dgm:t>
        <a:bodyPr/>
        <a:lstStyle/>
        <a:p>
          <a:endParaRPr lang="en-US"/>
        </a:p>
      </dgm:t>
    </dgm:pt>
  </dgm:ptLst>
  <dgm:cxnLst>
    <dgm:cxn modelId="{42886E20-6E60-445F-A555-87CC787890B3}" type="presOf" srcId="{2F3495ED-4A3B-4AE9-9830-3185E5E6476A}" destId="{799D351B-B87E-439C-9D0D-8FA3CB006C33}" srcOrd="1" destOrd="0" presId="urn:microsoft.com/office/officeart/2005/8/layout/vProcess5"/>
    <dgm:cxn modelId="{19FABF67-8EFB-406E-9E12-7962EA496530}" type="presOf" srcId="{5D19761C-5746-491C-A5D5-04A899C954F8}" destId="{EBFB28CB-26A9-4694-9ECC-C19EBFBAF666}" srcOrd="0" destOrd="0" presId="urn:microsoft.com/office/officeart/2005/8/layout/vProcess5"/>
    <dgm:cxn modelId="{3CA31687-68E3-4E2F-BDD6-558D38C09A6E}" type="presOf" srcId="{4689BA99-1669-4B7F-9F5C-F5F6F31F93DB}" destId="{A9E943B9-8A77-4174-8DF9-E1B6343ADCB4}" srcOrd="0" destOrd="0" presId="urn:microsoft.com/office/officeart/2005/8/layout/vProcess5"/>
    <dgm:cxn modelId="{EF851183-E185-46DF-A047-0A8DB3AA47DB}" type="presOf" srcId="{5BD4FA73-09E4-4052-A5D1-6924A6E56E17}" destId="{077A0A31-B1C2-449F-AF32-AAB127E47B02}" srcOrd="0" destOrd="0" presId="urn:microsoft.com/office/officeart/2005/8/layout/vProcess5"/>
    <dgm:cxn modelId="{59F14D02-D830-4BF2-87A4-506E0836641D}" type="presOf" srcId="{4689BA99-1669-4B7F-9F5C-F5F6F31F93DB}" destId="{DB4A4C29-0BED-42DB-B029-42267A00AAB1}" srcOrd="1" destOrd="0" presId="urn:microsoft.com/office/officeart/2005/8/layout/vProcess5"/>
    <dgm:cxn modelId="{2BD72458-68C9-45E6-8BDD-1B3E4A89F104}" srcId="{E3D6EC18-D0CB-4278-99CA-C71EEEC1927B}" destId="{14FAC2B6-EDBD-4D9A-8ECA-5BC7C4083D34}" srcOrd="2" destOrd="0" parTransId="{7A64973F-EE99-48EF-95DE-4F426217DFB4}" sibTransId="{949CB1C2-D314-4830-B1CC-AB859D13C401}"/>
    <dgm:cxn modelId="{5E956A56-B424-4F45-929B-2CFA00A748D8}" type="presOf" srcId="{14FAC2B6-EDBD-4D9A-8ECA-5BC7C4083D34}" destId="{D28FCFA5-959D-4C70-929B-C180C5154606}" srcOrd="1" destOrd="0" presId="urn:microsoft.com/office/officeart/2005/8/layout/vProcess5"/>
    <dgm:cxn modelId="{FD67F8C5-DD30-4960-BAE9-B48F0417A3A5}" srcId="{E3D6EC18-D0CB-4278-99CA-C71EEEC1927B}" destId="{4689BA99-1669-4B7F-9F5C-F5F6F31F93DB}" srcOrd="3" destOrd="0" parTransId="{33687ADD-C910-4ED9-90E3-5DBBFA30481B}" sibTransId="{25A2B23D-1536-4A4A-AAD7-C5DA352808B9}"/>
    <dgm:cxn modelId="{0D1C79D7-4DEE-428F-8732-1404D4C28443}" type="presOf" srcId="{2F3495ED-4A3B-4AE9-9830-3185E5E6476A}" destId="{BAAB7225-54D8-4EF4-85A0-F2717FE00AF7}" srcOrd="0" destOrd="0" presId="urn:microsoft.com/office/officeart/2005/8/layout/vProcess5"/>
    <dgm:cxn modelId="{FA168D73-1BA6-46F0-B7E6-62D2C552C86E}" type="presOf" srcId="{594B3031-41C2-41A1-AEAA-AD7D10AE7A0D}" destId="{25C93881-A7A3-4AFB-A20E-083E942463F9}" srcOrd="0" destOrd="0" presId="urn:microsoft.com/office/officeart/2005/8/layout/vProcess5"/>
    <dgm:cxn modelId="{ED626462-B66E-41DB-AC85-A8B1D1A8880A}" srcId="{E3D6EC18-D0CB-4278-99CA-C71EEEC1927B}" destId="{5BD4FA73-09E4-4052-A5D1-6924A6E56E17}" srcOrd="1" destOrd="0" parTransId="{1B91D59C-B7A8-4AE1-BE9C-7C7B8D3B634B}" sibTransId="{5D19761C-5746-491C-A5D5-04A899C954F8}"/>
    <dgm:cxn modelId="{7386AFCC-7EA0-44A2-84BC-92B08749E6D3}" type="presOf" srcId="{5BD4FA73-09E4-4052-A5D1-6924A6E56E17}" destId="{8F882BC4-98B6-4FCE-9573-C93C3BD4C623}" srcOrd="1" destOrd="0" presId="urn:microsoft.com/office/officeart/2005/8/layout/vProcess5"/>
    <dgm:cxn modelId="{0AEF2E42-9851-4E09-9218-CD314D00A1EC}" type="presOf" srcId="{E3D6EC18-D0CB-4278-99CA-C71EEEC1927B}" destId="{90D4EF57-B975-4662-9263-336FDCDDF936}" srcOrd="0" destOrd="0" presId="urn:microsoft.com/office/officeart/2005/8/layout/vProcess5"/>
    <dgm:cxn modelId="{3CE2C2A9-52E5-4570-8851-9164BAC2CC35}" type="presOf" srcId="{14FAC2B6-EDBD-4D9A-8ECA-5BC7C4083D34}" destId="{E1E6B031-2A1D-4629-968E-463CFF0E4458}" srcOrd="0" destOrd="0" presId="urn:microsoft.com/office/officeart/2005/8/layout/vProcess5"/>
    <dgm:cxn modelId="{9E268B88-F614-4F24-916C-7044C7ED172E}" type="presOf" srcId="{949CB1C2-D314-4830-B1CC-AB859D13C401}" destId="{487BDC6A-1844-463A-AE35-277195E4CBAA}" srcOrd="0" destOrd="0" presId="urn:microsoft.com/office/officeart/2005/8/layout/vProcess5"/>
    <dgm:cxn modelId="{65734489-7ED3-4916-B0E9-4B58703C2108}" srcId="{E3D6EC18-D0CB-4278-99CA-C71EEEC1927B}" destId="{2F3495ED-4A3B-4AE9-9830-3185E5E6476A}" srcOrd="0" destOrd="0" parTransId="{5FA633F2-09E3-42E8-8E9B-94A476B8EBA6}" sibTransId="{594B3031-41C2-41A1-AEAA-AD7D10AE7A0D}"/>
    <dgm:cxn modelId="{C233E616-8772-451E-ADF3-7EEE05985282}" type="presParOf" srcId="{90D4EF57-B975-4662-9263-336FDCDDF936}" destId="{97EEE006-8A33-4FB3-B987-F9FBF6272465}" srcOrd="0" destOrd="0" presId="urn:microsoft.com/office/officeart/2005/8/layout/vProcess5"/>
    <dgm:cxn modelId="{B5FC8CD0-9CE9-4F5C-9680-BB753FFC3527}" type="presParOf" srcId="{90D4EF57-B975-4662-9263-336FDCDDF936}" destId="{BAAB7225-54D8-4EF4-85A0-F2717FE00AF7}" srcOrd="1" destOrd="0" presId="urn:microsoft.com/office/officeart/2005/8/layout/vProcess5"/>
    <dgm:cxn modelId="{8094674E-50E7-4A87-BE68-991646D6FFBD}" type="presParOf" srcId="{90D4EF57-B975-4662-9263-336FDCDDF936}" destId="{077A0A31-B1C2-449F-AF32-AAB127E47B02}" srcOrd="2" destOrd="0" presId="urn:microsoft.com/office/officeart/2005/8/layout/vProcess5"/>
    <dgm:cxn modelId="{B0B4B8FD-1438-4E6D-B0B7-84612A576A57}" type="presParOf" srcId="{90D4EF57-B975-4662-9263-336FDCDDF936}" destId="{E1E6B031-2A1D-4629-968E-463CFF0E4458}" srcOrd="3" destOrd="0" presId="urn:microsoft.com/office/officeart/2005/8/layout/vProcess5"/>
    <dgm:cxn modelId="{F5DA10E0-EE15-48EC-9721-F79E2FB25377}" type="presParOf" srcId="{90D4EF57-B975-4662-9263-336FDCDDF936}" destId="{A9E943B9-8A77-4174-8DF9-E1B6343ADCB4}" srcOrd="4" destOrd="0" presId="urn:microsoft.com/office/officeart/2005/8/layout/vProcess5"/>
    <dgm:cxn modelId="{0E7A06D7-7308-469E-B7AD-90C63C987D5F}" type="presParOf" srcId="{90D4EF57-B975-4662-9263-336FDCDDF936}" destId="{25C93881-A7A3-4AFB-A20E-083E942463F9}" srcOrd="5" destOrd="0" presId="urn:microsoft.com/office/officeart/2005/8/layout/vProcess5"/>
    <dgm:cxn modelId="{552C4DDE-0415-43AE-A7D4-009D368AA4B7}" type="presParOf" srcId="{90D4EF57-B975-4662-9263-336FDCDDF936}" destId="{EBFB28CB-26A9-4694-9ECC-C19EBFBAF666}" srcOrd="6" destOrd="0" presId="urn:microsoft.com/office/officeart/2005/8/layout/vProcess5"/>
    <dgm:cxn modelId="{87DAA304-6925-4952-BD4B-87398D920CA6}" type="presParOf" srcId="{90D4EF57-B975-4662-9263-336FDCDDF936}" destId="{487BDC6A-1844-463A-AE35-277195E4CBAA}" srcOrd="7" destOrd="0" presId="urn:microsoft.com/office/officeart/2005/8/layout/vProcess5"/>
    <dgm:cxn modelId="{B5EDBAD9-76FA-40E7-AB2A-4A705EA62718}" type="presParOf" srcId="{90D4EF57-B975-4662-9263-336FDCDDF936}" destId="{799D351B-B87E-439C-9D0D-8FA3CB006C33}" srcOrd="8" destOrd="0" presId="urn:microsoft.com/office/officeart/2005/8/layout/vProcess5"/>
    <dgm:cxn modelId="{CFDEDBCA-8E5A-4A78-BEB8-2948DD762CF8}" type="presParOf" srcId="{90D4EF57-B975-4662-9263-336FDCDDF936}" destId="{8F882BC4-98B6-4FCE-9573-C93C3BD4C623}" srcOrd="9" destOrd="0" presId="urn:microsoft.com/office/officeart/2005/8/layout/vProcess5"/>
    <dgm:cxn modelId="{5B170A2C-AC59-4E52-BE2D-658A78E9E2BC}" type="presParOf" srcId="{90D4EF57-B975-4662-9263-336FDCDDF936}" destId="{D28FCFA5-959D-4C70-929B-C180C5154606}" srcOrd="10" destOrd="0" presId="urn:microsoft.com/office/officeart/2005/8/layout/vProcess5"/>
    <dgm:cxn modelId="{BECCAFEF-9734-476F-84E7-616800033C7C}" type="presParOf" srcId="{90D4EF57-B975-4662-9263-336FDCDDF936}" destId="{DB4A4C29-0BED-42DB-B029-42267A00AAB1}"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F890B8C0-318C-4A8B-B156-B857ED75EE4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11F5D4DA-EFBA-4532-A84B-7955536395FA}">
      <dgm:prSet phldrT="[Text]" custT="1"/>
      <dgm:spPr>
        <a:solidFill>
          <a:schemeClr val="accent2">
            <a:lumMod val="60000"/>
            <a:lumOff val="40000"/>
          </a:schemeClr>
        </a:solidFill>
      </dgm:spPr>
      <dgm:t>
        <a:bodyPr/>
        <a:lstStyle/>
        <a:p>
          <a:r>
            <a:rPr lang="en-US" sz="1800" dirty="0" smtClean="0">
              <a:solidFill>
                <a:schemeClr val="tx1"/>
              </a:solidFill>
              <a:latin typeface="Chivo Light" panose="020B0604020202020204" charset="0"/>
            </a:rPr>
            <a:t>May not be used to prepare meals on-site</a:t>
          </a:r>
          <a:endParaRPr lang="en-US" sz="1800" dirty="0">
            <a:solidFill>
              <a:schemeClr val="tx1"/>
            </a:solidFill>
            <a:latin typeface="Chivo Light" panose="020B0604020202020204" charset="0"/>
          </a:endParaRPr>
        </a:p>
      </dgm:t>
    </dgm:pt>
    <dgm:pt modelId="{EB8E5C86-7A75-4C1C-9C97-069D7BB2195C}" type="parTrans" cxnId="{43060811-E812-42F1-8337-8C31D698D0C6}">
      <dgm:prSet/>
      <dgm:spPr/>
      <dgm:t>
        <a:bodyPr/>
        <a:lstStyle/>
        <a:p>
          <a:endParaRPr lang="en-US"/>
        </a:p>
      </dgm:t>
    </dgm:pt>
    <dgm:pt modelId="{20687F25-4A01-4360-9488-9F0739D0404D}" type="sibTrans" cxnId="{43060811-E812-42F1-8337-8C31D698D0C6}">
      <dgm:prSet/>
      <dgm:spPr/>
      <dgm:t>
        <a:bodyPr/>
        <a:lstStyle/>
        <a:p>
          <a:endParaRPr lang="en-US"/>
        </a:p>
      </dgm:t>
    </dgm:pt>
    <dgm:pt modelId="{995FCBBD-8014-4CCB-8791-A30F9B64AAB2}">
      <dgm:prSet custT="1"/>
      <dgm:spPr/>
      <dgm:t>
        <a:bodyPr/>
        <a:lstStyle/>
        <a:p>
          <a:r>
            <a:rPr lang="en-US" sz="1800" dirty="0" smtClean="0">
              <a:solidFill>
                <a:schemeClr val="tx1"/>
              </a:solidFill>
              <a:latin typeface="Chivo Light" panose="020B0604020202020204" charset="0"/>
            </a:rPr>
            <a:t>Includes central and satellite kitchens </a:t>
          </a:r>
          <a:endParaRPr lang="en-US" sz="1800" dirty="0">
            <a:solidFill>
              <a:schemeClr val="tx1"/>
            </a:solidFill>
            <a:latin typeface="Chivo Light" panose="020B0604020202020204" charset="0"/>
          </a:endParaRPr>
        </a:p>
      </dgm:t>
    </dgm:pt>
    <dgm:pt modelId="{F813B25E-3AD7-4828-BDBB-B2B002CEC625}" type="parTrans" cxnId="{B0C83AA1-E562-46EF-A8FE-FB509F057EAC}">
      <dgm:prSet/>
      <dgm:spPr/>
      <dgm:t>
        <a:bodyPr/>
        <a:lstStyle/>
        <a:p>
          <a:endParaRPr lang="en-US"/>
        </a:p>
      </dgm:t>
    </dgm:pt>
    <dgm:pt modelId="{7076D002-FF2C-4FA0-B269-7FFBDF131A6F}" type="sibTrans" cxnId="{B0C83AA1-E562-46EF-A8FE-FB509F057EAC}">
      <dgm:prSet/>
      <dgm:spPr/>
      <dgm:t>
        <a:bodyPr/>
        <a:lstStyle/>
        <a:p>
          <a:endParaRPr lang="en-US"/>
        </a:p>
      </dgm:t>
    </dgm:pt>
    <dgm:pt modelId="{8716B694-CF2F-4535-B4A4-982ECCC9EF0A}">
      <dgm:prSet custT="1"/>
      <dgm:spPr>
        <a:solidFill>
          <a:schemeClr val="accent3">
            <a:lumMod val="60000"/>
            <a:lumOff val="40000"/>
          </a:schemeClr>
        </a:solidFill>
      </dgm:spPr>
      <dgm:t>
        <a:bodyPr/>
        <a:lstStyle/>
        <a:p>
          <a:r>
            <a:rPr lang="en-US" sz="1800" dirty="0" smtClean="0">
              <a:solidFill>
                <a:schemeClr val="tx1"/>
              </a:solidFill>
              <a:latin typeface="Chivo Light" panose="020B0604020202020204" charset="0"/>
            </a:rPr>
            <a:t>Defined as food submerged in hot oil or other fat</a:t>
          </a:r>
          <a:endParaRPr lang="en-US" sz="1800" dirty="0">
            <a:solidFill>
              <a:schemeClr val="tx1"/>
            </a:solidFill>
            <a:latin typeface="Chivo Light" panose="020B0604020202020204" charset="0"/>
          </a:endParaRPr>
        </a:p>
      </dgm:t>
    </dgm:pt>
    <dgm:pt modelId="{0F1BA287-DDCD-4D45-866C-6195E7C034DB}" type="parTrans" cxnId="{007156C6-E896-423B-A982-CACE8B8F9368}">
      <dgm:prSet/>
      <dgm:spPr/>
      <dgm:t>
        <a:bodyPr/>
        <a:lstStyle/>
        <a:p>
          <a:endParaRPr lang="en-US"/>
        </a:p>
      </dgm:t>
    </dgm:pt>
    <dgm:pt modelId="{8CB89239-E493-479A-9F11-4515E20ADD2A}" type="sibTrans" cxnId="{007156C6-E896-423B-A982-CACE8B8F9368}">
      <dgm:prSet/>
      <dgm:spPr/>
      <dgm:t>
        <a:bodyPr/>
        <a:lstStyle/>
        <a:p>
          <a:endParaRPr lang="en-US"/>
        </a:p>
      </dgm:t>
    </dgm:pt>
    <dgm:pt modelId="{8DDFA762-8BEA-4545-B547-EE9274E6C1D6}">
      <dgm:prSet custT="1"/>
      <dgm:spPr>
        <a:solidFill>
          <a:schemeClr val="accent4">
            <a:lumMod val="60000"/>
            <a:lumOff val="40000"/>
          </a:schemeClr>
        </a:solidFill>
      </dgm:spPr>
      <dgm:t>
        <a:bodyPr/>
        <a:lstStyle/>
        <a:p>
          <a:r>
            <a:rPr lang="en-US" sz="1800" dirty="0" smtClean="0">
              <a:solidFill>
                <a:schemeClr val="tx1"/>
              </a:solidFill>
              <a:latin typeface="Chivo Light" panose="020B0604020202020204" charset="0"/>
            </a:rPr>
            <a:t>May purchase from commercial manufacturer</a:t>
          </a:r>
          <a:endParaRPr lang="en-US" sz="1800" dirty="0">
            <a:solidFill>
              <a:schemeClr val="tx1"/>
            </a:solidFill>
            <a:latin typeface="Chivo Light" panose="020B0604020202020204" charset="0"/>
          </a:endParaRPr>
        </a:p>
      </dgm:t>
    </dgm:pt>
    <dgm:pt modelId="{825F8B15-BAD8-4966-9B82-6C0C72997869}" type="parTrans" cxnId="{79D3B18E-C2D3-4BA0-8E88-8D200D6B3B8D}">
      <dgm:prSet/>
      <dgm:spPr/>
      <dgm:t>
        <a:bodyPr/>
        <a:lstStyle/>
        <a:p>
          <a:endParaRPr lang="en-US"/>
        </a:p>
      </dgm:t>
    </dgm:pt>
    <dgm:pt modelId="{B45A19C3-A9D0-48B7-BB31-1FE7C8762B1F}" type="sibTrans" cxnId="{79D3B18E-C2D3-4BA0-8E88-8D200D6B3B8D}">
      <dgm:prSet/>
      <dgm:spPr/>
      <dgm:t>
        <a:bodyPr/>
        <a:lstStyle/>
        <a:p>
          <a:endParaRPr lang="en-US"/>
        </a:p>
      </dgm:t>
    </dgm:pt>
    <dgm:pt modelId="{7DEAE4D6-283C-4D04-8D54-C9BBDC9C0BA3}">
      <dgm:prSet custT="1"/>
      <dgm:spPr/>
      <dgm:t>
        <a:bodyPr/>
        <a:lstStyle/>
        <a:p>
          <a:r>
            <a:rPr lang="en-US" sz="1800" dirty="0" smtClean="0">
              <a:solidFill>
                <a:schemeClr val="tx1"/>
              </a:solidFill>
              <a:latin typeface="Chivo Light" panose="020B0604020202020204" charset="0"/>
            </a:rPr>
            <a:t>Pre-fried, Flash-fried, Par-fried, Deep-fat fried </a:t>
          </a:r>
          <a:endParaRPr lang="en-US" sz="1800" dirty="0">
            <a:solidFill>
              <a:schemeClr val="tx1"/>
            </a:solidFill>
            <a:latin typeface="Chivo Light" panose="020B0604020202020204" charset="0"/>
          </a:endParaRPr>
        </a:p>
      </dgm:t>
    </dgm:pt>
    <dgm:pt modelId="{13AE5554-2148-4722-A5BD-F6F4C3455D73}" type="parTrans" cxnId="{953B6797-5E09-4F8D-B1D3-EC745C866671}">
      <dgm:prSet/>
      <dgm:spPr/>
      <dgm:t>
        <a:bodyPr/>
        <a:lstStyle/>
        <a:p>
          <a:endParaRPr lang="en-US"/>
        </a:p>
      </dgm:t>
    </dgm:pt>
    <dgm:pt modelId="{06218B6C-0C69-4BDC-973C-994DB8CFD838}" type="sibTrans" cxnId="{953B6797-5E09-4F8D-B1D3-EC745C866671}">
      <dgm:prSet/>
      <dgm:spPr/>
      <dgm:t>
        <a:bodyPr/>
        <a:lstStyle/>
        <a:p>
          <a:endParaRPr lang="en-US"/>
        </a:p>
      </dgm:t>
    </dgm:pt>
    <dgm:pt modelId="{AE6320BB-1A97-4AFF-A365-12B21CAA9E84}">
      <dgm:prSet custT="1"/>
      <dgm:spPr>
        <a:solidFill>
          <a:schemeClr val="accent5">
            <a:lumMod val="60000"/>
            <a:lumOff val="40000"/>
          </a:schemeClr>
        </a:solidFill>
      </dgm:spPr>
      <dgm:t>
        <a:bodyPr/>
        <a:lstStyle/>
        <a:p>
          <a:r>
            <a:rPr lang="en-US" sz="1800" dirty="0" smtClean="0">
              <a:solidFill>
                <a:schemeClr val="tx1"/>
              </a:solidFill>
              <a:latin typeface="Chivo Light" panose="020B0604020202020204" charset="0"/>
            </a:rPr>
            <a:t>May not deep-fry when reheating</a:t>
          </a:r>
          <a:endParaRPr lang="en-US" sz="1800" dirty="0">
            <a:solidFill>
              <a:schemeClr val="tx1"/>
            </a:solidFill>
            <a:latin typeface="Chivo Light" panose="020B0604020202020204" charset="0"/>
          </a:endParaRPr>
        </a:p>
      </dgm:t>
    </dgm:pt>
    <dgm:pt modelId="{B94ACBA4-2899-4CBA-8E2A-FCB703D020C6}" type="parTrans" cxnId="{488D2810-F6A3-4315-917F-5BAD96CFD996}">
      <dgm:prSet/>
      <dgm:spPr/>
      <dgm:t>
        <a:bodyPr/>
        <a:lstStyle/>
        <a:p>
          <a:endParaRPr lang="en-US"/>
        </a:p>
      </dgm:t>
    </dgm:pt>
    <dgm:pt modelId="{2112C50D-AE0D-44E0-902A-E6437E1CB0F9}" type="sibTrans" cxnId="{488D2810-F6A3-4315-917F-5BAD96CFD996}">
      <dgm:prSet/>
      <dgm:spPr/>
      <dgm:t>
        <a:bodyPr/>
        <a:lstStyle/>
        <a:p>
          <a:endParaRPr lang="en-US"/>
        </a:p>
      </dgm:t>
    </dgm:pt>
    <dgm:pt modelId="{729B6877-5D7D-4E33-9C96-EED6E08C074E}" type="pres">
      <dgm:prSet presAssocID="{F890B8C0-318C-4A8B-B156-B857ED75EE48}" presName="linear" presStyleCnt="0">
        <dgm:presLayoutVars>
          <dgm:animLvl val="lvl"/>
          <dgm:resizeHandles val="exact"/>
        </dgm:presLayoutVars>
      </dgm:prSet>
      <dgm:spPr/>
      <dgm:t>
        <a:bodyPr/>
        <a:lstStyle/>
        <a:p>
          <a:endParaRPr lang="en-US"/>
        </a:p>
      </dgm:t>
    </dgm:pt>
    <dgm:pt modelId="{9EB681A6-DAB4-4892-8E41-9EB45227E238}" type="pres">
      <dgm:prSet presAssocID="{11F5D4DA-EFBA-4532-A84B-7955536395FA}" presName="parentText" presStyleLbl="node1" presStyleIdx="0" presStyleCnt="4">
        <dgm:presLayoutVars>
          <dgm:chMax val="0"/>
          <dgm:bulletEnabled val="1"/>
        </dgm:presLayoutVars>
      </dgm:prSet>
      <dgm:spPr/>
      <dgm:t>
        <a:bodyPr/>
        <a:lstStyle/>
        <a:p>
          <a:endParaRPr lang="en-US"/>
        </a:p>
      </dgm:t>
    </dgm:pt>
    <dgm:pt modelId="{90767C00-58D7-4AD2-A59C-287FA747EB1F}" type="pres">
      <dgm:prSet presAssocID="{11F5D4DA-EFBA-4532-A84B-7955536395FA}" presName="childText" presStyleLbl="revTx" presStyleIdx="0" presStyleCnt="2">
        <dgm:presLayoutVars>
          <dgm:bulletEnabled val="1"/>
        </dgm:presLayoutVars>
      </dgm:prSet>
      <dgm:spPr/>
      <dgm:t>
        <a:bodyPr/>
        <a:lstStyle/>
        <a:p>
          <a:endParaRPr lang="en-US"/>
        </a:p>
      </dgm:t>
    </dgm:pt>
    <dgm:pt modelId="{1AF601D0-BC98-414F-BFE1-EA6AD852B762}" type="pres">
      <dgm:prSet presAssocID="{8716B694-CF2F-4535-B4A4-982ECCC9EF0A}" presName="parentText" presStyleLbl="node1" presStyleIdx="1" presStyleCnt="4">
        <dgm:presLayoutVars>
          <dgm:chMax val="0"/>
          <dgm:bulletEnabled val="1"/>
        </dgm:presLayoutVars>
      </dgm:prSet>
      <dgm:spPr/>
      <dgm:t>
        <a:bodyPr/>
        <a:lstStyle/>
        <a:p>
          <a:endParaRPr lang="en-US"/>
        </a:p>
      </dgm:t>
    </dgm:pt>
    <dgm:pt modelId="{50D72D6C-A2B4-4009-A9A3-C834528E97FA}" type="pres">
      <dgm:prSet presAssocID="{8CB89239-E493-479A-9F11-4515E20ADD2A}" presName="spacer" presStyleCnt="0"/>
      <dgm:spPr/>
    </dgm:pt>
    <dgm:pt modelId="{B21F1CAB-40E6-4B87-A2BF-5DB4E4D506EB}" type="pres">
      <dgm:prSet presAssocID="{8DDFA762-8BEA-4545-B547-EE9274E6C1D6}" presName="parentText" presStyleLbl="node1" presStyleIdx="2" presStyleCnt="4">
        <dgm:presLayoutVars>
          <dgm:chMax val="0"/>
          <dgm:bulletEnabled val="1"/>
        </dgm:presLayoutVars>
      </dgm:prSet>
      <dgm:spPr/>
      <dgm:t>
        <a:bodyPr/>
        <a:lstStyle/>
        <a:p>
          <a:endParaRPr lang="en-US"/>
        </a:p>
      </dgm:t>
    </dgm:pt>
    <dgm:pt modelId="{918BE841-B0FF-4DAE-AA37-091A53301239}" type="pres">
      <dgm:prSet presAssocID="{8DDFA762-8BEA-4545-B547-EE9274E6C1D6}" presName="childText" presStyleLbl="revTx" presStyleIdx="1" presStyleCnt="2">
        <dgm:presLayoutVars>
          <dgm:bulletEnabled val="1"/>
        </dgm:presLayoutVars>
      </dgm:prSet>
      <dgm:spPr/>
      <dgm:t>
        <a:bodyPr/>
        <a:lstStyle/>
        <a:p>
          <a:endParaRPr lang="en-US"/>
        </a:p>
      </dgm:t>
    </dgm:pt>
    <dgm:pt modelId="{BE1A4182-F7FC-4775-BEC9-1A0E5F60C7A4}" type="pres">
      <dgm:prSet presAssocID="{AE6320BB-1A97-4AFF-A365-12B21CAA9E84}" presName="parentText" presStyleLbl="node1" presStyleIdx="3" presStyleCnt="4">
        <dgm:presLayoutVars>
          <dgm:chMax val="0"/>
          <dgm:bulletEnabled val="1"/>
        </dgm:presLayoutVars>
      </dgm:prSet>
      <dgm:spPr/>
      <dgm:t>
        <a:bodyPr/>
        <a:lstStyle/>
        <a:p>
          <a:endParaRPr lang="en-US"/>
        </a:p>
      </dgm:t>
    </dgm:pt>
  </dgm:ptLst>
  <dgm:cxnLst>
    <dgm:cxn modelId="{CCC7D38C-D8CC-4A0A-9B2A-5E75323DE294}" type="presOf" srcId="{AE6320BB-1A97-4AFF-A365-12B21CAA9E84}" destId="{BE1A4182-F7FC-4775-BEC9-1A0E5F60C7A4}" srcOrd="0" destOrd="0" presId="urn:microsoft.com/office/officeart/2005/8/layout/vList2"/>
    <dgm:cxn modelId="{937F8853-64A3-424A-B5E5-06E2DCC7815A}" type="presOf" srcId="{8DDFA762-8BEA-4545-B547-EE9274E6C1D6}" destId="{B21F1CAB-40E6-4B87-A2BF-5DB4E4D506EB}" srcOrd="0" destOrd="0" presId="urn:microsoft.com/office/officeart/2005/8/layout/vList2"/>
    <dgm:cxn modelId="{007156C6-E896-423B-A982-CACE8B8F9368}" srcId="{F890B8C0-318C-4A8B-B156-B857ED75EE48}" destId="{8716B694-CF2F-4535-B4A4-982ECCC9EF0A}" srcOrd="1" destOrd="0" parTransId="{0F1BA287-DDCD-4D45-866C-6195E7C034DB}" sibTransId="{8CB89239-E493-479A-9F11-4515E20ADD2A}"/>
    <dgm:cxn modelId="{43060811-E812-42F1-8337-8C31D698D0C6}" srcId="{F890B8C0-318C-4A8B-B156-B857ED75EE48}" destId="{11F5D4DA-EFBA-4532-A84B-7955536395FA}" srcOrd="0" destOrd="0" parTransId="{EB8E5C86-7A75-4C1C-9C97-069D7BB2195C}" sibTransId="{20687F25-4A01-4360-9488-9F0739D0404D}"/>
    <dgm:cxn modelId="{79D3B18E-C2D3-4BA0-8E88-8D200D6B3B8D}" srcId="{F890B8C0-318C-4A8B-B156-B857ED75EE48}" destId="{8DDFA762-8BEA-4545-B547-EE9274E6C1D6}" srcOrd="2" destOrd="0" parTransId="{825F8B15-BAD8-4966-9B82-6C0C72997869}" sibTransId="{B45A19C3-A9D0-48B7-BB31-1FE7C8762B1F}"/>
    <dgm:cxn modelId="{465F118A-515A-46A3-A982-CB1BCE5D42F3}" type="presOf" srcId="{8716B694-CF2F-4535-B4A4-982ECCC9EF0A}" destId="{1AF601D0-BC98-414F-BFE1-EA6AD852B762}" srcOrd="0" destOrd="0" presId="urn:microsoft.com/office/officeart/2005/8/layout/vList2"/>
    <dgm:cxn modelId="{488D2810-F6A3-4315-917F-5BAD96CFD996}" srcId="{F890B8C0-318C-4A8B-B156-B857ED75EE48}" destId="{AE6320BB-1A97-4AFF-A365-12B21CAA9E84}" srcOrd="3" destOrd="0" parTransId="{B94ACBA4-2899-4CBA-8E2A-FCB703D020C6}" sibTransId="{2112C50D-AE0D-44E0-902A-E6437E1CB0F9}"/>
    <dgm:cxn modelId="{D2EBB179-1E1D-40BF-ACFF-8D995D44A4B8}" type="presOf" srcId="{995FCBBD-8014-4CCB-8791-A30F9B64AAB2}" destId="{90767C00-58D7-4AD2-A59C-287FA747EB1F}" srcOrd="0" destOrd="0" presId="urn:microsoft.com/office/officeart/2005/8/layout/vList2"/>
    <dgm:cxn modelId="{BFC34123-71DB-4940-B58F-7FF9E777DAC1}" type="presOf" srcId="{7DEAE4D6-283C-4D04-8D54-C9BBDC9C0BA3}" destId="{918BE841-B0FF-4DAE-AA37-091A53301239}" srcOrd="0" destOrd="0" presId="urn:microsoft.com/office/officeart/2005/8/layout/vList2"/>
    <dgm:cxn modelId="{953B6797-5E09-4F8D-B1D3-EC745C866671}" srcId="{8DDFA762-8BEA-4545-B547-EE9274E6C1D6}" destId="{7DEAE4D6-283C-4D04-8D54-C9BBDC9C0BA3}" srcOrd="0" destOrd="0" parTransId="{13AE5554-2148-4722-A5BD-F6F4C3455D73}" sibTransId="{06218B6C-0C69-4BDC-973C-994DB8CFD838}"/>
    <dgm:cxn modelId="{CD625D50-CE3C-4B00-B9C3-23D039B0B6AF}" type="presOf" srcId="{11F5D4DA-EFBA-4532-A84B-7955536395FA}" destId="{9EB681A6-DAB4-4892-8E41-9EB45227E238}" srcOrd="0" destOrd="0" presId="urn:microsoft.com/office/officeart/2005/8/layout/vList2"/>
    <dgm:cxn modelId="{46D253DE-7BBF-4468-BD28-DB1E17549D5B}" type="presOf" srcId="{F890B8C0-318C-4A8B-B156-B857ED75EE48}" destId="{729B6877-5D7D-4E33-9C96-EED6E08C074E}" srcOrd="0" destOrd="0" presId="urn:microsoft.com/office/officeart/2005/8/layout/vList2"/>
    <dgm:cxn modelId="{B0C83AA1-E562-46EF-A8FE-FB509F057EAC}" srcId="{11F5D4DA-EFBA-4532-A84B-7955536395FA}" destId="{995FCBBD-8014-4CCB-8791-A30F9B64AAB2}" srcOrd="0" destOrd="0" parTransId="{F813B25E-3AD7-4828-BDBB-B2B002CEC625}" sibTransId="{7076D002-FF2C-4FA0-B269-7FFBDF131A6F}"/>
    <dgm:cxn modelId="{1F3D4683-6803-490A-A748-3D2D22A36470}" type="presParOf" srcId="{729B6877-5D7D-4E33-9C96-EED6E08C074E}" destId="{9EB681A6-DAB4-4892-8E41-9EB45227E238}" srcOrd="0" destOrd="0" presId="urn:microsoft.com/office/officeart/2005/8/layout/vList2"/>
    <dgm:cxn modelId="{2BF15E01-869E-4677-8CE1-625547032C05}" type="presParOf" srcId="{729B6877-5D7D-4E33-9C96-EED6E08C074E}" destId="{90767C00-58D7-4AD2-A59C-287FA747EB1F}" srcOrd="1" destOrd="0" presId="urn:microsoft.com/office/officeart/2005/8/layout/vList2"/>
    <dgm:cxn modelId="{BCF78D83-4CCF-45E1-893E-2A64F0D3B517}" type="presParOf" srcId="{729B6877-5D7D-4E33-9C96-EED6E08C074E}" destId="{1AF601D0-BC98-414F-BFE1-EA6AD852B762}" srcOrd="2" destOrd="0" presId="urn:microsoft.com/office/officeart/2005/8/layout/vList2"/>
    <dgm:cxn modelId="{BC296BDC-433F-4E14-AB02-B5DDCED58852}" type="presParOf" srcId="{729B6877-5D7D-4E33-9C96-EED6E08C074E}" destId="{50D72D6C-A2B4-4009-A9A3-C834528E97FA}" srcOrd="3" destOrd="0" presId="urn:microsoft.com/office/officeart/2005/8/layout/vList2"/>
    <dgm:cxn modelId="{D7B8CB41-416A-4BEC-B788-68634477FE0B}" type="presParOf" srcId="{729B6877-5D7D-4E33-9C96-EED6E08C074E}" destId="{B21F1CAB-40E6-4B87-A2BF-5DB4E4D506EB}" srcOrd="4" destOrd="0" presId="urn:microsoft.com/office/officeart/2005/8/layout/vList2"/>
    <dgm:cxn modelId="{2AEF0DF1-79DB-4391-812D-2532B4CAADC3}" type="presParOf" srcId="{729B6877-5D7D-4E33-9C96-EED6E08C074E}" destId="{918BE841-B0FF-4DAE-AA37-091A53301239}" srcOrd="5" destOrd="0" presId="urn:microsoft.com/office/officeart/2005/8/layout/vList2"/>
    <dgm:cxn modelId="{E23FA666-ACCA-492C-9934-7352AFEAA642}" type="presParOf" srcId="{729B6877-5D7D-4E33-9C96-EED6E08C074E}" destId="{BE1A4182-F7FC-4775-BEC9-1A0E5F60C7A4}"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48B8185E-C91C-4AE7-8E8F-9C391B0B981F}" type="doc">
      <dgm:prSet loTypeId="urn:microsoft.com/office/officeart/2011/layout/ThemePictureAlternatingAccent" loCatId="officeonline" qsTypeId="urn:microsoft.com/office/officeart/2005/8/quickstyle/simple2" qsCatId="simple" csTypeId="urn:microsoft.com/office/officeart/2005/8/colors/colorful3" csCatId="colorful" phldr="1"/>
      <dgm:spPr/>
      <dgm:t>
        <a:bodyPr/>
        <a:lstStyle/>
        <a:p>
          <a:endParaRPr lang="en-US"/>
        </a:p>
      </dgm:t>
    </dgm:pt>
    <dgm:pt modelId="{ABC160BF-7419-4237-AC36-AC84A7EEFBD2}">
      <dgm:prSet phldrT="[Text]" custT="1"/>
      <dgm:spPr/>
      <dgm:t>
        <a:bodyPr/>
        <a:lstStyle/>
        <a:p>
          <a:pPr algn="l"/>
          <a:r>
            <a:rPr lang="en-US" sz="1800" b="0" dirty="0" smtClean="0">
              <a:solidFill>
                <a:schemeClr val="tx1"/>
              </a:solidFill>
              <a:effectLst/>
              <a:latin typeface="Chivo Light" panose="020B0604020202020204" charset="0"/>
            </a:rPr>
            <a:t>Deep-fat fried foods </a:t>
          </a:r>
          <a:endParaRPr lang="en-US" sz="1800" b="0" dirty="0">
            <a:solidFill>
              <a:schemeClr val="tx1"/>
            </a:solidFill>
            <a:effectLst/>
            <a:latin typeface="Chivo Light" panose="020B0604020202020204" charset="0"/>
          </a:endParaRPr>
        </a:p>
      </dgm:t>
    </dgm:pt>
    <dgm:pt modelId="{B17298C8-4E8B-4C8D-9C5E-6B0AC8446931}" type="parTrans" cxnId="{8388F6B1-96A1-4D37-AA42-061C8EB7D028}">
      <dgm:prSet/>
      <dgm:spPr/>
      <dgm:t>
        <a:bodyPr/>
        <a:lstStyle/>
        <a:p>
          <a:endParaRPr lang="en-US"/>
        </a:p>
      </dgm:t>
    </dgm:pt>
    <dgm:pt modelId="{0CBB9D4D-B8DE-4A62-9A8A-18DB212CE0FF}" type="sibTrans" cxnId="{8388F6B1-96A1-4D37-AA42-061C8EB7D028}">
      <dgm:prSet/>
      <dgm:spPr/>
      <dgm:t>
        <a:bodyPr/>
        <a:lstStyle/>
        <a:p>
          <a:endParaRPr lang="en-US"/>
        </a:p>
      </dgm:t>
    </dgm:pt>
    <dgm:pt modelId="{D4489FA4-36C2-4BA4-A375-A1F6ABE42A66}">
      <dgm:prSet custT="1"/>
      <dgm:spPr/>
      <dgm:t>
        <a:bodyPr/>
        <a:lstStyle/>
        <a:p>
          <a:pPr algn="l"/>
          <a:r>
            <a:rPr lang="en-US" sz="1800" b="0" dirty="0" smtClean="0">
              <a:solidFill>
                <a:schemeClr val="tx1"/>
              </a:solidFill>
              <a:effectLst/>
              <a:latin typeface="Chivo Light" panose="020B0604020202020204" charset="0"/>
            </a:rPr>
            <a:t>Strongly discouraged</a:t>
          </a:r>
        </a:p>
      </dgm:t>
    </dgm:pt>
    <dgm:pt modelId="{F4851406-1A7A-4F8E-94E1-C0FD723E6461}" type="parTrans" cxnId="{CBCB049A-D8EB-4E53-A5B8-8CFDB90A5CB6}">
      <dgm:prSet/>
      <dgm:spPr/>
      <dgm:t>
        <a:bodyPr/>
        <a:lstStyle/>
        <a:p>
          <a:endParaRPr lang="en-US"/>
        </a:p>
      </dgm:t>
    </dgm:pt>
    <dgm:pt modelId="{A96D22A7-0A84-4E47-BC5F-FD12FC6B25BC}" type="sibTrans" cxnId="{CBCB049A-D8EB-4E53-A5B8-8CFDB90A5CB6}">
      <dgm:prSet/>
      <dgm:spPr/>
      <dgm:t>
        <a:bodyPr/>
        <a:lstStyle/>
        <a:p>
          <a:endParaRPr lang="en-US"/>
        </a:p>
      </dgm:t>
    </dgm:pt>
    <dgm:pt modelId="{B1E2E29C-4F41-4A05-8008-96D3D0254D27}">
      <dgm:prSet custT="1"/>
      <dgm:spPr/>
      <dgm:t>
        <a:bodyPr/>
        <a:lstStyle/>
        <a:p>
          <a:pPr algn="l"/>
          <a:r>
            <a:rPr lang="en-US" sz="1800" b="0" dirty="0" smtClean="0">
              <a:solidFill>
                <a:schemeClr val="tx1"/>
              </a:solidFill>
              <a:effectLst/>
              <a:latin typeface="Chivo Light" panose="020B0604020202020204" charset="0"/>
            </a:rPr>
            <a:t>High in calories and solid fat</a:t>
          </a:r>
        </a:p>
      </dgm:t>
    </dgm:pt>
    <dgm:pt modelId="{931CEEC0-2EFD-43F4-A03B-5040900CCBBC}" type="parTrans" cxnId="{9F46A0C4-6768-415D-A38C-7D451F891012}">
      <dgm:prSet/>
      <dgm:spPr/>
      <dgm:t>
        <a:bodyPr/>
        <a:lstStyle/>
        <a:p>
          <a:endParaRPr lang="en-US"/>
        </a:p>
      </dgm:t>
    </dgm:pt>
    <dgm:pt modelId="{AFC756A7-49ED-4364-9CBC-EB0814D29B55}" type="sibTrans" cxnId="{9F46A0C4-6768-415D-A38C-7D451F891012}">
      <dgm:prSet/>
      <dgm:spPr/>
      <dgm:t>
        <a:bodyPr/>
        <a:lstStyle/>
        <a:p>
          <a:endParaRPr lang="en-US"/>
        </a:p>
      </dgm:t>
    </dgm:pt>
    <dgm:pt modelId="{F1A2CA9B-D7B3-4B54-B0D8-40458852C275}">
      <dgm:prSet custT="1"/>
      <dgm:spPr/>
      <dgm:t>
        <a:bodyPr/>
        <a:lstStyle/>
        <a:p>
          <a:pPr algn="l"/>
          <a:r>
            <a:rPr lang="en-US" sz="1800" b="0" dirty="0" smtClean="0">
              <a:solidFill>
                <a:schemeClr val="tx1"/>
              </a:solidFill>
              <a:effectLst/>
              <a:latin typeface="Chivo Light" panose="020B0604020202020204" charset="0"/>
            </a:rPr>
            <a:t>Can negatively influence eating habits</a:t>
          </a:r>
        </a:p>
      </dgm:t>
    </dgm:pt>
    <dgm:pt modelId="{64B25802-04B7-4EF9-8C5C-B8A6614F947E}" type="parTrans" cxnId="{9A14B0B1-7871-4F78-A2F5-AC3FBB952852}">
      <dgm:prSet/>
      <dgm:spPr/>
      <dgm:t>
        <a:bodyPr/>
        <a:lstStyle/>
        <a:p>
          <a:endParaRPr lang="en-US"/>
        </a:p>
      </dgm:t>
    </dgm:pt>
    <dgm:pt modelId="{41F14BB6-4147-4536-BDFC-E77C2E100D92}" type="sibTrans" cxnId="{9A14B0B1-7871-4F78-A2F5-AC3FBB952852}">
      <dgm:prSet/>
      <dgm:spPr/>
      <dgm:t>
        <a:bodyPr/>
        <a:lstStyle/>
        <a:p>
          <a:endParaRPr lang="en-US"/>
        </a:p>
      </dgm:t>
    </dgm:pt>
    <dgm:pt modelId="{3040ED39-5CD0-4415-B681-FC6D035BC22C}">
      <dgm:prSet custT="1"/>
      <dgm:spPr/>
      <dgm:t>
        <a:bodyPr/>
        <a:lstStyle/>
        <a:p>
          <a:pPr algn="l"/>
          <a:r>
            <a:rPr lang="en-US" sz="1800" b="0" dirty="0" smtClean="0">
              <a:solidFill>
                <a:schemeClr val="tx1"/>
              </a:solidFill>
              <a:effectLst/>
              <a:latin typeface="Chivo Light" panose="020B0604020202020204" charset="0"/>
            </a:rPr>
            <a:t>Increases the risk of chronic illnesses later in life</a:t>
          </a:r>
        </a:p>
      </dgm:t>
    </dgm:pt>
    <dgm:pt modelId="{13954EF4-A45A-4F99-91BE-76C2EA4CB3F3}" type="parTrans" cxnId="{CEBE19E9-331F-4F4B-8F08-0F06A05C5701}">
      <dgm:prSet/>
      <dgm:spPr/>
      <dgm:t>
        <a:bodyPr/>
        <a:lstStyle/>
        <a:p>
          <a:endParaRPr lang="en-US"/>
        </a:p>
      </dgm:t>
    </dgm:pt>
    <dgm:pt modelId="{59CBD08A-E106-4119-8EC4-315CF0432A97}" type="sibTrans" cxnId="{CEBE19E9-331F-4F4B-8F08-0F06A05C5701}">
      <dgm:prSet/>
      <dgm:spPr/>
      <dgm:t>
        <a:bodyPr/>
        <a:lstStyle/>
        <a:p>
          <a:endParaRPr lang="en-US"/>
        </a:p>
      </dgm:t>
    </dgm:pt>
    <dgm:pt modelId="{8FBDE7B8-860C-41A7-A879-42FDD5520D0A}">
      <dgm:prSet custT="1"/>
      <dgm:spPr/>
      <dgm:t>
        <a:bodyPr/>
        <a:lstStyle/>
        <a:p>
          <a:r>
            <a:rPr lang="en-US" sz="1800" b="0" dirty="0" smtClean="0">
              <a:solidFill>
                <a:schemeClr val="tx1"/>
              </a:solidFill>
              <a:effectLst/>
              <a:latin typeface="Chivo Light" panose="020B0604020202020204" charset="0"/>
            </a:rPr>
            <a:t>Consider the nutritional value of a food and how it contributes to healthy eating habits </a:t>
          </a:r>
          <a:endParaRPr lang="en-US" sz="1800" b="0" dirty="0">
            <a:solidFill>
              <a:schemeClr val="tx1"/>
            </a:solidFill>
            <a:effectLst/>
            <a:latin typeface="Chivo Light" panose="020B0604020202020204" charset="0"/>
          </a:endParaRPr>
        </a:p>
      </dgm:t>
    </dgm:pt>
    <dgm:pt modelId="{B496EF50-C48A-4C0A-9C6B-792091412068}" type="parTrans" cxnId="{8D134EFF-423E-4E1D-B86A-6D2BE2249827}">
      <dgm:prSet/>
      <dgm:spPr/>
      <dgm:t>
        <a:bodyPr/>
        <a:lstStyle/>
        <a:p>
          <a:endParaRPr lang="en-US"/>
        </a:p>
      </dgm:t>
    </dgm:pt>
    <dgm:pt modelId="{78B2DDC5-59EC-4DC7-8EAE-44E6FF67B221}" type="sibTrans" cxnId="{8D134EFF-423E-4E1D-B86A-6D2BE2249827}">
      <dgm:prSet/>
      <dgm:spPr/>
      <dgm:t>
        <a:bodyPr/>
        <a:lstStyle/>
        <a:p>
          <a:endParaRPr lang="en-US"/>
        </a:p>
      </dgm:t>
    </dgm:pt>
    <dgm:pt modelId="{274409B3-CE3A-4787-B4C7-E77E6B97C085}" type="pres">
      <dgm:prSet presAssocID="{48B8185E-C91C-4AE7-8E8F-9C391B0B981F}" presName="Name0" presStyleCnt="0">
        <dgm:presLayoutVars>
          <dgm:chMax val="9"/>
          <dgm:chPref val="9"/>
        </dgm:presLayoutVars>
      </dgm:prSet>
      <dgm:spPr/>
      <dgm:t>
        <a:bodyPr/>
        <a:lstStyle/>
        <a:p>
          <a:endParaRPr lang="en-US"/>
        </a:p>
      </dgm:t>
    </dgm:pt>
    <dgm:pt modelId="{AF097CD3-480A-41B6-861D-59362F4AAEF6}" type="pres">
      <dgm:prSet presAssocID="{ABC160BF-7419-4237-AC36-AC84A7EEFBD2}" presName="picture1" presStyleCnt="0"/>
      <dgm:spPr/>
    </dgm:pt>
    <dgm:pt modelId="{DAFC008F-E341-4CEF-97D5-B3A0728BBC86}" type="pres">
      <dgm:prSet presAssocID="{ABC160BF-7419-4237-AC36-AC84A7EEFBD2}" presName="picture" presStyleLbl="alignImgPlace1" presStyleIdx="0" presStyleCnt="2"/>
      <dgm:spPr>
        <a:solidFill>
          <a:schemeClr val="accent3">
            <a:lumMod val="20000"/>
            <a:lumOff val="80000"/>
          </a:schemeClr>
        </a:solidFill>
      </dgm:spPr>
      <dgm:t>
        <a:bodyPr/>
        <a:lstStyle/>
        <a:p>
          <a:endParaRPr lang="en-US"/>
        </a:p>
      </dgm:t>
    </dgm:pt>
    <dgm:pt modelId="{60536282-CEAB-4F4F-85C6-48E77E6842E8}" type="pres">
      <dgm:prSet presAssocID="{ABC160BF-7419-4237-AC36-AC84A7EEFBD2}" presName="parent1" presStyleLbl="node1" presStyleIdx="0" presStyleCnt="0">
        <dgm:presLayoutVars>
          <dgm:chMax val="0"/>
          <dgm:chPref val="0"/>
          <dgm:bulletEnabled val="1"/>
        </dgm:presLayoutVars>
      </dgm:prSet>
      <dgm:spPr/>
      <dgm:t>
        <a:bodyPr/>
        <a:lstStyle/>
        <a:p>
          <a:endParaRPr lang="en-US"/>
        </a:p>
      </dgm:t>
    </dgm:pt>
    <dgm:pt modelId="{4D0BF516-3761-4068-8605-158E500A8602}" type="pres">
      <dgm:prSet presAssocID="{8FBDE7B8-860C-41A7-A879-42FDD5520D0A}" presName="picture2" presStyleCnt="0"/>
      <dgm:spPr/>
    </dgm:pt>
    <dgm:pt modelId="{6C075AE2-471A-4578-BB1D-A44EE1A8B4F6}" type="pres">
      <dgm:prSet presAssocID="{8FBDE7B8-860C-41A7-A879-42FDD5520D0A}" presName="picture" presStyleLbl="alignImgPlace1" presStyleIdx="1" presStyleCnt="2"/>
      <dgm:spPr>
        <a:solidFill>
          <a:schemeClr val="accent4">
            <a:lumMod val="20000"/>
            <a:lumOff val="80000"/>
          </a:schemeClr>
        </a:solidFill>
      </dgm:spPr>
      <dgm:t>
        <a:bodyPr/>
        <a:lstStyle/>
        <a:p>
          <a:endParaRPr lang="en-US"/>
        </a:p>
      </dgm:t>
    </dgm:pt>
    <dgm:pt modelId="{647C224D-16B8-42F8-8CCC-A8A2877E0575}" type="pres">
      <dgm:prSet presAssocID="{8FBDE7B8-860C-41A7-A879-42FDD5520D0A}" presName="parent2" presStyleLbl="node1" presStyleIdx="0" presStyleCnt="0">
        <dgm:presLayoutVars>
          <dgm:chMax val="0"/>
          <dgm:chPref val="0"/>
          <dgm:bulletEnabled val="1"/>
        </dgm:presLayoutVars>
      </dgm:prSet>
      <dgm:spPr/>
      <dgm:t>
        <a:bodyPr/>
        <a:lstStyle/>
        <a:p>
          <a:endParaRPr lang="en-US"/>
        </a:p>
      </dgm:t>
    </dgm:pt>
  </dgm:ptLst>
  <dgm:cxnLst>
    <dgm:cxn modelId="{9F46A0C4-6768-415D-A38C-7D451F891012}" srcId="{ABC160BF-7419-4237-AC36-AC84A7EEFBD2}" destId="{B1E2E29C-4F41-4A05-8008-96D3D0254D27}" srcOrd="1" destOrd="0" parTransId="{931CEEC0-2EFD-43F4-A03B-5040900CCBBC}" sibTransId="{AFC756A7-49ED-4364-9CBC-EB0814D29B55}"/>
    <dgm:cxn modelId="{9A14B0B1-7871-4F78-A2F5-AC3FBB952852}" srcId="{ABC160BF-7419-4237-AC36-AC84A7EEFBD2}" destId="{F1A2CA9B-D7B3-4B54-B0D8-40458852C275}" srcOrd="2" destOrd="0" parTransId="{64B25802-04B7-4EF9-8C5C-B8A6614F947E}" sibTransId="{41F14BB6-4147-4536-BDFC-E77C2E100D92}"/>
    <dgm:cxn modelId="{F0422FD2-FF6D-4971-918F-61372816CF74}" type="presOf" srcId="{8FBDE7B8-860C-41A7-A879-42FDD5520D0A}" destId="{647C224D-16B8-42F8-8CCC-A8A2877E0575}" srcOrd="0" destOrd="0" presId="urn:microsoft.com/office/officeart/2011/layout/ThemePictureAlternatingAccent"/>
    <dgm:cxn modelId="{1A2F5BA9-2C41-4627-BF97-B4D8D91D8FFD}" type="presOf" srcId="{ABC160BF-7419-4237-AC36-AC84A7EEFBD2}" destId="{60536282-CEAB-4F4F-85C6-48E77E6842E8}" srcOrd="0" destOrd="0" presId="urn:microsoft.com/office/officeart/2011/layout/ThemePictureAlternatingAccent"/>
    <dgm:cxn modelId="{7D97B0F4-8459-41A1-AA6C-3717119E8932}" type="presOf" srcId="{B1E2E29C-4F41-4A05-8008-96D3D0254D27}" destId="{60536282-CEAB-4F4F-85C6-48E77E6842E8}" srcOrd="0" destOrd="2" presId="urn:microsoft.com/office/officeart/2011/layout/ThemePictureAlternatingAccent"/>
    <dgm:cxn modelId="{CBCB049A-D8EB-4E53-A5B8-8CFDB90A5CB6}" srcId="{ABC160BF-7419-4237-AC36-AC84A7EEFBD2}" destId="{D4489FA4-36C2-4BA4-A375-A1F6ABE42A66}" srcOrd="0" destOrd="0" parTransId="{F4851406-1A7A-4F8E-94E1-C0FD723E6461}" sibTransId="{A96D22A7-0A84-4E47-BC5F-FD12FC6B25BC}"/>
    <dgm:cxn modelId="{DCAE13B5-D60F-4808-86BB-E6AAC466E7B7}" type="presOf" srcId="{3040ED39-5CD0-4415-B681-FC6D035BC22C}" destId="{60536282-CEAB-4F4F-85C6-48E77E6842E8}" srcOrd="0" destOrd="4" presId="urn:microsoft.com/office/officeart/2011/layout/ThemePictureAlternatingAccent"/>
    <dgm:cxn modelId="{CEBE19E9-331F-4F4B-8F08-0F06A05C5701}" srcId="{ABC160BF-7419-4237-AC36-AC84A7EEFBD2}" destId="{3040ED39-5CD0-4415-B681-FC6D035BC22C}" srcOrd="3" destOrd="0" parTransId="{13954EF4-A45A-4F99-91BE-76C2EA4CB3F3}" sibTransId="{59CBD08A-E106-4119-8EC4-315CF0432A97}"/>
    <dgm:cxn modelId="{A9FC584A-3D18-42CB-928D-B179966A3D8E}" type="presOf" srcId="{48B8185E-C91C-4AE7-8E8F-9C391B0B981F}" destId="{274409B3-CE3A-4787-B4C7-E77E6B97C085}" srcOrd="0" destOrd="0" presId="urn:microsoft.com/office/officeart/2011/layout/ThemePictureAlternatingAccent"/>
    <dgm:cxn modelId="{6B205293-8B85-4E5C-B3F8-88853641686C}" type="presOf" srcId="{F1A2CA9B-D7B3-4B54-B0D8-40458852C275}" destId="{60536282-CEAB-4F4F-85C6-48E77E6842E8}" srcOrd="0" destOrd="3" presId="urn:microsoft.com/office/officeart/2011/layout/ThemePictureAlternatingAccent"/>
    <dgm:cxn modelId="{8D134EFF-423E-4E1D-B86A-6D2BE2249827}" srcId="{48B8185E-C91C-4AE7-8E8F-9C391B0B981F}" destId="{8FBDE7B8-860C-41A7-A879-42FDD5520D0A}" srcOrd="1" destOrd="0" parTransId="{B496EF50-C48A-4C0A-9C6B-792091412068}" sibTransId="{78B2DDC5-59EC-4DC7-8EAE-44E6FF67B221}"/>
    <dgm:cxn modelId="{71D9ADF9-B5D0-4F21-B8E6-18B132307287}" type="presOf" srcId="{D4489FA4-36C2-4BA4-A375-A1F6ABE42A66}" destId="{60536282-CEAB-4F4F-85C6-48E77E6842E8}" srcOrd="0" destOrd="1" presId="urn:microsoft.com/office/officeart/2011/layout/ThemePictureAlternatingAccent"/>
    <dgm:cxn modelId="{8388F6B1-96A1-4D37-AA42-061C8EB7D028}" srcId="{48B8185E-C91C-4AE7-8E8F-9C391B0B981F}" destId="{ABC160BF-7419-4237-AC36-AC84A7EEFBD2}" srcOrd="0" destOrd="0" parTransId="{B17298C8-4E8B-4C8D-9C5E-6B0AC8446931}" sibTransId="{0CBB9D4D-B8DE-4A62-9A8A-18DB212CE0FF}"/>
    <dgm:cxn modelId="{1346E842-11AA-41C2-B8C2-86639116B59C}" type="presParOf" srcId="{274409B3-CE3A-4787-B4C7-E77E6B97C085}" destId="{AF097CD3-480A-41B6-861D-59362F4AAEF6}" srcOrd="0" destOrd="0" presId="urn:microsoft.com/office/officeart/2011/layout/ThemePictureAlternatingAccent"/>
    <dgm:cxn modelId="{43A1F5C7-B64E-4D6C-B9E3-3997BF522CAC}" type="presParOf" srcId="{AF097CD3-480A-41B6-861D-59362F4AAEF6}" destId="{DAFC008F-E341-4CEF-97D5-B3A0728BBC86}" srcOrd="0" destOrd="0" presId="urn:microsoft.com/office/officeart/2011/layout/ThemePictureAlternatingAccent"/>
    <dgm:cxn modelId="{D6D186D0-AEB6-4AFB-8610-3B2DF2927017}" type="presParOf" srcId="{274409B3-CE3A-4787-B4C7-E77E6B97C085}" destId="{60536282-CEAB-4F4F-85C6-48E77E6842E8}" srcOrd="1" destOrd="0" presId="urn:microsoft.com/office/officeart/2011/layout/ThemePictureAlternatingAccent"/>
    <dgm:cxn modelId="{457B6C98-1CC6-4FD0-93A4-A3BF54D9883C}" type="presParOf" srcId="{274409B3-CE3A-4787-B4C7-E77E6B97C085}" destId="{4D0BF516-3761-4068-8605-158E500A8602}" srcOrd="2" destOrd="0" presId="urn:microsoft.com/office/officeart/2011/layout/ThemePictureAlternatingAccent"/>
    <dgm:cxn modelId="{30CEC460-3931-4E5C-A2C3-0AB1862D0985}" type="presParOf" srcId="{4D0BF516-3761-4068-8605-158E500A8602}" destId="{6C075AE2-471A-4578-BB1D-A44EE1A8B4F6}" srcOrd="0" destOrd="0" presId="urn:microsoft.com/office/officeart/2011/layout/ThemePictureAlternatingAccent"/>
    <dgm:cxn modelId="{941CA206-31B7-443B-8BD1-01BDB7E4D6E9}" type="presParOf" srcId="{274409B3-CE3A-4787-B4C7-E77E6B97C085}" destId="{647C224D-16B8-42F8-8CCC-A8A2877E0575}" srcOrd="3" destOrd="0" presId="urn:microsoft.com/office/officeart/2011/layout/ThemePictureAlternatingAccen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EA14C70-9FA2-4065-A497-7CE1C923E09D}"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n-US"/>
        </a:p>
      </dgm:t>
    </dgm:pt>
    <dgm:pt modelId="{B9DE559E-7248-4EBE-8E23-FC5DC4E7C58A}">
      <dgm:prSet phldrT="[Text]"/>
      <dgm:spPr/>
      <dgm:t>
        <a:bodyPr/>
        <a:lstStyle/>
        <a:p>
          <a:r>
            <a:rPr lang="en-US" dirty="0" smtClean="0">
              <a:latin typeface="Chivo Light" panose="020B0604020202020204" charset="0"/>
            </a:rPr>
            <a:t>Popcorn</a:t>
          </a:r>
          <a:endParaRPr lang="en-US" dirty="0">
            <a:latin typeface="Chivo Light" panose="020B0604020202020204" charset="0"/>
          </a:endParaRPr>
        </a:p>
      </dgm:t>
    </dgm:pt>
    <dgm:pt modelId="{11DD547C-518B-42E0-9975-48184675EEB4}" type="parTrans" cxnId="{728C2CAF-8619-4414-B659-78A803CB2BCF}">
      <dgm:prSet/>
      <dgm:spPr/>
      <dgm:t>
        <a:bodyPr/>
        <a:lstStyle/>
        <a:p>
          <a:endParaRPr lang="en-US"/>
        </a:p>
      </dgm:t>
    </dgm:pt>
    <dgm:pt modelId="{6159789D-9122-41F4-AE40-C4CBF96B64BE}" type="sibTrans" cxnId="{728C2CAF-8619-4414-B659-78A803CB2BCF}">
      <dgm:prSet/>
      <dgm:spPr/>
      <dgm:t>
        <a:bodyPr/>
        <a:lstStyle/>
        <a:p>
          <a:endParaRPr lang="en-US"/>
        </a:p>
      </dgm:t>
    </dgm:pt>
    <dgm:pt modelId="{85F40ACF-C672-428D-BEAC-D70166C01179}">
      <dgm:prSet phldrT="[Text]"/>
      <dgm:spPr/>
      <dgm:t>
        <a:bodyPr/>
        <a:lstStyle/>
        <a:p>
          <a:r>
            <a:rPr lang="en-US" smtClean="0">
              <a:latin typeface="Chivo Light" panose="020B0604020202020204" charset="0"/>
            </a:rPr>
            <a:t>Shelf Stable Dry &amp; Semi-Dried Meat</a:t>
          </a:r>
          <a:endParaRPr lang="en-US" dirty="0">
            <a:latin typeface="Chivo Light" panose="020B0604020202020204" charset="0"/>
          </a:endParaRPr>
        </a:p>
      </dgm:t>
    </dgm:pt>
    <dgm:pt modelId="{BA5924A3-5D49-45A4-903E-ADDFC50265F8}" type="parTrans" cxnId="{C4A3C5C8-CD32-44E3-BE10-F286100C7084}">
      <dgm:prSet/>
      <dgm:spPr/>
      <dgm:t>
        <a:bodyPr/>
        <a:lstStyle/>
        <a:p>
          <a:endParaRPr lang="en-US"/>
        </a:p>
      </dgm:t>
    </dgm:pt>
    <dgm:pt modelId="{3BD39707-AFE5-42E5-B6BF-0AF76BDBB861}" type="sibTrans" cxnId="{C4A3C5C8-CD32-44E3-BE10-F286100C7084}">
      <dgm:prSet/>
      <dgm:spPr/>
      <dgm:t>
        <a:bodyPr/>
        <a:lstStyle/>
        <a:p>
          <a:endParaRPr lang="en-US"/>
        </a:p>
      </dgm:t>
    </dgm:pt>
    <dgm:pt modelId="{87481104-7CA7-4D4D-8DA6-E347A4B526E5}">
      <dgm:prSet phldrT="[Text]"/>
      <dgm:spPr/>
      <dgm:t>
        <a:bodyPr/>
        <a:lstStyle/>
        <a:p>
          <a:r>
            <a:rPr lang="en-US" smtClean="0">
              <a:latin typeface="Chivo Light" panose="020B0604020202020204" charset="0"/>
            </a:rPr>
            <a:t>Tempeh</a:t>
          </a:r>
          <a:endParaRPr lang="en-US" dirty="0">
            <a:latin typeface="Chivo Light" panose="020B0604020202020204" charset="0"/>
          </a:endParaRPr>
        </a:p>
      </dgm:t>
    </dgm:pt>
    <dgm:pt modelId="{272C5887-8A39-4E42-8085-3E356B5F4A70}" type="parTrans" cxnId="{52241122-DEA5-4CB8-812B-F3859BB28E9F}">
      <dgm:prSet/>
      <dgm:spPr/>
      <dgm:t>
        <a:bodyPr/>
        <a:lstStyle/>
        <a:p>
          <a:endParaRPr lang="en-US"/>
        </a:p>
      </dgm:t>
    </dgm:pt>
    <dgm:pt modelId="{249057C8-37D5-44E2-A1F5-214B3A62DC48}" type="sibTrans" cxnId="{52241122-DEA5-4CB8-812B-F3859BB28E9F}">
      <dgm:prSet/>
      <dgm:spPr/>
      <dgm:t>
        <a:bodyPr/>
        <a:lstStyle/>
        <a:p>
          <a:endParaRPr lang="en-US"/>
        </a:p>
      </dgm:t>
    </dgm:pt>
    <dgm:pt modelId="{4F6D045F-2B06-4F28-ACB5-88BC1053E671}">
      <dgm:prSet phldrT="[Text]"/>
      <dgm:spPr/>
      <dgm:t>
        <a:bodyPr/>
        <a:lstStyle/>
        <a:p>
          <a:r>
            <a:rPr lang="en-US" smtClean="0">
              <a:latin typeface="Chivo Light" panose="020B0604020202020204" charset="0"/>
            </a:rPr>
            <a:t>Surimi</a:t>
          </a:r>
          <a:endParaRPr lang="en-US" dirty="0">
            <a:latin typeface="Chivo Light" panose="020B0604020202020204" charset="0"/>
          </a:endParaRPr>
        </a:p>
      </dgm:t>
    </dgm:pt>
    <dgm:pt modelId="{347A1091-87C1-4BDC-89E0-E900039B6CF8}" type="parTrans" cxnId="{C370416E-E988-4648-80C0-6B1BF20DD38C}">
      <dgm:prSet/>
      <dgm:spPr/>
      <dgm:t>
        <a:bodyPr/>
        <a:lstStyle/>
        <a:p>
          <a:endParaRPr lang="en-US"/>
        </a:p>
      </dgm:t>
    </dgm:pt>
    <dgm:pt modelId="{5D8D0790-B41C-4DAF-96D7-00A53C0ABF5F}" type="sibTrans" cxnId="{C370416E-E988-4648-80C0-6B1BF20DD38C}">
      <dgm:prSet/>
      <dgm:spPr/>
      <dgm:t>
        <a:bodyPr/>
        <a:lstStyle/>
        <a:p>
          <a:endParaRPr lang="en-US"/>
        </a:p>
      </dgm:t>
    </dgm:pt>
    <dgm:pt modelId="{CBC6AF2B-0CEC-41B8-90BD-D364ADA79F41}">
      <dgm:prSet phldrT="[Text]"/>
      <dgm:spPr/>
      <dgm:t>
        <a:bodyPr/>
        <a:lstStyle/>
        <a:p>
          <a:r>
            <a:rPr lang="en-US" smtClean="0">
              <a:latin typeface="Chivo Light" panose="020B0604020202020204" charset="0"/>
            </a:rPr>
            <a:t>Coconut</a:t>
          </a:r>
          <a:endParaRPr lang="en-US" dirty="0">
            <a:latin typeface="Chivo Light" panose="020B0604020202020204" charset="0"/>
          </a:endParaRPr>
        </a:p>
      </dgm:t>
    </dgm:pt>
    <dgm:pt modelId="{0BB9B24F-9414-435E-9321-570449A93DEA}" type="parTrans" cxnId="{BEAA0E01-283F-4F9A-975E-90C7130ADEFF}">
      <dgm:prSet/>
      <dgm:spPr/>
      <dgm:t>
        <a:bodyPr/>
        <a:lstStyle/>
        <a:p>
          <a:endParaRPr lang="en-US"/>
        </a:p>
      </dgm:t>
    </dgm:pt>
    <dgm:pt modelId="{7357DF73-E321-48E2-B805-336603940588}" type="sibTrans" cxnId="{BEAA0E01-283F-4F9A-975E-90C7130ADEFF}">
      <dgm:prSet/>
      <dgm:spPr/>
      <dgm:t>
        <a:bodyPr/>
        <a:lstStyle/>
        <a:p>
          <a:endParaRPr lang="en-US"/>
        </a:p>
      </dgm:t>
    </dgm:pt>
    <dgm:pt modelId="{8802B532-8F37-482E-AC0D-F7A13666D369}">
      <dgm:prSet phldrT="[Text]"/>
      <dgm:spPr/>
      <dgm:t>
        <a:bodyPr/>
        <a:lstStyle/>
        <a:p>
          <a:r>
            <a:rPr lang="en-US" smtClean="0">
              <a:latin typeface="Chivo Light" panose="020B0604020202020204" charset="0"/>
            </a:rPr>
            <a:t>Hominy</a:t>
          </a:r>
          <a:endParaRPr lang="en-US" dirty="0">
            <a:latin typeface="Chivo Light" panose="020B0604020202020204" charset="0"/>
          </a:endParaRPr>
        </a:p>
      </dgm:t>
    </dgm:pt>
    <dgm:pt modelId="{C1F67C8D-925F-45DC-B2DF-74DF988480BA}" type="parTrans" cxnId="{D1C6A785-BAED-4A22-A5B4-9CB374E06ED2}">
      <dgm:prSet/>
      <dgm:spPr/>
      <dgm:t>
        <a:bodyPr/>
        <a:lstStyle/>
        <a:p>
          <a:endParaRPr lang="en-US"/>
        </a:p>
      </dgm:t>
    </dgm:pt>
    <dgm:pt modelId="{8A19F33C-F3E4-4285-9BAB-75F540B1DA56}" type="sibTrans" cxnId="{D1C6A785-BAED-4A22-A5B4-9CB374E06ED2}">
      <dgm:prSet/>
      <dgm:spPr/>
      <dgm:t>
        <a:bodyPr/>
        <a:lstStyle/>
        <a:p>
          <a:endParaRPr lang="en-US"/>
        </a:p>
      </dgm:t>
    </dgm:pt>
    <dgm:pt modelId="{C90C649F-A362-440E-9B02-F79DEBACB7A8}">
      <dgm:prSet phldrT="[Text]"/>
      <dgm:spPr/>
      <dgm:t>
        <a:bodyPr/>
        <a:lstStyle/>
        <a:p>
          <a:r>
            <a:rPr lang="en-US" smtClean="0">
              <a:latin typeface="Chivo Light" panose="020B0604020202020204" charset="0"/>
            </a:rPr>
            <a:t>Corn Masa &amp; Corn Meal</a:t>
          </a:r>
          <a:endParaRPr lang="en-US" dirty="0">
            <a:latin typeface="Chivo Light" panose="020B0604020202020204" charset="0"/>
          </a:endParaRPr>
        </a:p>
      </dgm:t>
    </dgm:pt>
    <dgm:pt modelId="{A01476A8-6AE5-4382-933F-7F45FAE2F99E}" type="parTrans" cxnId="{035C90FA-76E7-4B97-86E2-6BBDE68A13CD}">
      <dgm:prSet/>
      <dgm:spPr/>
      <dgm:t>
        <a:bodyPr/>
        <a:lstStyle/>
        <a:p>
          <a:endParaRPr lang="en-US"/>
        </a:p>
      </dgm:t>
    </dgm:pt>
    <dgm:pt modelId="{267B8FA1-0D5A-482B-AAE8-338CCFA8CD37}" type="sibTrans" cxnId="{035C90FA-76E7-4B97-86E2-6BBDE68A13CD}">
      <dgm:prSet/>
      <dgm:spPr/>
      <dgm:t>
        <a:bodyPr/>
        <a:lstStyle/>
        <a:p>
          <a:endParaRPr lang="en-US"/>
        </a:p>
      </dgm:t>
    </dgm:pt>
    <dgm:pt modelId="{F31E64AF-81CA-4B94-AE1E-9F6D1893F134}" type="pres">
      <dgm:prSet presAssocID="{AEA14C70-9FA2-4065-A497-7CE1C923E09D}" presName="Name0" presStyleCnt="0">
        <dgm:presLayoutVars>
          <dgm:chMax val="7"/>
          <dgm:chPref val="7"/>
          <dgm:dir/>
        </dgm:presLayoutVars>
      </dgm:prSet>
      <dgm:spPr/>
      <dgm:t>
        <a:bodyPr/>
        <a:lstStyle/>
        <a:p>
          <a:endParaRPr lang="en-US"/>
        </a:p>
      </dgm:t>
    </dgm:pt>
    <dgm:pt modelId="{841842C1-6CA5-4EEC-81E8-95DC28A5BDA7}" type="pres">
      <dgm:prSet presAssocID="{AEA14C70-9FA2-4065-A497-7CE1C923E09D}" presName="Name1" presStyleCnt="0"/>
      <dgm:spPr/>
      <dgm:t>
        <a:bodyPr/>
        <a:lstStyle/>
        <a:p>
          <a:endParaRPr lang="en-US"/>
        </a:p>
      </dgm:t>
    </dgm:pt>
    <dgm:pt modelId="{5C50B245-8153-4D39-AD78-B90FCBA130A4}" type="pres">
      <dgm:prSet presAssocID="{AEA14C70-9FA2-4065-A497-7CE1C923E09D}" presName="cycle" presStyleCnt="0"/>
      <dgm:spPr/>
      <dgm:t>
        <a:bodyPr/>
        <a:lstStyle/>
        <a:p>
          <a:endParaRPr lang="en-US"/>
        </a:p>
      </dgm:t>
    </dgm:pt>
    <dgm:pt modelId="{D429BCA0-ECA0-49A4-9B69-69E37B08833B}" type="pres">
      <dgm:prSet presAssocID="{AEA14C70-9FA2-4065-A497-7CE1C923E09D}" presName="srcNode" presStyleLbl="node1" presStyleIdx="0" presStyleCnt="7"/>
      <dgm:spPr/>
      <dgm:t>
        <a:bodyPr/>
        <a:lstStyle/>
        <a:p>
          <a:endParaRPr lang="en-US"/>
        </a:p>
      </dgm:t>
    </dgm:pt>
    <dgm:pt modelId="{D69654A7-B693-4468-BDAD-3C7C017081AF}" type="pres">
      <dgm:prSet presAssocID="{AEA14C70-9FA2-4065-A497-7CE1C923E09D}" presName="conn" presStyleLbl="parChTrans1D2" presStyleIdx="0" presStyleCnt="1"/>
      <dgm:spPr/>
      <dgm:t>
        <a:bodyPr/>
        <a:lstStyle/>
        <a:p>
          <a:endParaRPr lang="en-US"/>
        </a:p>
      </dgm:t>
    </dgm:pt>
    <dgm:pt modelId="{E147278B-A764-473F-87E9-56DA97376086}" type="pres">
      <dgm:prSet presAssocID="{AEA14C70-9FA2-4065-A497-7CE1C923E09D}" presName="extraNode" presStyleLbl="node1" presStyleIdx="0" presStyleCnt="7"/>
      <dgm:spPr/>
      <dgm:t>
        <a:bodyPr/>
        <a:lstStyle/>
        <a:p>
          <a:endParaRPr lang="en-US"/>
        </a:p>
      </dgm:t>
    </dgm:pt>
    <dgm:pt modelId="{A017C47E-9C4C-4CDE-949C-80145734625A}" type="pres">
      <dgm:prSet presAssocID="{AEA14C70-9FA2-4065-A497-7CE1C923E09D}" presName="dstNode" presStyleLbl="node1" presStyleIdx="0" presStyleCnt="7"/>
      <dgm:spPr/>
      <dgm:t>
        <a:bodyPr/>
        <a:lstStyle/>
        <a:p>
          <a:endParaRPr lang="en-US"/>
        </a:p>
      </dgm:t>
    </dgm:pt>
    <dgm:pt modelId="{809487FE-3C3D-4B1E-A402-FC6307B8D8CF}" type="pres">
      <dgm:prSet presAssocID="{B9DE559E-7248-4EBE-8E23-FC5DC4E7C58A}" presName="text_1" presStyleLbl="node1" presStyleIdx="0" presStyleCnt="7">
        <dgm:presLayoutVars>
          <dgm:bulletEnabled val="1"/>
        </dgm:presLayoutVars>
      </dgm:prSet>
      <dgm:spPr/>
      <dgm:t>
        <a:bodyPr/>
        <a:lstStyle/>
        <a:p>
          <a:endParaRPr lang="en-US"/>
        </a:p>
      </dgm:t>
    </dgm:pt>
    <dgm:pt modelId="{5932B74A-21ED-499F-A496-4813A8E63BD1}" type="pres">
      <dgm:prSet presAssocID="{B9DE559E-7248-4EBE-8E23-FC5DC4E7C58A}" presName="accent_1" presStyleCnt="0"/>
      <dgm:spPr/>
      <dgm:t>
        <a:bodyPr/>
        <a:lstStyle/>
        <a:p>
          <a:endParaRPr lang="en-US"/>
        </a:p>
      </dgm:t>
    </dgm:pt>
    <dgm:pt modelId="{BE80C99B-C76B-4569-8062-C60C2E4BC024}" type="pres">
      <dgm:prSet presAssocID="{B9DE559E-7248-4EBE-8E23-FC5DC4E7C58A}" presName="accentRepeatNode" presStyleLbl="solidFgAcc1" presStyleIdx="0" presStyleCnt="7"/>
      <dgm:spPr/>
      <dgm:t>
        <a:bodyPr/>
        <a:lstStyle/>
        <a:p>
          <a:endParaRPr lang="en-US"/>
        </a:p>
      </dgm:t>
    </dgm:pt>
    <dgm:pt modelId="{F43522EC-9E1C-4066-B819-D9EE9212EF9A}" type="pres">
      <dgm:prSet presAssocID="{85F40ACF-C672-428D-BEAC-D70166C01179}" presName="text_2" presStyleLbl="node1" presStyleIdx="1" presStyleCnt="7">
        <dgm:presLayoutVars>
          <dgm:bulletEnabled val="1"/>
        </dgm:presLayoutVars>
      </dgm:prSet>
      <dgm:spPr/>
      <dgm:t>
        <a:bodyPr/>
        <a:lstStyle/>
        <a:p>
          <a:endParaRPr lang="en-US"/>
        </a:p>
      </dgm:t>
    </dgm:pt>
    <dgm:pt modelId="{2359BC6D-E889-4BCE-AC8F-FF7F7F2D341A}" type="pres">
      <dgm:prSet presAssocID="{85F40ACF-C672-428D-BEAC-D70166C01179}" presName="accent_2" presStyleCnt="0"/>
      <dgm:spPr/>
      <dgm:t>
        <a:bodyPr/>
        <a:lstStyle/>
        <a:p>
          <a:endParaRPr lang="en-US"/>
        </a:p>
      </dgm:t>
    </dgm:pt>
    <dgm:pt modelId="{B6B93DC9-E1A6-4C45-A5BF-19CDE56C9AEA}" type="pres">
      <dgm:prSet presAssocID="{85F40ACF-C672-428D-BEAC-D70166C01179}" presName="accentRepeatNode" presStyleLbl="solidFgAcc1" presStyleIdx="1" presStyleCnt="7"/>
      <dgm:spPr/>
      <dgm:t>
        <a:bodyPr/>
        <a:lstStyle/>
        <a:p>
          <a:endParaRPr lang="en-US"/>
        </a:p>
      </dgm:t>
    </dgm:pt>
    <dgm:pt modelId="{72C4F9AA-6660-4459-AE93-41E37457E86E}" type="pres">
      <dgm:prSet presAssocID="{87481104-7CA7-4D4D-8DA6-E347A4B526E5}" presName="text_3" presStyleLbl="node1" presStyleIdx="2" presStyleCnt="7">
        <dgm:presLayoutVars>
          <dgm:bulletEnabled val="1"/>
        </dgm:presLayoutVars>
      </dgm:prSet>
      <dgm:spPr/>
      <dgm:t>
        <a:bodyPr/>
        <a:lstStyle/>
        <a:p>
          <a:endParaRPr lang="en-US"/>
        </a:p>
      </dgm:t>
    </dgm:pt>
    <dgm:pt modelId="{EBF16ECC-0FB3-44CE-B82C-3088B0B35FB3}" type="pres">
      <dgm:prSet presAssocID="{87481104-7CA7-4D4D-8DA6-E347A4B526E5}" presName="accent_3" presStyleCnt="0"/>
      <dgm:spPr/>
      <dgm:t>
        <a:bodyPr/>
        <a:lstStyle/>
        <a:p>
          <a:endParaRPr lang="en-US"/>
        </a:p>
      </dgm:t>
    </dgm:pt>
    <dgm:pt modelId="{34662B65-2A75-4A6C-B417-3B6F7584004E}" type="pres">
      <dgm:prSet presAssocID="{87481104-7CA7-4D4D-8DA6-E347A4B526E5}" presName="accentRepeatNode" presStyleLbl="solidFgAcc1" presStyleIdx="2" presStyleCnt="7"/>
      <dgm:spPr/>
      <dgm:t>
        <a:bodyPr/>
        <a:lstStyle/>
        <a:p>
          <a:endParaRPr lang="en-US"/>
        </a:p>
      </dgm:t>
    </dgm:pt>
    <dgm:pt modelId="{61FCA54F-D390-45A2-89B2-77D1031D2C21}" type="pres">
      <dgm:prSet presAssocID="{4F6D045F-2B06-4F28-ACB5-88BC1053E671}" presName="text_4" presStyleLbl="node1" presStyleIdx="3" presStyleCnt="7">
        <dgm:presLayoutVars>
          <dgm:bulletEnabled val="1"/>
        </dgm:presLayoutVars>
      </dgm:prSet>
      <dgm:spPr/>
      <dgm:t>
        <a:bodyPr/>
        <a:lstStyle/>
        <a:p>
          <a:endParaRPr lang="en-US"/>
        </a:p>
      </dgm:t>
    </dgm:pt>
    <dgm:pt modelId="{2ABA5487-CAF0-4980-B1A5-D57241A99BFC}" type="pres">
      <dgm:prSet presAssocID="{4F6D045F-2B06-4F28-ACB5-88BC1053E671}" presName="accent_4" presStyleCnt="0"/>
      <dgm:spPr/>
      <dgm:t>
        <a:bodyPr/>
        <a:lstStyle/>
        <a:p>
          <a:endParaRPr lang="en-US"/>
        </a:p>
      </dgm:t>
    </dgm:pt>
    <dgm:pt modelId="{B71E7E77-6C72-4A90-85CD-98149A42717D}" type="pres">
      <dgm:prSet presAssocID="{4F6D045F-2B06-4F28-ACB5-88BC1053E671}" presName="accentRepeatNode" presStyleLbl="solidFgAcc1" presStyleIdx="3" presStyleCnt="7"/>
      <dgm:spPr/>
      <dgm:t>
        <a:bodyPr/>
        <a:lstStyle/>
        <a:p>
          <a:endParaRPr lang="en-US"/>
        </a:p>
      </dgm:t>
    </dgm:pt>
    <dgm:pt modelId="{A3E244BC-6A81-44EC-A065-5A96A05FE20B}" type="pres">
      <dgm:prSet presAssocID="{CBC6AF2B-0CEC-41B8-90BD-D364ADA79F41}" presName="text_5" presStyleLbl="node1" presStyleIdx="4" presStyleCnt="7">
        <dgm:presLayoutVars>
          <dgm:bulletEnabled val="1"/>
        </dgm:presLayoutVars>
      </dgm:prSet>
      <dgm:spPr/>
      <dgm:t>
        <a:bodyPr/>
        <a:lstStyle/>
        <a:p>
          <a:endParaRPr lang="en-US"/>
        </a:p>
      </dgm:t>
    </dgm:pt>
    <dgm:pt modelId="{0A6C9BD7-AC27-42F1-BDB1-C3F86DCC8BD0}" type="pres">
      <dgm:prSet presAssocID="{CBC6AF2B-0CEC-41B8-90BD-D364ADA79F41}" presName="accent_5" presStyleCnt="0"/>
      <dgm:spPr/>
      <dgm:t>
        <a:bodyPr/>
        <a:lstStyle/>
        <a:p>
          <a:endParaRPr lang="en-US"/>
        </a:p>
      </dgm:t>
    </dgm:pt>
    <dgm:pt modelId="{A72FA2D9-D2EB-4A6F-9A45-C4CB15F7F08F}" type="pres">
      <dgm:prSet presAssocID="{CBC6AF2B-0CEC-41B8-90BD-D364ADA79F41}" presName="accentRepeatNode" presStyleLbl="solidFgAcc1" presStyleIdx="4" presStyleCnt="7"/>
      <dgm:spPr/>
      <dgm:t>
        <a:bodyPr/>
        <a:lstStyle/>
        <a:p>
          <a:endParaRPr lang="en-US"/>
        </a:p>
      </dgm:t>
    </dgm:pt>
    <dgm:pt modelId="{881E2BF3-3098-46ED-BD0E-1DDE232E554D}" type="pres">
      <dgm:prSet presAssocID="{8802B532-8F37-482E-AC0D-F7A13666D369}" presName="text_6" presStyleLbl="node1" presStyleIdx="5" presStyleCnt="7">
        <dgm:presLayoutVars>
          <dgm:bulletEnabled val="1"/>
        </dgm:presLayoutVars>
      </dgm:prSet>
      <dgm:spPr/>
      <dgm:t>
        <a:bodyPr/>
        <a:lstStyle/>
        <a:p>
          <a:endParaRPr lang="en-US"/>
        </a:p>
      </dgm:t>
    </dgm:pt>
    <dgm:pt modelId="{FE2FAA72-E02A-402C-A4DE-E2CE4FE4FD93}" type="pres">
      <dgm:prSet presAssocID="{8802B532-8F37-482E-AC0D-F7A13666D369}" presName="accent_6" presStyleCnt="0"/>
      <dgm:spPr/>
      <dgm:t>
        <a:bodyPr/>
        <a:lstStyle/>
        <a:p>
          <a:endParaRPr lang="en-US"/>
        </a:p>
      </dgm:t>
    </dgm:pt>
    <dgm:pt modelId="{A6561773-94EF-46D6-ACE8-62F4DFCE0B9A}" type="pres">
      <dgm:prSet presAssocID="{8802B532-8F37-482E-AC0D-F7A13666D369}" presName="accentRepeatNode" presStyleLbl="solidFgAcc1" presStyleIdx="5" presStyleCnt="7"/>
      <dgm:spPr/>
      <dgm:t>
        <a:bodyPr/>
        <a:lstStyle/>
        <a:p>
          <a:endParaRPr lang="en-US"/>
        </a:p>
      </dgm:t>
    </dgm:pt>
    <dgm:pt modelId="{78A1A634-DE69-415E-8F07-34261F4DFEC4}" type="pres">
      <dgm:prSet presAssocID="{C90C649F-A362-440E-9B02-F79DEBACB7A8}" presName="text_7" presStyleLbl="node1" presStyleIdx="6" presStyleCnt="7">
        <dgm:presLayoutVars>
          <dgm:bulletEnabled val="1"/>
        </dgm:presLayoutVars>
      </dgm:prSet>
      <dgm:spPr/>
      <dgm:t>
        <a:bodyPr/>
        <a:lstStyle/>
        <a:p>
          <a:endParaRPr lang="en-US"/>
        </a:p>
      </dgm:t>
    </dgm:pt>
    <dgm:pt modelId="{0B3AF32E-A3BD-448A-8028-A79B7BBAF33F}" type="pres">
      <dgm:prSet presAssocID="{C90C649F-A362-440E-9B02-F79DEBACB7A8}" presName="accent_7" presStyleCnt="0"/>
      <dgm:spPr/>
      <dgm:t>
        <a:bodyPr/>
        <a:lstStyle/>
        <a:p>
          <a:endParaRPr lang="en-US"/>
        </a:p>
      </dgm:t>
    </dgm:pt>
    <dgm:pt modelId="{B7041D98-6F8D-40AC-A918-2AE7888FF91A}" type="pres">
      <dgm:prSet presAssocID="{C90C649F-A362-440E-9B02-F79DEBACB7A8}" presName="accentRepeatNode" presStyleLbl="solidFgAcc1" presStyleIdx="6" presStyleCnt="7"/>
      <dgm:spPr/>
      <dgm:t>
        <a:bodyPr/>
        <a:lstStyle/>
        <a:p>
          <a:endParaRPr lang="en-US"/>
        </a:p>
      </dgm:t>
    </dgm:pt>
  </dgm:ptLst>
  <dgm:cxnLst>
    <dgm:cxn modelId="{035C90FA-76E7-4B97-86E2-6BBDE68A13CD}" srcId="{AEA14C70-9FA2-4065-A497-7CE1C923E09D}" destId="{C90C649F-A362-440E-9B02-F79DEBACB7A8}" srcOrd="6" destOrd="0" parTransId="{A01476A8-6AE5-4382-933F-7F45FAE2F99E}" sibTransId="{267B8FA1-0D5A-482B-AAE8-338CCFA8CD37}"/>
    <dgm:cxn modelId="{D1C6A785-BAED-4A22-A5B4-9CB374E06ED2}" srcId="{AEA14C70-9FA2-4065-A497-7CE1C923E09D}" destId="{8802B532-8F37-482E-AC0D-F7A13666D369}" srcOrd="5" destOrd="0" parTransId="{C1F67C8D-925F-45DC-B2DF-74DF988480BA}" sibTransId="{8A19F33C-F3E4-4285-9BAB-75F540B1DA56}"/>
    <dgm:cxn modelId="{C4A3C5C8-CD32-44E3-BE10-F286100C7084}" srcId="{AEA14C70-9FA2-4065-A497-7CE1C923E09D}" destId="{85F40ACF-C672-428D-BEAC-D70166C01179}" srcOrd="1" destOrd="0" parTransId="{BA5924A3-5D49-45A4-903E-ADDFC50265F8}" sibTransId="{3BD39707-AFE5-42E5-B6BF-0AF76BDBB861}"/>
    <dgm:cxn modelId="{728C2CAF-8619-4414-B659-78A803CB2BCF}" srcId="{AEA14C70-9FA2-4065-A497-7CE1C923E09D}" destId="{B9DE559E-7248-4EBE-8E23-FC5DC4E7C58A}" srcOrd="0" destOrd="0" parTransId="{11DD547C-518B-42E0-9975-48184675EEB4}" sibTransId="{6159789D-9122-41F4-AE40-C4CBF96B64BE}"/>
    <dgm:cxn modelId="{73313503-279E-4ECB-88E4-A606DAF239C1}" type="presOf" srcId="{B9DE559E-7248-4EBE-8E23-FC5DC4E7C58A}" destId="{809487FE-3C3D-4B1E-A402-FC6307B8D8CF}" srcOrd="0" destOrd="0" presId="urn:microsoft.com/office/officeart/2008/layout/VerticalCurvedList"/>
    <dgm:cxn modelId="{9A835AA7-6C88-4A05-AA81-81CA2E0523F9}" type="presOf" srcId="{6159789D-9122-41F4-AE40-C4CBF96B64BE}" destId="{D69654A7-B693-4468-BDAD-3C7C017081AF}" srcOrd="0" destOrd="0" presId="urn:microsoft.com/office/officeart/2008/layout/VerticalCurvedList"/>
    <dgm:cxn modelId="{52241122-DEA5-4CB8-812B-F3859BB28E9F}" srcId="{AEA14C70-9FA2-4065-A497-7CE1C923E09D}" destId="{87481104-7CA7-4D4D-8DA6-E347A4B526E5}" srcOrd="2" destOrd="0" parTransId="{272C5887-8A39-4E42-8085-3E356B5F4A70}" sibTransId="{249057C8-37D5-44E2-A1F5-214B3A62DC48}"/>
    <dgm:cxn modelId="{2B20C6CD-9170-456C-93CC-6B533994EFBD}" type="presOf" srcId="{C90C649F-A362-440E-9B02-F79DEBACB7A8}" destId="{78A1A634-DE69-415E-8F07-34261F4DFEC4}" srcOrd="0" destOrd="0" presId="urn:microsoft.com/office/officeart/2008/layout/VerticalCurvedList"/>
    <dgm:cxn modelId="{58088229-80EE-4391-83AF-ED0C7530D42A}" type="presOf" srcId="{4F6D045F-2B06-4F28-ACB5-88BC1053E671}" destId="{61FCA54F-D390-45A2-89B2-77D1031D2C21}" srcOrd="0" destOrd="0" presId="urn:microsoft.com/office/officeart/2008/layout/VerticalCurvedList"/>
    <dgm:cxn modelId="{8434453E-FDD6-4289-BD43-B25C8FE06849}" type="presOf" srcId="{8802B532-8F37-482E-AC0D-F7A13666D369}" destId="{881E2BF3-3098-46ED-BD0E-1DDE232E554D}" srcOrd="0" destOrd="0" presId="urn:microsoft.com/office/officeart/2008/layout/VerticalCurvedList"/>
    <dgm:cxn modelId="{E67DCF10-9F4C-4E65-94E4-6BA80C36330C}" type="presOf" srcId="{87481104-7CA7-4D4D-8DA6-E347A4B526E5}" destId="{72C4F9AA-6660-4459-AE93-41E37457E86E}" srcOrd="0" destOrd="0" presId="urn:microsoft.com/office/officeart/2008/layout/VerticalCurvedList"/>
    <dgm:cxn modelId="{38CC9F9D-1080-494B-AA84-113730517E1A}" type="presOf" srcId="{85F40ACF-C672-428D-BEAC-D70166C01179}" destId="{F43522EC-9E1C-4066-B819-D9EE9212EF9A}" srcOrd="0" destOrd="0" presId="urn:microsoft.com/office/officeart/2008/layout/VerticalCurvedList"/>
    <dgm:cxn modelId="{F1CAD493-43BE-42E6-AAA6-6ABE441BCFC2}" type="presOf" srcId="{AEA14C70-9FA2-4065-A497-7CE1C923E09D}" destId="{F31E64AF-81CA-4B94-AE1E-9F6D1893F134}" srcOrd="0" destOrd="0" presId="urn:microsoft.com/office/officeart/2008/layout/VerticalCurvedList"/>
    <dgm:cxn modelId="{BEAA0E01-283F-4F9A-975E-90C7130ADEFF}" srcId="{AEA14C70-9FA2-4065-A497-7CE1C923E09D}" destId="{CBC6AF2B-0CEC-41B8-90BD-D364ADA79F41}" srcOrd="4" destOrd="0" parTransId="{0BB9B24F-9414-435E-9321-570449A93DEA}" sibTransId="{7357DF73-E321-48E2-B805-336603940588}"/>
    <dgm:cxn modelId="{3ED781DA-42AB-4225-9A54-B6FF8A8DFE2F}" type="presOf" srcId="{CBC6AF2B-0CEC-41B8-90BD-D364ADA79F41}" destId="{A3E244BC-6A81-44EC-A065-5A96A05FE20B}" srcOrd="0" destOrd="0" presId="urn:microsoft.com/office/officeart/2008/layout/VerticalCurvedList"/>
    <dgm:cxn modelId="{C370416E-E988-4648-80C0-6B1BF20DD38C}" srcId="{AEA14C70-9FA2-4065-A497-7CE1C923E09D}" destId="{4F6D045F-2B06-4F28-ACB5-88BC1053E671}" srcOrd="3" destOrd="0" parTransId="{347A1091-87C1-4BDC-89E0-E900039B6CF8}" sibTransId="{5D8D0790-B41C-4DAF-96D7-00A53C0ABF5F}"/>
    <dgm:cxn modelId="{35CCDF50-59E3-4A23-9B12-5C747C35F169}" type="presParOf" srcId="{F31E64AF-81CA-4B94-AE1E-9F6D1893F134}" destId="{841842C1-6CA5-4EEC-81E8-95DC28A5BDA7}" srcOrd="0" destOrd="0" presId="urn:microsoft.com/office/officeart/2008/layout/VerticalCurvedList"/>
    <dgm:cxn modelId="{7F6EE654-D967-4DA4-A360-94758ED62E30}" type="presParOf" srcId="{841842C1-6CA5-4EEC-81E8-95DC28A5BDA7}" destId="{5C50B245-8153-4D39-AD78-B90FCBA130A4}" srcOrd="0" destOrd="0" presId="urn:microsoft.com/office/officeart/2008/layout/VerticalCurvedList"/>
    <dgm:cxn modelId="{4C964013-5A93-4879-AC24-0F26F62A71E7}" type="presParOf" srcId="{5C50B245-8153-4D39-AD78-B90FCBA130A4}" destId="{D429BCA0-ECA0-49A4-9B69-69E37B08833B}" srcOrd="0" destOrd="0" presId="urn:microsoft.com/office/officeart/2008/layout/VerticalCurvedList"/>
    <dgm:cxn modelId="{E4142F56-492F-4CF1-8589-75A745C03720}" type="presParOf" srcId="{5C50B245-8153-4D39-AD78-B90FCBA130A4}" destId="{D69654A7-B693-4468-BDAD-3C7C017081AF}" srcOrd="1" destOrd="0" presId="urn:microsoft.com/office/officeart/2008/layout/VerticalCurvedList"/>
    <dgm:cxn modelId="{8674ADF6-6884-4D28-B9D8-5C16D9849072}" type="presParOf" srcId="{5C50B245-8153-4D39-AD78-B90FCBA130A4}" destId="{E147278B-A764-473F-87E9-56DA97376086}" srcOrd="2" destOrd="0" presId="urn:microsoft.com/office/officeart/2008/layout/VerticalCurvedList"/>
    <dgm:cxn modelId="{A608C6EB-BCD1-40A5-B37E-3ADFB571177D}" type="presParOf" srcId="{5C50B245-8153-4D39-AD78-B90FCBA130A4}" destId="{A017C47E-9C4C-4CDE-949C-80145734625A}" srcOrd="3" destOrd="0" presId="urn:microsoft.com/office/officeart/2008/layout/VerticalCurvedList"/>
    <dgm:cxn modelId="{A8BEEA78-92B7-4F9F-B270-95D2835E2EC5}" type="presParOf" srcId="{841842C1-6CA5-4EEC-81E8-95DC28A5BDA7}" destId="{809487FE-3C3D-4B1E-A402-FC6307B8D8CF}" srcOrd="1" destOrd="0" presId="urn:microsoft.com/office/officeart/2008/layout/VerticalCurvedList"/>
    <dgm:cxn modelId="{47D88B40-9FC8-4233-B302-0BA705B47BA2}" type="presParOf" srcId="{841842C1-6CA5-4EEC-81E8-95DC28A5BDA7}" destId="{5932B74A-21ED-499F-A496-4813A8E63BD1}" srcOrd="2" destOrd="0" presId="urn:microsoft.com/office/officeart/2008/layout/VerticalCurvedList"/>
    <dgm:cxn modelId="{1BCCC3FF-938B-42C4-B083-B37D97440ED0}" type="presParOf" srcId="{5932B74A-21ED-499F-A496-4813A8E63BD1}" destId="{BE80C99B-C76B-4569-8062-C60C2E4BC024}" srcOrd="0" destOrd="0" presId="urn:microsoft.com/office/officeart/2008/layout/VerticalCurvedList"/>
    <dgm:cxn modelId="{00AA3572-A575-425E-88C0-30C0BB4FB34F}" type="presParOf" srcId="{841842C1-6CA5-4EEC-81E8-95DC28A5BDA7}" destId="{F43522EC-9E1C-4066-B819-D9EE9212EF9A}" srcOrd="3" destOrd="0" presId="urn:microsoft.com/office/officeart/2008/layout/VerticalCurvedList"/>
    <dgm:cxn modelId="{36CE8A8F-C06A-4F4A-83D7-312F2FFE7FA9}" type="presParOf" srcId="{841842C1-6CA5-4EEC-81E8-95DC28A5BDA7}" destId="{2359BC6D-E889-4BCE-AC8F-FF7F7F2D341A}" srcOrd="4" destOrd="0" presId="urn:microsoft.com/office/officeart/2008/layout/VerticalCurvedList"/>
    <dgm:cxn modelId="{369A32A8-D7E6-4182-9CF1-CD962F1FF427}" type="presParOf" srcId="{2359BC6D-E889-4BCE-AC8F-FF7F7F2D341A}" destId="{B6B93DC9-E1A6-4C45-A5BF-19CDE56C9AEA}" srcOrd="0" destOrd="0" presId="urn:microsoft.com/office/officeart/2008/layout/VerticalCurvedList"/>
    <dgm:cxn modelId="{DEFA5F8F-B03C-4BE6-9670-1312E034A091}" type="presParOf" srcId="{841842C1-6CA5-4EEC-81E8-95DC28A5BDA7}" destId="{72C4F9AA-6660-4459-AE93-41E37457E86E}" srcOrd="5" destOrd="0" presId="urn:microsoft.com/office/officeart/2008/layout/VerticalCurvedList"/>
    <dgm:cxn modelId="{41BC4594-B048-4953-BA7F-9781033D6A92}" type="presParOf" srcId="{841842C1-6CA5-4EEC-81E8-95DC28A5BDA7}" destId="{EBF16ECC-0FB3-44CE-B82C-3088B0B35FB3}" srcOrd="6" destOrd="0" presId="urn:microsoft.com/office/officeart/2008/layout/VerticalCurvedList"/>
    <dgm:cxn modelId="{B01017ED-B1F8-4B8F-B395-028BA995C5EF}" type="presParOf" srcId="{EBF16ECC-0FB3-44CE-B82C-3088B0B35FB3}" destId="{34662B65-2A75-4A6C-B417-3B6F7584004E}" srcOrd="0" destOrd="0" presId="urn:microsoft.com/office/officeart/2008/layout/VerticalCurvedList"/>
    <dgm:cxn modelId="{958817A4-4D09-403E-BEA0-1D7C9D8E13D7}" type="presParOf" srcId="{841842C1-6CA5-4EEC-81E8-95DC28A5BDA7}" destId="{61FCA54F-D390-45A2-89B2-77D1031D2C21}" srcOrd="7" destOrd="0" presId="urn:microsoft.com/office/officeart/2008/layout/VerticalCurvedList"/>
    <dgm:cxn modelId="{A9CC428F-25F7-4E20-BC7A-18580E18EAB1}" type="presParOf" srcId="{841842C1-6CA5-4EEC-81E8-95DC28A5BDA7}" destId="{2ABA5487-CAF0-4980-B1A5-D57241A99BFC}" srcOrd="8" destOrd="0" presId="urn:microsoft.com/office/officeart/2008/layout/VerticalCurvedList"/>
    <dgm:cxn modelId="{C24032BA-95C9-4477-A44C-E7AD9538300E}" type="presParOf" srcId="{2ABA5487-CAF0-4980-B1A5-D57241A99BFC}" destId="{B71E7E77-6C72-4A90-85CD-98149A42717D}" srcOrd="0" destOrd="0" presId="urn:microsoft.com/office/officeart/2008/layout/VerticalCurvedList"/>
    <dgm:cxn modelId="{5CCB0953-E410-4653-81F8-179A84BEF2BE}" type="presParOf" srcId="{841842C1-6CA5-4EEC-81E8-95DC28A5BDA7}" destId="{A3E244BC-6A81-44EC-A065-5A96A05FE20B}" srcOrd="9" destOrd="0" presId="urn:microsoft.com/office/officeart/2008/layout/VerticalCurvedList"/>
    <dgm:cxn modelId="{0D00C369-EF11-4F51-8AAA-2AE1D05A6D56}" type="presParOf" srcId="{841842C1-6CA5-4EEC-81E8-95DC28A5BDA7}" destId="{0A6C9BD7-AC27-42F1-BDB1-C3F86DCC8BD0}" srcOrd="10" destOrd="0" presId="urn:microsoft.com/office/officeart/2008/layout/VerticalCurvedList"/>
    <dgm:cxn modelId="{954E6672-45C4-49AB-9885-A349B93950E4}" type="presParOf" srcId="{0A6C9BD7-AC27-42F1-BDB1-C3F86DCC8BD0}" destId="{A72FA2D9-D2EB-4A6F-9A45-C4CB15F7F08F}" srcOrd="0" destOrd="0" presId="urn:microsoft.com/office/officeart/2008/layout/VerticalCurvedList"/>
    <dgm:cxn modelId="{E8E3BEFD-4D8C-4A66-A1D5-696BFC075D61}" type="presParOf" srcId="{841842C1-6CA5-4EEC-81E8-95DC28A5BDA7}" destId="{881E2BF3-3098-46ED-BD0E-1DDE232E554D}" srcOrd="11" destOrd="0" presId="urn:microsoft.com/office/officeart/2008/layout/VerticalCurvedList"/>
    <dgm:cxn modelId="{5F70BBFF-A185-45ED-A833-6D08355B1D54}" type="presParOf" srcId="{841842C1-6CA5-4EEC-81E8-95DC28A5BDA7}" destId="{FE2FAA72-E02A-402C-A4DE-E2CE4FE4FD93}" srcOrd="12" destOrd="0" presId="urn:microsoft.com/office/officeart/2008/layout/VerticalCurvedList"/>
    <dgm:cxn modelId="{E2048806-FC21-4134-B931-7D54D488DE91}" type="presParOf" srcId="{FE2FAA72-E02A-402C-A4DE-E2CE4FE4FD93}" destId="{A6561773-94EF-46D6-ACE8-62F4DFCE0B9A}" srcOrd="0" destOrd="0" presId="urn:microsoft.com/office/officeart/2008/layout/VerticalCurvedList"/>
    <dgm:cxn modelId="{2A5525CA-0A70-4101-9D3F-CD3CE5180CA1}" type="presParOf" srcId="{841842C1-6CA5-4EEC-81E8-95DC28A5BDA7}" destId="{78A1A634-DE69-415E-8F07-34261F4DFEC4}" srcOrd="13" destOrd="0" presId="urn:microsoft.com/office/officeart/2008/layout/VerticalCurvedList"/>
    <dgm:cxn modelId="{DEF61E8B-1B35-4EF3-B2E4-678A1294A4BC}" type="presParOf" srcId="{841842C1-6CA5-4EEC-81E8-95DC28A5BDA7}" destId="{0B3AF32E-A3BD-448A-8028-A79B7BBAF33F}" srcOrd="14" destOrd="0" presId="urn:microsoft.com/office/officeart/2008/layout/VerticalCurvedList"/>
    <dgm:cxn modelId="{A7FA4059-2B15-4140-A4D2-7EB1110F2ECF}" type="presParOf" srcId="{0B3AF32E-A3BD-448A-8028-A79B7BBAF33F}" destId="{B7041D98-6F8D-40AC-A918-2AE7888FF91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E5341E2-212E-4057-B26B-07E75F57B819}"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8C8B15A2-1B33-4951-9584-4C1242D743B2}">
      <dgm:prSet phldrT="[Text]" custT="1"/>
      <dgm:spPr>
        <a:solidFill>
          <a:schemeClr val="accent3">
            <a:lumMod val="60000"/>
            <a:lumOff val="40000"/>
          </a:schemeClr>
        </a:solidFill>
      </dgm:spPr>
      <dgm:t>
        <a:bodyPr/>
        <a:lstStyle/>
        <a:p>
          <a:r>
            <a:rPr lang="en-US" sz="2000" dirty="0" smtClean="0">
              <a:solidFill>
                <a:schemeClr val="tx1"/>
              </a:solidFill>
              <a:latin typeface="Chivo Light" panose="020B0604020202020204" charset="0"/>
            </a:rPr>
            <a:t>Meal service impacts what participants eat</a:t>
          </a:r>
          <a:endParaRPr lang="en-US" sz="2000" dirty="0">
            <a:solidFill>
              <a:schemeClr val="tx1"/>
            </a:solidFill>
            <a:latin typeface="Chivo Light" panose="020B0604020202020204" charset="0"/>
          </a:endParaRPr>
        </a:p>
      </dgm:t>
    </dgm:pt>
    <dgm:pt modelId="{E2B5F86C-BEDA-4023-893B-3EB22BA3361C}" type="parTrans" cxnId="{8CBD3E0B-9F69-4ABD-BA4B-A78F6BF5D09F}">
      <dgm:prSet/>
      <dgm:spPr/>
      <dgm:t>
        <a:bodyPr/>
        <a:lstStyle/>
        <a:p>
          <a:endParaRPr lang="en-US"/>
        </a:p>
      </dgm:t>
    </dgm:pt>
    <dgm:pt modelId="{8F3B262D-6584-4666-B071-F7F9FB8C3545}" type="sibTrans" cxnId="{8CBD3E0B-9F69-4ABD-BA4B-A78F6BF5D09F}">
      <dgm:prSet/>
      <dgm:spPr/>
      <dgm:t>
        <a:bodyPr/>
        <a:lstStyle/>
        <a:p>
          <a:endParaRPr lang="en-US"/>
        </a:p>
      </dgm:t>
    </dgm:pt>
    <dgm:pt modelId="{4A4D9A0F-A0D9-4306-9496-9B9A54248A27}">
      <dgm:prSet custT="1"/>
      <dgm:spPr>
        <a:solidFill>
          <a:schemeClr val="accent4">
            <a:lumMod val="60000"/>
            <a:lumOff val="40000"/>
          </a:schemeClr>
        </a:solidFill>
      </dgm:spPr>
      <dgm:t>
        <a:bodyPr/>
        <a:lstStyle/>
        <a:p>
          <a:r>
            <a:rPr lang="en-US" sz="2000" dirty="0" smtClean="0">
              <a:solidFill>
                <a:schemeClr val="tx1"/>
              </a:solidFill>
              <a:latin typeface="Chivo Light" panose="020B0604020202020204" charset="0"/>
            </a:rPr>
            <a:t>Meal service types: </a:t>
          </a:r>
          <a:endParaRPr lang="en-US" sz="2000" dirty="0">
            <a:solidFill>
              <a:schemeClr val="tx1"/>
            </a:solidFill>
            <a:latin typeface="Chivo Light" panose="020B0604020202020204" charset="0"/>
          </a:endParaRPr>
        </a:p>
      </dgm:t>
    </dgm:pt>
    <dgm:pt modelId="{39D05767-9A21-4E98-BE29-EF9A426C29D7}" type="parTrans" cxnId="{44CF895C-B441-49BC-975A-894B186E750A}">
      <dgm:prSet/>
      <dgm:spPr/>
      <dgm:t>
        <a:bodyPr/>
        <a:lstStyle/>
        <a:p>
          <a:endParaRPr lang="en-US"/>
        </a:p>
      </dgm:t>
    </dgm:pt>
    <dgm:pt modelId="{1A57F01F-37AA-4307-8185-4649F4A0F0FC}" type="sibTrans" cxnId="{44CF895C-B441-49BC-975A-894B186E750A}">
      <dgm:prSet/>
      <dgm:spPr/>
      <dgm:t>
        <a:bodyPr/>
        <a:lstStyle/>
        <a:p>
          <a:endParaRPr lang="en-US"/>
        </a:p>
      </dgm:t>
    </dgm:pt>
    <dgm:pt modelId="{121181EA-9CA0-4BE9-8F0C-D9BDB82C359D}">
      <dgm:prSet custT="1"/>
      <dgm:spPr/>
      <dgm:t>
        <a:bodyPr/>
        <a:lstStyle/>
        <a:p>
          <a:r>
            <a:rPr lang="en-US" sz="2000" dirty="0" smtClean="0">
              <a:solidFill>
                <a:schemeClr val="tx1"/>
              </a:solidFill>
              <a:latin typeface="Chivo Light" panose="020B0604020202020204" charset="0"/>
            </a:rPr>
            <a:t>Pre-plated meals </a:t>
          </a:r>
        </a:p>
      </dgm:t>
    </dgm:pt>
    <dgm:pt modelId="{FFA13640-7D03-45A4-BD10-48846064A7F8}" type="parTrans" cxnId="{E01B44A6-3A2D-4DEE-A1B1-00F6E8F10325}">
      <dgm:prSet/>
      <dgm:spPr/>
      <dgm:t>
        <a:bodyPr/>
        <a:lstStyle/>
        <a:p>
          <a:endParaRPr lang="en-US"/>
        </a:p>
      </dgm:t>
    </dgm:pt>
    <dgm:pt modelId="{0D81D578-755B-42EE-BD3E-68196D44496D}" type="sibTrans" cxnId="{E01B44A6-3A2D-4DEE-A1B1-00F6E8F10325}">
      <dgm:prSet/>
      <dgm:spPr/>
      <dgm:t>
        <a:bodyPr/>
        <a:lstStyle/>
        <a:p>
          <a:endParaRPr lang="en-US"/>
        </a:p>
      </dgm:t>
    </dgm:pt>
    <dgm:pt modelId="{B41B9649-EB99-489D-A09B-7CD5F7668475}">
      <dgm:prSet custT="1"/>
      <dgm:spPr/>
      <dgm:t>
        <a:bodyPr/>
        <a:lstStyle/>
        <a:p>
          <a:r>
            <a:rPr lang="en-US" sz="2000" dirty="0" smtClean="0">
              <a:solidFill>
                <a:schemeClr val="tx1"/>
              </a:solidFill>
              <a:latin typeface="Chivo Light" panose="020B0604020202020204" charset="0"/>
            </a:rPr>
            <a:t>Family Style</a:t>
          </a:r>
        </a:p>
      </dgm:t>
    </dgm:pt>
    <dgm:pt modelId="{30343C30-C07F-44FB-B686-07ECB2540029}" type="parTrans" cxnId="{31A519A1-659D-4E3B-AE77-D2A98B4226A5}">
      <dgm:prSet/>
      <dgm:spPr/>
      <dgm:t>
        <a:bodyPr/>
        <a:lstStyle/>
        <a:p>
          <a:endParaRPr lang="en-US"/>
        </a:p>
      </dgm:t>
    </dgm:pt>
    <dgm:pt modelId="{D7194D5A-0DA2-4E3B-B7D9-34D7A2AD8302}" type="sibTrans" cxnId="{31A519A1-659D-4E3B-AE77-D2A98B4226A5}">
      <dgm:prSet/>
      <dgm:spPr/>
      <dgm:t>
        <a:bodyPr/>
        <a:lstStyle/>
        <a:p>
          <a:endParaRPr lang="en-US"/>
        </a:p>
      </dgm:t>
    </dgm:pt>
    <dgm:pt modelId="{AFB2DE15-6F90-46C1-9651-11959C10B601}">
      <dgm:prSet custT="1"/>
      <dgm:spPr/>
      <dgm:t>
        <a:bodyPr/>
        <a:lstStyle/>
        <a:p>
          <a:r>
            <a:rPr lang="en-US" sz="2000" dirty="0" smtClean="0">
              <a:solidFill>
                <a:schemeClr val="tx1"/>
              </a:solidFill>
              <a:latin typeface="Chivo Light" panose="020B0604020202020204" charset="0"/>
            </a:rPr>
            <a:t>Offer Versus Serve (OVS)</a:t>
          </a:r>
          <a:endParaRPr lang="en-US" sz="2000" dirty="0">
            <a:solidFill>
              <a:schemeClr val="tx1"/>
            </a:solidFill>
            <a:latin typeface="Chivo Light" panose="020B0604020202020204" charset="0"/>
          </a:endParaRPr>
        </a:p>
      </dgm:t>
    </dgm:pt>
    <dgm:pt modelId="{225B9E85-EBAE-400B-8C9E-354980AA0AFF}" type="parTrans" cxnId="{002734A2-633C-471E-B40A-892DBB1E2A52}">
      <dgm:prSet/>
      <dgm:spPr/>
      <dgm:t>
        <a:bodyPr/>
        <a:lstStyle/>
        <a:p>
          <a:endParaRPr lang="en-US"/>
        </a:p>
      </dgm:t>
    </dgm:pt>
    <dgm:pt modelId="{BD89E3B8-0786-471A-ABD3-03C3F5943053}" type="sibTrans" cxnId="{002734A2-633C-471E-B40A-892DBB1E2A52}">
      <dgm:prSet/>
      <dgm:spPr/>
      <dgm:t>
        <a:bodyPr/>
        <a:lstStyle/>
        <a:p>
          <a:endParaRPr lang="en-US"/>
        </a:p>
      </dgm:t>
    </dgm:pt>
    <dgm:pt modelId="{DD40B210-B448-47E2-BED0-BE191BAD7C6C}" type="pres">
      <dgm:prSet presAssocID="{AE5341E2-212E-4057-B26B-07E75F57B819}" presName="linear" presStyleCnt="0">
        <dgm:presLayoutVars>
          <dgm:dir/>
          <dgm:animLvl val="lvl"/>
          <dgm:resizeHandles val="exact"/>
        </dgm:presLayoutVars>
      </dgm:prSet>
      <dgm:spPr/>
      <dgm:t>
        <a:bodyPr/>
        <a:lstStyle/>
        <a:p>
          <a:endParaRPr lang="en-US"/>
        </a:p>
      </dgm:t>
    </dgm:pt>
    <dgm:pt modelId="{140306E8-71A4-4134-A821-CCDFC49F5021}" type="pres">
      <dgm:prSet presAssocID="{8C8B15A2-1B33-4951-9584-4C1242D743B2}" presName="parentLin" presStyleCnt="0"/>
      <dgm:spPr/>
    </dgm:pt>
    <dgm:pt modelId="{6D38D6D4-5F13-4CF3-99EA-33E30CFD8DF0}" type="pres">
      <dgm:prSet presAssocID="{8C8B15A2-1B33-4951-9584-4C1242D743B2}" presName="parentLeftMargin" presStyleLbl="node1" presStyleIdx="0" presStyleCnt="2"/>
      <dgm:spPr/>
      <dgm:t>
        <a:bodyPr/>
        <a:lstStyle/>
        <a:p>
          <a:endParaRPr lang="en-US"/>
        </a:p>
      </dgm:t>
    </dgm:pt>
    <dgm:pt modelId="{AEF6C551-CB65-4B61-8A5D-5F8C0C13B36C}" type="pres">
      <dgm:prSet presAssocID="{8C8B15A2-1B33-4951-9584-4C1242D743B2}" presName="parentText" presStyleLbl="node1" presStyleIdx="0" presStyleCnt="2">
        <dgm:presLayoutVars>
          <dgm:chMax val="0"/>
          <dgm:bulletEnabled val="1"/>
        </dgm:presLayoutVars>
      </dgm:prSet>
      <dgm:spPr/>
      <dgm:t>
        <a:bodyPr/>
        <a:lstStyle/>
        <a:p>
          <a:endParaRPr lang="en-US"/>
        </a:p>
      </dgm:t>
    </dgm:pt>
    <dgm:pt modelId="{EDE1EFF9-A7F3-4F09-81C9-AEBEFF3484FB}" type="pres">
      <dgm:prSet presAssocID="{8C8B15A2-1B33-4951-9584-4C1242D743B2}" presName="negativeSpace" presStyleCnt="0"/>
      <dgm:spPr/>
    </dgm:pt>
    <dgm:pt modelId="{936F0E03-080F-4A3F-9CEF-8407850E7575}" type="pres">
      <dgm:prSet presAssocID="{8C8B15A2-1B33-4951-9584-4C1242D743B2}" presName="childText" presStyleLbl="conFgAcc1" presStyleIdx="0" presStyleCnt="2">
        <dgm:presLayoutVars>
          <dgm:bulletEnabled val="1"/>
        </dgm:presLayoutVars>
      </dgm:prSet>
      <dgm:spPr/>
    </dgm:pt>
    <dgm:pt modelId="{40132B7C-0F98-4DA1-8B97-3E17087D9A2D}" type="pres">
      <dgm:prSet presAssocID="{8F3B262D-6584-4666-B071-F7F9FB8C3545}" presName="spaceBetweenRectangles" presStyleCnt="0"/>
      <dgm:spPr/>
    </dgm:pt>
    <dgm:pt modelId="{95A67399-ECCA-43D7-952C-A38ABAAD36D9}" type="pres">
      <dgm:prSet presAssocID="{4A4D9A0F-A0D9-4306-9496-9B9A54248A27}" presName="parentLin" presStyleCnt="0"/>
      <dgm:spPr/>
    </dgm:pt>
    <dgm:pt modelId="{3A72DC36-6F28-489F-B376-7D834D57B220}" type="pres">
      <dgm:prSet presAssocID="{4A4D9A0F-A0D9-4306-9496-9B9A54248A27}" presName="parentLeftMargin" presStyleLbl="node1" presStyleIdx="0" presStyleCnt="2"/>
      <dgm:spPr/>
      <dgm:t>
        <a:bodyPr/>
        <a:lstStyle/>
        <a:p>
          <a:endParaRPr lang="en-US"/>
        </a:p>
      </dgm:t>
    </dgm:pt>
    <dgm:pt modelId="{DC4B2369-49A3-44B1-9BD9-32E5FA1A932C}" type="pres">
      <dgm:prSet presAssocID="{4A4D9A0F-A0D9-4306-9496-9B9A54248A27}" presName="parentText" presStyleLbl="node1" presStyleIdx="1" presStyleCnt="2">
        <dgm:presLayoutVars>
          <dgm:chMax val="0"/>
          <dgm:bulletEnabled val="1"/>
        </dgm:presLayoutVars>
      </dgm:prSet>
      <dgm:spPr/>
      <dgm:t>
        <a:bodyPr/>
        <a:lstStyle/>
        <a:p>
          <a:endParaRPr lang="en-US"/>
        </a:p>
      </dgm:t>
    </dgm:pt>
    <dgm:pt modelId="{B974BEFE-0EC6-4454-9E5E-AE852A809EBD}" type="pres">
      <dgm:prSet presAssocID="{4A4D9A0F-A0D9-4306-9496-9B9A54248A27}" presName="negativeSpace" presStyleCnt="0"/>
      <dgm:spPr/>
    </dgm:pt>
    <dgm:pt modelId="{F4629B7F-16A6-4C9A-908C-546376811F7D}" type="pres">
      <dgm:prSet presAssocID="{4A4D9A0F-A0D9-4306-9496-9B9A54248A27}" presName="childText" presStyleLbl="conFgAcc1" presStyleIdx="1" presStyleCnt="2">
        <dgm:presLayoutVars>
          <dgm:bulletEnabled val="1"/>
        </dgm:presLayoutVars>
      </dgm:prSet>
      <dgm:spPr/>
      <dgm:t>
        <a:bodyPr/>
        <a:lstStyle/>
        <a:p>
          <a:endParaRPr lang="en-US"/>
        </a:p>
      </dgm:t>
    </dgm:pt>
  </dgm:ptLst>
  <dgm:cxnLst>
    <dgm:cxn modelId="{8A368483-F506-4226-8630-C0E446836C29}" type="presOf" srcId="{AE5341E2-212E-4057-B26B-07E75F57B819}" destId="{DD40B210-B448-47E2-BED0-BE191BAD7C6C}" srcOrd="0" destOrd="0" presId="urn:microsoft.com/office/officeart/2005/8/layout/list1"/>
    <dgm:cxn modelId="{4C380CCD-7C75-400D-90F0-FF256A199D65}" type="presOf" srcId="{B41B9649-EB99-489D-A09B-7CD5F7668475}" destId="{F4629B7F-16A6-4C9A-908C-546376811F7D}" srcOrd="0" destOrd="1" presId="urn:microsoft.com/office/officeart/2005/8/layout/list1"/>
    <dgm:cxn modelId="{4A8550E8-5DDA-4728-8495-EDF0B163253E}" type="presOf" srcId="{4A4D9A0F-A0D9-4306-9496-9B9A54248A27}" destId="{3A72DC36-6F28-489F-B376-7D834D57B220}" srcOrd="0" destOrd="0" presId="urn:microsoft.com/office/officeart/2005/8/layout/list1"/>
    <dgm:cxn modelId="{6D2B79B5-7F56-4494-9AE4-7961FFC889F2}" type="presOf" srcId="{AFB2DE15-6F90-46C1-9651-11959C10B601}" destId="{F4629B7F-16A6-4C9A-908C-546376811F7D}" srcOrd="0" destOrd="2" presId="urn:microsoft.com/office/officeart/2005/8/layout/list1"/>
    <dgm:cxn modelId="{44CF895C-B441-49BC-975A-894B186E750A}" srcId="{AE5341E2-212E-4057-B26B-07E75F57B819}" destId="{4A4D9A0F-A0D9-4306-9496-9B9A54248A27}" srcOrd="1" destOrd="0" parTransId="{39D05767-9A21-4E98-BE29-EF9A426C29D7}" sibTransId="{1A57F01F-37AA-4307-8185-4649F4A0F0FC}"/>
    <dgm:cxn modelId="{480BD29A-0B1F-4F07-8DC9-97E2079FF049}" type="presOf" srcId="{8C8B15A2-1B33-4951-9584-4C1242D743B2}" destId="{6D38D6D4-5F13-4CF3-99EA-33E30CFD8DF0}" srcOrd="0" destOrd="0" presId="urn:microsoft.com/office/officeart/2005/8/layout/list1"/>
    <dgm:cxn modelId="{53EAF541-8563-4E48-8D0B-347BF203F031}" type="presOf" srcId="{8C8B15A2-1B33-4951-9584-4C1242D743B2}" destId="{AEF6C551-CB65-4B61-8A5D-5F8C0C13B36C}" srcOrd="1" destOrd="0" presId="urn:microsoft.com/office/officeart/2005/8/layout/list1"/>
    <dgm:cxn modelId="{14B66E0F-36FD-4532-8D3B-60A210CB410C}" type="presOf" srcId="{4A4D9A0F-A0D9-4306-9496-9B9A54248A27}" destId="{DC4B2369-49A3-44B1-9BD9-32E5FA1A932C}" srcOrd="1" destOrd="0" presId="urn:microsoft.com/office/officeart/2005/8/layout/list1"/>
    <dgm:cxn modelId="{E01B44A6-3A2D-4DEE-A1B1-00F6E8F10325}" srcId="{4A4D9A0F-A0D9-4306-9496-9B9A54248A27}" destId="{121181EA-9CA0-4BE9-8F0C-D9BDB82C359D}" srcOrd="0" destOrd="0" parTransId="{FFA13640-7D03-45A4-BD10-48846064A7F8}" sibTransId="{0D81D578-755B-42EE-BD3E-68196D44496D}"/>
    <dgm:cxn modelId="{31A519A1-659D-4E3B-AE77-D2A98B4226A5}" srcId="{4A4D9A0F-A0D9-4306-9496-9B9A54248A27}" destId="{B41B9649-EB99-489D-A09B-7CD5F7668475}" srcOrd="1" destOrd="0" parTransId="{30343C30-C07F-44FB-B686-07ECB2540029}" sibTransId="{D7194D5A-0DA2-4E3B-B7D9-34D7A2AD8302}"/>
    <dgm:cxn modelId="{3ED17F7B-C1B7-42F8-8D3C-81BA92187253}" type="presOf" srcId="{121181EA-9CA0-4BE9-8F0C-D9BDB82C359D}" destId="{F4629B7F-16A6-4C9A-908C-546376811F7D}" srcOrd="0" destOrd="0" presId="urn:microsoft.com/office/officeart/2005/8/layout/list1"/>
    <dgm:cxn modelId="{8CBD3E0B-9F69-4ABD-BA4B-A78F6BF5D09F}" srcId="{AE5341E2-212E-4057-B26B-07E75F57B819}" destId="{8C8B15A2-1B33-4951-9584-4C1242D743B2}" srcOrd="0" destOrd="0" parTransId="{E2B5F86C-BEDA-4023-893B-3EB22BA3361C}" sibTransId="{8F3B262D-6584-4666-B071-F7F9FB8C3545}"/>
    <dgm:cxn modelId="{002734A2-633C-471E-B40A-892DBB1E2A52}" srcId="{4A4D9A0F-A0D9-4306-9496-9B9A54248A27}" destId="{AFB2DE15-6F90-46C1-9651-11959C10B601}" srcOrd="2" destOrd="0" parTransId="{225B9E85-EBAE-400B-8C9E-354980AA0AFF}" sibTransId="{BD89E3B8-0786-471A-ABD3-03C3F5943053}"/>
    <dgm:cxn modelId="{0B9DD109-494E-40D9-B910-FA36E823C791}" type="presParOf" srcId="{DD40B210-B448-47E2-BED0-BE191BAD7C6C}" destId="{140306E8-71A4-4134-A821-CCDFC49F5021}" srcOrd="0" destOrd="0" presId="urn:microsoft.com/office/officeart/2005/8/layout/list1"/>
    <dgm:cxn modelId="{5D6CDAD0-94F6-4A57-A53C-D5A93045B6CC}" type="presParOf" srcId="{140306E8-71A4-4134-A821-CCDFC49F5021}" destId="{6D38D6D4-5F13-4CF3-99EA-33E30CFD8DF0}" srcOrd="0" destOrd="0" presId="urn:microsoft.com/office/officeart/2005/8/layout/list1"/>
    <dgm:cxn modelId="{21DD011F-2162-4AC9-9E2A-14D97E1B2BEB}" type="presParOf" srcId="{140306E8-71A4-4134-A821-CCDFC49F5021}" destId="{AEF6C551-CB65-4B61-8A5D-5F8C0C13B36C}" srcOrd="1" destOrd="0" presId="urn:microsoft.com/office/officeart/2005/8/layout/list1"/>
    <dgm:cxn modelId="{7962938B-BF11-4C8A-AB60-729BC29E19B1}" type="presParOf" srcId="{DD40B210-B448-47E2-BED0-BE191BAD7C6C}" destId="{EDE1EFF9-A7F3-4F09-81C9-AEBEFF3484FB}" srcOrd="1" destOrd="0" presId="urn:microsoft.com/office/officeart/2005/8/layout/list1"/>
    <dgm:cxn modelId="{30BCD76F-022D-4CDB-8F7B-BF3CFBC5EA18}" type="presParOf" srcId="{DD40B210-B448-47E2-BED0-BE191BAD7C6C}" destId="{936F0E03-080F-4A3F-9CEF-8407850E7575}" srcOrd="2" destOrd="0" presId="urn:microsoft.com/office/officeart/2005/8/layout/list1"/>
    <dgm:cxn modelId="{D0CE369E-2D43-4D07-9E49-4C035E0CB66F}" type="presParOf" srcId="{DD40B210-B448-47E2-BED0-BE191BAD7C6C}" destId="{40132B7C-0F98-4DA1-8B97-3E17087D9A2D}" srcOrd="3" destOrd="0" presId="urn:microsoft.com/office/officeart/2005/8/layout/list1"/>
    <dgm:cxn modelId="{FC5E5349-0BBA-488B-9ACF-947C164977AA}" type="presParOf" srcId="{DD40B210-B448-47E2-BED0-BE191BAD7C6C}" destId="{95A67399-ECCA-43D7-952C-A38ABAAD36D9}" srcOrd="4" destOrd="0" presId="urn:microsoft.com/office/officeart/2005/8/layout/list1"/>
    <dgm:cxn modelId="{E577D36F-1BC9-4BCE-965D-94E7ED46C11D}" type="presParOf" srcId="{95A67399-ECCA-43D7-952C-A38ABAAD36D9}" destId="{3A72DC36-6F28-489F-B376-7D834D57B220}" srcOrd="0" destOrd="0" presId="urn:microsoft.com/office/officeart/2005/8/layout/list1"/>
    <dgm:cxn modelId="{D0C1F534-FA5A-429F-9EBF-8BF0FA5327F0}" type="presParOf" srcId="{95A67399-ECCA-43D7-952C-A38ABAAD36D9}" destId="{DC4B2369-49A3-44B1-9BD9-32E5FA1A932C}" srcOrd="1" destOrd="0" presId="urn:microsoft.com/office/officeart/2005/8/layout/list1"/>
    <dgm:cxn modelId="{AB679FBE-769C-4F32-85FB-B667C74BFFFF}" type="presParOf" srcId="{DD40B210-B448-47E2-BED0-BE191BAD7C6C}" destId="{B974BEFE-0EC6-4454-9E5E-AE852A809EBD}" srcOrd="5" destOrd="0" presId="urn:microsoft.com/office/officeart/2005/8/layout/list1"/>
    <dgm:cxn modelId="{E8EF07B5-774B-47D3-AB1F-201EA4484D56}" type="presParOf" srcId="{DD40B210-B448-47E2-BED0-BE191BAD7C6C}" destId="{F4629B7F-16A6-4C9A-908C-546376811F7D}"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1F8561-2803-480C-8890-CFCD8EB6AD4F}" type="doc">
      <dgm:prSet loTypeId="urn:microsoft.com/office/officeart/2005/8/layout/pyramid2" loCatId="pyramid" qsTypeId="urn:microsoft.com/office/officeart/2005/8/quickstyle/simple4" qsCatId="simple" csTypeId="urn:microsoft.com/office/officeart/2005/8/colors/colorful5" csCatId="colorful" phldr="1"/>
      <dgm:spPr/>
    </dgm:pt>
    <dgm:pt modelId="{D478286B-0AEF-40C5-BA2A-0698E8DBEC43}">
      <dgm:prSet phldrT="[Text]" custT="1"/>
      <dgm:spPr/>
      <dgm:t>
        <a:bodyPr/>
        <a:lstStyle/>
        <a:p>
          <a:pPr algn="ctr"/>
          <a:r>
            <a:rPr lang="en-US" sz="1800" dirty="0" smtClean="0">
              <a:solidFill>
                <a:schemeClr val="bg2"/>
              </a:solidFill>
              <a:latin typeface="Chivo Light" panose="020B0604020202020204" charset="0"/>
            </a:rPr>
            <a:t>Serving M/MA in place of grains: </a:t>
          </a:r>
          <a:endParaRPr lang="en-US" sz="1800" dirty="0">
            <a:solidFill>
              <a:schemeClr val="bg2"/>
            </a:solidFill>
            <a:latin typeface="Chivo Light" panose="020B0604020202020204" charset="0"/>
          </a:endParaRPr>
        </a:p>
      </dgm:t>
    </dgm:pt>
    <dgm:pt modelId="{5BC80F28-21CA-4F28-879C-5E4BF4B2F793}" type="parTrans" cxnId="{1016555D-BD2C-4BEC-B0C1-E79AA6F1922A}">
      <dgm:prSet/>
      <dgm:spPr/>
      <dgm:t>
        <a:bodyPr/>
        <a:lstStyle/>
        <a:p>
          <a:endParaRPr lang="en-US"/>
        </a:p>
      </dgm:t>
    </dgm:pt>
    <dgm:pt modelId="{714866E7-1DD3-489E-ADA6-A851E86435C9}" type="sibTrans" cxnId="{1016555D-BD2C-4BEC-B0C1-E79AA6F1922A}">
      <dgm:prSet/>
      <dgm:spPr/>
      <dgm:t>
        <a:bodyPr/>
        <a:lstStyle/>
        <a:p>
          <a:endParaRPr lang="en-US"/>
        </a:p>
      </dgm:t>
    </dgm:pt>
    <dgm:pt modelId="{88B3FCB0-C8C1-4995-93CA-1AECF86AAAF6}">
      <dgm:prSet custT="1"/>
      <dgm:spPr/>
      <dgm:t>
        <a:bodyPr/>
        <a:lstStyle/>
        <a:p>
          <a:pPr algn="ctr"/>
          <a:r>
            <a:rPr lang="en-US" sz="1800" dirty="0" smtClean="0">
              <a:solidFill>
                <a:schemeClr val="bg2"/>
              </a:solidFill>
              <a:latin typeface="Chivo Light" panose="020B0604020202020204" charset="0"/>
            </a:rPr>
            <a:t>1 oz. of M/MA credits as 1 serving of grains</a:t>
          </a:r>
          <a:endParaRPr lang="en-US" sz="1800" dirty="0">
            <a:solidFill>
              <a:schemeClr val="bg2"/>
            </a:solidFill>
            <a:latin typeface="Chivo Light" panose="020B0604020202020204" charset="0"/>
          </a:endParaRPr>
        </a:p>
      </dgm:t>
    </dgm:pt>
    <dgm:pt modelId="{4B0ADC66-3DFF-4E85-A919-6A43CA34C30F}" type="parTrans" cxnId="{EE1EBC64-44AF-4FEE-8990-7DCC4C60DBE0}">
      <dgm:prSet/>
      <dgm:spPr/>
      <dgm:t>
        <a:bodyPr/>
        <a:lstStyle/>
        <a:p>
          <a:endParaRPr lang="en-US"/>
        </a:p>
      </dgm:t>
    </dgm:pt>
    <dgm:pt modelId="{8F851529-646E-4613-8DC7-661837C86D9A}" type="sibTrans" cxnId="{EE1EBC64-44AF-4FEE-8990-7DCC4C60DBE0}">
      <dgm:prSet/>
      <dgm:spPr/>
      <dgm:t>
        <a:bodyPr/>
        <a:lstStyle/>
        <a:p>
          <a:endParaRPr lang="en-US"/>
        </a:p>
      </dgm:t>
    </dgm:pt>
    <dgm:pt modelId="{C603DEEA-DD83-4714-9803-89B23ADDF3DD}">
      <dgm:prSet custT="1"/>
      <dgm:spPr/>
      <dgm:t>
        <a:bodyPr/>
        <a:lstStyle/>
        <a:p>
          <a:pPr algn="ctr"/>
          <a:r>
            <a:rPr lang="en-US" sz="1800" dirty="0" smtClean="0">
              <a:solidFill>
                <a:schemeClr val="bg2"/>
              </a:solidFill>
              <a:latin typeface="Chivo Light" panose="020B0604020202020204" charset="0"/>
            </a:rPr>
            <a:t>Example: adults &amp; 1 oz. cheddar cheese </a:t>
          </a:r>
          <a:endParaRPr lang="en-US" sz="1800" dirty="0">
            <a:solidFill>
              <a:schemeClr val="bg2"/>
            </a:solidFill>
            <a:latin typeface="Chivo Light" panose="020B0604020202020204" charset="0"/>
          </a:endParaRPr>
        </a:p>
      </dgm:t>
    </dgm:pt>
    <dgm:pt modelId="{7AB2D906-50B6-42BA-AA49-F1A57B667204}" type="parTrans" cxnId="{7E778F4F-363F-4565-9ECC-0ABC8040612E}">
      <dgm:prSet/>
      <dgm:spPr/>
      <dgm:t>
        <a:bodyPr/>
        <a:lstStyle/>
        <a:p>
          <a:endParaRPr lang="en-US"/>
        </a:p>
      </dgm:t>
    </dgm:pt>
    <dgm:pt modelId="{F46EB7B3-28CE-44C5-A987-BFFF2424A316}" type="sibTrans" cxnId="{7E778F4F-363F-4565-9ECC-0ABC8040612E}">
      <dgm:prSet/>
      <dgm:spPr/>
      <dgm:t>
        <a:bodyPr/>
        <a:lstStyle/>
        <a:p>
          <a:endParaRPr lang="en-US"/>
        </a:p>
      </dgm:t>
    </dgm:pt>
    <dgm:pt modelId="{AA7AAC90-6F97-449C-A0D0-9B0B2066BC54}" type="pres">
      <dgm:prSet presAssocID="{501F8561-2803-480C-8890-CFCD8EB6AD4F}" presName="compositeShape" presStyleCnt="0">
        <dgm:presLayoutVars>
          <dgm:dir/>
          <dgm:resizeHandles/>
        </dgm:presLayoutVars>
      </dgm:prSet>
      <dgm:spPr/>
    </dgm:pt>
    <dgm:pt modelId="{857A4435-55DD-4F26-9AAC-87ECDCB83D08}" type="pres">
      <dgm:prSet presAssocID="{501F8561-2803-480C-8890-CFCD8EB6AD4F}" presName="pyramid" presStyleLbl="node1" presStyleIdx="0" presStyleCnt="1" custLinFactNeighborX="-1130"/>
      <dgm:spPr/>
    </dgm:pt>
    <dgm:pt modelId="{2E67417F-055A-4040-B59C-82120D75A0CB}" type="pres">
      <dgm:prSet presAssocID="{501F8561-2803-480C-8890-CFCD8EB6AD4F}" presName="theList" presStyleCnt="0"/>
      <dgm:spPr/>
    </dgm:pt>
    <dgm:pt modelId="{C2FCFA1B-266D-4CDF-A183-5A104D400FF5}" type="pres">
      <dgm:prSet presAssocID="{D478286B-0AEF-40C5-BA2A-0698E8DBEC43}" presName="aNode" presStyleLbl="fgAcc1" presStyleIdx="0" presStyleCnt="2" custScaleX="98926" custLinFactY="11449" custLinFactNeighborX="-50113" custLinFactNeighborY="100000">
        <dgm:presLayoutVars>
          <dgm:bulletEnabled val="1"/>
        </dgm:presLayoutVars>
      </dgm:prSet>
      <dgm:spPr/>
      <dgm:t>
        <a:bodyPr/>
        <a:lstStyle/>
        <a:p>
          <a:endParaRPr lang="en-US"/>
        </a:p>
      </dgm:t>
    </dgm:pt>
    <dgm:pt modelId="{9137DFC0-6F71-43C0-B3B5-A7613BB111BD}" type="pres">
      <dgm:prSet presAssocID="{D478286B-0AEF-40C5-BA2A-0698E8DBEC43}" presName="aSpace" presStyleCnt="0"/>
      <dgm:spPr/>
    </dgm:pt>
    <dgm:pt modelId="{C531A9CC-2BA4-4D81-A26B-09D493A17217}" type="pres">
      <dgm:prSet presAssocID="{C603DEEA-DD83-4714-9803-89B23ADDF3DD}" presName="aNode" presStyleLbl="fgAcc1" presStyleIdx="1" presStyleCnt="2" custLinFactY="12927" custLinFactNeighborX="-49244" custLinFactNeighborY="100000">
        <dgm:presLayoutVars>
          <dgm:bulletEnabled val="1"/>
        </dgm:presLayoutVars>
      </dgm:prSet>
      <dgm:spPr/>
      <dgm:t>
        <a:bodyPr/>
        <a:lstStyle/>
        <a:p>
          <a:endParaRPr lang="en-US"/>
        </a:p>
      </dgm:t>
    </dgm:pt>
    <dgm:pt modelId="{1464FF41-0FD0-43EF-ADBD-6CD10786FF6A}" type="pres">
      <dgm:prSet presAssocID="{C603DEEA-DD83-4714-9803-89B23ADDF3DD}" presName="aSpace" presStyleCnt="0"/>
      <dgm:spPr/>
    </dgm:pt>
  </dgm:ptLst>
  <dgm:cxnLst>
    <dgm:cxn modelId="{EE1EBC64-44AF-4FEE-8990-7DCC4C60DBE0}" srcId="{D478286B-0AEF-40C5-BA2A-0698E8DBEC43}" destId="{88B3FCB0-C8C1-4995-93CA-1AECF86AAAF6}" srcOrd="0" destOrd="0" parTransId="{4B0ADC66-3DFF-4E85-A919-6A43CA34C30F}" sibTransId="{8F851529-646E-4613-8DC7-661837C86D9A}"/>
    <dgm:cxn modelId="{328FDEA5-9519-44A1-89E7-94E58962D6C2}" type="presOf" srcId="{88B3FCB0-C8C1-4995-93CA-1AECF86AAAF6}" destId="{C2FCFA1B-266D-4CDF-A183-5A104D400FF5}" srcOrd="0" destOrd="1" presId="urn:microsoft.com/office/officeart/2005/8/layout/pyramid2"/>
    <dgm:cxn modelId="{0ACB261D-F98A-4AF5-875F-3C6DC0456729}" type="presOf" srcId="{D478286B-0AEF-40C5-BA2A-0698E8DBEC43}" destId="{C2FCFA1B-266D-4CDF-A183-5A104D400FF5}" srcOrd="0" destOrd="0" presId="urn:microsoft.com/office/officeart/2005/8/layout/pyramid2"/>
    <dgm:cxn modelId="{7E778F4F-363F-4565-9ECC-0ABC8040612E}" srcId="{501F8561-2803-480C-8890-CFCD8EB6AD4F}" destId="{C603DEEA-DD83-4714-9803-89B23ADDF3DD}" srcOrd="1" destOrd="0" parTransId="{7AB2D906-50B6-42BA-AA49-F1A57B667204}" sibTransId="{F46EB7B3-28CE-44C5-A987-BFFF2424A316}"/>
    <dgm:cxn modelId="{1016555D-BD2C-4BEC-B0C1-E79AA6F1922A}" srcId="{501F8561-2803-480C-8890-CFCD8EB6AD4F}" destId="{D478286B-0AEF-40C5-BA2A-0698E8DBEC43}" srcOrd="0" destOrd="0" parTransId="{5BC80F28-21CA-4F28-879C-5E4BF4B2F793}" sibTransId="{714866E7-1DD3-489E-ADA6-A851E86435C9}"/>
    <dgm:cxn modelId="{27E5E7F1-F860-412A-9B13-27F4CA935F38}" type="presOf" srcId="{501F8561-2803-480C-8890-CFCD8EB6AD4F}" destId="{AA7AAC90-6F97-449C-A0D0-9B0B2066BC54}" srcOrd="0" destOrd="0" presId="urn:microsoft.com/office/officeart/2005/8/layout/pyramid2"/>
    <dgm:cxn modelId="{FA123A56-FC36-484F-A92C-FA09FF165B25}" type="presOf" srcId="{C603DEEA-DD83-4714-9803-89B23ADDF3DD}" destId="{C531A9CC-2BA4-4D81-A26B-09D493A17217}" srcOrd="0" destOrd="0" presId="urn:microsoft.com/office/officeart/2005/8/layout/pyramid2"/>
    <dgm:cxn modelId="{45E74264-C222-4693-B90C-7A229949328E}" type="presParOf" srcId="{AA7AAC90-6F97-449C-A0D0-9B0B2066BC54}" destId="{857A4435-55DD-4F26-9AAC-87ECDCB83D08}" srcOrd="0" destOrd="0" presId="urn:microsoft.com/office/officeart/2005/8/layout/pyramid2"/>
    <dgm:cxn modelId="{94925241-1F73-4577-BFF9-11C0CE4F0750}" type="presParOf" srcId="{AA7AAC90-6F97-449C-A0D0-9B0B2066BC54}" destId="{2E67417F-055A-4040-B59C-82120D75A0CB}" srcOrd="1" destOrd="0" presId="urn:microsoft.com/office/officeart/2005/8/layout/pyramid2"/>
    <dgm:cxn modelId="{78F1ED65-1081-457C-9215-27B8BE952416}" type="presParOf" srcId="{2E67417F-055A-4040-B59C-82120D75A0CB}" destId="{C2FCFA1B-266D-4CDF-A183-5A104D400FF5}" srcOrd="0" destOrd="0" presId="urn:microsoft.com/office/officeart/2005/8/layout/pyramid2"/>
    <dgm:cxn modelId="{0388F5D9-CC55-49AA-B3ED-5E823EA01B60}" type="presParOf" srcId="{2E67417F-055A-4040-B59C-82120D75A0CB}" destId="{9137DFC0-6F71-43C0-B3B5-A7613BB111BD}" srcOrd="1" destOrd="0" presId="urn:microsoft.com/office/officeart/2005/8/layout/pyramid2"/>
    <dgm:cxn modelId="{26895C0A-FCCA-4CB3-814B-ACD04C906C2B}" type="presParOf" srcId="{2E67417F-055A-4040-B59C-82120D75A0CB}" destId="{C531A9CC-2BA4-4D81-A26B-09D493A17217}" srcOrd="2" destOrd="0" presId="urn:microsoft.com/office/officeart/2005/8/layout/pyramid2"/>
    <dgm:cxn modelId="{799E37D6-5076-41D5-AB22-39A76F884843}" type="presParOf" srcId="{2E67417F-055A-4040-B59C-82120D75A0CB}" destId="{1464FF41-0FD0-43EF-ADBD-6CD10786FF6A}" srcOrd="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DD812519-551A-4CA9-8AAB-0EA87998CBE5}" type="doc">
      <dgm:prSet loTypeId="urn:microsoft.com/office/officeart/2005/8/layout/process4" loCatId="list" qsTypeId="urn:microsoft.com/office/officeart/2005/8/quickstyle/3d4" qsCatId="3D" csTypeId="urn:microsoft.com/office/officeart/2005/8/colors/accent5_3" csCatId="accent5" phldr="1"/>
      <dgm:spPr/>
      <dgm:t>
        <a:bodyPr/>
        <a:lstStyle/>
        <a:p>
          <a:endParaRPr lang="en-US"/>
        </a:p>
      </dgm:t>
    </dgm:pt>
    <dgm:pt modelId="{B0D14E0C-9018-4921-B9C0-51D5C6330B01}">
      <dgm:prSet phldrT="[Text]"/>
      <dgm:spPr/>
      <dgm:t>
        <a:bodyPr/>
        <a:lstStyle/>
        <a:p>
          <a:r>
            <a:rPr lang="en-US" dirty="0" smtClean="0">
              <a:solidFill>
                <a:schemeClr val="tx1"/>
              </a:solidFill>
              <a:latin typeface="Chivo Light" panose="020B0604020202020204" charset="0"/>
            </a:rPr>
            <a:t>Promotes social, emotional, &amp; motor skills</a:t>
          </a:r>
          <a:endParaRPr lang="en-US" dirty="0">
            <a:solidFill>
              <a:schemeClr val="tx1"/>
            </a:solidFill>
            <a:latin typeface="Chivo Light" panose="020B0604020202020204" charset="0"/>
          </a:endParaRPr>
        </a:p>
      </dgm:t>
    </dgm:pt>
    <dgm:pt modelId="{497EE9D9-4CA3-492E-A050-AD38890A8CC2}" type="parTrans" cxnId="{E5CD4F82-7FD9-437D-BF87-48C6A3CEB6FD}">
      <dgm:prSet/>
      <dgm:spPr/>
      <dgm:t>
        <a:bodyPr/>
        <a:lstStyle/>
        <a:p>
          <a:endParaRPr lang="en-US"/>
        </a:p>
      </dgm:t>
    </dgm:pt>
    <dgm:pt modelId="{320D5004-A5AE-4629-BBAB-E68A72E5C253}" type="sibTrans" cxnId="{E5CD4F82-7FD9-437D-BF87-48C6A3CEB6FD}">
      <dgm:prSet/>
      <dgm:spPr/>
      <dgm:t>
        <a:bodyPr/>
        <a:lstStyle/>
        <a:p>
          <a:endParaRPr lang="en-US"/>
        </a:p>
      </dgm:t>
    </dgm:pt>
    <dgm:pt modelId="{0B63C26A-1D39-416D-8E7E-D1C93546457B}">
      <dgm:prSet/>
      <dgm:spPr/>
      <dgm:t>
        <a:bodyPr/>
        <a:lstStyle/>
        <a:p>
          <a:r>
            <a:rPr lang="en-US" smtClean="0">
              <a:solidFill>
                <a:schemeClr val="tx1"/>
              </a:solidFill>
              <a:latin typeface="Chivo Light" panose="020B0604020202020204" charset="0"/>
            </a:rPr>
            <a:t>Encourages children to try new foods</a:t>
          </a:r>
          <a:endParaRPr lang="en-US" dirty="0" smtClean="0">
            <a:solidFill>
              <a:schemeClr val="tx1"/>
            </a:solidFill>
            <a:latin typeface="Chivo Light" panose="020B0604020202020204" charset="0"/>
          </a:endParaRPr>
        </a:p>
      </dgm:t>
    </dgm:pt>
    <dgm:pt modelId="{4CF8D001-7E70-4526-96A5-807F5F6B970A}" type="parTrans" cxnId="{5BCD0F0B-BAB8-4A92-8ACB-64AD0EB6F0EE}">
      <dgm:prSet/>
      <dgm:spPr/>
      <dgm:t>
        <a:bodyPr/>
        <a:lstStyle/>
        <a:p>
          <a:endParaRPr lang="en-US"/>
        </a:p>
      </dgm:t>
    </dgm:pt>
    <dgm:pt modelId="{05D1835A-5885-4634-8532-77504D6F2234}" type="sibTrans" cxnId="{5BCD0F0B-BAB8-4A92-8ACB-64AD0EB6F0EE}">
      <dgm:prSet/>
      <dgm:spPr/>
      <dgm:t>
        <a:bodyPr/>
        <a:lstStyle/>
        <a:p>
          <a:endParaRPr lang="en-US"/>
        </a:p>
      </dgm:t>
    </dgm:pt>
    <dgm:pt modelId="{E14341B0-8204-40AB-8D3E-629C58119023}">
      <dgm:prSet/>
      <dgm:spPr/>
      <dgm:t>
        <a:bodyPr/>
        <a:lstStyle/>
        <a:p>
          <a:r>
            <a:rPr lang="en-US" smtClean="0">
              <a:solidFill>
                <a:schemeClr val="tx1"/>
              </a:solidFill>
              <a:latin typeface="Chivo Light" panose="020B0604020202020204" charset="0"/>
            </a:rPr>
            <a:t>Provides control over eating for children &amp; adults </a:t>
          </a:r>
          <a:endParaRPr lang="en-US" dirty="0" smtClean="0">
            <a:solidFill>
              <a:schemeClr val="tx1"/>
            </a:solidFill>
            <a:latin typeface="Chivo Light" panose="020B0604020202020204" charset="0"/>
          </a:endParaRPr>
        </a:p>
      </dgm:t>
    </dgm:pt>
    <dgm:pt modelId="{FCAE5C9A-648F-4E48-A565-BB8FCB3D066A}" type="parTrans" cxnId="{C8CE1C89-8212-4220-8BA4-7D1A46AF4565}">
      <dgm:prSet/>
      <dgm:spPr/>
      <dgm:t>
        <a:bodyPr/>
        <a:lstStyle/>
        <a:p>
          <a:endParaRPr lang="en-US"/>
        </a:p>
      </dgm:t>
    </dgm:pt>
    <dgm:pt modelId="{D53B62D4-9FCF-48C3-8E5D-BBA63AD48B03}" type="sibTrans" cxnId="{C8CE1C89-8212-4220-8BA4-7D1A46AF4565}">
      <dgm:prSet/>
      <dgm:spPr/>
      <dgm:t>
        <a:bodyPr/>
        <a:lstStyle/>
        <a:p>
          <a:endParaRPr lang="en-US"/>
        </a:p>
      </dgm:t>
    </dgm:pt>
    <dgm:pt modelId="{B5A03DCB-06B6-4E93-8961-4BCADF4FE44C}" type="pres">
      <dgm:prSet presAssocID="{DD812519-551A-4CA9-8AAB-0EA87998CBE5}" presName="Name0" presStyleCnt="0">
        <dgm:presLayoutVars>
          <dgm:dir/>
          <dgm:animLvl val="lvl"/>
          <dgm:resizeHandles val="exact"/>
        </dgm:presLayoutVars>
      </dgm:prSet>
      <dgm:spPr/>
      <dgm:t>
        <a:bodyPr/>
        <a:lstStyle/>
        <a:p>
          <a:endParaRPr lang="en-US"/>
        </a:p>
      </dgm:t>
    </dgm:pt>
    <dgm:pt modelId="{7118FD60-F5FD-492E-A751-F8F0D78A4550}" type="pres">
      <dgm:prSet presAssocID="{E14341B0-8204-40AB-8D3E-629C58119023}" presName="boxAndChildren" presStyleCnt="0"/>
      <dgm:spPr/>
      <dgm:t>
        <a:bodyPr/>
        <a:lstStyle/>
        <a:p>
          <a:endParaRPr lang="en-US"/>
        </a:p>
      </dgm:t>
    </dgm:pt>
    <dgm:pt modelId="{BBA3F589-DF94-4ABC-B35B-A0ABD7AF99AD}" type="pres">
      <dgm:prSet presAssocID="{E14341B0-8204-40AB-8D3E-629C58119023}" presName="parentTextBox" presStyleLbl="node1" presStyleIdx="0" presStyleCnt="3"/>
      <dgm:spPr/>
      <dgm:t>
        <a:bodyPr/>
        <a:lstStyle/>
        <a:p>
          <a:endParaRPr lang="en-US"/>
        </a:p>
      </dgm:t>
    </dgm:pt>
    <dgm:pt modelId="{745026CB-FAB3-435A-A06F-CD46E45E0BC9}" type="pres">
      <dgm:prSet presAssocID="{05D1835A-5885-4634-8532-77504D6F2234}" presName="sp" presStyleCnt="0"/>
      <dgm:spPr/>
      <dgm:t>
        <a:bodyPr/>
        <a:lstStyle/>
        <a:p>
          <a:endParaRPr lang="en-US"/>
        </a:p>
      </dgm:t>
    </dgm:pt>
    <dgm:pt modelId="{0E8D1EB7-A06A-410D-ADBC-557B4AAFAFF7}" type="pres">
      <dgm:prSet presAssocID="{0B63C26A-1D39-416D-8E7E-D1C93546457B}" presName="arrowAndChildren" presStyleCnt="0"/>
      <dgm:spPr/>
      <dgm:t>
        <a:bodyPr/>
        <a:lstStyle/>
        <a:p>
          <a:endParaRPr lang="en-US"/>
        </a:p>
      </dgm:t>
    </dgm:pt>
    <dgm:pt modelId="{580A8F73-48F0-4957-8067-6CD4E75D7240}" type="pres">
      <dgm:prSet presAssocID="{0B63C26A-1D39-416D-8E7E-D1C93546457B}" presName="parentTextArrow" presStyleLbl="node1" presStyleIdx="1" presStyleCnt="3"/>
      <dgm:spPr/>
      <dgm:t>
        <a:bodyPr/>
        <a:lstStyle/>
        <a:p>
          <a:endParaRPr lang="en-US"/>
        </a:p>
      </dgm:t>
    </dgm:pt>
    <dgm:pt modelId="{D3938D11-C6C4-43B8-9C05-FB3551705F56}" type="pres">
      <dgm:prSet presAssocID="{320D5004-A5AE-4629-BBAB-E68A72E5C253}" presName="sp" presStyleCnt="0"/>
      <dgm:spPr/>
      <dgm:t>
        <a:bodyPr/>
        <a:lstStyle/>
        <a:p>
          <a:endParaRPr lang="en-US"/>
        </a:p>
      </dgm:t>
    </dgm:pt>
    <dgm:pt modelId="{6A9B280C-C614-42E6-A076-37D391FEA74D}" type="pres">
      <dgm:prSet presAssocID="{B0D14E0C-9018-4921-B9C0-51D5C6330B01}" presName="arrowAndChildren" presStyleCnt="0"/>
      <dgm:spPr/>
      <dgm:t>
        <a:bodyPr/>
        <a:lstStyle/>
        <a:p>
          <a:endParaRPr lang="en-US"/>
        </a:p>
      </dgm:t>
    </dgm:pt>
    <dgm:pt modelId="{5FA3C51C-2187-49D4-9E3F-1D990E12EA43}" type="pres">
      <dgm:prSet presAssocID="{B0D14E0C-9018-4921-B9C0-51D5C6330B01}" presName="parentTextArrow" presStyleLbl="node1" presStyleIdx="2" presStyleCnt="3"/>
      <dgm:spPr/>
      <dgm:t>
        <a:bodyPr/>
        <a:lstStyle/>
        <a:p>
          <a:endParaRPr lang="en-US"/>
        </a:p>
      </dgm:t>
    </dgm:pt>
  </dgm:ptLst>
  <dgm:cxnLst>
    <dgm:cxn modelId="{5BCD0F0B-BAB8-4A92-8ACB-64AD0EB6F0EE}" srcId="{DD812519-551A-4CA9-8AAB-0EA87998CBE5}" destId="{0B63C26A-1D39-416D-8E7E-D1C93546457B}" srcOrd="1" destOrd="0" parTransId="{4CF8D001-7E70-4526-96A5-807F5F6B970A}" sibTransId="{05D1835A-5885-4634-8532-77504D6F2234}"/>
    <dgm:cxn modelId="{C8CE1C89-8212-4220-8BA4-7D1A46AF4565}" srcId="{DD812519-551A-4CA9-8AAB-0EA87998CBE5}" destId="{E14341B0-8204-40AB-8D3E-629C58119023}" srcOrd="2" destOrd="0" parTransId="{FCAE5C9A-648F-4E48-A565-BB8FCB3D066A}" sibTransId="{D53B62D4-9FCF-48C3-8E5D-BBA63AD48B03}"/>
    <dgm:cxn modelId="{E5CD4F82-7FD9-437D-BF87-48C6A3CEB6FD}" srcId="{DD812519-551A-4CA9-8AAB-0EA87998CBE5}" destId="{B0D14E0C-9018-4921-B9C0-51D5C6330B01}" srcOrd="0" destOrd="0" parTransId="{497EE9D9-4CA3-492E-A050-AD38890A8CC2}" sibTransId="{320D5004-A5AE-4629-BBAB-E68A72E5C253}"/>
    <dgm:cxn modelId="{55AA29D8-3448-4D5C-8CFA-0B05EC0FE474}" type="presOf" srcId="{0B63C26A-1D39-416D-8E7E-D1C93546457B}" destId="{580A8F73-48F0-4957-8067-6CD4E75D7240}" srcOrd="0" destOrd="0" presId="urn:microsoft.com/office/officeart/2005/8/layout/process4"/>
    <dgm:cxn modelId="{23F87FBE-325A-46A6-99AE-1AF09EC9901F}" type="presOf" srcId="{B0D14E0C-9018-4921-B9C0-51D5C6330B01}" destId="{5FA3C51C-2187-49D4-9E3F-1D990E12EA43}" srcOrd="0" destOrd="0" presId="urn:microsoft.com/office/officeart/2005/8/layout/process4"/>
    <dgm:cxn modelId="{32300E25-7802-4270-8670-4F070E3390C0}" type="presOf" srcId="{DD812519-551A-4CA9-8AAB-0EA87998CBE5}" destId="{B5A03DCB-06B6-4E93-8961-4BCADF4FE44C}" srcOrd="0" destOrd="0" presId="urn:microsoft.com/office/officeart/2005/8/layout/process4"/>
    <dgm:cxn modelId="{B3BF1C64-8226-484C-9187-CC7FAB6D327C}" type="presOf" srcId="{E14341B0-8204-40AB-8D3E-629C58119023}" destId="{BBA3F589-DF94-4ABC-B35B-A0ABD7AF99AD}" srcOrd="0" destOrd="0" presId="urn:microsoft.com/office/officeart/2005/8/layout/process4"/>
    <dgm:cxn modelId="{234A046A-80DC-40B1-ADAB-0C55AE453B63}" type="presParOf" srcId="{B5A03DCB-06B6-4E93-8961-4BCADF4FE44C}" destId="{7118FD60-F5FD-492E-A751-F8F0D78A4550}" srcOrd="0" destOrd="0" presId="urn:microsoft.com/office/officeart/2005/8/layout/process4"/>
    <dgm:cxn modelId="{F9270CB7-3601-4AA0-BFD6-6FF22506D545}" type="presParOf" srcId="{7118FD60-F5FD-492E-A751-F8F0D78A4550}" destId="{BBA3F589-DF94-4ABC-B35B-A0ABD7AF99AD}" srcOrd="0" destOrd="0" presId="urn:microsoft.com/office/officeart/2005/8/layout/process4"/>
    <dgm:cxn modelId="{5433697D-77E7-4F5E-9BCF-A93533E31B9B}" type="presParOf" srcId="{B5A03DCB-06B6-4E93-8961-4BCADF4FE44C}" destId="{745026CB-FAB3-435A-A06F-CD46E45E0BC9}" srcOrd="1" destOrd="0" presId="urn:microsoft.com/office/officeart/2005/8/layout/process4"/>
    <dgm:cxn modelId="{E9735F32-3248-450A-958A-B9BBC5B993CF}" type="presParOf" srcId="{B5A03DCB-06B6-4E93-8961-4BCADF4FE44C}" destId="{0E8D1EB7-A06A-410D-ADBC-557B4AAFAFF7}" srcOrd="2" destOrd="0" presId="urn:microsoft.com/office/officeart/2005/8/layout/process4"/>
    <dgm:cxn modelId="{CBDDCAF3-6B5E-40F8-91B1-E2CBF58E3F6A}" type="presParOf" srcId="{0E8D1EB7-A06A-410D-ADBC-557B4AAFAFF7}" destId="{580A8F73-48F0-4957-8067-6CD4E75D7240}" srcOrd="0" destOrd="0" presId="urn:microsoft.com/office/officeart/2005/8/layout/process4"/>
    <dgm:cxn modelId="{2C777844-C118-4680-B3EE-62BEDC447DB9}" type="presParOf" srcId="{B5A03DCB-06B6-4E93-8961-4BCADF4FE44C}" destId="{D3938D11-C6C4-43B8-9C05-FB3551705F56}" srcOrd="3" destOrd="0" presId="urn:microsoft.com/office/officeart/2005/8/layout/process4"/>
    <dgm:cxn modelId="{554BDBD4-8942-420E-A3A7-8A811B9533A0}" type="presParOf" srcId="{B5A03DCB-06B6-4E93-8961-4BCADF4FE44C}" destId="{6A9B280C-C614-42E6-A076-37D391FEA74D}" srcOrd="4" destOrd="0" presId="urn:microsoft.com/office/officeart/2005/8/layout/process4"/>
    <dgm:cxn modelId="{48F6D369-F34D-44AC-A2DE-70C93E665731}" type="presParOf" srcId="{6A9B280C-C614-42E6-A076-37D391FEA74D}" destId="{5FA3C51C-2187-49D4-9E3F-1D990E12EA4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3D400E54-BF28-46E9-96BC-CF4ECDEB1DE2}"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n-US"/>
        </a:p>
      </dgm:t>
    </dgm:pt>
    <dgm:pt modelId="{AD603A2E-75D6-4495-ADB7-08FFBF1567B1}">
      <dgm:prSet phldrT="[Text]" custT="1"/>
      <dgm:spPr>
        <a:solidFill>
          <a:schemeClr val="accent4">
            <a:lumMod val="20000"/>
            <a:lumOff val="80000"/>
          </a:schemeClr>
        </a:solidFill>
      </dgm:spPr>
      <dgm:t>
        <a:bodyPr/>
        <a:lstStyle/>
        <a:p>
          <a:r>
            <a:rPr lang="en-US" sz="1800" dirty="0" smtClean="0">
              <a:solidFill>
                <a:schemeClr val="tx1"/>
              </a:solidFill>
              <a:latin typeface="Chivo Light" panose="020B0604020202020204" charset="0"/>
            </a:rPr>
            <a:t>Place enough food at each table to provide the required portions</a:t>
          </a:r>
          <a:endParaRPr lang="en-US" sz="1800" dirty="0">
            <a:solidFill>
              <a:schemeClr val="tx1"/>
            </a:solidFill>
            <a:latin typeface="Chivo Light" panose="020B0604020202020204" charset="0"/>
          </a:endParaRPr>
        </a:p>
      </dgm:t>
    </dgm:pt>
    <dgm:pt modelId="{BFC54AC3-8096-49B1-981C-363906195706}" type="parTrans" cxnId="{6A8432A0-DA26-4489-A550-1CCE6AE56DBC}">
      <dgm:prSet/>
      <dgm:spPr/>
      <dgm:t>
        <a:bodyPr/>
        <a:lstStyle/>
        <a:p>
          <a:endParaRPr lang="en-US"/>
        </a:p>
      </dgm:t>
    </dgm:pt>
    <dgm:pt modelId="{C901C01D-40DA-4371-8E51-796237D90B8B}" type="sibTrans" cxnId="{6A8432A0-DA26-4489-A550-1CCE6AE56DBC}">
      <dgm:prSet/>
      <dgm:spPr/>
      <dgm:t>
        <a:bodyPr/>
        <a:lstStyle/>
        <a:p>
          <a:endParaRPr lang="en-US"/>
        </a:p>
      </dgm:t>
    </dgm:pt>
    <dgm:pt modelId="{FE37DBAB-A9E4-4088-8AE0-ABD065433603}">
      <dgm:prSet custT="1"/>
      <dgm:spPr/>
      <dgm:t>
        <a:bodyPr/>
        <a:lstStyle/>
        <a:p>
          <a:r>
            <a:rPr lang="en-US" sz="1800" dirty="0" smtClean="0">
              <a:solidFill>
                <a:schemeClr val="tx1"/>
              </a:solidFill>
              <a:latin typeface="Chivo Light" panose="020B0604020202020204" charset="0"/>
            </a:rPr>
            <a:t>Children, adults, &amp; supervising adults (optional) </a:t>
          </a:r>
          <a:endParaRPr lang="en-US" sz="1800" dirty="0">
            <a:solidFill>
              <a:schemeClr val="tx1"/>
            </a:solidFill>
            <a:latin typeface="Chivo Light" panose="020B0604020202020204" charset="0"/>
          </a:endParaRPr>
        </a:p>
      </dgm:t>
    </dgm:pt>
    <dgm:pt modelId="{4DC50B2B-4BC4-4D51-9466-78CE153F9C15}" type="parTrans" cxnId="{9A1981C2-61FB-421F-B4D9-F4610C156955}">
      <dgm:prSet/>
      <dgm:spPr/>
      <dgm:t>
        <a:bodyPr/>
        <a:lstStyle/>
        <a:p>
          <a:endParaRPr lang="en-US"/>
        </a:p>
      </dgm:t>
    </dgm:pt>
    <dgm:pt modelId="{68A36AE5-8336-4E2F-921E-E846D5EA699A}" type="sibTrans" cxnId="{9A1981C2-61FB-421F-B4D9-F4610C156955}">
      <dgm:prSet/>
      <dgm:spPr/>
      <dgm:t>
        <a:bodyPr/>
        <a:lstStyle/>
        <a:p>
          <a:endParaRPr lang="en-US"/>
        </a:p>
      </dgm:t>
    </dgm:pt>
    <dgm:pt modelId="{F04723C0-A046-449B-A3AA-63211ADB3626}">
      <dgm:prSet custT="1"/>
      <dgm:spPr>
        <a:solidFill>
          <a:schemeClr val="accent5">
            <a:lumMod val="20000"/>
            <a:lumOff val="80000"/>
          </a:schemeClr>
        </a:solidFill>
      </dgm:spPr>
      <dgm:t>
        <a:bodyPr/>
        <a:lstStyle/>
        <a:p>
          <a:r>
            <a:rPr lang="en-US" sz="1800" b="1" dirty="0" smtClean="0">
              <a:solidFill>
                <a:schemeClr val="tx1"/>
              </a:solidFill>
              <a:latin typeface="Chivo Light" panose="020B0604020202020204" charset="0"/>
            </a:rPr>
            <a:t>Example: </a:t>
          </a:r>
          <a:r>
            <a:rPr lang="en-US" sz="1800" dirty="0" smtClean="0">
              <a:solidFill>
                <a:schemeClr val="tx1"/>
              </a:solidFill>
              <a:latin typeface="Chivo Light" panose="020B0604020202020204" charset="0"/>
            </a:rPr>
            <a:t>3 children (3-5 years) &amp; 1 supervising adult </a:t>
          </a:r>
          <a:endParaRPr lang="en-US" sz="1800" dirty="0">
            <a:solidFill>
              <a:schemeClr val="tx1"/>
            </a:solidFill>
            <a:latin typeface="Chivo Light" panose="020B0604020202020204" charset="0"/>
          </a:endParaRPr>
        </a:p>
      </dgm:t>
    </dgm:pt>
    <dgm:pt modelId="{6C0FC46D-8840-4A28-9A4D-7E4232F6A3C8}" type="parTrans" cxnId="{9AB9E9C2-8C46-44A7-A064-5FD96929509C}">
      <dgm:prSet/>
      <dgm:spPr/>
      <dgm:t>
        <a:bodyPr/>
        <a:lstStyle/>
        <a:p>
          <a:endParaRPr lang="en-US"/>
        </a:p>
      </dgm:t>
    </dgm:pt>
    <dgm:pt modelId="{92E18F92-D7C6-4D39-A4CB-24984F38B5E0}" type="sibTrans" cxnId="{9AB9E9C2-8C46-44A7-A064-5FD96929509C}">
      <dgm:prSet/>
      <dgm:spPr/>
      <dgm:t>
        <a:bodyPr/>
        <a:lstStyle/>
        <a:p>
          <a:endParaRPr lang="en-US"/>
        </a:p>
      </dgm:t>
    </dgm:pt>
    <dgm:pt modelId="{390E9BAE-285A-4BAD-BAD3-894DF5661EB0}">
      <dgm:prSet custT="1"/>
      <dgm:spPr/>
      <dgm:t>
        <a:bodyPr/>
        <a:lstStyle/>
        <a:p>
          <a:r>
            <a:rPr lang="en-US" sz="1800" dirty="0" smtClean="0">
              <a:solidFill>
                <a:schemeClr val="tx1"/>
              </a:solidFill>
              <a:latin typeface="Chivo Light" panose="020B0604020202020204" charset="0"/>
            </a:rPr>
            <a:t>Minimum serving size is ¼ cup for sliced apples</a:t>
          </a:r>
          <a:endParaRPr lang="en-US" sz="1800" dirty="0">
            <a:solidFill>
              <a:schemeClr val="tx1"/>
            </a:solidFill>
            <a:latin typeface="Chivo Light" panose="020B0604020202020204" charset="0"/>
          </a:endParaRPr>
        </a:p>
      </dgm:t>
    </dgm:pt>
    <dgm:pt modelId="{BAF3223D-A6AB-461D-B034-6446ED196D3A}" type="parTrans" cxnId="{E797665B-FC84-4E2A-825B-6CFA84B0E06F}">
      <dgm:prSet/>
      <dgm:spPr/>
      <dgm:t>
        <a:bodyPr/>
        <a:lstStyle/>
        <a:p>
          <a:endParaRPr lang="en-US"/>
        </a:p>
      </dgm:t>
    </dgm:pt>
    <dgm:pt modelId="{35A8FADC-EF92-43EF-9440-773D1BB4B0D7}" type="sibTrans" cxnId="{E797665B-FC84-4E2A-825B-6CFA84B0E06F}">
      <dgm:prSet/>
      <dgm:spPr/>
      <dgm:t>
        <a:bodyPr/>
        <a:lstStyle/>
        <a:p>
          <a:endParaRPr lang="en-US"/>
        </a:p>
      </dgm:t>
    </dgm:pt>
    <dgm:pt modelId="{60F2B57C-6638-4452-A129-73293AFC8EF6}">
      <dgm:prSet custT="1"/>
      <dgm:spPr/>
      <dgm:t>
        <a:bodyPr/>
        <a:lstStyle/>
        <a:p>
          <a:r>
            <a:rPr lang="en-US" sz="1800" dirty="0" smtClean="0">
              <a:solidFill>
                <a:schemeClr val="tx1"/>
              </a:solidFill>
              <a:latin typeface="Chivo Light" panose="020B0604020202020204" charset="0"/>
            </a:rPr>
            <a:t>Place 1 cup of sliced apples in shared bowl </a:t>
          </a:r>
          <a:endParaRPr lang="en-US" sz="1800" dirty="0">
            <a:solidFill>
              <a:schemeClr val="tx1"/>
            </a:solidFill>
            <a:latin typeface="Chivo Light" panose="020B0604020202020204" charset="0"/>
          </a:endParaRPr>
        </a:p>
      </dgm:t>
    </dgm:pt>
    <dgm:pt modelId="{B73F2D25-E5B4-4D08-8C3B-F895A3F64D97}" type="parTrans" cxnId="{9E5E6C65-AE25-41E0-872E-E07FA1F1D583}">
      <dgm:prSet/>
      <dgm:spPr/>
      <dgm:t>
        <a:bodyPr/>
        <a:lstStyle/>
        <a:p>
          <a:endParaRPr lang="en-US"/>
        </a:p>
      </dgm:t>
    </dgm:pt>
    <dgm:pt modelId="{5BF0D156-0A51-486C-ABFB-CB422419FC57}" type="sibTrans" cxnId="{9E5E6C65-AE25-41E0-872E-E07FA1F1D583}">
      <dgm:prSet/>
      <dgm:spPr/>
      <dgm:t>
        <a:bodyPr/>
        <a:lstStyle/>
        <a:p>
          <a:endParaRPr lang="en-US"/>
        </a:p>
      </dgm:t>
    </dgm:pt>
    <dgm:pt modelId="{F7DCA528-CEA6-454A-8739-D4CF175B93D0}">
      <dgm:prSet custT="1"/>
      <dgm:spPr/>
      <dgm:t>
        <a:bodyPr/>
        <a:lstStyle/>
        <a:p>
          <a:r>
            <a:rPr lang="en-US" sz="1800" dirty="0" smtClean="0">
              <a:solidFill>
                <a:schemeClr val="tx1"/>
              </a:solidFill>
              <a:latin typeface="Chivo Light" panose="020B0604020202020204" charset="0"/>
            </a:rPr>
            <a:t>Includes ¼ cup for supervising adult </a:t>
          </a:r>
          <a:endParaRPr lang="en-US" sz="1800" dirty="0">
            <a:solidFill>
              <a:schemeClr val="tx1"/>
            </a:solidFill>
            <a:latin typeface="Chivo Light" panose="020B0604020202020204" charset="0"/>
          </a:endParaRPr>
        </a:p>
      </dgm:t>
    </dgm:pt>
    <dgm:pt modelId="{86B04DE2-E3C5-4E47-A162-396AB6A241CB}" type="parTrans" cxnId="{2528E0B4-A91E-4D19-9419-FCDE154A1456}">
      <dgm:prSet/>
      <dgm:spPr/>
      <dgm:t>
        <a:bodyPr/>
        <a:lstStyle/>
        <a:p>
          <a:endParaRPr lang="en-US"/>
        </a:p>
      </dgm:t>
    </dgm:pt>
    <dgm:pt modelId="{25AD3E28-CB40-4776-BB89-C347700B45B9}" type="sibTrans" cxnId="{2528E0B4-A91E-4D19-9419-FCDE154A1456}">
      <dgm:prSet/>
      <dgm:spPr/>
      <dgm:t>
        <a:bodyPr/>
        <a:lstStyle/>
        <a:p>
          <a:endParaRPr lang="en-US"/>
        </a:p>
      </dgm:t>
    </dgm:pt>
    <dgm:pt modelId="{F3820871-A843-46BE-9DAF-8CC6113405FB}" type="pres">
      <dgm:prSet presAssocID="{3D400E54-BF28-46E9-96BC-CF4ECDEB1DE2}" presName="Name0" presStyleCnt="0">
        <dgm:presLayoutVars>
          <dgm:dir/>
          <dgm:animLvl val="lvl"/>
          <dgm:resizeHandles/>
        </dgm:presLayoutVars>
      </dgm:prSet>
      <dgm:spPr/>
      <dgm:t>
        <a:bodyPr/>
        <a:lstStyle/>
        <a:p>
          <a:endParaRPr lang="en-US"/>
        </a:p>
      </dgm:t>
    </dgm:pt>
    <dgm:pt modelId="{8618BCA2-2E25-4437-99B4-D2D3536EFE30}" type="pres">
      <dgm:prSet presAssocID="{AD603A2E-75D6-4495-ADB7-08FFBF1567B1}" presName="linNode" presStyleCnt="0"/>
      <dgm:spPr/>
    </dgm:pt>
    <dgm:pt modelId="{7F9FA108-5586-4C68-9FC7-2033F94875A8}" type="pres">
      <dgm:prSet presAssocID="{AD603A2E-75D6-4495-ADB7-08FFBF1567B1}" presName="parentShp" presStyleLbl="node1" presStyleIdx="0" presStyleCnt="2">
        <dgm:presLayoutVars>
          <dgm:bulletEnabled val="1"/>
        </dgm:presLayoutVars>
      </dgm:prSet>
      <dgm:spPr/>
      <dgm:t>
        <a:bodyPr/>
        <a:lstStyle/>
        <a:p>
          <a:endParaRPr lang="en-US"/>
        </a:p>
      </dgm:t>
    </dgm:pt>
    <dgm:pt modelId="{A043E00F-8FA1-402A-AB0C-9751B38B5ED1}" type="pres">
      <dgm:prSet presAssocID="{AD603A2E-75D6-4495-ADB7-08FFBF1567B1}" presName="childShp" presStyleLbl="bgAccFollowNode1" presStyleIdx="0" presStyleCnt="2">
        <dgm:presLayoutVars>
          <dgm:bulletEnabled val="1"/>
        </dgm:presLayoutVars>
      </dgm:prSet>
      <dgm:spPr/>
      <dgm:t>
        <a:bodyPr/>
        <a:lstStyle/>
        <a:p>
          <a:endParaRPr lang="en-US"/>
        </a:p>
      </dgm:t>
    </dgm:pt>
    <dgm:pt modelId="{80939F7D-D175-4A54-9429-59AC508E15EF}" type="pres">
      <dgm:prSet presAssocID="{C901C01D-40DA-4371-8E51-796237D90B8B}" presName="spacing" presStyleCnt="0"/>
      <dgm:spPr/>
    </dgm:pt>
    <dgm:pt modelId="{4A3B2E91-529B-42E8-9A93-1E8E2E6E95A6}" type="pres">
      <dgm:prSet presAssocID="{F04723C0-A046-449B-A3AA-63211ADB3626}" presName="linNode" presStyleCnt="0"/>
      <dgm:spPr/>
    </dgm:pt>
    <dgm:pt modelId="{37CB5394-59C1-466E-B64F-C182BBE49A6F}" type="pres">
      <dgm:prSet presAssocID="{F04723C0-A046-449B-A3AA-63211ADB3626}" presName="parentShp" presStyleLbl="node1" presStyleIdx="1" presStyleCnt="2">
        <dgm:presLayoutVars>
          <dgm:bulletEnabled val="1"/>
        </dgm:presLayoutVars>
      </dgm:prSet>
      <dgm:spPr/>
      <dgm:t>
        <a:bodyPr/>
        <a:lstStyle/>
        <a:p>
          <a:endParaRPr lang="en-US"/>
        </a:p>
      </dgm:t>
    </dgm:pt>
    <dgm:pt modelId="{EC8A6107-8370-4C94-A930-5BDB382A039A}" type="pres">
      <dgm:prSet presAssocID="{F04723C0-A046-449B-A3AA-63211ADB3626}" presName="childShp" presStyleLbl="bgAccFollowNode1" presStyleIdx="1" presStyleCnt="2">
        <dgm:presLayoutVars>
          <dgm:bulletEnabled val="1"/>
        </dgm:presLayoutVars>
      </dgm:prSet>
      <dgm:spPr/>
      <dgm:t>
        <a:bodyPr/>
        <a:lstStyle/>
        <a:p>
          <a:endParaRPr lang="en-US"/>
        </a:p>
      </dgm:t>
    </dgm:pt>
  </dgm:ptLst>
  <dgm:cxnLst>
    <dgm:cxn modelId="{84C0E96E-9CF2-4873-9CFA-1758559D1931}" type="presOf" srcId="{F04723C0-A046-449B-A3AA-63211ADB3626}" destId="{37CB5394-59C1-466E-B64F-C182BBE49A6F}" srcOrd="0" destOrd="0" presId="urn:microsoft.com/office/officeart/2005/8/layout/vList6"/>
    <dgm:cxn modelId="{E1DFEC60-BDBD-41FB-A2E6-13347D576DF4}" type="presOf" srcId="{FE37DBAB-A9E4-4088-8AE0-ABD065433603}" destId="{A043E00F-8FA1-402A-AB0C-9751B38B5ED1}" srcOrd="0" destOrd="0" presId="urn:microsoft.com/office/officeart/2005/8/layout/vList6"/>
    <dgm:cxn modelId="{9A1981C2-61FB-421F-B4D9-F4610C156955}" srcId="{AD603A2E-75D6-4495-ADB7-08FFBF1567B1}" destId="{FE37DBAB-A9E4-4088-8AE0-ABD065433603}" srcOrd="0" destOrd="0" parTransId="{4DC50B2B-4BC4-4D51-9466-78CE153F9C15}" sibTransId="{68A36AE5-8336-4E2F-921E-E846D5EA699A}"/>
    <dgm:cxn modelId="{7FC68B26-AE1E-4D10-84B8-1C91D7604028}" type="presOf" srcId="{AD603A2E-75D6-4495-ADB7-08FFBF1567B1}" destId="{7F9FA108-5586-4C68-9FC7-2033F94875A8}" srcOrd="0" destOrd="0" presId="urn:microsoft.com/office/officeart/2005/8/layout/vList6"/>
    <dgm:cxn modelId="{9AB9E9C2-8C46-44A7-A064-5FD96929509C}" srcId="{3D400E54-BF28-46E9-96BC-CF4ECDEB1DE2}" destId="{F04723C0-A046-449B-A3AA-63211ADB3626}" srcOrd="1" destOrd="0" parTransId="{6C0FC46D-8840-4A28-9A4D-7E4232F6A3C8}" sibTransId="{92E18F92-D7C6-4D39-A4CB-24984F38B5E0}"/>
    <dgm:cxn modelId="{C6811E96-54A8-460F-BAB1-7B3D1CFCFC1C}" type="presOf" srcId="{60F2B57C-6638-4452-A129-73293AFC8EF6}" destId="{EC8A6107-8370-4C94-A930-5BDB382A039A}" srcOrd="0" destOrd="1" presId="urn:microsoft.com/office/officeart/2005/8/layout/vList6"/>
    <dgm:cxn modelId="{E797665B-FC84-4E2A-825B-6CFA84B0E06F}" srcId="{F04723C0-A046-449B-A3AA-63211ADB3626}" destId="{390E9BAE-285A-4BAD-BAD3-894DF5661EB0}" srcOrd="0" destOrd="0" parTransId="{BAF3223D-A6AB-461D-B034-6446ED196D3A}" sibTransId="{35A8FADC-EF92-43EF-9440-773D1BB4B0D7}"/>
    <dgm:cxn modelId="{0F10A9F1-E680-4063-B510-8F33509768A0}" type="presOf" srcId="{390E9BAE-285A-4BAD-BAD3-894DF5661EB0}" destId="{EC8A6107-8370-4C94-A930-5BDB382A039A}" srcOrd="0" destOrd="0" presId="urn:microsoft.com/office/officeart/2005/8/layout/vList6"/>
    <dgm:cxn modelId="{2528E0B4-A91E-4D19-9419-FCDE154A1456}" srcId="{F04723C0-A046-449B-A3AA-63211ADB3626}" destId="{F7DCA528-CEA6-454A-8739-D4CF175B93D0}" srcOrd="2" destOrd="0" parTransId="{86B04DE2-E3C5-4E47-A162-396AB6A241CB}" sibTransId="{25AD3E28-CB40-4776-BB89-C347700B45B9}"/>
    <dgm:cxn modelId="{9E5E6C65-AE25-41E0-872E-E07FA1F1D583}" srcId="{F04723C0-A046-449B-A3AA-63211ADB3626}" destId="{60F2B57C-6638-4452-A129-73293AFC8EF6}" srcOrd="1" destOrd="0" parTransId="{B73F2D25-E5B4-4D08-8C3B-F895A3F64D97}" sibTransId="{5BF0D156-0A51-486C-ABFB-CB422419FC57}"/>
    <dgm:cxn modelId="{FF1B149D-1F24-4B34-9DFA-BA5D637AF9D8}" type="presOf" srcId="{3D400E54-BF28-46E9-96BC-CF4ECDEB1DE2}" destId="{F3820871-A843-46BE-9DAF-8CC6113405FB}" srcOrd="0" destOrd="0" presId="urn:microsoft.com/office/officeart/2005/8/layout/vList6"/>
    <dgm:cxn modelId="{CBC51F24-9D59-4A9D-81EB-FA4419D1A4D1}" type="presOf" srcId="{F7DCA528-CEA6-454A-8739-D4CF175B93D0}" destId="{EC8A6107-8370-4C94-A930-5BDB382A039A}" srcOrd="0" destOrd="2" presId="urn:microsoft.com/office/officeart/2005/8/layout/vList6"/>
    <dgm:cxn modelId="{6A8432A0-DA26-4489-A550-1CCE6AE56DBC}" srcId="{3D400E54-BF28-46E9-96BC-CF4ECDEB1DE2}" destId="{AD603A2E-75D6-4495-ADB7-08FFBF1567B1}" srcOrd="0" destOrd="0" parTransId="{BFC54AC3-8096-49B1-981C-363906195706}" sibTransId="{C901C01D-40DA-4371-8E51-796237D90B8B}"/>
    <dgm:cxn modelId="{5A85A914-F709-49BD-B036-CD474D940034}" type="presParOf" srcId="{F3820871-A843-46BE-9DAF-8CC6113405FB}" destId="{8618BCA2-2E25-4437-99B4-D2D3536EFE30}" srcOrd="0" destOrd="0" presId="urn:microsoft.com/office/officeart/2005/8/layout/vList6"/>
    <dgm:cxn modelId="{BBEB69A8-72F6-441F-9CE0-AA8D896CEB70}" type="presParOf" srcId="{8618BCA2-2E25-4437-99B4-D2D3536EFE30}" destId="{7F9FA108-5586-4C68-9FC7-2033F94875A8}" srcOrd="0" destOrd="0" presId="urn:microsoft.com/office/officeart/2005/8/layout/vList6"/>
    <dgm:cxn modelId="{C9281D0F-2E9D-4A58-B10C-F58E53706C51}" type="presParOf" srcId="{8618BCA2-2E25-4437-99B4-D2D3536EFE30}" destId="{A043E00F-8FA1-402A-AB0C-9751B38B5ED1}" srcOrd="1" destOrd="0" presId="urn:microsoft.com/office/officeart/2005/8/layout/vList6"/>
    <dgm:cxn modelId="{33472F8D-47EF-4EFC-A48F-CCD88AC6C7E6}" type="presParOf" srcId="{F3820871-A843-46BE-9DAF-8CC6113405FB}" destId="{80939F7D-D175-4A54-9429-59AC508E15EF}" srcOrd="1" destOrd="0" presId="urn:microsoft.com/office/officeart/2005/8/layout/vList6"/>
    <dgm:cxn modelId="{D7A557BF-85C0-4D03-8B53-416FD7DACB2C}" type="presParOf" srcId="{F3820871-A843-46BE-9DAF-8CC6113405FB}" destId="{4A3B2E91-529B-42E8-9A93-1E8E2E6E95A6}" srcOrd="2" destOrd="0" presId="urn:microsoft.com/office/officeart/2005/8/layout/vList6"/>
    <dgm:cxn modelId="{B445DB5F-3744-4577-AA68-4078BC037D89}" type="presParOf" srcId="{4A3B2E91-529B-42E8-9A93-1E8E2E6E95A6}" destId="{37CB5394-59C1-466E-B64F-C182BBE49A6F}" srcOrd="0" destOrd="0" presId="urn:microsoft.com/office/officeart/2005/8/layout/vList6"/>
    <dgm:cxn modelId="{243EE0B2-AD80-4A06-97B1-8A9D37A78FD0}" type="presParOf" srcId="{4A3B2E91-529B-42E8-9A93-1E8E2E6E95A6}" destId="{EC8A6107-8370-4C94-A930-5BDB382A039A}"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241EDF65-CBEA-4575-B7D1-93CF9E76C6FD}"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B4AF2673-39C5-4273-BC3C-888B5C982D9A}">
      <dgm:prSet phldrT="[Text]"/>
      <dgm:spPr/>
      <dgm:t>
        <a:bodyPr/>
        <a:lstStyle/>
        <a:p>
          <a:r>
            <a:rPr lang="en-US" dirty="0" smtClean="0">
              <a:latin typeface="Chivo Light" panose="020B0604020202020204" charset="0"/>
            </a:rPr>
            <a:t>Participants may take smaller portions</a:t>
          </a:r>
          <a:endParaRPr lang="en-US" dirty="0">
            <a:latin typeface="Chivo Light" panose="020B0604020202020204" charset="0"/>
          </a:endParaRPr>
        </a:p>
      </dgm:t>
    </dgm:pt>
    <dgm:pt modelId="{0CA4F20B-8C40-4D26-8E97-C5B01F5E4C42}" type="parTrans" cxnId="{2AADEDD5-A927-4330-92AA-E14A7E40EA35}">
      <dgm:prSet/>
      <dgm:spPr/>
      <dgm:t>
        <a:bodyPr/>
        <a:lstStyle/>
        <a:p>
          <a:endParaRPr lang="en-US"/>
        </a:p>
      </dgm:t>
    </dgm:pt>
    <dgm:pt modelId="{FE8375C6-D11E-4800-87F1-69A94B674729}" type="sibTrans" cxnId="{2AADEDD5-A927-4330-92AA-E14A7E40EA35}">
      <dgm:prSet/>
      <dgm:spPr/>
      <dgm:t>
        <a:bodyPr/>
        <a:lstStyle/>
        <a:p>
          <a:endParaRPr lang="en-US"/>
        </a:p>
      </dgm:t>
    </dgm:pt>
    <dgm:pt modelId="{A6E802BF-87D1-4C39-B27B-6C372DE0F6D0}">
      <dgm:prSet/>
      <dgm:spPr/>
      <dgm:t>
        <a:bodyPr/>
        <a:lstStyle/>
        <a:p>
          <a:r>
            <a:rPr lang="en-US" dirty="0" smtClean="0">
              <a:latin typeface="Chivo Light" panose="020B0604020202020204" charset="0"/>
            </a:rPr>
            <a:t>Actively encourage participants to take the full serving </a:t>
          </a:r>
          <a:endParaRPr lang="en-US" dirty="0">
            <a:latin typeface="Chivo Light" panose="020B0604020202020204" charset="0"/>
          </a:endParaRPr>
        </a:p>
      </dgm:t>
    </dgm:pt>
    <dgm:pt modelId="{11F1C55A-0E12-4ECE-9AC7-0A0DAE7F34D2}" type="parTrans" cxnId="{3C681793-D807-4F24-9643-6BE18772B813}">
      <dgm:prSet/>
      <dgm:spPr/>
      <dgm:t>
        <a:bodyPr/>
        <a:lstStyle/>
        <a:p>
          <a:endParaRPr lang="en-US"/>
        </a:p>
      </dgm:t>
    </dgm:pt>
    <dgm:pt modelId="{7F085B56-EFCF-44F4-9761-91D3F75A4FF0}" type="sibTrans" cxnId="{3C681793-D807-4F24-9643-6BE18772B813}">
      <dgm:prSet/>
      <dgm:spPr/>
      <dgm:t>
        <a:bodyPr/>
        <a:lstStyle/>
        <a:p>
          <a:endParaRPr lang="en-US"/>
        </a:p>
      </dgm:t>
    </dgm:pt>
    <dgm:pt modelId="{A3C6EB8D-0AD7-4D15-8FE2-F339CBFC87E6}">
      <dgm:prSet/>
      <dgm:spPr/>
      <dgm:t>
        <a:bodyPr/>
        <a:lstStyle/>
        <a:p>
          <a:r>
            <a:rPr lang="en-US" dirty="0" smtClean="0">
              <a:latin typeface="Chivo Light" panose="020B0604020202020204" charset="0"/>
            </a:rPr>
            <a:t>If the food is refused, do not force</a:t>
          </a:r>
          <a:endParaRPr lang="en-US" dirty="0">
            <a:latin typeface="Chivo Light" panose="020B0604020202020204" charset="0"/>
          </a:endParaRPr>
        </a:p>
      </dgm:t>
    </dgm:pt>
    <dgm:pt modelId="{EB813D3F-9F15-453E-886C-A768A055BB9D}" type="parTrans" cxnId="{BC7B0BBF-99E6-4C0D-B533-AC06B3145835}">
      <dgm:prSet/>
      <dgm:spPr/>
      <dgm:t>
        <a:bodyPr/>
        <a:lstStyle/>
        <a:p>
          <a:endParaRPr lang="en-US"/>
        </a:p>
      </dgm:t>
    </dgm:pt>
    <dgm:pt modelId="{0022C316-51AB-4314-A2F2-D2AFF991C62B}" type="sibTrans" cxnId="{BC7B0BBF-99E6-4C0D-B533-AC06B3145835}">
      <dgm:prSet/>
      <dgm:spPr/>
      <dgm:t>
        <a:bodyPr/>
        <a:lstStyle/>
        <a:p>
          <a:endParaRPr lang="en-US"/>
        </a:p>
      </dgm:t>
    </dgm:pt>
    <dgm:pt modelId="{31CC2695-F46A-40CC-BF7A-037C9240276A}">
      <dgm:prSet/>
      <dgm:spPr/>
      <dgm:t>
        <a:bodyPr/>
        <a:lstStyle/>
        <a:p>
          <a:r>
            <a:rPr lang="en-US" smtClean="0">
              <a:latin typeface="Chivo Light" panose="020B0604020202020204" charset="0"/>
            </a:rPr>
            <a:t>Meals are reimbursable as long as all food components are offered</a:t>
          </a:r>
          <a:endParaRPr lang="en-US" dirty="0">
            <a:latin typeface="Chivo Light" panose="020B0604020202020204" charset="0"/>
          </a:endParaRPr>
        </a:p>
      </dgm:t>
    </dgm:pt>
    <dgm:pt modelId="{3E98C10F-A28A-46A4-9F40-170BB254353D}" type="parTrans" cxnId="{969DC901-2B0E-40A5-AA60-B6655D6D66C5}">
      <dgm:prSet/>
      <dgm:spPr/>
      <dgm:t>
        <a:bodyPr/>
        <a:lstStyle/>
        <a:p>
          <a:endParaRPr lang="en-US"/>
        </a:p>
      </dgm:t>
    </dgm:pt>
    <dgm:pt modelId="{C8A91E5E-5813-4D2C-9E37-1930D711A9F9}" type="sibTrans" cxnId="{969DC901-2B0E-40A5-AA60-B6655D6D66C5}">
      <dgm:prSet/>
      <dgm:spPr/>
      <dgm:t>
        <a:bodyPr/>
        <a:lstStyle/>
        <a:p>
          <a:endParaRPr lang="en-US"/>
        </a:p>
      </dgm:t>
    </dgm:pt>
    <dgm:pt modelId="{8C4E5771-BEA9-4659-BC12-1BE568B866B3}" type="pres">
      <dgm:prSet presAssocID="{241EDF65-CBEA-4575-B7D1-93CF9E76C6FD}" presName="linear" presStyleCnt="0">
        <dgm:presLayoutVars>
          <dgm:animLvl val="lvl"/>
          <dgm:resizeHandles val="exact"/>
        </dgm:presLayoutVars>
      </dgm:prSet>
      <dgm:spPr/>
      <dgm:t>
        <a:bodyPr/>
        <a:lstStyle/>
        <a:p>
          <a:endParaRPr lang="en-US"/>
        </a:p>
      </dgm:t>
    </dgm:pt>
    <dgm:pt modelId="{28B21C28-30AE-4702-8401-BC0F9BE5ECB5}" type="pres">
      <dgm:prSet presAssocID="{B4AF2673-39C5-4273-BC3C-888B5C982D9A}" presName="parentText" presStyleLbl="node1" presStyleIdx="0" presStyleCnt="3">
        <dgm:presLayoutVars>
          <dgm:chMax val="0"/>
          <dgm:bulletEnabled val="1"/>
        </dgm:presLayoutVars>
      </dgm:prSet>
      <dgm:spPr/>
      <dgm:t>
        <a:bodyPr/>
        <a:lstStyle/>
        <a:p>
          <a:endParaRPr lang="en-US"/>
        </a:p>
      </dgm:t>
    </dgm:pt>
    <dgm:pt modelId="{5B26CF44-0787-4F86-955F-3F7390BFD414}" type="pres">
      <dgm:prSet presAssocID="{FE8375C6-D11E-4800-87F1-69A94B674729}" presName="spacer" presStyleCnt="0"/>
      <dgm:spPr/>
      <dgm:t>
        <a:bodyPr/>
        <a:lstStyle/>
        <a:p>
          <a:endParaRPr lang="en-US"/>
        </a:p>
      </dgm:t>
    </dgm:pt>
    <dgm:pt modelId="{E0A6D7A5-BE92-4B66-BB1F-9A1BFC4E2D5E}" type="pres">
      <dgm:prSet presAssocID="{A6E802BF-87D1-4C39-B27B-6C372DE0F6D0}" presName="parentText" presStyleLbl="node1" presStyleIdx="1" presStyleCnt="3">
        <dgm:presLayoutVars>
          <dgm:chMax val="0"/>
          <dgm:bulletEnabled val="1"/>
        </dgm:presLayoutVars>
      </dgm:prSet>
      <dgm:spPr/>
      <dgm:t>
        <a:bodyPr/>
        <a:lstStyle/>
        <a:p>
          <a:endParaRPr lang="en-US"/>
        </a:p>
      </dgm:t>
    </dgm:pt>
    <dgm:pt modelId="{F1D658BF-B4D8-40E6-B4F7-7C240DDB7FB4}" type="pres">
      <dgm:prSet presAssocID="{7F085B56-EFCF-44F4-9761-91D3F75A4FF0}" presName="spacer" presStyleCnt="0"/>
      <dgm:spPr/>
      <dgm:t>
        <a:bodyPr/>
        <a:lstStyle/>
        <a:p>
          <a:endParaRPr lang="en-US"/>
        </a:p>
      </dgm:t>
    </dgm:pt>
    <dgm:pt modelId="{6420EE65-044C-4F38-9B5A-47DEF455E57D}" type="pres">
      <dgm:prSet presAssocID="{A3C6EB8D-0AD7-4D15-8FE2-F339CBFC87E6}" presName="parentText" presStyleLbl="node1" presStyleIdx="2" presStyleCnt="3">
        <dgm:presLayoutVars>
          <dgm:chMax val="0"/>
          <dgm:bulletEnabled val="1"/>
        </dgm:presLayoutVars>
      </dgm:prSet>
      <dgm:spPr/>
      <dgm:t>
        <a:bodyPr/>
        <a:lstStyle/>
        <a:p>
          <a:endParaRPr lang="en-US"/>
        </a:p>
      </dgm:t>
    </dgm:pt>
    <dgm:pt modelId="{DE40690B-2A5D-46BC-A144-E7651B3F7173}" type="pres">
      <dgm:prSet presAssocID="{A3C6EB8D-0AD7-4D15-8FE2-F339CBFC87E6}" presName="childText" presStyleLbl="revTx" presStyleIdx="0" presStyleCnt="1">
        <dgm:presLayoutVars>
          <dgm:bulletEnabled val="1"/>
        </dgm:presLayoutVars>
      </dgm:prSet>
      <dgm:spPr/>
      <dgm:t>
        <a:bodyPr/>
        <a:lstStyle/>
        <a:p>
          <a:endParaRPr lang="en-US"/>
        </a:p>
      </dgm:t>
    </dgm:pt>
  </dgm:ptLst>
  <dgm:cxnLst>
    <dgm:cxn modelId="{E6F3379C-4925-473A-A444-698FED3BB0E6}" type="presOf" srcId="{B4AF2673-39C5-4273-BC3C-888B5C982D9A}" destId="{28B21C28-30AE-4702-8401-BC0F9BE5ECB5}" srcOrd="0" destOrd="0" presId="urn:microsoft.com/office/officeart/2005/8/layout/vList2"/>
    <dgm:cxn modelId="{3C681793-D807-4F24-9643-6BE18772B813}" srcId="{241EDF65-CBEA-4575-B7D1-93CF9E76C6FD}" destId="{A6E802BF-87D1-4C39-B27B-6C372DE0F6D0}" srcOrd="1" destOrd="0" parTransId="{11F1C55A-0E12-4ECE-9AC7-0A0DAE7F34D2}" sibTransId="{7F085B56-EFCF-44F4-9761-91D3F75A4FF0}"/>
    <dgm:cxn modelId="{969DC901-2B0E-40A5-AA60-B6655D6D66C5}" srcId="{A3C6EB8D-0AD7-4D15-8FE2-F339CBFC87E6}" destId="{31CC2695-F46A-40CC-BF7A-037C9240276A}" srcOrd="0" destOrd="0" parTransId="{3E98C10F-A28A-46A4-9F40-170BB254353D}" sibTransId="{C8A91E5E-5813-4D2C-9E37-1930D711A9F9}"/>
    <dgm:cxn modelId="{A801FAC0-8738-47DE-92DB-5884104789E8}" type="presOf" srcId="{31CC2695-F46A-40CC-BF7A-037C9240276A}" destId="{DE40690B-2A5D-46BC-A144-E7651B3F7173}" srcOrd="0" destOrd="0" presId="urn:microsoft.com/office/officeart/2005/8/layout/vList2"/>
    <dgm:cxn modelId="{0512F585-9754-408E-9A87-23671D1B4969}" type="presOf" srcId="{A3C6EB8D-0AD7-4D15-8FE2-F339CBFC87E6}" destId="{6420EE65-044C-4F38-9B5A-47DEF455E57D}" srcOrd="0" destOrd="0" presId="urn:microsoft.com/office/officeart/2005/8/layout/vList2"/>
    <dgm:cxn modelId="{BC7B0BBF-99E6-4C0D-B533-AC06B3145835}" srcId="{241EDF65-CBEA-4575-B7D1-93CF9E76C6FD}" destId="{A3C6EB8D-0AD7-4D15-8FE2-F339CBFC87E6}" srcOrd="2" destOrd="0" parTransId="{EB813D3F-9F15-453E-886C-A768A055BB9D}" sibTransId="{0022C316-51AB-4314-A2F2-D2AFF991C62B}"/>
    <dgm:cxn modelId="{2AADEDD5-A927-4330-92AA-E14A7E40EA35}" srcId="{241EDF65-CBEA-4575-B7D1-93CF9E76C6FD}" destId="{B4AF2673-39C5-4273-BC3C-888B5C982D9A}" srcOrd="0" destOrd="0" parTransId="{0CA4F20B-8C40-4D26-8E97-C5B01F5E4C42}" sibTransId="{FE8375C6-D11E-4800-87F1-69A94B674729}"/>
    <dgm:cxn modelId="{EBB739FE-0059-4FEB-8C16-B6D3E9AC8FF4}" type="presOf" srcId="{A6E802BF-87D1-4C39-B27B-6C372DE0F6D0}" destId="{E0A6D7A5-BE92-4B66-BB1F-9A1BFC4E2D5E}" srcOrd="0" destOrd="0" presId="urn:microsoft.com/office/officeart/2005/8/layout/vList2"/>
    <dgm:cxn modelId="{66A0603D-F867-4304-9184-8508C861C8CA}" type="presOf" srcId="{241EDF65-CBEA-4575-B7D1-93CF9E76C6FD}" destId="{8C4E5771-BEA9-4659-BC12-1BE568B866B3}" srcOrd="0" destOrd="0" presId="urn:microsoft.com/office/officeart/2005/8/layout/vList2"/>
    <dgm:cxn modelId="{CF98D433-135E-4CCD-9E22-6F25C47DF58F}" type="presParOf" srcId="{8C4E5771-BEA9-4659-BC12-1BE568B866B3}" destId="{28B21C28-30AE-4702-8401-BC0F9BE5ECB5}" srcOrd="0" destOrd="0" presId="urn:microsoft.com/office/officeart/2005/8/layout/vList2"/>
    <dgm:cxn modelId="{874B7709-2333-4295-B484-4316167B981F}" type="presParOf" srcId="{8C4E5771-BEA9-4659-BC12-1BE568B866B3}" destId="{5B26CF44-0787-4F86-955F-3F7390BFD414}" srcOrd="1" destOrd="0" presId="urn:microsoft.com/office/officeart/2005/8/layout/vList2"/>
    <dgm:cxn modelId="{1C6C5B73-F7C5-4831-842C-ABB9F6241F7D}" type="presParOf" srcId="{8C4E5771-BEA9-4659-BC12-1BE568B866B3}" destId="{E0A6D7A5-BE92-4B66-BB1F-9A1BFC4E2D5E}" srcOrd="2" destOrd="0" presId="urn:microsoft.com/office/officeart/2005/8/layout/vList2"/>
    <dgm:cxn modelId="{48043712-D592-479E-A337-C5061D9014B5}" type="presParOf" srcId="{8C4E5771-BEA9-4659-BC12-1BE568B866B3}" destId="{F1D658BF-B4D8-40E6-B4F7-7C240DDB7FB4}" srcOrd="3" destOrd="0" presId="urn:microsoft.com/office/officeart/2005/8/layout/vList2"/>
    <dgm:cxn modelId="{7A38C90A-C057-409C-B351-999BB57691E7}" type="presParOf" srcId="{8C4E5771-BEA9-4659-BC12-1BE568B866B3}" destId="{6420EE65-044C-4F38-9B5A-47DEF455E57D}" srcOrd="4" destOrd="0" presId="urn:microsoft.com/office/officeart/2005/8/layout/vList2"/>
    <dgm:cxn modelId="{BF09FDC5-6FC9-4DAE-931A-3C0CAB9C82C7}" type="presParOf" srcId="{8C4E5771-BEA9-4659-BC12-1BE568B866B3}" destId="{DE40690B-2A5D-46BC-A144-E7651B3F7173}"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3C034F56-89EE-4B36-92F5-7227790CBD9E}"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685A2047-20A1-44DF-8179-C093CDF934E4}">
      <dgm:prSet phldrT="[Text]" custT="1"/>
      <dgm:spPr/>
      <dgm:t>
        <a:bodyPr/>
        <a:lstStyle/>
        <a:p>
          <a:r>
            <a:rPr lang="en-US" sz="2000" b="1" dirty="0" smtClean="0">
              <a:solidFill>
                <a:schemeClr val="bg2">
                  <a:lumMod val="50000"/>
                </a:schemeClr>
              </a:solidFill>
              <a:latin typeface="Chivo Light" panose="020B0604020202020204" charset="0"/>
            </a:rPr>
            <a:t>Adult day care facilities only</a:t>
          </a:r>
          <a:endParaRPr lang="en-US" sz="2000" dirty="0">
            <a:solidFill>
              <a:schemeClr val="bg2">
                <a:lumMod val="50000"/>
              </a:schemeClr>
            </a:solidFill>
            <a:latin typeface="Chivo Light" panose="020B0604020202020204" charset="0"/>
          </a:endParaRPr>
        </a:p>
      </dgm:t>
    </dgm:pt>
    <dgm:pt modelId="{88AD0A86-6BC5-42F8-95DD-1CE20EC9A8A2}" type="parTrans" cxnId="{1336EC41-2EA3-40DF-AA01-6686C9FB9F31}">
      <dgm:prSet/>
      <dgm:spPr/>
      <dgm:t>
        <a:bodyPr/>
        <a:lstStyle/>
        <a:p>
          <a:endParaRPr lang="en-US"/>
        </a:p>
      </dgm:t>
    </dgm:pt>
    <dgm:pt modelId="{EC80EF12-8905-4EAA-9576-8C3C30060304}" type="sibTrans" cxnId="{1336EC41-2EA3-40DF-AA01-6686C9FB9F31}">
      <dgm:prSet/>
      <dgm:spPr/>
      <dgm:t>
        <a:bodyPr/>
        <a:lstStyle/>
        <a:p>
          <a:endParaRPr lang="en-US"/>
        </a:p>
      </dgm:t>
    </dgm:pt>
    <dgm:pt modelId="{39314441-68CD-4528-8FDA-D252AC4A7F86}">
      <dgm:prSet custT="1"/>
      <dgm:spPr/>
      <dgm:t>
        <a:bodyPr/>
        <a:lstStyle/>
        <a:p>
          <a:r>
            <a:rPr lang="en-US" sz="2000" dirty="0" smtClean="0">
              <a:solidFill>
                <a:schemeClr val="bg2">
                  <a:lumMod val="50000"/>
                </a:schemeClr>
              </a:solidFill>
              <a:latin typeface="Chivo Light" panose="020B0604020202020204" charset="0"/>
            </a:rPr>
            <a:t>Not appropriate for young children</a:t>
          </a:r>
          <a:endParaRPr lang="en-US" sz="2000" dirty="0">
            <a:solidFill>
              <a:schemeClr val="bg2">
                <a:lumMod val="50000"/>
              </a:schemeClr>
            </a:solidFill>
            <a:latin typeface="Chivo Light" panose="020B0604020202020204" charset="0"/>
          </a:endParaRPr>
        </a:p>
      </dgm:t>
    </dgm:pt>
    <dgm:pt modelId="{7370644A-19C5-47A1-B6D0-3AE4E7BB5927}" type="parTrans" cxnId="{9DD93BD4-8542-4AD8-AA2B-892FC7CACD3A}">
      <dgm:prSet/>
      <dgm:spPr/>
      <dgm:t>
        <a:bodyPr/>
        <a:lstStyle/>
        <a:p>
          <a:endParaRPr lang="en-US"/>
        </a:p>
      </dgm:t>
    </dgm:pt>
    <dgm:pt modelId="{4552AB74-AD4D-4423-AD72-FC957FF95AF2}" type="sibTrans" cxnId="{9DD93BD4-8542-4AD8-AA2B-892FC7CACD3A}">
      <dgm:prSet/>
      <dgm:spPr/>
      <dgm:t>
        <a:bodyPr/>
        <a:lstStyle/>
        <a:p>
          <a:endParaRPr lang="en-US"/>
        </a:p>
      </dgm:t>
    </dgm:pt>
    <dgm:pt modelId="{C8E73B8D-E397-4B71-8644-733746C4306E}">
      <dgm:prSet custT="1"/>
      <dgm:spPr/>
      <dgm:t>
        <a:bodyPr/>
        <a:lstStyle/>
        <a:p>
          <a:r>
            <a:rPr lang="en-US" sz="2000" dirty="0" smtClean="0">
              <a:solidFill>
                <a:schemeClr val="bg2">
                  <a:lumMod val="50000"/>
                </a:schemeClr>
              </a:solidFill>
              <a:latin typeface="Chivo Light" panose="020B0604020202020204" charset="0"/>
            </a:rPr>
            <a:t>Need time to explore flavors, textures, etc. </a:t>
          </a:r>
          <a:endParaRPr lang="en-US" sz="2000" dirty="0">
            <a:solidFill>
              <a:schemeClr val="bg2">
                <a:lumMod val="50000"/>
              </a:schemeClr>
            </a:solidFill>
            <a:latin typeface="Chivo Light" panose="020B0604020202020204" charset="0"/>
          </a:endParaRPr>
        </a:p>
      </dgm:t>
    </dgm:pt>
    <dgm:pt modelId="{565BB2B3-CBE6-4F88-9CC1-EE1895DA979F}" type="parTrans" cxnId="{4B9CD772-7169-4852-A791-96D8A5D0594B}">
      <dgm:prSet/>
      <dgm:spPr/>
      <dgm:t>
        <a:bodyPr/>
        <a:lstStyle/>
        <a:p>
          <a:endParaRPr lang="en-US"/>
        </a:p>
      </dgm:t>
    </dgm:pt>
    <dgm:pt modelId="{4C9BC04C-671E-4687-B476-E94691539B23}" type="sibTrans" cxnId="{4B9CD772-7169-4852-A791-96D8A5D0594B}">
      <dgm:prSet/>
      <dgm:spPr/>
      <dgm:t>
        <a:bodyPr/>
        <a:lstStyle/>
        <a:p>
          <a:endParaRPr lang="en-US"/>
        </a:p>
      </dgm:t>
    </dgm:pt>
    <dgm:pt modelId="{34619094-6E62-41FD-9EA2-38412C0AECE1}" type="pres">
      <dgm:prSet presAssocID="{3C034F56-89EE-4B36-92F5-7227790CBD9E}" presName="linear" presStyleCnt="0">
        <dgm:presLayoutVars>
          <dgm:dir/>
          <dgm:animLvl val="lvl"/>
          <dgm:resizeHandles val="exact"/>
        </dgm:presLayoutVars>
      </dgm:prSet>
      <dgm:spPr/>
      <dgm:t>
        <a:bodyPr/>
        <a:lstStyle/>
        <a:p>
          <a:endParaRPr lang="en-US"/>
        </a:p>
      </dgm:t>
    </dgm:pt>
    <dgm:pt modelId="{4CFA1FF8-EF62-42AB-A943-AD63D9453332}" type="pres">
      <dgm:prSet presAssocID="{685A2047-20A1-44DF-8179-C093CDF934E4}" presName="parentLin" presStyleCnt="0"/>
      <dgm:spPr/>
    </dgm:pt>
    <dgm:pt modelId="{24363EB5-D481-424C-95B3-CD70E6498646}" type="pres">
      <dgm:prSet presAssocID="{685A2047-20A1-44DF-8179-C093CDF934E4}" presName="parentLeftMargin" presStyleLbl="node1" presStyleIdx="0" presStyleCnt="2"/>
      <dgm:spPr/>
      <dgm:t>
        <a:bodyPr/>
        <a:lstStyle/>
        <a:p>
          <a:endParaRPr lang="en-US"/>
        </a:p>
      </dgm:t>
    </dgm:pt>
    <dgm:pt modelId="{9A5F9348-98C7-4148-BAC4-92E63B1EBA19}" type="pres">
      <dgm:prSet presAssocID="{685A2047-20A1-44DF-8179-C093CDF934E4}" presName="parentText" presStyleLbl="node1" presStyleIdx="0" presStyleCnt="2">
        <dgm:presLayoutVars>
          <dgm:chMax val="0"/>
          <dgm:bulletEnabled val="1"/>
        </dgm:presLayoutVars>
      </dgm:prSet>
      <dgm:spPr/>
      <dgm:t>
        <a:bodyPr/>
        <a:lstStyle/>
        <a:p>
          <a:endParaRPr lang="en-US"/>
        </a:p>
      </dgm:t>
    </dgm:pt>
    <dgm:pt modelId="{7AAEFB57-380B-4BD8-A4E5-4ACF1D94766F}" type="pres">
      <dgm:prSet presAssocID="{685A2047-20A1-44DF-8179-C093CDF934E4}" presName="negativeSpace" presStyleCnt="0"/>
      <dgm:spPr/>
    </dgm:pt>
    <dgm:pt modelId="{5F8B561B-D81A-47E5-A22D-71EBDE05D9BF}" type="pres">
      <dgm:prSet presAssocID="{685A2047-20A1-44DF-8179-C093CDF934E4}" presName="childText" presStyleLbl="conFgAcc1" presStyleIdx="0" presStyleCnt="2">
        <dgm:presLayoutVars>
          <dgm:bulletEnabled val="1"/>
        </dgm:presLayoutVars>
      </dgm:prSet>
      <dgm:spPr/>
    </dgm:pt>
    <dgm:pt modelId="{CC959CBD-9153-4451-A7AD-FAB2E4FEEEFB}" type="pres">
      <dgm:prSet presAssocID="{EC80EF12-8905-4EAA-9576-8C3C30060304}" presName="spaceBetweenRectangles" presStyleCnt="0"/>
      <dgm:spPr/>
    </dgm:pt>
    <dgm:pt modelId="{7E25ACEE-6876-46C7-9A46-B82AF5462E5A}" type="pres">
      <dgm:prSet presAssocID="{39314441-68CD-4528-8FDA-D252AC4A7F86}" presName="parentLin" presStyleCnt="0"/>
      <dgm:spPr/>
    </dgm:pt>
    <dgm:pt modelId="{F597E836-35A8-401B-B868-242A846B8A2D}" type="pres">
      <dgm:prSet presAssocID="{39314441-68CD-4528-8FDA-D252AC4A7F86}" presName="parentLeftMargin" presStyleLbl="node1" presStyleIdx="0" presStyleCnt="2"/>
      <dgm:spPr/>
      <dgm:t>
        <a:bodyPr/>
        <a:lstStyle/>
        <a:p>
          <a:endParaRPr lang="en-US"/>
        </a:p>
      </dgm:t>
    </dgm:pt>
    <dgm:pt modelId="{39E7524E-8FC1-45C1-9BFD-FA7579768F37}" type="pres">
      <dgm:prSet presAssocID="{39314441-68CD-4528-8FDA-D252AC4A7F86}" presName="parentText" presStyleLbl="node1" presStyleIdx="1" presStyleCnt="2">
        <dgm:presLayoutVars>
          <dgm:chMax val="0"/>
          <dgm:bulletEnabled val="1"/>
        </dgm:presLayoutVars>
      </dgm:prSet>
      <dgm:spPr/>
      <dgm:t>
        <a:bodyPr/>
        <a:lstStyle/>
        <a:p>
          <a:endParaRPr lang="en-US"/>
        </a:p>
      </dgm:t>
    </dgm:pt>
    <dgm:pt modelId="{1912C089-984C-498B-9C38-18967A1256B1}" type="pres">
      <dgm:prSet presAssocID="{39314441-68CD-4528-8FDA-D252AC4A7F86}" presName="negativeSpace" presStyleCnt="0"/>
      <dgm:spPr/>
    </dgm:pt>
    <dgm:pt modelId="{DD6FB7A0-D175-4272-A34D-D150EAFA803E}" type="pres">
      <dgm:prSet presAssocID="{39314441-68CD-4528-8FDA-D252AC4A7F86}" presName="childText" presStyleLbl="conFgAcc1" presStyleIdx="1" presStyleCnt="2">
        <dgm:presLayoutVars>
          <dgm:bulletEnabled val="1"/>
        </dgm:presLayoutVars>
      </dgm:prSet>
      <dgm:spPr/>
      <dgm:t>
        <a:bodyPr/>
        <a:lstStyle/>
        <a:p>
          <a:endParaRPr lang="en-US"/>
        </a:p>
      </dgm:t>
    </dgm:pt>
  </dgm:ptLst>
  <dgm:cxnLst>
    <dgm:cxn modelId="{9DD93BD4-8542-4AD8-AA2B-892FC7CACD3A}" srcId="{3C034F56-89EE-4B36-92F5-7227790CBD9E}" destId="{39314441-68CD-4528-8FDA-D252AC4A7F86}" srcOrd="1" destOrd="0" parTransId="{7370644A-19C5-47A1-B6D0-3AE4E7BB5927}" sibTransId="{4552AB74-AD4D-4423-AD72-FC957FF95AF2}"/>
    <dgm:cxn modelId="{796C6E07-0EEF-4DFB-8E27-E3D2AF98B9EB}" type="presOf" srcId="{685A2047-20A1-44DF-8179-C093CDF934E4}" destId="{24363EB5-D481-424C-95B3-CD70E6498646}" srcOrd="0" destOrd="0" presId="urn:microsoft.com/office/officeart/2005/8/layout/list1"/>
    <dgm:cxn modelId="{B4402AB4-6AED-4DC3-BFF2-96722CD60D91}" type="presOf" srcId="{685A2047-20A1-44DF-8179-C093CDF934E4}" destId="{9A5F9348-98C7-4148-BAC4-92E63B1EBA19}" srcOrd="1" destOrd="0" presId="urn:microsoft.com/office/officeart/2005/8/layout/list1"/>
    <dgm:cxn modelId="{68E023B3-CD73-4141-BD61-51C79FB3598D}" type="presOf" srcId="{C8E73B8D-E397-4B71-8644-733746C4306E}" destId="{DD6FB7A0-D175-4272-A34D-D150EAFA803E}" srcOrd="0" destOrd="0" presId="urn:microsoft.com/office/officeart/2005/8/layout/list1"/>
    <dgm:cxn modelId="{1336EC41-2EA3-40DF-AA01-6686C9FB9F31}" srcId="{3C034F56-89EE-4B36-92F5-7227790CBD9E}" destId="{685A2047-20A1-44DF-8179-C093CDF934E4}" srcOrd="0" destOrd="0" parTransId="{88AD0A86-6BC5-42F8-95DD-1CE20EC9A8A2}" sibTransId="{EC80EF12-8905-4EAA-9576-8C3C30060304}"/>
    <dgm:cxn modelId="{7E8BECA4-179C-433A-B095-8D7B3A8AC162}" type="presOf" srcId="{39314441-68CD-4528-8FDA-D252AC4A7F86}" destId="{F597E836-35A8-401B-B868-242A846B8A2D}" srcOrd="0" destOrd="0" presId="urn:microsoft.com/office/officeart/2005/8/layout/list1"/>
    <dgm:cxn modelId="{4B9CD772-7169-4852-A791-96D8A5D0594B}" srcId="{39314441-68CD-4528-8FDA-D252AC4A7F86}" destId="{C8E73B8D-E397-4B71-8644-733746C4306E}" srcOrd="0" destOrd="0" parTransId="{565BB2B3-CBE6-4F88-9CC1-EE1895DA979F}" sibTransId="{4C9BC04C-671E-4687-B476-E94691539B23}"/>
    <dgm:cxn modelId="{0E7EEBC1-C527-402E-B3ED-8DBF23CAA729}" type="presOf" srcId="{3C034F56-89EE-4B36-92F5-7227790CBD9E}" destId="{34619094-6E62-41FD-9EA2-38412C0AECE1}" srcOrd="0" destOrd="0" presId="urn:microsoft.com/office/officeart/2005/8/layout/list1"/>
    <dgm:cxn modelId="{33334C0B-1F03-4CE9-A45B-7654BDEE8963}" type="presOf" srcId="{39314441-68CD-4528-8FDA-D252AC4A7F86}" destId="{39E7524E-8FC1-45C1-9BFD-FA7579768F37}" srcOrd="1" destOrd="0" presId="urn:microsoft.com/office/officeart/2005/8/layout/list1"/>
    <dgm:cxn modelId="{C19F258F-74D8-443E-A1E3-7CD5F7E725B6}" type="presParOf" srcId="{34619094-6E62-41FD-9EA2-38412C0AECE1}" destId="{4CFA1FF8-EF62-42AB-A943-AD63D9453332}" srcOrd="0" destOrd="0" presId="urn:microsoft.com/office/officeart/2005/8/layout/list1"/>
    <dgm:cxn modelId="{D75C62FD-C5D7-4530-9712-E07D9023B296}" type="presParOf" srcId="{4CFA1FF8-EF62-42AB-A943-AD63D9453332}" destId="{24363EB5-D481-424C-95B3-CD70E6498646}" srcOrd="0" destOrd="0" presId="urn:microsoft.com/office/officeart/2005/8/layout/list1"/>
    <dgm:cxn modelId="{402DC404-5BE0-4E14-9E1D-2A0947AAC26E}" type="presParOf" srcId="{4CFA1FF8-EF62-42AB-A943-AD63D9453332}" destId="{9A5F9348-98C7-4148-BAC4-92E63B1EBA19}" srcOrd="1" destOrd="0" presId="urn:microsoft.com/office/officeart/2005/8/layout/list1"/>
    <dgm:cxn modelId="{4440536C-73E5-4E87-86ED-CD29A206BEB2}" type="presParOf" srcId="{34619094-6E62-41FD-9EA2-38412C0AECE1}" destId="{7AAEFB57-380B-4BD8-A4E5-4ACF1D94766F}" srcOrd="1" destOrd="0" presId="urn:microsoft.com/office/officeart/2005/8/layout/list1"/>
    <dgm:cxn modelId="{DC72917A-EABB-4F16-9AB7-9CF891D05195}" type="presParOf" srcId="{34619094-6E62-41FD-9EA2-38412C0AECE1}" destId="{5F8B561B-D81A-47E5-A22D-71EBDE05D9BF}" srcOrd="2" destOrd="0" presId="urn:microsoft.com/office/officeart/2005/8/layout/list1"/>
    <dgm:cxn modelId="{5D2D9F85-65A0-4E3D-86E7-B3AF94D5FD5B}" type="presParOf" srcId="{34619094-6E62-41FD-9EA2-38412C0AECE1}" destId="{CC959CBD-9153-4451-A7AD-FAB2E4FEEEFB}" srcOrd="3" destOrd="0" presId="urn:microsoft.com/office/officeart/2005/8/layout/list1"/>
    <dgm:cxn modelId="{3007BC00-BC33-4E8E-8F94-FAFB24DFC205}" type="presParOf" srcId="{34619094-6E62-41FD-9EA2-38412C0AECE1}" destId="{7E25ACEE-6876-46C7-9A46-B82AF5462E5A}" srcOrd="4" destOrd="0" presId="urn:microsoft.com/office/officeart/2005/8/layout/list1"/>
    <dgm:cxn modelId="{F4903BF5-DAE0-4563-8277-779D919ABB1A}" type="presParOf" srcId="{7E25ACEE-6876-46C7-9A46-B82AF5462E5A}" destId="{F597E836-35A8-401B-B868-242A846B8A2D}" srcOrd="0" destOrd="0" presId="urn:microsoft.com/office/officeart/2005/8/layout/list1"/>
    <dgm:cxn modelId="{EC44F26F-9E7B-4FCA-B6DA-5BB639D75EA0}" type="presParOf" srcId="{7E25ACEE-6876-46C7-9A46-B82AF5462E5A}" destId="{39E7524E-8FC1-45C1-9BFD-FA7579768F37}" srcOrd="1" destOrd="0" presId="urn:microsoft.com/office/officeart/2005/8/layout/list1"/>
    <dgm:cxn modelId="{AF3DC2CF-5311-4778-8480-5F59ECEECADF}" type="presParOf" srcId="{34619094-6E62-41FD-9EA2-38412C0AECE1}" destId="{1912C089-984C-498B-9C38-18967A1256B1}" srcOrd="5" destOrd="0" presId="urn:microsoft.com/office/officeart/2005/8/layout/list1"/>
    <dgm:cxn modelId="{C51EBBFD-E489-4A50-81CE-6F5B231AF992}" type="presParOf" srcId="{34619094-6E62-41FD-9EA2-38412C0AECE1}" destId="{DD6FB7A0-D175-4272-A34D-D150EAFA803E}"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4524C016-B7E6-48CA-9141-DE467B9DD921}" type="doc">
      <dgm:prSet loTypeId="urn:microsoft.com/office/officeart/2005/8/layout/hProcess9" loCatId="process" qsTypeId="urn:microsoft.com/office/officeart/2005/8/quickstyle/simple1" qsCatId="simple" csTypeId="urn:microsoft.com/office/officeart/2005/8/colors/colorful1" csCatId="colorful" phldr="1"/>
      <dgm:spPr/>
    </dgm:pt>
    <dgm:pt modelId="{B43DF4E6-84AA-46E3-95DB-C8614E16FE79}">
      <dgm:prSet phldrT="[Text]"/>
      <dgm:spPr/>
      <dgm:t>
        <a:bodyPr/>
        <a:lstStyle/>
        <a:p>
          <a:r>
            <a:rPr lang="en-US" dirty="0" smtClean="0">
              <a:solidFill>
                <a:schemeClr val="bg2">
                  <a:lumMod val="50000"/>
                </a:schemeClr>
              </a:solidFill>
              <a:latin typeface="Chivo Light" panose="020B0604020202020204" charset="0"/>
            </a:rPr>
            <a:t>Operators may serve food pre-portioned or directly</a:t>
          </a:r>
          <a:endParaRPr lang="en-US" dirty="0">
            <a:solidFill>
              <a:schemeClr val="bg2">
                <a:lumMod val="50000"/>
              </a:schemeClr>
            </a:solidFill>
            <a:latin typeface="Chivo Light" panose="020B0604020202020204" charset="0"/>
          </a:endParaRPr>
        </a:p>
      </dgm:t>
    </dgm:pt>
    <dgm:pt modelId="{00DBFE0F-FEC2-49FE-BF68-EC8FB99172EE}" type="parTrans" cxnId="{357F1646-287D-40BB-B6D4-5DE8F77DF6F2}">
      <dgm:prSet/>
      <dgm:spPr/>
      <dgm:t>
        <a:bodyPr/>
        <a:lstStyle/>
        <a:p>
          <a:endParaRPr lang="en-US"/>
        </a:p>
      </dgm:t>
    </dgm:pt>
    <dgm:pt modelId="{0327F495-1D24-404C-86AC-89FC79EDA03F}" type="sibTrans" cxnId="{357F1646-287D-40BB-B6D4-5DE8F77DF6F2}">
      <dgm:prSet/>
      <dgm:spPr/>
      <dgm:t>
        <a:bodyPr/>
        <a:lstStyle/>
        <a:p>
          <a:endParaRPr lang="en-US"/>
        </a:p>
      </dgm:t>
    </dgm:pt>
    <dgm:pt modelId="{C5563163-9D2D-4697-AFD0-31ED0996DBFC}">
      <dgm:prSet/>
      <dgm:spPr/>
      <dgm:t>
        <a:bodyPr/>
        <a:lstStyle/>
        <a:p>
          <a:r>
            <a:rPr lang="en-US" dirty="0" smtClean="0">
              <a:solidFill>
                <a:schemeClr val="bg2">
                  <a:lumMod val="50000"/>
                </a:schemeClr>
              </a:solidFill>
              <a:latin typeface="Chivo Light" panose="020B0604020202020204" charset="0"/>
            </a:rPr>
            <a:t>Participants may decline one or two of the food components or items</a:t>
          </a:r>
          <a:endParaRPr lang="en-US" dirty="0">
            <a:solidFill>
              <a:schemeClr val="bg2">
                <a:lumMod val="50000"/>
              </a:schemeClr>
            </a:solidFill>
            <a:latin typeface="Chivo Light" panose="020B0604020202020204" charset="0"/>
          </a:endParaRPr>
        </a:p>
      </dgm:t>
    </dgm:pt>
    <dgm:pt modelId="{D878BAF9-4A8B-460A-A647-BED7644777C6}" type="parTrans" cxnId="{A5A8C853-CD3A-403B-BED8-2151D13C6276}">
      <dgm:prSet/>
      <dgm:spPr/>
      <dgm:t>
        <a:bodyPr/>
        <a:lstStyle/>
        <a:p>
          <a:endParaRPr lang="en-US"/>
        </a:p>
      </dgm:t>
    </dgm:pt>
    <dgm:pt modelId="{98D32F63-6A21-4A4E-85D7-6F622F2A2742}" type="sibTrans" cxnId="{A5A8C853-CD3A-403B-BED8-2151D13C6276}">
      <dgm:prSet/>
      <dgm:spPr/>
      <dgm:t>
        <a:bodyPr/>
        <a:lstStyle/>
        <a:p>
          <a:endParaRPr lang="en-US"/>
        </a:p>
      </dgm:t>
    </dgm:pt>
    <dgm:pt modelId="{EBA96F52-3BAF-40E8-872A-02C888E9BDD9}">
      <dgm:prSet/>
      <dgm:spPr/>
      <dgm:t>
        <a:bodyPr/>
        <a:lstStyle/>
        <a:p>
          <a:r>
            <a:rPr lang="en-US" dirty="0" smtClean="0">
              <a:solidFill>
                <a:schemeClr val="bg2">
                  <a:lumMod val="50000"/>
                </a:schemeClr>
              </a:solidFill>
              <a:latin typeface="Chivo Light" panose="020B0604020202020204" charset="0"/>
            </a:rPr>
            <a:t>May not be used for snacks </a:t>
          </a:r>
          <a:endParaRPr lang="en-US" dirty="0">
            <a:solidFill>
              <a:schemeClr val="bg2">
                <a:lumMod val="50000"/>
              </a:schemeClr>
            </a:solidFill>
            <a:latin typeface="Chivo Light" panose="020B0604020202020204" charset="0"/>
          </a:endParaRPr>
        </a:p>
      </dgm:t>
    </dgm:pt>
    <dgm:pt modelId="{D44FDCCD-1EA1-4550-9092-40FDB2E04C45}" type="parTrans" cxnId="{E3891732-48F3-4514-9A00-65FC06ADB208}">
      <dgm:prSet/>
      <dgm:spPr/>
      <dgm:t>
        <a:bodyPr/>
        <a:lstStyle/>
        <a:p>
          <a:endParaRPr lang="en-US"/>
        </a:p>
      </dgm:t>
    </dgm:pt>
    <dgm:pt modelId="{71296707-79E2-42C0-AB42-1364C4E5FB3D}" type="sibTrans" cxnId="{E3891732-48F3-4514-9A00-65FC06ADB208}">
      <dgm:prSet/>
      <dgm:spPr/>
      <dgm:t>
        <a:bodyPr/>
        <a:lstStyle/>
        <a:p>
          <a:endParaRPr lang="en-US"/>
        </a:p>
      </dgm:t>
    </dgm:pt>
    <dgm:pt modelId="{C2B19A41-FBA5-4FCD-BB04-D20611E18683}" type="pres">
      <dgm:prSet presAssocID="{4524C016-B7E6-48CA-9141-DE467B9DD921}" presName="CompostProcess" presStyleCnt="0">
        <dgm:presLayoutVars>
          <dgm:dir/>
          <dgm:resizeHandles val="exact"/>
        </dgm:presLayoutVars>
      </dgm:prSet>
      <dgm:spPr/>
    </dgm:pt>
    <dgm:pt modelId="{0AFFA2C4-D99A-4A81-9983-8A0AA0A67F62}" type="pres">
      <dgm:prSet presAssocID="{4524C016-B7E6-48CA-9141-DE467B9DD921}" presName="arrow" presStyleLbl="bgShp" presStyleIdx="0" presStyleCnt="1"/>
      <dgm:spPr/>
    </dgm:pt>
    <dgm:pt modelId="{1ED730F5-E7B4-4045-913B-C5A61BB27B96}" type="pres">
      <dgm:prSet presAssocID="{4524C016-B7E6-48CA-9141-DE467B9DD921}" presName="linearProcess" presStyleCnt="0"/>
      <dgm:spPr/>
    </dgm:pt>
    <dgm:pt modelId="{457902A9-6C2D-462D-BB83-12D083C0EF07}" type="pres">
      <dgm:prSet presAssocID="{B43DF4E6-84AA-46E3-95DB-C8614E16FE79}" presName="textNode" presStyleLbl="node1" presStyleIdx="0" presStyleCnt="3">
        <dgm:presLayoutVars>
          <dgm:bulletEnabled val="1"/>
        </dgm:presLayoutVars>
      </dgm:prSet>
      <dgm:spPr/>
      <dgm:t>
        <a:bodyPr/>
        <a:lstStyle/>
        <a:p>
          <a:endParaRPr lang="en-US"/>
        </a:p>
      </dgm:t>
    </dgm:pt>
    <dgm:pt modelId="{D067065C-5E2B-4A2D-8461-36553C0F2F8C}" type="pres">
      <dgm:prSet presAssocID="{0327F495-1D24-404C-86AC-89FC79EDA03F}" presName="sibTrans" presStyleCnt="0"/>
      <dgm:spPr/>
    </dgm:pt>
    <dgm:pt modelId="{B9D96F74-D79D-418C-A1C5-07B63F79AA4E}" type="pres">
      <dgm:prSet presAssocID="{C5563163-9D2D-4697-AFD0-31ED0996DBFC}" presName="textNode" presStyleLbl="node1" presStyleIdx="1" presStyleCnt="3">
        <dgm:presLayoutVars>
          <dgm:bulletEnabled val="1"/>
        </dgm:presLayoutVars>
      </dgm:prSet>
      <dgm:spPr/>
      <dgm:t>
        <a:bodyPr/>
        <a:lstStyle/>
        <a:p>
          <a:endParaRPr lang="en-US"/>
        </a:p>
      </dgm:t>
    </dgm:pt>
    <dgm:pt modelId="{E20639E1-6407-4B11-863F-7FC47282ECBD}" type="pres">
      <dgm:prSet presAssocID="{98D32F63-6A21-4A4E-85D7-6F622F2A2742}" presName="sibTrans" presStyleCnt="0"/>
      <dgm:spPr/>
    </dgm:pt>
    <dgm:pt modelId="{9DCA11D9-3EA3-4642-B595-C0DB573E6F6D}" type="pres">
      <dgm:prSet presAssocID="{EBA96F52-3BAF-40E8-872A-02C888E9BDD9}" presName="textNode" presStyleLbl="node1" presStyleIdx="2" presStyleCnt="3">
        <dgm:presLayoutVars>
          <dgm:bulletEnabled val="1"/>
        </dgm:presLayoutVars>
      </dgm:prSet>
      <dgm:spPr/>
      <dgm:t>
        <a:bodyPr/>
        <a:lstStyle/>
        <a:p>
          <a:endParaRPr lang="en-US"/>
        </a:p>
      </dgm:t>
    </dgm:pt>
  </dgm:ptLst>
  <dgm:cxnLst>
    <dgm:cxn modelId="{A5A8C853-CD3A-403B-BED8-2151D13C6276}" srcId="{4524C016-B7E6-48CA-9141-DE467B9DD921}" destId="{C5563163-9D2D-4697-AFD0-31ED0996DBFC}" srcOrd="1" destOrd="0" parTransId="{D878BAF9-4A8B-460A-A647-BED7644777C6}" sibTransId="{98D32F63-6A21-4A4E-85D7-6F622F2A2742}"/>
    <dgm:cxn modelId="{E2B0C564-6321-4939-850C-6184FBAD352B}" type="presOf" srcId="{4524C016-B7E6-48CA-9141-DE467B9DD921}" destId="{C2B19A41-FBA5-4FCD-BB04-D20611E18683}" srcOrd="0" destOrd="0" presId="urn:microsoft.com/office/officeart/2005/8/layout/hProcess9"/>
    <dgm:cxn modelId="{CBC5E3BD-113A-465F-8EF2-772BFAE2FC3A}" type="presOf" srcId="{EBA96F52-3BAF-40E8-872A-02C888E9BDD9}" destId="{9DCA11D9-3EA3-4642-B595-C0DB573E6F6D}" srcOrd="0" destOrd="0" presId="urn:microsoft.com/office/officeart/2005/8/layout/hProcess9"/>
    <dgm:cxn modelId="{A0C0C31D-3598-4BB9-8DF2-6ADED57DC064}" type="presOf" srcId="{B43DF4E6-84AA-46E3-95DB-C8614E16FE79}" destId="{457902A9-6C2D-462D-BB83-12D083C0EF07}" srcOrd="0" destOrd="0" presId="urn:microsoft.com/office/officeart/2005/8/layout/hProcess9"/>
    <dgm:cxn modelId="{E3891732-48F3-4514-9A00-65FC06ADB208}" srcId="{4524C016-B7E6-48CA-9141-DE467B9DD921}" destId="{EBA96F52-3BAF-40E8-872A-02C888E9BDD9}" srcOrd="2" destOrd="0" parTransId="{D44FDCCD-1EA1-4550-9092-40FDB2E04C45}" sibTransId="{71296707-79E2-42C0-AB42-1364C4E5FB3D}"/>
    <dgm:cxn modelId="{357F1646-287D-40BB-B6D4-5DE8F77DF6F2}" srcId="{4524C016-B7E6-48CA-9141-DE467B9DD921}" destId="{B43DF4E6-84AA-46E3-95DB-C8614E16FE79}" srcOrd="0" destOrd="0" parTransId="{00DBFE0F-FEC2-49FE-BF68-EC8FB99172EE}" sibTransId="{0327F495-1D24-404C-86AC-89FC79EDA03F}"/>
    <dgm:cxn modelId="{E5D82C06-3C4E-4D6D-9D1D-48BDDE23CC22}" type="presOf" srcId="{C5563163-9D2D-4697-AFD0-31ED0996DBFC}" destId="{B9D96F74-D79D-418C-A1C5-07B63F79AA4E}" srcOrd="0" destOrd="0" presId="urn:microsoft.com/office/officeart/2005/8/layout/hProcess9"/>
    <dgm:cxn modelId="{D4FDF747-D2D1-4161-B1D5-8CDB8982F032}" type="presParOf" srcId="{C2B19A41-FBA5-4FCD-BB04-D20611E18683}" destId="{0AFFA2C4-D99A-4A81-9983-8A0AA0A67F62}" srcOrd="0" destOrd="0" presId="urn:microsoft.com/office/officeart/2005/8/layout/hProcess9"/>
    <dgm:cxn modelId="{7B130192-767A-42DE-80D9-F9E277FFA8E6}" type="presParOf" srcId="{C2B19A41-FBA5-4FCD-BB04-D20611E18683}" destId="{1ED730F5-E7B4-4045-913B-C5A61BB27B96}" srcOrd="1" destOrd="0" presId="urn:microsoft.com/office/officeart/2005/8/layout/hProcess9"/>
    <dgm:cxn modelId="{F4E5C96B-6B9C-40B6-8E53-B99CAEEA11C4}" type="presParOf" srcId="{1ED730F5-E7B4-4045-913B-C5A61BB27B96}" destId="{457902A9-6C2D-462D-BB83-12D083C0EF07}" srcOrd="0" destOrd="0" presId="urn:microsoft.com/office/officeart/2005/8/layout/hProcess9"/>
    <dgm:cxn modelId="{746633FA-508B-4C89-84FF-70777847CC27}" type="presParOf" srcId="{1ED730F5-E7B4-4045-913B-C5A61BB27B96}" destId="{D067065C-5E2B-4A2D-8461-36553C0F2F8C}" srcOrd="1" destOrd="0" presId="urn:microsoft.com/office/officeart/2005/8/layout/hProcess9"/>
    <dgm:cxn modelId="{A782FA67-C222-4C7B-AE69-684660AA3E57}" type="presParOf" srcId="{1ED730F5-E7B4-4045-913B-C5A61BB27B96}" destId="{B9D96F74-D79D-418C-A1C5-07B63F79AA4E}" srcOrd="2" destOrd="0" presId="urn:microsoft.com/office/officeart/2005/8/layout/hProcess9"/>
    <dgm:cxn modelId="{659A4090-3694-4129-BABE-666FFE8C4DB0}" type="presParOf" srcId="{1ED730F5-E7B4-4045-913B-C5A61BB27B96}" destId="{E20639E1-6407-4B11-863F-7FC47282ECBD}" srcOrd="3" destOrd="0" presId="urn:microsoft.com/office/officeart/2005/8/layout/hProcess9"/>
    <dgm:cxn modelId="{AB5C35A8-189F-48CB-90C5-835EF73DFA7A}" type="presParOf" srcId="{1ED730F5-E7B4-4045-913B-C5A61BB27B96}" destId="{9DCA11D9-3EA3-4642-B595-C0DB573E6F6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2A018FB3-FD67-4578-A631-C5EB6B79A065}" type="doc">
      <dgm:prSet loTypeId="urn:microsoft.com/office/officeart/2008/layout/VerticalCircleList" loCatId="list" qsTypeId="urn:microsoft.com/office/officeart/2005/8/quickstyle/simple1" qsCatId="simple" csTypeId="urn:microsoft.com/office/officeart/2005/8/colors/colorful1" csCatId="colorful" phldr="1"/>
      <dgm:spPr/>
      <dgm:t>
        <a:bodyPr/>
        <a:lstStyle/>
        <a:p>
          <a:endParaRPr lang="en-US"/>
        </a:p>
      </dgm:t>
    </dgm:pt>
    <dgm:pt modelId="{CD2BF329-63C1-41AF-A6BB-6A6FB1E286B7}">
      <dgm:prSet phldrT="[Text]"/>
      <dgm:spPr/>
      <dgm:t>
        <a:bodyPr/>
        <a:lstStyle/>
        <a:p>
          <a:r>
            <a:rPr lang="en-US" dirty="0" smtClean="0">
              <a:solidFill>
                <a:schemeClr val="bg2">
                  <a:lumMod val="50000"/>
                </a:schemeClr>
              </a:solidFill>
              <a:latin typeface="Chivo Light" panose="020B0604020202020204" charset="0"/>
            </a:rPr>
            <a:t>Food component: one of the five food categories that make up a reimbursable meal</a:t>
          </a:r>
          <a:endParaRPr lang="en-US" dirty="0">
            <a:solidFill>
              <a:schemeClr val="bg2">
                <a:lumMod val="50000"/>
              </a:schemeClr>
            </a:solidFill>
            <a:latin typeface="Chivo Light" panose="020B0604020202020204" charset="0"/>
          </a:endParaRPr>
        </a:p>
      </dgm:t>
    </dgm:pt>
    <dgm:pt modelId="{6BC012C9-F8BF-4C65-B0A8-D94378B945BE}" type="parTrans" cxnId="{2FEABCA7-8A27-47B6-B70F-271372391DF9}">
      <dgm:prSet/>
      <dgm:spPr/>
      <dgm:t>
        <a:bodyPr/>
        <a:lstStyle/>
        <a:p>
          <a:endParaRPr lang="en-US"/>
        </a:p>
      </dgm:t>
    </dgm:pt>
    <dgm:pt modelId="{1C651CE8-65F1-4A54-98DC-1E7D5ADA7256}" type="sibTrans" cxnId="{2FEABCA7-8A27-47B6-B70F-271372391DF9}">
      <dgm:prSet/>
      <dgm:spPr/>
      <dgm:t>
        <a:bodyPr/>
        <a:lstStyle/>
        <a:p>
          <a:endParaRPr lang="en-US"/>
        </a:p>
      </dgm:t>
    </dgm:pt>
    <dgm:pt modelId="{56451744-09C6-4724-AD29-8653C8859740}">
      <dgm:prSet/>
      <dgm:spPr/>
      <dgm:t>
        <a:bodyPr/>
        <a:lstStyle/>
        <a:p>
          <a:r>
            <a:rPr lang="en-US" dirty="0" smtClean="0">
              <a:solidFill>
                <a:schemeClr val="bg2">
                  <a:lumMod val="50000"/>
                </a:schemeClr>
              </a:solidFill>
              <a:latin typeface="Chivo Light" panose="020B0604020202020204" charset="0"/>
            </a:rPr>
            <a:t>Food item: a specific food offered within the food components </a:t>
          </a:r>
          <a:endParaRPr lang="en-US" dirty="0">
            <a:solidFill>
              <a:schemeClr val="bg2">
                <a:lumMod val="50000"/>
              </a:schemeClr>
            </a:solidFill>
            <a:latin typeface="Chivo Light" panose="020B0604020202020204" charset="0"/>
          </a:endParaRPr>
        </a:p>
      </dgm:t>
    </dgm:pt>
    <dgm:pt modelId="{A3B36D8D-B7FF-4376-9B63-66840C2DDB73}" type="parTrans" cxnId="{BB3B30D6-FA96-49C0-8116-BC5317A0B324}">
      <dgm:prSet/>
      <dgm:spPr/>
      <dgm:t>
        <a:bodyPr/>
        <a:lstStyle/>
        <a:p>
          <a:endParaRPr lang="en-US"/>
        </a:p>
      </dgm:t>
    </dgm:pt>
    <dgm:pt modelId="{3AC1516E-3A22-442B-919E-8CFAB2E952AF}" type="sibTrans" cxnId="{BB3B30D6-FA96-49C0-8116-BC5317A0B324}">
      <dgm:prSet/>
      <dgm:spPr/>
      <dgm:t>
        <a:bodyPr/>
        <a:lstStyle/>
        <a:p>
          <a:endParaRPr lang="en-US"/>
        </a:p>
      </dgm:t>
    </dgm:pt>
    <dgm:pt modelId="{00C59107-BB53-4D46-8B61-37DD072D63D3}">
      <dgm:prSet/>
      <dgm:spPr/>
      <dgm:t>
        <a:bodyPr/>
        <a:lstStyle/>
        <a:p>
          <a:r>
            <a:rPr lang="en-US" dirty="0" smtClean="0">
              <a:solidFill>
                <a:schemeClr val="bg2">
                  <a:lumMod val="50000"/>
                </a:schemeClr>
              </a:solidFill>
              <a:latin typeface="Chivo Light" panose="020B0604020202020204" charset="0"/>
            </a:rPr>
            <a:t>Combination food: contains more than one food item from different food components that cannot be separated</a:t>
          </a:r>
          <a:endParaRPr lang="en-US" dirty="0">
            <a:solidFill>
              <a:schemeClr val="bg2">
                <a:lumMod val="50000"/>
              </a:schemeClr>
            </a:solidFill>
            <a:latin typeface="Chivo Light" panose="020B0604020202020204" charset="0"/>
          </a:endParaRPr>
        </a:p>
      </dgm:t>
    </dgm:pt>
    <dgm:pt modelId="{EB4AEDB3-B1F2-460A-A12E-D142F0D94766}" type="parTrans" cxnId="{5645D9E0-5E73-4A84-94F2-112C0031CCDB}">
      <dgm:prSet/>
      <dgm:spPr/>
      <dgm:t>
        <a:bodyPr/>
        <a:lstStyle/>
        <a:p>
          <a:endParaRPr lang="en-US"/>
        </a:p>
      </dgm:t>
    </dgm:pt>
    <dgm:pt modelId="{163F6AD1-6E4D-47A3-860B-1CACE42D71C0}" type="sibTrans" cxnId="{5645D9E0-5E73-4A84-94F2-112C0031CCDB}">
      <dgm:prSet/>
      <dgm:spPr/>
      <dgm:t>
        <a:bodyPr/>
        <a:lstStyle/>
        <a:p>
          <a:endParaRPr lang="en-US"/>
        </a:p>
      </dgm:t>
    </dgm:pt>
    <dgm:pt modelId="{0BB89DF8-D685-4C03-B90B-3E61FBDA0DF1}" type="pres">
      <dgm:prSet presAssocID="{2A018FB3-FD67-4578-A631-C5EB6B79A065}" presName="Name0" presStyleCnt="0">
        <dgm:presLayoutVars>
          <dgm:dir/>
        </dgm:presLayoutVars>
      </dgm:prSet>
      <dgm:spPr/>
      <dgm:t>
        <a:bodyPr/>
        <a:lstStyle/>
        <a:p>
          <a:endParaRPr lang="en-US"/>
        </a:p>
      </dgm:t>
    </dgm:pt>
    <dgm:pt modelId="{B20E53DB-1DD1-4B49-A9DB-7D044364ECF1}" type="pres">
      <dgm:prSet presAssocID="{CD2BF329-63C1-41AF-A6BB-6A6FB1E286B7}" presName="noChildren" presStyleCnt="0"/>
      <dgm:spPr/>
    </dgm:pt>
    <dgm:pt modelId="{CF271F2A-56D7-4327-93AD-D285901CB36C}" type="pres">
      <dgm:prSet presAssocID="{CD2BF329-63C1-41AF-A6BB-6A6FB1E286B7}" presName="gap" presStyleCnt="0"/>
      <dgm:spPr/>
    </dgm:pt>
    <dgm:pt modelId="{82BEDAF3-8E67-4F0A-BB71-7E8659143162}" type="pres">
      <dgm:prSet presAssocID="{CD2BF329-63C1-41AF-A6BB-6A6FB1E286B7}" presName="medCircle2" presStyleLbl="vennNode1" presStyleIdx="0" presStyleCnt="3"/>
      <dgm:spPr/>
    </dgm:pt>
    <dgm:pt modelId="{D218C070-FC73-4FCA-BCC8-45C818AFD603}" type="pres">
      <dgm:prSet presAssocID="{CD2BF329-63C1-41AF-A6BB-6A6FB1E286B7}" presName="txLvlOnly1" presStyleLbl="revTx" presStyleIdx="0" presStyleCnt="3"/>
      <dgm:spPr/>
      <dgm:t>
        <a:bodyPr/>
        <a:lstStyle/>
        <a:p>
          <a:endParaRPr lang="en-US"/>
        </a:p>
      </dgm:t>
    </dgm:pt>
    <dgm:pt modelId="{2DD32878-201A-4F34-B310-10B5C3CA0A9D}" type="pres">
      <dgm:prSet presAssocID="{56451744-09C6-4724-AD29-8653C8859740}" presName="noChildren" presStyleCnt="0"/>
      <dgm:spPr/>
    </dgm:pt>
    <dgm:pt modelId="{7018BB8F-73D7-4669-A30A-AC78A3511B2A}" type="pres">
      <dgm:prSet presAssocID="{56451744-09C6-4724-AD29-8653C8859740}" presName="gap" presStyleCnt="0"/>
      <dgm:spPr/>
    </dgm:pt>
    <dgm:pt modelId="{285C9FAA-A8BC-41CF-9C9B-4678C0615AC6}" type="pres">
      <dgm:prSet presAssocID="{56451744-09C6-4724-AD29-8653C8859740}" presName="medCircle2" presStyleLbl="vennNode1" presStyleIdx="1" presStyleCnt="3"/>
      <dgm:spPr/>
    </dgm:pt>
    <dgm:pt modelId="{0EF44FFF-2E62-4E11-A1F8-0B2DC98A312B}" type="pres">
      <dgm:prSet presAssocID="{56451744-09C6-4724-AD29-8653C8859740}" presName="txLvlOnly1" presStyleLbl="revTx" presStyleIdx="1" presStyleCnt="3"/>
      <dgm:spPr/>
      <dgm:t>
        <a:bodyPr/>
        <a:lstStyle/>
        <a:p>
          <a:endParaRPr lang="en-US"/>
        </a:p>
      </dgm:t>
    </dgm:pt>
    <dgm:pt modelId="{20ED9DA0-2ACD-45E6-8BEB-A58F4A7EA4B2}" type="pres">
      <dgm:prSet presAssocID="{00C59107-BB53-4D46-8B61-37DD072D63D3}" presName="noChildren" presStyleCnt="0"/>
      <dgm:spPr/>
    </dgm:pt>
    <dgm:pt modelId="{C672E9EE-1DEE-4D32-A3DD-EA4B14615DAE}" type="pres">
      <dgm:prSet presAssocID="{00C59107-BB53-4D46-8B61-37DD072D63D3}" presName="gap" presStyleCnt="0"/>
      <dgm:spPr/>
    </dgm:pt>
    <dgm:pt modelId="{FE50F667-19EF-4CBD-B367-FE69664CE7FD}" type="pres">
      <dgm:prSet presAssocID="{00C59107-BB53-4D46-8B61-37DD072D63D3}" presName="medCircle2" presStyleLbl="vennNode1" presStyleIdx="2" presStyleCnt="3"/>
      <dgm:spPr/>
    </dgm:pt>
    <dgm:pt modelId="{7701A877-942E-4C5F-8F28-E0B6852F9C12}" type="pres">
      <dgm:prSet presAssocID="{00C59107-BB53-4D46-8B61-37DD072D63D3}" presName="txLvlOnly1" presStyleLbl="revTx" presStyleIdx="2" presStyleCnt="3"/>
      <dgm:spPr/>
      <dgm:t>
        <a:bodyPr/>
        <a:lstStyle/>
        <a:p>
          <a:endParaRPr lang="en-US"/>
        </a:p>
      </dgm:t>
    </dgm:pt>
  </dgm:ptLst>
  <dgm:cxnLst>
    <dgm:cxn modelId="{2FEABCA7-8A27-47B6-B70F-271372391DF9}" srcId="{2A018FB3-FD67-4578-A631-C5EB6B79A065}" destId="{CD2BF329-63C1-41AF-A6BB-6A6FB1E286B7}" srcOrd="0" destOrd="0" parTransId="{6BC012C9-F8BF-4C65-B0A8-D94378B945BE}" sibTransId="{1C651CE8-65F1-4A54-98DC-1E7D5ADA7256}"/>
    <dgm:cxn modelId="{6F0D6A74-BB70-44DB-BC9F-77A5A5BA82AB}" type="presOf" srcId="{CD2BF329-63C1-41AF-A6BB-6A6FB1E286B7}" destId="{D218C070-FC73-4FCA-BCC8-45C818AFD603}" srcOrd="0" destOrd="0" presId="urn:microsoft.com/office/officeart/2008/layout/VerticalCircleList"/>
    <dgm:cxn modelId="{BB3B30D6-FA96-49C0-8116-BC5317A0B324}" srcId="{2A018FB3-FD67-4578-A631-C5EB6B79A065}" destId="{56451744-09C6-4724-AD29-8653C8859740}" srcOrd="1" destOrd="0" parTransId="{A3B36D8D-B7FF-4376-9B63-66840C2DDB73}" sibTransId="{3AC1516E-3A22-442B-919E-8CFAB2E952AF}"/>
    <dgm:cxn modelId="{5645D9E0-5E73-4A84-94F2-112C0031CCDB}" srcId="{2A018FB3-FD67-4578-A631-C5EB6B79A065}" destId="{00C59107-BB53-4D46-8B61-37DD072D63D3}" srcOrd="2" destOrd="0" parTransId="{EB4AEDB3-B1F2-460A-A12E-D142F0D94766}" sibTransId="{163F6AD1-6E4D-47A3-860B-1CACE42D71C0}"/>
    <dgm:cxn modelId="{402DE6D9-0E0F-44E8-90D7-94F495C1DB86}" type="presOf" srcId="{56451744-09C6-4724-AD29-8653C8859740}" destId="{0EF44FFF-2E62-4E11-A1F8-0B2DC98A312B}" srcOrd="0" destOrd="0" presId="urn:microsoft.com/office/officeart/2008/layout/VerticalCircleList"/>
    <dgm:cxn modelId="{213701CE-29C1-4FBA-8FCD-F16590DB08EE}" type="presOf" srcId="{2A018FB3-FD67-4578-A631-C5EB6B79A065}" destId="{0BB89DF8-D685-4C03-B90B-3E61FBDA0DF1}" srcOrd="0" destOrd="0" presId="urn:microsoft.com/office/officeart/2008/layout/VerticalCircleList"/>
    <dgm:cxn modelId="{094F6F8D-8D21-4B4C-B757-9F4AB51BB60C}" type="presOf" srcId="{00C59107-BB53-4D46-8B61-37DD072D63D3}" destId="{7701A877-942E-4C5F-8F28-E0B6852F9C12}" srcOrd="0" destOrd="0" presId="urn:microsoft.com/office/officeart/2008/layout/VerticalCircleList"/>
    <dgm:cxn modelId="{45A5559F-1B3F-4D55-94F9-B3E234FA8BB6}" type="presParOf" srcId="{0BB89DF8-D685-4C03-B90B-3E61FBDA0DF1}" destId="{B20E53DB-1DD1-4B49-A9DB-7D044364ECF1}" srcOrd="0" destOrd="0" presId="urn:microsoft.com/office/officeart/2008/layout/VerticalCircleList"/>
    <dgm:cxn modelId="{33B65E06-7416-48CD-8E99-BA39AA83BD6D}" type="presParOf" srcId="{B20E53DB-1DD1-4B49-A9DB-7D044364ECF1}" destId="{CF271F2A-56D7-4327-93AD-D285901CB36C}" srcOrd="0" destOrd="0" presId="urn:microsoft.com/office/officeart/2008/layout/VerticalCircleList"/>
    <dgm:cxn modelId="{129F90F8-AFCE-404C-A828-33918873945E}" type="presParOf" srcId="{B20E53DB-1DD1-4B49-A9DB-7D044364ECF1}" destId="{82BEDAF3-8E67-4F0A-BB71-7E8659143162}" srcOrd="1" destOrd="0" presId="urn:microsoft.com/office/officeart/2008/layout/VerticalCircleList"/>
    <dgm:cxn modelId="{5AE5EABA-6E8B-4968-A87E-EB7E4FCD90F1}" type="presParOf" srcId="{B20E53DB-1DD1-4B49-A9DB-7D044364ECF1}" destId="{D218C070-FC73-4FCA-BCC8-45C818AFD603}" srcOrd="2" destOrd="0" presId="urn:microsoft.com/office/officeart/2008/layout/VerticalCircleList"/>
    <dgm:cxn modelId="{5E15A8D0-F1A6-4A5A-A06B-C851BA33471F}" type="presParOf" srcId="{0BB89DF8-D685-4C03-B90B-3E61FBDA0DF1}" destId="{2DD32878-201A-4F34-B310-10B5C3CA0A9D}" srcOrd="1" destOrd="0" presId="urn:microsoft.com/office/officeart/2008/layout/VerticalCircleList"/>
    <dgm:cxn modelId="{24F90F14-7C82-43ED-A129-78D1BF2B7859}" type="presParOf" srcId="{2DD32878-201A-4F34-B310-10B5C3CA0A9D}" destId="{7018BB8F-73D7-4669-A30A-AC78A3511B2A}" srcOrd="0" destOrd="0" presId="urn:microsoft.com/office/officeart/2008/layout/VerticalCircleList"/>
    <dgm:cxn modelId="{1E6E54FC-7C70-4AA9-9150-1A027023487D}" type="presParOf" srcId="{2DD32878-201A-4F34-B310-10B5C3CA0A9D}" destId="{285C9FAA-A8BC-41CF-9C9B-4678C0615AC6}" srcOrd="1" destOrd="0" presId="urn:microsoft.com/office/officeart/2008/layout/VerticalCircleList"/>
    <dgm:cxn modelId="{044DFDD7-89C1-4205-8A16-2BA289D7D260}" type="presParOf" srcId="{2DD32878-201A-4F34-B310-10B5C3CA0A9D}" destId="{0EF44FFF-2E62-4E11-A1F8-0B2DC98A312B}" srcOrd="2" destOrd="0" presId="urn:microsoft.com/office/officeart/2008/layout/VerticalCircleList"/>
    <dgm:cxn modelId="{6D778CB5-DA53-446D-A5C5-B0B18EFF1A5E}" type="presParOf" srcId="{0BB89DF8-D685-4C03-B90B-3E61FBDA0DF1}" destId="{20ED9DA0-2ACD-45E6-8BEB-A58F4A7EA4B2}" srcOrd="2" destOrd="0" presId="urn:microsoft.com/office/officeart/2008/layout/VerticalCircleList"/>
    <dgm:cxn modelId="{ED037290-22FF-493B-BDF8-DA5F7C6ABAFA}" type="presParOf" srcId="{20ED9DA0-2ACD-45E6-8BEB-A58F4A7EA4B2}" destId="{C672E9EE-1DEE-4D32-A3DD-EA4B14615DAE}" srcOrd="0" destOrd="0" presId="urn:microsoft.com/office/officeart/2008/layout/VerticalCircleList"/>
    <dgm:cxn modelId="{E3AC7378-4286-4930-8F57-AF3A4D70E68E}" type="presParOf" srcId="{20ED9DA0-2ACD-45E6-8BEB-A58F4A7EA4B2}" destId="{FE50F667-19EF-4CBD-B367-FE69664CE7FD}" srcOrd="1" destOrd="0" presId="urn:microsoft.com/office/officeart/2008/layout/VerticalCircleList"/>
    <dgm:cxn modelId="{0D3DE724-09B7-4B2F-A388-682AE660195B}" type="presParOf" srcId="{20ED9DA0-2ACD-45E6-8BEB-A58F4A7EA4B2}" destId="{7701A877-942E-4C5F-8F28-E0B6852F9C12}"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D6322414-8069-49C9-AEA8-36CBA1BB0A18}" type="doc">
      <dgm:prSet loTypeId="urn:microsoft.com/office/officeart/2005/8/layout/lProcess2" loCatId="list" qsTypeId="urn:microsoft.com/office/officeart/2005/8/quickstyle/simple1" qsCatId="simple" csTypeId="urn:microsoft.com/office/officeart/2005/8/colors/colorful2" csCatId="colorful" phldr="1"/>
      <dgm:spPr/>
      <dgm:t>
        <a:bodyPr/>
        <a:lstStyle/>
        <a:p>
          <a:endParaRPr lang="en-US"/>
        </a:p>
      </dgm:t>
    </dgm:pt>
    <dgm:pt modelId="{535CC8ED-F722-42E0-9B32-B9AF31AA4510}">
      <dgm:prSet phldrT="[Text]" custT="1"/>
      <dgm:spPr/>
      <dgm:t>
        <a:bodyPr/>
        <a:lstStyle/>
        <a:p>
          <a:r>
            <a:rPr lang="en-US" sz="1800" dirty="0" smtClean="0">
              <a:solidFill>
                <a:schemeClr val="bg2">
                  <a:lumMod val="50000"/>
                </a:schemeClr>
              </a:solidFill>
              <a:latin typeface="Chivo Light" panose="020B0604020202020204" charset="0"/>
            </a:rPr>
            <a:t>Allowed at breakfast, lunch, and supper</a:t>
          </a:r>
          <a:endParaRPr lang="en-US" sz="1800" dirty="0">
            <a:solidFill>
              <a:schemeClr val="bg2">
                <a:lumMod val="50000"/>
              </a:schemeClr>
            </a:solidFill>
            <a:latin typeface="Chivo Light" panose="020B0604020202020204" charset="0"/>
          </a:endParaRPr>
        </a:p>
      </dgm:t>
    </dgm:pt>
    <dgm:pt modelId="{95CF388C-E32F-40C3-A22F-7BE433FB2EDD}" type="parTrans" cxnId="{9D658DF6-DAB4-4685-A190-9B46CEAD4C51}">
      <dgm:prSet/>
      <dgm:spPr/>
      <dgm:t>
        <a:bodyPr/>
        <a:lstStyle/>
        <a:p>
          <a:endParaRPr lang="en-US"/>
        </a:p>
      </dgm:t>
    </dgm:pt>
    <dgm:pt modelId="{FF09BF90-9360-4124-BC5D-7B3122211B84}" type="sibTrans" cxnId="{9D658DF6-DAB4-4685-A190-9B46CEAD4C51}">
      <dgm:prSet/>
      <dgm:spPr/>
      <dgm:t>
        <a:bodyPr/>
        <a:lstStyle/>
        <a:p>
          <a:endParaRPr lang="en-US"/>
        </a:p>
      </dgm:t>
    </dgm:pt>
    <dgm:pt modelId="{0237A6E1-4BD0-47E9-B041-1B6DE32194D3}">
      <dgm:prSet custT="1"/>
      <dgm:spPr/>
      <dgm:t>
        <a:bodyPr/>
        <a:lstStyle/>
        <a:p>
          <a:r>
            <a:rPr lang="en-US" sz="1800" dirty="0" smtClean="0">
              <a:solidFill>
                <a:schemeClr val="bg2">
                  <a:lumMod val="50000"/>
                </a:schemeClr>
              </a:solidFill>
              <a:latin typeface="Chivo Light" panose="020B0604020202020204" charset="0"/>
            </a:rPr>
            <a:t>OVS is not allowed at snack </a:t>
          </a:r>
          <a:endParaRPr lang="en-US" sz="1800" dirty="0">
            <a:solidFill>
              <a:schemeClr val="bg2">
                <a:lumMod val="50000"/>
              </a:schemeClr>
            </a:solidFill>
            <a:latin typeface="Chivo Light" panose="020B0604020202020204" charset="0"/>
          </a:endParaRPr>
        </a:p>
      </dgm:t>
    </dgm:pt>
    <dgm:pt modelId="{1269A65C-12E8-48EA-9F36-1061B9CD095E}" type="parTrans" cxnId="{C478F68B-7F08-47B0-A0C8-7C5E11CC5488}">
      <dgm:prSet/>
      <dgm:spPr/>
      <dgm:t>
        <a:bodyPr/>
        <a:lstStyle/>
        <a:p>
          <a:endParaRPr lang="en-US"/>
        </a:p>
      </dgm:t>
    </dgm:pt>
    <dgm:pt modelId="{06136FED-DB30-4EC3-891E-44047822340B}" type="sibTrans" cxnId="{C478F68B-7F08-47B0-A0C8-7C5E11CC5488}">
      <dgm:prSet/>
      <dgm:spPr/>
      <dgm:t>
        <a:bodyPr/>
        <a:lstStyle/>
        <a:p>
          <a:endParaRPr lang="en-US"/>
        </a:p>
      </dgm:t>
    </dgm:pt>
    <dgm:pt modelId="{3CAA5662-9948-4387-B22E-D571548C1966}">
      <dgm:prSet custT="1"/>
      <dgm:spPr/>
      <dgm:t>
        <a:bodyPr/>
        <a:lstStyle/>
        <a:p>
          <a:r>
            <a:rPr lang="en-US" sz="1800" b="1" dirty="0" smtClean="0">
              <a:solidFill>
                <a:schemeClr val="bg2">
                  <a:lumMod val="50000"/>
                </a:schemeClr>
              </a:solidFill>
              <a:latin typeface="Chivo Light" panose="020B0604020202020204" charset="0"/>
            </a:rPr>
            <a:t>Two components </a:t>
          </a:r>
          <a:endParaRPr lang="en-US" sz="1800" b="1" dirty="0">
            <a:solidFill>
              <a:schemeClr val="bg2">
                <a:lumMod val="50000"/>
              </a:schemeClr>
            </a:solidFill>
            <a:latin typeface="Chivo Light" panose="020B0604020202020204" charset="0"/>
          </a:endParaRPr>
        </a:p>
      </dgm:t>
    </dgm:pt>
    <dgm:pt modelId="{910FD3AC-6844-410E-8C03-73B2A9DAC0B0}" type="parTrans" cxnId="{928FDE7F-5601-4D15-87FC-8A5877363110}">
      <dgm:prSet/>
      <dgm:spPr/>
      <dgm:t>
        <a:bodyPr/>
        <a:lstStyle/>
        <a:p>
          <a:endParaRPr lang="en-US"/>
        </a:p>
      </dgm:t>
    </dgm:pt>
    <dgm:pt modelId="{28F004D8-FAF2-4FE8-AEE1-A3C2FD97FE41}" type="sibTrans" cxnId="{928FDE7F-5601-4D15-87FC-8A5877363110}">
      <dgm:prSet/>
      <dgm:spPr/>
      <dgm:t>
        <a:bodyPr/>
        <a:lstStyle/>
        <a:p>
          <a:endParaRPr lang="en-US"/>
        </a:p>
      </dgm:t>
    </dgm:pt>
    <dgm:pt modelId="{0072093A-5DEE-4D20-9B47-F8CC8AB150ED}" type="pres">
      <dgm:prSet presAssocID="{D6322414-8069-49C9-AEA8-36CBA1BB0A18}" presName="theList" presStyleCnt="0">
        <dgm:presLayoutVars>
          <dgm:dir/>
          <dgm:animLvl val="lvl"/>
          <dgm:resizeHandles val="exact"/>
        </dgm:presLayoutVars>
      </dgm:prSet>
      <dgm:spPr/>
      <dgm:t>
        <a:bodyPr/>
        <a:lstStyle/>
        <a:p>
          <a:endParaRPr lang="en-US"/>
        </a:p>
      </dgm:t>
    </dgm:pt>
    <dgm:pt modelId="{92647544-047A-4C79-8647-4A9E234BC042}" type="pres">
      <dgm:prSet presAssocID="{535CC8ED-F722-42E0-9B32-B9AF31AA4510}" presName="compNode" presStyleCnt="0"/>
      <dgm:spPr/>
    </dgm:pt>
    <dgm:pt modelId="{9C82F4EF-1E4E-4F2C-99A4-BBCD3D2C3AFA}" type="pres">
      <dgm:prSet presAssocID="{535CC8ED-F722-42E0-9B32-B9AF31AA4510}" presName="aNode" presStyleLbl="bgShp" presStyleIdx="0" presStyleCnt="2"/>
      <dgm:spPr/>
      <dgm:t>
        <a:bodyPr/>
        <a:lstStyle/>
        <a:p>
          <a:endParaRPr lang="en-US"/>
        </a:p>
      </dgm:t>
    </dgm:pt>
    <dgm:pt modelId="{AE1EAC98-CF4B-45C3-8766-F42A78073E16}" type="pres">
      <dgm:prSet presAssocID="{535CC8ED-F722-42E0-9B32-B9AF31AA4510}" presName="textNode" presStyleLbl="bgShp" presStyleIdx="0" presStyleCnt="2"/>
      <dgm:spPr/>
      <dgm:t>
        <a:bodyPr/>
        <a:lstStyle/>
        <a:p>
          <a:endParaRPr lang="en-US"/>
        </a:p>
      </dgm:t>
    </dgm:pt>
    <dgm:pt modelId="{DBA21BE6-294A-46E3-80F0-4AD8782C945A}" type="pres">
      <dgm:prSet presAssocID="{535CC8ED-F722-42E0-9B32-B9AF31AA4510}" presName="compChildNode" presStyleCnt="0"/>
      <dgm:spPr/>
    </dgm:pt>
    <dgm:pt modelId="{42E40075-60AB-4934-A3CC-1EA4EE415F9B}" type="pres">
      <dgm:prSet presAssocID="{535CC8ED-F722-42E0-9B32-B9AF31AA4510}" presName="theInnerList" presStyleCnt="0"/>
      <dgm:spPr/>
    </dgm:pt>
    <dgm:pt modelId="{B185C951-5269-49FD-AD6D-DC865A789D72}" type="pres">
      <dgm:prSet presAssocID="{535CC8ED-F722-42E0-9B32-B9AF31AA4510}" presName="aSpace" presStyleCnt="0"/>
      <dgm:spPr/>
    </dgm:pt>
    <dgm:pt modelId="{9246C429-FD81-428A-8067-640D2E1BB033}" type="pres">
      <dgm:prSet presAssocID="{0237A6E1-4BD0-47E9-B041-1B6DE32194D3}" presName="compNode" presStyleCnt="0"/>
      <dgm:spPr/>
    </dgm:pt>
    <dgm:pt modelId="{EC7FB21A-9585-4669-BC45-72B15A48E0B0}" type="pres">
      <dgm:prSet presAssocID="{0237A6E1-4BD0-47E9-B041-1B6DE32194D3}" presName="aNode" presStyleLbl="bgShp" presStyleIdx="1" presStyleCnt="2"/>
      <dgm:spPr/>
      <dgm:t>
        <a:bodyPr/>
        <a:lstStyle/>
        <a:p>
          <a:endParaRPr lang="en-US"/>
        </a:p>
      </dgm:t>
    </dgm:pt>
    <dgm:pt modelId="{9FAB7CD8-F2E8-4919-8090-2A05C756A805}" type="pres">
      <dgm:prSet presAssocID="{0237A6E1-4BD0-47E9-B041-1B6DE32194D3}" presName="textNode" presStyleLbl="bgShp" presStyleIdx="1" presStyleCnt="2"/>
      <dgm:spPr/>
      <dgm:t>
        <a:bodyPr/>
        <a:lstStyle/>
        <a:p>
          <a:endParaRPr lang="en-US"/>
        </a:p>
      </dgm:t>
    </dgm:pt>
    <dgm:pt modelId="{CC927F40-1A0E-41C5-A714-97323F5142BB}" type="pres">
      <dgm:prSet presAssocID="{0237A6E1-4BD0-47E9-B041-1B6DE32194D3}" presName="compChildNode" presStyleCnt="0"/>
      <dgm:spPr/>
    </dgm:pt>
    <dgm:pt modelId="{3D268CF8-4FD8-4CA5-A8AA-A04F35D4D372}" type="pres">
      <dgm:prSet presAssocID="{0237A6E1-4BD0-47E9-B041-1B6DE32194D3}" presName="theInnerList" presStyleCnt="0"/>
      <dgm:spPr/>
    </dgm:pt>
    <dgm:pt modelId="{1625B431-2B23-481D-8B8E-CC43BDD4AE71}" type="pres">
      <dgm:prSet presAssocID="{3CAA5662-9948-4387-B22E-D571548C1966}" presName="childNode" presStyleLbl="node1" presStyleIdx="0" presStyleCnt="1">
        <dgm:presLayoutVars>
          <dgm:bulletEnabled val="1"/>
        </dgm:presLayoutVars>
      </dgm:prSet>
      <dgm:spPr/>
      <dgm:t>
        <a:bodyPr/>
        <a:lstStyle/>
        <a:p>
          <a:endParaRPr lang="en-US"/>
        </a:p>
      </dgm:t>
    </dgm:pt>
  </dgm:ptLst>
  <dgm:cxnLst>
    <dgm:cxn modelId="{E9168393-A74D-4959-9079-3CA5F7A23C0D}" type="presOf" srcId="{3CAA5662-9948-4387-B22E-D571548C1966}" destId="{1625B431-2B23-481D-8B8E-CC43BDD4AE71}" srcOrd="0" destOrd="0" presId="urn:microsoft.com/office/officeart/2005/8/layout/lProcess2"/>
    <dgm:cxn modelId="{859EA29E-24EC-4747-A0DF-96E94C36AF18}" type="presOf" srcId="{535CC8ED-F722-42E0-9B32-B9AF31AA4510}" destId="{AE1EAC98-CF4B-45C3-8766-F42A78073E16}" srcOrd="1" destOrd="0" presId="urn:microsoft.com/office/officeart/2005/8/layout/lProcess2"/>
    <dgm:cxn modelId="{277B2CAC-C358-4512-8D18-762AB58265B9}" type="presOf" srcId="{D6322414-8069-49C9-AEA8-36CBA1BB0A18}" destId="{0072093A-5DEE-4D20-9B47-F8CC8AB150ED}" srcOrd="0" destOrd="0" presId="urn:microsoft.com/office/officeart/2005/8/layout/lProcess2"/>
    <dgm:cxn modelId="{4FD391D6-5005-442B-9A55-DB80159BC07D}" type="presOf" srcId="{535CC8ED-F722-42E0-9B32-B9AF31AA4510}" destId="{9C82F4EF-1E4E-4F2C-99A4-BBCD3D2C3AFA}" srcOrd="0" destOrd="0" presId="urn:microsoft.com/office/officeart/2005/8/layout/lProcess2"/>
    <dgm:cxn modelId="{C41FBDC8-A001-46FE-8040-47231617E512}" type="presOf" srcId="{0237A6E1-4BD0-47E9-B041-1B6DE32194D3}" destId="{EC7FB21A-9585-4669-BC45-72B15A48E0B0}" srcOrd="0" destOrd="0" presId="urn:microsoft.com/office/officeart/2005/8/layout/lProcess2"/>
    <dgm:cxn modelId="{9D658DF6-DAB4-4685-A190-9B46CEAD4C51}" srcId="{D6322414-8069-49C9-AEA8-36CBA1BB0A18}" destId="{535CC8ED-F722-42E0-9B32-B9AF31AA4510}" srcOrd="0" destOrd="0" parTransId="{95CF388C-E32F-40C3-A22F-7BE433FB2EDD}" sibTransId="{FF09BF90-9360-4124-BC5D-7B3122211B84}"/>
    <dgm:cxn modelId="{C478F68B-7F08-47B0-A0C8-7C5E11CC5488}" srcId="{D6322414-8069-49C9-AEA8-36CBA1BB0A18}" destId="{0237A6E1-4BD0-47E9-B041-1B6DE32194D3}" srcOrd="1" destOrd="0" parTransId="{1269A65C-12E8-48EA-9F36-1061B9CD095E}" sibTransId="{06136FED-DB30-4EC3-891E-44047822340B}"/>
    <dgm:cxn modelId="{928FDE7F-5601-4D15-87FC-8A5877363110}" srcId="{0237A6E1-4BD0-47E9-B041-1B6DE32194D3}" destId="{3CAA5662-9948-4387-B22E-D571548C1966}" srcOrd="0" destOrd="0" parTransId="{910FD3AC-6844-410E-8C03-73B2A9DAC0B0}" sibTransId="{28F004D8-FAF2-4FE8-AEE1-A3C2FD97FE41}"/>
    <dgm:cxn modelId="{BF315928-3379-4C98-BE31-2F9616A94C65}" type="presOf" srcId="{0237A6E1-4BD0-47E9-B041-1B6DE32194D3}" destId="{9FAB7CD8-F2E8-4919-8090-2A05C756A805}" srcOrd="1" destOrd="0" presId="urn:microsoft.com/office/officeart/2005/8/layout/lProcess2"/>
    <dgm:cxn modelId="{3B5F6EB4-400E-4D59-BF68-DA9191E2B8FE}" type="presParOf" srcId="{0072093A-5DEE-4D20-9B47-F8CC8AB150ED}" destId="{92647544-047A-4C79-8647-4A9E234BC042}" srcOrd="0" destOrd="0" presId="urn:microsoft.com/office/officeart/2005/8/layout/lProcess2"/>
    <dgm:cxn modelId="{4F7AF2CD-1B3B-431B-B352-39A63D3C6AE1}" type="presParOf" srcId="{92647544-047A-4C79-8647-4A9E234BC042}" destId="{9C82F4EF-1E4E-4F2C-99A4-BBCD3D2C3AFA}" srcOrd="0" destOrd="0" presId="urn:microsoft.com/office/officeart/2005/8/layout/lProcess2"/>
    <dgm:cxn modelId="{162D274A-00D6-4F1F-AAB2-0142F564AE48}" type="presParOf" srcId="{92647544-047A-4C79-8647-4A9E234BC042}" destId="{AE1EAC98-CF4B-45C3-8766-F42A78073E16}" srcOrd="1" destOrd="0" presId="urn:microsoft.com/office/officeart/2005/8/layout/lProcess2"/>
    <dgm:cxn modelId="{4547BDD4-3F59-4911-9AF9-ED3AF0F90524}" type="presParOf" srcId="{92647544-047A-4C79-8647-4A9E234BC042}" destId="{DBA21BE6-294A-46E3-80F0-4AD8782C945A}" srcOrd="2" destOrd="0" presId="urn:microsoft.com/office/officeart/2005/8/layout/lProcess2"/>
    <dgm:cxn modelId="{2E643A38-E552-4C43-B805-5382BC82985C}" type="presParOf" srcId="{DBA21BE6-294A-46E3-80F0-4AD8782C945A}" destId="{42E40075-60AB-4934-A3CC-1EA4EE415F9B}" srcOrd="0" destOrd="0" presId="urn:microsoft.com/office/officeart/2005/8/layout/lProcess2"/>
    <dgm:cxn modelId="{21CCA1C6-4858-4D1E-957E-1BC92870DBDD}" type="presParOf" srcId="{0072093A-5DEE-4D20-9B47-F8CC8AB150ED}" destId="{B185C951-5269-49FD-AD6D-DC865A789D72}" srcOrd="1" destOrd="0" presId="urn:microsoft.com/office/officeart/2005/8/layout/lProcess2"/>
    <dgm:cxn modelId="{22D04861-D88C-4106-B195-2FFFF7E35B9F}" type="presParOf" srcId="{0072093A-5DEE-4D20-9B47-F8CC8AB150ED}" destId="{9246C429-FD81-428A-8067-640D2E1BB033}" srcOrd="2" destOrd="0" presId="urn:microsoft.com/office/officeart/2005/8/layout/lProcess2"/>
    <dgm:cxn modelId="{BE9E9D58-427E-4D68-B0F7-234C2956FED9}" type="presParOf" srcId="{9246C429-FD81-428A-8067-640D2E1BB033}" destId="{EC7FB21A-9585-4669-BC45-72B15A48E0B0}" srcOrd="0" destOrd="0" presId="urn:microsoft.com/office/officeart/2005/8/layout/lProcess2"/>
    <dgm:cxn modelId="{0A76F869-2324-43E0-BD15-A3945E713229}" type="presParOf" srcId="{9246C429-FD81-428A-8067-640D2E1BB033}" destId="{9FAB7CD8-F2E8-4919-8090-2A05C756A805}" srcOrd="1" destOrd="0" presId="urn:microsoft.com/office/officeart/2005/8/layout/lProcess2"/>
    <dgm:cxn modelId="{D2C4F3E6-2940-4C58-8F94-609084ACE0DF}" type="presParOf" srcId="{9246C429-FD81-428A-8067-640D2E1BB033}" destId="{CC927F40-1A0E-41C5-A714-97323F5142BB}" srcOrd="2" destOrd="0" presId="urn:microsoft.com/office/officeart/2005/8/layout/lProcess2"/>
    <dgm:cxn modelId="{7EFA5BCD-3F32-47DC-B792-93DCCCB10430}" type="presParOf" srcId="{CC927F40-1A0E-41C5-A714-97323F5142BB}" destId="{3D268CF8-4FD8-4CA5-A8AA-A04F35D4D372}" srcOrd="0" destOrd="0" presId="urn:microsoft.com/office/officeart/2005/8/layout/lProcess2"/>
    <dgm:cxn modelId="{808D5C63-B277-4EF3-A654-78324462ECBE}" type="presParOf" srcId="{3D268CF8-4FD8-4CA5-A8AA-A04F35D4D372}" destId="{1625B431-2B23-481D-8B8E-CC43BDD4AE71}"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51050A6D-7345-410A-9540-76FA2FAAAAC2}" type="doc">
      <dgm:prSet loTypeId="urn:microsoft.com/office/officeart/2005/8/layout/hierarchy4" loCatId="list" qsTypeId="urn:microsoft.com/office/officeart/2005/8/quickstyle/simple1" qsCatId="simple" csTypeId="urn:microsoft.com/office/officeart/2005/8/colors/colorful3" csCatId="colorful" phldr="1"/>
      <dgm:spPr/>
      <dgm:t>
        <a:bodyPr/>
        <a:lstStyle/>
        <a:p>
          <a:endParaRPr lang="en-US"/>
        </a:p>
      </dgm:t>
    </dgm:pt>
    <dgm:pt modelId="{67AD4356-7722-4BED-8381-D4090353C241}">
      <dgm:prSet phldrT="[Text]" custT="1"/>
      <dgm:spPr>
        <a:noFill/>
        <a:ln>
          <a:solidFill>
            <a:srgbClr val="92D050"/>
          </a:solidFill>
        </a:ln>
      </dgm:spPr>
      <dgm:t>
        <a:bodyPr/>
        <a:lstStyle/>
        <a:p>
          <a:r>
            <a:rPr lang="en-US" sz="3200" dirty="0" smtClean="0">
              <a:solidFill>
                <a:schemeClr val="bg2">
                  <a:lumMod val="50000"/>
                </a:schemeClr>
              </a:solidFill>
              <a:latin typeface="Chivo Light" panose="020B0604020202020204" charset="0"/>
            </a:rPr>
            <a:t>Offer four different food items, in the minimum serving sizes</a:t>
          </a:r>
          <a:endParaRPr lang="en-US" sz="3200" dirty="0">
            <a:solidFill>
              <a:schemeClr val="bg2">
                <a:lumMod val="50000"/>
              </a:schemeClr>
            </a:solidFill>
            <a:latin typeface="Chivo Light" panose="020B0604020202020204" charset="0"/>
          </a:endParaRPr>
        </a:p>
      </dgm:t>
    </dgm:pt>
    <dgm:pt modelId="{443F686F-EEA4-4166-8E47-64E898262057}" type="parTrans" cxnId="{B8189F6F-F5F8-43FB-8068-E6C954CE8F48}">
      <dgm:prSet/>
      <dgm:spPr/>
      <dgm:t>
        <a:bodyPr/>
        <a:lstStyle/>
        <a:p>
          <a:endParaRPr lang="en-US"/>
        </a:p>
      </dgm:t>
    </dgm:pt>
    <dgm:pt modelId="{A3FB521F-19E3-4626-BDCE-CAB98A0A8459}" type="sibTrans" cxnId="{B8189F6F-F5F8-43FB-8068-E6C954CE8F48}">
      <dgm:prSet/>
      <dgm:spPr/>
      <dgm:t>
        <a:bodyPr/>
        <a:lstStyle/>
        <a:p>
          <a:endParaRPr lang="en-US"/>
        </a:p>
      </dgm:t>
    </dgm:pt>
    <dgm:pt modelId="{02764CF6-EFF8-49C4-AB7E-939888B4BA3D}">
      <dgm:prSet custT="1"/>
      <dgm:spPr>
        <a:noFill/>
        <a:ln>
          <a:solidFill>
            <a:srgbClr val="00B0F0"/>
          </a:solidFill>
        </a:ln>
      </dgm:spPr>
      <dgm:t>
        <a:bodyPr/>
        <a:lstStyle/>
        <a:p>
          <a:r>
            <a:rPr lang="en-US" sz="2400" dirty="0" smtClean="0">
              <a:solidFill>
                <a:schemeClr val="bg2">
                  <a:lumMod val="50000"/>
                </a:schemeClr>
              </a:solidFill>
              <a:latin typeface="Chivo Light" panose="020B0604020202020204" charset="0"/>
            </a:rPr>
            <a:t>Milk</a:t>
          </a:r>
          <a:r>
            <a:rPr lang="en-US" sz="1200" dirty="0" smtClean="0">
              <a:solidFill>
                <a:schemeClr val="bg2">
                  <a:lumMod val="50000"/>
                </a:schemeClr>
              </a:solidFill>
              <a:latin typeface="Chivo Light" panose="020B0604020202020204" charset="0"/>
            </a:rPr>
            <a:t> </a:t>
          </a:r>
          <a:endParaRPr lang="en-US" sz="1200" dirty="0">
            <a:solidFill>
              <a:schemeClr val="bg2">
                <a:lumMod val="50000"/>
              </a:schemeClr>
            </a:solidFill>
            <a:latin typeface="Chivo Light" panose="020B0604020202020204" charset="0"/>
          </a:endParaRPr>
        </a:p>
      </dgm:t>
    </dgm:pt>
    <dgm:pt modelId="{AF346113-2454-47F4-836C-C8FA2EE3C028}" type="parTrans" cxnId="{38F90C81-3AEC-49CE-A34F-2EB58228964E}">
      <dgm:prSet/>
      <dgm:spPr/>
      <dgm:t>
        <a:bodyPr/>
        <a:lstStyle/>
        <a:p>
          <a:endParaRPr lang="en-US"/>
        </a:p>
      </dgm:t>
    </dgm:pt>
    <dgm:pt modelId="{C075D764-792F-4DFC-A8D0-27DE3EE6FCD9}" type="sibTrans" cxnId="{38F90C81-3AEC-49CE-A34F-2EB58228964E}">
      <dgm:prSet/>
      <dgm:spPr/>
      <dgm:t>
        <a:bodyPr/>
        <a:lstStyle/>
        <a:p>
          <a:endParaRPr lang="en-US"/>
        </a:p>
      </dgm:t>
    </dgm:pt>
    <dgm:pt modelId="{7632B8F2-63BE-4980-824A-06DD9844192F}">
      <dgm:prSet custT="1"/>
      <dgm:spPr>
        <a:noFill/>
        <a:ln>
          <a:solidFill>
            <a:srgbClr val="00B0F0"/>
          </a:solidFill>
        </a:ln>
      </dgm:spPr>
      <dgm:t>
        <a:bodyPr/>
        <a:lstStyle/>
        <a:p>
          <a:r>
            <a:rPr lang="en-US" sz="1800" dirty="0" smtClean="0">
              <a:solidFill>
                <a:schemeClr val="bg2">
                  <a:lumMod val="50000"/>
                </a:schemeClr>
              </a:solidFill>
              <a:latin typeface="Chivo Light" panose="020B0604020202020204" charset="0"/>
            </a:rPr>
            <a:t>Vegetable and fruit</a:t>
          </a:r>
          <a:endParaRPr lang="en-US" sz="1800" dirty="0">
            <a:solidFill>
              <a:schemeClr val="bg2">
                <a:lumMod val="50000"/>
              </a:schemeClr>
            </a:solidFill>
            <a:latin typeface="Chivo Light" panose="020B0604020202020204" charset="0"/>
          </a:endParaRPr>
        </a:p>
      </dgm:t>
    </dgm:pt>
    <dgm:pt modelId="{A80943E7-FF3A-46D8-BE8B-7B4435167B29}" type="parTrans" cxnId="{F2229499-DB17-4080-ABE1-5E8ECB7FD2DC}">
      <dgm:prSet/>
      <dgm:spPr/>
      <dgm:t>
        <a:bodyPr/>
        <a:lstStyle/>
        <a:p>
          <a:endParaRPr lang="en-US"/>
        </a:p>
      </dgm:t>
    </dgm:pt>
    <dgm:pt modelId="{97E378B0-32CB-4F35-8F49-04D08A819DB0}" type="sibTrans" cxnId="{F2229499-DB17-4080-ABE1-5E8ECB7FD2DC}">
      <dgm:prSet/>
      <dgm:spPr/>
      <dgm:t>
        <a:bodyPr/>
        <a:lstStyle/>
        <a:p>
          <a:endParaRPr lang="en-US"/>
        </a:p>
      </dgm:t>
    </dgm:pt>
    <dgm:pt modelId="{976C2BC6-0126-4549-A8E7-D080B7D93A62}">
      <dgm:prSet custT="1"/>
      <dgm:spPr>
        <a:noFill/>
        <a:ln>
          <a:solidFill>
            <a:srgbClr val="00B0F0"/>
          </a:solidFill>
        </a:ln>
      </dgm:spPr>
      <dgm:t>
        <a:bodyPr/>
        <a:lstStyle/>
        <a:p>
          <a:r>
            <a:rPr lang="en-US" sz="2400" dirty="0" smtClean="0">
              <a:solidFill>
                <a:schemeClr val="bg2">
                  <a:lumMod val="50000"/>
                </a:schemeClr>
              </a:solidFill>
              <a:latin typeface="Chivo Light" panose="020B0604020202020204" charset="0"/>
            </a:rPr>
            <a:t>Grain</a:t>
          </a:r>
          <a:endParaRPr lang="en-US" sz="1100" dirty="0">
            <a:solidFill>
              <a:schemeClr val="bg2">
                <a:lumMod val="50000"/>
              </a:schemeClr>
            </a:solidFill>
            <a:latin typeface="Chivo Light" panose="020B0604020202020204" charset="0"/>
          </a:endParaRPr>
        </a:p>
      </dgm:t>
    </dgm:pt>
    <dgm:pt modelId="{111C4828-4B09-46CF-AFEA-E81E4AFEF890}" type="parTrans" cxnId="{85DE9311-DD64-43E3-A8B4-E7AB619FDB37}">
      <dgm:prSet/>
      <dgm:spPr/>
      <dgm:t>
        <a:bodyPr/>
        <a:lstStyle/>
        <a:p>
          <a:endParaRPr lang="en-US"/>
        </a:p>
      </dgm:t>
    </dgm:pt>
    <dgm:pt modelId="{CEFE3EDD-9C8B-44C2-BE94-0EF4E0B95B13}" type="sibTrans" cxnId="{85DE9311-DD64-43E3-A8B4-E7AB619FDB37}">
      <dgm:prSet/>
      <dgm:spPr/>
      <dgm:t>
        <a:bodyPr/>
        <a:lstStyle/>
        <a:p>
          <a:endParaRPr lang="en-US"/>
        </a:p>
      </dgm:t>
    </dgm:pt>
    <dgm:pt modelId="{90E2DF62-AE18-4A8B-BF7D-8BAB1000EFEA}">
      <dgm:prSet/>
      <dgm:spPr>
        <a:noFill/>
        <a:ln>
          <a:solidFill>
            <a:srgbClr val="00B0F0"/>
          </a:solidFill>
        </a:ln>
      </dgm:spPr>
      <dgm:t>
        <a:bodyPr/>
        <a:lstStyle/>
        <a:p>
          <a:r>
            <a:rPr lang="en-US" dirty="0" smtClean="0">
              <a:solidFill>
                <a:schemeClr val="bg2">
                  <a:lumMod val="50000"/>
                </a:schemeClr>
              </a:solidFill>
              <a:latin typeface="Chivo Light" panose="020B0604020202020204" charset="0"/>
            </a:rPr>
            <a:t>One food item from the meat/meat alternate component </a:t>
          </a:r>
          <a:r>
            <a:rPr lang="en-US" b="1" dirty="0" smtClean="0">
              <a:solidFill>
                <a:schemeClr val="bg2">
                  <a:lumMod val="50000"/>
                </a:schemeClr>
              </a:solidFill>
              <a:latin typeface="Chivo Light" panose="020B0604020202020204" charset="0"/>
            </a:rPr>
            <a:t>or </a:t>
          </a:r>
          <a:r>
            <a:rPr lang="en-US" dirty="0" smtClean="0">
              <a:solidFill>
                <a:schemeClr val="bg2">
                  <a:lumMod val="50000"/>
                </a:schemeClr>
              </a:solidFill>
              <a:latin typeface="Chivo Light" panose="020B0604020202020204" charset="0"/>
            </a:rPr>
            <a:t>one additional item from the fruit and vegetable component</a:t>
          </a:r>
          <a:r>
            <a:rPr lang="en-US" b="1" dirty="0" smtClean="0">
              <a:solidFill>
                <a:schemeClr val="bg2">
                  <a:lumMod val="50000"/>
                </a:schemeClr>
              </a:solidFill>
              <a:latin typeface="Chivo Light" panose="020B0604020202020204" charset="0"/>
            </a:rPr>
            <a:t> or </a:t>
          </a:r>
          <a:r>
            <a:rPr lang="en-US" dirty="0" smtClean="0">
              <a:solidFill>
                <a:schemeClr val="bg2">
                  <a:lumMod val="50000"/>
                </a:schemeClr>
              </a:solidFill>
              <a:latin typeface="Chivo Light" panose="020B0604020202020204" charset="0"/>
            </a:rPr>
            <a:t>grains component</a:t>
          </a:r>
          <a:endParaRPr lang="en-US" dirty="0">
            <a:solidFill>
              <a:schemeClr val="bg2">
                <a:lumMod val="50000"/>
              </a:schemeClr>
            </a:solidFill>
            <a:latin typeface="Chivo Light" panose="020B0604020202020204" charset="0"/>
          </a:endParaRPr>
        </a:p>
      </dgm:t>
    </dgm:pt>
    <dgm:pt modelId="{7C0E888E-47C3-42E3-ADBA-58B7ABB509EA}" type="parTrans" cxnId="{3E1C4789-94D7-422A-A029-28E5570ABF17}">
      <dgm:prSet/>
      <dgm:spPr/>
      <dgm:t>
        <a:bodyPr/>
        <a:lstStyle/>
        <a:p>
          <a:endParaRPr lang="en-US"/>
        </a:p>
      </dgm:t>
    </dgm:pt>
    <dgm:pt modelId="{530450DF-2183-4680-94B8-4E8B82399C51}" type="sibTrans" cxnId="{3E1C4789-94D7-422A-A029-28E5570ABF17}">
      <dgm:prSet/>
      <dgm:spPr/>
      <dgm:t>
        <a:bodyPr/>
        <a:lstStyle/>
        <a:p>
          <a:endParaRPr lang="en-US"/>
        </a:p>
      </dgm:t>
    </dgm:pt>
    <dgm:pt modelId="{403634BA-8DDA-498E-95C5-2F6291AA9E12}" type="pres">
      <dgm:prSet presAssocID="{51050A6D-7345-410A-9540-76FA2FAAAAC2}" presName="Name0" presStyleCnt="0">
        <dgm:presLayoutVars>
          <dgm:chPref val="1"/>
          <dgm:dir/>
          <dgm:animOne val="branch"/>
          <dgm:animLvl val="lvl"/>
          <dgm:resizeHandles/>
        </dgm:presLayoutVars>
      </dgm:prSet>
      <dgm:spPr/>
      <dgm:t>
        <a:bodyPr/>
        <a:lstStyle/>
        <a:p>
          <a:endParaRPr lang="en-US"/>
        </a:p>
      </dgm:t>
    </dgm:pt>
    <dgm:pt modelId="{1692D42B-CB92-4CFD-AC76-A1A4A3B55035}" type="pres">
      <dgm:prSet presAssocID="{67AD4356-7722-4BED-8381-D4090353C241}" presName="vertOne" presStyleCnt="0"/>
      <dgm:spPr/>
    </dgm:pt>
    <dgm:pt modelId="{762D1CF8-0A73-4011-B315-ED7D31C0E843}" type="pres">
      <dgm:prSet presAssocID="{67AD4356-7722-4BED-8381-D4090353C241}" presName="txOne" presStyleLbl="node0" presStyleIdx="0" presStyleCnt="1">
        <dgm:presLayoutVars>
          <dgm:chPref val="3"/>
        </dgm:presLayoutVars>
      </dgm:prSet>
      <dgm:spPr/>
      <dgm:t>
        <a:bodyPr/>
        <a:lstStyle/>
        <a:p>
          <a:endParaRPr lang="en-US"/>
        </a:p>
      </dgm:t>
    </dgm:pt>
    <dgm:pt modelId="{75AD1F10-7999-4F0D-9DA8-DFCBB29EF6DB}" type="pres">
      <dgm:prSet presAssocID="{67AD4356-7722-4BED-8381-D4090353C241}" presName="parTransOne" presStyleCnt="0"/>
      <dgm:spPr/>
    </dgm:pt>
    <dgm:pt modelId="{16E03E71-2ED2-4908-A22F-08E0BDA73BC4}" type="pres">
      <dgm:prSet presAssocID="{67AD4356-7722-4BED-8381-D4090353C241}" presName="horzOne" presStyleCnt="0"/>
      <dgm:spPr/>
    </dgm:pt>
    <dgm:pt modelId="{982EC786-E4C8-4A7A-9BFF-F0D4ECBE0DFE}" type="pres">
      <dgm:prSet presAssocID="{02764CF6-EFF8-49C4-AB7E-939888B4BA3D}" presName="vertTwo" presStyleCnt="0"/>
      <dgm:spPr/>
    </dgm:pt>
    <dgm:pt modelId="{C57D6A53-04DF-40AD-A3DF-BE9C97632685}" type="pres">
      <dgm:prSet presAssocID="{02764CF6-EFF8-49C4-AB7E-939888B4BA3D}" presName="txTwo" presStyleLbl="node2" presStyleIdx="0" presStyleCnt="4">
        <dgm:presLayoutVars>
          <dgm:chPref val="3"/>
        </dgm:presLayoutVars>
      </dgm:prSet>
      <dgm:spPr/>
      <dgm:t>
        <a:bodyPr/>
        <a:lstStyle/>
        <a:p>
          <a:endParaRPr lang="en-US"/>
        </a:p>
      </dgm:t>
    </dgm:pt>
    <dgm:pt modelId="{D91F4517-7B95-4B9D-A4BC-BBD0724996F7}" type="pres">
      <dgm:prSet presAssocID="{02764CF6-EFF8-49C4-AB7E-939888B4BA3D}" presName="horzTwo" presStyleCnt="0"/>
      <dgm:spPr/>
    </dgm:pt>
    <dgm:pt modelId="{51AE9561-2241-4167-8C49-E7C9EB3217A1}" type="pres">
      <dgm:prSet presAssocID="{C075D764-792F-4DFC-A8D0-27DE3EE6FCD9}" presName="sibSpaceTwo" presStyleCnt="0"/>
      <dgm:spPr/>
    </dgm:pt>
    <dgm:pt modelId="{85468549-AFBD-47E2-B2F7-3D88608E29AE}" type="pres">
      <dgm:prSet presAssocID="{7632B8F2-63BE-4980-824A-06DD9844192F}" presName="vertTwo" presStyleCnt="0"/>
      <dgm:spPr/>
    </dgm:pt>
    <dgm:pt modelId="{7D16D845-DEC5-425C-B442-CB6A82A5BF88}" type="pres">
      <dgm:prSet presAssocID="{7632B8F2-63BE-4980-824A-06DD9844192F}" presName="txTwo" presStyleLbl="node2" presStyleIdx="1" presStyleCnt="4">
        <dgm:presLayoutVars>
          <dgm:chPref val="3"/>
        </dgm:presLayoutVars>
      </dgm:prSet>
      <dgm:spPr/>
      <dgm:t>
        <a:bodyPr/>
        <a:lstStyle/>
        <a:p>
          <a:endParaRPr lang="en-US"/>
        </a:p>
      </dgm:t>
    </dgm:pt>
    <dgm:pt modelId="{1439C3C2-4BE1-42A7-A322-B01B509D3A33}" type="pres">
      <dgm:prSet presAssocID="{7632B8F2-63BE-4980-824A-06DD9844192F}" presName="horzTwo" presStyleCnt="0"/>
      <dgm:spPr/>
    </dgm:pt>
    <dgm:pt modelId="{AC281149-CFD5-45A7-A288-419E0931EA6E}" type="pres">
      <dgm:prSet presAssocID="{97E378B0-32CB-4F35-8F49-04D08A819DB0}" presName="sibSpaceTwo" presStyleCnt="0"/>
      <dgm:spPr/>
    </dgm:pt>
    <dgm:pt modelId="{0AF534B2-3B0E-40DB-87A7-FCCE5344A936}" type="pres">
      <dgm:prSet presAssocID="{976C2BC6-0126-4549-A8E7-D080B7D93A62}" presName="vertTwo" presStyleCnt="0"/>
      <dgm:spPr/>
    </dgm:pt>
    <dgm:pt modelId="{9CC16988-D6D2-4BCD-B8F3-565E165C79DC}" type="pres">
      <dgm:prSet presAssocID="{976C2BC6-0126-4549-A8E7-D080B7D93A62}" presName="txTwo" presStyleLbl="node2" presStyleIdx="2" presStyleCnt="4">
        <dgm:presLayoutVars>
          <dgm:chPref val="3"/>
        </dgm:presLayoutVars>
      </dgm:prSet>
      <dgm:spPr/>
      <dgm:t>
        <a:bodyPr/>
        <a:lstStyle/>
        <a:p>
          <a:endParaRPr lang="en-US"/>
        </a:p>
      </dgm:t>
    </dgm:pt>
    <dgm:pt modelId="{E1E97DB7-6DF2-4ABD-B72A-FDBB08F1E8E5}" type="pres">
      <dgm:prSet presAssocID="{976C2BC6-0126-4549-A8E7-D080B7D93A62}" presName="horzTwo" presStyleCnt="0"/>
      <dgm:spPr/>
    </dgm:pt>
    <dgm:pt modelId="{48604F32-1FAF-4027-9D0E-FC1FA949C745}" type="pres">
      <dgm:prSet presAssocID="{CEFE3EDD-9C8B-44C2-BE94-0EF4E0B95B13}" presName="sibSpaceTwo" presStyleCnt="0"/>
      <dgm:spPr/>
    </dgm:pt>
    <dgm:pt modelId="{0F3EC16F-6551-4B4B-9331-147D2508A2C7}" type="pres">
      <dgm:prSet presAssocID="{90E2DF62-AE18-4A8B-BF7D-8BAB1000EFEA}" presName="vertTwo" presStyleCnt="0"/>
      <dgm:spPr/>
    </dgm:pt>
    <dgm:pt modelId="{30E3E687-8399-46C9-BF57-44A7135A4CB6}" type="pres">
      <dgm:prSet presAssocID="{90E2DF62-AE18-4A8B-BF7D-8BAB1000EFEA}" presName="txTwo" presStyleLbl="node2" presStyleIdx="3" presStyleCnt="4">
        <dgm:presLayoutVars>
          <dgm:chPref val="3"/>
        </dgm:presLayoutVars>
      </dgm:prSet>
      <dgm:spPr/>
      <dgm:t>
        <a:bodyPr/>
        <a:lstStyle/>
        <a:p>
          <a:endParaRPr lang="en-US"/>
        </a:p>
      </dgm:t>
    </dgm:pt>
    <dgm:pt modelId="{C0DA5562-6D76-4A0C-8535-0C79A6DC8C4F}" type="pres">
      <dgm:prSet presAssocID="{90E2DF62-AE18-4A8B-BF7D-8BAB1000EFEA}" presName="horzTwo" presStyleCnt="0"/>
      <dgm:spPr/>
    </dgm:pt>
  </dgm:ptLst>
  <dgm:cxnLst>
    <dgm:cxn modelId="{1FCCAF2D-C4B2-4017-8269-000913A8BCDD}" type="presOf" srcId="{90E2DF62-AE18-4A8B-BF7D-8BAB1000EFEA}" destId="{30E3E687-8399-46C9-BF57-44A7135A4CB6}" srcOrd="0" destOrd="0" presId="urn:microsoft.com/office/officeart/2005/8/layout/hierarchy4"/>
    <dgm:cxn modelId="{B8189F6F-F5F8-43FB-8068-E6C954CE8F48}" srcId="{51050A6D-7345-410A-9540-76FA2FAAAAC2}" destId="{67AD4356-7722-4BED-8381-D4090353C241}" srcOrd="0" destOrd="0" parTransId="{443F686F-EEA4-4166-8E47-64E898262057}" sibTransId="{A3FB521F-19E3-4626-BDCE-CAB98A0A8459}"/>
    <dgm:cxn modelId="{38F90C81-3AEC-49CE-A34F-2EB58228964E}" srcId="{67AD4356-7722-4BED-8381-D4090353C241}" destId="{02764CF6-EFF8-49C4-AB7E-939888B4BA3D}" srcOrd="0" destOrd="0" parTransId="{AF346113-2454-47F4-836C-C8FA2EE3C028}" sibTransId="{C075D764-792F-4DFC-A8D0-27DE3EE6FCD9}"/>
    <dgm:cxn modelId="{F8B9056F-AD49-4773-A6B6-D76B0CC4D2E9}" type="presOf" srcId="{976C2BC6-0126-4549-A8E7-D080B7D93A62}" destId="{9CC16988-D6D2-4BCD-B8F3-565E165C79DC}" srcOrd="0" destOrd="0" presId="urn:microsoft.com/office/officeart/2005/8/layout/hierarchy4"/>
    <dgm:cxn modelId="{245D3B60-8F4D-455B-808F-63BE0DDED2D6}" type="presOf" srcId="{67AD4356-7722-4BED-8381-D4090353C241}" destId="{762D1CF8-0A73-4011-B315-ED7D31C0E843}" srcOrd="0" destOrd="0" presId="urn:microsoft.com/office/officeart/2005/8/layout/hierarchy4"/>
    <dgm:cxn modelId="{85DE9311-DD64-43E3-A8B4-E7AB619FDB37}" srcId="{67AD4356-7722-4BED-8381-D4090353C241}" destId="{976C2BC6-0126-4549-A8E7-D080B7D93A62}" srcOrd="2" destOrd="0" parTransId="{111C4828-4B09-46CF-AFEA-E81E4AFEF890}" sibTransId="{CEFE3EDD-9C8B-44C2-BE94-0EF4E0B95B13}"/>
    <dgm:cxn modelId="{84AD1883-18AD-4754-85CD-480561A0D760}" type="presOf" srcId="{02764CF6-EFF8-49C4-AB7E-939888B4BA3D}" destId="{C57D6A53-04DF-40AD-A3DF-BE9C97632685}" srcOrd="0" destOrd="0" presId="urn:microsoft.com/office/officeart/2005/8/layout/hierarchy4"/>
    <dgm:cxn modelId="{F6B11E61-5B65-430C-9B90-5978E584C0E8}" type="presOf" srcId="{51050A6D-7345-410A-9540-76FA2FAAAAC2}" destId="{403634BA-8DDA-498E-95C5-2F6291AA9E12}" srcOrd="0" destOrd="0" presId="urn:microsoft.com/office/officeart/2005/8/layout/hierarchy4"/>
    <dgm:cxn modelId="{F2229499-DB17-4080-ABE1-5E8ECB7FD2DC}" srcId="{67AD4356-7722-4BED-8381-D4090353C241}" destId="{7632B8F2-63BE-4980-824A-06DD9844192F}" srcOrd="1" destOrd="0" parTransId="{A80943E7-FF3A-46D8-BE8B-7B4435167B29}" sibTransId="{97E378B0-32CB-4F35-8F49-04D08A819DB0}"/>
    <dgm:cxn modelId="{FCC702E7-1211-46C0-8402-F20F19D20CD1}" type="presOf" srcId="{7632B8F2-63BE-4980-824A-06DD9844192F}" destId="{7D16D845-DEC5-425C-B442-CB6A82A5BF88}" srcOrd="0" destOrd="0" presId="urn:microsoft.com/office/officeart/2005/8/layout/hierarchy4"/>
    <dgm:cxn modelId="{3E1C4789-94D7-422A-A029-28E5570ABF17}" srcId="{67AD4356-7722-4BED-8381-D4090353C241}" destId="{90E2DF62-AE18-4A8B-BF7D-8BAB1000EFEA}" srcOrd="3" destOrd="0" parTransId="{7C0E888E-47C3-42E3-ADBA-58B7ABB509EA}" sibTransId="{530450DF-2183-4680-94B8-4E8B82399C51}"/>
    <dgm:cxn modelId="{4E748357-FF67-4661-9685-CD20FD2DFA86}" type="presParOf" srcId="{403634BA-8DDA-498E-95C5-2F6291AA9E12}" destId="{1692D42B-CB92-4CFD-AC76-A1A4A3B55035}" srcOrd="0" destOrd="0" presId="urn:microsoft.com/office/officeart/2005/8/layout/hierarchy4"/>
    <dgm:cxn modelId="{07042723-562B-4384-818F-07A2EEBF1792}" type="presParOf" srcId="{1692D42B-CB92-4CFD-AC76-A1A4A3B55035}" destId="{762D1CF8-0A73-4011-B315-ED7D31C0E843}" srcOrd="0" destOrd="0" presId="urn:microsoft.com/office/officeart/2005/8/layout/hierarchy4"/>
    <dgm:cxn modelId="{E9720D5D-6957-4342-94CC-83A7869ECFA5}" type="presParOf" srcId="{1692D42B-CB92-4CFD-AC76-A1A4A3B55035}" destId="{75AD1F10-7999-4F0D-9DA8-DFCBB29EF6DB}" srcOrd="1" destOrd="0" presId="urn:microsoft.com/office/officeart/2005/8/layout/hierarchy4"/>
    <dgm:cxn modelId="{BA5992FD-30C9-42C8-8EC6-EBB83AD6F08B}" type="presParOf" srcId="{1692D42B-CB92-4CFD-AC76-A1A4A3B55035}" destId="{16E03E71-2ED2-4908-A22F-08E0BDA73BC4}" srcOrd="2" destOrd="0" presId="urn:microsoft.com/office/officeart/2005/8/layout/hierarchy4"/>
    <dgm:cxn modelId="{BE894175-7917-479D-9ED9-B4AD6BB3B313}" type="presParOf" srcId="{16E03E71-2ED2-4908-A22F-08E0BDA73BC4}" destId="{982EC786-E4C8-4A7A-9BFF-F0D4ECBE0DFE}" srcOrd="0" destOrd="0" presId="urn:microsoft.com/office/officeart/2005/8/layout/hierarchy4"/>
    <dgm:cxn modelId="{3B7C6E5D-C3E5-4E16-A447-4A58ECB9EEE0}" type="presParOf" srcId="{982EC786-E4C8-4A7A-9BFF-F0D4ECBE0DFE}" destId="{C57D6A53-04DF-40AD-A3DF-BE9C97632685}" srcOrd="0" destOrd="0" presId="urn:microsoft.com/office/officeart/2005/8/layout/hierarchy4"/>
    <dgm:cxn modelId="{766DA46D-A68A-4621-B5B9-BDCC03805D24}" type="presParOf" srcId="{982EC786-E4C8-4A7A-9BFF-F0D4ECBE0DFE}" destId="{D91F4517-7B95-4B9D-A4BC-BBD0724996F7}" srcOrd="1" destOrd="0" presId="urn:microsoft.com/office/officeart/2005/8/layout/hierarchy4"/>
    <dgm:cxn modelId="{281EA59A-85A5-45E4-949D-C9C42EAD13DD}" type="presParOf" srcId="{16E03E71-2ED2-4908-A22F-08E0BDA73BC4}" destId="{51AE9561-2241-4167-8C49-E7C9EB3217A1}" srcOrd="1" destOrd="0" presId="urn:microsoft.com/office/officeart/2005/8/layout/hierarchy4"/>
    <dgm:cxn modelId="{8399E7DF-C0BC-448E-8729-220F1B76D04F}" type="presParOf" srcId="{16E03E71-2ED2-4908-A22F-08E0BDA73BC4}" destId="{85468549-AFBD-47E2-B2F7-3D88608E29AE}" srcOrd="2" destOrd="0" presId="urn:microsoft.com/office/officeart/2005/8/layout/hierarchy4"/>
    <dgm:cxn modelId="{4AAA3AED-5ED4-4547-AB15-E3961A5A4035}" type="presParOf" srcId="{85468549-AFBD-47E2-B2F7-3D88608E29AE}" destId="{7D16D845-DEC5-425C-B442-CB6A82A5BF88}" srcOrd="0" destOrd="0" presId="urn:microsoft.com/office/officeart/2005/8/layout/hierarchy4"/>
    <dgm:cxn modelId="{43B56F06-28A2-40D8-B883-89A4668B1055}" type="presParOf" srcId="{85468549-AFBD-47E2-B2F7-3D88608E29AE}" destId="{1439C3C2-4BE1-42A7-A322-B01B509D3A33}" srcOrd="1" destOrd="0" presId="urn:microsoft.com/office/officeart/2005/8/layout/hierarchy4"/>
    <dgm:cxn modelId="{AD17E062-089D-44D8-8ED0-5951E3D580DE}" type="presParOf" srcId="{16E03E71-2ED2-4908-A22F-08E0BDA73BC4}" destId="{AC281149-CFD5-45A7-A288-419E0931EA6E}" srcOrd="3" destOrd="0" presId="urn:microsoft.com/office/officeart/2005/8/layout/hierarchy4"/>
    <dgm:cxn modelId="{0417C424-8363-4C2E-9F20-8D328DB53024}" type="presParOf" srcId="{16E03E71-2ED2-4908-A22F-08E0BDA73BC4}" destId="{0AF534B2-3B0E-40DB-87A7-FCCE5344A936}" srcOrd="4" destOrd="0" presId="urn:microsoft.com/office/officeart/2005/8/layout/hierarchy4"/>
    <dgm:cxn modelId="{A3B0ADD0-E805-4AED-BEC3-05EE4C99F327}" type="presParOf" srcId="{0AF534B2-3B0E-40DB-87A7-FCCE5344A936}" destId="{9CC16988-D6D2-4BCD-B8F3-565E165C79DC}" srcOrd="0" destOrd="0" presId="urn:microsoft.com/office/officeart/2005/8/layout/hierarchy4"/>
    <dgm:cxn modelId="{3C5DFFA4-0A58-40A4-A8C3-3A59F287F0A8}" type="presParOf" srcId="{0AF534B2-3B0E-40DB-87A7-FCCE5344A936}" destId="{E1E97DB7-6DF2-4ABD-B72A-FDBB08F1E8E5}" srcOrd="1" destOrd="0" presId="urn:microsoft.com/office/officeart/2005/8/layout/hierarchy4"/>
    <dgm:cxn modelId="{85B5413E-A8EC-4882-831D-E13EF72DC3FA}" type="presParOf" srcId="{16E03E71-2ED2-4908-A22F-08E0BDA73BC4}" destId="{48604F32-1FAF-4027-9D0E-FC1FA949C745}" srcOrd="5" destOrd="0" presId="urn:microsoft.com/office/officeart/2005/8/layout/hierarchy4"/>
    <dgm:cxn modelId="{55D0C1B6-62A0-4639-96FA-0BFC53204EDC}" type="presParOf" srcId="{16E03E71-2ED2-4908-A22F-08E0BDA73BC4}" destId="{0F3EC16F-6551-4B4B-9331-147D2508A2C7}" srcOrd="6" destOrd="0" presId="urn:microsoft.com/office/officeart/2005/8/layout/hierarchy4"/>
    <dgm:cxn modelId="{025F4F98-162A-4985-90D7-74F5CD5A71A4}" type="presParOf" srcId="{0F3EC16F-6551-4B4B-9331-147D2508A2C7}" destId="{30E3E687-8399-46C9-BF57-44A7135A4CB6}" srcOrd="0" destOrd="0" presId="urn:microsoft.com/office/officeart/2005/8/layout/hierarchy4"/>
    <dgm:cxn modelId="{93042DA2-C78F-47D9-8778-D5FA95AAACCD}" type="presParOf" srcId="{0F3EC16F-6551-4B4B-9331-147D2508A2C7}" destId="{C0DA5562-6D76-4A0C-8535-0C79A6DC8C4F}" srcOrd="1" destOrd="0" presId="urn:microsoft.com/office/officeart/2005/8/layout/hierarchy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5C70FE83-BDBE-4114-9EA8-093207A3A452}" type="doc">
      <dgm:prSet loTypeId="urn:microsoft.com/office/officeart/2005/8/layout/hierarchy4" loCatId="list" qsTypeId="urn:microsoft.com/office/officeart/2005/8/quickstyle/simple1" qsCatId="simple" csTypeId="urn:microsoft.com/office/officeart/2005/8/colors/colorful4" csCatId="colorful" phldr="1"/>
      <dgm:spPr/>
      <dgm:t>
        <a:bodyPr/>
        <a:lstStyle/>
        <a:p>
          <a:endParaRPr lang="en-US"/>
        </a:p>
      </dgm:t>
    </dgm:pt>
    <dgm:pt modelId="{D6CFBBA7-8BC9-4245-848F-A63F7F1954E6}">
      <dgm:prSet phldrT="[Text]" custT="1"/>
      <dgm:spPr>
        <a:solidFill>
          <a:srgbClr val="92D050"/>
        </a:solidFill>
      </dgm:spPr>
      <dgm:t>
        <a:bodyPr/>
        <a:lstStyle/>
        <a:p>
          <a:r>
            <a:rPr lang="en-US" sz="1800" dirty="0" smtClean="0">
              <a:solidFill>
                <a:schemeClr val="bg2">
                  <a:lumMod val="50000"/>
                </a:schemeClr>
              </a:solidFill>
              <a:latin typeface="Chivo Light" panose="020B0604020202020204" charset="0"/>
            </a:rPr>
            <a:t>Participants must take at least three different food items</a:t>
          </a:r>
          <a:endParaRPr lang="en-US" sz="1800" dirty="0">
            <a:solidFill>
              <a:schemeClr val="bg2">
                <a:lumMod val="50000"/>
              </a:schemeClr>
            </a:solidFill>
            <a:latin typeface="Chivo Light" panose="020B0604020202020204" charset="0"/>
          </a:endParaRPr>
        </a:p>
      </dgm:t>
    </dgm:pt>
    <dgm:pt modelId="{7EA52501-D48D-4910-9460-650AB87BEB34}" type="parTrans" cxnId="{D435D43F-CCD8-407B-8A06-BC740A518710}">
      <dgm:prSet/>
      <dgm:spPr/>
      <dgm:t>
        <a:bodyPr/>
        <a:lstStyle/>
        <a:p>
          <a:endParaRPr lang="en-US"/>
        </a:p>
      </dgm:t>
    </dgm:pt>
    <dgm:pt modelId="{59A6D68E-845C-4C14-AB26-5A2FAEBBEF76}" type="sibTrans" cxnId="{D435D43F-CCD8-407B-8A06-BC740A518710}">
      <dgm:prSet/>
      <dgm:spPr/>
      <dgm:t>
        <a:bodyPr/>
        <a:lstStyle/>
        <a:p>
          <a:endParaRPr lang="en-US"/>
        </a:p>
      </dgm:t>
    </dgm:pt>
    <dgm:pt modelId="{11CEA290-2BB3-4081-88A7-B45DEB6FD952}">
      <dgm:prSet custT="1"/>
      <dgm:spPr>
        <a:noFill/>
        <a:ln>
          <a:solidFill>
            <a:srgbClr val="92D050"/>
          </a:solidFill>
        </a:ln>
      </dgm:spPr>
      <dgm:t>
        <a:bodyPr/>
        <a:lstStyle/>
        <a:p>
          <a:r>
            <a:rPr lang="en-US" sz="2400" b="1" dirty="0" smtClean="0">
              <a:solidFill>
                <a:srgbClr val="92D050"/>
              </a:solidFill>
              <a:effectLst>
                <a:outerShdw blurRad="38100" dist="38100" dir="2700000" algn="tl">
                  <a:srgbClr val="000000">
                    <a:alpha val="43137"/>
                  </a:srgbClr>
                </a:outerShdw>
              </a:effectLst>
              <a:latin typeface="Chivo Light" panose="020B0604020202020204" charset="0"/>
            </a:rPr>
            <a:t>Sample option </a:t>
          </a:r>
          <a:endParaRPr lang="en-US" sz="2400" b="1" dirty="0">
            <a:solidFill>
              <a:srgbClr val="92D050"/>
            </a:solidFill>
            <a:effectLst>
              <a:outerShdw blurRad="38100" dist="38100" dir="2700000" algn="tl">
                <a:srgbClr val="000000">
                  <a:alpha val="43137"/>
                </a:srgbClr>
              </a:outerShdw>
            </a:effectLst>
            <a:latin typeface="Chivo Light" panose="020B0604020202020204" charset="0"/>
          </a:endParaRPr>
        </a:p>
      </dgm:t>
    </dgm:pt>
    <dgm:pt modelId="{56949B4D-1EA2-401D-A9D9-2CB02D89C336}" type="parTrans" cxnId="{44754ED1-B253-4E5A-A669-7D261151CEE9}">
      <dgm:prSet/>
      <dgm:spPr/>
      <dgm:t>
        <a:bodyPr/>
        <a:lstStyle/>
        <a:p>
          <a:endParaRPr lang="en-US"/>
        </a:p>
      </dgm:t>
    </dgm:pt>
    <dgm:pt modelId="{07097E84-27FA-47F6-843C-CE2E2BB3E557}" type="sibTrans" cxnId="{44754ED1-B253-4E5A-A669-7D261151CEE9}">
      <dgm:prSet/>
      <dgm:spPr/>
      <dgm:t>
        <a:bodyPr/>
        <a:lstStyle/>
        <a:p>
          <a:endParaRPr lang="en-US"/>
        </a:p>
      </dgm:t>
    </dgm:pt>
    <dgm:pt modelId="{BAAF1926-75AD-49C5-9679-314F07B437D8}">
      <dgm:prSet custT="1"/>
      <dgm:spPr/>
      <dgm:t>
        <a:bodyPr/>
        <a:lstStyle/>
        <a:p>
          <a:r>
            <a:rPr lang="en-US" sz="1800" dirty="0" smtClean="0">
              <a:solidFill>
                <a:schemeClr val="bg2">
                  <a:lumMod val="50000"/>
                </a:schemeClr>
              </a:solidFill>
              <a:latin typeface="Chivo Light" panose="020B0604020202020204" charset="0"/>
            </a:rPr>
            <a:t>½ cup bananas</a:t>
          </a:r>
          <a:endParaRPr lang="en-US" sz="1800" dirty="0">
            <a:solidFill>
              <a:schemeClr val="bg2">
                <a:lumMod val="50000"/>
              </a:schemeClr>
            </a:solidFill>
            <a:latin typeface="Chivo Light" panose="020B0604020202020204" charset="0"/>
          </a:endParaRPr>
        </a:p>
      </dgm:t>
    </dgm:pt>
    <dgm:pt modelId="{6221BB6B-34BC-451B-B949-9D971601E811}" type="parTrans" cxnId="{AB3D6228-C4CD-4CC7-9196-CEAA33B65555}">
      <dgm:prSet/>
      <dgm:spPr/>
      <dgm:t>
        <a:bodyPr/>
        <a:lstStyle/>
        <a:p>
          <a:endParaRPr lang="en-US"/>
        </a:p>
      </dgm:t>
    </dgm:pt>
    <dgm:pt modelId="{0ED4295C-5356-4034-8571-EDE6799266DD}" type="sibTrans" cxnId="{AB3D6228-C4CD-4CC7-9196-CEAA33B65555}">
      <dgm:prSet/>
      <dgm:spPr/>
      <dgm:t>
        <a:bodyPr/>
        <a:lstStyle/>
        <a:p>
          <a:endParaRPr lang="en-US"/>
        </a:p>
      </dgm:t>
    </dgm:pt>
    <dgm:pt modelId="{DD2FA34A-75CA-4276-BE78-CCF055B1A140}">
      <dgm:prSet custT="1"/>
      <dgm:spPr/>
      <dgm:t>
        <a:bodyPr/>
        <a:lstStyle/>
        <a:p>
          <a:r>
            <a:rPr lang="en-US" sz="1800" dirty="0" smtClean="0">
              <a:solidFill>
                <a:schemeClr val="bg2">
                  <a:lumMod val="50000"/>
                </a:schemeClr>
              </a:solidFill>
              <a:latin typeface="Chivo Light" panose="020B0604020202020204" charset="0"/>
            </a:rPr>
            <a:t>½ cup strawberries</a:t>
          </a:r>
          <a:endParaRPr lang="en-US" sz="1800" dirty="0">
            <a:solidFill>
              <a:schemeClr val="bg2">
                <a:lumMod val="50000"/>
              </a:schemeClr>
            </a:solidFill>
            <a:latin typeface="Chivo Light" panose="020B0604020202020204" charset="0"/>
          </a:endParaRPr>
        </a:p>
      </dgm:t>
    </dgm:pt>
    <dgm:pt modelId="{CD2CA518-DF95-4B59-8EB3-301F58E87E60}" type="parTrans" cxnId="{0000C24A-A316-4AC4-9A8C-C0F83BE163D0}">
      <dgm:prSet/>
      <dgm:spPr/>
      <dgm:t>
        <a:bodyPr/>
        <a:lstStyle/>
        <a:p>
          <a:endParaRPr lang="en-US"/>
        </a:p>
      </dgm:t>
    </dgm:pt>
    <dgm:pt modelId="{7108DF15-43EA-425C-AFD3-E5C927FF7A84}" type="sibTrans" cxnId="{0000C24A-A316-4AC4-9A8C-C0F83BE163D0}">
      <dgm:prSet/>
      <dgm:spPr/>
      <dgm:t>
        <a:bodyPr/>
        <a:lstStyle/>
        <a:p>
          <a:endParaRPr lang="en-US"/>
        </a:p>
      </dgm:t>
    </dgm:pt>
    <dgm:pt modelId="{60E83FA6-317C-4776-9B89-22AF9AE7A243}">
      <dgm:prSet custT="1"/>
      <dgm:spPr/>
      <dgm:t>
        <a:bodyPr/>
        <a:lstStyle/>
        <a:p>
          <a:r>
            <a:rPr lang="en-US" sz="1800" dirty="0" smtClean="0">
              <a:solidFill>
                <a:schemeClr val="bg2">
                  <a:lumMod val="50000"/>
                </a:schemeClr>
              </a:solidFill>
              <a:latin typeface="Chivo Light" panose="020B0604020202020204" charset="0"/>
            </a:rPr>
            <a:t>1 serving whole grain pancakes</a:t>
          </a:r>
          <a:endParaRPr lang="en-US" sz="1800" dirty="0">
            <a:solidFill>
              <a:schemeClr val="bg2">
                <a:lumMod val="50000"/>
              </a:schemeClr>
            </a:solidFill>
            <a:latin typeface="Chivo Light" panose="020B0604020202020204" charset="0"/>
          </a:endParaRPr>
        </a:p>
      </dgm:t>
    </dgm:pt>
    <dgm:pt modelId="{2E12BD5C-7880-45C8-83CE-4965D50E8ACA}" type="parTrans" cxnId="{45DEE09C-93F3-4D4E-B66C-48143DF0FDAD}">
      <dgm:prSet/>
      <dgm:spPr/>
      <dgm:t>
        <a:bodyPr/>
        <a:lstStyle/>
        <a:p>
          <a:endParaRPr lang="en-US"/>
        </a:p>
      </dgm:t>
    </dgm:pt>
    <dgm:pt modelId="{900696FD-0E09-4D3C-B12C-4D0DDA4DEB4A}" type="sibTrans" cxnId="{45DEE09C-93F3-4D4E-B66C-48143DF0FDAD}">
      <dgm:prSet/>
      <dgm:spPr/>
      <dgm:t>
        <a:bodyPr/>
        <a:lstStyle/>
        <a:p>
          <a:endParaRPr lang="en-US"/>
        </a:p>
      </dgm:t>
    </dgm:pt>
    <dgm:pt modelId="{6A19ABCA-B7B2-48EA-899C-FB442967869D}">
      <dgm:prSet custT="1"/>
      <dgm:spPr/>
      <dgm:t>
        <a:bodyPr/>
        <a:lstStyle/>
        <a:p>
          <a:r>
            <a:rPr lang="en-US" sz="1800" dirty="0" smtClean="0">
              <a:solidFill>
                <a:schemeClr val="bg2">
                  <a:lumMod val="50000"/>
                </a:schemeClr>
              </a:solidFill>
              <a:latin typeface="Chivo Light" panose="020B0604020202020204" charset="0"/>
            </a:rPr>
            <a:t>1 cup </a:t>
          </a:r>
        </a:p>
        <a:p>
          <a:r>
            <a:rPr lang="en-US" sz="1800" dirty="0" smtClean="0">
              <a:solidFill>
                <a:schemeClr val="bg2">
                  <a:lumMod val="50000"/>
                </a:schemeClr>
              </a:solidFill>
              <a:latin typeface="Chivo Light" panose="020B0604020202020204" charset="0"/>
            </a:rPr>
            <a:t>(8 </a:t>
          </a:r>
          <a:r>
            <a:rPr lang="en-US" sz="1800" dirty="0" err="1" smtClean="0">
              <a:solidFill>
                <a:schemeClr val="bg2">
                  <a:lumMod val="50000"/>
                </a:schemeClr>
              </a:solidFill>
              <a:latin typeface="Chivo Light" panose="020B0604020202020204" charset="0"/>
            </a:rPr>
            <a:t>oz</a:t>
          </a:r>
          <a:r>
            <a:rPr lang="en-US" sz="1800" dirty="0" smtClean="0">
              <a:solidFill>
                <a:schemeClr val="bg2">
                  <a:lumMod val="50000"/>
                </a:schemeClr>
              </a:solidFill>
              <a:latin typeface="Chivo Light" panose="020B0604020202020204" charset="0"/>
            </a:rPr>
            <a:t>) of fluid milk</a:t>
          </a:r>
          <a:endParaRPr lang="en-US" sz="1800" dirty="0">
            <a:solidFill>
              <a:schemeClr val="bg2">
                <a:lumMod val="50000"/>
              </a:schemeClr>
            </a:solidFill>
            <a:latin typeface="Chivo Light" panose="020B0604020202020204" charset="0"/>
          </a:endParaRPr>
        </a:p>
      </dgm:t>
    </dgm:pt>
    <dgm:pt modelId="{D13FB868-DC1B-49A4-8A2F-9841AE397471}" type="parTrans" cxnId="{091BAD2B-BC16-4BEB-9A27-269303A58039}">
      <dgm:prSet/>
      <dgm:spPr/>
      <dgm:t>
        <a:bodyPr/>
        <a:lstStyle/>
        <a:p>
          <a:endParaRPr lang="en-US"/>
        </a:p>
      </dgm:t>
    </dgm:pt>
    <dgm:pt modelId="{66E50DB0-27E6-4A27-9B27-C370A882DC80}" type="sibTrans" cxnId="{091BAD2B-BC16-4BEB-9A27-269303A58039}">
      <dgm:prSet/>
      <dgm:spPr/>
      <dgm:t>
        <a:bodyPr/>
        <a:lstStyle/>
        <a:p>
          <a:endParaRPr lang="en-US"/>
        </a:p>
      </dgm:t>
    </dgm:pt>
    <dgm:pt modelId="{EF245E4A-5895-4400-A247-E86AFED6185F}" type="pres">
      <dgm:prSet presAssocID="{5C70FE83-BDBE-4114-9EA8-093207A3A452}" presName="Name0" presStyleCnt="0">
        <dgm:presLayoutVars>
          <dgm:chPref val="1"/>
          <dgm:dir/>
          <dgm:animOne val="branch"/>
          <dgm:animLvl val="lvl"/>
          <dgm:resizeHandles/>
        </dgm:presLayoutVars>
      </dgm:prSet>
      <dgm:spPr/>
      <dgm:t>
        <a:bodyPr/>
        <a:lstStyle/>
        <a:p>
          <a:endParaRPr lang="en-US"/>
        </a:p>
      </dgm:t>
    </dgm:pt>
    <dgm:pt modelId="{1C1DB947-DEFC-4893-B7D6-89229282276F}" type="pres">
      <dgm:prSet presAssocID="{D6CFBBA7-8BC9-4245-848F-A63F7F1954E6}" presName="vertOne" presStyleCnt="0"/>
      <dgm:spPr/>
    </dgm:pt>
    <dgm:pt modelId="{7BD82F98-A18D-4AC9-8870-BF63D0491CB4}" type="pres">
      <dgm:prSet presAssocID="{D6CFBBA7-8BC9-4245-848F-A63F7F1954E6}" presName="txOne" presStyleLbl="node0" presStyleIdx="0" presStyleCnt="2" custScaleX="128418">
        <dgm:presLayoutVars>
          <dgm:chPref val="3"/>
        </dgm:presLayoutVars>
      </dgm:prSet>
      <dgm:spPr/>
      <dgm:t>
        <a:bodyPr/>
        <a:lstStyle/>
        <a:p>
          <a:endParaRPr lang="en-US"/>
        </a:p>
      </dgm:t>
    </dgm:pt>
    <dgm:pt modelId="{29A90976-524B-4730-8466-264105A4CEAE}" type="pres">
      <dgm:prSet presAssocID="{D6CFBBA7-8BC9-4245-848F-A63F7F1954E6}" presName="horzOne" presStyleCnt="0"/>
      <dgm:spPr/>
    </dgm:pt>
    <dgm:pt modelId="{81C59E0B-2F46-4214-BCE6-3CEC1B77CCDF}" type="pres">
      <dgm:prSet presAssocID="{59A6D68E-845C-4C14-AB26-5A2FAEBBEF76}" presName="sibSpaceOne" presStyleCnt="0"/>
      <dgm:spPr/>
    </dgm:pt>
    <dgm:pt modelId="{89278F8F-2006-4091-A058-7C1B7AAB636B}" type="pres">
      <dgm:prSet presAssocID="{11CEA290-2BB3-4081-88A7-B45DEB6FD952}" presName="vertOne" presStyleCnt="0"/>
      <dgm:spPr/>
    </dgm:pt>
    <dgm:pt modelId="{A96E9523-646C-49B3-A33C-6597A2990493}" type="pres">
      <dgm:prSet presAssocID="{11CEA290-2BB3-4081-88A7-B45DEB6FD952}" presName="txOne" presStyleLbl="node0" presStyleIdx="1" presStyleCnt="2">
        <dgm:presLayoutVars>
          <dgm:chPref val="3"/>
        </dgm:presLayoutVars>
      </dgm:prSet>
      <dgm:spPr/>
      <dgm:t>
        <a:bodyPr/>
        <a:lstStyle/>
        <a:p>
          <a:endParaRPr lang="en-US"/>
        </a:p>
      </dgm:t>
    </dgm:pt>
    <dgm:pt modelId="{A7A36348-2462-48F7-A4D5-7893997BAD52}" type="pres">
      <dgm:prSet presAssocID="{11CEA290-2BB3-4081-88A7-B45DEB6FD952}" presName="parTransOne" presStyleCnt="0"/>
      <dgm:spPr/>
    </dgm:pt>
    <dgm:pt modelId="{01C561AF-2E41-419F-A77B-34A0186FE215}" type="pres">
      <dgm:prSet presAssocID="{11CEA290-2BB3-4081-88A7-B45DEB6FD952}" presName="horzOne" presStyleCnt="0"/>
      <dgm:spPr/>
    </dgm:pt>
    <dgm:pt modelId="{6F666592-E11C-40F3-A204-B934EDDE7A79}" type="pres">
      <dgm:prSet presAssocID="{BAAF1926-75AD-49C5-9679-314F07B437D8}" presName="vertTwo" presStyleCnt="0"/>
      <dgm:spPr/>
    </dgm:pt>
    <dgm:pt modelId="{B5E6C9F2-3542-4EF8-9BC9-0009D30B7E16}" type="pres">
      <dgm:prSet presAssocID="{BAAF1926-75AD-49C5-9679-314F07B437D8}" presName="txTwo" presStyleLbl="node2" presStyleIdx="0" presStyleCnt="4" custScaleX="93358">
        <dgm:presLayoutVars>
          <dgm:chPref val="3"/>
        </dgm:presLayoutVars>
      </dgm:prSet>
      <dgm:spPr/>
      <dgm:t>
        <a:bodyPr/>
        <a:lstStyle/>
        <a:p>
          <a:endParaRPr lang="en-US"/>
        </a:p>
      </dgm:t>
    </dgm:pt>
    <dgm:pt modelId="{0DA819EA-07EA-4E93-9B38-0830995492A6}" type="pres">
      <dgm:prSet presAssocID="{BAAF1926-75AD-49C5-9679-314F07B437D8}" presName="horzTwo" presStyleCnt="0"/>
      <dgm:spPr/>
    </dgm:pt>
    <dgm:pt modelId="{E2314280-20D0-46E8-8878-BA9BA8792379}" type="pres">
      <dgm:prSet presAssocID="{0ED4295C-5356-4034-8571-EDE6799266DD}" presName="sibSpaceTwo" presStyleCnt="0"/>
      <dgm:spPr/>
    </dgm:pt>
    <dgm:pt modelId="{C1E109C4-59A4-46AE-BB10-BE5A59E41327}" type="pres">
      <dgm:prSet presAssocID="{DD2FA34A-75CA-4276-BE78-CCF055B1A140}" presName="vertTwo" presStyleCnt="0"/>
      <dgm:spPr/>
    </dgm:pt>
    <dgm:pt modelId="{46115454-E9C4-48D7-8A00-839C8513D709}" type="pres">
      <dgm:prSet presAssocID="{DD2FA34A-75CA-4276-BE78-CCF055B1A140}" presName="txTwo" presStyleLbl="node2" presStyleIdx="1" presStyleCnt="4" custScaleX="93358">
        <dgm:presLayoutVars>
          <dgm:chPref val="3"/>
        </dgm:presLayoutVars>
      </dgm:prSet>
      <dgm:spPr/>
      <dgm:t>
        <a:bodyPr/>
        <a:lstStyle/>
        <a:p>
          <a:endParaRPr lang="en-US"/>
        </a:p>
      </dgm:t>
    </dgm:pt>
    <dgm:pt modelId="{B4FF6F3D-152F-44AB-B06E-C17D3C065F9D}" type="pres">
      <dgm:prSet presAssocID="{DD2FA34A-75CA-4276-BE78-CCF055B1A140}" presName="horzTwo" presStyleCnt="0"/>
      <dgm:spPr/>
    </dgm:pt>
    <dgm:pt modelId="{DC3C3361-CD85-4AEC-AEC2-9EB0F700DE31}" type="pres">
      <dgm:prSet presAssocID="{7108DF15-43EA-425C-AFD3-E5C927FF7A84}" presName="sibSpaceTwo" presStyleCnt="0"/>
      <dgm:spPr/>
    </dgm:pt>
    <dgm:pt modelId="{2DD0FB94-7921-499E-AD7E-36DFCEDEA8C1}" type="pres">
      <dgm:prSet presAssocID="{60E83FA6-317C-4776-9B89-22AF9AE7A243}" presName="vertTwo" presStyleCnt="0"/>
      <dgm:spPr/>
    </dgm:pt>
    <dgm:pt modelId="{85B5C31E-5AB7-4B85-883A-59D00CED463B}" type="pres">
      <dgm:prSet presAssocID="{60E83FA6-317C-4776-9B89-22AF9AE7A243}" presName="txTwo" presStyleLbl="node2" presStyleIdx="2" presStyleCnt="4" custScaleX="93358">
        <dgm:presLayoutVars>
          <dgm:chPref val="3"/>
        </dgm:presLayoutVars>
      </dgm:prSet>
      <dgm:spPr/>
      <dgm:t>
        <a:bodyPr/>
        <a:lstStyle/>
        <a:p>
          <a:endParaRPr lang="en-US"/>
        </a:p>
      </dgm:t>
    </dgm:pt>
    <dgm:pt modelId="{B6F14977-CC30-4609-AB13-B3A9A5CBFDF5}" type="pres">
      <dgm:prSet presAssocID="{60E83FA6-317C-4776-9B89-22AF9AE7A243}" presName="horzTwo" presStyleCnt="0"/>
      <dgm:spPr/>
    </dgm:pt>
    <dgm:pt modelId="{D87DC44C-8BB3-4427-8956-22F4E8893847}" type="pres">
      <dgm:prSet presAssocID="{900696FD-0E09-4D3C-B12C-4D0DDA4DEB4A}" presName="sibSpaceTwo" presStyleCnt="0"/>
      <dgm:spPr/>
    </dgm:pt>
    <dgm:pt modelId="{6BC1DF71-5F7E-478C-96EC-C03EDB675A85}" type="pres">
      <dgm:prSet presAssocID="{6A19ABCA-B7B2-48EA-899C-FB442967869D}" presName="vertTwo" presStyleCnt="0"/>
      <dgm:spPr/>
    </dgm:pt>
    <dgm:pt modelId="{31E53A46-C918-48FC-BED1-D618422A69C8}" type="pres">
      <dgm:prSet presAssocID="{6A19ABCA-B7B2-48EA-899C-FB442967869D}" presName="txTwo" presStyleLbl="node2" presStyleIdx="3" presStyleCnt="4" custScaleX="93358">
        <dgm:presLayoutVars>
          <dgm:chPref val="3"/>
        </dgm:presLayoutVars>
      </dgm:prSet>
      <dgm:spPr/>
      <dgm:t>
        <a:bodyPr/>
        <a:lstStyle/>
        <a:p>
          <a:endParaRPr lang="en-US"/>
        </a:p>
      </dgm:t>
    </dgm:pt>
    <dgm:pt modelId="{E4B06C21-3C44-43D1-97C2-EFB922F8AC4A}" type="pres">
      <dgm:prSet presAssocID="{6A19ABCA-B7B2-48EA-899C-FB442967869D}" presName="horzTwo" presStyleCnt="0"/>
      <dgm:spPr/>
    </dgm:pt>
  </dgm:ptLst>
  <dgm:cxnLst>
    <dgm:cxn modelId="{45DEE09C-93F3-4D4E-B66C-48143DF0FDAD}" srcId="{11CEA290-2BB3-4081-88A7-B45DEB6FD952}" destId="{60E83FA6-317C-4776-9B89-22AF9AE7A243}" srcOrd="2" destOrd="0" parTransId="{2E12BD5C-7880-45C8-83CE-4965D50E8ACA}" sibTransId="{900696FD-0E09-4D3C-B12C-4D0DDA4DEB4A}"/>
    <dgm:cxn modelId="{D435D43F-CCD8-407B-8A06-BC740A518710}" srcId="{5C70FE83-BDBE-4114-9EA8-093207A3A452}" destId="{D6CFBBA7-8BC9-4245-848F-A63F7F1954E6}" srcOrd="0" destOrd="0" parTransId="{7EA52501-D48D-4910-9460-650AB87BEB34}" sibTransId="{59A6D68E-845C-4C14-AB26-5A2FAEBBEF76}"/>
    <dgm:cxn modelId="{E275265C-DC9E-45FE-99E0-D33815EB702B}" type="presOf" srcId="{BAAF1926-75AD-49C5-9679-314F07B437D8}" destId="{B5E6C9F2-3542-4EF8-9BC9-0009D30B7E16}" srcOrd="0" destOrd="0" presId="urn:microsoft.com/office/officeart/2005/8/layout/hierarchy4"/>
    <dgm:cxn modelId="{AB3D6228-C4CD-4CC7-9196-CEAA33B65555}" srcId="{11CEA290-2BB3-4081-88A7-B45DEB6FD952}" destId="{BAAF1926-75AD-49C5-9679-314F07B437D8}" srcOrd="0" destOrd="0" parTransId="{6221BB6B-34BC-451B-B949-9D971601E811}" sibTransId="{0ED4295C-5356-4034-8571-EDE6799266DD}"/>
    <dgm:cxn modelId="{44754ED1-B253-4E5A-A669-7D261151CEE9}" srcId="{5C70FE83-BDBE-4114-9EA8-093207A3A452}" destId="{11CEA290-2BB3-4081-88A7-B45DEB6FD952}" srcOrd="1" destOrd="0" parTransId="{56949B4D-1EA2-401D-A9D9-2CB02D89C336}" sibTransId="{07097E84-27FA-47F6-843C-CE2E2BB3E557}"/>
    <dgm:cxn modelId="{16F50683-C91A-4E10-9E6B-56922D28E208}" type="presOf" srcId="{6A19ABCA-B7B2-48EA-899C-FB442967869D}" destId="{31E53A46-C918-48FC-BED1-D618422A69C8}" srcOrd="0" destOrd="0" presId="urn:microsoft.com/office/officeart/2005/8/layout/hierarchy4"/>
    <dgm:cxn modelId="{DBB3D975-6ECC-4964-A8B3-1DA6C027ED79}" type="presOf" srcId="{60E83FA6-317C-4776-9B89-22AF9AE7A243}" destId="{85B5C31E-5AB7-4B85-883A-59D00CED463B}" srcOrd="0" destOrd="0" presId="urn:microsoft.com/office/officeart/2005/8/layout/hierarchy4"/>
    <dgm:cxn modelId="{39650125-9E6C-40EC-A6ED-36A342ED477D}" type="presOf" srcId="{D6CFBBA7-8BC9-4245-848F-A63F7F1954E6}" destId="{7BD82F98-A18D-4AC9-8870-BF63D0491CB4}" srcOrd="0" destOrd="0" presId="urn:microsoft.com/office/officeart/2005/8/layout/hierarchy4"/>
    <dgm:cxn modelId="{D7863EDB-7043-4063-AE28-AF4B61ABF798}" type="presOf" srcId="{11CEA290-2BB3-4081-88A7-B45DEB6FD952}" destId="{A96E9523-646C-49B3-A33C-6597A2990493}" srcOrd="0" destOrd="0" presId="urn:microsoft.com/office/officeart/2005/8/layout/hierarchy4"/>
    <dgm:cxn modelId="{0000C24A-A316-4AC4-9A8C-C0F83BE163D0}" srcId="{11CEA290-2BB3-4081-88A7-B45DEB6FD952}" destId="{DD2FA34A-75CA-4276-BE78-CCF055B1A140}" srcOrd="1" destOrd="0" parTransId="{CD2CA518-DF95-4B59-8EB3-301F58E87E60}" sibTransId="{7108DF15-43EA-425C-AFD3-E5C927FF7A84}"/>
    <dgm:cxn modelId="{091BAD2B-BC16-4BEB-9A27-269303A58039}" srcId="{11CEA290-2BB3-4081-88A7-B45DEB6FD952}" destId="{6A19ABCA-B7B2-48EA-899C-FB442967869D}" srcOrd="3" destOrd="0" parTransId="{D13FB868-DC1B-49A4-8A2F-9841AE397471}" sibTransId="{66E50DB0-27E6-4A27-9B27-C370A882DC80}"/>
    <dgm:cxn modelId="{4C2B3DF9-E7AD-4E5B-BDC5-B5478E8BC767}" type="presOf" srcId="{DD2FA34A-75CA-4276-BE78-CCF055B1A140}" destId="{46115454-E9C4-48D7-8A00-839C8513D709}" srcOrd="0" destOrd="0" presId="urn:microsoft.com/office/officeart/2005/8/layout/hierarchy4"/>
    <dgm:cxn modelId="{1D6E61F1-091F-4F82-AE97-763F590C2C4C}" type="presOf" srcId="{5C70FE83-BDBE-4114-9EA8-093207A3A452}" destId="{EF245E4A-5895-4400-A247-E86AFED6185F}" srcOrd="0" destOrd="0" presId="urn:microsoft.com/office/officeart/2005/8/layout/hierarchy4"/>
    <dgm:cxn modelId="{F516D0C3-8BAD-4B8F-BC87-96D5DE88E338}" type="presParOf" srcId="{EF245E4A-5895-4400-A247-E86AFED6185F}" destId="{1C1DB947-DEFC-4893-B7D6-89229282276F}" srcOrd="0" destOrd="0" presId="urn:microsoft.com/office/officeart/2005/8/layout/hierarchy4"/>
    <dgm:cxn modelId="{A5239069-C954-489E-A62C-D5DED7CD4493}" type="presParOf" srcId="{1C1DB947-DEFC-4893-B7D6-89229282276F}" destId="{7BD82F98-A18D-4AC9-8870-BF63D0491CB4}" srcOrd="0" destOrd="0" presId="urn:microsoft.com/office/officeart/2005/8/layout/hierarchy4"/>
    <dgm:cxn modelId="{50E2E59A-F558-4B16-BCF9-D2717D1F3649}" type="presParOf" srcId="{1C1DB947-DEFC-4893-B7D6-89229282276F}" destId="{29A90976-524B-4730-8466-264105A4CEAE}" srcOrd="1" destOrd="0" presId="urn:microsoft.com/office/officeart/2005/8/layout/hierarchy4"/>
    <dgm:cxn modelId="{C16B67A6-5BD3-4FDA-94B0-20BCAEA64788}" type="presParOf" srcId="{EF245E4A-5895-4400-A247-E86AFED6185F}" destId="{81C59E0B-2F46-4214-BCE6-3CEC1B77CCDF}" srcOrd="1" destOrd="0" presId="urn:microsoft.com/office/officeart/2005/8/layout/hierarchy4"/>
    <dgm:cxn modelId="{FAB2FED4-42D7-4182-B02A-04C5796B55BB}" type="presParOf" srcId="{EF245E4A-5895-4400-A247-E86AFED6185F}" destId="{89278F8F-2006-4091-A058-7C1B7AAB636B}" srcOrd="2" destOrd="0" presId="urn:microsoft.com/office/officeart/2005/8/layout/hierarchy4"/>
    <dgm:cxn modelId="{2F087B0B-580F-4C11-BF2D-8719A8949A69}" type="presParOf" srcId="{89278F8F-2006-4091-A058-7C1B7AAB636B}" destId="{A96E9523-646C-49B3-A33C-6597A2990493}" srcOrd="0" destOrd="0" presId="urn:microsoft.com/office/officeart/2005/8/layout/hierarchy4"/>
    <dgm:cxn modelId="{4D84933B-ADBE-41C6-8CE4-97C924151247}" type="presParOf" srcId="{89278F8F-2006-4091-A058-7C1B7AAB636B}" destId="{A7A36348-2462-48F7-A4D5-7893997BAD52}" srcOrd="1" destOrd="0" presId="urn:microsoft.com/office/officeart/2005/8/layout/hierarchy4"/>
    <dgm:cxn modelId="{33FADD4B-7216-4564-991C-DF13BCC8D45D}" type="presParOf" srcId="{89278F8F-2006-4091-A058-7C1B7AAB636B}" destId="{01C561AF-2E41-419F-A77B-34A0186FE215}" srcOrd="2" destOrd="0" presId="urn:microsoft.com/office/officeart/2005/8/layout/hierarchy4"/>
    <dgm:cxn modelId="{14E94E7E-45B6-4531-81CE-94CE8404B388}" type="presParOf" srcId="{01C561AF-2E41-419F-A77B-34A0186FE215}" destId="{6F666592-E11C-40F3-A204-B934EDDE7A79}" srcOrd="0" destOrd="0" presId="urn:microsoft.com/office/officeart/2005/8/layout/hierarchy4"/>
    <dgm:cxn modelId="{AB581AF3-8A2F-4C10-A71A-A1CA744AA1EF}" type="presParOf" srcId="{6F666592-E11C-40F3-A204-B934EDDE7A79}" destId="{B5E6C9F2-3542-4EF8-9BC9-0009D30B7E16}" srcOrd="0" destOrd="0" presId="urn:microsoft.com/office/officeart/2005/8/layout/hierarchy4"/>
    <dgm:cxn modelId="{AA37788B-5F37-45B7-8554-74292B4AC112}" type="presParOf" srcId="{6F666592-E11C-40F3-A204-B934EDDE7A79}" destId="{0DA819EA-07EA-4E93-9B38-0830995492A6}" srcOrd="1" destOrd="0" presId="urn:microsoft.com/office/officeart/2005/8/layout/hierarchy4"/>
    <dgm:cxn modelId="{EF9472D3-2E92-4248-800D-10E72C089665}" type="presParOf" srcId="{01C561AF-2E41-419F-A77B-34A0186FE215}" destId="{E2314280-20D0-46E8-8878-BA9BA8792379}" srcOrd="1" destOrd="0" presId="urn:microsoft.com/office/officeart/2005/8/layout/hierarchy4"/>
    <dgm:cxn modelId="{65527DCD-9266-441A-9590-22CF21010311}" type="presParOf" srcId="{01C561AF-2E41-419F-A77B-34A0186FE215}" destId="{C1E109C4-59A4-46AE-BB10-BE5A59E41327}" srcOrd="2" destOrd="0" presId="urn:microsoft.com/office/officeart/2005/8/layout/hierarchy4"/>
    <dgm:cxn modelId="{8B661A12-AB77-47B4-9765-BFA117C4141C}" type="presParOf" srcId="{C1E109C4-59A4-46AE-BB10-BE5A59E41327}" destId="{46115454-E9C4-48D7-8A00-839C8513D709}" srcOrd="0" destOrd="0" presId="urn:microsoft.com/office/officeart/2005/8/layout/hierarchy4"/>
    <dgm:cxn modelId="{1714A7AF-6EB5-45B3-87CD-620AD95B3D2F}" type="presParOf" srcId="{C1E109C4-59A4-46AE-BB10-BE5A59E41327}" destId="{B4FF6F3D-152F-44AB-B06E-C17D3C065F9D}" srcOrd="1" destOrd="0" presId="urn:microsoft.com/office/officeart/2005/8/layout/hierarchy4"/>
    <dgm:cxn modelId="{8EB0D473-AB01-4BA4-B1B5-6FE74FE5715D}" type="presParOf" srcId="{01C561AF-2E41-419F-A77B-34A0186FE215}" destId="{DC3C3361-CD85-4AEC-AEC2-9EB0F700DE31}" srcOrd="3" destOrd="0" presId="urn:microsoft.com/office/officeart/2005/8/layout/hierarchy4"/>
    <dgm:cxn modelId="{6487F3B6-EF39-4962-9AD9-B56D436D3B17}" type="presParOf" srcId="{01C561AF-2E41-419F-A77B-34A0186FE215}" destId="{2DD0FB94-7921-499E-AD7E-36DFCEDEA8C1}" srcOrd="4" destOrd="0" presId="urn:microsoft.com/office/officeart/2005/8/layout/hierarchy4"/>
    <dgm:cxn modelId="{3F545D69-83A1-4F72-85BF-361594215476}" type="presParOf" srcId="{2DD0FB94-7921-499E-AD7E-36DFCEDEA8C1}" destId="{85B5C31E-5AB7-4B85-883A-59D00CED463B}" srcOrd="0" destOrd="0" presId="urn:microsoft.com/office/officeart/2005/8/layout/hierarchy4"/>
    <dgm:cxn modelId="{625D6068-6B9A-4140-BB87-0600D1588E2B}" type="presParOf" srcId="{2DD0FB94-7921-499E-AD7E-36DFCEDEA8C1}" destId="{B6F14977-CC30-4609-AB13-B3A9A5CBFDF5}" srcOrd="1" destOrd="0" presId="urn:microsoft.com/office/officeart/2005/8/layout/hierarchy4"/>
    <dgm:cxn modelId="{9DD7DBA3-2C4E-4FC9-8D91-E19A91B2E787}" type="presParOf" srcId="{01C561AF-2E41-419F-A77B-34A0186FE215}" destId="{D87DC44C-8BB3-4427-8956-22F4E8893847}" srcOrd="5" destOrd="0" presId="urn:microsoft.com/office/officeart/2005/8/layout/hierarchy4"/>
    <dgm:cxn modelId="{4E9A50CB-ADE1-4938-9AEE-3BF4625DF857}" type="presParOf" srcId="{01C561AF-2E41-419F-A77B-34A0186FE215}" destId="{6BC1DF71-5F7E-478C-96EC-C03EDB675A85}" srcOrd="6" destOrd="0" presId="urn:microsoft.com/office/officeart/2005/8/layout/hierarchy4"/>
    <dgm:cxn modelId="{B3B01DB3-9C1D-4A32-BB27-CE91FABB6268}" type="presParOf" srcId="{6BC1DF71-5F7E-478C-96EC-C03EDB675A85}" destId="{31E53A46-C918-48FC-BED1-D618422A69C8}" srcOrd="0" destOrd="0" presId="urn:microsoft.com/office/officeart/2005/8/layout/hierarchy4"/>
    <dgm:cxn modelId="{2E204CFC-409B-4AD3-99C3-3085197499AF}" type="presParOf" srcId="{6BC1DF71-5F7E-478C-96EC-C03EDB675A85}" destId="{E4B06C21-3C44-43D1-97C2-EFB922F8AC4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FEE3B273-35F2-4283-BCF0-EA9C5C988188}" type="doc">
      <dgm:prSet loTypeId="urn:microsoft.com/office/officeart/2005/8/layout/hierarchy4" loCatId="list" qsTypeId="urn:microsoft.com/office/officeart/2005/8/quickstyle/simple1" qsCatId="simple" csTypeId="urn:microsoft.com/office/officeart/2005/8/colors/colorful2" csCatId="colorful" phldr="1"/>
      <dgm:spPr/>
      <dgm:t>
        <a:bodyPr/>
        <a:lstStyle/>
        <a:p>
          <a:endParaRPr lang="en-US"/>
        </a:p>
      </dgm:t>
    </dgm:pt>
    <dgm:pt modelId="{8C345091-D48B-44B1-AF0A-B5CB4E31D1AB}">
      <dgm:prSet phldrT="[Text]" custT="1"/>
      <dgm:spPr/>
      <dgm:t>
        <a:bodyPr/>
        <a:lstStyle/>
        <a:p>
          <a:r>
            <a:rPr lang="en-US" sz="1800" b="1" dirty="0" smtClean="0">
              <a:effectLst>
                <a:outerShdw blurRad="38100" dist="38100" dir="2700000" algn="tl">
                  <a:srgbClr val="000000">
                    <a:alpha val="43137"/>
                  </a:srgbClr>
                </a:outerShdw>
              </a:effectLst>
              <a:latin typeface="Chivo Light" panose="020B0604020202020204" charset="0"/>
            </a:rPr>
            <a:t>Offer at least one food item from each of the five food components</a:t>
          </a:r>
          <a:endParaRPr lang="en-US" sz="1800" b="1" dirty="0">
            <a:effectLst>
              <a:outerShdw blurRad="38100" dist="38100" dir="2700000" algn="tl">
                <a:srgbClr val="000000">
                  <a:alpha val="43137"/>
                </a:srgbClr>
              </a:outerShdw>
            </a:effectLst>
            <a:latin typeface="Chivo Light" panose="020B0604020202020204" charset="0"/>
          </a:endParaRPr>
        </a:p>
      </dgm:t>
    </dgm:pt>
    <dgm:pt modelId="{A3FD9E08-05D7-4888-ABBB-9B013C193AE1}" type="parTrans" cxnId="{A6C4EF2E-BFC7-4635-A4C6-269F2D4560AE}">
      <dgm:prSet/>
      <dgm:spPr/>
      <dgm:t>
        <a:bodyPr/>
        <a:lstStyle/>
        <a:p>
          <a:endParaRPr lang="en-US"/>
        </a:p>
      </dgm:t>
    </dgm:pt>
    <dgm:pt modelId="{4187221A-89D4-4F0D-BE2A-3847FAF8A461}" type="sibTrans" cxnId="{A6C4EF2E-BFC7-4635-A4C6-269F2D4560AE}">
      <dgm:prSet/>
      <dgm:spPr/>
      <dgm:t>
        <a:bodyPr/>
        <a:lstStyle/>
        <a:p>
          <a:endParaRPr lang="en-US"/>
        </a:p>
      </dgm:t>
    </dgm:pt>
    <dgm:pt modelId="{E9C5D2F3-CB15-4166-A334-97F1B477C0A9}">
      <dgm:prSet custT="1"/>
      <dgm:spPr/>
      <dgm:t>
        <a:bodyPr/>
        <a:lstStyle/>
        <a:p>
          <a:r>
            <a:rPr lang="en-US" sz="1600" b="0" dirty="0" smtClean="0">
              <a:solidFill>
                <a:schemeClr val="bg2">
                  <a:lumMod val="50000"/>
                </a:schemeClr>
              </a:solidFill>
              <a:latin typeface="Chivo Light" panose="020B0604020202020204" charset="0"/>
            </a:rPr>
            <a:t>Milk </a:t>
          </a:r>
          <a:endParaRPr lang="en-US" sz="1600" b="0" dirty="0">
            <a:solidFill>
              <a:schemeClr val="bg2">
                <a:lumMod val="50000"/>
              </a:schemeClr>
            </a:solidFill>
            <a:latin typeface="Chivo Light" panose="020B0604020202020204" charset="0"/>
          </a:endParaRPr>
        </a:p>
      </dgm:t>
    </dgm:pt>
    <dgm:pt modelId="{2C1D70DD-C21E-40F5-95F0-0CDA1E6665FD}" type="parTrans" cxnId="{91E4AAFF-7D4C-4578-8AFE-C453680F96E7}">
      <dgm:prSet/>
      <dgm:spPr/>
      <dgm:t>
        <a:bodyPr/>
        <a:lstStyle/>
        <a:p>
          <a:endParaRPr lang="en-US"/>
        </a:p>
      </dgm:t>
    </dgm:pt>
    <dgm:pt modelId="{CC2BB98F-3019-40EF-AD70-87947D1867BB}" type="sibTrans" cxnId="{91E4AAFF-7D4C-4578-8AFE-C453680F96E7}">
      <dgm:prSet/>
      <dgm:spPr/>
      <dgm:t>
        <a:bodyPr/>
        <a:lstStyle/>
        <a:p>
          <a:endParaRPr lang="en-US"/>
        </a:p>
      </dgm:t>
    </dgm:pt>
    <dgm:pt modelId="{1FABAFCA-1907-4ACD-B81B-492EB8F93D8A}">
      <dgm:prSet custT="1"/>
      <dgm:spPr/>
      <dgm:t>
        <a:bodyPr/>
        <a:lstStyle/>
        <a:p>
          <a:r>
            <a:rPr lang="en-US" sz="1600" b="0" dirty="0" smtClean="0">
              <a:solidFill>
                <a:schemeClr val="bg2">
                  <a:lumMod val="50000"/>
                </a:schemeClr>
              </a:solidFill>
              <a:latin typeface="Chivo Light" panose="020B0604020202020204" charset="0"/>
            </a:rPr>
            <a:t>Meat/</a:t>
          </a:r>
        </a:p>
        <a:p>
          <a:r>
            <a:rPr lang="en-US" sz="1600" b="0" dirty="0" smtClean="0">
              <a:solidFill>
                <a:schemeClr val="bg2">
                  <a:lumMod val="50000"/>
                </a:schemeClr>
              </a:solidFill>
              <a:latin typeface="Chivo Light" panose="020B0604020202020204" charset="0"/>
            </a:rPr>
            <a:t>meat alternate</a:t>
          </a:r>
          <a:endParaRPr lang="en-US" sz="1600" b="0" dirty="0">
            <a:solidFill>
              <a:schemeClr val="bg2">
                <a:lumMod val="50000"/>
              </a:schemeClr>
            </a:solidFill>
            <a:latin typeface="Chivo Light" panose="020B0604020202020204" charset="0"/>
          </a:endParaRPr>
        </a:p>
      </dgm:t>
    </dgm:pt>
    <dgm:pt modelId="{AB28A5FC-96C3-437B-8159-002B7684D3D1}" type="parTrans" cxnId="{A419241B-13AE-4F5F-AC39-986725EFA0B0}">
      <dgm:prSet/>
      <dgm:spPr/>
      <dgm:t>
        <a:bodyPr/>
        <a:lstStyle/>
        <a:p>
          <a:endParaRPr lang="en-US"/>
        </a:p>
      </dgm:t>
    </dgm:pt>
    <dgm:pt modelId="{CABC7A14-BA5D-48F8-9209-2CDC2E96A686}" type="sibTrans" cxnId="{A419241B-13AE-4F5F-AC39-986725EFA0B0}">
      <dgm:prSet/>
      <dgm:spPr/>
      <dgm:t>
        <a:bodyPr/>
        <a:lstStyle/>
        <a:p>
          <a:endParaRPr lang="en-US"/>
        </a:p>
      </dgm:t>
    </dgm:pt>
    <dgm:pt modelId="{B2C95CE5-5F51-43BA-80F5-BDD9B03A527E}">
      <dgm:prSet custT="1"/>
      <dgm:spPr/>
      <dgm:t>
        <a:bodyPr/>
        <a:lstStyle/>
        <a:p>
          <a:r>
            <a:rPr lang="en-US" sz="1600" b="0" dirty="0" smtClean="0">
              <a:solidFill>
                <a:schemeClr val="bg2">
                  <a:lumMod val="50000"/>
                </a:schemeClr>
              </a:solidFill>
              <a:latin typeface="Chivo Light" panose="020B0604020202020204" charset="0"/>
            </a:rPr>
            <a:t>Vegetable</a:t>
          </a:r>
          <a:endParaRPr lang="en-US" sz="1600" b="0" dirty="0">
            <a:solidFill>
              <a:schemeClr val="bg2">
                <a:lumMod val="50000"/>
              </a:schemeClr>
            </a:solidFill>
            <a:latin typeface="Chivo Light" panose="020B0604020202020204" charset="0"/>
          </a:endParaRPr>
        </a:p>
      </dgm:t>
    </dgm:pt>
    <dgm:pt modelId="{F1FF966B-8D9B-4031-9816-A16AFF28B7C6}" type="parTrans" cxnId="{CE3BBC93-9CA4-4CFD-A5D6-F691CED55127}">
      <dgm:prSet/>
      <dgm:spPr/>
      <dgm:t>
        <a:bodyPr/>
        <a:lstStyle/>
        <a:p>
          <a:endParaRPr lang="en-US"/>
        </a:p>
      </dgm:t>
    </dgm:pt>
    <dgm:pt modelId="{ED5211F5-13A1-4981-8632-9E29B8D1AD90}" type="sibTrans" cxnId="{CE3BBC93-9CA4-4CFD-A5D6-F691CED55127}">
      <dgm:prSet/>
      <dgm:spPr/>
      <dgm:t>
        <a:bodyPr/>
        <a:lstStyle/>
        <a:p>
          <a:endParaRPr lang="en-US"/>
        </a:p>
      </dgm:t>
    </dgm:pt>
    <dgm:pt modelId="{388324FE-2510-467E-A8A7-753082678332}">
      <dgm:prSet custT="1"/>
      <dgm:spPr/>
      <dgm:t>
        <a:bodyPr/>
        <a:lstStyle/>
        <a:p>
          <a:r>
            <a:rPr lang="en-US" sz="1600" b="0" dirty="0" smtClean="0">
              <a:solidFill>
                <a:schemeClr val="bg2">
                  <a:lumMod val="50000"/>
                </a:schemeClr>
              </a:solidFill>
              <a:latin typeface="Chivo Light" panose="020B0604020202020204" charset="0"/>
            </a:rPr>
            <a:t>Fruit</a:t>
          </a:r>
          <a:endParaRPr lang="en-US" sz="1600" b="0" dirty="0">
            <a:solidFill>
              <a:schemeClr val="bg2">
                <a:lumMod val="50000"/>
              </a:schemeClr>
            </a:solidFill>
            <a:latin typeface="Chivo Light" panose="020B0604020202020204" charset="0"/>
          </a:endParaRPr>
        </a:p>
      </dgm:t>
    </dgm:pt>
    <dgm:pt modelId="{25FC8D1C-86BE-4E29-9517-2BC050037E6C}" type="parTrans" cxnId="{A5DB936B-9C6A-4FD9-AAD3-1D9BB30F9F42}">
      <dgm:prSet/>
      <dgm:spPr/>
      <dgm:t>
        <a:bodyPr/>
        <a:lstStyle/>
        <a:p>
          <a:endParaRPr lang="en-US"/>
        </a:p>
      </dgm:t>
    </dgm:pt>
    <dgm:pt modelId="{DE5FB07D-1023-44ED-A080-9B13043B6BE0}" type="sibTrans" cxnId="{A5DB936B-9C6A-4FD9-AAD3-1D9BB30F9F42}">
      <dgm:prSet/>
      <dgm:spPr/>
      <dgm:t>
        <a:bodyPr/>
        <a:lstStyle/>
        <a:p>
          <a:endParaRPr lang="en-US"/>
        </a:p>
      </dgm:t>
    </dgm:pt>
    <dgm:pt modelId="{D08E3AB4-9A4D-4C59-928A-C33398EEF1E2}">
      <dgm:prSet custT="1"/>
      <dgm:spPr/>
      <dgm:t>
        <a:bodyPr/>
        <a:lstStyle/>
        <a:p>
          <a:r>
            <a:rPr lang="en-US" sz="1600" b="0" dirty="0" smtClean="0">
              <a:solidFill>
                <a:schemeClr val="bg2">
                  <a:lumMod val="50000"/>
                </a:schemeClr>
              </a:solidFill>
              <a:latin typeface="Chivo Light" panose="020B0604020202020204" charset="0"/>
            </a:rPr>
            <a:t>Grain</a:t>
          </a:r>
          <a:endParaRPr lang="en-US" sz="1600" b="0" dirty="0">
            <a:solidFill>
              <a:schemeClr val="bg2">
                <a:lumMod val="50000"/>
              </a:schemeClr>
            </a:solidFill>
            <a:latin typeface="Chivo Light" panose="020B0604020202020204" charset="0"/>
          </a:endParaRPr>
        </a:p>
      </dgm:t>
    </dgm:pt>
    <dgm:pt modelId="{302105D5-BDEC-4E5C-9729-4DEBC069DD27}" type="parTrans" cxnId="{867AC587-B080-4D14-B6DB-F481CF895041}">
      <dgm:prSet/>
      <dgm:spPr/>
      <dgm:t>
        <a:bodyPr/>
        <a:lstStyle/>
        <a:p>
          <a:endParaRPr lang="en-US"/>
        </a:p>
      </dgm:t>
    </dgm:pt>
    <dgm:pt modelId="{64D423DF-E45D-41BC-A189-899A0773FB24}" type="sibTrans" cxnId="{867AC587-B080-4D14-B6DB-F481CF895041}">
      <dgm:prSet/>
      <dgm:spPr/>
      <dgm:t>
        <a:bodyPr/>
        <a:lstStyle/>
        <a:p>
          <a:endParaRPr lang="en-US"/>
        </a:p>
      </dgm:t>
    </dgm:pt>
    <dgm:pt modelId="{1EA5F7CB-B67B-4E26-8729-4189C7D952B8}" type="pres">
      <dgm:prSet presAssocID="{FEE3B273-35F2-4283-BCF0-EA9C5C988188}" presName="Name0" presStyleCnt="0">
        <dgm:presLayoutVars>
          <dgm:chPref val="1"/>
          <dgm:dir/>
          <dgm:animOne val="branch"/>
          <dgm:animLvl val="lvl"/>
          <dgm:resizeHandles/>
        </dgm:presLayoutVars>
      </dgm:prSet>
      <dgm:spPr/>
      <dgm:t>
        <a:bodyPr/>
        <a:lstStyle/>
        <a:p>
          <a:endParaRPr lang="en-US"/>
        </a:p>
      </dgm:t>
    </dgm:pt>
    <dgm:pt modelId="{DD795C5F-7DF8-431D-B418-729EF0D50C1E}" type="pres">
      <dgm:prSet presAssocID="{8C345091-D48B-44B1-AF0A-B5CB4E31D1AB}" presName="vertOne" presStyleCnt="0"/>
      <dgm:spPr/>
    </dgm:pt>
    <dgm:pt modelId="{A1604C14-D934-48A1-BFD5-F8173CD3CCCE}" type="pres">
      <dgm:prSet presAssocID="{8C345091-D48B-44B1-AF0A-B5CB4E31D1AB}" presName="txOne" presStyleLbl="node0" presStyleIdx="0" presStyleCnt="1">
        <dgm:presLayoutVars>
          <dgm:chPref val="3"/>
        </dgm:presLayoutVars>
      </dgm:prSet>
      <dgm:spPr/>
      <dgm:t>
        <a:bodyPr/>
        <a:lstStyle/>
        <a:p>
          <a:endParaRPr lang="en-US"/>
        </a:p>
      </dgm:t>
    </dgm:pt>
    <dgm:pt modelId="{1461080F-9E4C-4556-A906-E345D9B08DF3}" type="pres">
      <dgm:prSet presAssocID="{8C345091-D48B-44B1-AF0A-B5CB4E31D1AB}" presName="parTransOne" presStyleCnt="0"/>
      <dgm:spPr/>
    </dgm:pt>
    <dgm:pt modelId="{5A5C203F-7528-4E87-98B4-66C9182E4BEC}" type="pres">
      <dgm:prSet presAssocID="{8C345091-D48B-44B1-AF0A-B5CB4E31D1AB}" presName="horzOne" presStyleCnt="0"/>
      <dgm:spPr/>
    </dgm:pt>
    <dgm:pt modelId="{EF22DAC3-6862-4C14-B55C-C5D3171E75ED}" type="pres">
      <dgm:prSet presAssocID="{E9C5D2F3-CB15-4166-A334-97F1B477C0A9}" presName="vertTwo" presStyleCnt="0"/>
      <dgm:spPr/>
    </dgm:pt>
    <dgm:pt modelId="{F4CD8904-1B23-4F68-AD65-5F73B57E9F96}" type="pres">
      <dgm:prSet presAssocID="{E9C5D2F3-CB15-4166-A334-97F1B477C0A9}" presName="txTwo" presStyleLbl="node2" presStyleIdx="0" presStyleCnt="5">
        <dgm:presLayoutVars>
          <dgm:chPref val="3"/>
        </dgm:presLayoutVars>
      </dgm:prSet>
      <dgm:spPr/>
      <dgm:t>
        <a:bodyPr/>
        <a:lstStyle/>
        <a:p>
          <a:endParaRPr lang="en-US"/>
        </a:p>
      </dgm:t>
    </dgm:pt>
    <dgm:pt modelId="{5F64EA34-CB1C-47C2-855B-F2F521FC3269}" type="pres">
      <dgm:prSet presAssocID="{E9C5D2F3-CB15-4166-A334-97F1B477C0A9}" presName="horzTwo" presStyleCnt="0"/>
      <dgm:spPr/>
    </dgm:pt>
    <dgm:pt modelId="{B4C9D10C-CB5B-4DA0-8A54-FEBA4AE89FA4}" type="pres">
      <dgm:prSet presAssocID="{CC2BB98F-3019-40EF-AD70-87947D1867BB}" presName="sibSpaceTwo" presStyleCnt="0"/>
      <dgm:spPr/>
    </dgm:pt>
    <dgm:pt modelId="{307CE550-348D-4495-8B5F-CB04EF88FB53}" type="pres">
      <dgm:prSet presAssocID="{1FABAFCA-1907-4ACD-B81B-492EB8F93D8A}" presName="vertTwo" presStyleCnt="0"/>
      <dgm:spPr/>
    </dgm:pt>
    <dgm:pt modelId="{E2F2C5D3-6CC7-4F75-8C82-94B112B3E724}" type="pres">
      <dgm:prSet presAssocID="{1FABAFCA-1907-4ACD-B81B-492EB8F93D8A}" presName="txTwo" presStyleLbl="node2" presStyleIdx="1" presStyleCnt="5">
        <dgm:presLayoutVars>
          <dgm:chPref val="3"/>
        </dgm:presLayoutVars>
      </dgm:prSet>
      <dgm:spPr/>
      <dgm:t>
        <a:bodyPr/>
        <a:lstStyle/>
        <a:p>
          <a:endParaRPr lang="en-US"/>
        </a:p>
      </dgm:t>
    </dgm:pt>
    <dgm:pt modelId="{C49C0D59-B9EA-49DF-95FF-55CE5D8A5A34}" type="pres">
      <dgm:prSet presAssocID="{1FABAFCA-1907-4ACD-B81B-492EB8F93D8A}" presName="horzTwo" presStyleCnt="0"/>
      <dgm:spPr/>
    </dgm:pt>
    <dgm:pt modelId="{106977BB-5517-4F3D-9E72-83CF9F107F08}" type="pres">
      <dgm:prSet presAssocID="{CABC7A14-BA5D-48F8-9209-2CDC2E96A686}" presName="sibSpaceTwo" presStyleCnt="0"/>
      <dgm:spPr/>
    </dgm:pt>
    <dgm:pt modelId="{1CC9706D-8261-4E09-90E8-7D72FA17B3AC}" type="pres">
      <dgm:prSet presAssocID="{B2C95CE5-5F51-43BA-80F5-BDD9B03A527E}" presName="vertTwo" presStyleCnt="0"/>
      <dgm:spPr/>
    </dgm:pt>
    <dgm:pt modelId="{6D4AD801-5FD7-4055-A4E1-FC336611FAF7}" type="pres">
      <dgm:prSet presAssocID="{B2C95CE5-5F51-43BA-80F5-BDD9B03A527E}" presName="txTwo" presStyleLbl="node2" presStyleIdx="2" presStyleCnt="5">
        <dgm:presLayoutVars>
          <dgm:chPref val="3"/>
        </dgm:presLayoutVars>
      </dgm:prSet>
      <dgm:spPr/>
      <dgm:t>
        <a:bodyPr/>
        <a:lstStyle/>
        <a:p>
          <a:endParaRPr lang="en-US"/>
        </a:p>
      </dgm:t>
    </dgm:pt>
    <dgm:pt modelId="{FEC5413E-AC3D-45CF-9620-29C117092003}" type="pres">
      <dgm:prSet presAssocID="{B2C95CE5-5F51-43BA-80F5-BDD9B03A527E}" presName="horzTwo" presStyleCnt="0"/>
      <dgm:spPr/>
    </dgm:pt>
    <dgm:pt modelId="{75C22F97-7AFB-438D-A9B1-D0850BD140EF}" type="pres">
      <dgm:prSet presAssocID="{ED5211F5-13A1-4981-8632-9E29B8D1AD90}" presName="sibSpaceTwo" presStyleCnt="0"/>
      <dgm:spPr/>
    </dgm:pt>
    <dgm:pt modelId="{5824C93F-AB66-4A10-ADCB-E322B96CFC82}" type="pres">
      <dgm:prSet presAssocID="{388324FE-2510-467E-A8A7-753082678332}" presName="vertTwo" presStyleCnt="0"/>
      <dgm:spPr/>
    </dgm:pt>
    <dgm:pt modelId="{6FE7D33E-C067-4C0C-8A3E-5898447A35A1}" type="pres">
      <dgm:prSet presAssocID="{388324FE-2510-467E-A8A7-753082678332}" presName="txTwo" presStyleLbl="node2" presStyleIdx="3" presStyleCnt="5">
        <dgm:presLayoutVars>
          <dgm:chPref val="3"/>
        </dgm:presLayoutVars>
      </dgm:prSet>
      <dgm:spPr/>
      <dgm:t>
        <a:bodyPr/>
        <a:lstStyle/>
        <a:p>
          <a:endParaRPr lang="en-US"/>
        </a:p>
      </dgm:t>
    </dgm:pt>
    <dgm:pt modelId="{EB1C7F7F-AA00-4579-9AE0-EAD7B8BEF558}" type="pres">
      <dgm:prSet presAssocID="{388324FE-2510-467E-A8A7-753082678332}" presName="horzTwo" presStyleCnt="0"/>
      <dgm:spPr/>
    </dgm:pt>
    <dgm:pt modelId="{EE7B8410-3089-4CD0-98E8-58234644CB91}" type="pres">
      <dgm:prSet presAssocID="{DE5FB07D-1023-44ED-A080-9B13043B6BE0}" presName="sibSpaceTwo" presStyleCnt="0"/>
      <dgm:spPr/>
    </dgm:pt>
    <dgm:pt modelId="{72D4F59D-EE2B-4FAF-92F9-82003E90E26D}" type="pres">
      <dgm:prSet presAssocID="{D08E3AB4-9A4D-4C59-928A-C33398EEF1E2}" presName="vertTwo" presStyleCnt="0"/>
      <dgm:spPr/>
    </dgm:pt>
    <dgm:pt modelId="{3517FAE6-05DB-4179-9472-FAD80D2A0A3A}" type="pres">
      <dgm:prSet presAssocID="{D08E3AB4-9A4D-4C59-928A-C33398EEF1E2}" presName="txTwo" presStyleLbl="node2" presStyleIdx="4" presStyleCnt="5">
        <dgm:presLayoutVars>
          <dgm:chPref val="3"/>
        </dgm:presLayoutVars>
      </dgm:prSet>
      <dgm:spPr/>
      <dgm:t>
        <a:bodyPr/>
        <a:lstStyle/>
        <a:p>
          <a:endParaRPr lang="en-US"/>
        </a:p>
      </dgm:t>
    </dgm:pt>
    <dgm:pt modelId="{15C5596E-838F-497C-99BB-E936DF6E0EE2}" type="pres">
      <dgm:prSet presAssocID="{D08E3AB4-9A4D-4C59-928A-C33398EEF1E2}" presName="horzTwo" presStyleCnt="0"/>
      <dgm:spPr/>
    </dgm:pt>
  </dgm:ptLst>
  <dgm:cxnLst>
    <dgm:cxn modelId="{91E4AAFF-7D4C-4578-8AFE-C453680F96E7}" srcId="{8C345091-D48B-44B1-AF0A-B5CB4E31D1AB}" destId="{E9C5D2F3-CB15-4166-A334-97F1B477C0A9}" srcOrd="0" destOrd="0" parTransId="{2C1D70DD-C21E-40F5-95F0-0CDA1E6665FD}" sibTransId="{CC2BB98F-3019-40EF-AD70-87947D1867BB}"/>
    <dgm:cxn modelId="{A6C4EF2E-BFC7-4635-A4C6-269F2D4560AE}" srcId="{FEE3B273-35F2-4283-BCF0-EA9C5C988188}" destId="{8C345091-D48B-44B1-AF0A-B5CB4E31D1AB}" srcOrd="0" destOrd="0" parTransId="{A3FD9E08-05D7-4888-ABBB-9B013C193AE1}" sibTransId="{4187221A-89D4-4F0D-BE2A-3847FAF8A461}"/>
    <dgm:cxn modelId="{A5DB936B-9C6A-4FD9-AAD3-1D9BB30F9F42}" srcId="{8C345091-D48B-44B1-AF0A-B5CB4E31D1AB}" destId="{388324FE-2510-467E-A8A7-753082678332}" srcOrd="3" destOrd="0" parTransId="{25FC8D1C-86BE-4E29-9517-2BC050037E6C}" sibTransId="{DE5FB07D-1023-44ED-A080-9B13043B6BE0}"/>
    <dgm:cxn modelId="{A06AABE2-5247-45C3-BA86-10B1FF04C6F9}" type="presOf" srcId="{8C345091-D48B-44B1-AF0A-B5CB4E31D1AB}" destId="{A1604C14-D934-48A1-BFD5-F8173CD3CCCE}" srcOrd="0" destOrd="0" presId="urn:microsoft.com/office/officeart/2005/8/layout/hierarchy4"/>
    <dgm:cxn modelId="{867AC587-B080-4D14-B6DB-F481CF895041}" srcId="{8C345091-D48B-44B1-AF0A-B5CB4E31D1AB}" destId="{D08E3AB4-9A4D-4C59-928A-C33398EEF1E2}" srcOrd="4" destOrd="0" parTransId="{302105D5-BDEC-4E5C-9729-4DEBC069DD27}" sibTransId="{64D423DF-E45D-41BC-A189-899A0773FB24}"/>
    <dgm:cxn modelId="{40D8856D-D7CD-4174-B457-CA2563B5DD64}" type="presOf" srcId="{FEE3B273-35F2-4283-BCF0-EA9C5C988188}" destId="{1EA5F7CB-B67B-4E26-8729-4189C7D952B8}" srcOrd="0" destOrd="0" presId="urn:microsoft.com/office/officeart/2005/8/layout/hierarchy4"/>
    <dgm:cxn modelId="{F99FC0AC-359F-41BF-B8FF-016536AC1F3F}" type="presOf" srcId="{D08E3AB4-9A4D-4C59-928A-C33398EEF1E2}" destId="{3517FAE6-05DB-4179-9472-FAD80D2A0A3A}" srcOrd="0" destOrd="0" presId="urn:microsoft.com/office/officeart/2005/8/layout/hierarchy4"/>
    <dgm:cxn modelId="{0D5463A6-0A79-47F9-ADC7-7DC9593806CD}" type="presOf" srcId="{388324FE-2510-467E-A8A7-753082678332}" destId="{6FE7D33E-C067-4C0C-8A3E-5898447A35A1}" srcOrd="0" destOrd="0" presId="urn:microsoft.com/office/officeart/2005/8/layout/hierarchy4"/>
    <dgm:cxn modelId="{8FFB807D-339F-4EDE-B446-CE8099FA36F3}" type="presOf" srcId="{1FABAFCA-1907-4ACD-B81B-492EB8F93D8A}" destId="{E2F2C5D3-6CC7-4F75-8C82-94B112B3E724}" srcOrd="0" destOrd="0" presId="urn:microsoft.com/office/officeart/2005/8/layout/hierarchy4"/>
    <dgm:cxn modelId="{A419241B-13AE-4F5F-AC39-986725EFA0B0}" srcId="{8C345091-D48B-44B1-AF0A-B5CB4E31D1AB}" destId="{1FABAFCA-1907-4ACD-B81B-492EB8F93D8A}" srcOrd="1" destOrd="0" parTransId="{AB28A5FC-96C3-437B-8159-002B7684D3D1}" sibTransId="{CABC7A14-BA5D-48F8-9209-2CDC2E96A686}"/>
    <dgm:cxn modelId="{CE3BBC93-9CA4-4CFD-A5D6-F691CED55127}" srcId="{8C345091-D48B-44B1-AF0A-B5CB4E31D1AB}" destId="{B2C95CE5-5F51-43BA-80F5-BDD9B03A527E}" srcOrd="2" destOrd="0" parTransId="{F1FF966B-8D9B-4031-9816-A16AFF28B7C6}" sibTransId="{ED5211F5-13A1-4981-8632-9E29B8D1AD90}"/>
    <dgm:cxn modelId="{3AE8C810-C05D-4A25-8D59-8377AE2DB98B}" type="presOf" srcId="{E9C5D2F3-CB15-4166-A334-97F1B477C0A9}" destId="{F4CD8904-1B23-4F68-AD65-5F73B57E9F96}" srcOrd="0" destOrd="0" presId="urn:microsoft.com/office/officeart/2005/8/layout/hierarchy4"/>
    <dgm:cxn modelId="{0CC36017-CA24-4DBA-9B6A-31410E271BCB}" type="presOf" srcId="{B2C95CE5-5F51-43BA-80F5-BDD9B03A527E}" destId="{6D4AD801-5FD7-4055-A4E1-FC336611FAF7}" srcOrd="0" destOrd="0" presId="urn:microsoft.com/office/officeart/2005/8/layout/hierarchy4"/>
    <dgm:cxn modelId="{FD60436B-FEDC-4079-8F13-1D6286007430}" type="presParOf" srcId="{1EA5F7CB-B67B-4E26-8729-4189C7D952B8}" destId="{DD795C5F-7DF8-431D-B418-729EF0D50C1E}" srcOrd="0" destOrd="0" presId="urn:microsoft.com/office/officeart/2005/8/layout/hierarchy4"/>
    <dgm:cxn modelId="{EE4F21F5-799B-4749-A652-C117589DF2C3}" type="presParOf" srcId="{DD795C5F-7DF8-431D-B418-729EF0D50C1E}" destId="{A1604C14-D934-48A1-BFD5-F8173CD3CCCE}" srcOrd="0" destOrd="0" presId="urn:microsoft.com/office/officeart/2005/8/layout/hierarchy4"/>
    <dgm:cxn modelId="{064595C9-2D44-4CBF-9922-B10EAF40C630}" type="presParOf" srcId="{DD795C5F-7DF8-431D-B418-729EF0D50C1E}" destId="{1461080F-9E4C-4556-A906-E345D9B08DF3}" srcOrd="1" destOrd="0" presId="urn:microsoft.com/office/officeart/2005/8/layout/hierarchy4"/>
    <dgm:cxn modelId="{69D99EF1-D35E-4B31-9FCB-7B3D1FFD0F39}" type="presParOf" srcId="{DD795C5F-7DF8-431D-B418-729EF0D50C1E}" destId="{5A5C203F-7528-4E87-98B4-66C9182E4BEC}" srcOrd="2" destOrd="0" presId="urn:microsoft.com/office/officeart/2005/8/layout/hierarchy4"/>
    <dgm:cxn modelId="{9F8C8156-4699-40AB-A17D-FC84CA83C432}" type="presParOf" srcId="{5A5C203F-7528-4E87-98B4-66C9182E4BEC}" destId="{EF22DAC3-6862-4C14-B55C-C5D3171E75ED}" srcOrd="0" destOrd="0" presId="urn:microsoft.com/office/officeart/2005/8/layout/hierarchy4"/>
    <dgm:cxn modelId="{5DF37E19-2349-4675-9D98-C320D0CFE091}" type="presParOf" srcId="{EF22DAC3-6862-4C14-B55C-C5D3171E75ED}" destId="{F4CD8904-1B23-4F68-AD65-5F73B57E9F96}" srcOrd="0" destOrd="0" presId="urn:microsoft.com/office/officeart/2005/8/layout/hierarchy4"/>
    <dgm:cxn modelId="{C3FCA23E-97A4-4918-89B1-0214F68F1E0A}" type="presParOf" srcId="{EF22DAC3-6862-4C14-B55C-C5D3171E75ED}" destId="{5F64EA34-CB1C-47C2-855B-F2F521FC3269}" srcOrd="1" destOrd="0" presId="urn:microsoft.com/office/officeart/2005/8/layout/hierarchy4"/>
    <dgm:cxn modelId="{0B8FD03D-5CA7-44D2-8B4F-6967891D2593}" type="presParOf" srcId="{5A5C203F-7528-4E87-98B4-66C9182E4BEC}" destId="{B4C9D10C-CB5B-4DA0-8A54-FEBA4AE89FA4}" srcOrd="1" destOrd="0" presId="urn:microsoft.com/office/officeart/2005/8/layout/hierarchy4"/>
    <dgm:cxn modelId="{D5D2C35B-5269-4663-9488-89FF33A87049}" type="presParOf" srcId="{5A5C203F-7528-4E87-98B4-66C9182E4BEC}" destId="{307CE550-348D-4495-8B5F-CB04EF88FB53}" srcOrd="2" destOrd="0" presId="urn:microsoft.com/office/officeart/2005/8/layout/hierarchy4"/>
    <dgm:cxn modelId="{29788D6E-11E2-44DA-8988-C6BCD5900A11}" type="presParOf" srcId="{307CE550-348D-4495-8B5F-CB04EF88FB53}" destId="{E2F2C5D3-6CC7-4F75-8C82-94B112B3E724}" srcOrd="0" destOrd="0" presId="urn:microsoft.com/office/officeart/2005/8/layout/hierarchy4"/>
    <dgm:cxn modelId="{0D470F7C-AF02-499A-ADD9-1A2A24F3361D}" type="presParOf" srcId="{307CE550-348D-4495-8B5F-CB04EF88FB53}" destId="{C49C0D59-B9EA-49DF-95FF-55CE5D8A5A34}" srcOrd="1" destOrd="0" presId="urn:microsoft.com/office/officeart/2005/8/layout/hierarchy4"/>
    <dgm:cxn modelId="{803CD935-1343-40B9-8410-D37916374111}" type="presParOf" srcId="{5A5C203F-7528-4E87-98B4-66C9182E4BEC}" destId="{106977BB-5517-4F3D-9E72-83CF9F107F08}" srcOrd="3" destOrd="0" presId="urn:microsoft.com/office/officeart/2005/8/layout/hierarchy4"/>
    <dgm:cxn modelId="{77D77565-43F5-41EA-A5B9-09C2CE328800}" type="presParOf" srcId="{5A5C203F-7528-4E87-98B4-66C9182E4BEC}" destId="{1CC9706D-8261-4E09-90E8-7D72FA17B3AC}" srcOrd="4" destOrd="0" presId="urn:microsoft.com/office/officeart/2005/8/layout/hierarchy4"/>
    <dgm:cxn modelId="{25890C91-ADD7-44F3-AAF9-B8C0F25E45F7}" type="presParOf" srcId="{1CC9706D-8261-4E09-90E8-7D72FA17B3AC}" destId="{6D4AD801-5FD7-4055-A4E1-FC336611FAF7}" srcOrd="0" destOrd="0" presId="urn:microsoft.com/office/officeart/2005/8/layout/hierarchy4"/>
    <dgm:cxn modelId="{6114C623-DB03-4E05-94AB-28AFCDFB7E8C}" type="presParOf" srcId="{1CC9706D-8261-4E09-90E8-7D72FA17B3AC}" destId="{FEC5413E-AC3D-45CF-9620-29C117092003}" srcOrd="1" destOrd="0" presId="urn:microsoft.com/office/officeart/2005/8/layout/hierarchy4"/>
    <dgm:cxn modelId="{DC514739-35FB-4C95-9BD5-0423DFECC8C9}" type="presParOf" srcId="{5A5C203F-7528-4E87-98B4-66C9182E4BEC}" destId="{75C22F97-7AFB-438D-A9B1-D0850BD140EF}" srcOrd="5" destOrd="0" presId="urn:microsoft.com/office/officeart/2005/8/layout/hierarchy4"/>
    <dgm:cxn modelId="{AC821A1A-B184-4F7F-9F18-E4BAEC25385C}" type="presParOf" srcId="{5A5C203F-7528-4E87-98B4-66C9182E4BEC}" destId="{5824C93F-AB66-4A10-ADCB-E322B96CFC82}" srcOrd="6" destOrd="0" presId="urn:microsoft.com/office/officeart/2005/8/layout/hierarchy4"/>
    <dgm:cxn modelId="{6C7BBA4F-13AA-4334-8469-385C626B177C}" type="presParOf" srcId="{5824C93F-AB66-4A10-ADCB-E322B96CFC82}" destId="{6FE7D33E-C067-4C0C-8A3E-5898447A35A1}" srcOrd="0" destOrd="0" presId="urn:microsoft.com/office/officeart/2005/8/layout/hierarchy4"/>
    <dgm:cxn modelId="{CA8A30C3-9A48-426B-A1EB-5EBCFDCDE269}" type="presParOf" srcId="{5824C93F-AB66-4A10-ADCB-E322B96CFC82}" destId="{EB1C7F7F-AA00-4579-9AE0-EAD7B8BEF558}" srcOrd="1" destOrd="0" presId="urn:microsoft.com/office/officeart/2005/8/layout/hierarchy4"/>
    <dgm:cxn modelId="{36738E8B-51A0-4F39-917F-C309009F56F6}" type="presParOf" srcId="{5A5C203F-7528-4E87-98B4-66C9182E4BEC}" destId="{EE7B8410-3089-4CD0-98E8-58234644CB91}" srcOrd="7" destOrd="0" presId="urn:microsoft.com/office/officeart/2005/8/layout/hierarchy4"/>
    <dgm:cxn modelId="{F356CD7F-ED44-4735-8941-A82E6617B4B0}" type="presParOf" srcId="{5A5C203F-7528-4E87-98B4-66C9182E4BEC}" destId="{72D4F59D-EE2B-4FAF-92F9-82003E90E26D}" srcOrd="8" destOrd="0" presId="urn:microsoft.com/office/officeart/2005/8/layout/hierarchy4"/>
    <dgm:cxn modelId="{89265426-3366-4058-81F6-EFC868549DC4}" type="presParOf" srcId="{72D4F59D-EE2B-4FAF-92F9-82003E90E26D}" destId="{3517FAE6-05DB-4179-9472-FAD80D2A0A3A}" srcOrd="0" destOrd="0" presId="urn:microsoft.com/office/officeart/2005/8/layout/hierarchy4"/>
    <dgm:cxn modelId="{AC76DB8C-B8B8-41AC-B7D4-2B3D18A94038}" type="presParOf" srcId="{72D4F59D-EE2B-4FAF-92F9-82003E90E26D}" destId="{15C5596E-838F-497C-99BB-E936DF6E0EE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E05D70-30CB-4911-8640-B1CE87A493E4}" type="doc">
      <dgm:prSet loTypeId="urn:microsoft.com/office/officeart/2008/layout/VerticalCircleList" loCatId="list" qsTypeId="urn:microsoft.com/office/officeart/2005/8/quickstyle/simple1" qsCatId="simple" csTypeId="urn:microsoft.com/office/officeart/2005/8/colors/colorful1" csCatId="colorful" phldr="1"/>
      <dgm:spPr/>
      <dgm:t>
        <a:bodyPr/>
        <a:lstStyle/>
        <a:p>
          <a:endParaRPr lang="en-US"/>
        </a:p>
      </dgm:t>
    </dgm:pt>
    <dgm:pt modelId="{19B32727-8F6B-4199-B4E0-7562289E34A5}">
      <dgm:prSet phldrT="[Text]"/>
      <dgm:spPr/>
      <dgm:t>
        <a:bodyPr/>
        <a:lstStyle/>
        <a:p>
          <a:r>
            <a:rPr lang="en-US" dirty="0" smtClean="0">
              <a:solidFill>
                <a:schemeClr val="bg2"/>
              </a:solidFill>
              <a:latin typeface="Chivo Light" panose="020B0604020202020204" charset="0"/>
            </a:rPr>
            <a:t>What is Tofu?</a:t>
          </a:r>
          <a:endParaRPr lang="en-US" dirty="0">
            <a:solidFill>
              <a:schemeClr val="bg2"/>
            </a:solidFill>
            <a:latin typeface="Chivo Light" panose="020B0604020202020204" charset="0"/>
          </a:endParaRPr>
        </a:p>
      </dgm:t>
    </dgm:pt>
    <dgm:pt modelId="{59381F44-2CF6-4B07-92F0-8E91B605B5AA}" type="parTrans" cxnId="{0C3D3B29-E3A0-4A94-B992-DFED742FF231}">
      <dgm:prSet/>
      <dgm:spPr/>
      <dgm:t>
        <a:bodyPr/>
        <a:lstStyle/>
        <a:p>
          <a:endParaRPr lang="en-US"/>
        </a:p>
      </dgm:t>
    </dgm:pt>
    <dgm:pt modelId="{6171156B-4DA9-408F-B1B1-1C1AC0490B3E}" type="sibTrans" cxnId="{0C3D3B29-E3A0-4A94-B992-DFED742FF231}">
      <dgm:prSet/>
      <dgm:spPr/>
      <dgm:t>
        <a:bodyPr/>
        <a:lstStyle/>
        <a:p>
          <a:endParaRPr lang="en-US"/>
        </a:p>
      </dgm:t>
    </dgm:pt>
    <dgm:pt modelId="{0E2154C5-6FC5-462B-939B-1B86F635BE09}">
      <dgm:prSet/>
      <dgm:spPr/>
      <dgm:t>
        <a:bodyPr/>
        <a:lstStyle/>
        <a:p>
          <a:r>
            <a:rPr lang="en-US" dirty="0" smtClean="0">
              <a:solidFill>
                <a:schemeClr val="bg2"/>
              </a:solidFill>
              <a:latin typeface="Chivo Light" panose="020B0604020202020204" charset="0"/>
            </a:rPr>
            <a:t>Credit as a M/MA for child &amp; adult meals</a:t>
          </a:r>
        </a:p>
      </dgm:t>
    </dgm:pt>
    <dgm:pt modelId="{E141283D-0BB0-46B1-AEBD-1FAF571197C3}" type="parTrans" cxnId="{0ED0C3F8-44EC-45CA-A64D-69F59568DF05}">
      <dgm:prSet/>
      <dgm:spPr/>
      <dgm:t>
        <a:bodyPr/>
        <a:lstStyle/>
        <a:p>
          <a:endParaRPr lang="en-US"/>
        </a:p>
      </dgm:t>
    </dgm:pt>
    <dgm:pt modelId="{E03BAEB1-80E1-42FA-9698-376B10303CF2}" type="sibTrans" cxnId="{0ED0C3F8-44EC-45CA-A64D-69F59568DF05}">
      <dgm:prSet/>
      <dgm:spPr/>
      <dgm:t>
        <a:bodyPr/>
        <a:lstStyle/>
        <a:p>
          <a:endParaRPr lang="en-US"/>
        </a:p>
      </dgm:t>
    </dgm:pt>
    <dgm:pt modelId="{2273D6F7-AF1B-4EDF-8987-6E502066B1B9}">
      <dgm:prSet/>
      <dgm:spPr/>
      <dgm:t>
        <a:bodyPr/>
        <a:lstStyle/>
        <a:p>
          <a:r>
            <a:rPr lang="en-US" dirty="0" smtClean="0">
              <a:solidFill>
                <a:schemeClr val="bg2"/>
              </a:solidFill>
              <a:latin typeface="Chivo Light" panose="020B0604020202020204" charset="0"/>
            </a:rPr>
            <a:t>Does not credit toward reimbursable meals for infants</a:t>
          </a:r>
          <a:endParaRPr lang="en-US" dirty="0">
            <a:solidFill>
              <a:schemeClr val="bg2"/>
            </a:solidFill>
            <a:latin typeface="Chivo Light" panose="020B0604020202020204" charset="0"/>
          </a:endParaRPr>
        </a:p>
      </dgm:t>
    </dgm:pt>
    <dgm:pt modelId="{CA2E6789-6038-416C-B677-41C18939C35E}" type="parTrans" cxnId="{63122EE8-6B3A-4251-BD17-E286FA19B146}">
      <dgm:prSet/>
      <dgm:spPr/>
      <dgm:t>
        <a:bodyPr/>
        <a:lstStyle/>
        <a:p>
          <a:endParaRPr lang="en-US"/>
        </a:p>
      </dgm:t>
    </dgm:pt>
    <dgm:pt modelId="{9361EB6A-06FD-43E3-A6D2-A43088CB2F0F}" type="sibTrans" cxnId="{63122EE8-6B3A-4251-BD17-E286FA19B146}">
      <dgm:prSet/>
      <dgm:spPr/>
      <dgm:t>
        <a:bodyPr/>
        <a:lstStyle/>
        <a:p>
          <a:endParaRPr lang="en-US"/>
        </a:p>
      </dgm:t>
    </dgm:pt>
    <dgm:pt modelId="{82F51EF8-A9A6-41D7-9FBC-F9E99AA4D748}" type="pres">
      <dgm:prSet presAssocID="{ACE05D70-30CB-4911-8640-B1CE87A493E4}" presName="Name0" presStyleCnt="0">
        <dgm:presLayoutVars>
          <dgm:dir/>
        </dgm:presLayoutVars>
      </dgm:prSet>
      <dgm:spPr/>
      <dgm:t>
        <a:bodyPr/>
        <a:lstStyle/>
        <a:p>
          <a:endParaRPr lang="en-US"/>
        </a:p>
      </dgm:t>
    </dgm:pt>
    <dgm:pt modelId="{B0DAD1C8-B23F-4F30-AB5A-B30E7E2AD5C5}" type="pres">
      <dgm:prSet presAssocID="{19B32727-8F6B-4199-B4E0-7562289E34A5}" presName="noChildren" presStyleCnt="0"/>
      <dgm:spPr/>
    </dgm:pt>
    <dgm:pt modelId="{102D6112-DC71-4658-9ADD-5003FDE50A3D}" type="pres">
      <dgm:prSet presAssocID="{19B32727-8F6B-4199-B4E0-7562289E34A5}" presName="gap" presStyleCnt="0"/>
      <dgm:spPr/>
    </dgm:pt>
    <dgm:pt modelId="{051578B8-E7B0-44A2-B2FF-0D4D8050C9C8}" type="pres">
      <dgm:prSet presAssocID="{19B32727-8F6B-4199-B4E0-7562289E34A5}" presName="medCircle2" presStyleLbl="vennNode1" presStyleIdx="0" presStyleCnt="3"/>
      <dgm:spPr/>
    </dgm:pt>
    <dgm:pt modelId="{C04F841A-5911-42D1-8CD8-C2ADD65BF676}" type="pres">
      <dgm:prSet presAssocID="{19B32727-8F6B-4199-B4E0-7562289E34A5}" presName="txLvlOnly1" presStyleLbl="revTx" presStyleIdx="0" presStyleCnt="3"/>
      <dgm:spPr/>
      <dgm:t>
        <a:bodyPr/>
        <a:lstStyle/>
        <a:p>
          <a:endParaRPr lang="en-US"/>
        </a:p>
      </dgm:t>
    </dgm:pt>
    <dgm:pt modelId="{4F7A8762-5136-4AF4-9703-A142ABD7448E}" type="pres">
      <dgm:prSet presAssocID="{0E2154C5-6FC5-462B-939B-1B86F635BE09}" presName="noChildren" presStyleCnt="0"/>
      <dgm:spPr/>
    </dgm:pt>
    <dgm:pt modelId="{02111E32-2788-49B1-8F18-034335044684}" type="pres">
      <dgm:prSet presAssocID="{0E2154C5-6FC5-462B-939B-1B86F635BE09}" presName="gap" presStyleCnt="0"/>
      <dgm:spPr/>
    </dgm:pt>
    <dgm:pt modelId="{DC5A08A8-37A1-4E29-A640-029396C187E5}" type="pres">
      <dgm:prSet presAssocID="{0E2154C5-6FC5-462B-939B-1B86F635BE09}" presName="medCircle2" presStyleLbl="vennNode1" presStyleIdx="1" presStyleCnt="3"/>
      <dgm:spPr/>
    </dgm:pt>
    <dgm:pt modelId="{9B8FE94F-9792-4B0A-9F09-0B25B3AB7695}" type="pres">
      <dgm:prSet presAssocID="{0E2154C5-6FC5-462B-939B-1B86F635BE09}" presName="txLvlOnly1" presStyleLbl="revTx" presStyleIdx="1" presStyleCnt="3"/>
      <dgm:spPr/>
      <dgm:t>
        <a:bodyPr/>
        <a:lstStyle/>
        <a:p>
          <a:endParaRPr lang="en-US"/>
        </a:p>
      </dgm:t>
    </dgm:pt>
    <dgm:pt modelId="{375FD4C7-93BF-46D5-84EF-8771D3D5F606}" type="pres">
      <dgm:prSet presAssocID="{2273D6F7-AF1B-4EDF-8987-6E502066B1B9}" presName="noChildren" presStyleCnt="0"/>
      <dgm:spPr/>
    </dgm:pt>
    <dgm:pt modelId="{BC6AAB96-99FC-40DC-8026-A259F7014055}" type="pres">
      <dgm:prSet presAssocID="{2273D6F7-AF1B-4EDF-8987-6E502066B1B9}" presName="gap" presStyleCnt="0"/>
      <dgm:spPr/>
    </dgm:pt>
    <dgm:pt modelId="{79506368-EBAB-4408-9710-F2FF1ECE36CC}" type="pres">
      <dgm:prSet presAssocID="{2273D6F7-AF1B-4EDF-8987-6E502066B1B9}" presName="medCircle2" presStyleLbl="vennNode1" presStyleIdx="2" presStyleCnt="3"/>
      <dgm:spPr/>
    </dgm:pt>
    <dgm:pt modelId="{7AF2ED9E-38B1-4D84-A450-38FE9834742D}" type="pres">
      <dgm:prSet presAssocID="{2273D6F7-AF1B-4EDF-8987-6E502066B1B9}" presName="txLvlOnly1" presStyleLbl="revTx" presStyleIdx="2" presStyleCnt="3"/>
      <dgm:spPr/>
      <dgm:t>
        <a:bodyPr/>
        <a:lstStyle/>
        <a:p>
          <a:endParaRPr lang="en-US"/>
        </a:p>
      </dgm:t>
    </dgm:pt>
  </dgm:ptLst>
  <dgm:cxnLst>
    <dgm:cxn modelId="{73D0A8FF-F0A7-4DEF-B9B9-04B2CE1EEDCB}" type="presOf" srcId="{2273D6F7-AF1B-4EDF-8987-6E502066B1B9}" destId="{7AF2ED9E-38B1-4D84-A450-38FE9834742D}" srcOrd="0" destOrd="0" presId="urn:microsoft.com/office/officeart/2008/layout/VerticalCircleList"/>
    <dgm:cxn modelId="{68EB0F3A-7E03-4B26-93B7-09ACCC7E96A8}" type="presOf" srcId="{0E2154C5-6FC5-462B-939B-1B86F635BE09}" destId="{9B8FE94F-9792-4B0A-9F09-0B25B3AB7695}" srcOrd="0" destOrd="0" presId="urn:microsoft.com/office/officeart/2008/layout/VerticalCircleList"/>
    <dgm:cxn modelId="{0ED0C3F8-44EC-45CA-A64D-69F59568DF05}" srcId="{ACE05D70-30CB-4911-8640-B1CE87A493E4}" destId="{0E2154C5-6FC5-462B-939B-1B86F635BE09}" srcOrd="1" destOrd="0" parTransId="{E141283D-0BB0-46B1-AEBD-1FAF571197C3}" sibTransId="{E03BAEB1-80E1-42FA-9698-376B10303CF2}"/>
    <dgm:cxn modelId="{63122EE8-6B3A-4251-BD17-E286FA19B146}" srcId="{ACE05D70-30CB-4911-8640-B1CE87A493E4}" destId="{2273D6F7-AF1B-4EDF-8987-6E502066B1B9}" srcOrd="2" destOrd="0" parTransId="{CA2E6789-6038-416C-B677-41C18939C35E}" sibTransId="{9361EB6A-06FD-43E3-A6D2-A43088CB2F0F}"/>
    <dgm:cxn modelId="{AE07443F-1980-4387-910F-B3817D60E5F4}" type="presOf" srcId="{19B32727-8F6B-4199-B4E0-7562289E34A5}" destId="{C04F841A-5911-42D1-8CD8-C2ADD65BF676}" srcOrd="0" destOrd="0" presId="urn:microsoft.com/office/officeart/2008/layout/VerticalCircleList"/>
    <dgm:cxn modelId="{0C3D3B29-E3A0-4A94-B992-DFED742FF231}" srcId="{ACE05D70-30CB-4911-8640-B1CE87A493E4}" destId="{19B32727-8F6B-4199-B4E0-7562289E34A5}" srcOrd="0" destOrd="0" parTransId="{59381F44-2CF6-4B07-92F0-8E91B605B5AA}" sibTransId="{6171156B-4DA9-408F-B1B1-1C1AC0490B3E}"/>
    <dgm:cxn modelId="{6360C96E-4974-4281-A8F3-0AB55AB66BC8}" type="presOf" srcId="{ACE05D70-30CB-4911-8640-B1CE87A493E4}" destId="{82F51EF8-A9A6-41D7-9FBC-F9E99AA4D748}" srcOrd="0" destOrd="0" presId="urn:microsoft.com/office/officeart/2008/layout/VerticalCircleList"/>
    <dgm:cxn modelId="{E084D5D9-7E88-4DC7-B58E-DDB1E7435C43}" type="presParOf" srcId="{82F51EF8-A9A6-41D7-9FBC-F9E99AA4D748}" destId="{B0DAD1C8-B23F-4F30-AB5A-B30E7E2AD5C5}" srcOrd="0" destOrd="0" presId="urn:microsoft.com/office/officeart/2008/layout/VerticalCircleList"/>
    <dgm:cxn modelId="{8B6C33FE-D2EF-4B5C-B919-E7EAAFDB78C0}" type="presParOf" srcId="{B0DAD1C8-B23F-4F30-AB5A-B30E7E2AD5C5}" destId="{102D6112-DC71-4658-9ADD-5003FDE50A3D}" srcOrd="0" destOrd="0" presId="urn:microsoft.com/office/officeart/2008/layout/VerticalCircleList"/>
    <dgm:cxn modelId="{735FC211-39F6-4599-A4AF-99940237634C}" type="presParOf" srcId="{B0DAD1C8-B23F-4F30-AB5A-B30E7E2AD5C5}" destId="{051578B8-E7B0-44A2-B2FF-0D4D8050C9C8}" srcOrd="1" destOrd="0" presId="urn:microsoft.com/office/officeart/2008/layout/VerticalCircleList"/>
    <dgm:cxn modelId="{52ECEE21-DA53-4CFB-8437-6182F98E4468}" type="presParOf" srcId="{B0DAD1C8-B23F-4F30-AB5A-B30E7E2AD5C5}" destId="{C04F841A-5911-42D1-8CD8-C2ADD65BF676}" srcOrd="2" destOrd="0" presId="urn:microsoft.com/office/officeart/2008/layout/VerticalCircleList"/>
    <dgm:cxn modelId="{FA5F82E6-97B5-471F-8139-BA214F93DFC3}" type="presParOf" srcId="{82F51EF8-A9A6-41D7-9FBC-F9E99AA4D748}" destId="{4F7A8762-5136-4AF4-9703-A142ABD7448E}" srcOrd="1" destOrd="0" presId="urn:microsoft.com/office/officeart/2008/layout/VerticalCircleList"/>
    <dgm:cxn modelId="{693F1DDA-507D-424A-A8F2-ED65B2CD5CA5}" type="presParOf" srcId="{4F7A8762-5136-4AF4-9703-A142ABD7448E}" destId="{02111E32-2788-49B1-8F18-034335044684}" srcOrd="0" destOrd="0" presId="urn:microsoft.com/office/officeart/2008/layout/VerticalCircleList"/>
    <dgm:cxn modelId="{05AB0FB1-8FE9-4697-A5D6-03F268216092}" type="presParOf" srcId="{4F7A8762-5136-4AF4-9703-A142ABD7448E}" destId="{DC5A08A8-37A1-4E29-A640-029396C187E5}" srcOrd="1" destOrd="0" presId="urn:microsoft.com/office/officeart/2008/layout/VerticalCircleList"/>
    <dgm:cxn modelId="{2926374C-C3F7-4F44-83CB-27C8B77CC5FF}" type="presParOf" srcId="{4F7A8762-5136-4AF4-9703-A142ABD7448E}" destId="{9B8FE94F-9792-4B0A-9F09-0B25B3AB7695}" srcOrd="2" destOrd="0" presId="urn:microsoft.com/office/officeart/2008/layout/VerticalCircleList"/>
    <dgm:cxn modelId="{6FA0979F-4BD9-4A86-96A8-5E9DD81AC38D}" type="presParOf" srcId="{82F51EF8-A9A6-41D7-9FBC-F9E99AA4D748}" destId="{375FD4C7-93BF-46D5-84EF-8771D3D5F606}" srcOrd="2" destOrd="0" presId="urn:microsoft.com/office/officeart/2008/layout/VerticalCircleList"/>
    <dgm:cxn modelId="{DBCE691F-FD69-4A2D-8EF3-418B67F7217E}" type="presParOf" srcId="{375FD4C7-93BF-46D5-84EF-8771D3D5F606}" destId="{BC6AAB96-99FC-40DC-8026-A259F7014055}" srcOrd="0" destOrd="0" presId="urn:microsoft.com/office/officeart/2008/layout/VerticalCircleList"/>
    <dgm:cxn modelId="{3E5F3997-76FA-4098-94DE-6A602BA719BE}" type="presParOf" srcId="{375FD4C7-93BF-46D5-84EF-8771D3D5F606}" destId="{79506368-EBAB-4408-9710-F2FF1ECE36CC}" srcOrd="1" destOrd="0" presId="urn:microsoft.com/office/officeart/2008/layout/VerticalCircleList"/>
    <dgm:cxn modelId="{A7EB7AF9-45B7-4FDE-8CC0-87B46A71B4AA}" type="presParOf" srcId="{375FD4C7-93BF-46D5-84EF-8771D3D5F606}" destId="{7AF2ED9E-38B1-4D84-A450-38FE9834742D}" srcOrd="2" destOrd="0" presId="urn:microsoft.com/office/officeart/2008/layout/Vertical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57F60695-5E03-43DC-92C0-5E2145E9F725}" type="doc">
      <dgm:prSet loTypeId="urn:microsoft.com/office/officeart/2005/8/layout/hierarchy4" loCatId="list" qsTypeId="urn:microsoft.com/office/officeart/2005/8/quickstyle/simple1" qsCatId="simple" csTypeId="urn:microsoft.com/office/officeart/2005/8/colors/colorful5" csCatId="colorful" phldr="1"/>
      <dgm:spPr/>
      <dgm:t>
        <a:bodyPr/>
        <a:lstStyle/>
        <a:p>
          <a:endParaRPr lang="en-US"/>
        </a:p>
      </dgm:t>
    </dgm:pt>
    <dgm:pt modelId="{DABFB9D4-81A1-48EF-849A-14C2C80D341D}">
      <dgm:prSet phldrT="[Text]" custT="1"/>
      <dgm:spPr>
        <a:solidFill>
          <a:schemeClr val="bg1"/>
        </a:solidFill>
        <a:ln>
          <a:solidFill>
            <a:schemeClr val="accent4">
              <a:lumMod val="75000"/>
            </a:schemeClr>
          </a:solidFill>
        </a:ln>
      </dgm:spPr>
      <dgm:t>
        <a:bodyPr/>
        <a:lstStyle/>
        <a:p>
          <a:r>
            <a:rPr lang="en-US" sz="1800" dirty="0" smtClean="0">
              <a:solidFill>
                <a:schemeClr val="accent4">
                  <a:lumMod val="75000"/>
                </a:schemeClr>
              </a:solidFill>
              <a:latin typeface="Chivo Light" panose="020B0604020202020204" charset="0"/>
            </a:rPr>
            <a:t>Participants must take at least three food components </a:t>
          </a:r>
          <a:endParaRPr lang="en-US" sz="1800" dirty="0">
            <a:solidFill>
              <a:schemeClr val="accent4">
                <a:lumMod val="75000"/>
              </a:schemeClr>
            </a:solidFill>
            <a:latin typeface="Chivo Light" panose="020B0604020202020204" charset="0"/>
          </a:endParaRPr>
        </a:p>
      </dgm:t>
    </dgm:pt>
    <dgm:pt modelId="{1C7EFB16-45E1-4090-9E60-8A85D4794337}" type="parTrans" cxnId="{608649E3-8730-4F51-9D1B-A77C1085760F}">
      <dgm:prSet/>
      <dgm:spPr/>
      <dgm:t>
        <a:bodyPr/>
        <a:lstStyle/>
        <a:p>
          <a:endParaRPr lang="en-US"/>
        </a:p>
      </dgm:t>
    </dgm:pt>
    <dgm:pt modelId="{A8993F37-07A2-42EA-8B47-61E135D80ABC}" type="sibTrans" cxnId="{608649E3-8730-4F51-9D1B-A77C1085760F}">
      <dgm:prSet/>
      <dgm:spPr/>
      <dgm:t>
        <a:bodyPr/>
        <a:lstStyle/>
        <a:p>
          <a:endParaRPr lang="en-US"/>
        </a:p>
      </dgm:t>
    </dgm:pt>
    <dgm:pt modelId="{58C7E675-1158-4D0F-8CD3-D796124CE8D3}">
      <dgm:prSet custT="1"/>
      <dgm:spPr/>
      <dgm:t>
        <a:bodyPr/>
        <a:lstStyle/>
        <a:p>
          <a:r>
            <a:rPr lang="en-US" sz="1800" b="1" dirty="0" smtClean="0">
              <a:effectLst>
                <a:outerShdw blurRad="38100" dist="38100" dir="2700000" algn="tl">
                  <a:srgbClr val="000000">
                    <a:alpha val="43137"/>
                  </a:srgbClr>
                </a:outerShdw>
              </a:effectLst>
              <a:latin typeface="Chivo Light" panose="020B0604020202020204" charset="0"/>
            </a:rPr>
            <a:t>Sample option </a:t>
          </a:r>
          <a:endParaRPr lang="en-US" sz="1800" b="1" dirty="0">
            <a:effectLst>
              <a:outerShdw blurRad="38100" dist="38100" dir="2700000" algn="tl">
                <a:srgbClr val="000000">
                  <a:alpha val="43137"/>
                </a:srgbClr>
              </a:outerShdw>
            </a:effectLst>
            <a:latin typeface="Chivo Light" panose="020B0604020202020204" charset="0"/>
          </a:endParaRPr>
        </a:p>
      </dgm:t>
    </dgm:pt>
    <dgm:pt modelId="{E178C8E0-2D54-4238-9819-62EAA56CDD78}" type="parTrans" cxnId="{ED50B665-EBF9-4CEF-863B-E7D1D6392CEC}">
      <dgm:prSet/>
      <dgm:spPr/>
      <dgm:t>
        <a:bodyPr/>
        <a:lstStyle/>
        <a:p>
          <a:endParaRPr lang="en-US"/>
        </a:p>
      </dgm:t>
    </dgm:pt>
    <dgm:pt modelId="{62DC50B3-B61A-4FD0-9017-8B7800B469B9}" type="sibTrans" cxnId="{ED50B665-EBF9-4CEF-863B-E7D1D6392CEC}">
      <dgm:prSet/>
      <dgm:spPr/>
      <dgm:t>
        <a:bodyPr/>
        <a:lstStyle/>
        <a:p>
          <a:endParaRPr lang="en-US"/>
        </a:p>
      </dgm:t>
    </dgm:pt>
    <dgm:pt modelId="{467451D4-46BA-4C45-9C27-574725B27A2B}">
      <dgm:prSet custT="1"/>
      <dgm:spPr>
        <a:solidFill>
          <a:schemeClr val="bg1"/>
        </a:solidFill>
        <a:ln>
          <a:solidFill>
            <a:srgbClr val="00B050"/>
          </a:solidFill>
        </a:ln>
      </dgm:spPr>
      <dgm:t>
        <a:bodyPr/>
        <a:lstStyle/>
        <a:p>
          <a:r>
            <a:rPr lang="en-US" sz="1800" dirty="0" smtClean="0">
              <a:solidFill>
                <a:srgbClr val="00B050"/>
              </a:solidFill>
              <a:latin typeface="Chivo Light" panose="020B0604020202020204" charset="0"/>
            </a:rPr>
            <a:t>2 ounces Parmesan Chicken,</a:t>
          </a:r>
          <a:endParaRPr lang="en-US" sz="1800" dirty="0">
            <a:solidFill>
              <a:srgbClr val="00B050"/>
            </a:solidFill>
            <a:latin typeface="Chivo Light" panose="020B0604020202020204" charset="0"/>
          </a:endParaRPr>
        </a:p>
      </dgm:t>
    </dgm:pt>
    <dgm:pt modelId="{205CDB2A-3F9A-4CB4-94B9-53BA9CB1980F}" type="parTrans" cxnId="{931669BF-362A-46B5-A7CD-F33C2C2326D4}">
      <dgm:prSet/>
      <dgm:spPr/>
      <dgm:t>
        <a:bodyPr/>
        <a:lstStyle/>
        <a:p>
          <a:endParaRPr lang="en-US"/>
        </a:p>
      </dgm:t>
    </dgm:pt>
    <dgm:pt modelId="{4EDE82CF-A544-410E-B5C1-942C75FDF852}" type="sibTrans" cxnId="{931669BF-362A-46B5-A7CD-F33C2C2326D4}">
      <dgm:prSet/>
      <dgm:spPr/>
      <dgm:t>
        <a:bodyPr/>
        <a:lstStyle/>
        <a:p>
          <a:endParaRPr lang="en-US"/>
        </a:p>
      </dgm:t>
    </dgm:pt>
    <dgm:pt modelId="{F74D7B04-FD03-4277-B17E-5C1B6E99F504}">
      <dgm:prSet custT="1"/>
      <dgm:spPr>
        <a:solidFill>
          <a:schemeClr val="bg1"/>
        </a:solidFill>
        <a:ln>
          <a:solidFill>
            <a:srgbClr val="00B050"/>
          </a:solidFill>
        </a:ln>
      </dgm:spPr>
      <dgm:t>
        <a:bodyPr/>
        <a:lstStyle/>
        <a:p>
          <a:r>
            <a:rPr lang="en-US" sz="1800" dirty="0" smtClean="0">
              <a:solidFill>
                <a:srgbClr val="00B050"/>
              </a:solidFill>
              <a:latin typeface="Chivo Light" panose="020B0604020202020204" charset="0"/>
            </a:rPr>
            <a:t>½ cup fruit salad,</a:t>
          </a:r>
          <a:endParaRPr lang="en-US" sz="1800" dirty="0">
            <a:solidFill>
              <a:srgbClr val="00B050"/>
            </a:solidFill>
            <a:latin typeface="Chivo Light" panose="020B0604020202020204" charset="0"/>
          </a:endParaRPr>
        </a:p>
      </dgm:t>
    </dgm:pt>
    <dgm:pt modelId="{D09CBA71-C968-4F2F-9905-2F9633A2C714}" type="parTrans" cxnId="{196CA827-37B9-420F-8B11-7C1C755DE10F}">
      <dgm:prSet/>
      <dgm:spPr/>
      <dgm:t>
        <a:bodyPr/>
        <a:lstStyle/>
        <a:p>
          <a:endParaRPr lang="en-US"/>
        </a:p>
      </dgm:t>
    </dgm:pt>
    <dgm:pt modelId="{725895FE-55F5-404E-B97E-33ED4E35D8B6}" type="sibTrans" cxnId="{196CA827-37B9-420F-8B11-7C1C755DE10F}">
      <dgm:prSet/>
      <dgm:spPr/>
      <dgm:t>
        <a:bodyPr/>
        <a:lstStyle/>
        <a:p>
          <a:endParaRPr lang="en-US"/>
        </a:p>
      </dgm:t>
    </dgm:pt>
    <dgm:pt modelId="{B68E19C7-C804-4503-AF4A-A2A9D7FE28F2}">
      <dgm:prSet custT="1"/>
      <dgm:spPr>
        <a:solidFill>
          <a:schemeClr val="bg1"/>
        </a:solidFill>
        <a:ln>
          <a:solidFill>
            <a:srgbClr val="00B050"/>
          </a:solidFill>
        </a:ln>
      </dgm:spPr>
      <dgm:t>
        <a:bodyPr/>
        <a:lstStyle/>
        <a:p>
          <a:r>
            <a:rPr lang="en-US" sz="1800" dirty="0" smtClean="0">
              <a:solidFill>
                <a:srgbClr val="00B050"/>
              </a:solidFill>
              <a:latin typeface="Chivo Light" panose="020B0604020202020204" charset="0"/>
            </a:rPr>
            <a:t>¼ cup broccoli,</a:t>
          </a:r>
          <a:endParaRPr lang="en-US" sz="1800" dirty="0">
            <a:solidFill>
              <a:srgbClr val="00B050"/>
            </a:solidFill>
            <a:latin typeface="Chivo Light" panose="020B0604020202020204" charset="0"/>
          </a:endParaRPr>
        </a:p>
      </dgm:t>
    </dgm:pt>
    <dgm:pt modelId="{82316370-5ABC-4421-A9D5-1F283A235EB9}" type="parTrans" cxnId="{3E4661E7-5FF9-4AE4-95C4-614AFB518AE5}">
      <dgm:prSet/>
      <dgm:spPr/>
      <dgm:t>
        <a:bodyPr/>
        <a:lstStyle/>
        <a:p>
          <a:endParaRPr lang="en-US"/>
        </a:p>
      </dgm:t>
    </dgm:pt>
    <dgm:pt modelId="{74F3FA09-8F6F-498F-9282-0F5B8D9C2179}" type="sibTrans" cxnId="{3E4661E7-5FF9-4AE4-95C4-614AFB518AE5}">
      <dgm:prSet/>
      <dgm:spPr/>
      <dgm:t>
        <a:bodyPr/>
        <a:lstStyle/>
        <a:p>
          <a:endParaRPr lang="en-US"/>
        </a:p>
      </dgm:t>
    </dgm:pt>
    <dgm:pt modelId="{D3D90720-B475-441D-B501-4AC55CF3ABC1}">
      <dgm:prSet custT="1"/>
      <dgm:spPr>
        <a:solidFill>
          <a:schemeClr val="bg1"/>
        </a:solidFill>
        <a:ln>
          <a:solidFill>
            <a:srgbClr val="00B050"/>
          </a:solidFill>
        </a:ln>
      </dgm:spPr>
      <dgm:t>
        <a:bodyPr/>
        <a:lstStyle/>
        <a:p>
          <a:r>
            <a:rPr lang="en-US" sz="1800" dirty="0" smtClean="0">
              <a:solidFill>
                <a:srgbClr val="00B050"/>
              </a:solidFill>
              <a:latin typeface="Chivo Light" panose="020B0604020202020204" charset="0"/>
            </a:rPr>
            <a:t>1 cup pasta, and</a:t>
          </a:r>
          <a:endParaRPr lang="en-US" sz="1800" dirty="0">
            <a:solidFill>
              <a:srgbClr val="00B050"/>
            </a:solidFill>
            <a:latin typeface="Chivo Light" panose="020B0604020202020204" charset="0"/>
          </a:endParaRPr>
        </a:p>
      </dgm:t>
    </dgm:pt>
    <dgm:pt modelId="{3E828AEC-B10C-453F-9D4E-4C3ACD80D14E}" type="parTrans" cxnId="{3C53DABA-EC56-4348-9AFC-05EC2AC1075A}">
      <dgm:prSet/>
      <dgm:spPr/>
      <dgm:t>
        <a:bodyPr/>
        <a:lstStyle/>
        <a:p>
          <a:endParaRPr lang="en-US"/>
        </a:p>
      </dgm:t>
    </dgm:pt>
    <dgm:pt modelId="{40787DBA-D8CE-4913-95BD-FBCC993C782A}" type="sibTrans" cxnId="{3C53DABA-EC56-4348-9AFC-05EC2AC1075A}">
      <dgm:prSet/>
      <dgm:spPr/>
      <dgm:t>
        <a:bodyPr/>
        <a:lstStyle/>
        <a:p>
          <a:endParaRPr lang="en-US"/>
        </a:p>
      </dgm:t>
    </dgm:pt>
    <dgm:pt modelId="{4691C475-6ABE-4805-8D7E-47B411320685}">
      <dgm:prSet custT="1"/>
      <dgm:spPr>
        <a:solidFill>
          <a:schemeClr val="bg1"/>
        </a:solidFill>
        <a:ln>
          <a:solidFill>
            <a:srgbClr val="00B050"/>
          </a:solidFill>
        </a:ln>
      </dgm:spPr>
      <dgm:t>
        <a:bodyPr/>
        <a:lstStyle/>
        <a:p>
          <a:r>
            <a:rPr lang="en-US" sz="1800" dirty="0" smtClean="0">
              <a:solidFill>
                <a:srgbClr val="00B050"/>
              </a:solidFill>
              <a:latin typeface="Chivo Light" panose="020B0604020202020204" charset="0"/>
            </a:rPr>
            <a:t>1 cup (8 </a:t>
          </a:r>
          <a:r>
            <a:rPr lang="en-US" sz="1800" dirty="0" err="1" smtClean="0">
              <a:solidFill>
                <a:srgbClr val="00B050"/>
              </a:solidFill>
              <a:latin typeface="Chivo Light" panose="020B0604020202020204" charset="0"/>
            </a:rPr>
            <a:t>oz</a:t>
          </a:r>
          <a:r>
            <a:rPr lang="en-US" sz="1800" dirty="0" smtClean="0">
              <a:solidFill>
                <a:srgbClr val="00B050"/>
              </a:solidFill>
              <a:latin typeface="Chivo Light" panose="020B0604020202020204" charset="0"/>
            </a:rPr>
            <a:t>) of fluid milk</a:t>
          </a:r>
          <a:endParaRPr lang="en-US" sz="1800" dirty="0">
            <a:solidFill>
              <a:srgbClr val="00B050"/>
            </a:solidFill>
            <a:latin typeface="Chivo Light" panose="020B0604020202020204" charset="0"/>
          </a:endParaRPr>
        </a:p>
      </dgm:t>
    </dgm:pt>
    <dgm:pt modelId="{61115D82-A811-45C4-993D-39DDC1C675DA}" type="parTrans" cxnId="{E882C63F-CAE5-4065-83B5-EC17C2BADE9A}">
      <dgm:prSet/>
      <dgm:spPr/>
      <dgm:t>
        <a:bodyPr/>
        <a:lstStyle/>
        <a:p>
          <a:endParaRPr lang="en-US"/>
        </a:p>
      </dgm:t>
    </dgm:pt>
    <dgm:pt modelId="{89931E47-1FC5-47D4-A5E8-A5CE1E40DF9F}" type="sibTrans" cxnId="{E882C63F-CAE5-4065-83B5-EC17C2BADE9A}">
      <dgm:prSet/>
      <dgm:spPr/>
      <dgm:t>
        <a:bodyPr/>
        <a:lstStyle/>
        <a:p>
          <a:endParaRPr lang="en-US"/>
        </a:p>
      </dgm:t>
    </dgm:pt>
    <dgm:pt modelId="{0AA5FEA5-B9CC-480F-AAC0-DFAAA5717BD2}" type="pres">
      <dgm:prSet presAssocID="{57F60695-5E03-43DC-92C0-5E2145E9F725}" presName="Name0" presStyleCnt="0">
        <dgm:presLayoutVars>
          <dgm:chPref val="1"/>
          <dgm:dir/>
          <dgm:animOne val="branch"/>
          <dgm:animLvl val="lvl"/>
          <dgm:resizeHandles/>
        </dgm:presLayoutVars>
      </dgm:prSet>
      <dgm:spPr/>
      <dgm:t>
        <a:bodyPr/>
        <a:lstStyle/>
        <a:p>
          <a:endParaRPr lang="en-US"/>
        </a:p>
      </dgm:t>
    </dgm:pt>
    <dgm:pt modelId="{F503D038-63C5-480B-8DD8-EAC9A84C5D13}" type="pres">
      <dgm:prSet presAssocID="{DABFB9D4-81A1-48EF-849A-14C2C80D341D}" presName="vertOne" presStyleCnt="0"/>
      <dgm:spPr/>
    </dgm:pt>
    <dgm:pt modelId="{9EB56B6D-34CA-485D-93CB-395EDF127A3B}" type="pres">
      <dgm:prSet presAssocID="{DABFB9D4-81A1-48EF-849A-14C2C80D341D}" presName="txOne" presStyleLbl="node0" presStyleIdx="0" presStyleCnt="2" custScaleX="379055" custScaleY="97795" custLinFactX="55463" custLinFactNeighborX="100000" custLinFactNeighborY="-43">
        <dgm:presLayoutVars>
          <dgm:chPref val="3"/>
        </dgm:presLayoutVars>
      </dgm:prSet>
      <dgm:spPr/>
      <dgm:t>
        <a:bodyPr/>
        <a:lstStyle/>
        <a:p>
          <a:endParaRPr lang="en-US"/>
        </a:p>
      </dgm:t>
    </dgm:pt>
    <dgm:pt modelId="{B1E5E9B2-F027-4FFD-B645-08B99D7FFFED}" type="pres">
      <dgm:prSet presAssocID="{DABFB9D4-81A1-48EF-849A-14C2C80D341D}" presName="horzOne" presStyleCnt="0"/>
      <dgm:spPr/>
    </dgm:pt>
    <dgm:pt modelId="{FC97313B-A07A-4AF5-A0C7-9B5A2CC5957D}" type="pres">
      <dgm:prSet presAssocID="{A8993F37-07A2-42EA-8B47-61E135D80ABC}" presName="sibSpaceOne" presStyleCnt="0"/>
      <dgm:spPr/>
    </dgm:pt>
    <dgm:pt modelId="{A25D57BF-5DF3-45E1-95BB-1350C82C625F}" type="pres">
      <dgm:prSet presAssocID="{58C7E675-1158-4D0F-8CD3-D796124CE8D3}" presName="vertOne" presStyleCnt="0"/>
      <dgm:spPr/>
    </dgm:pt>
    <dgm:pt modelId="{4BFD3195-44AA-4170-9D69-817946012AA6}" type="pres">
      <dgm:prSet presAssocID="{58C7E675-1158-4D0F-8CD3-D796124CE8D3}" presName="txOne" presStyleLbl="node0" presStyleIdx="1" presStyleCnt="2" custScaleX="77955" custScaleY="97795">
        <dgm:presLayoutVars>
          <dgm:chPref val="3"/>
        </dgm:presLayoutVars>
      </dgm:prSet>
      <dgm:spPr/>
      <dgm:t>
        <a:bodyPr/>
        <a:lstStyle/>
        <a:p>
          <a:endParaRPr lang="en-US"/>
        </a:p>
      </dgm:t>
    </dgm:pt>
    <dgm:pt modelId="{0BB7B45F-6492-4712-B60C-D11365142C89}" type="pres">
      <dgm:prSet presAssocID="{58C7E675-1158-4D0F-8CD3-D796124CE8D3}" presName="parTransOne" presStyleCnt="0"/>
      <dgm:spPr/>
    </dgm:pt>
    <dgm:pt modelId="{99428BBA-B718-42C1-A955-6A4CA4FF2A5E}" type="pres">
      <dgm:prSet presAssocID="{58C7E675-1158-4D0F-8CD3-D796124CE8D3}" presName="horzOne" presStyleCnt="0"/>
      <dgm:spPr/>
    </dgm:pt>
    <dgm:pt modelId="{487A5063-FF5B-4855-84E6-E1EAFEE45A45}" type="pres">
      <dgm:prSet presAssocID="{467451D4-46BA-4C45-9C27-574725B27A2B}" presName="vertTwo" presStyleCnt="0"/>
      <dgm:spPr/>
    </dgm:pt>
    <dgm:pt modelId="{0CE571B1-AB15-416C-8DBC-71DE98433AD6}" type="pres">
      <dgm:prSet presAssocID="{467451D4-46BA-4C45-9C27-574725B27A2B}" presName="txTwo" presStyleLbl="node2" presStyleIdx="0" presStyleCnt="5" custScaleX="286074" custScaleY="97795" custLinFactX="-100000" custLinFactNeighborX="-125883" custLinFactNeighborY="-6570">
        <dgm:presLayoutVars>
          <dgm:chPref val="3"/>
        </dgm:presLayoutVars>
      </dgm:prSet>
      <dgm:spPr/>
      <dgm:t>
        <a:bodyPr/>
        <a:lstStyle/>
        <a:p>
          <a:endParaRPr lang="en-US"/>
        </a:p>
      </dgm:t>
    </dgm:pt>
    <dgm:pt modelId="{A44A010F-16DF-47CD-A146-00ABEFC89293}" type="pres">
      <dgm:prSet presAssocID="{467451D4-46BA-4C45-9C27-574725B27A2B}" presName="horzTwo" presStyleCnt="0"/>
      <dgm:spPr/>
    </dgm:pt>
    <dgm:pt modelId="{2EB638FD-93DF-4EE9-9BDF-0F64C527FDC3}" type="pres">
      <dgm:prSet presAssocID="{4EDE82CF-A544-410E-B5C1-942C75FDF852}" presName="sibSpaceTwo" presStyleCnt="0"/>
      <dgm:spPr/>
    </dgm:pt>
    <dgm:pt modelId="{E56CC4A5-B020-455C-BB53-5E871EC1410D}" type="pres">
      <dgm:prSet presAssocID="{F74D7B04-FD03-4277-B17E-5C1B6E99F504}" presName="vertTwo" presStyleCnt="0"/>
      <dgm:spPr/>
    </dgm:pt>
    <dgm:pt modelId="{F18CF8F1-EF14-455C-83FA-243DD8210ECB}" type="pres">
      <dgm:prSet presAssocID="{F74D7B04-FD03-4277-B17E-5C1B6E99F504}" presName="txTwo" presStyleLbl="node2" presStyleIdx="1" presStyleCnt="5" custScaleX="286074" custScaleY="97795" custLinFactX="-100000" custLinFactNeighborX="-115316" custLinFactNeighborY="-7039">
        <dgm:presLayoutVars>
          <dgm:chPref val="3"/>
        </dgm:presLayoutVars>
      </dgm:prSet>
      <dgm:spPr/>
      <dgm:t>
        <a:bodyPr/>
        <a:lstStyle/>
        <a:p>
          <a:endParaRPr lang="en-US"/>
        </a:p>
      </dgm:t>
    </dgm:pt>
    <dgm:pt modelId="{8B710A6D-34BE-4E88-8E55-4BC27011369F}" type="pres">
      <dgm:prSet presAssocID="{F74D7B04-FD03-4277-B17E-5C1B6E99F504}" presName="horzTwo" presStyleCnt="0"/>
      <dgm:spPr/>
    </dgm:pt>
    <dgm:pt modelId="{66975CE1-23D1-4726-A57A-541491E7A3E0}" type="pres">
      <dgm:prSet presAssocID="{725895FE-55F5-404E-B97E-33ED4E35D8B6}" presName="sibSpaceTwo" presStyleCnt="0"/>
      <dgm:spPr/>
    </dgm:pt>
    <dgm:pt modelId="{E62334F7-9F0A-4224-B7B6-81BC1F631D61}" type="pres">
      <dgm:prSet presAssocID="{B68E19C7-C804-4503-AF4A-A2A9D7FE28F2}" presName="vertTwo" presStyleCnt="0"/>
      <dgm:spPr/>
    </dgm:pt>
    <dgm:pt modelId="{575D2FB9-BE2C-4A8F-B2E7-A5CBE98BCD3E}" type="pres">
      <dgm:prSet presAssocID="{B68E19C7-C804-4503-AF4A-A2A9D7FE28F2}" presName="txTwo" presStyleLbl="node2" presStyleIdx="2" presStyleCnt="5" custScaleX="286074" custScaleY="97795" custLinFactX="-100000" custLinFactNeighborX="-102636" custLinFactNeighborY="-7040">
        <dgm:presLayoutVars>
          <dgm:chPref val="3"/>
        </dgm:presLayoutVars>
      </dgm:prSet>
      <dgm:spPr/>
      <dgm:t>
        <a:bodyPr/>
        <a:lstStyle/>
        <a:p>
          <a:endParaRPr lang="en-US"/>
        </a:p>
      </dgm:t>
    </dgm:pt>
    <dgm:pt modelId="{37A6F42A-25C1-4AD7-B658-D5F053D56F1F}" type="pres">
      <dgm:prSet presAssocID="{B68E19C7-C804-4503-AF4A-A2A9D7FE28F2}" presName="horzTwo" presStyleCnt="0"/>
      <dgm:spPr/>
    </dgm:pt>
    <dgm:pt modelId="{41EE2D31-5906-4AAE-85D4-932CD719614D}" type="pres">
      <dgm:prSet presAssocID="{74F3FA09-8F6F-498F-9282-0F5B8D9C2179}" presName="sibSpaceTwo" presStyleCnt="0"/>
      <dgm:spPr/>
    </dgm:pt>
    <dgm:pt modelId="{B4F414E8-3FF2-4A68-9C21-E379627BD75F}" type="pres">
      <dgm:prSet presAssocID="{D3D90720-B475-441D-B501-4AC55CF3ABC1}" presName="vertTwo" presStyleCnt="0"/>
      <dgm:spPr/>
    </dgm:pt>
    <dgm:pt modelId="{CF76811E-FE79-4B9D-8B6E-6F15AB4F9FA0}" type="pres">
      <dgm:prSet presAssocID="{D3D90720-B475-441D-B501-4AC55CF3ABC1}" presName="txTwo" presStyleLbl="node2" presStyleIdx="3" presStyleCnt="5" custScaleX="286074" custScaleY="97795" custLinFactX="-87843" custLinFactNeighborX="-100000" custLinFactNeighborY="-6101">
        <dgm:presLayoutVars>
          <dgm:chPref val="3"/>
        </dgm:presLayoutVars>
      </dgm:prSet>
      <dgm:spPr/>
      <dgm:t>
        <a:bodyPr/>
        <a:lstStyle/>
        <a:p>
          <a:endParaRPr lang="en-US"/>
        </a:p>
      </dgm:t>
    </dgm:pt>
    <dgm:pt modelId="{E0B81B71-BD8E-42B7-9DF9-C57CB1C07837}" type="pres">
      <dgm:prSet presAssocID="{D3D90720-B475-441D-B501-4AC55CF3ABC1}" presName="horzTwo" presStyleCnt="0"/>
      <dgm:spPr/>
    </dgm:pt>
    <dgm:pt modelId="{23CB8A99-1B00-4D38-AAD0-55425372221C}" type="pres">
      <dgm:prSet presAssocID="{40787DBA-D8CE-4913-95BD-FBCC993C782A}" presName="sibSpaceTwo" presStyleCnt="0"/>
      <dgm:spPr/>
    </dgm:pt>
    <dgm:pt modelId="{A421A89C-1A0E-4F81-827B-6F76D0070914}" type="pres">
      <dgm:prSet presAssocID="{4691C475-6ABE-4805-8D7E-47B411320685}" presName="vertTwo" presStyleCnt="0"/>
      <dgm:spPr/>
    </dgm:pt>
    <dgm:pt modelId="{0650F1A0-A696-4160-AC8C-03F1EDB64029}" type="pres">
      <dgm:prSet presAssocID="{4691C475-6ABE-4805-8D7E-47B411320685}" presName="txTwo" presStyleLbl="node2" presStyleIdx="4" presStyleCnt="5" custScaleX="286074" custScaleY="97795" custLinFactX="-86008" custLinFactNeighborX="-100000" custLinFactNeighborY="-6101">
        <dgm:presLayoutVars>
          <dgm:chPref val="3"/>
        </dgm:presLayoutVars>
      </dgm:prSet>
      <dgm:spPr/>
      <dgm:t>
        <a:bodyPr/>
        <a:lstStyle/>
        <a:p>
          <a:endParaRPr lang="en-US"/>
        </a:p>
      </dgm:t>
    </dgm:pt>
    <dgm:pt modelId="{481E875D-9695-41A1-8AA2-26CC99B34510}" type="pres">
      <dgm:prSet presAssocID="{4691C475-6ABE-4805-8D7E-47B411320685}" presName="horzTwo" presStyleCnt="0"/>
      <dgm:spPr/>
    </dgm:pt>
  </dgm:ptLst>
  <dgm:cxnLst>
    <dgm:cxn modelId="{AECD012B-DD1B-4425-B218-C4D68DE3DEC1}" type="presOf" srcId="{B68E19C7-C804-4503-AF4A-A2A9D7FE28F2}" destId="{575D2FB9-BE2C-4A8F-B2E7-A5CBE98BCD3E}" srcOrd="0" destOrd="0" presId="urn:microsoft.com/office/officeart/2005/8/layout/hierarchy4"/>
    <dgm:cxn modelId="{2D8D19E7-5FE9-4B9C-9583-62F792E7573C}" type="presOf" srcId="{467451D4-46BA-4C45-9C27-574725B27A2B}" destId="{0CE571B1-AB15-416C-8DBC-71DE98433AD6}" srcOrd="0" destOrd="0" presId="urn:microsoft.com/office/officeart/2005/8/layout/hierarchy4"/>
    <dgm:cxn modelId="{3C53DABA-EC56-4348-9AFC-05EC2AC1075A}" srcId="{58C7E675-1158-4D0F-8CD3-D796124CE8D3}" destId="{D3D90720-B475-441D-B501-4AC55CF3ABC1}" srcOrd="3" destOrd="0" parTransId="{3E828AEC-B10C-453F-9D4E-4C3ACD80D14E}" sibTransId="{40787DBA-D8CE-4913-95BD-FBCC993C782A}"/>
    <dgm:cxn modelId="{196CA827-37B9-420F-8B11-7C1C755DE10F}" srcId="{58C7E675-1158-4D0F-8CD3-D796124CE8D3}" destId="{F74D7B04-FD03-4277-B17E-5C1B6E99F504}" srcOrd="1" destOrd="0" parTransId="{D09CBA71-C968-4F2F-9905-2F9633A2C714}" sibTransId="{725895FE-55F5-404E-B97E-33ED4E35D8B6}"/>
    <dgm:cxn modelId="{931669BF-362A-46B5-A7CD-F33C2C2326D4}" srcId="{58C7E675-1158-4D0F-8CD3-D796124CE8D3}" destId="{467451D4-46BA-4C45-9C27-574725B27A2B}" srcOrd="0" destOrd="0" parTransId="{205CDB2A-3F9A-4CB4-94B9-53BA9CB1980F}" sibTransId="{4EDE82CF-A544-410E-B5C1-942C75FDF852}"/>
    <dgm:cxn modelId="{608649E3-8730-4F51-9D1B-A77C1085760F}" srcId="{57F60695-5E03-43DC-92C0-5E2145E9F725}" destId="{DABFB9D4-81A1-48EF-849A-14C2C80D341D}" srcOrd="0" destOrd="0" parTransId="{1C7EFB16-45E1-4090-9E60-8A85D4794337}" sibTransId="{A8993F37-07A2-42EA-8B47-61E135D80ABC}"/>
    <dgm:cxn modelId="{C5C1EC70-ABC5-475D-9BE6-ED20EE30D042}" type="presOf" srcId="{D3D90720-B475-441D-B501-4AC55CF3ABC1}" destId="{CF76811E-FE79-4B9D-8B6E-6F15AB4F9FA0}" srcOrd="0" destOrd="0" presId="urn:microsoft.com/office/officeart/2005/8/layout/hierarchy4"/>
    <dgm:cxn modelId="{3E4661E7-5FF9-4AE4-95C4-614AFB518AE5}" srcId="{58C7E675-1158-4D0F-8CD3-D796124CE8D3}" destId="{B68E19C7-C804-4503-AF4A-A2A9D7FE28F2}" srcOrd="2" destOrd="0" parTransId="{82316370-5ABC-4421-A9D5-1F283A235EB9}" sibTransId="{74F3FA09-8F6F-498F-9282-0F5B8D9C2179}"/>
    <dgm:cxn modelId="{ED50B665-EBF9-4CEF-863B-E7D1D6392CEC}" srcId="{57F60695-5E03-43DC-92C0-5E2145E9F725}" destId="{58C7E675-1158-4D0F-8CD3-D796124CE8D3}" srcOrd="1" destOrd="0" parTransId="{E178C8E0-2D54-4238-9819-62EAA56CDD78}" sibTransId="{62DC50B3-B61A-4FD0-9017-8B7800B469B9}"/>
    <dgm:cxn modelId="{A6124687-4D86-46E5-97B5-0DD26D4CB89B}" type="presOf" srcId="{58C7E675-1158-4D0F-8CD3-D796124CE8D3}" destId="{4BFD3195-44AA-4170-9D69-817946012AA6}" srcOrd="0" destOrd="0" presId="urn:microsoft.com/office/officeart/2005/8/layout/hierarchy4"/>
    <dgm:cxn modelId="{44E58397-3020-456B-B2A6-B94A36418DDA}" type="presOf" srcId="{F74D7B04-FD03-4277-B17E-5C1B6E99F504}" destId="{F18CF8F1-EF14-455C-83FA-243DD8210ECB}" srcOrd="0" destOrd="0" presId="urn:microsoft.com/office/officeart/2005/8/layout/hierarchy4"/>
    <dgm:cxn modelId="{E9CA423E-55B7-4BA0-BF86-AA9D0D8A6576}" type="presOf" srcId="{DABFB9D4-81A1-48EF-849A-14C2C80D341D}" destId="{9EB56B6D-34CA-485D-93CB-395EDF127A3B}" srcOrd="0" destOrd="0" presId="urn:microsoft.com/office/officeart/2005/8/layout/hierarchy4"/>
    <dgm:cxn modelId="{1C5F62FA-7AC9-4A50-B07A-46F9FA1802BE}" type="presOf" srcId="{57F60695-5E03-43DC-92C0-5E2145E9F725}" destId="{0AA5FEA5-B9CC-480F-AAC0-DFAAA5717BD2}" srcOrd="0" destOrd="0" presId="urn:microsoft.com/office/officeart/2005/8/layout/hierarchy4"/>
    <dgm:cxn modelId="{E882C63F-CAE5-4065-83B5-EC17C2BADE9A}" srcId="{58C7E675-1158-4D0F-8CD3-D796124CE8D3}" destId="{4691C475-6ABE-4805-8D7E-47B411320685}" srcOrd="4" destOrd="0" parTransId="{61115D82-A811-45C4-993D-39DDC1C675DA}" sibTransId="{89931E47-1FC5-47D4-A5E8-A5CE1E40DF9F}"/>
    <dgm:cxn modelId="{41FE4295-9099-4E6B-A8AF-C0C78718FCB6}" type="presOf" srcId="{4691C475-6ABE-4805-8D7E-47B411320685}" destId="{0650F1A0-A696-4160-AC8C-03F1EDB64029}" srcOrd="0" destOrd="0" presId="urn:microsoft.com/office/officeart/2005/8/layout/hierarchy4"/>
    <dgm:cxn modelId="{E42507CD-6C4F-42E2-8B85-A69BE0FD8C29}" type="presParOf" srcId="{0AA5FEA5-B9CC-480F-AAC0-DFAAA5717BD2}" destId="{F503D038-63C5-480B-8DD8-EAC9A84C5D13}" srcOrd="0" destOrd="0" presId="urn:microsoft.com/office/officeart/2005/8/layout/hierarchy4"/>
    <dgm:cxn modelId="{8FD9DBF5-0C59-488F-BD27-996312983774}" type="presParOf" srcId="{F503D038-63C5-480B-8DD8-EAC9A84C5D13}" destId="{9EB56B6D-34CA-485D-93CB-395EDF127A3B}" srcOrd="0" destOrd="0" presId="urn:microsoft.com/office/officeart/2005/8/layout/hierarchy4"/>
    <dgm:cxn modelId="{F9BF4421-C023-42CF-BFE0-EA7D802EC077}" type="presParOf" srcId="{F503D038-63C5-480B-8DD8-EAC9A84C5D13}" destId="{B1E5E9B2-F027-4FFD-B645-08B99D7FFFED}" srcOrd="1" destOrd="0" presId="urn:microsoft.com/office/officeart/2005/8/layout/hierarchy4"/>
    <dgm:cxn modelId="{EAF2CFBD-285B-47E6-912E-D643DBD51B20}" type="presParOf" srcId="{0AA5FEA5-B9CC-480F-AAC0-DFAAA5717BD2}" destId="{FC97313B-A07A-4AF5-A0C7-9B5A2CC5957D}" srcOrd="1" destOrd="0" presId="urn:microsoft.com/office/officeart/2005/8/layout/hierarchy4"/>
    <dgm:cxn modelId="{AB4B90CE-CDB4-476F-A6E2-91B6DE43FB2B}" type="presParOf" srcId="{0AA5FEA5-B9CC-480F-AAC0-DFAAA5717BD2}" destId="{A25D57BF-5DF3-45E1-95BB-1350C82C625F}" srcOrd="2" destOrd="0" presId="urn:microsoft.com/office/officeart/2005/8/layout/hierarchy4"/>
    <dgm:cxn modelId="{3859997D-3919-4111-9A92-C86CA0398FF4}" type="presParOf" srcId="{A25D57BF-5DF3-45E1-95BB-1350C82C625F}" destId="{4BFD3195-44AA-4170-9D69-817946012AA6}" srcOrd="0" destOrd="0" presId="urn:microsoft.com/office/officeart/2005/8/layout/hierarchy4"/>
    <dgm:cxn modelId="{7F4488E6-F1E1-45FA-8125-06F8FFD8D06E}" type="presParOf" srcId="{A25D57BF-5DF3-45E1-95BB-1350C82C625F}" destId="{0BB7B45F-6492-4712-B60C-D11365142C89}" srcOrd="1" destOrd="0" presId="urn:microsoft.com/office/officeart/2005/8/layout/hierarchy4"/>
    <dgm:cxn modelId="{0E99E31D-785B-4325-962F-0F1A96AE0711}" type="presParOf" srcId="{A25D57BF-5DF3-45E1-95BB-1350C82C625F}" destId="{99428BBA-B718-42C1-A955-6A4CA4FF2A5E}" srcOrd="2" destOrd="0" presId="urn:microsoft.com/office/officeart/2005/8/layout/hierarchy4"/>
    <dgm:cxn modelId="{31DE59AA-6A45-4BBF-83F8-9BB3F54D90FE}" type="presParOf" srcId="{99428BBA-B718-42C1-A955-6A4CA4FF2A5E}" destId="{487A5063-FF5B-4855-84E6-E1EAFEE45A45}" srcOrd="0" destOrd="0" presId="urn:microsoft.com/office/officeart/2005/8/layout/hierarchy4"/>
    <dgm:cxn modelId="{D0D30F60-4C7C-4241-8E5F-59D0E6198161}" type="presParOf" srcId="{487A5063-FF5B-4855-84E6-E1EAFEE45A45}" destId="{0CE571B1-AB15-416C-8DBC-71DE98433AD6}" srcOrd="0" destOrd="0" presId="urn:microsoft.com/office/officeart/2005/8/layout/hierarchy4"/>
    <dgm:cxn modelId="{1AB3B36B-A07C-496A-8114-4EA2E99E924B}" type="presParOf" srcId="{487A5063-FF5B-4855-84E6-E1EAFEE45A45}" destId="{A44A010F-16DF-47CD-A146-00ABEFC89293}" srcOrd="1" destOrd="0" presId="urn:microsoft.com/office/officeart/2005/8/layout/hierarchy4"/>
    <dgm:cxn modelId="{11FE911B-FB98-4163-B1C8-616693D51A64}" type="presParOf" srcId="{99428BBA-B718-42C1-A955-6A4CA4FF2A5E}" destId="{2EB638FD-93DF-4EE9-9BDF-0F64C527FDC3}" srcOrd="1" destOrd="0" presId="urn:microsoft.com/office/officeart/2005/8/layout/hierarchy4"/>
    <dgm:cxn modelId="{5FE53582-032B-487C-9CE2-0E2C9E1BD782}" type="presParOf" srcId="{99428BBA-B718-42C1-A955-6A4CA4FF2A5E}" destId="{E56CC4A5-B020-455C-BB53-5E871EC1410D}" srcOrd="2" destOrd="0" presId="urn:microsoft.com/office/officeart/2005/8/layout/hierarchy4"/>
    <dgm:cxn modelId="{96F24088-BEC2-457B-A2F4-28E8F4DDAAA2}" type="presParOf" srcId="{E56CC4A5-B020-455C-BB53-5E871EC1410D}" destId="{F18CF8F1-EF14-455C-83FA-243DD8210ECB}" srcOrd="0" destOrd="0" presId="urn:microsoft.com/office/officeart/2005/8/layout/hierarchy4"/>
    <dgm:cxn modelId="{D98B9A4F-8D21-4F1A-A665-6CB26C6C8C77}" type="presParOf" srcId="{E56CC4A5-B020-455C-BB53-5E871EC1410D}" destId="{8B710A6D-34BE-4E88-8E55-4BC27011369F}" srcOrd="1" destOrd="0" presId="urn:microsoft.com/office/officeart/2005/8/layout/hierarchy4"/>
    <dgm:cxn modelId="{7B5D94A5-980B-474E-8906-18CD21165E1A}" type="presParOf" srcId="{99428BBA-B718-42C1-A955-6A4CA4FF2A5E}" destId="{66975CE1-23D1-4726-A57A-541491E7A3E0}" srcOrd="3" destOrd="0" presId="urn:microsoft.com/office/officeart/2005/8/layout/hierarchy4"/>
    <dgm:cxn modelId="{246D956F-1B80-403A-84E9-7610263301D4}" type="presParOf" srcId="{99428BBA-B718-42C1-A955-6A4CA4FF2A5E}" destId="{E62334F7-9F0A-4224-B7B6-81BC1F631D61}" srcOrd="4" destOrd="0" presId="urn:microsoft.com/office/officeart/2005/8/layout/hierarchy4"/>
    <dgm:cxn modelId="{3A1CB6DE-2B86-40D9-AE15-9FCC4B94B664}" type="presParOf" srcId="{E62334F7-9F0A-4224-B7B6-81BC1F631D61}" destId="{575D2FB9-BE2C-4A8F-B2E7-A5CBE98BCD3E}" srcOrd="0" destOrd="0" presId="urn:microsoft.com/office/officeart/2005/8/layout/hierarchy4"/>
    <dgm:cxn modelId="{C0D7C8F3-F0ED-4516-86E7-2B68684C5216}" type="presParOf" srcId="{E62334F7-9F0A-4224-B7B6-81BC1F631D61}" destId="{37A6F42A-25C1-4AD7-B658-D5F053D56F1F}" srcOrd="1" destOrd="0" presId="urn:microsoft.com/office/officeart/2005/8/layout/hierarchy4"/>
    <dgm:cxn modelId="{01236C3B-E28D-4508-AEDE-BCA573C3124F}" type="presParOf" srcId="{99428BBA-B718-42C1-A955-6A4CA4FF2A5E}" destId="{41EE2D31-5906-4AAE-85D4-932CD719614D}" srcOrd="5" destOrd="0" presId="urn:microsoft.com/office/officeart/2005/8/layout/hierarchy4"/>
    <dgm:cxn modelId="{83657656-191F-4278-8C20-9E3C6602D4C0}" type="presParOf" srcId="{99428BBA-B718-42C1-A955-6A4CA4FF2A5E}" destId="{B4F414E8-3FF2-4A68-9C21-E379627BD75F}" srcOrd="6" destOrd="0" presId="urn:microsoft.com/office/officeart/2005/8/layout/hierarchy4"/>
    <dgm:cxn modelId="{6E30CF50-2F8B-443E-808E-17316A946ACE}" type="presParOf" srcId="{B4F414E8-3FF2-4A68-9C21-E379627BD75F}" destId="{CF76811E-FE79-4B9D-8B6E-6F15AB4F9FA0}" srcOrd="0" destOrd="0" presId="urn:microsoft.com/office/officeart/2005/8/layout/hierarchy4"/>
    <dgm:cxn modelId="{9579E080-5398-4DAA-B5D5-02DDA379FD85}" type="presParOf" srcId="{B4F414E8-3FF2-4A68-9C21-E379627BD75F}" destId="{E0B81B71-BD8E-42B7-9DF9-C57CB1C07837}" srcOrd="1" destOrd="0" presId="urn:microsoft.com/office/officeart/2005/8/layout/hierarchy4"/>
    <dgm:cxn modelId="{72241DEB-18FD-4678-874F-3A02C8D3809D}" type="presParOf" srcId="{99428BBA-B718-42C1-A955-6A4CA4FF2A5E}" destId="{23CB8A99-1B00-4D38-AAD0-55425372221C}" srcOrd="7" destOrd="0" presId="urn:microsoft.com/office/officeart/2005/8/layout/hierarchy4"/>
    <dgm:cxn modelId="{9CCB13A3-F01E-42D8-87EA-74B2EA081706}" type="presParOf" srcId="{99428BBA-B718-42C1-A955-6A4CA4FF2A5E}" destId="{A421A89C-1A0E-4F81-827B-6F76D0070914}" srcOrd="8" destOrd="0" presId="urn:microsoft.com/office/officeart/2005/8/layout/hierarchy4"/>
    <dgm:cxn modelId="{36593C35-A47F-4B1A-BA9E-E5DE92DF72A5}" type="presParOf" srcId="{A421A89C-1A0E-4F81-827B-6F76D0070914}" destId="{0650F1A0-A696-4160-AC8C-03F1EDB64029}" srcOrd="0" destOrd="0" presId="urn:microsoft.com/office/officeart/2005/8/layout/hierarchy4"/>
    <dgm:cxn modelId="{D7CC89DC-2845-4ACF-B455-AF168B72BB7A}" type="presParOf" srcId="{A421A89C-1A0E-4F81-827B-6F76D0070914}" destId="{481E875D-9695-41A1-8AA2-26CC99B34510}"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FCB21590-45F9-4A68-94FD-50891720B835}" type="doc">
      <dgm:prSet loTypeId="urn:microsoft.com/office/officeart/2005/8/layout/pyramid2" loCatId="list" qsTypeId="urn:microsoft.com/office/officeart/2005/8/quickstyle/simple1" qsCatId="simple" csTypeId="urn:microsoft.com/office/officeart/2005/8/colors/colorful5" csCatId="colorful" phldr="1"/>
      <dgm:spPr/>
    </dgm:pt>
    <dgm:pt modelId="{5F4C70F2-DEC5-47B1-8B8B-CB959AA599E0}">
      <dgm:prSet phldrT="[Text]" custT="1"/>
      <dgm:spPr/>
      <dgm:t>
        <a:bodyPr/>
        <a:lstStyle/>
        <a:p>
          <a:r>
            <a:rPr lang="en-US" sz="1800" dirty="0" smtClean="0">
              <a:latin typeface="Chivo Light" panose="020B0604020202020204" charset="0"/>
            </a:rPr>
            <a:t>Negative effect on development &amp; socialization </a:t>
          </a:r>
          <a:endParaRPr lang="en-US" sz="1800" dirty="0">
            <a:latin typeface="Chivo Light" panose="020B0604020202020204" charset="0"/>
          </a:endParaRPr>
        </a:p>
      </dgm:t>
    </dgm:pt>
    <dgm:pt modelId="{ED9F8D21-9F71-4599-B37D-1949248A6210}" type="parTrans" cxnId="{3965B336-88FC-4A67-B1AC-1FB99289162D}">
      <dgm:prSet/>
      <dgm:spPr/>
      <dgm:t>
        <a:bodyPr/>
        <a:lstStyle/>
        <a:p>
          <a:endParaRPr lang="en-US"/>
        </a:p>
      </dgm:t>
    </dgm:pt>
    <dgm:pt modelId="{B6045630-3C3F-4F04-8EA8-A83FABAA9C13}" type="sibTrans" cxnId="{3965B336-88FC-4A67-B1AC-1FB99289162D}">
      <dgm:prSet/>
      <dgm:spPr/>
      <dgm:t>
        <a:bodyPr/>
        <a:lstStyle/>
        <a:p>
          <a:endParaRPr lang="en-US"/>
        </a:p>
      </dgm:t>
    </dgm:pt>
    <dgm:pt modelId="{E11C1974-78B8-42AF-AC69-4A454E181F4B}">
      <dgm:prSet custT="1"/>
      <dgm:spPr/>
      <dgm:t>
        <a:bodyPr/>
        <a:lstStyle/>
        <a:p>
          <a:r>
            <a:rPr lang="en-US" sz="1800" dirty="0" smtClean="0">
              <a:latin typeface="Chivo Light" panose="020B0604020202020204" charset="0"/>
            </a:rPr>
            <a:t>Rewards may lead to cavities &amp; weight gain </a:t>
          </a:r>
          <a:endParaRPr lang="en-US" sz="1800" dirty="0">
            <a:latin typeface="Chivo Light" panose="020B0604020202020204" charset="0"/>
          </a:endParaRPr>
        </a:p>
      </dgm:t>
    </dgm:pt>
    <dgm:pt modelId="{352ECBD6-2BB9-427A-8304-ED41F5F2FBD8}" type="parTrans" cxnId="{A246D8CE-E656-4142-BADB-E5648CB3F5B6}">
      <dgm:prSet/>
      <dgm:spPr/>
      <dgm:t>
        <a:bodyPr/>
        <a:lstStyle/>
        <a:p>
          <a:endParaRPr lang="en-US"/>
        </a:p>
      </dgm:t>
    </dgm:pt>
    <dgm:pt modelId="{6CD4EAD0-EC8C-4BE9-A156-E9342C1D3E2C}" type="sibTrans" cxnId="{A246D8CE-E656-4142-BADB-E5648CB3F5B6}">
      <dgm:prSet/>
      <dgm:spPr/>
      <dgm:t>
        <a:bodyPr/>
        <a:lstStyle/>
        <a:p>
          <a:endParaRPr lang="en-US"/>
        </a:p>
      </dgm:t>
    </dgm:pt>
    <dgm:pt modelId="{3EF3B055-5CC5-454C-A06F-B0C2F0353664}">
      <dgm:prSet custT="1"/>
      <dgm:spPr/>
      <dgm:t>
        <a:bodyPr/>
        <a:lstStyle/>
        <a:p>
          <a:r>
            <a:rPr lang="en-US" sz="1800" dirty="0" smtClean="0">
              <a:latin typeface="Chivo Light" panose="020B0604020202020204" charset="0"/>
            </a:rPr>
            <a:t>Punishment may cause overeating </a:t>
          </a:r>
          <a:endParaRPr lang="en-US" sz="1800" dirty="0">
            <a:latin typeface="Chivo Light" panose="020B0604020202020204" charset="0"/>
          </a:endParaRPr>
        </a:p>
      </dgm:t>
    </dgm:pt>
    <dgm:pt modelId="{65604008-A650-46EB-8779-DC16133E7676}" type="parTrans" cxnId="{1BABB686-7EFF-4716-88B4-A6381953EB74}">
      <dgm:prSet/>
      <dgm:spPr/>
      <dgm:t>
        <a:bodyPr/>
        <a:lstStyle/>
        <a:p>
          <a:endParaRPr lang="en-US"/>
        </a:p>
      </dgm:t>
    </dgm:pt>
    <dgm:pt modelId="{9860437C-9063-45E3-88FE-C84670FF78D0}" type="sibTrans" cxnId="{1BABB686-7EFF-4716-88B4-A6381953EB74}">
      <dgm:prSet/>
      <dgm:spPr/>
      <dgm:t>
        <a:bodyPr/>
        <a:lstStyle/>
        <a:p>
          <a:endParaRPr lang="en-US"/>
        </a:p>
      </dgm:t>
    </dgm:pt>
    <dgm:pt modelId="{A668180D-CE8F-401E-93F2-07C43E55E3F6}">
      <dgm:prSet custT="1"/>
      <dgm:spPr/>
      <dgm:t>
        <a:bodyPr/>
        <a:lstStyle/>
        <a:p>
          <a:r>
            <a:rPr lang="en-US" sz="1800" dirty="0" smtClean="0">
              <a:latin typeface="Chivo Light" panose="020B0604020202020204" charset="0"/>
            </a:rPr>
            <a:t>Not allowed in CACFP facilities </a:t>
          </a:r>
          <a:endParaRPr lang="en-US" sz="1800" dirty="0">
            <a:latin typeface="Chivo Light" panose="020B0604020202020204" charset="0"/>
          </a:endParaRPr>
        </a:p>
      </dgm:t>
    </dgm:pt>
    <dgm:pt modelId="{04C19BFA-9FD9-4613-918F-0B9CE5F767B0}" type="parTrans" cxnId="{82844222-48A4-4B61-ACDC-9DA90B48AF33}">
      <dgm:prSet/>
      <dgm:spPr/>
      <dgm:t>
        <a:bodyPr/>
        <a:lstStyle/>
        <a:p>
          <a:endParaRPr lang="en-US"/>
        </a:p>
      </dgm:t>
    </dgm:pt>
    <dgm:pt modelId="{6F642EC4-5874-443D-829E-A51C6F1EBED5}" type="sibTrans" cxnId="{82844222-48A4-4B61-ACDC-9DA90B48AF33}">
      <dgm:prSet/>
      <dgm:spPr/>
      <dgm:t>
        <a:bodyPr/>
        <a:lstStyle/>
        <a:p>
          <a:endParaRPr lang="en-US"/>
        </a:p>
      </dgm:t>
    </dgm:pt>
    <dgm:pt modelId="{F84E108E-5850-4CA5-A6FB-F59B4C7F9231}" type="pres">
      <dgm:prSet presAssocID="{FCB21590-45F9-4A68-94FD-50891720B835}" presName="compositeShape" presStyleCnt="0">
        <dgm:presLayoutVars>
          <dgm:dir/>
          <dgm:resizeHandles/>
        </dgm:presLayoutVars>
      </dgm:prSet>
      <dgm:spPr/>
    </dgm:pt>
    <dgm:pt modelId="{5E371FD2-8E80-4201-AA9B-8CC0368CEA75}" type="pres">
      <dgm:prSet presAssocID="{FCB21590-45F9-4A68-94FD-50891720B835}" presName="pyramid" presStyleLbl="node1" presStyleIdx="0" presStyleCnt="1" custScaleX="89667" custScaleY="89544"/>
      <dgm:spPr>
        <a:prstGeom prst="noSmoking">
          <a:avLst/>
        </a:prstGeom>
        <a:solidFill>
          <a:srgbClr val="FF0000">
            <a:alpha val="33000"/>
          </a:srgbClr>
        </a:solidFill>
      </dgm:spPr>
    </dgm:pt>
    <dgm:pt modelId="{3FA88ACD-E05A-4411-8839-9C47BE5088CD}" type="pres">
      <dgm:prSet presAssocID="{FCB21590-45F9-4A68-94FD-50891720B835}" presName="theList" presStyleCnt="0"/>
      <dgm:spPr/>
    </dgm:pt>
    <dgm:pt modelId="{1CBCC37E-FD29-44D6-9D10-C562F516332E}" type="pres">
      <dgm:prSet presAssocID="{5F4C70F2-DEC5-47B1-8B8B-CB959AA599E0}" presName="aNode" presStyleLbl="fgAcc1" presStyleIdx="0" presStyleCnt="4" custScaleX="162779" custLinFactNeighborX="25310" custLinFactNeighborY="21780">
        <dgm:presLayoutVars>
          <dgm:bulletEnabled val="1"/>
        </dgm:presLayoutVars>
      </dgm:prSet>
      <dgm:spPr/>
      <dgm:t>
        <a:bodyPr/>
        <a:lstStyle/>
        <a:p>
          <a:endParaRPr lang="en-US"/>
        </a:p>
      </dgm:t>
    </dgm:pt>
    <dgm:pt modelId="{9BDFB33D-7B36-41D9-AF9B-B27B889E09EB}" type="pres">
      <dgm:prSet presAssocID="{5F4C70F2-DEC5-47B1-8B8B-CB959AA599E0}" presName="aSpace" presStyleCnt="0"/>
      <dgm:spPr/>
    </dgm:pt>
    <dgm:pt modelId="{C84639A6-4659-44D3-9362-F62FFB355745}" type="pres">
      <dgm:prSet presAssocID="{E11C1974-78B8-42AF-AC69-4A454E181F4B}" presName="aNode" presStyleLbl="fgAcc1" presStyleIdx="1" presStyleCnt="4" custScaleX="162159" custLinFactNeighborX="25682" custLinFactNeighborY="-10889">
        <dgm:presLayoutVars>
          <dgm:bulletEnabled val="1"/>
        </dgm:presLayoutVars>
      </dgm:prSet>
      <dgm:spPr/>
      <dgm:t>
        <a:bodyPr/>
        <a:lstStyle/>
        <a:p>
          <a:endParaRPr lang="en-US"/>
        </a:p>
      </dgm:t>
    </dgm:pt>
    <dgm:pt modelId="{DA63E96F-72FD-4E41-BCF1-A7B3B92A9536}" type="pres">
      <dgm:prSet presAssocID="{E11C1974-78B8-42AF-AC69-4A454E181F4B}" presName="aSpace" presStyleCnt="0"/>
      <dgm:spPr/>
    </dgm:pt>
    <dgm:pt modelId="{9FB67F01-37C4-4A38-AE40-2FA5EC68A3BE}" type="pres">
      <dgm:prSet presAssocID="{3EF3B055-5CC5-454C-A06F-B0C2F0353664}" presName="aNode" presStyleLbl="fgAcc1" presStyleIdx="2" presStyleCnt="4" custScaleX="161934" custLinFactNeighborX="26055" custLinFactNeighborY="-32670">
        <dgm:presLayoutVars>
          <dgm:bulletEnabled val="1"/>
        </dgm:presLayoutVars>
      </dgm:prSet>
      <dgm:spPr/>
      <dgm:t>
        <a:bodyPr/>
        <a:lstStyle/>
        <a:p>
          <a:endParaRPr lang="en-US"/>
        </a:p>
      </dgm:t>
    </dgm:pt>
    <dgm:pt modelId="{9A0707F6-E287-4739-86C7-DFD07F8CBBB2}" type="pres">
      <dgm:prSet presAssocID="{3EF3B055-5CC5-454C-A06F-B0C2F0353664}" presName="aSpace" presStyleCnt="0"/>
      <dgm:spPr/>
    </dgm:pt>
    <dgm:pt modelId="{64B27945-20DC-4697-81C3-527A9FFC0344}" type="pres">
      <dgm:prSet presAssocID="{A668180D-CE8F-401E-93F2-07C43E55E3F6}" presName="aNode" presStyleLbl="fgAcc1" presStyleIdx="3" presStyleCnt="4" custScaleX="164299" custLinFactNeighborX="26799" custLinFactNeighborY="-32668">
        <dgm:presLayoutVars>
          <dgm:bulletEnabled val="1"/>
        </dgm:presLayoutVars>
      </dgm:prSet>
      <dgm:spPr/>
      <dgm:t>
        <a:bodyPr/>
        <a:lstStyle/>
        <a:p>
          <a:endParaRPr lang="en-US"/>
        </a:p>
      </dgm:t>
    </dgm:pt>
    <dgm:pt modelId="{8F128EFE-F30F-4710-BF35-159DCEC22534}" type="pres">
      <dgm:prSet presAssocID="{A668180D-CE8F-401E-93F2-07C43E55E3F6}" presName="aSpace" presStyleCnt="0"/>
      <dgm:spPr/>
    </dgm:pt>
  </dgm:ptLst>
  <dgm:cxnLst>
    <dgm:cxn modelId="{1BF0A1E1-38B6-4310-B14C-26AAF76702FB}" type="presOf" srcId="{3EF3B055-5CC5-454C-A06F-B0C2F0353664}" destId="{9FB67F01-37C4-4A38-AE40-2FA5EC68A3BE}" srcOrd="0" destOrd="0" presId="urn:microsoft.com/office/officeart/2005/8/layout/pyramid2"/>
    <dgm:cxn modelId="{A246D8CE-E656-4142-BADB-E5648CB3F5B6}" srcId="{FCB21590-45F9-4A68-94FD-50891720B835}" destId="{E11C1974-78B8-42AF-AC69-4A454E181F4B}" srcOrd="1" destOrd="0" parTransId="{352ECBD6-2BB9-427A-8304-ED41F5F2FBD8}" sibTransId="{6CD4EAD0-EC8C-4BE9-A156-E9342C1D3E2C}"/>
    <dgm:cxn modelId="{6AFD86A4-F718-4E2F-8F04-F59395CD9175}" type="presOf" srcId="{5F4C70F2-DEC5-47B1-8B8B-CB959AA599E0}" destId="{1CBCC37E-FD29-44D6-9D10-C562F516332E}" srcOrd="0" destOrd="0" presId="urn:microsoft.com/office/officeart/2005/8/layout/pyramid2"/>
    <dgm:cxn modelId="{5F53C415-897F-4E7A-954E-5E37A2C013F9}" type="presOf" srcId="{E11C1974-78B8-42AF-AC69-4A454E181F4B}" destId="{C84639A6-4659-44D3-9362-F62FFB355745}" srcOrd="0" destOrd="0" presId="urn:microsoft.com/office/officeart/2005/8/layout/pyramid2"/>
    <dgm:cxn modelId="{CB8A690D-56A1-44C9-A57C-F58785CFD6C2}" type="presOf" srcId="{A668180D-CE8F-401E-93F2-07C43E55E3F6}" destId="{64B27945-20DC-4697-81C3-527A9FFC0344}" srcOrd="0" destOrd="0" presId="urn:microsoft.com/office/officeart/2005/8/layout/pyramid2"/>
    <dgm:cxn modelId="{1BABB686-7EFF-4716-88B4-A6381953EB74}" srcId="{FCB21590-45F9-4A68-94FD-50891720B835}" destId="{3EF3B055-5CC5-454C-A06F-B0C2F0353664}" srcOrd="2" destOrd="0" parTransId="{65604008-A650-46EB-8779-DC16133E7676}" sibTransId="{9860437C-9063-45E3-88FE-C84670FF78D0}"/>
    <dgm:cxn modelId="{7F055F06-9E29-4480-A176-614948672C18}" type="presOf" srcId="{FCB21590-45F9-4A68-94FD-50891720B835}" destId="{F84E108E-5850-4CA5-A6FB-F59B4C7F9231}" srcOrd="0" destOrd="0" presId="urn:microsoft.com/office/officeart/2005/8/layout/pyramid2"/>
    <dgm:cxn modelId="{3965B336-88FC-4A67-B1AC-1FB99289162D}" srcId="{FCB21590-45F9-4A68-94FD-50891720B835}" destId="{5F4C70F2-DEC5-47B1-8B8B-CB959AA599E0}" srcOrd="0" destOrd="0" parTransId="{ED9F8D21-9F71-4599-B37D-1949248A6210}" sibTransId="{B6045630-3C3F-4F04-8EA8-A83FABAA9C13}"/>
    <dgm:cxn modelId="{82844222-48A4-4B61-ACDC-9DA90B48AF33}" srcId="{FCB21590-45F9-4A68-94FD-50891720B835}" destId="{A668180D-CE8F-401E-93F2-07C43E55E3F6}" srcOrd="3" destOrd="0" parTransId="{04C19BFA-9FD9-4613-918F-0B9CE5F767B0}" sibTransId="{6F642EC4-5874-443D-829E-A51C6F1EBED5}"/>
    <dgm:cxn modelId="{86D27924-302A-4FD3-8535-861268AB699B}" type="presParOf" srcId="{F84E108E-5850-4CA5-A6FB-F59B4C7F9231}" destId="{5E371FD2-8E80-4201-AA9B-8CC0368CEA75}" srcOrd="0" destOrd="0" presId="urn:microsoft.com/office/officeart/2005/8/layout/pyramid2"/>
    <dgm:cxn modelId="{BAC4D108-55E5-4F60-8A60-34A0F3B263A4}" type="presParOf" srcId="{F84E108E-5850-4CA5-A6FB-F59B4C7F9231}" destId="{3FA88ACD-E05A-4411-8839-9C47BE5088CD}" srcOrd="1" destOrd="0" presId="urn:microsoft.com/office/officeart/2005/8/layout/pyramid2"/>
    <dgm:cxn modelId="{ED4219C4-6EF9-4B13-B1DB-87BC19A82F6A}" type="presParOf" srcId="{3FA88ACD-E05A-4411-8839-9C47BE5088CD}" destId="{1CBCC37E-FD29-44D6-9D10-C562F516332E}" srcOrd="0" destOrd="0" presId="urn:microsoft.com/office/officeart/2005/8/layout/pyramid2"/>
    <dgm:cxn modelId="{368468C2-52C8-4122-B55C-9C7B0CEE0739}" type="presParOf" srcId="{3FA88ACD-E05A-4411-8839-9C47BE5088CD}" destId="{9BDFB33D-7B36-41D9-AF9B-B27B889E09EB}" srcOrd="1" destOrd="0" presId="urn:microsoft.com/office/officeart/2005/8/layout/pyramid2"/>
    <dgm:cxn modelId="{5421B4D0-727C-4F57-8AC6-0AE17D1795F0}" type="presParOf" srcId="{3FA88ACD-E05A-4411-8839-9C47BE5088CD}" destId="{C84639A6-4659-44D3-9362-F62FFB355745}" srcOrd="2" destOrd="0" presId="urn:microsoft.com/office/officeart/2005/8/layout/pyramid2"/>
    <dgm:cxn modelId="{705657D1-6AEE-462E-AA6A-1FA00DE6567A}" type="presParOf" srcId="{3FA88ACD-E05A-4411-8839-9C47BE5088CD}" destId="{DA63E96F-72FD-4E41-BCF1-A7B3B92A9536}" srcOrd="3" destOrd="0" presId="urn:microsoft.com/office/officeart/2005/8/layout/pyramid2"/>
    <dgm:cxn modelId="{195AD62E-09AE-442C-9BBC-B8439B41F3AC}" type="presParOf" srcId="{3FA88ACD-E05A-4411-8839-9C47BE5088CD}" destId="{9FB67F01-37C4-4A38-AE40-2FA5EC68A3BE}" srcOrd="4" destOrd="0" presId="urn:microsoft.com/office/officeart/2005/8/layout/pyramid2"/>
    <dgm:cxn modelId="{B5BA91D4-3DB0-4BFA-AA66-CBF8101E7208}" type="presParOf" srcId="{3FA88ACD-E05A-4411-8839-9C47BE5088CD}" destId="{9A0707F6-E287-4739-86C7-DFD07F8CBBB2}" srcOrd="5" destOrd="0" presId="urn:microsoft.com/office/officeart/2005/8/layout/pyramid2"/>
    <dgm:cxn modelId="{CBEF73CA-0D02-4841-8B8B-7319F2D9A5B4}" type="presParOf" srcId="{3FA88ACD-E05A-4411-8839-9C47BE5088CD}" destId="{64B27945-20DC-4697-81C3-527A9FFC0344}" srcOrd="6" destOrd="0" presId="urn:microsoft.com/office/officeart/2005/8/layout/pyramid2"/>
    <dgm:cxn modelId="{FBF9BA43-905A-4211-9A5B-66D606CFEFBF}" type="presParOf" srcId="{3FA88ACD-E05A-4411-8839-9C47BE5088CD}" destId="{8F128EFE-F30F-4710-BF35-159DCEC22534}"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A3F0C15E-9BFE-455C-9B64-D32CC0373982}" type="doc">
      <dgm:prSet loTypeId="urn:microsoft.com/office/officeart/2005/8/layout/process5" loCatId="process" qsTypeId="urn:microsoft.com/office/officeart/2005/8/quickstyle/simple3" qsCatId="simple" csTypeId="urn:microsoft.com/office/officeart/2005/8/colors/accent1_5" csCatId="accent1" phldr="1"/>
      <dgm:spPr/>
      <dgm:t>
        <a:bodyPr/>
        <a:lstStyle/>
        <a:p>
          <a:endParaRPr lang="en-US"/>
        </a:p>
      </dgm:t>
    </dgm:pt>
    <dgm:pt modelId="{2744714C-55D5-43A9-B4B3-CF8308917E70}">
      <dgm:prSet phldrT="[Text]" custT="1"/>
      <dgm:spPr>
        <a:solidFill>
          <a:schemeClr val="accent1">
            <a:lumMod val="40000"/>
            <a:lumOff val="60000"/>
          </a:schemeClr>
        </a:solidFill>
      </dgm:spPr>
      <dgm:t>
        <a:bodyPr/>
        <a:lstStyle/>
        <a:p>
          <a:r>
            <a:rPr lang="en-US" sz="1800" b="0" dirty="0" smtClean="0">
              <a:latin typeface="Chivo Light" panose="020B0604020202020204" charset="0"/>
            </a:rPr>
            <a:t>Follow the CACFP Meal Pattern</a:t>
          </a:r>
          <a:endParaRPr lang="en-US" sz="1800" b="0" dirty="0">
            <a:latin typeface="Chivo Light" panose="020B0604020202020204" charset="0"/>
          </a:endParaRPr>
        </a:p>
      </dgm:t>
    </dgm:pt>
    <dgm:pt modelId="{5C775910-2C15-4C7E-8058-69E6D8D00E88}" type="parTrans" cxnId="{450FFCF1-4641-4663-B93B-A2E88100B37A}">
      <dgm:prSet/>
      <dgm:spPr/>
      <dgm:t>
        <a:bodyPr/>
        <a:lstStyle/>
        <a:p>
          <a:endParaRPr lang="en-US">
            <a:solidFill>
              <a:schemeClr val="tx1"/>
            </a:solidFill>
          </a:endParaRPr>
        </a:p>
      </dgm:t>
    </dgm:pt>
    <dgm:pt modelId="{2F7F7F49-479C-45B9-B308-C07E2DBAEF5B}" type="sibTrans" cxnId="{450FFCF1-4641-4663-B93B-A2E88100B37A}">
      <dgm:prSet/>
      <dgm:spPr>
        <a:solidFill>
          <a:schemeClr val="accent3">
            <a:lumMod val="40000"/>
            <a:lumOff val="60000"/>
          </a:schemeClr>
        </a:solidFill>
      </dgm:spPr>
      <dgm:t>
        <a:bodyPr/>
        <a:lstStyle/>
        <a:p>
          <a:endParaRPr lang="en-US">
            <a:solidFill>
              <a:schemeClr val="tx1"/>
            </a:solidFill>
          </a:endParaRPr>
        </a:p>
      </dgm:t>
    </dgm:pt>
    <dgm:pt modelId="{14865192-7E9A-4490-8A26-4F28948480A0}">
      <dgm:prSet custT="1"/>
      <dgm:spPr>
        <a:solidFill>
          <a:schemeClr val="accent3">
            <a:lumMod val="40000"/>
            <a:lumOff val="60000"/>
          </a:schemeClr>
        </a:solidFill>
      </dgm:spPr>
      <dgm:t>
        <a:bodyPr/>
        <a:lstStyle/>
        <a:p>
          <a:r>
            <a:rPr lang="en-US" sz="1800" b="0" dirty="0" smtClean="0">
              <a:latin typeface="Chivo Light" panose="020B0604020202020204" charset="0"/>
            </a:rPr>
            <a:t>Dietary Prescription Form, if necessary</a:t>
          </a:r>
        </a:p>
      </dgm:t>
    </dgm:pt>
    <dgm:pt modelId="{3367080E-624D-47DA-8521-81BE289CB4ED}" type="parTrans" cxnId="{9544A17A-BD14-4207-A0B6-451956BA1C99}">
      <dgm:prSet/>
      <dgm:spPr/>
      <dgm:t>
        <a:bodyPr/>
        <a:lstStyle/>
        <a:p>
          <a:endParaRPr lang="en-US">
            <a:solidFill>
              <a:schemeClr val="tx1"/>
            </a:solidFill>
          </a:endParaRPr>
        </a:p>
      </dgm:t>
    </dgm:pt>
    <dgm:pt modelId="{2D3B3960-5043-48D6-BE23-F1E624501D75}" type="sibTrans" cxnId="{9544A17A-BD14-4207-A0B6-451956BA1C99}">
      <dgm:prSet/>
      <dgm:spPr>
        <a:solidFill>
          <a:schemeClr val="accent5">
            <a:lumMod val="40000"/>
            <a:lumOff val="60000"/>
          </a:schemeClr>
        </a:solidFill>
      </dgm:spPr>
      <dgm:t>
        <a:bodyPr/>
        <a:lstStyle/>
        <a:p>
          <a:endParaRPr lang="en-US">
            <a:solidFill>
              <a:schemeClr val="tx1"/>
            </a:solidFill>
          </a:endParaRPr>
        </a:p>
      </dgm:t>
    </dgm:pt>
    <dgm:pt modelId="{D3068B5E-5D7E-4F74-9683-19E558DA4AFE}">
      <dgm:prSet custT="1"/>
      <dgm:spPr>
        <a:solidFill>
          <a:schemeClr val="accent5">
            <a:lumMod val="40000"/>
            <a:lumOff val="60000"/>
          </a:schemeClr>
        </a:solidFill>
      </dgm:spPr>
      <dgm:t>
        <a:bodyPr/>
        <a:lstStyle/>
        <a:p>
          <a:r>
            <a:rPr lang="en-US" sz="1800" b="0" dirty="0" smtClean="0">
              <a:latin typeface="Chivo Light" panose="020B0604020202020204" charset="0"/>
            </a:rPr>
            <a:t>Take point-of-service meal counts</a:t>
          </a:r>
        </a:p>
      </dgm:t>
    </dgm:pt>
    <dgm:pt modelId="{C70F4C59-A967-4157-881F-E05E0F7B408E}" type="parTrans" cxnId="{2BA2F63F-4DF6-467D-B5BE-1C70F99D8D8B}">
      <dgm:prSet/>
      <dgm:spPr/>
      <dgm:t>
        <a:bodyPr/>
        <a:lstStyle/>
        <a:p>
          <a:endParaRPr lang="en-US">
            <a:solidFill>
              <a:schemeClr val="tx1"/>
            </a:solidFill>
          </a:endParaRPr>
        </a:p>
      </dgm:t>
    </dgm:pt>
    <dgm:pt modelId="{30E434BF-A23D-48D8-8316-C7E97D7152AF}" type="sibTrans" cxnId="{2BA2F63F-4DF6-467D-B5BE-1C70F99D8D8B}">
      <dgm:prSet/>
      <dgm:spPr>
        <a:solidFill>
          <a:schemeClr val="accent2">
            <a:lumMod val="40000"/>
            <a:lumOff val="60000"/>
          </a:schemeClr>
        </a:solidFill>
      </dgm:spPr>
      <dgm:t>
        <a:bodyPr/>
        <a:lstStyle/>
        <a:p>
          <a:endParaRPr lang="en-US">
            <a:solidFill>
              <a:schemeClr val="tx1"/>
            </a:solidFill>
          </a:endParaRPr>
        </a:p>
      </dgm:t>
    </dgm:pt>
    <dgm:pt modelId="{2AA934D3-0A1B-4E49-8E10-10344A9A574F}">
      <dgm:prSet custT="1"/>
      <dgm:spPr>
        <a:solidFill>
          <a:schemeClr val="accent2">
            <a:lumMod val="40000"/>
            <a:lumOff val="60000"/>
          </a:schemeClr>
        </a:solidFill>
      </dgm:spPr>
      <dgm:t>
        <a:bodyPr/>
        <a:lstStyle/>
        <a:p>
          <a:r>
            <a:rPr lang="en-US" sz="1800" b="0" dirty="0" smtClean="0">
              <a:latin typeface="Chivo Light" panose="020B0604020202020204" charset="0"/>
            </a:rPr>
            <a:t>Maintain Menus &amp; cost documentation</a:t>
          </a:r>
        </a:p>
      </dgm:t>
    </dgm:pt>
    <dgm:pt modelId="{3D0017F5-E003-4D57-8CAE-43EB015EFBD4}" type="parTrans" cxnId="{596F6EAD-8AA9-4FE6-AEF9-AF71344B1EF1}">
      <dgm:prSet/>
      <dgm:spPr/>
      <dgm:t>
        <a:bodyPr/>
        <a:lstStyle/>
        <a:p>
          <a:endParaRPr lang="en-US">
            <a:solidFill>
              <a:schemeClr val="tx1"/>
            </a:solidFill>
          </a:endParaRPr>
        </a:p>
      </dgm:t>
    </dgm:pt>
    <dgm:pt modelId="{BD059DF7-2CB9-43D1-B0A5-1611B1D4C5A2}" type="sibTrans" cxnId="{596F6EAD-8AA9-4FE6-AEF9-AF71344B1EF1}">
      <dgm:prSet/>
      <dgm:spPr>
        <a:solidFill>
          <a:schemeClr val="accent6">
            <a:lumMod val="40000"/>
            <a:lumOff val="60000"/>
          </a:schemeClr>
        </a:solidFill>
      </dgm:spPr>
      <dgm:t>
        <a:bodyPr/>
        <a:lstStyle/>
        <a:p>
          <a:endParaRPr lang="en-US">
            <a:solidFill>
              <a:schemeClr val="tx1"/>
            </a:solidFill>
          </a:endParaRPr>
        </a:p>
      </dgm:t>
    </dgm:pt>
    <dgm:pt modelId="{CBD81F5B-225A-401C-ABA4-B03DDB71A934}">
      <dgm:prSet custT="1"/>
      <dgm:spPr>
        <a:solidFill>
          <a:schemeClr val="accent6">
            <a:lumMod val="40000"/>
            <a:lumOff val="60000"/>
          </a:schemeClr>
        </a:solidFill>
      </dgm:spPr>
      <dgm:t>
        <a:bodyPr/>
        <a:lstStyle/>
        <a:p>
          <a:r>
            <a:rPr lang="en-US" sz="1800" b="0" dirty="0" smtClean="0">
              <a:latin typeface="Chivo Light" panose="020B0604020202020204" charset="0"/>
            </a:rPr>
            <a:t>Maintain CN Labels and/or Meal Production Records</a:t>
          </a:r>
        </a:p>
      </dgm:t>
    </dgm:pt>
    <dgm:pt modelId="{460625C1-C799-46DE-8E22-E571044153A5}" type="parTrans" cxnId="{EC039133-AD7B-4AF7-AB6F-086D9E1C5805}">
      <dgm:prSet/>
      <dgm:spPr/>
      <dgm:t>
        <a:bodyPr/>
        <a:lstStyle/>
        <a:p>
          <a:endParaRPr lang="en-US">
            <a:solidFill>
              <a:schemeClr val="tx1"/>
            </a:solidFill>
          </a:endParaRPr>
        </a:p>
      </dgm:t>
    </dgm:pt>
    <dgm:pt modelId="{4667E7FD-A568-41C8-A01C-8894CC41CA84}" type="sibTrans" cxnId="{EC039133-AD7B-4AF7-AB6F-086D9E1C5805}">
      <dgm:prSet/>
      <dgm:spPr/>
      <dgm:t>
        <a:bodyPr/>
        <a:lstStyle/>
        <a:p>
          <a:endParaRPr lang="en-US">
            <a:solidFill>
              <a:schemeClr val="tx1"/>
            </a:solidFill>
          </a:endParaRPr>
        </a:p>
      </dgm:t>
    </dgm:pt>
    <dgm:pt modelId="{6A6490B6-402B-483F-9251-0FC35CD66EE9}" type="pres">
      <dgm:prSet presAssocID="{A3F0C15E-9BFE-455C-9B64-D32CC0373982}" presName="diagram" presStyleCnt="0">
        <dgm:presLayoutVars>
          <dgm:dir/>
          <dgm:resizeHandles val="exact"/>
        </dgm:presLayoutVars>
      </dgm:prSet>
      <dgm:spPr/>
      <dgm:t>
        <a:bodyPr/>
        <a:lstStyle/>
        <a:p>
          <a:endParaRPr lang="en-US"/>
        </a:p>
      </dgm:t>
    </dgm:pt>
    <dgm:pt modelId="{B4A99796-003B-4FD5-A7C7-0DCED86DD497}" type="pres">
      <dgm:prSet presAssocID="{2744714C-55D5-43A9-B4B3-CF8308917E70}" presName="node" presStyleLbl="node1" presStyleIdx="0" presStyleCnt="5">
        <dgm:presLayoutVars>
          <dgm:bulletEnabled val="1"/>
        </dgm:presLayoutVars>
      </dgm:prSet>
      <dgm:spPr/>
      <dgm:t>
        <a:bodyPr/>
        <a:lstStyle/>
        <a:p>
          <a:endParaRPr lang="en-US"/>
        </a:p>
      </dgm:t>
    </dgm:pt>
    <dgm:pt modelId="{31A87046-27F9-40DE-BAEE-5CB6906099EB}" type="pres">
      <dgm:prSet presAssocID="{2F7F7F49-479C-45B9-B308-C07E2DBAEF5B}" presName="sibTrans" presStyleLbl="sibTrans2D1" presStyleIdx="0" presStyleCnt="4"/>
      <dgm:spPr/>
      <dgm:t>
        <a:bodyPr/>
        <a:lstStyle/>
        <a:p>
          <a:endParaRPr lang="en-US"/>
        </a:p>
      </dgm:t>
    </dgm:pt>
    <dgm:pt modelId="{61237700-481D-4AA7-A39F-CE4E5283DCB2}" type="pres">
      <dgm:prSet presAssocID="{2F7F7F49-479C-45B9-B308-C07E2DBAEF5B}" presName="connectorText" presStyleLbl="sibTrans2D1" presStyleIdx="0" presStyleCnt="4"/>
      <dgm:spPr/>
      <dgm:t>
        <a:bodyPr/>
        <a:lstStyle/>
        <a:p>
          <a:endParaRPr lang="en-US"/>
        </a:p>
      </dgm:t>
    </dgm:pt>
    <dgm:pt modelId="{FCE56297-F334-4879-A9C9-74CDB834FCA6}" type="pres">
      <dgm:prSet presAssocID="{14865192-7E9A-4490-8A26-4F28948480A0}" presName="node" presStyleLbl="node1" presStyleIdx="1" presStyleCnt="5">
        <dgm:presLayoutVars>
          <dgm:bulletEnabled val="1"/>
        </dgm:presLayoutVars>
      </dgm:prSet>
      <dgm:spPr/>
      <dgm:t>
        <a:bodyPr/>
        <a:lstStyle/>
        <a:p>
          <a:endParaRPr lang="en-US"/>
        </a:p>
      </dgm:t>
    </dgm:pt>
    <dgm:pt modelId="{54644BC5-C2C2-409D-AE68-B38959A29657}" type="pres">
      <dgm:prSet presAssocID="{2D3B3960-5043-48D6-BE23-F1E624501D75}" presName="sibTrans" presStyleLbl="sibTrans2D1" presStyleIdx="1" presStyleCnt="4"/>
      <dgm:spPr/>
      <dgm:t>
        <a:bodyPr/>
        <a:lstStyle/>
        <a:p>
          <a:endParaRPr lang="en-US"/>
        </a:p>
      </dgm:t>
    </dgm:pt>
    <dgm:pt modelId="{8989EFB4-7352-4843-A62E-F36272FB8A2C}" type="pres">
      <dgm:prSet presAssocID="{2D3B3960-5043-48D6-BE23-F1E624501D75}" presName="connectorText" presStyleLbl="sibTrans2D1" presStyleIdx="1" presStyleCnt="4"/>
      <dgm:spPr/>
      <dgm:t>
        <a:bodyPr/>
        <a:lstStyle/>
        <a:p>
          <a:endParaRPr lang="en-US"/>
        </a:p>
      </dgm:t>
    </dgm:pt>
    <dgm:pt modelId="{F3FAC9EF-F6FD-4A9B-8D1C-EC60D30C4489}" type="pres">
      <dgm:prSet presAssocID="{D3068B5E-5D7E-4F74-9683-19E558DA4AFE}" presName="node" presStyleLbl="node1" presStyleIdx="2" presStyleCnt="5">
        <dgm:presLayoutVars>
          <dgm:bulletEnabled val="1"/>
        </dgm:presLayoutVars>
      </dgm:prSet>
      <dgm:spPr/>
      <dgm:t>
        <a:bodyPr/>
        <a:lstStyle/>
        <a:p>
          <a:endParaRPr lang="en-US"/>
        </a:p>
      </dgm:t>
    </dgm:pt>
    <dgm:pt modelId="{2C4FF64E-E29E-4919-B8AA-3BBE692A71E0}" type="pres">
      <dgm:prSet presAssocID="{30E434BF-A23D-48D8-8316-C7E97D7152AF}" presName="sibTrans" presStyleLbl="sibTrans2D1" presStyleIdx="2" presStyleCnt="4"/>
      <dgm:spPr/>
      <dgm:t>
        <a:bodyPr/>
        <a:lstStyle/>
        <a:p>
          <a:endParaRPr lang="en-US"/>
        </a:p>
      </dgm:t>
    </dgm:pt>
    <dgm:pt modelId="{6B56C452-2D46-46EC-89CD-D93F0215AAB0}" type="pres">
      <dgm:prSet presAssocID="{30E434BF-A23D-48D8-8316-C7E97D7152AF}" presName="connectorText" presStyleLbl="sibTrans2D1" presStyleIdx="2" presStyleCnt="4"/>
      <dgm:spPr/>
      <dgm:t>
        <a:bodyPr/>
        <a:lstStyle/>
        <a:p>
          <a:endParaRPr lang="en-US"/>
        </a:p>
      </dgm:t>
    </dgm:pt>
    <dgm:pt modelId="{B9202CF2-6A61-47C2-8783-3BF4CD6C3A41}" type="pres">
      <dgm:prSet presAssocID="{2AA934D3-0A1B-4E49-8E10-10344A9A574F}" presName="node" presStyleLbl="node1" presStyleIdx="3" presStyleCnt="5">
        <dgm:presLayoutVars>
          <dgm:bulletEnabled val="1"/>
        </dgm:presLayoutVars>
      </dgm:prSet>
      <dgm:spPr/>
      <dgm:t>
        <a:bodyPr/>
        <a:lstStyle/>
        <a:p>
          <a:endParaRPr lang="en-US"/>
        </a:p>
      </dgm:t>
    </dgm:pt>
    <dgm:pt modelId="{57CAF236-ED72-4C78-A8C8-06D342AF6247}" type="pres">
      <dgm:prSet presAssocID="{BD059DF7-2CB9-43D1-B0A5-1611B1D4C5A2}" presName="sibTrans" presStyleLbl="sibTrans2D1" presStyleIdx="3" presStyleCnt="4"/>
      <dgm:spPr/>
      <dgm:t>
        <a:bodyPr/>
        <a:lstStyle/>
        <a:p>
          <a:endParaRPr lang="en-US"/>
        </a:p>
      </dgm:t>
    </dgm:pt>
    <dgm:pt modelId="{DB20C66F-B7FB-47F1-802D-81030EB8A347}" type="pres">
      <dgm:prSet presAssocID="{BD059DF7-2CB9-43D1-B0A5-1611B1D4C5A2}" presName="connectorText" presStyleLbl="sibTrans2D1" presStyleIdx="3" presStyleCnt="4"/>
      <dgm:spPr/>
      <dgm:t>
        <a:bodyPr/>
        <a:lstStyle/>
        <a:p>
          <a:endParaRPr lang="en-US"/>
        </a:p>
      </dgm:t>
    </dgm:pt>
    <dgm:pt modelId="{95572F10-3CC3-499C-B289-7121C372F5AE}" type="pres">
      <dgm:prSet presAssocID="{CBD81F5B-225A-401C-ABA4-B03DDB71A934}" presName="node" presStyleLbl="node1" presStyleIdx="4" presStyleCnt="5">
        <dgm:presLayoutVars>
          <dgm:bulletEnabled val="1"/>
        </dgm:presLayoutVars>
      </dgm:prSet>
      <dgm:spPr/>
      <dgm:t>
        <a:bodyPr/>
        <a:lstStyle/>
        <a:p>
          <a:endParaRPr lang="en-US"/>
        </a:p>
      </dgm:t>
    </dgm:pt>
  </dgm:ptLst>
  <dgm:cxnLst>
    <dgm:cxn modelId="{DD730A7C-513F-4198-9240-195CDFF17017}" type="presOf" srcId="{30E434BF-A23D-48D8-8316-C7E97D7152AF}" destId="{6B56C452-2D46-46EC-89CD-D93F0215AAB0}" srcOrd="1" destOrd="0" presId="urn:microsoft.com/office/officeart/2005/8/layout/process5"/>
    <dgm:cxn modelId="{2BA2F63F-4DF6-467D-B5BE-1C70F99D8D8B}" srcId="{A3F0C15E-9BFE-455C-9B64-D32CC0373982}" destId="{D3068B5E-5D7E-4F74-9683-19E558DA4AFE}" srcOrd="2" destOrd="0" parTransId="{C70F4C59-A967-4157-881F-E05E0F7B408E}" sibTransId="{30E434BF-A23D-48D8-8316-C7E97D7152AF}"/>
    <dgm:cxn modelId="{1F445E29-A4B9-4BFA-A9EC-CC10EEF47BA8}" type="presOf" srcId="{2D3B3960-5043-48D6-BE23-F1E624501D75}" destId="{8989EFB4-7352-4843-A62E-F36272FB8A2C}" srcOrd="1" destOrd="0" presId="urn:microsoft.com/office/officeart/2005/8/layout/process5"/>
    <dgm:cxn modelId="{02A601DE-9D53-4458-B381-18CEBBDC3B80}" type="presOf" srcId="{A3F0C15E-9BFE-455C-9B64-D32CC0373982}" destId="{6A6490B6-402B-483F-9251-0FC35CD66EE9}" srcOrd="0" destOrd="0" presId="urn:microsoft.com/office/officeart/2005/8/layout/process5"/>
    <dgm:cxn modelId="{956F2437-6729-47D6-94CA-D16503EF6A87}" type="presOf" srcId="{BD059DF7-2CB9-43D1-B0A5-1611B1D4C5A2}" destId="{DB20C66F-B7FB-47F1-802D-81030EB8A347}" srcOrd="1" destOrd="0" presId="urn:microsoft.com/office/officeart/2005/8/layout/process5"/>
    <dgm:cxn modelId="{CD5A7F7E-4134-4029-8790-15456DA2AB40}" type="presOf" srcId="{CBD81F5B-225A-401C-ABA4-B03DDB71A934}" destId="{95572F10-3CC3-499C-B289-7121C372F5AE}" srcOrd="0" destOrd="0" presId="urn:microsoft.com/office/officeart/2005/8/layout/process5"/>
    <dgm:cxn modelId="{9AC46D4D-56EC-40CA-A28B-6CF0FB66824E}" type="presOf" srcId="{2AA934D3-0A1B-4E49-8E10-10344A9A574F}" destId="{B9202CF2-6A61-47C2-8783-3BF4CD6C3A41}" srcOrd="0" destOrd="0" presId="urn:microsoft.com/office/officeart/2005/8/layout/process5"/>
    <dgm:cxn modelId="{450FFCF1-4641-4663-B93B-A2E88100B37A}" srcId="{A3F0C15E-9BFE-455C-9B64-D32CC0373982}" destId="{2744714C-55D5-43A9-B4B3-CF8308917E70}" srcOrd="0" destOrd="0" parTransId="{5C775910-2C15-4C7E-8058-69E6D8D00E88}" sibTransId="{2F7F7F49-479C-45B9-B308-C07E2DBAEF5B}"/>
    <dgm:cxn modelId="{732286D8-B4EE-4C6A-9D4C-9B1DCD2B8364}" type="presOf" srcId="{BD059DF7-2CB9-43D1-B0A5-1611B1D4C5A2}" destId="{57CAF236-ED72-4C78-A8C8-06D342AF6247}" srcOrd="0" destOrd="0" presId="urn:microsoft.com/office/officeart/2005/8/layout/process5"/>
    <dgm:cxn modelId="{092757CB-9507-42BB-BC13-6BBA20F8C0A0}" type="presOf" srcId="{D3068B5E-5D7E-4F74-9683-19E558DA4AFE}" destId="{F3FAC9EF-F6FD-4A9B-8D1C-EC60D30C4489}" srcOrd="0" destOrd="0" presId="urn:microsoft.com/office/officeart/2005/8/layout/process5"/>
    <dgm:cxn modelId="{812DBEE3-8F86-4794-833E-B742EDB5B865}" type="presOf" srcId="{2D3B3960-5043-48D6-BE23-F1E624501D75}" destId="{54644BC5-C2C2-409D-AE68-B38959A29657}" srcOrd="0" destOrd="0" presId="urn:microsoft.com/office/officeart/2005/8/layout/process5"/>
    <dgm:cxn modelId="{596F6EAD-8AA9-4FE6-AEF9-AF71344B1EF1}" srcId="{A3F0C15E-9BFE-455C-9B64-D32CC0373982}" destId="{2AA934D3-0A1B-4E49-8E10-10344A9A574F}" srcOrd="3" destOrd="0" parTransId="{3D0017F5-E003-4D57-8CAE-43EB015EFBD4}" sibTransId="{BD059DF7-2CB9-43D1-B0A5-1611B1D4C5A2}"/>
    <dgm:cxn modelId="{BEBB0D66-04D3-4BD5-A3E9-2782EC466245}" type="presOf" srcId="{14865192-7E9A-4490-8A26-4F28948480A0}" destId="{FCE56297-F334-4879-A9C9-74CDB834FCA6}" srcOrd="0" destOrd="0" presId="urn:microsoft.com/office/officeart/2005/8/layout/process5"/>
    <dgm:cxn modelId="{EC039133-AD7B-4AF7-AB6F-086D9E1C5805}" srcId="{A3F0C15E-9BFE-455C-9B64-D32CC0373982}" destId="{CBD81F5B-225A-401C-ABA4-B03DDB71A934}" srcOrd="4" destOrd="0" parTransId="{460625C1-C799-46DE-8E22-E571044153A5}" sibTransId="{4667E7FD-A568-41C8-A01C-8894CC41CA84}"/>
    <dgm:cxn modelId="{7CB571E5-17C4-48E5-A6F7-E11AB546E161}" type="presOf" srcId="{30E434BF-A23D-48D8-8316-C7E97D7152AF}" destId="{2C4FF64E-E29E-4919-B8AA-3BBE692A71E0}" srcOrd="0" destOrd="0" presId="urn:microsoft.com/office/officeart/2005/8/layout/process5"/>
    <dgm:cxn modelId="{8428AF7C-3100-482D-8DC0-6F712CD01778}" type="presOf" srcId="{2F7F7F49-479C-45B9-B308-C07E2DBAEF5B}" destId="{31A87046-27F9-40DE-BAEE-5CB6906099EB}" srcOrd="0" destOrd="0" presId="urn:microsoft.com/office/officeart/2005/8/layout/process5"/>
    <dgm:cxn modelId="{70B228AE-B502-41AB-8EDA-BB360C9045DF}" type="presOf" srcId="{2744714C-55D5-43A9-B4B3-CF8308917E70}" destId="{B4A99796-003B-4FD5-A7C7-0DCED86DD497}" srcOrd="0" destOrd="0" presId="urn:microsoft.com/office/officeart/2005/8/layout/process5"/>
    <dgm:cxn modelId="{9544A17A-BD14-4207-A0B6-451956BA1C99}" srcId="{A3F0C15E-9BFE-455C-9B64-D32CC0373982}" destId="{14865192-7E9A-4490-8A26-4F28948480A0}" srcOrd="1" destOrd="0" parTransId="{3367080E-624D-47DA-8521-81BE289CB4ED}" sibTransId="{2D3B3960-5043-48D6-BE23-F1E624501D75}"/>
    <dgm:cxn modelId="{5939C43A-601F-497D-86F6-955631D570D3}" type="presOf" srcId="{2F7F7F49-479C-45B9-B308-C07E2DBAEF5B}" destId="{61237700-481D-4AA7-A39F-CE4E5283DCB2}" srcOrd="1" destOrd="0" presId="urn:microsoft.com/office/officeart/2005/8/layout/process5"/>
    <dgm:cxn modelId="{71DD64E2-6FBE-4C3A-9BDB-6A9FFBED627B}" type="presParOf" srcId="{6A6490B6-402B-483F-9251-0FC35CD66EE9}" destId="{B4A99796-003B-4FD5-A7C7-0DCED86DD497}" srcOrd="0" destOrd="0" presId="urn:microsoft.com/office/officeart/2005/8/layout/process5"/>
    <dgm:cxn modelId="{7279B66A-3A78-4DFB-A9AB-8AA2D19F0E4B}" type="presParOf" srcId="{6A6490B6-402B-483F-9251-0FC35CD66EE9}" destId="{31A87046-27F9-40DE-BAEE-5CB6906099EB}" srcOrd="1" destOrd="0" presId="urn:microsoft.com/office/officeart/2005/8/layout/process5"/>
    <dgm:cxn modelId="{1831865B-D999-4AAC-8DC1-49748140AA64}" type="presParOf" srcId="{31A87046-27F9-40DE-BAEE-5CB6906099EB}" destId="{61237700-481D-4AA7-A39F-CE4E5283DCB2}" srcOrd="0" destOrd="0" presId="urn:microsoft.com/office/officeart/2005/8/layout/process5"/>
    <dgm:cxn modelId="{4DED8E37-9227-42B8-88BA-D6017D86C5CD}" type="presParOf" srcId="{6A6490B6-402B-483F-9251-0FC35CD66EE9}" destId="{FCE56297-F334-4879-A9C9-74CDB834FCA6}" srcOrd="2" destOrd="0" presId="urn:microsoft.com/office/officeart/2005/8/layout/process5"/>
    <dgm:cxn modelId="{FB9917A7-8582-4455-886D-A58BDF3E0BCF}" type="presParOf" srcId="{6A6490B6-402B-483F-9251-0FC35CD66EE9}" destId="{54644BC5-C2C2-409D-AE68-B38959A29657}" srcOrd="3" destOrd="0" presId="urn:microsoft.com/office/officeart/2005/8/layout/process5"/>
    <dgm:cxn modelId="{95FE458F-1EDC-40DE-BAAA-76807ABFCCCE}" type="presParOf" srcId="{54644BC5-C2C2-409D-AE68-B38959A29657}" destId="{8989EFB4-7352-4843-A62E-F36272FB8A2C}" srcOrd="0" destOrd="0" presId="urn:microsoft.com/office/officeart/2005/8/layout/process5"/>
    <dgm:cxn modelId="{A9AFF91D-073C-4FF6-8230-3F5921115FEA}" type="presParOf" srcId="{6A6490B6-402B-483F-9251-0FC35CD66EE9}" destId="{F3FAC9EF-F6FD-4A9B-8D1C-EC60D30C4489}" srcOrd="4" destOrd="0" presId="urn:microsoft.com/office/officeart/2005/8/layout/process5"/>
    <dgm:cxn modelId="{382C2B85-B90C-4C6A-9647-94AA5071C376}" type="presParOf" srcId="{6A6490B6-402B-483F-9251-0FC35CD66EE9}" destId="{2C4FF64E-E29E-4919-B8AA-3BBE692A71E0}" srcOrd="5" destOrd="0" presId="urn:microsoft.com/office/officeart/2005/8/layout/process5"/>
    <dgm:cxn modelId="{02B24824-E1C1-453D-8EAA-FF756678DE49}" type="presParOf" srcId="{2C4FF64E-E29E-4919-B8AA-3BBE692A71E0}" destId="{6B56C452-2D46-46EC-89CD-D93F0215AAB0}" srcOrd="0" destOrd="0" presId="urn:microsoft.com/office/officeart/2005/8/layout/process5"/>
    <dgm:cxn modelId="{A161A91E-FBB5-4A6B-897B-FCDA79CC1F30}" type="presParOf" srcId="{6A6490B6-402B-483F-9251-0FC35CD66EE9}" destId="{B9202CF2-6A61-47C2-8783-3BF4CD6C3A41}" srcOrd="6" destOrd="0" presId="urn:microsoft.com/office/officeart/2005/8/layout/process5"/>
    <dgm:cxn modelId="{A8F2810F-07DB-4865-AC45-59280C712CC1}" type="presParOf" srcId="{6A6490B6-402B-483F-9251-0FC35CD66EE9}" destId="{57CAF236-ED72-4C78-A8C8-06D342AF6247}" srcOrd="7" destOrd="0" presId="urn:microsoft.com/office/officeart/2005/8/layout/process5"/>
    <dgm:cxn modelId="{192696E3-2D55-4789-8A6C-C2EE6CDD5074}" type="presParOf" srcId="{57CAF236-ED72-4C78-A8C8-06D342AF6247}" destId="{DB20C66F-B7FB-47F1-802D-81030EB8A347}" srcOrd="0" destOrd="0" presId="urn:microsoft.com/office/officeart/2005/8/layout/process5"/>
    <dgm:cxn modelId="{A24AACA7-32D2-431A-A7DF-1AEDF137AC86}" type="presParOf" srcId="{6A6490B6-402B-483F-9251-0FC35CD66EE9}" destId="{95572F10-3CC3-499C-B289-7121C372F5AE}"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3.xml><?xml version="1.0" encoding="utf-8"?>
<dgm:dataModel xmlns:dgm="http://schemas.openxmlformats.org/drawingml/2006/diagram" xmlns:a="http://schemas.openxmlformats.org/drawingml/2006/main">
  <dgm:ptLst>
    <dgm:pt modelId="{94590D7D-2EAA-4C3C-B450-719EE35FE997}"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DBD537AD-A7B5-46C8-B578-451D98BBCBE0}">
      <dgm:prSet phldrT="[Text]" custT="1"/>
      <dgm:spPr>
        <a:solidFill>
          <a:schemeClr val="accent3">
            <a:lumMod val="60000"/>
            <a:lumOff val="40000"/>
          </a:schemeClr>
        </a:solidFill>
      </dgm:spPr>
      <dgm:t>
        <a:bodyPr/>
        <a:lstStyle/>
        <a:p>
          <a:r>
            <a:rPr lang="en-US" sz="2200" dirty="0" smtClean="0">
              <a:solidFill>
                <a:schemeClr val="tx1"/>
              </a:solidFill>
              <a:latin typeface="Chivo Light" panose="020B0604020202020204" charset="0"/>
            </a:rPr>
            <a:t>Head Count</a:t>
          </a:r>
          <a:endParaRPr lang="en-US" sz="2200" dirty="0">
            <a:solidFill>
              <a:schemeClr val="tx1"/>
            </a:solidFill>
            <a:latin typeface="Chivo Light" panose="020B0604020202020204" charset="0"/>
          </a:endParaRPr>
        </a:p>
      </dgm:t>
    </dgm:pt>
    <dgm:pt modelId="{C0A91B98-46A4-48E1-8A12-2C177F847A7D}" type="parTrans" cxnId="{884442D4-29A2-49CD-9968-19F9D9B22CC8}">
      <dgm:prSet/>
      <dgm:spPr/>
      <dgm:t>
        <a:bodyPr/>
        <a:lstStyle/>
        <a:p>
          <a:endParaRPr lang="en-US"/>
        </a:p>
      </dgm:t>
    </dgm:pt>
    <dgm:pt modelId="{292ACBFC-269A-485F-A9DF-8CA7BD8F9435}" type="sibTrans" cxnId="{884442D4-29A2-49CD-9968-19F9D9B22CC8}">
      <dgm:prSet/>
      <dgm:spPr/>
      <dgm:t>
        <a:bodyPr/>
        <a:lstStyle/>
        <a:p>
          <a:endParaRPr lang="en-US"/>
        </a:p>
      </dgm:t>
    </dgm:pt>
    <dgm:pt modelId="{9726F999-D55A-42BA-AE73-2F448DFEBCEC}">
      <dgm:prSet phldrT="[Text]" custT="1"/>
      <dgm:spPr/>
      <dgm:t>
        <a:bodyPr/>
        <a:lstStyle/>
        <a:p>
          <a:r>
            <a:rPr lang="en-US" sz="1800" dirty="0" smtClean="0">
              <a:solidFill>
                <a:schemeClr val="tx1"/>
              </a:solidFill>
              <a:latin typeface="Chivo Light" panose="020B0604020202020204" charset="0"/>
            </a:rPr>
            <a:t>Used if approved to serve 3 meals or less/day</a:t>
          </a:r>
          <a:endParaRPr lang="en-US" sz="1800" dirty="0">
            <a:solidFill>
              <a:schemeClr val="tx1"/>
            </a:solidFill>
            <a:latin typeface="Chivo Light" panose="020B0604020202020204" charset="0"/>
          </a:endParaRPr>
        </a:p>
      </dgm:t>
    </dgm:pt>
    <dgm:pt modelId="{9A6E21B5-7DFD-4254-8804-51F088B7C032}" type="parTrans" cxnId="{E38E8588-C6DB-4288-A43F-E098B1F8B2F1}">
      <dgm:prSet/>
      <dgm:spPr/>
      <dgm:t>
        <a:bodyPr/>
        <a:lstStyle/>
        <a:p>
          <a:endParaRPr lang="en-US"/>
        </a:p>
      </dgm:t>
    </dgm:pt>
    <dgm:pt modelId="{86729876-2585-41DF-A164-6FB69DA15416}" type="sibTrans" cxnId="{E38E8588-C6DB-4288-A43F-E098B1F8B2F1}">
      <dgm:prSet/>
      <dgm:spPr/>
      <dgm:t>
        <a:bodyPr/>
        <a:lstStyle/>
        <a:p>
          <a:endParaRPr lang="en-US"/>
        </a:p>
      </dgm:t>
    </dgm:pt>
    <dgm:pt modelId="{66456BE2-AC93-4F0D-B1C5-C5D41B7AA6D3}">
      <dgm:prSet phldrT="[Text]" custT="1"/>
      <dgm:spPr>
        <a:solidFill>
          <a:schemeClr val="accent4">
            <a:lumMod val="60000"/>
            <a:lumOff val="40000"/>
          </a:schemeClr>
        </a:solidFill>
      </dgm:spPr>
      <dgm:t>
        <a:bodyPr/>
        <a:lstStyle/>
        <a:p>
          <a:r>
            <a:rPr lang="en-US" sz="2200" dirty="0" smtClean="0">
              <a:solidFill>
                <a:schemeClr val="tx1"/>
              </a:solidFill>
              <a:latin typeface="Chivo Light" panose="020B0604020202020204" charset="0"/>
            </a:rPr>
            <a:t>Point of Sale</a:t>
          </a:r>
          <a:endParaRPr lang="en-US" sz="2200" dirty="0">
            <a:solidFill>
              <a:schemeClr val="tx1"/>
            </a:solidFill>
            <a:latin typeface="Chivo Light" panose="020B0604020202020204" charset="0"/>
          </a:endParaRPr>
        </a:p>
      </dgm:t>
    </dgm:pt>
    <dgm:pt modelId="{38760C66-C44F-4DD4-9BCB-5FE292EEB509}" type="parTrans" cxnId="{DB82DB23-5607-4230-9E53-6D95732D5BF8}">
      <dgm:prSet/>
      <dgm:spPr/>
      <dgm:t>
        <a:bodyPr/>
        <a:lstStyle/>
        <a:p>
          <a:endParaRPr lang="en-US"/>
        </a:p>
      </dgm:t>
    </dgm:pt>
    <dgm:pt modelId="{0F3C9464-A93C-4162-9D9A-58BB7275779C}" type="sibTrans" cxnId="{DB82DB23-5607-4230-9E53-6D95732D5BF8}">
      <dgm:prSet/>
      <dgm:spPr/>
      <dgm:t>
        <a:bodyPr/>
        <a:lstStyle/>
        <a:p>
          <a:endParaRPr lang="en-US"/>
        </a:p>
      </dgm:t>
    </dgm:pt>
    <dgm:pt modelId="{20C1C9CB-FD5B-4792-B57F-14429783434A}">
      <dgm:prSet phldrT="[Text]" custT="1"/>
      <dgm:spPr/>
      <dgm:t>
        <a:bodyPr/>
        <a:lstStyle/>
        <a:p>
          <a:r>
            <a:rPr lang="en-US" sz="1800" dirty="0" smtClean="0">
              <a:solidFill>
                <a:schemeClr val="tx1"/>
              </a:solidFill>
              <a:latin typeface="Chivo Light" panose="020B0604020202020204" charset="0"/>
            </a:rPr>
            <a:t>Use of point of sale system for counting</a:t>
          </a:r>
          <a:endParaRPr lang="en-US" sz="1800" dirty="0">
            <a:solidFill>
              <a:schemeClr val="tx1"/>
            </a:solidFill>
            <a:latin typeface="Chivo Light" panose="020B0604020202020204" charset="0"/>
          </a:endParaRPr>
        </a:p>
      </dgm:t>
    </dgm:pt>
    <dgm:pt modelId="{3DADAC54-37DB-4670-8D1E-6E6943535B77}" type="parTrans" cxnId="{C6970D63-14B0-46BB-B48C-90A3808AE4DB}">
      <dgm:prSet/>
      <dgm:spPr/>
      <dgm:t>
        <a:bodyPr/>
        <a:lstStyle/>
        <a:p>
          <a:endParaRPr lang="en-US"/>
        </a:p>
      </dgm:t>
    </dgm:pt>
    <dgm:pt modelId="{44F7CDF9-5120-4B99-B2DD-B1B44F866EEE}" type="sibTrans" cxnId="{C6970D63-14B0-46BB-B48C-90A3808AE4DB}">
      <dgm:prSet/>
      <dgm:spPr/>
      <dgm:t>
        <a:bodyPr/>
        <a:lstStyle/>
        <a:p>
          <a:endParaRPr lang="en-US"/>
        </a:p>
      </dgm:t>
    </dgm:pt>
    <dgm:pt modelId="{80061887-3225-4036-81AF-B9168E640137}">
      <dgm:prSet phldrT="[Text]" custT="1"/>
      <dgm:spPr>
        <a:solidFill>
          <a:schemeClr val="accent2">
            <a:lumMod val="60000"/>
            <a:lumOff val="40000"/>
          </a:schemeClr>
        </a:solidFill>
      </dgm:spPr>
      <dgm:t>
        <a:bodyPr/>
        <a:lstStyle/>
        <a:p>
          <a:r>
            <a:rPr lang="en-US" sz="2200" dirty="0" smtClean="0">
              <a:solidFill>
                <a:schemeClr val="tx1"/>
              </a:solidFill>
              <a:latin typeface="Chivo Light" panose="020B0604020202020204" charset="0"/>
            </a:rPr>
            <a:t>Roster</a:t>
          </a:r>
          <a:endParaRPr lang="en-US" sz="2200" dirty="0">
            <a:solidFill>
              <a:schemeClr val="tx1"/>
            </a:solidFill>
            <a:latin typeface="Chivo Light" panose="020B0604020202020204" charset="0"/>
          </a:endParaRPr>
        </a:p>
      </dgm:t>
    </dgm:pt>
    <dgm:pt modelId="{930294C7-91B3-4ADD-9DB0-89982BB9E114}" type="parTrans" cxnId="{E19AE662-61F8-4BE3-9813-DC27741ACA41}">
      <dgm:prSet/>
      <dgm:spPr/>
      <dgm:t>
        <a:bodyPr/>
        <a:lstStyle/>
        <a:p>
          <a:endParaRPr lang="en-US"/>
        </a:p>
      </dgm:t>
    </dgm:pt>
    <dgm:pt modelId="{ECC936DE-3F21-400F-A168-D0565AF62299}" type="sibTrans" cxnId="{E19AE662-61F8-4BE3-9813-DC27741ACA41}">
      <dgm:prSet/>
      <dgm:spPr/>
      <dgm:t>
        <a:bodyPr/>
        <a:lstStyle/>
        <a:p>
          <a:endParaRPr lang="en-US"/>
        </a:p>
      </dgm:t>
    </dgm:pt>
    <dgm:pt modelId="{BA5C3A95-C045-43BB-9BB7-3C52509E9A62}">
      <dgm:prSet phldrT="[Text]" custT="1"/>
      <dgm:spPr/>
      <dgm:t>
        <a:bodyPr/>
        <a:lstStyle/>
        <a:p>
          <a:r>
            <a:rPr lang="en-US" sz="1800" dirty="0" smtClean="0">
              <a:solidFill>
                <a:schemeClr val="tx1"/>
              </a:solidFill>
              <a:latin typeface="Chivo Light" panose="020B0604020202020204" charset="0"/>
            </a:rPr>
            <a:t>Used if approved to serve 4 or more meals/day</a:t>
          </a:r>
          <a:endParaRPr lang="en-US" sz="1800" dirty="0">
            <a:solidFill>
              <a:schemeClr val="tx1"/>
            </a:solidFill>
            <a:latin typeface="Chivo Light" panose="020B0604020202020204" charset="0"/>
          </a:endParaRPr>
        </a:p>
      </dgm:t>
    </dgm:pt>
    <dgm:pt modelId="{CC3D05A8-371D-4D0C-AA83-F897F1232F8C}" type="parTrans" cxnId="{A0D933BB-E52E-45D0-A553-8DA7A8C13CA7}">
      <dgm:prSet/>
      <dgm:spPr/>
      <dgm:t>
        <a:bodyPr/>
        <a:lstStyle/>
        <a:p>
          <a:endParaRPr lang="en-US"/>
        </a:p>
      </dgm:t>
    </dgm:pt>
    <dgm:pt modelId="{459D721C-E45F-43B3-B038-EC62035045E4}" type="sibTrans" cxnId="{A0D933BB-E52E-45D0-A553-8DA7A8C13CA7}">
      <dgm:prSet/>
      <dgm:spPr/>
      <dgm:t>
        <a:bodyPr/>
        <a:lstStyle/>
        <a:p>
          <a:endParaRPr lang="en-US"/>
        </a:p>
      </dgm:t>
    </dgm:pt>
    <dgm:pt modelId="{BFB4011E-6219-4EE7-BCB4-CDB18715C57F}">
      <dgm:prSet phldrT="[Text]" custT="1"/>
      <dgm:spPr/>
      <dgm:t>
        <a:bodyPr/>
        <a:lstStyle/>
        <a:p>
          <a:r>
            <a:rPr lang="en-US" sz="1800" dirty="0" smtClean="0">
              <a:solidFill>
                <a:schemeClr val="tx1"/>
              </a:solidFill>
              <a:latin typeface="Chivo Light" panose="020B0604020202020204" charset="0"/>
            </a:rPr>
            <a:t>Meal counts taken on individual basis</a:t>
          </a:r>
          <a:endParaRPr lang="en-US" sz="1800" dirty="0">
            <a:solidFill>
              <a:schemeClr val="tx1"/>
            </a:solidFill>
            <a:latin typeface="Chivo Light" panose="020B0604020202020204" charset="0"/>
          </a:endParaRPr>
        </a:p>
      </dgm:t>
    </dgm:pt>
    <dgm:pt modelId="{0911F1BC-9596-42E9-A050-D9F315CF0663}" type="parTrans" cxnId="{F62D5C13-7CAB-4225-8A12-589BFF356A8C}">
      <dgm:prSet/>
      <dgm:spPr/>
      <dgm:t>
        <a:bodyPr/>
        <a:lstStyle/>
        <a:p>
          <a:endParaRPr lang="en-US"/>
        </a:p>
      </dgm:t>
    </dgm:pt>
    <dgm:pt modelId="{DFD53838-BF03-4FE5-A113-BF43F689792A}" type="sibTrans" cxnId="{F62D5C13-7CAB-4225-8A12-589BFF356A8C}">
      <dgm:prSet/>
      <dgm:spPr/>
      <dgm:t>
        <a:bodyPr/>
        <a:lstStyle/>
        <a:p>
          <a:endParaRPr lang="en-US"/>
        </a:p>
      </dgm:t>
    </dgm:pt>
    <dgm:pt modelId="{1DC1ECF0-7AD7-4CBF-9A15-0E7AE9BFE0ED}" type="pres">
      <dgm:prSet presAssocID="{94590D7D-2EAA-4C3C-B450-719EE35FE997}" presName="Name0" presStyleCnt="0">
        <dgm:presLayoutVars>
          <dgm:dir/>
          <dgm:animLvl val="lvl"/>
          <dgm:resizeHandles val="exact"/>
        </dgm:presLayoutVars>
      </dgm:prSet>
      <dgm:spPr/>
      <dgm:t>
        <a:bodyPr/>
        <a:lstStyle/>
        <a:p>
          <a:endParaRPr lang="en-US"/>
        </a:p>
      </dgm:t>
    </dgm:pt>
    <dgm:pt modelId="{49322D07-7047-49EE-B747-1985BA10A056}" type="pres">
      <dgm:prSet presAssocID="{80061887-3225-4036-81AF-B9168E640137}" presName="linNode" presStyleCnt="0"/>
      <dgm:spPr/>
      <dgm:t>
        <a:bodyPr/>
        <a:lstStyle/>
        <a:p>
          <a:endParaRPr lang="en-US"/>
        </a:p>
      </dgm:t>
    </dgm:pt>
    <dgm:pt modelId="{89ED8965-23D6-43E2-A649-386276CEFBD5}" type="pres">
      <dgm:prSet presAssocID="{80061887-3225-4036-81AF-B9168E640137}" presName="parentText" presStyleLbl="node1" presStyleIdx="0" presStyleCnt="3" custScaleX="99146">
        <dgm:presLayoutVars>
          <dgm:chMax val="1"/>
          <dgm:bulletEnabled val="1"/>
        </dgm:presLayoutVars>
      </dgm:prSet>
      <dgm:spPr/>
      <dgm:t>
        <a:bodyPr/>
        <a:lstStyle/>
        <a:p>
          <a:endParaRPr lang="en-US"/>
        </a:p>
      </dgm:t>
    </dgm:pt>
    <dgm:pt modelId="{52377C44-9E30-49BF-9F4B-FE611B93F81D}" type="pres">
      <dgm:prSet presAssocID="{80061887-3225-4036-81AF-B9168E640137}" presName="descendantText" presStyleLbl="alignAccFollowNode1" presStyleIdx="0" presStyleCnt="3" custScaleX="126616">
        <dgm:presLayoutVars>
          <dgm:bulletEnabled val="1"/>
        </dgm:presLayoutVars>
      </dgm:prSet>
      <dgm:spPr/>
      <dgm:t>
        <a:bodyPr/>
        <a:lstStyle/>
        <a:p>
          <a:endParaRPr lang="en-US"/>
        </a:p>
      </dgm:t>
    </dgm:pt>
    <dgm:pt modelId="{2BC81A46-F2A0-4402-B954-3BA070CC6A45}" type="pres">
      <dgm:prSet presAssocID="{ECC936DE-3F21-400F-A168-D0565AF62299}" presName="sp" presStyleCnt="0"/>
      <dgm:spPr/>
      <dgm:t>
        <a:bodyPr/>
        <a:lstStyle/>
        <a:p>
          <a:endParaRPr lang="en-US"/>
        </a:p>
      </dgm:t>
    </dgm:pt>
    <dgm:pt modelId="{F13EF557-7F57-4C52-B228-E71B84572206}" type="pres">
      <dgm:prSet presAssocID="{DBD537AD-A7B5-46C8-B578-451D98BBCBE0}" presName="linNode" presStyleCnt="0"/>
      <dgm:spPr/>
      <dgm:t>
        <a:bodyPr/>
        <a:lstStyle/>
        <a:p>
          <a:endParaRPr lang="en-US"/>
        </a:p>
      </dgm:t>
    </dgm:pt>
    <dgm:pt modelId="{EE62D01A-5604-4E77-98E7-B9C83F744E14}" type="pres">
      <dgm:prSet presAssocID="{DBD537AD-A7B5-46C8-B578-451D98BBCBE0}" presName="parentText" presStyleLbl="node1" presStyleIdx="1" presStyleCnt="3" custScaleX="90937">
        <dgm:presLayoutVars>
          <dgm:chMax val="1"/>
          <dgm:bulletEnabled val="1"/>
        </dgm:presLayoutVars>
      </dgm:prSet>
      <dgm:spPr/>
      <dgm:t>
        <a:bodyPr/>
        <a:lstStyle/>
        <a:p>
          <a:endParaRPr lang="en-US"/>
        </a:p>
      </dgm:t>
    </dgm:pt>
    <dgm:pt modelId="{61D48BF1-B73D-447B-832B-61733BE65C5E}" type="pres">
      <dgm:prSet presAssocID="{DBD537AD-A7B5-46C8-B578-451D98BBCBE0}" presName="descendantText" presStyleLbl="alignAccFollowNode1" presStyleIdx="1" presStyleCnt="3" custScaleX="118459">
        <dgm:presLayoutVars>
          <dgm:bulletEnabled val="1"/>
        </dgm:presLayoutVars>
      </dgm:prSet>
      <dgm:spPr/>
      <dgm:t>
        <a:bodyPr/>
        <a:lstStyle/>
        <a:p>
          <a:endParaRPr lang="en-US"/>
        </a:p>
      </dgm:t>
    </dgm:pt>
    <dgm:pt modelId="{A3A1545A-7CAB-4DB5-A5CB-3A38C348D00A}" type="pres">
      <dgm:prSet presAssocID="{292ACBFC-269A-485F-A9DF-8CA7BD8F9435}" presName="sp" presStyleCnt="0"/>
      <dgm:spPr/>
      <dgm:t>
        <a:bodyPr/>
        <a:lstStyle/>
        <a:p>
          <a:endParaRPr lang="en-US"/>
        </a:p>
      </dgm:t>
    </dgm:pt>
    <dgm:pt modelId="{A276F569-AABB-4F65-A315-0F2FACDA78C7}" type="pres">
      <dgm:prSet presAssocID="{66456BE2-AC93-4F0D-B1C5-C5D41B7AA6D3}" presName="linNode" presStyleCnt="0"/>
      <dgm:spPr/>
      <dgm:t>
        <a:bodyPr/>
        <a:lstStyle/>
        <a:p>
          <a:endParaRPr lang="en-US"/>
        </a:p>
      </dgm:t>
    </dgm:pt>
    <dgm:pt modelId="{2AAD254F-EA66-4F68-9A64-6977E44D4C84}" type="pres">
      <dgm:prSet presAssocID="{66456BE2-AC93-4F0D-B1C5-C5D41B7AA6D3}" presName="parentText" presStyleLbl="node1" presStyleIdx="2" presStyleCnt="3" custScaleX="97628">
        <dgm:presLayoutVars>
          <dgm:chMax val="1"/>
          <dgm:bulletEnabled val="1"/>
        </dgm:presLayoutVars>
      </dgm:prSet>
      <dgm:spPr/>
      <dgm:t>
        <a:bodyPr/>
        <a:lstStyle/>
        <a:p>
          <a:endParaRPr lang="en-US"/>
        </a:p>
      </dgm:t>
    </dgm:pt>
    <dgm:pt modelId="{8581073C-F561-4428-955D-0092AA0C4A0A}" type="pres">
      <dgm:prSet presAssocID="{66456BE2-AC93-4F0D-B1C5-C5D41B7AA6D3}" presName="descendantText" presStyleLbl="alignAccFollowNode1" presStyleIdx="2" presStyleCnt="3" custScaleX="123795">
        <dgm:presLayoutVars>
          <dgm:bulletEnabled val="1"/>
        </dgm:presLayoutVars>
      </dgm:prSet>
      <dgm:spPr/>
      <dgm:t>
        <a:bodyPr/>
        <a:lstStyle/>
        <a:p>
          <a:endParaRPr lang="en-US"/>
        </a:p>
      </dgm:t>
    </dgm:pt>
  </dgm:ptLst>
  <dgm:cxnLst>
    <dgm:cxn modelId="{F720DF10-CC6E-41E7-BB6D-C1EBA3B2C707}" type="presOf" srcId="{BFB4011E-6219-4EE7-BCB4-CDB18715C57F}" destId="{52377C44-9E30-49BF-9F4B-FE611B93F81D}" srcOrd="0" destOrd="0" presId="urn:microsoft.com/office/officeart/2005/8/layout/vList5"/>
    <dgm:cxn modelId="{E19AE662-61F8-4BE3-9813-DC27741ACA41}" srcId="{94590D7D-2EAA-4C3C-B450-719EE35FE997}" destId="{80061887-3225-4036-81AF-B9168E640137}" srcOrd="0" destOrd="0" parTransId="{930294C7-91B3-4ADD-9DB0-89982BB9E114}" sibTransId="{ECC936DE-3F21-400F-A168-D0565AF62299}"/>
    <dgm:cxn modelId="{9A3E300A-7C38-4736-B408-D40DCD6574A6}" type="presOf" srcId="{20C1C9CB-FD5B-4792-B57F-14429783434A}" destId="{8581073C-F561-4428-955D-0092AA0C4A0A}" srcOrd="0" destOrd="0" presId="urn:microsoft.com/office/officeart/2005/8/layout/vList5"/>
    <dgm:cxn modelId="{101F193C-9C25-4776-8481-79FB369142B1}" type="presOf" srcId="{DBD537AD-A7B5-46C8-B578-451D98BBCBE0}" destId="{EE62D01A-5604-4E77-98E7-B9C83F744E14}" srcOrd="0" destOrd="0" presId="urn:microsoft.com/office/officeart/2005/8/layout/vList5"/>
    <dgm:cxn modelId="{A0D933BB-E52E-45D0-A553-8DA7A8C13CA7}" srcId="{80061887-3225-4036-81AF-B9168E640137}" destId="{BA5C3A95-C045-43BB-9BB7-3C52509E9A62}" srcOrd="1" destOrd="0" parTransId="{CC3D05A8-371D-4D0C-AA83-F897F1232F8C}" sibTransId="{459D721C-E45F-43B3-B038-EC62035045E4}"/>
    <dgm:cxn modelId="{22C98F20-E0CD-40D5-80F5-D273675F0274}" type="presOf" srcId="{BA5C3A95-C045-43BB-9BB7-3C52509E9A62}" destId="{52377C44-9E30-49BF-9F4B-FE611B93F81D}" srcOrd="0" destOrd="1" presId="urn:microsoft.com/office/officeart/2005/8/layout/vList5"/>
    <dgm:cxn modelId="{F62D5C13-7CAB-4225-8A12-589BFF356A8C}" srcId="{80061887-3225-4036-81AF-B9168E640137}" destId="{BFB4011E-6219-4EE7-BCB4-CDB18715C57F}" srcOrd="0" destOrd="0" parTransId="{0911F1BC-9596-42E9-A050-D9F315CF0663}" sibTransId="{DFD53838-BF03-4FE5-A113-BF43F689792A}"/>
    <dgm:cxn modelId="{E231E29A-744A-4809-B540-974FFEA3671B}" type="presOf" srcId="{9726F999-D55A-42BA-AE73-2F448DFEBCEC}" destId="{61D48BF1-B73D-447B-832B-61733BE65C5E}" srcOrd="0" destOrd="0" presId="urn:microsoft.com/office/officeart/2005/8/layout/vList5"/>
    <dgm:cxn modelId="{886954DB-5D0F-4324-8BE5-3C4A1638C000}" type="presOf" srcId="{94590D7D-2EAA-4C3C-B450-719EE35FE997}" destId="{1DC1ECF0-7AD7-4CBF-9A15-0E7AE9BFE0ED}" srcOrd="0" destOrd="0" presId="urn:microsoft.com/office/officeart/2005/8/layout/vList5"/>
    <dgm:cxn modelId="{56E903BB-6169-42D4-A71C-D2281EBD1EE8}" type="presOf" srcId="{80061887-3225-4036-81AF-B9168E640137}" destId="{89ED8965-23D6-43E2-A649-386276CEFBD5}" srcOrd="0" destOrd="0" presId="urn:microsoft.com/office/officeart/2005/8/layout/vList5"/>
    <dgm:cxn modelId="{884442D4-29A2-49CD-9968-19F9D9B22CC8}" srcId="{94590D7D-2EAA-4C3C-B450-719EE35FE997}" destId="{DBD537AD-A7B5-46C8-B578-451D98BBCBE0}" srcOrd="1" destOrd="0" parTransId="{C0A91B98-46A4-48E1-8A12-2C177F847A7D}" sibTransId="{292ACBFC-269A-485F-A9DF-8CA7BD8F9435}"/>
    <dgm:cxn modelId="{CC83C8D6-ECDE-4A23-BC64-0B2D2D17C5DF}" type="presOf" srcId="{66456BE2-AC93-4F0D-B1C5-C5D41B7AA6D3}" destId="{2AAD254F-EA66-4F68-9A64-6977E44D4C84}" srcOrd="0" destOrd="0" presId="urn:microsoft.com/office/officeart/2005/8/layout/vList5"/>
    <dgm:cxn modelId="{C6970D63-14B0-46BB-B48C-90A3808AE4DB}" srcId="{66456BE2-AC93-4F0D-B1C5-C5D41B7AA6D3}" destId="{20C1C9CB-FD5B-4792-B57F-14429783434A}" srcOrd="0" destOrd="0" parTransId="{3DADAC54-37DB-4670-8D1E-6E6943535B77}" sibTransId="{44F7CDF9-5120-4B99-B2DD-B1B44F866EEE}"/>
    <dgm:cxn modelId="{E38E8588-C6DB-4288-A43F-E098B1F8B2F1}" srcId="{DBD537AD-A7B5-46C8-B578-451D98BBCBE0}" destId="{9726F999-D55A-42BA-AE73-2F448DFEBCEC}" srcOrd="0" destOrd="0" parTransId="{9A6E21B5-7DFD-4254-8804-51F088B7C032}" sibTransId="{86729876-2585-41DF-A164-6FB69DA15416}"/>
    <dgm:cxn modelId="{DB82DB23-5607-4230-9E53-6D95732D5BF8}" srcId="{94590D7D-2EAA-4C3C-B450-719EE35FE997}" destId="{66456BE2-AC93-4F0D-B1C5-C5D41B7AA6D3}" srcOrd="2" destOrd="0" parTransId="{38760C66-C44F-4DD4-9BCB-5FE292EEB509}" sibTransId="{0F3C9464-A93C-4162-9D9A-58BB7275779C}"/>
    <dgm:cxn modelId="{F383C197-93EF-4ED4-B749-67360707D5AA}" type="presParOf" srcId="{1DC1ECF0-7AD7-4CBF-9A15-0E7AE9BFE0ED}" destId="{49322D07-7047-49EE-B747-1985BA10A056}" srcOrd="0" destOrd="0" presId="urn:microsoft.com/office/officeart/2005/8/layout/vList5"/>
    <dgm:cxn modelId="{1B9732AF-D965-4250-BECD-8DA828638470}" type="presParOf" srcId="{49322D07-7047-49EE-B747-1985BA10A056}" destId="{89ED8965-23D6-43E2-A649-386276CEFBD5}" srcOrd="0" destOrd="0" presId="urn:microsoft.com/office/officeart/2005/8/layout/vList5"/>
    <dgm:cxn modelId="{06A5168D-ECA0-4E92-A244-53E65D23335E}" type="presParOf" srcId="{49322D07-7047-49EE-B747-1985BA10A056}" destId="{52377C44-9E30-49BF-9F4B-FE611B93F81D}" srcOrd="1" destOrd="0" presId="urn:microsoft.com/office/officeart/2005/8/layout/vList5"/>
    <dgm:cxn modelId="{9653A2E0-4818-423E-A58C-93961EB14D1E}" type="presParOf" srcId="{1DC1ECF0-7AD7-4CBF-9A15-0E7AE9BFE0ED}" destId="{2BC81A46-F2A0-4402-B954-3BA070CC6A45}" srcOrd="1" destOrd="0" presId="urn:microsoft.com/office/officeart/2005/8/layout/vList5"/>
    <dgm:cxn modelId="{B7A83736-FD51-472E-BFE8-6C44F2E76435}" type="presParOf" srcId="{1DC1ECF0-7AD7-4CBF-9A15-0E7AE9BFE0ED}" destId="{F13EF557-7F57-4C52-B228-E71B84572206}" srcOrd="2" destOrd="0" presId="urn:microsoft.com/office/officeart/2005/8/layout/vList5"/>
    <dgm:cxn modelId="{11341C69-4FE9-4680-B2A0-F3398ED3B2CB}" type="presParOf" srcId="{F13EF557-7F57-4C52-B228-E71B84572206}" destId="{EE62D01A-5604-4E77-98E7-B9C83F744E14}" srcOrd="0" destOrd="0" presId="urn:microsoft.com/office/officeart/2005/8/layout/vList5"/>
    <dgm:cxn modelId="{23344F2B-FA8E-4990-9D73-BEEE2604041F}" type="presParOf" srcId="{F13EF557-7F57-4C52-B228-E71B84572206}" destId="{61D48BF1-B73D-447B-832B-61733BE65C5E}" srcOrd="1" destOrd="0" presId="urn:microsoft.com/office/officeart/2005/8/layout/vList5"/>
    <dgm:cxn modelId="{DD97E5B0-C05E-44FD-9644-A9AC40BC9C6A}" type="presParOf" srcId="{1DC1ECF0-7AD7-4CBF-9A15-0E7AE9BFE0ED}" destId="{A3A1545A-7CAB-4DB5-A5CB-3A38C348D00A}" srcOrd="3" destOrd="0" presId="urn:microsoft.com/office/officeart/2005/8/layout/vList5"/>
    <dgm:cxn modelId="{D74D637B-351E-4AD6-A45B-9D4B02ECEC1B}" type="presParOf" srcId="{1DC1ECF0-7AD7-4CBF-9A15-0E7AE9BFE0ED}" destId="{A276F569-AABB-4F65-A315-0F2FACDA78C7}" srcOrd="4" destOrd="0" presId="urn:microsoft.com/office/officeart/2005/8/layout/vList5"/>
    <dgm:cxn modelId="{D2B63014-B948-4EAD-B9EB-1B14A1DCB692}" type="presParOf" srcId="{A276F569-AABB-4F65-A315-0F2FACDA78C7}" destId="{2AAD254F-EA66-4F68-9A64-6977E44D4C84}" srcOrd="0" destOrd="0" presId="urn:microsoft.com/office/officeart/2005/8/layout/vList5"/>
    <dgm:cxn modelId="{7770EB0E-3C60-4BA9-8EF7-0830B6C5DBB2}" type="presParOf" srcId="{A276F569-AABB-4F65-A315-0F2FACDA78C7}" destId="{8581073C-F561-4428-955D-0092AA0C4A0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15935808-E206-46D5-81DE-3085DFC9BA51}" type="doc">
      <dgm:prSet loTypeId="urn:microsoft.com/office/officeart/2005/8/layout/hList7" loCatId="relationship" qsTypeId="urn:microsoft.com/office/officeart/2005/8/quickstyle/simple1" qsCatId="simple" csTypeId="urn:microsoft.com/office/officeart/2005/8/colors/colorful1" csCatId="colorful" phldr="1"/>
      <dgm:spPr/>
      <dgm:t>
        <a:bodyPr/>
        <a:lstStyle/>
        <a:p>
          <a:endParaRPr lang="en-US"/>
        </a:p>
      </dgm:t>
    </dgm:pt>
    <dgm:pt modelId="{2D489FB1-70D7-465B-BA17-0C2DC0A20D1A}">
      <dgm:prSet custT="1"/>
      <dgm:spPr>
        <a:solidFill>
          <a:schemeClr val="accent4"/>
        </a:solidFill>
        <a:ln>
          <a:solidFill>
            <a:schemeClr val="accent4">
              <a:lumMod val="60000"/>
              <a:lumOff val="40000"/>
            </a:schemeClr>
          </a:solidFill>
        </a:ln>
      </dgm:spPr>
      <dgm:t>
        <a:bodyPr/>
        <a:lstStyle/>
        <a:p>
          <a:pPr rtl="0"/>
          <a:r>
            <a:rPr lang="en-US" sz="1800" b="1" dirty="0" smtClean="0">
              <a:solidFill>
                <a:schemeClr val="bg2">
                  <a:lumMod val="50000"/>
                </a:schemeClr>
              </a:solidFill>
              <a:latin typeface="Chivo Light" panose="020B0604020202020204" charset="0"/>
            </a:rPr>
            <a:t>Past menus must be kept on file</a:t>
          </a:r>
          <a:endParaRPr lang="en-US" sz="1800" b="1" dirty="0">
            <a:solidFill>
              <a:schemeClr val="bg2">
                <a:lumMod val="50000"/>
              </a:schemeClr>
            </a:solidFill>
            <a:latin typeface="Chivo Light" panose="020B0604020202020204" charset="0"/>
          </a:endParaRPr>
        </a:p>
      </dgm:t>
    </dgm:pt>
    <dgm:pt modelId="{1FDA25E7-A58B-4D47-A675-94FC8586BA02}" type="parTrans" cxnId="{43E196A2-23C9-4FBB-A638-308673C6D47E}">
      <dgm:prSet/>
      <dgm:spPr/>
      <dgm:t>
        <a:bodyPr/>
        <a:lstStyle/>
        <a:p>
          <a:endParaRPr lang="en-US"/>
        </a:p>
      </dgm:t>
    </dgm:pt>
    <dgm:pt modelId="{6C44D057-8D7B-4FAE-8AD8-7B1C16062B40}" type="sibTrans" cxnId="{43E196A2-23C9-4FBB-A638-308673C6D47E}">
      <dgm:prSet/>
      <dgm:spPr/>
      <dgm:t>
        <a:bodyPr/>
        <a:lstStyle/>
        <a:p>
          <a:endParaRPr lang="en-US"/>
        </a:p>
      </dgm:t>
    </dgm:pt>
    <dgm:pt modelId="{063B219E-B680-4247-ADF3-E1EBF4E4B2BF}">
      <dgm:prSet custT="1"/>
      <dgm:spPr>
        <a:solidFill>
          <a:schemeClr val="accent2">
            <a:lumMod val="40000"/>
            <a:lumOff val="60000"/>
          </a:schemeClr>
        </a:solidFill>
        <a:ln>
          <a:solidFill>
            <a:schemeClr val="accent2"/>
          </a:solidFill>
        </a:ln>
        <a:effectLst/>
      </dgm:spPr>
      <dgm:t>
        <a:bodyPr/>
        <a:lstStyle/>
        <a:p>
          <a:pPr rtl="0"/>
          <a:r>
            <a:rPr lang="en-US" sz="1800" b="1" dirty="0" smtClean="0">
              <a:solidFill>
                <a:schemeClr val="bg2">
                  <a:lumMod val="50000"/>
                </a:schemeClr>
              </a:solidFill>
              <a:latin typeface="Chivo Light" panose="020B0604020202020204" charset="0"/>
            </a:rPr>
            <a:t>Menus must include:</a:t>
          </a:r>
          <a:endParaRPr lang="en-US" sz="1800" b="1" dirty="0">
            <a:solidFill>
              <a:schemeClr val="bg2">
                <a:lumMod val="50000"/>
              </a:schemeClr>
            </a:solidFill>
            <a:latin typeface="Chivo Light" panose="020B0604020202020204" charset="0"/>
          </a:endParaRPr>
        </a:p>
      </dgm:t>
    </dgm:pt>
    <dgm:pt modelId="{A37A7F05-F4FD-4DB3-B4C7-761FD160DB6A}" type="parTrans" cxnId="{BD4AA1F6-5D10-47FD-822E-520655DFEF7A}">
      <dgm:prSet/>
      <dgm:spPr/>
      <dgm:t>
        <a:bodyPr/>
        <a:lstStyle/>
        <a:p>
          <a:endParaRPr lang="en-US"/>
        </a:p>
      </dgm:t>
    </dgm:pt>
    <dgm:pt modelId="{3621004B-6503-41D8-BAC3-2EC40512320C}" type="sibTrans" cxnId="{BD4AA1F6-5D10-47FD-822E-520655DFEF7A}">
      <dgm:prSet/>
      <dgm:spPr/>
      <dgm:t>
        <a:bodyPr/>
        <a:lstStyle/>
        <a:p>
          <a:endParaRPr lang="en-US"/>
        </a:p>
      </dgm:t>
    </dgm:pt>
    <dgm:pt modelId="{68C2290B-3142-4D99-8E1F-59FFC1951A66}">
      <dgm:prSet custT="1"/>
      <dgm:spPr>
        <a:solidFill>
          <a:schemeClr val="accent2">
            <a:lumMod val="40000"/>
            <a:lumOff val="60000"/>
          </a:schemeClr>
        </a:solidFill>
        <a:effectLst/>
      </dgm:spPr>
      <dgm:t>
        <a:bodyPr/>
        <a:lstStyle/>
        <a:p>
          <a:pPr rtl="0"/>
          <a:r>
            <a:rPr lang="en-US" sz="1800" b="0" dirty="0" smtClean="0">
              <a:solidFill>
                <a:schemeClr val="bg2">
                  <a:lumMod val="50000"/>
                </a:schemeClr>
              </a:solidFill>
              <a:latin typeface="Chivo Light" panose="020B0604020202020204" charset="0"/>
            </a:rPr>
            <a:t>Month, day, year</a:t>
          </a:r>
          <a:endParaRPr lang="en-US" sz="1800" b="0" dirty="0">
            <a:solidFill>
              <a:schemeClr val="bg2">
                <a:lumMod val="50000"/>
              </a:schemeClr>
            </a:solidFill>
            <a:latin typeface="Chivo Light" panose="020B0604020202020204" charset="0"/>
          </a:endParaRPr>
        </a:p>
      </dgm:t>
    </dgm:pt>
    <dgm:pt modelId="{1BDAB24C-1144-416C-850A-2FF3F7667780}" type="parTrans" cxnId="{221FDC33-85E4-4C06-A8BE-8E1218B4F3E1}">
      <dgm:prSet/>
      <dgm:spPr/>
      <dgm:t>
        <a:bodyPr/>
        <a:lstStyle/>
        <a:p>
          <a:endParaRPr lang="en-US"/>
        </a:p>
      </dgm:t>
    </dgm:pt>
    <dgm:pt modelId="{F5BDC224-EEF6-4703-9317-11F2577E0656}" type="sibTrans" cxnId="{221FDC33-85E4-4C06-A8BE-8E1218B4F3E1}">
      <dgm:prSet/>
      <dgm:spPr/>
      <dgm:t>
        <a:bodyPr/>
        <a:lstStyle/>
        <a:p>
          <a:endParaRPr lang="en-US"/>
        </a:p>
      </dgm:t>
    </dgm:pt>
    <dgm:pt modelId="{BB34BEA5-BEAB-42CF-8A48-6A28808A30D4}">
      <dgm:prSet custT="1"/>
      <dgm:spPr>
        <a:solidFill>
          <a:schemeClr val="accent2">
            <a:lumMod val="40000"/>
            <a:lumOff val="60000"/>
          </a:schemeClr>
        </a:solidFill>
        <a:effectLst/>
      </dgm:spPr>
      <dgm:t>
        <a:bodyPr/>
        <a:lstStyle/>
        <a:p>
          <a:pPr rtl="0"/>
          <a:r>
            <a:rPr lang="en-US" sz="1800" b="0" dirty="0" smtClean="0">
              <a:solidFill>
                <a:schemeClr val="bg2">
                  <a:lumMod val="50000"/>
                </a:schemeClr>
              </a:solidFill>
              <a:latin typeface="Chivo Light" panose="020B0604020202020204" charset="0"/>
            </a:rPr>
            <a:t>Food items served in each meal type, noting milk fat content and juice type</a:t>
          </a:r>
          <a:endParaRPr lang="en-US" sz="1800" b="0" dirty="0">
            <a:solidFill>
              <a:schemeClr val="bg2">
                <a:lumMod val="50000"/>
              </a:schemeClr>
            </a:solidFill>
            <a:latin typeface="Chivo Light" panose="020B0604020202020204" charset="0"/>
          </a:endParaRPr>
        </a:p>
      </dgm:t>
    </dgm:pt>
    <dgm:pt modelId="{4A5FDA94-B2A1-4512-B1D5-B2375D37D802}" type="parTrans" cxnId="{AB478596-A5DF-4088-88B6-8EE8FFD63626}">
      <dgm:prSet/>
      <dgm:spPr/>
      <dgm:t>
        <a:bodyPr/>
        <a:lstStyle/>
        <a:p>
          <a:endParaRPr lang="en-US"/>
        </a:p>
      </dgm:t>
    </dgm:pt>
    <dgm:pt modelId="{272BB25A-4773-4E80-B1BA-4AB19893E782}" type="sibTrans" cxnId="{AB478596-A5DF-4088-88B6-8EE8FFD63626}">
      <dgm:prSet/>
      <dgm:spPr/>
      <dgm:t>
        <a:bodyPr/>
        <a:lstStyle/>
        <a:p>
          <a:endParaRPr lang="en-US"/>
        </a:p>
      </dgm:t>
    </dgm:pt>
    <dgm:pt modelId="{5A9BECB9-75EE-456D-8595-0188A7ABA6DE}">
      <dgm:prSet custT="1"/>
      <dgm:spPr>
        <a:solidFill>
          <a:schemeClr val="accent2">
            <a:lumMod val="40000"/>
            <a:lumOff val="60000"/>
          </a:schemeClr>
        </a:solidFill>
        <a:effectLst/>
      </dgm:spPr>
      <dgm:t>
        <a:bodyPr/>
        <a:lstStyle/>
        <a:p>
          <a:pPr rtl="0"/>
          <a:r>
            <a:rPr lang="en-US" sz="1800" b="0" dirty="0" smtClean="0">
              <a:solidFill>
                <a:schemeClr val="bg2">
                  <a:lumMod val="50000"/>
                </a:schemeClr>
              </a:solidFill>
              <a:latin typeface="Chivo Light" panose="020B0604020202020204" charset="0"/>
            </a:rPr>
            <a:t>Substitutions</a:t>
          </a:r>
          <a:endParaRPr lang="en-US" sz="1800" b="0" dirty="0">
            <a:solidFill>
              <a:schemeClr val="bg2">
                <a:lumMod val="50000"/>
              </a:schemeClr>
            </a:solidFill>
            <a:latin typeface="Chivo Light" panose="020B0604020202020204" charset="0"/>
          </a:endParaRPr>
        </a:p>
      </dgm:t>
    </dgm:pt>
    <dgm:pt modelId="{B122267D-2D19-4846-B76D-5FA524AF8B6D}" type="parTrans" cxnId="{E711C280-6C2F-49CC-A229-795F29DC3CA6}">
      <dgm:prSet/>
      <dgm:spPr/>
      <dgm:t>
        <a:bodyPr/>
        <a:lstStyle/>
        <a:p>
          <a:endParaRPr lang="en-US"/>
        </a:p>
      </dgm:t>
    </dgm:pt>
    <dgm:pt modelId="{79F4AF53-A53F-44C2-AB12-D4A7B7607DC6}" type="sibTrans" cxnId="{E711C280-6C2F-49CC-A229-795F29DC3CA6}">
      <dgm:prSet/>
      <dgm:spPr/>
      <dgm:t>
        <a:bodyPr/>
        <a:lstStyle/>
        <a:p>
          <a:endParaRPr lang="en-US"/>
        </a:p>
      </dgm:t>
    </dgm:pt>
    <dgm:pt modelId="{8E6EB072-B042-47A2-8B41-AE3A29195E5F}">
      <dgm:prSet custT="1"/>
      <dgm:spPr>
        <a:solidFill>
          <a:schemeClr val="accent2">
            <a:lumMod val="40000"/>
            <a:lumOff val="60000"/>
          </a:schemeClr>
        </a:solidFill>
        <a:effectLst/>
      </dgm:spPr>
      <dgm:t>
        <a:bodyPr/>
        <a:lstStyle/>
        <a:p>
          <a:pPr rtl="0"/>
          <a:r>
            <a:rPr lang="en-US" sz="1800" b="0" dirty="0" smtClean="0">
              <a:solidFill>
                <a:schemeClr val="bg2">
                  <a:lumMod val="50000"/>
                </a:schemeClr>
              </a:solidFill>
              <a:latin typeface="Chivo Light" panose="020B0604020202020204" charset="0"/>
            </a:rPr>
            <a:t>Serving Sizes*</a:t>
          </a:r>
          <a:endParaRPr lang="en-US" sz="1800" b="0" dirty="0">
            <a:solidFill>
              <a:schemeClr val="bg2">
                <a:lumMod val="50000"/>
              </a:schemeClr>
            </a:solidFill>
            <a:latin typeface="Chivo Light" panose="020B0604020202020204" charset="0"/>
          </a:endParaRPr>
        </a:p>
      </dgm:t>
    </dgm:pt>
    <dgm:pt modelId="{3E915405-B5E0-4B22-9132-BBEF8A7FA762}" type="parTrans" cxnId="{120EF7A1-7B08-4308-8EEF-BE8A39AFCB0C}">
      <dgm:prSet/>
      <dgm:spPr/>
      <dgm:t>
        <a:bodyPr/>
        <a:lstStyle/>
        <a:p>
          <a:endParaRPr lang="en-US"/>
        </a:p>
      </dgm:t>
    </dgm:pt>
    <dgm:pt modelId="{67E5E6FE-8A0E-4186-A163-B91A20F56B72}" type="sibTrans" cxnId="{120EF7A1-7B08-4308-8EEF-BE8A39AFCB0C}">
      <dgm:prSet/>
      <dgm:spPr/>
      <dgm:t>
        <a:bodyPr/>
        <a:lstStyle/>
        <a:p>
          <a:endParaRPr lang="en-US"/>
        </a:p>
      </dgm:t>
    </dgm:pt>
    <dgm:pt modelId="{4B167B94-08FC-4244-95EE-30679CEC423C}" type="pres">
      <dgm:prSet presAssocID="{15935808-E206-46D5-81DE-3085DFC9BA51}" presName="Name0" presStyleCnt="0">
        <dgm:presLayoutVars>
          <dgm:dir/>
          <dgm:resizeHandles val="exact"/>
        </dgm:presLayoutVars>
      </dgm:prSet>
      <dgm:spPr/>
      <dgm:t>
        <a:bodyPr/>
        <a:lstStyle/>
        <a:p>
          <a:endParaRPr lang="en-US"/>
        </a:p>
      </dgm:t>
    </dgm:pt>
    <dgm:pt modelId="{34777E4B-5FDF-4E37-BC0B-769B3004BB9D}" type="pres">
      <dgm:prSet presAssocID="{15935808-E206-46D5-81DE-3085DFC9BA51}" presName="fgShape" presStyleLbl="fgShp" presStyleIdx="0" presStyleCnt="1" custScaleY="60695" custLinFactY="-122555" custLinFactNeighborX="-219" custLinFactNeighborY="-200000"/>
      <dgm:spPr/>
    </dgm:pt>
    <dgm:pt modelId="{D162CE42-E8D5-4927-BC2D-F548774DF0D8}" type="pres">
      <dgm:prSet presAssocID="{15935808-E206-46D5-81DE-3085DFC9BA51}" presName="linComp" presStyleCnt="0"/>
      <dgm:spPr/>
    </dgm:pt>
    <dgm:pt modelId="{47CD9590-DE37-4F36-869A-F95257867248}" type="pres">
      <dgm:prSet presAssocID="{2D489FB1-70D7-465B-BA17-0C2DC0A20D1A}" presName="compNode" presStyleCnt="0"/>
      <dgm:spPr/>
    </dgm:pt>
    <dgm:pt modelId="{5B2F73E5-14B6-4421-B2EC-9FA672CBA5B5}" type="pres">
      <dgm:prSet presAssocID="{2D489FB1-70D7-465B-BA17-0C2DC0A20D1A}" presName="bkgdShape" presStyleLbl="node1" presStyleIdx="0" presStyleCnt="2"/>
      <dgm:spPr/>
      <dgm:t>
        <a:bodyPr/>
        <a:lstStyle/>
        <a:p>
          <a:endParaRPr lang="en-US"/>
        </a:p>
      </dgm:t>
    </dgm:pt>
    <dgm:pt modelId="{CC8B4E3C-5EA3-41DB-8C82-83CC641468AF}" type="pres">
      <dgm:prSet presAssocID="{2D489FB1-70D7-465B-BA17-0C2DC0A20D1A}" presName="nodeTx" presStyleLbl="node1" presStyleIdx="0" presStyleCnt="2">
        <dgm:presLayoutVars>
          <dgm:bulletEnabled val="1"/>
        </dgm:presLayoutVars>
      </dgm:prSet>
      <dgm:spPr/>
      <dgm:t>
        <a:bodyPr/>
        <a:lstStyle/>
        <a:p>
          <a:endParaRPr lang="en-US"/>
        </a:p>
      </dgm:t>
    </dgm:pt>
    <dgm:pt modelId="{9A87C778-EF10-4C31-BEC3-23DD5AB09F03}" type="pres">
      <dgm:prSet presAssocID="{2D489FB1-70D7-465B-BA17-0C2DC0A20D1A}" presName="invisiNode" presStyleLbl="node1" presStyleIdx="0" presStyleCnt="2"/>
      <dgm:spPr/>
    </dgm:pt>
    <dgm:pt modelId="{34AD10F7-2B2D-4872-99A2-A38BB685F183}" type="pres">
      <dgm:prSet presAssocID="{2D489FB1-70D7-465B-BA17-0C2DC0A20D1A}" presName="imagNode" presStyleLbl="fgImgPlace1" presStyleIdx="0" presStyleCnt="2" custLinFactNeighborY="-7241"/>
      <dgm:spPr>
        <a:blipFill rotWithShape="1">
          <a:blip xmlns:r="http://schemas.openxmlformats.org/officeDocument/2006/relationships" r:embed="rId1"/>
          <a:stretch>
            <a:fillRect/>
          </a:stretch>
        </a:blipFill>
      </dgm:spPr>
      <dgm:t>
        <a:bodyPr/>
        <a:lstStyle/>
        <a:p>
          <a:endParaRPr lang="en-US"/>
        </a:p>
      </dgm:t>
    </dgm:pt>
    <dgm:pt modelId="{61F3A8D3-16A0-49A7-A94F-5DE87D105315}" type="pres">
      <dgm:prSet presAssocID="{6C44D057-8D7B-4FAE-8AD8-7B1C16062B40}" presName="sibTrans" presStyleLbl="sibTrans2D1" presStyleIdx="0" presStyleCnt="0"/>
      <dgm:spPr/>
      <dgm:t>
        <a:bodyPr/>
        <a:lstStyle/>
        <a:p>
          <a:endParaRPr lang="en-US"/>
        </a:p>
      </dgm:t>
    </dgm:pt>
    <dgm:pt modelId="{34365B2B-D282-4AED-8AEB-25735892E471}" type="pres">
      <dgm:prSet presAssocID="{063B219E-B680-4247-ADF3-E1EBF4E4B2BF}" presName="compNode" presStyleCnt="0"/>
      <dgm:spPr/>
    </dgm:pt>
    <dgm:pt modelId="{6A11CA58-0E71-4454-BE77-795A41150914}" type="pres">
      <dgm:prSet presAssocID="{063B219E-B680-4247-ADF3-E1EBF4E4B2BF}" presName="bkgdShape" presStyleLbl="node1" presStyleIdx="1" presStyleCnt="2"/>
      <dgm:spPr/>
      <dgm:t>
        <a:bodyPr/>
        <a:lstStyle/>
        <a:p>
          <a:endParaRPr lang="en-US"/>
        </a:p>
      </dgm:t>
    </dgm:pt>
    <dgm:pt modelId="{896F35C8-D2EC-4387-8C04-4515973959B8}" type="pres">
      <dgm:prSet presAssocID="{063B219E-B680-4247-ADF3-E1EBF4E4B2BF}" presName="nodeTx" presStyleLbl="node1" presStyleIdx="1" presStyleCnt="2">
        <dgm:presLayoutVars>
          <dgm:bulletEnabled val="1"/>
        </dgm:presLayoutVars>
      </dgm:prSet>
      <dgm:spPr/>
      <dgm:t>
        <a:bodyPr/>
        <a:lstStyle/>
        <a:p>
          <a:endParaRPr lang="en-US"/>
        </a:p>
      </dgm:t>
    </dgm:pt>
    <dgm:pt modelId="{92FD0F86-B0E9-4482-BA8D-7B60CA1406B5}" type="pres">
      <dgm:prSet presAssocID="{063B219E-B680-4247-ADF3-E1EBF4E4B2BF}" presName="invisiNode" presStyleLbl="node1" presStyleIdx="1" presStyleCnt="2"/>
      <dgm:spPr/>
    </dgm:pt>
    <dgm:pt modelId="{D46A9B01-674C-4881-8C98-600A38425A94}" type="pres">
      <dgm:prSet presAssocID="{063B219E-B680-4247-ADF3-E1EBF4E4B2BF}" presName="imagNode" presStyleLbl="fgImgPlace1" presStyleIdx="1" presStyleCnt="2" custLinFactNeighborY="-6691"/>
      <dgm:spPr>
        <a:blipFill rotWithShape="1">
          <a:blip xmlns:r="http://schemas.openxmlformats.org/officeDocument/2006/relationships" r:embed="rId2"/>
          <a:stretch>
            <a:fillRect/>
          </a:stretch>
        </a:blipFill>
      </dgm:spPr>
      <dgm:t>
        <a:bodyPr/>
        <a:lstStyle/>
        <a:p>
          <a:endParaRPr lang="en-US"/>
        </a:p>
      </dgm:t>
    </dgm:pt>
  </dgm:ptLst>
  <dgm:cxnLst>
    <dgm:cxn modelId="{772B2173-BD65-4057-B8D5-A84884D06A6B}" type="presOf" srcId="{063B219E-B680-4247-ADF3-E1EBF4E4B2BF}" destId="{6A11CA58-0E71-4454-BE77-795A41150914}" srcOrd="0" destOrd="0" presId="urn:microsoft.com/office/officeart/2005/8/layout/hList7"/>
    <dgm:cxn modelId="{00211A60-9641-4371-896E-BCAB6BF0A4D0}" type="presOf" srcId="{BB34BEA5-BEAB-42CF-8A48-6A28808A30D4}" destId="{896F35C8-D2EC-4387-8C04-4515973959B8}" srcOrd="1" destOrd="2" presId="urn:microsoft.com/office/officeart/2005/8/layout/hList7"/>
    <dgm:cxn modelId="{AB478596-A5DF-4088-88B6-8EE8FFD63626}" srcId="{063B219E-B680-4247-ADF3-E1EBF4E4B2BF}" destId="{BB34BEA5-BEAB-42CF-8A48-6A28808A30D4}" srcOrd="1" destOrd="0" parTransId="{4A5FDA94-B2A1-4512-B1D5-B2375D37D802}" sibTransId="{272BB25A-4773-4E80-B1BA-4AB19893E782}"/>
    <dgm:cxn modelId="{CDB88E78-246E-498C-BF8C-B3A3CED13D24}" type="presOf" srcId="{8E6EB072-B042-47A2-8B41-AE3A29195E5F}" destId="{6A11CA58-0E71-4454-BE77-795A41150914}" srcOrd="0" destOrd="4" presId="urn:microsoft.com/office/officeart/2005/8/layout/hList7"/>
    <dgm:cxn modelId="{120EF7A1-7B08-4308-8EEF-BE8A39AFCB0C}" srcId="{063B219E-B680-4247-ADF3-E1EBF4E4B2BF}" destId="{8E6EB072-B042-47A2-8B41-AE3A29195E5F}" srcOrd="3" destOrd="0" parTransId="{3E915405-B5E0-4B22-9132-BBEF8A7FA762}" sibTransId="{67E5E6FE-8A0E-4186-A163-B91A20F56B72}"/>
    <dgm:cxn modelId="{48F9DB73-6F44-4C77-BEF9-7C01CC5896F1}" type="presOf" srcId="{BB34BEA5-BEAB-42CF-8A48-6A28808A30D4}" destId="{6A11CA58-0E71-4454-BE77-795A41150914}" srcOrd="0" destOrd="2" presId="urn:microsoft.com/office/officeart/2005/8/layout/hList7"/>
    <dgm:cxn modelId="{43E196A2-23C9-4FBB-A638-308673C6D47E}" srcId="{15935808-E206-46D5-81DE-3085DFC9BA51}" destId="{2D489FB1-70D7-465B-BA17-0C2DC0A20D1A}" srcOrd="0" destOrd="0" parTransId="{1FDA25E7-A58B-4D47-A675-94FC8586BA02}" sibTransId="{6C44D057-8D7B-4FAE-8AD8-7B1C16062B40}"/>
    <dgm:cxn modelId="{C2C37FE3-2C87-4098-B653-691F32D33E44}" type="presOf" srcId="{6C44D057-8D7B-4FAE-8AD8-7B1C16062B40}" destId="{61F3A8D3-16A0-49A7-A94F-5DE87D105315}" srcOrd="0" destOrd="0" presId="urn:microsoft.com/office/officeart/2005/8/layout/hList7"/>
    <dgm:cxn modelId="{221FDC33-85E4-4C06-A8BE-8E1218B4F3E1}" srcId="{063B219E-B680-4247-ADF3-E1EBF4E4B2BF}" destId="{68C2290B-3142-4D99-8E1F-59FFC1951A66}" srcOrd="0" destOrd="0" parTransId="{1BDAB24C-1144-416C-850A-2FF3F7667780}" sibTransId="{F5BDC224-EEF6-4703-9317-11F2577E0656}"/>
    <dgm:cxn modelId="{F12E6B85-81D8-42B5-A73B-5C284C42D3C2}" type="presOf" srcId="{063B219E-B680-4247-ADF3-E1EBF4E4B2BF}" destId="{896F35C8-D2EC-4387-8C04-4515973959B8}" srcOrd="1" destOrd="0" presId="urn:microsoft.com/office/officeart/2005/8/layout/hList7"/>
    <dgm:cxn modelId="{E711C280-6C2F-49CC-A229-795F29DC3CA6}" srcId="{063B219E-B680-4247-ADF3-E1EBF4E4B2BF}" destId="{5A9BECB9-75EE-456D-8595-0188A7ABA6DE}" srcOrd="2" destOrd="0" parTransId="{B122267D-2D19-4846-B76D-5FA524AF8B6D}" sibTransId="{79F4AF53-A53F-44C2-AB12-D4A7B7607DC6}"/>
    <dgm:cxn modelId="{52858622-1DA8-4A43-859C-48A90ADB0351}" type="presOf" srcId="{15935808-E206-46D5-81DE-3085DFC9BA51}" destId="{4B167B94-08FC-4244-95EE-30679CEC423C}" srcOrd="0" destOrd="0" presId="urn:microsoft.com/office/officeart/2005/8/layout/hList7"/>
    <dgm:cxn modelId="{1C14CB95-CA09-4FD4-834E-28E54448FA46}" type="presOf" srcId="{8E6EB072-B042-47A2-8B41-AE3A29195E5F}" destId="{896F35C8-D2EC-4387-8C04-4515973959B8}" srcOrd="1" destOrd="4" presId="urn:microsoft.com/office/officeart/2005/8/layout/hList7"/>
    <dgm:cxn modelId="{E8778D92-3814-4691-A691-D9BCE839B5D1}" type="presOf" srcId="{68C2290B-3142-4D99-8E1F-59FFC1951A66}" destId="{896F35C8-D2EC-4387-8C04-4515973959B8}" srcOrd="1" destOrd="1" presId="urn:microsoft.com/office/officeart/2005/8/layout/hList7"/>
    <dgm:cxn modelId="{81544AE7-65AE-4627-887F-40062A5FAB0F}" type="presOf" srcId="{5A9BECB9-75EE-456D-8595-0188A7ABA6DE}" destId="{6A11CA58-0E71-4454-BE77-795A41150914}" srcOrd="0" destOrd="3" presId="urn:microsoft.com/office/officeart/2005/8/layout/hList7"/>
    <dgm:cxn modelId="{D61C2D89-F758-4A3F-A31E-61B39F569959}" type="presOf" srcId="{68C2290B-3142-4D99-8E1F-59FFC1951A66}" destId="{6A11CA58-0E71-4454-BE77-795A41150914}" srcOrd="0" destOrd="1" presId="urn:microsoft.com/office/officeart/2005/8/layout/hList7"/>
    <dgm:cxn modelId="{F0987984-33AA-493D-AB70-9E869A2377FC}" type="presOf" srcId="{2D489FB1-70D7-465B-BA17-0C2DC0A20D1A}" destId="{CC8B4E3C-5EA3-41DB-8C82-83CC641468AF}" srcOrd="1" destOrd="0" presId="urn:microsoft.com/office/officeart/2005/8/layout/hList7"/>
    <dgm:cxn modelId="{EC10D68E-2BA2-43CD-8779-C4748F444B4B}" type="presOf" srcId="{5A9BECB9-75EE-456D-8595-0188A7ABA6DE}" destId="{896F35C8-D2EC-4387-8C04-4515973959B8}" srcOrd="1" destOrd="3" presId="urn:microsoft.com/office/officeart/2005/8/layout/hList7"/>
    <dgm:cxn modelId="{BD4AA1F6-5D10-47FD-822E-520655DFEF7A}" srcId="{15935808-E206-46D5-81DE-3085DFC9BA51}" destId="{063B219E-B680-4247-ADF3-E1EBF4E4B2BF}" srcOrd="1" destOrd="0" parTransId="{A37A7F05-F4FD-4DB3-B4C7-761FD160DB6A}" sibTransId="{3621004B-6503-41D8-BAC3-2EC40512320C}"/>
    <dgm:cxn modelId="{2381372C-5EA7-4A86-96A8-A58F2358A602}" type="presOf" srcId="{2D489FB1-70D7-465B-BA17-0C2DC0A20D1A}" destId="{5B2F73E5-14B6-4421-B2EC-9FA672CBA5B5}" srcOrd="0" destOrd="0" presId="urn:microsoft.com/office/officeart/2005/8/layout/hList7"/>
    <dgm:cxn modelId="{09755A6E-1254-4B80-9F63-0877938D731A}" type="presParOf" srcId="{4B167B94-08FC-4244-95EE-30679CEC423C}" destId="{34777E4B-5FDF-4E37-BC0B-769B3004BB9D}" srcOrd="0" destOrd="0" presId="urn:microsoft.com/office/officeart/2005/8/layout/hList7"/>
    <dgm:cxn modelId="{B0686941-B946-4646-A417-454A1B6FEB1C}" type="presParOf" srcId="{4B167B94-08FC-4244-95EE-30679CEC423C}" destId="{D162CE42-E8D5-4927-BC2D-F548774DF0D8}" srcOrd="1" destOrd="0" presId="urn:microsoft.com/office/officeart/2005/8/layout/hList7"/>
    <dgm:cxn modelId="{95E23CC4-E939-4EC0-95A1-359CF38AB44C}" type="presParOf" srcId="{D162CE42-E8D5-4927-BC2D-F548774DF0D8}" destId="{47CD9590-DE37-4F36-869A-F95257867248}" srcOrd="0" destOrd="0" presId="urn:microsoft.com/office/officeart/2005/8/layout/hList7"/>
    <dgm:cxn modelId="{F35F06EC-5AF8-45AC-9832-1930A5861343}" type="presParOf" srcId="{47CD9590-DE37-4F36-869A-F95257867248}" destId="{5B2F73E5-14B6-4421-B2EC-9FA672CBA5B5}" srcOrd="0" destOrd="0" presId="urn:microsoft.com/office/officeart/2005/8/layout/hList7"/>
    <dgm:cxn modelId="{886E1A32-301F-4FD7-B486-CF2106C512B3}" type="presParOf" srcId="{47CD9590-DE37-4F36-869A-F95257867248}" destId="{CC8B4E3C-5EA3-41DB-8C82-83CC641468AF}" srcOrd="1" destOrd="0" presId="urn:microsoft.com/office/officeart/2005/8/layout/hList7"/>
    <dgm:cxn modelId="{33B95C92-3914-4E77-BB7E-22B2E9DF8ADF}" type="presParOf" srcId="{47CD9590-DE37-4F36-869A-F95257867248}" destId="{9A87C778-EF10-4C31-BEC3-23DD5AB09F03}" srcOrd="2" destOrd="0" presId="urn:microsoft.com/office/officeart/2005/8/layout/hList7"/>
    <dgm:cxn modelId="{1B8FD880-D612-43D0-BD3F-7FED4C7F1630}" type="presParOf" srcId="{47CD9590-DE37-4F36-869A-F95257867248}" destId="{34AD10F7-2B2D-4872-99A2-A38BB685F183}" srcOrd="3" destOrd="0" presId="urn:microsoft.com/office/officeart/2005/8/layout/hList7"/>
    <dgm:cxn modelId="{2AFF8C9B-4DCE-47BA-B128-176191910E58}" type="presParOf" srcId="{D162CE42-E8D5-4927-BC2D-F548774DF0D8}" destId="{61F3A8D3-16A0-49A7-A94F-5DE87D105315}" srcOrd="1" destOrd="0" presId="urn:microsoft.com/office/officeart/2005/8/layout/hList7"/>
    <dgm:cxn modelId="{F861889C-8232-4B89-8D26-803FD8170CFE}" type="presParOf" srcId="{D162CE42-E8D5-4927-BC2D-F548774DF0D8}" destId="{34365B2B-D282-4AED-8AEB-25735892E471}" srcOrd="2" destOrd="0" presId="urn:microsoft.com/office/officeart/2005/8/layout/hList7"/>
    <dgm:cxn modelId="{4D2E7521-F092-48EC-95CD-87C2DC546AB6}" type="presParOf" srcId="{34365B2B-D282-4AED-8AEB-25735892E471}" destId="{6A11CA58-0E71-4454-BE77-795A41150914}" srcOrd="0" destOrd="0" presId="urn:microsoft.com/office/officeart/2005/8/layout/hList7"/>
    <dgm:cxn modelId="{52B00D7E-4217-424F-BC8B-9F6D09DBE243}" type="presParOf" srcId="{34365B2B-D282-4AED-8AEB-25735892E471}" destId="{896F35C8-D2EC-4387-8C04-4515973959B8}" srcOrd="1" destOrd="0" presId="urn:microsoft.com/office/officeart/2005/8/layout/hList7"/>
    <dgm:cxn modelId="{78755FDD-EFDC-4E0A-A82E-42B3F1B1EFD8}" type="presParOf" srcId="{34365B2B-D282-4AED-8AEB-25735892E471}" destId="{92FD0F86-B0E9-4482-BA8D-7B60CA1406B5}" srcOrd="2" destOrd="0" presId="urn:microsoft.com/office/officeart/2005/8/layout/hList7"/>
    <dgm:cxn modelId="{E01EA61E-3D2A-493A-8915-BC299720A06A}" type="presParOf" srcId="{34365B2B-D282-4AED-8AEB-25735892E471}" destId="{D46A9B01-674C-4881-8C98-600A38425A94}" srcOrd="3" destOrd="0" presId="urn:microsoft.com/office/officeart/2005/8/layout/hList7"/>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D84CFDF1-76A9-4245-BC6E-1D3979EF2EBF}"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US"/>
        </a:p>
      </dgm:t>
    </dgm:pt>
    <dgm:pt modelId="{907DEE19-1EFE-4C0A-A375-B9739AAE7A83}">
      <dgm:prSet phldrT="[Text]" custT="1"/>
      <dgm:spPr>
        <a:solidFill>
          <a:schemeClr val="accent2">
            <a:lumMod val="40000"/>
            <a:lumOff val="60000"/>
          </a:schemeClr>
        </a:solidFill>
      </dgm:spPr>
      <dgm:t>
        <a:bodyPr/>
        <a:lstStyle/>
        <a:p>
          <a:pPr algn="l"/>
          <a:r>
            <a:rPr lang="en-US" sz="1900" dirty="0" smtClean="0">
              <a:solidFill>
                <a:schemeClr val="tx1"/>
              </a:solidFill>
              <a:latin typeface="Chivo Light" panose="020B0604020202020204" charset="0"/>
            </a:rPr>
            <a:t>Income to the program from all sources</a:t>
          </a:r>
          <a:endParaRPr lang="en-US" sz="1900" dirty="0">
            <a:solidFill>
              <a:schemeClr val="tx1"/>
            </a:solidFill>
            <a:latin typeface="Chivo Light" panose="020B0604020202020204" charset="0"/>
          </a:endParaRPr>
        </a:p>
      </dgm:t>
    </dgm:pt>
    <dgm:pt modelId="{510F8F1E-BC0B-452C-9A9F-1EC6FE2C47F3}" type="parTrans" cxnId="{47EBAAA1-DDF2-4B60-A9F9-F5349E4F77EC}">
      <dgm:prSet/>
      <dgm:spPr/>
      <dgm:t>
        <a:bodyPr/>
        <a:lstStyle/>
        <a:p>
          <a:endParaRPr lang="en-US" sz="2200"/>
        </a:p>
      </dgm:t>
    </dgm:pt>
    <dgm:pt modelId="{E44C8E5A-5F58-487B-B613-9876FF7F21E6}" type="sibTrans" cxnId="{47EBAAA1-DDF2-4B60-A9F9-F5349E4F77EC}">
      <dgm:prSet/>
      <dgm:spPr/>
      <dgm:t>
        <a:bodyPr/>
        <a:lstStyle/>
        <a:p>
          <a:endParaRPr lang="en-US" sz="2200"/>
        </a:p>
      </dgm:t>
    </dgm:pt>
    <dgm:pt modelId="{0664112F-3778-4882-89FC-CC55E551F9AC}">
      <dgm:prSet custT="1"/>
      <dgm:spPr>
        <a:solidFill>
          <a:schemeClr val="accent3">
            <a:lumMod val="40000"/>
            <a:lumOff val="60000"/>
          </a:schemeClr>
        </a:solidFill>
      </dgm:spPr>
      <dgm:t>
        <a:bodyPr/>
        <a:lstStyle/>
        <a:p>
          <a:pPr algn="l"/>
          <a:r>
            <a:rPr lang="en-US" sz="1900" dirty="0" smtClean="0">
              <a:solidFill>
                <a:schemeClr val="tx1"/>
              </a:solidFill>
              <a:latin typeface="Chivo Light" panose="020B0604020202020204" charset="0"/>
            </a:rPr>
            <a:t>All submitted reimbursement claims</a:t>
          </a:r>
        </a:p>
      </dgm:t>
    </dgm:pt>
    <dgm:pt modelId="{53D48FF0-6262-4632-A3E6-460FB802BE7E}" type="parTrans" cxnId="{DAC2AAE5-2CDE-4D0E-8A61-AB044E5659C7}">
      <dgm:prSet/>
      <dgm:spPr/>
      <dgm:t>
        <a:bodyPr/>
        <a:lstStyle/>
        <a:p>
          <a:endParaRPr lang="en-US" sz="2200"/>
        </a:p>
      </dgm:t>
    </dgm:pt>
    <dgm:pt modelId="{4F202B2D-8745-4E70-84A1-55C15FA8698A}" type="sibTrans" cxnId="{DAC2AAE5-2CDE-4D0E-8A61-AB044E5659C7}">
      <dgm:prSet/>
      <dgm:spPr/>
      <dgm:t>
        <a:bodyPr/>
        <a:lstStyle/>
        <a:p>
          <a:endParaRPr lang="en-US" sz="2200"/>
        </a:p>
      </dgm:t>
    </dgm:pt>
    <dgm:pt modelId="{9D41B44D-8E6B-4FD3-A3EF-E2911E96D3F4}">
      <dgm:prSet custT="1"/>
      <dgm:spPr>
        <a:solidFill>
          <a:schemeClr val="accent4">
            <a:lumMod val="40000"/>
            <a:lumOff val="60000"/>
          </a:schemeClr>
        </a:solidFill>
      </dgm:spPr>
      <dgm:t>
        <a:bodyPr/>
        <a:lstStyle/>
        <a:p>
          <a:pPr algn="l"/>
          <a:r>
            <a:rPr lang="en-US" sz="1900" dirty="0" smtClean="0">
              <a:solidFill>
                <a:schemeClr val="tx1"/>
              </a:solidFill>
              <a:latin typeface="Chivo Light" panose="020B0604020202020204" charset="0"/>
            </a:rPr>
            <a:t>All program payments received from VDH</a:t>
          </a:r>
        </a:p>
      </dgm:t>
    </dgm:pt>
    <dgm:pt modelId="{C4441CDA-B80B-4494-A9B0-20C6228CD39A}" type="parTrans" cxnId="{384D4693-FAC4-43D3-AC8A-14C5494F0CA5}">
      <dgm:prSet/>
      <dgm:spPr/>
      <dgm:t>
        <a:bodyPr/>
        <a:lstStyle/>
        <a:p>
          <a:endParaRPr lang="en-US" sz="2200"/>
        </a:p>
      </dgm:t>
    </dgm:pt>
    <dgm:pt modelId="{B17ED9E6-2FE3-4843-B7CA-9523B127F6ED}" type="sibTrans" cxnId="{384D4693-FAC4-43D3-AC8A-14C5494F0CA5}">
      <dgm:prSet/>
      <dgm:spPr/>
      <dgm:t>
        <a:bodyPr/>
        <a:lstStyle/>
        <a:p>
          <a:endParaRPr lang="en-US" sz="2200"/>
        </a:p>
      </dgm:t>
    </dgm:pt>
    <dgm:pt modelId="{7B9FBF20-20FE-470B-8DE1-EDD6C89FD2B8}">
      <dgm:prSet custT="1"/>
      <dgm:spPr>
        <a:solidFill>
          <a:schemeClr val="accent5">
            <a:lumMod val="40000"/>
            <a:lumOff val="60000"/>
          </a:schemeClr>
        </a:solidFill>
      </dgm:spPr>
      <dgm:t>
        <a:bodyPr/>
        <a:lstStyle/>
        <a:p>
          <a:pPr algn="l"/>
          <a:r>
            <a:rPr lang="en-US" sz="1900" dirty="0" smtClean="0">
              <a:solidFill>
                <a:schemeClr val="tx1"/>
              </a:solidFill>
              <a:latin typeface="Chivo Light" panose="020B0604020202020204" charset="0"/>
            </a:rPr>
            <a:t>All food costs, including milk receipts</a:t>
          </a:r>
        </a:p>
      </dgm:t>
    </dgm:pt>
    <dgm:pt modelId="{F7470A5F-254B-431A-88D4-C0603E2CF138}" type="parTrans" cxnId="{85CAAD4F-06B8-4474-80BE-ACD29ED840C6}">
      <dgm:prSet/>
      <dgm:spPr/>
      <dgm:t>
        <a:bodyPr/>
        <a:lstStyle/>
        <a:p>
          <a:endParaRPr lang="en-US" sz="2200"/>
        </a:p>
      </dgm:t>
    </dgm:pt>
    <dgm:pt modelId="{678D9D6C-064F-43AD-BA0B-7A7D4992F53F}" type="sibTrans" cxnId="{85CAAD4F-06B8-4474-80BE-ACD29ED840C6}">
      <dgm:prSet/>
      <dgm:spPr/>
      <dgm:t>
        <a:bodyPr/>
        <a:lstStyle/>
        <a:p>
          <a:endParaRPr lang="en-US" sz="2200"/>
        </a:p>
      </dgm:t>
    </dgm:pt>
    <dgm:pt modelId="{DA02B5CF-176A-41C5-A156-7E3F71787444}">
      <dgm:prSet custT="1"/>
      <dgm:spPr>
        <a:solidFill>
          <a:schemeClr val="accent6">
            <a:lumMod val="40000"/>
            <a:lumOff val="60000"/>
          </a:schemeClr>
        </a:solidFill>
      </dgm:spPr>
      <dgm:t>
        <a:bodyPr/>
        <a:lstStyle/>
        <a:p>
          <a:pPr algn="l"/>
          <a:r>
            <a:rPr lang="en-US" sz="1900" dirty="0" smtClean="0">
              <a:solidFill>
                <a:schemeClr val="tx1"/>
              </a:solidFill>
              <a:latin typeface="Chivo Light" panose="020B0604020202020204" charset="0"/>
            </a:rPr>
            <a:t>Operating and administrative costs,  including time records for employees performing CACFP-related tasks</a:t>
          </a:r>
        </a:p>
      </dgm:t>
    </dgm:pt>
    <dgm:pt modelId="{E24AB72D-5ED6-4E12-ADF5-A49A70DBE76D}" type="parTrans" cxnId="{31DE424D-B0B5-4945-8FC3-80110E4F9294}">
      <dgm:prSet/>
      <dgm:spPr/>
      <dgm:t>
        <a:bodyPr/>
        <a:lstStyle/>
        <a:p>
          <a:endParaRPr lang="en-US" sz="2200"/>
        </a:p>
      </dgm:t>
    </dgm:pt>
    <dgm:pt modelId="{F5FFD50D-DEAA-4F18-83BD-36083920E982}" type="sibTrans" cxnId="{31DE424D-B0B5-4945-8FC3-80110E4F9294}">
      <dgm:prSet/>
      <dgm:spPr/>
      <dgm:t>
        <a:bodyPr/>
        <a:lstStyle/>
        <a:p>
          <a:endParaRPr lang="en-US" sz="2200"/>
        </a:p>
      </dgm:t>
    </dgm:pt>
    <dgm:pt modelId="{325478AE-D764-4807-B417-F04A02EF5A2F}" type="pres">
      <dgm:prSet presAssocID="{D84CFDF1-76A9-4245-BC6E-1D3979EF2EBF}" presName="linearFlow" presStyleCnt="0">
        <dgm:presLayoutVars>
          <dgm:dir/>
          <dgm:resizeHandles val="exact"/>
        </dgm:presLayoutVars>
      </dgm:prSet>
      <dgm:spPr/>
      <dgm:t>
        <a:bodyPr/>
        <a:lstStyle/>
        <a:p>
          <a:endParaRPr lang="en-US"/>
        </a:p>
      </dgm:t>
    </dgm:pt>
    <dgm:pt modelId="{B10A2732-57FE-40D8-BB41-F0781526E834}" type="pres">
      <dgm:prSet presAssocID="{907DEE19-1EFE-4C0A-A375-B9739AAE7A83}" presName="composite" presStyleCnt="0"/>
      <dgm:spPr/>
      <dgm:t>
        <a:bodyPr/>
        <a:lstStyle/>
        <a:p>
          <a:endParaRPr lang="en-US"/>
        </a:p>
      </dgm:t>
    </dgm:pt>
    <dgm:pt modelId="{9D8B3E3B-AF4F-4177-BC02-65DD7BD6B6C2}" type="pres">
      <dgm:prSet presAssocID="{907DEE19-1EFE-4C0A-A375-B9739AAE7A83}" presName="imgShp" presStyleLbl="fgImgPlace1" presStyleIdx="0" presStyleCnt="5"/>
      <dgm:spPr>
        <a:blipFill rotWithShape="1">
          <a:blip xmlns:r="http://schemas.openxmlformats.org/officeDocument/2006/relationships" r:embed="rId1"/>
          <a:stretch>
            <a:fillRect/>
          </a:stretch>
        </a:blipFill>
      </dgm:spPr>
      <dgm:t>
        <a:bodyPr/>
        <a:lstStyle/>
        <a:p>
          <a:endParaRPr lang="en-US"/>
        </a:p>
      </dgm:t>
    </dgm:pt>
    <dgm:pt modelId="{F77D3851-7599-42CA-8264-AE027C5BB0E2}" type="pres">
      <dgm:prSet presAssocID="{907DEE19-1EFE-4C0A-A375-B9739AAE7A83}" presName="txShp" presStyleLbl="node1" presStyleIdx="0" presStyleCnt="5">
        <dgm:presLayoutVars>
          <dgm:bulletEnabled val="1"/>
        </dgm:presLayoutVars>
      </dgm:prSet>
      <dgm:spPr/>
      <dgm:t>
        <a:bodyPr/>
        <a:lstStyle/>
        <a:p>
          <a:endParaRPr lang="en-US"/>
        </a:p>
      </dgm:t>
    </dgm:pt>
    <dgm:pt modelId="{A3396E5B-88EE-4D67-AC8A-381643BCF1ED}" type="pres">
      <dgm:prSet presAssocID="{E44C8E5A-5F58-487B-B613-9876FF7F21E6}" presName="spacing" presStyleCnt="0"/>
      <dgm:spPr/>
      <dgm:t>
        <a:bodyPr/>
        <a:lstStyle/>
        <a:p>
          <a:endParaRPr lang="en-US"/>
        </a:p>
      </dgm:t>
    </dgm:pt>
    <dgm:pt modelId="{47EEC899-4111-4F4B-AD68-3E6FCCEC08DF}" type="pres">
      <dgm:prSet presAssocID="{0664112F-3778-4882-89FC-CC55E551F9AC}" presName="composite" presStyleCnt="0"/>
      <dgm:spPr/>
      <dgm:t>
        <a:bodyPr/>
        <a:lstStyle/>
        <a:p>
          <a:endParaRPr lang="en-US"/>
        </a:p>
      </dgm:t>
    </dgm:pt>
    <dgm:pt modelId="{9B66E461-31E1-4D2F-B9E0-A151A7C693CE}" type="pres">
      <dgm:prSet presAssocID="{0664112F-3778-4882-89FC-CC55E551F9AC}" presName="imgShp"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EFA1E9D4-67B0-4D8C-9F73-FE5D141F5AE3}" type="pres">
      <dgm:prSet presAssocID="{0664112F-3778-4882-89FC-CC55E551F9AC}" presName="txShp" presStyleLbl="node1" presStyleIdx="1" presStyleCnt="5">
        <dgm:presLayoutVars>
          <dgm:bulletEnabled val="1"/>
        </dgm:presLayoutVars>
      </dgm:prSet>
      <dgm:spPr/>
      <dgm:t>
        <a:bodyPr/>
        <a:lstStyle/>
        <a:p>
          <a:endParaRPr lang="en-US"/>
        </a:p>
      </dgm:t>
    </dgm:pt>
    <dgm:pt modelId="{B6E679F7-E18C-4015-90DC-F0EF61F0D014}" type="pres">
      <dgm:prSet presAssocID="{4F202B2D-8745-4E70-84A1-55C15FA8698A}" presName="spacing" presStyleCnt="0"/>
      <dgm:spPr/>
      <dgm:t>
        <a:bodyPr/>
        <a:lstStyle/>
        <a:p>
          <a:endParaRPr lang="en-US"/>
        </a:p>
      </dgm:t>
    </dgm:pt>
    <dgm:pt modelId="{CF586C5C-5AC4-4C45-B253-1F17BE0414AA}" type="pres">
      <dgm:prSet presAssocID="{9D41B44D-8E6B-4FD3-A3EF-E2911E96D3F4}" presName="composite" presStyleCnt="0"/>
      <dgm:spPr/>
      <dgm:t>
        <a:bodyPr/>
        <a:lstStyle/>
        <a:p>
          <a:endParaRPr lang="en-US"/>
        </a:p>
      </dgm:t>
    </dgm:pt>
    <dgm:pt modelId="{FE50C900-981B-4E56-A1CA-40C562E8E2CB}" type="pres">
      <dgm:prSet presAssocID="{9D41B44D-8E6B-4FD3-A3EF-E2911E96D3F4}" presName="imgShp" presStyleLbl="fgImgPlace1" presStyleIdx="2" presStyleCnt="5"/>
      <dgm:spPr>
        <a:blipFill rotWithShape="1">
          <a:blip xmlns:r="http://schemas.openxmlformats.org/officeDocument/2006/relationships" r:embed="rId1"/>
          <a:stretch>
            <a:fillRect/>
          </a:stretch>
        </a:blipFill>
      </dgm:spPr>
      <dgm:t>
        <a:bodyPr/>
        <a:lstStyle/>
        <a:p>
          <a:endParaRPr lang="en-US"/>
        </a:p>
      </dgm:t>
    </dgm:pt>
    <dgm:pt modelId="{01447CB2-EFF6-45D6-A959-F8207670D434}" type="pres">
      <dgm:prSet presAssocID="{9D41B44D-8E6B-4FD3-A3EF-E2911E96D3F4}" presName="txShp" presStyleLbl="node1" presStyleIdx="2" presStyleCnt="5">
        <dgm:presLayoutVars>
          <dgm:bulletEnabled val="1"/>
        </dgm:presLayoutVars>
      </dgm:prSet>
      <dgm:spPr/>
      <dgm:t>
        <a:bodyPr/>
        <a:lstStyle/>
        <a:p>
          <a:endParaRPr lang="en-US"/>
        </a:p>
      </dgm:t>
    </dgm:pt>
    <dgm:pt modelId="{598C617F-F252-4983-B050-165FA25C8ECD}" type="pres">
      <dgm:prSet presAssocID="{B17ED9E6-2FE3-4843-B7CA-9523B127F6ED}" presName="spacing" presStyleCnt="0"/>
      <dgm:spPr/>
      <dgm:t>
        <a:bodyPr/>
        <a:lstStyle/>
        <a:p>
          <a:endParaRPr lang="en-US"/>
        </a:p>
      </dgm:t>
    </dgm:pt>
    <dgm:pt modelId="{6F71E114-2B3D-4FBA-9CF8-EDF8A69BCA8C}" type="pres">
      <dgm:prSet presAssocID="{7B9FBF20-20FE-470B-8DE1-EDD6C89FD2B8}" presName="composite" presStyleCnt="0"/>
      <dgm:spPr/>
      <dgm:t>
        <a:bodyPr/>
        <a:lstStyle/>
        <a:p>
          <a:endParaRPr lang="en-US"/>
        </a:p>
      </dgm:t>
    </dgm:pt>
    <dgm:pt modelId="{A984E034-BBA8-43D3-BFF2-52EB721232B0}" type="pres">
      <dgm:prSet presAssocID="{7B9FBF20-20FE-470B-8DE1-EDD6C89FD2B8}" presName="imgShp" presStyleLbl="fgImgPlace1" presStyleIdx="3" presStyleCnt="5"/>
      <dgm:spPr>
        <a:blipFill rotWithShape="1">
          <a:blip xmlns:r="http://schemas.openxmlformats.org/officeDocument/2006/relationships" r:embed="rId1"/>
          <a:stretch>
            <a:fillRect/>
          </a:stretch>
        </a:blipFill>
      </dgm:spPr>
      <dgm:t>
        <a:bodyPr/>
        <a:lstStyle/>
        <a:p>
          <a:endParaRPr lang="en-US"/>
        </a:p>
      </dgm:t>
    </dgm:pt>
    <dgm:pt modelId="{637EB88A-25CB-4F65-8B2C-F0079A2DA369}" type="pres">
      <dgm:prSet presAssocID="{7B9FBF20-20FE-470B-8DE1-EDD6C89FD2B8}" presName="txShp" presStyleLbl="node1" presStyleIdx="3" presStyleCnt="5">
        <dgm:presLayoutVars>
          <dgm:bulletEnabled val="1"/>
        </dgm:presLayoutVars>
      </dgm:prSet>
      <dgm:spPr/>
      <dgm:t>
        <a:bodyPr/>
        <a:lstStyle/>
        <a:p>
          <a:endParaRPr lang="en-US"/>
        </a:p>
      </dgm:t>
    </dgm:pt>
    <dgm:pt modelId="{287E87AC-FA95-495F-92CD-5162FE698202}" type="pres">
      <dgm:prSet presAssocID="{678D9D6C-064F-43AD-BA0B-7A7D4992F53F}" presName="spacing" presStyleCnt="0"/>
      <dgm:spPr/>
      <dgm:t>
        <a:bodyPr/>
        <a:lstStyle/>
        <a:p>
          <a:endParaRPr lang="en-US"/>
        </a:p>
      </dgm:t>
    </dgm:pt>
    <dgm:pt modelId="{22AB57EA-E597-4C3C-93AC-DCBB9EA57A91}" type="pres">
      <dgm:prSet presAssocID="{DA02B5CF-176A-41C5-A156-7E3F71787444}" presName="composite" presStyleCnt="0"/>
      <dgm:spPr/>
      <dgm:t>
        <a:bodyPr/>
        <a:lstStyle/>
        <a:p>
          <a:endParaRPr lang="en-US"/>
        </a:p>
      </dgm:t>
    </dgm:pt>
    <dgm:pt modelId="{C8953523-51C7-494F-B7F8-763DC75D92AE}" type="pres">
      <dgm:prSet presAssocID="{DA02B5CF-176A-41C5-A156-7E3F71787444}" presName="imgShp" presStyleLbl="fgImgPlace1" presStyleIdx="4" presStyleCnt="5"/>
      <dgm:spPr>
        <a:blipFill rotWithShape="1">
          <a:blip xmlns:r="http://schemas.openxmlformats.org/officeDocument/2006/relationships" r:embed="rId1"/>
          <a:stretch>
            <a:fillRect/>
          </a:stretch>
        </a:blipFill>
      </dgm:spPr>
      <dgm:t>
        <a:bodyPr/>
        <a:lstStyle/>
        <a:p>
          <a:endParaRPr lang="en-US"/>
        </a:p>
      </dgm:t>
    </dgm:pt>
    <dgm:pt modelId="{5FAE67EC-6519-44D5-91F2-96022D828713}" type="pres">
      <dgm:prSet presAssocID="{DA02B5CF-176A-41C5-A156-7E3F71787444}" presName="txShp" presStyleLbl="node1" presStyleIdx="4" presStyleCnt="5" custScaleY="145715">
        <dgm:presLayoutVars>
          <dgm:bulletEnabled val="1"/>
        </dgm:presLayoutVars>
      </dgm:prSet>
      <dgm:spPr/>
      <dgm:t>
        <a:bodyPr/>
        <a:lstStyle/>
        <a:p>
          <a:endParaRPr lang="en-US"/>
        </a:p>
      </dgm:t>
    </dgm:pt>
  </dgm:ptLst>
  <dgm:cxnLst>
    <dgm:cxn modelId="{58A125E4-7705-410B-81A1-802AE520AAB6}" type="presOf" srcId="{9D41B44D-8E6B-4FD3-A3EF-E2911E96D3F4}" destId="{01447CB2-EFF6-45D6-A959-F8207670D434}" srcOrd="0" destOrd="0" presId="urn:microsoft.com/office/officeart/2005/8/layout/vList3"/>
    <dgm:cxn modelId="{DCD742B6-D043-40B9-A06C-7C02FDF63B2B}" type="presOf" srcId="{DA02B5CF-176A-41C5-A156-7E3F71787444}" destId="{5FAE67EC-6519-44D5-91F2-96022D828713}" srcOrd="0" destOrd="0" presId="urn:microsoft.com/office/officeart/2005/8/layout/vList3"/>
    <dgm:cxn modelId="{31DE424D-B0B5-4945-8FC3-80110E4F9294}" srcId="{D84CFDF1-76A9-4245-BC6E-1D3979EF2EBF}" destId="{DA02B5CF-176A-41C5-A156-7E3F71787444}" srcOrd="4" destOrd="0" parTransId="{E24AB72D-5ED6-4E12-ADF5-A49A70DBE76D}" sibTransId="{F5FFD50D-DEAA-4F18-83BD-36083920E982}"/>
    <dgm:cxn modelId="{47EBAAA1-DDF2-4B60-A9F9-F5349E4F77EC}" srcId="{D84CFDF1-76A9-4245-BC6E-1D3979EF2EBF}" destId="{907DEE19-1EFE-4C0A-A375-B9739AAE7A83}" srcOrd="0" destOrd="0" parTransId="{510F8F1E-BC0B-452C-9A9F-1EC6FE2C47F3}" sibTransId="{E44C8E5A-5F58-487B-B613-9876FF7F21E6}"/>
    <dgm:cxn modelId="{ABBB74BD-2BB5-4E19-BC84-2E86CBEEC766}" type="presOf" srcId="{0664112F-3778-4882-89FC-CC55E551F9AC}" destId="{EFA1E9D4-67B0-4D8C-9F73-FE5D141F5AE3}" srcOrd="0" destOrd="0" presId="urn:microsoft.com/office/officeart/2005/8/layout/vList3"/>
    <dgm:cxn modelId="{A15B0768-989A-4726-873C-DBE74BB28437}" type="presOf" srcId="{D84CFDF1-76A9-4245-BC6E-1D3979EF2EBF}" destId="{325478AE-D764-4807-B417-F04A02EF5A2F}" srcOrd="0" destOrd="0" presId="urn:microsoft.com/office/officeart/2005/8/layout/vList3"/>
    <dgm:cxn modelId="{AB468763-934B-4145-ADEF-E96DE020D3A2}" type="presOf" srcId="{907DEE19-1EFE-4C0A-A375-B9739AAE7A83}" destId="{F77D3851-7599-42CA-8264-AE027C5BB0E2}" srcOrd="0" destOrd="0" presId="urn:microsoft.com/office/officeart/2005/8/layout/vList3"/>
    <dgm:cxn modelId="{F9DDB884-DB31-4ECD-B737-F690E53FBC2E}" type="presOf" srcId="{7B9FBF20-20FE-470B-8DE1-EDD6C89FD2B8}" destId="{637EB88A-25CB-4F65-8B2C-F0079A2DA369}" srcOrd="0" destOrd="0" presId="urn:microsoft.com/office/officeart/2005/8/layout/vList3"/>
    <dgm:cxn modelId="{85CAAD4F-06B8-4474-80BE-ACD29ED840C6}" srcId="{D84CFDF1-76A9-4245-BC6E-1D3979EF2EBF}" destId="{7B9FBF20-20FE-470B-8DE1-EDD6C89FD2B8}" srcOrd="3" destOrd="0" parTransId="{F7470A5F-254B-431A-88D4-C0603E2CF138}" sibTransId="{678D9D6C-064F-43AD-BA0B-7A7D4992F53F}"/>
    <dgm:cxn modelId="{384D4693-FAC4-43D3-AC8A-14C5494F0CA5}" srcId="{D84CFDF1-76A9-4245-BC6E-1D3979EF2EBF}" destId="{9D41B44D-8E6B-4FD3-A3EF-E2911E96D3F4}" srcOrd="2" destOrd="0" parTransId="{C4441CDA-B80B-4494-A9B0-20C6228CD39A}" sibTransId="{B17ED9E6-2FE3-4843-B7CA-9523B127F6ED}"/>
    <dgm:cxn modelId="{DAC2AAE5-2CDE-4D0E-8A61-AB044E5659C7}" srcId="{D84CFDF1-76A9-4245-BC6E-1D3979EF2EBF}" destId="{0664112F-3778-4882-89FC-CC55E551F9AC}" srcOrd="1" destOrd="0" parTransId="{53D48FF0-6262-4632-A3E6-460FB802BE7E}" sibTransId="{4F202B2D-8745-4E70-84A1-55C15FA8698A}"/>
    <dgm:cxn modelId="{93B09CD6-6647-4F08-8DBD-CCA0DCEE1516}" type="presParOf" srcId="{325478AE-D764-4807-B417-F04A02EF5A2F}" destId="{B10A2732-57FE-40D8-BB41-F0781526E834}" srcOrd="0" destOrd="0" presId="urn:microsoft.com/office/officeart/2005/8/layout/vList3"/>
    <dgm:cxn modelId="{776DAE55-E8C4-4CDA-9479-E094DC8449B5}" type="presParOf" srcId="{B10A2732-57FE-40D8-BB41-F0781526E834}" destId="{9D8B3E3B-AF4F-4177-BC02-65DD7BD6B6C2}" srcOrd="0" destOrd="0" presId="urn:microsoft.com/office/officeart/2005/8/layout/vList3"/>
    <dgm:cxn modelId="{E9768D55-10B5-49DF-9B12-03CE864FEBCE}" type="presParOf" srcId="{B10A2732-57FE-40D8-BB41-F0781526E834}" destId="{F77D3851-7599-42CA-8264-AE027C5BB0E2}" srcOrd="1" destOrd="0" presId="urn:microsoft.com/office/officeart/2005/8/layout/vList3"/>
    <dgm:cxn modelId="{A7724DED-EB6B-4754-9F9C-6FA5D8D7C888}" type="presParOf" srcId="{325478AE-D764-4807-B417-F04A02EF5A2F}" destId="{A3396E5B-88EE-4D67-AC8A-381643BCF1ED}" srcOrd="1" destOrd="0" presId="urn:microsoft.com/office/officeart/2005/8/layout/vList3"/>
    <dgm:cxn modelId="{AC1DA5F1-F1D9-44A3-AE7B-1DC4B6556EF8}" type="presParOf" srcId="{325478AE-D764-4807-B417-F04A02EF5A2F}" destId="{47EEC899-4111-4F4B-AD68-3E6FCCEC08DF}" srcOrd="2" destOrd="0" presId="urn:microsoft.com/office/officeart/2005/8/layout/vList3"/>
    <dgm:cxn modelId="{24D7151D-CF16-4405-9930-929F5B526C00}" type="presParOf" srcId="{47EEC899-4111-4F4B-AD68-3E6FCCEC08DF}" destId="{9B66E461-31E1-4D2F-B9E0-A151A7C693CE}" srcOrd="0" destOrd="0" presId="urn:microsoft.com/office/officeart/2005/8/layout/vList3"/>
    <dgm:cxn modelId="{4D1E8AA2-6B35-44D9-9E30-A85EF37443CE}" type="presParOf" srcId="{47EEC899-4111-4F4B-AD68-3E6FCCEC08DF}" destId="{EFA1E9D4-67B0-4D8C-9F73-FE5D141F5AE3}" srcOrd="1" destOrd="0" presId="urn:microsoft.com/office/officeart/2005/8/layout/vList3"/>
    <dgm:cxn modelId="{27B4EA25-E123-4652-A604-D0A0154EC3D1}" type="presParOf" srcId="{325478AE-D764-4807-B417-F04A02EF5A2F}" destId="{B6E679F7-E18C-4015-90DC-F0EF61F0D014}" srcOrd="3" destOrd="0" presId="urn:microsoft.com/office/officeart/2005/8/layout/vList3"/>
    <dgm:cxn modelId="{1E4A2ED4-D375-43D0-AC51-210CCFA3C3C9}" type="presParOf" srcId="{325478AE-D764-4807-B417-F04A02EF5A2F}" destId="{CF586C5C-5AC4-4C45-B253-1F17BE0414AA}" srcOrd="4" destOrd="0" presId="urn:microsoft.com/office/officeart/2005/8/layout/vList3"/>
    <dgm:cxn modelId="{4C08F407-2CD6-41A9-BCF2-C6864D5B7988}" type="presParOf" srcId="{CF586C5C-5AC4-4C45-B253-1F17BE0414AA}" destId="{FE50C900-981B-4E56-A1CA-40C562E8E2CB}" srcOrd="0" destOrd="0" presId="urn:microsoft.com/office/officeart/2005/8/layout/vList3"/>
    <dgm:cxn modelId="{9C8EC41F-19CC-43FC-83B3-9257D9B7891F}" type="presParOf" srcId="{CF586C5C-5AC4-4C45-B253-1F17BE0414AA}" destId="{01447CB2-EFF6-45D6-A959-F8207670D434}" srcOrd="1" destOrd="0" presId="urn:microsoft.com/office/officeart/2005/8/layout/vList3"/>
    <dgm:cxn modelId="{8D6B25B0-79DF-4B71-B948-4D16A2F81761}" type="presParOf" srcId="{325478AE-D764-4807-B417-F04A02EF5A2F}" destId="{598C617F-F252-4983-B050-165FA25C8ECD}" srcOrd="5" destOrd="0" presId="urn:microsoft.com/office/officeart/2005/8/layout/vList3"/>
    <dgm:cxn modelId="{F7911670-B726-4401-8B8D-0C580ABE48AD}" type="presParOf" srcId="{325478AE-D764-4807-B417-F04A02EF5A2F}" destId="{6F71E114-2B3D-4FBA-9CF8-EDF8A69BCA8C}" srcOrd="6" destOrd="0" presId="urn:microsoft.com/office/officeart/2005/8/layout/vList3"/>
    <dgm:cxn modelId="{ACEC1A0B-50F3-4290-B4CF-BABB6CABC0B8}" type="presParOf" srcId="{6F71E114-2B3D-4FBA-9CF8-EDF8A69BCA8C}" destId="{A984E034-BBA8-43D3-BFF2-52EB721232B0}" srcOrd="0" destOrd="0" presId="urn:microsoft.com/office/officeart/2005/8/layout/vList3"/>
    <dgm:cxn modelId="{EA29F174-60C7-479B-99FE-09C1CF6D57FB}" type="presParOf" srcId="{6F71E114-2B3D-4FBA-9CF8-EDF8A69BCA8C}" destId="{637EB88A-25CB-4F65-8B2C-F0079A2DA369}" srcOrd="1" destOrd="0" presId="urn:microsoft.com/office/officeart/2005/8/layout/vList3"/>
    <dgm:cxn modelId="{EFBDF3BE-88EB-4001-BB12-28EFBEDC9EF5}" type="presParOf" srcId="{325478AE-D764-4807-B417-F04A02EF5A2F}" destId="{287E87AC-FA95-495F-92CD-5162FE698202}" srcOrd="7" destOrd="0" presId="urn:microsoft.com/office/officeart/2005/8/layout/vList3"/>
    <dgm:cxn modelId="{FDABF426-88F1-45EA-BC0C-52F5A3434CA9}" type="presParOf" srcId="{325478AE-D764-4807-B417-F04A02EF5A2F}" destId="{22AB57EA-E597-4C3C-93AC-DCBB9EA57A91}" srcOrd="8" destOrd="0" presId="urn:microsoft.com/office/officeart/2005/8/layout/vList3"/>
    <dgm:cxn modelId="{6A70343E-D86A-447B-9ED3-62E5AE3CAEB7}" type="presParOf" srcId="{22AB57EA-E597-4C3C-93AC-DCBB9EA57A91}" destId="{C8953523-51C7-494F-B7F8-763DC75D92AE}" srcOrd="0" destOrd="0" presId="urn:microsoft.com/office/officeart/2005/8/layout/vList3"/>
    <dgm:cxn modelId="{CF9667F5-9C84-4F5C-95CC-A4A82F60B0AC}" type="presParOf" srcId="{22AB57EA-E597-4C3C-93AC-DCBB9EA57A91}" destId="{5FAE67EC-6519-44D5-91F2-96022D82871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FEF33E-1429-494B-B530-350B5E21B878}" type="doc">
      <dgm:prSet loTypeId="urn:microsoft.com/office/officeart/2005/8/layout/list1" loCatId="list" qsTypeId="urn:microsoft.com/office/officeart/2005/8/quickstyle/simple1" qsCatId="simple" csTypeId="urn:microsoft.com/office/officeart/2005/8/colors/accent3_1" csCatId="accent3" phldr="1"/>
      <dgm:spPr/>
      <dgm:t>
        <a:bodyPr/>
        <a:lstStyle/>
        <a:p>
          <a:endParaRPr lang="en-US"/>
        </a:p>
      </dgm:t>
    </dgm:pt>
    <dgm:pt modelId="{41A64410-9FA3-492A-9641-654E6977ED2B}">
      <dgm:prSet phldrT="[Text]" custT="1"/>
      <dgm:spPr/>
      <dgm:t>
        <a:bodyPr/>
        <a:lstStyle/>
        <a:p>
          <a:r>
            <a:rPr lang="en-US" sz="2000" dirty="0" smtClean="0">
              <a:solidFill>
                <a:schemeClr val="bg2">
                  <a:lumMod val="50000"/>
                </a:schemeClr>
              </a:solidFill>
              <a:latin typeface="Chivo Light" panose="020B0604020202020204" charset="0"/>
            </a:rPr>
            <a:t>Must be commercially prepared tofu &amp; soy yogurt </a:t>
          </a:r>
          <a:endParaRPr lang="en-US" sz="2000" dirty="0">
            <a:solidFill>
              <a:schemeClr val="bg2">
                <a:lumMod val="50000"/>
              </a:schemeClr>
            </a:solidFill>
            <a:latin typeface="Chivo Light" panose="020B0604020202020204" charset="0"/>
          </a:endParaRPr>
        </a:p>
      </dgm:t>
    </dgm:pt>
    <dgm:pt modelId="{384C43B1-8C43-4963-9F61-82D586472993}" type="parTrans" cxnId="{19CA8564-DAEE-4E76-B221-23A7792B3EAC}">
      <dgm:prSet/>
      <dgm:spPr/>
      <dgm:t>
        <a:bodyPr/>
        <a:lstStyle/>
        <a:p>
          <a:endParaRPr lang="en-US"/>
        </a:p>
      </dgm:t>
    </dgm:pt>
    <dgm:pt modelId="{9548A7FE-72A7-49D7-9190-F0DA446C955C}" type="sibTrans" cxnId="{19CA8564-DAEE-4E76-B221-23A7792B3EAC}">
      <dgm:prSet/>
      <dgm:spPr/>
      <dgm:t>
        <a:bodyPr/>
        <a:lstStyle/>
        <a:p>
          <a:endParaRPr lang="en-US"/>
        </a:p>
      </dgm:t>
    </dgm:pt>
    <dgm:pt modelId="{829E377E-3B6B-40FD-929A-09801DFEEF9E}">
      <dgm:prSet custT="1"/>
      <dgm:spPr/>
      <dgm:t>
        <a:bodyPr/>
        <a:lstStyle/>
        <a:p>
          <a:r>
            <a:rPr lang="en-US" sz="2000" dirty="0" smtClean="0">
              <a:solidFill>
                <a:schemeClr val="bg2">
                  <a:lumMod val="50000"/>
                </a:schemeClr>
              </a:solidFill>
              <a:latin typeface="Chivo Light" panose="020B0604020202020204" charset="0"/>
            </a:rPr>
            <a:t>Non-commercial or non-standardized are not creditable</a:t>
          </a:r>
        </a:p>
      </dgm:t>
    </dgm:pt>
    <dgm:pt modelId="{ABE62957-D647-46BD-997F-07AA9284F324}" type="parTrans" cxnId="{EE2D7869-3749-4350-BBC1-5911CC10372C}">
      <dgm:prSet/>
      <dgm:spPr/>
      <dgm:t>
        <a:bodyPr/>
        <a:lstStyle/>
        <a:p>
          <a:endParaRPr lang="en-US"/>
        </a:p>
      </dgm:t>
    </dgm:pt>
    <dgm:pt modelId="{3B4B00B1-C5A4-4766-ABCA-4378E620C010}" type="sibTrans" cxnId="{EE2D7869-3749-4350-BBC1-5911CC10372C}">
      <dgm:prSet/>
      <dgm:spPr/>
      <dgm:t>
        <a:bodyPr/>
        <a:lstStyle/>
        <a:p>
          <a:endParaRPr lang="en-US"/>
        </a:p>
      </dgm:t>
    </dgm:pt>
    <dgm:pt modelId="{C22F33EE-A77C-47CD-8EBF-17FF2524BBD5}">
      <dgm:prSet custT="1"/>
      <dgm:spPr/>
      <dgm:t>
        <a:bodyPr/>
        <a:lstStyle/>
        <a:p>
          <a:r>
            <a:rPr lang="en-US" sz="2000" dirty="0" smtClean="0">
              <a:solidFill>
                <a:schemeClr val="bg2">
                  <a:lumMod val="50000"/>
                </a:schemeClr>
              </a:solidFill>
              <a:latin typeface="Chivo Light" panose="020B0604020202020204" charset="0"/>
            </a:rPr>
            <a:t>e.g. homemade tofu</a:t>
          </a:r>
          <a:endParaRPr lang="en-US" sz="2000" dirty="0">
            <a:solidFill>
              <a:schemeClr val="bg2">
                <a:lumMod val="50000"/>
              </a:schemeClr>
            </a:solidFill>
            <a:latin typeface="Chivo Light" panose="020B0604020202020204" charset="0"/>
          </a:endParaRPr>
        </a:p>
      </dgm:t>
    </dgm:pt>
    <dgm:pt modelId="{AAE64489-B518-4B85-A0F5-9B223FF33C5F}" type="parTrans" cxnId="{1B4C4B9E-52B4-45FF-9991-8F6B02DD6378}">
      <dgm:prSet/>
      <dgm:spPr/>
      <dgm:t>
        <a:bodyPr/>
        <a:lstStyle/>
        <a:p>
          <a:endParaRPr lang="en-US"/>
        </a:p>
      </dgm:t>
    </dgm:pt>
    <dgm:pt modelId="{FE127BFA-696A-47C8-84FD-669794902354}" type="sibTrans" cxnId="{1B4C4B9E-52B4-45FF-9991-8F6B02DD6378}">
      <dgm:prSet/>
      <dgm:spPr/>
      <dgm:t>
        <a:bodyPr/>
        <a:lstStyle/>
        <a:p>
          <a:endParaRPr lang="en-US"/>
        </a:p>
      </dgm:t>
    </dgm:pt>
    <dgm:pt modelId="{8B79E7BB-5064-4496-BD23-AA433CA1321A}" type="pres">
      <dgm:prSet presAssocID="{33FEF33E-1429-494B-B530-350B5E21B878}" presName="linear" presStyleCnt="0">
        <dgm:presLayoutVars>
          <dgm:dir/>
          <dgm:animLvl val="lvl"/>
          <dgm:resizeHandles val="exact"/>
        </dgm:presLayoutVars>
      </dgm:prSet>
      <dgm:spPr/>
      <dgm:t>
        <a:bodyPr/>
        <a:lstStyle/>
        <a:p>
          <a:endParaRPr lang="en-US"/>
        </a:p>
      </dgm:t>
    </dgm:pt>
    <dgm:pt modelId="{74E4CD17-6F04-4C9E-9C82-C762E64BA8BD}" type="pres">
      <dgm:prSet presAssocID="{41A64410-9FA3-492A-9641-654E6977ED2B}" presName="parentLin" presStyleCnt="0"/>
      <dgm:spPr/>
    </dgm:pt>
    <dgm:pt modelId="{924B2491-0FE7-4B5F-A926-7BCC71459BDB}" type="pres">
      <dgm:prSet presAssocID="{41A64410-9FA3-492A-9641-654E6977ED2B}" presName="parentLeftMargin" presStyleLbl="node1" presStyleIdx="0" presStyleCnt="2"/>
      <dgm:spPr/>
      <dgm:t>
        <a:bodyPr/>
        <a:lstStyle/>
        <a:p>
          <a:endParaRPr lang="en-US"/>
        </a:p>
      </dgm:t>
    </dgm:pt>
    <dgm:pt modelId="{FFE2280E-252A-4925-A8D5-C8A863479C11}" type="pres">
      <dgm:prSet presAssocID="{41A64410-9FA3-492A-9641-654E6977ED2B}" presName="parentText" presStyleLbl="node1" presStyleIdx="0" presStyleCnt="2">
        <dgm:presLayoutVars>
          <dgm:chMax val="0"/>
          <dgm:bulletEnabled val="1"/>
        </dgm:presLayoutVars>
      </dgm:prSet>
      <dgm:spPr/>
      <dgm:t>
        <a:bodyPr/>
        <a:lstStyle/>
        <a:p>
          <a:endParaRPr lang="en-US"/>
        </a:p>
      </dgm:t>
    </dgm:pt>
    <dgm:pt modelId="{FC5D7C63-CB9B-4A64-A08E-7C163BED9C3E}" type="pres">
      <dgm:prSet presAssocID="{41A64410-9FA3-492A-9641-654E6977ED2B}" presName="negativeSpace" presStyleCnt="0"/>
      <dgm:spPr/>
    </dgm:pt>
    <dgm:pt modelId="{4178C580-F2B9-457B-A38D-228B44D2414B}" type="pres">
      <dgm:prSet presAssocID="{41A64410-9FA3-492A-9641-654E6977ED2B}" presName="childText" presStyleLbl="conFgAcc1" presStyleIdx="0" presStyleCnt="2">
        <dgm:presLayoutVars>
          <dgm:bulletEnabled val="1"/>
        </dgm:presLayoutVars>
      </dgm:prSet>
      <dgm:spPr/>
    </dgm:pt>
    <dgm:pt modelId="{E607FD15-5854-4A62-A967-109D33E69EC2}" type="pres">
      <dgm:prSet presAssocID="{9548A7FE-72A7-49D7-9190-F0DA446C955C}" presName="spaceBetweenRectangles" presStyleCnt="0"/>
      <dgm:spPr/>
    </dgm:pt>
    <dgm:pt modelId="{71A506A3-2E64-4E89-B14D-20AC6F2E9D2D}" type="pres">
      <dgm:prSet presAssocID="{829E377E-3B6B-40FD-929A-09801DFEEF9E}" presName="parentLin" presStyleCnt="0"/>
      <dgm:spPr/>
    </dgm:pt>
    <dgm:pt modelId="{28EBCA02-561C-4453-AEF7-DEC218E71344}" type="pres">
      <dgm:prSet presAssocID="{829E377E-3B6B-40FD-929A-09801DFEEF9E}" presName="parentLeftMargin" presStyleLbl="node1" presStyleIdx="0" presStyleCnt="2"/>
      <dgm:spPr/>
      <dgm:t>
        <a:bodyPr/>
        <a:lstStyle/>
        <a:p>
          <a:endParaRPr lang="en-US"/>
        </a:p>
      </dgm:t>
    </dgm:pt>
    <dgm:pt modelId="{40EEF850-B5F5-44E0-8D7C-692CFDDA3C53}" type="pres">
      <dgm:prSet presAssocID="{829E377E-3B6B-40FD-929A-09801DFEEF9E}" presName="parentText" presStyleLbl="node1" presStyleIdx="1" presStyleCnt="2">
        <dgm:presLayoutVars>
          <dgm:chMax val="0"/>
          <dgm:bulletEnabled val="1"/>
        </dgm:presLayoutVars>
      </dgm:prSet>
      <dgm:spPr/>
      <dgm:t>
        <a:bodyPr/>
        <a:lstStyle/>
        <a:p>
          <a:endParaRPr lang="en-US"/>
        </a:p>
      </dgm:t>
    </dgm:pt>
    <dgm:pt modelId="{5F28B335-3908-4809-BDA0-84D2571E835B}" type="pres">
      <dgm:prSet presAssocID="{829E377E-3B6B-40FD-929A-09801DFEEF9E}" presName="negativeSpace" presStyleCnt="0"/>
      <dgm:spPr/>
    </dgm:pt>
    <dgm:pt modelId="{789584B2-5A48-4E3A-8E65-BE449CB24328}" type="pres">
      <dgm:prSet presAssocID="{829E377E-3B6B-40FD-929A-09801DFEEF9E}" presName="childText" presStyleLbl="conFgAcc1" presStyleIdx="1" presStyleCnt="2">
        <dgm:presLayoutVars>
          <dgm:bulletEnabled val="1"/>
        </dgm:presLayoutVars>
      </dgm:prSet>
      <dgm:spPr/>
      <dgm:t>
        <a:bodyPr/>
        <a:lstStyle/>
        <a:p>
          <a:endParaRPr lang="en-US"/>
        </a:p>
      </dgm:t>
    </dgm:pt>
  </dgm:ptLst>
  <dgm:cxnLst>
    <dgm:cxn modelId="{B0A60DD9-6091-4E03-9143-9EFCE6929437}" type="presOf" srcId="{C22F33EE-A77C-47CD-8EBF-17FF2524BBD5}" destId="{789584B2-5A48-4E3A-8E65-BE449CB24328}" srcOrd="0" destOrd="0" presId="urn:microsoft.com/office/officeart/2005/8/layout/list1"/>
    <dgm:cxn modelId="{1B4C4B9E-52B4-45FF-9991-8F6B02DD6378}" srcId="{829E377E-3B6B-40FD-929A-09801DFEEF9E}" destId="{C22F33EE-A77C-47CD-8EBF-17FF2524BBD5}" srcOrd="0" destOrd="0" parTransId="{AAE64489-B518-4B85-A0F5-9B223FF33C5F}" sibTransId="{FE127BFA-696A-47C8-84FD-669794902354}"/>
    <dgm:cxn modelId="{19CA8564-DAEE-4E76-B221-23A7792B3EAC}" srcId="{33FEF33E-1429-494B-B530-350B5E21B878}" destId="{41A64410-9FA3-492A-9641-654E6977ED2B}" srcOrd="0" destOrd="0" parTransId="{384C43B1-8C43-4963-9F61-82D586472993}" sibTransId="{9548A7FE-72A7-49D7-9190-F0DA446C955C}"/>
    <dgm:cxn modelId="{4A8160F6-2328-49C0-B09A-AEFB6543FC67}" type="presOf" srcId="{829E377E-3B6B-40FD-929A-09801DFEEF9E}" destId="{28EBCA02-561C-4453-AEF7-DEC218E71344}" srcOrd="0" destOrd="0" presId="urn:microsoft.com/office/officeart/2005/8/layout/list1"/>
    <dgm:cxn modelId="{B545312D-A344-4C36-8EEF-2AB77ACD015D}" type="presOf" srcId="{41A64410-9FA3-492A-9641-654E6977ED2B}" destId="{924B2491-0FE7-4B5F-A926-7BCC71459BDB}" srcOrd="0" destOrd="0" presId="urn:microsoft.com/office/officeart/2005/8/layout/list1"/>
    <dgm:cxn modelId="{904DAA5E-04AB-428D-B17B-319A8234C4A9}" type="presOf" srcId="{829E377E-3B6B-40FD-929A-09801DFEEF9E}" destId="{40EEF850-B5F5-44E0-8D7C-692CFDDA3C53}" srcOrd="1" destOrd="0" presId="urn:microsoft.com/office/officeart/2005/8/layout/list1"/>
    <dgm:cxn modelId="{396EE677-D7D7-48CC-AC6B-DB2177DEBB03}" type="presOf" srcId="{41A64410-9FA3-492A-9641-654E6977ED2B}" destId="{FFE2280E-252A-4925-A8D5-C8A863479C11}" srcOrd="1" destOrd="0" presId="urn:microsoft.com/office/officeart/2005/8/layout/list1"/>
    <dgm:cxn modelId="{EE2D7869-3749-4350-BBC1-5911CC10372C}" srcId="{33FEF33E-1429-494B-B530-350B5E21B878}" destId="{829E377E-3B6B-40FD-929A-09801DFEEF9E}" srcOrd="1" destOrd="0" parTransId="{ABE62957-D647-46BD-997F-07AA9284F324}" sibTransId="{3B4B00B1-C5A4-4766-ABCA-4378E620C010}"/>
    <dgm:cxn modelId="{B0CB103C-AC5B-484B-9107-54866B8861F1}" type="presOf" srcId="{33FEF33E-1429-494B-B530-350B5E21B878}" destId="{8B79E7BB-5064-4496-BD23-AA433CA1321A}" srcOrd="0" destOrd="0" presId="urn:microsoft.com/office/officeart/2005/8/layout/list1"/>
    <dgm:cxn modelId="{379C1644-1CE6-4EF8-B9AD-832C8865DF80}" type="presParOf" srcId="{8B79E7BB-5064-4496-BD23-AA433CA1321A}" destId="{74E4CD17-6F04-4C9E-9C82-C762E64BA8BD}" srcOrd="0" destOrd="0" presId="urn:microsoft.com/office/officeart/2005/8/layout/list1"/>
    <dgm:cxn modelId="{76DA3D64-E08E-4649-8120-A9C811F1B716}" type="presParOf" srcId="{74E4CD17-6F04-4C9E-9C82-C762E64BA8BD}" destId="{924B2491-0FE7-4B5F-A926-7BCC71459BDB}" srcOrd="0" destOrd="0" presId="urn:microsoft.com/office/officeart/2005/8/layout/list1"/>
    <dgm:cxn modelId="{7862550F-B836-411F-B942-3D30A697D9FD}" type="presParOf" srcId="{74E4CD17-6F04-4C9E-9C82-C762E64BA8BD}" destId="{FFE2280E-252A-4925-A8D5-C8A863479C11}" srcOrd="1" destOrd="0" presId="urn:microsoft.com/office/officeart/2005/8/layout/list1"/>
    <dgm:cxn modelId="{C937151A-F9CE-4D5C-AE69-C8A93A1C985D}" type="presParOf" srcId="{8B79E7BB-5064-4496-BD23-AA433CA1321A}" destId="{FC5D7C63-CB9B-4A64-A08E-7C163BED9C3E}" srcOrd="1" destOrd="0" presId="urn:microsoft.com/office/officeart/2005/8/layout/list1"/>
    <dgm:cxn modelId="{CB061FBA-C8C7-487F-8E61-61E76AD3F525}" type="presParOf" srcId="{8B79E7BB-5064-4496-BD23-AA433CA1321A}" destId="{4178C580-F2B9-457B-A38D-228B44D2414B}" srcOrd="2" destOrd="0" presId="urn:microsoft.com/office/officeart/2005/8/layout/list1"/>
    <dgm:cxn modelId="{388F7D15-36DF-4BC2-9A15-02889F48F774}" type="presParOf" srcId="{8B79E7BB-5064-4496-BD23-AA433CA1321A}" destId="{E607FD15-5854-4A62-A967-109D33E69EC2}" srcOrd="3" destOrd="0" presId="urn:microsoft.com/office/officeart/2005/8/layout/list1"/>
    <dgm:cxn modelId="{94EC9C3F-0462-41C1-B12C-D76C3E0585C9}" type="presParOf" srcId="{8B79E7BB-5064-4496-BD23-AA433CA1321A}" destId="{71A506A3-2E64-4E89-B14D-20AC6F2E9D2D}" srcOrd="4" destOrd="0" presId="urn:microsoft.com/office/officeart/2005/8/layout/list1"/>
    <dgm:cxn modelId="{DE6E7915-0D91-4D6A-9963-F7EF5585DCA6}" type="presParOf" srcId="{71A506A3-2E64-4E89-B14D-20AC6F2E9D2D}" destId="{28EBCA02-561C-4453-AEF7-DEC218E71344}" srcOrd="0" destOrd="0" presId="urn:microsoft.com/office/officeart/2005/8/layout/list1"/>
    <dgm:cxn modelId="{C380E8B0-F2B7-44ED-9D8B-FB36F5610F0A}" type="presParOf" srcId="{71A506A3-2E64-4E89-B14D-20AC6F2E9D2D}" destId="{40EEF850-B5F5-44E0-8D7C-692CFDDA3C53}" srcOrd="1" destOrd="0" presId="urn:microsoft.com/office/officeart/2005/8/layout/list1"/>
    <dgm:cxn modelId="{F21D1D68-F5FF-47F4-AFFB-F05A146A7614}" type="presParOf" srcId="{8B79E7BB-5064-4496-BD23-AA433CA1321A}" destId="{5F28B335-3908-4809-BDA0-84D2571E835B}" srcOrd="5" destOrd="0" presId="urn:microsoft.com/office/officeart/2005/8/layout/list1"/>
    <dgm:cxn modelId="{DC4B6E98-C77E-46B8-B02E-C8BFDE6B67D9}" type="presParOf" srcId="{8B79E7BB-5064-4496-BD23-AA433CA1321A}" destId="{789584B2-5A48-4E3A-8E65-BE449CB2432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C85DFC-C020-49B1-B0EA-3E2E1C79C518}" type="doc">
      <dgm:prSet loTypeId="urn:microsoft.com/office/officeart/2008/layout/VerticalCircleList" loCatId="list" qsTypeId="urn:microsoft.com/office/officeart/2005/8/quickstyle/simple2" qsCatId="simple" csTypeId="urn:microsoft.com/office/officeart/2005/8/colors/accent3_4" csCatId="accent3" phldr="1"/>
      <dgm:spPr/>
      <dgm:t>
        <a:bodyPr/>
        <a:lstStyle/>
        <a:p>
          <a:endParaRPr lang="en-US"/>
        </a:p>
      </dgm:t>
    </dgm:pt>
    <dgm:pt modelId="{6810EFBD-6030-4F96-B18D-7FF2AA44DBCB}">
      <dgm:prSet phldrT="[Text]" custT="1"/>
      <dgm:spPr/>
      <dgm:t>
        <a:bodyPr/>
        <a:lstStyle/>
        <a:p>
          <a:r>
            <a:rPr lang="en-US" sz="1800" dirty="0" smtClean="0">
              <a:solidFill>
                <a:schemeClr val="bg2">
                  <a:lumMod val="50000"/>
                </a:schemeClr>
              </a:solidFill>
              <a:latin typeface="Chivo Light" panose="020B0604020202020204" charset="0"/>
            </a:rPr>
            <a:t>Tofu links and tofu sausages</a:t>
          </a:r>
          <a:endParaRPr lang="en-US" sz="1800" dirty="0">
            <a:solidFill>
              <a:schemeClr val="bg2">
                <a:lumMod val="50000"/>
              </a:schemeClr>
            </a:solidFill>
            <a:latin typeface="Chivo Light" panose="020B0604020202020204" charset="0"/>
          </a:endParaRPr>
        </a:p>
      </dgm:t>
    </dgm:pt>
    <dgm:pt modelId="{28C6D018-CE01-4CE6-A92D-BE4FAC67E7DA}" type="parTrans" cxnId="{6A076B58-3B7A-4362-8CEA-716D3040517E}">
      <dgm:prSet/>
      <dgm:spPr/>
      <dgm:t>
        <a:bodyPr/>
        <a:lstStyle/>
        <a:p>
          <a:endParaRPr lang="en-US"/>
        </a:p>
      </dgm:t>
    </dgm:pt>
    <dgm:pt modelId="{E68B95A5-3506-4C3F-8CD1-CDE7AAF4AB06}" type="sibTrans" cxnId="{6A076B58-3B7A-4362-8CEA-716D3040517E}">
      <dgm:prSet/>
      <dgm:spPr/>
      <dgm:t>
        <a:bodyPr/>
        <a:lstStyle/>
        <a:p>
          <a:endParaRPr lang="en-US"/>
        </a:p>
      </dgm:t>
    </dgm:pt>
    <dgm:pt modelId="{7A8378AB-2142-492E-B2F5-36BF6A5B758B}">
      <dgm:prSet custT="1"/>
      <dgm:spPr/>
      <dgm:t>
        <a:bodyPr/>
        <a:lstStyle/>
        <a:p>
          <a:r>
            <a:rPr lang="en-US" sz="1800" dirty="0" smtClean="0">
              <a:solidFill>
                <a:schemeClr val="bg2">
                  <a:lumMod val="50000"/>
                </a:schemeClr>
              </a:solidFill>
              <a:latin typeface="Chivo Light" panose="020B0604020202020204" charset="0"/>
            </a:rPr>
            <a:t>Tofu pieces in a salad</a:t>
          </a:r>
        </a:p>
      </dgm:t>
    </dgm:pt>
    <dgm:pt modelId="{C76A5F45-EBB4-45A5-A097-4FCA6BC00CEF}" type="parTrans" cxnId="{747897BF-22CC-4981-AC33-0EE9763CBCC9}">
      <dgm:prSet/>
      <dgm:spPr/>
      <dgm:t>
        <a:bodyPr/>
        <a:lstStyle/>
        <a:p>
          <a:endParaRPr lang="en-US"/>
        </a:p>
      </dgm:t>
    </dgm:pt>
    <dgm:pt modelId="{391910E5-F32B-43C3-AEE1-94A67AA4257D}" type="sibTrans" cxnId="{747897BF-22CC-4981-AC33-0EE9763CBCC9}">
      <dgm:prSet/>
      <dgm:spPr/>
      <dgm:t>
        <a:bodyPr/>
        <a:lstStyle/>
        <a:p>
          <a:endParaRPr lang="en-US"/>
        </a:p>
      </dgm:t>
    </dgm:pt>
    <dgm:pt modelId="{2FA75581-DCBF-47ED-A927-E0F36C314CBA}">
      <dgm:prSet custT="1"/>
      <dgm:spPr/>
      <dgm:t>
        <a:bodyPr/>
        <a:lstStyle/>
        <a:p>
          <a:r>
            <a:rPr lang="en-US" sz="1800" dirty="0" smtClean="0">
              <a:solidFill>
                <a:schemeClr val="bg2">
                  <a:lumMod val="50000"/>
                </a:schemeClr>
              </a:solidFill>
              <a:latin typeface="Chivo Light" panose="020B0604020202020204" charset="0"/>
            </a:rPr>
            <a:t>Tofu cubes in a stir fry</a:t>
          </a:r>
        </a:p>
      </dgm:t>
    </dgm:pt>
    <dgm:pt modelId="{C7F65B9E-DF5F-480E-B1B5-C93C8619D10A}" type="parTrans" cxnId="{0F62D3BF-C638-4A94-836D-6B0EDC1B4B55}">
      <dgm:prSet/>
      <dgm:spPr/>
      <dgm:t>
        <a:bodyPr/>
        <a:lstStyle/>
        <a:p>
          <a:endParaRPr lang="en-US"/>
        </a:p>
      </dgm:t>
    </dgm:pt>
    <dgm:pt modelId="{553529F2-AB00-42C4-AFD0-56D2C5B7F769}" type="sibTrans" cxnId="{0F62D3BF-C638-4A94-836D-6B0EDC1B4B55}">
      <dgm:prSet/>
      <dgm:spPr/>
      <dgm:t>
        <a:bodyPr/>
        <a:lstStyle/>
        <a:p>
          <a:endParaRPr lang="en-US"/>
        </a:p>
      </dgm:t>
    </dgm:pt>
    <dgm:pt modelId="{F499D13F-D6FF-4230-B160-9E4199AFB173}">
      <dgm:prSet custT="1"/>
      <dgm:spPr/>
      <dgm:t>
        <a:bodyPr/>
        <a:lstStyle/>
        <a:p>
          <a:r>
            <a:rPr lang="en-US" sz="1800" dirty="0" smtClean="0">
              <a:solidFill>
                <a:schemeClr val="bg2">
                  <a:lumMod val="50000"/>
                </a:schemeClr>
              </a:solidFill>
              <a:latin typeface="Chivo Light" panose="020B0604020202020204" charset="0"/>
            </a:rPr>
            <a:t>Tofu omelets</a:t>
          </a:r>
        </a:p>
      </dgm:t>
    </dgm:pt>
    <dgm:pt modelId="{14E3543C-09B1-4C55-AFAA-24200CFDE989}" type="parTrans" cxnId="{6F42223F-401A-412E-BA34-3E93ED0DB668}">
      <dgm:prSet/>
      <dgm:spPr/>
      <dgm:t>
        <a:bodyPr/>
        <a:lstStyle/>
        <a:p>
          <a:endParaRPr lang="en-US"/>
        </a:p>
      </dgm:t>
    </dgm:pt>
    <dgm:pt modelId="{6BA52985-B494-4DE5-9B17-BB0426445FB8}" type="sibTrans" cxnId="{6F42223F-401A-412E-BA34-3E93ED0DB668}">
      <dgm:prSet/>
      <dgm:spPr/>
      <dgm:t>
        <a:bodyPr/>
        <a:lstStyle/>
        <a:p>
          <a:endParaRPr lang="en-US"/>
        </a:p>
      </dgm:t>
    </dgm:pt>
    <dgm:pt modelId="{717AC7DD-ECE7-4608-9612-41A9CB612264}">
      <dgm:prSet custT="1"/>
      <dgm:spPr/>
      <dgm:t>
        <a:bodyPr/>
        <a:lstStyle/>
        <a:p>
          <a:r>
            <a:rPr lang="en-US" sz="1800" dirty="0" smtClean="0">
              <a:solidFill>
                <a:schemeClr val="bg2">
                  <a:lumMod val="50000"/>
                </a:schemeClr>
              </a:solidFill>
              <a:latin typeface="Chivo Light" panose="020B0604020202020204" charset="0"/>
            </a:rPr>
            <a:t>Tofu miso soup</a:t>
          </a:r>
          <a:endParaRPr lang="en-US" sz="1800" dirty="0">
            <a:solidFill>
              <a:schemeClr val="bg2">
                <a:lumMod val="50000"/>
              </a:schemeClr>
            </a:solidFill>
            <a:latin typeface="Chivo Light" panose="020B0604020202020204" charset="0"/>
          </a:endParaRPr>
        </a:p>
      </dgm:t>
    </dgm:pt>
    <dgm:pt modelId="{DBE4AFD5-7A77-4A0F-9413-926B5833DB8F}" type="parTrans" cxnId="{808E73B5-3A22-45F9-8E32-A4C0D951B080}">
      <dgm:prSet/>
      <dgm:spPr/>
      <dgm:t>
        <a:bodyPr/>
        <a:lstStyle/>
        <a:p>
          <a:endParaRPr lang="en-US"/>
        </a:p>
      </dgm:t>
    </dgm:pt>
    <dgm:pt modelId="{4DCD0ADD-AFE9-4835-B7F0-DC4CCEB94607}" type="sibTrans" cxnId="{808E73B5-3A22-45F9-8E32-A4C0D951B080}">
      <dgm:prSet/>
      <dgm:spPr/>
      <dgm:t>
        <a:bodyPr/>
        <a:lstStyle/>
        <a:p>
          <a:endParaRPr lang="en-US"/>
        </a:p>
      </dgm:t>
    </dgm:pt>
    <dgm:pt modelId="{61AE13E9-4239-4C10-8635-350ED326F6DE}" type="pres">
      <dgm:prSet presAssocID="{52C85DFC-C020-49B1-B0EA-3E2E1C79C518}" presName="Name0" presStyleCnt="0">
        <dgm:presLayoutVars>
          <dgm:dir/>
        </dgm:presLayoutVars>
      </dgm:prSet>
      <dgm:spPr/>
      <dgm:t>
        <a:bodyPr/>
        <a:lstStyle/>
        <a:p>
          <a:endParaRPr lang="en-US"/>
        </a:p>
      </dgm:t>
    </dgm:pt>
    <dgm:pt modelId="{1162B7B9-0961-4ED3-BE3E-6218204391EC}" type="pres">
      <dgm:prSet presAssocID="{6810EFBD-6030-4F96-B18D-7FF2AA44DBCB}" presName="noChildren" presStyleCnt="0"/>
      <dgm:spPr/>
    </dgm:pt>
    <dgm:pt modelId="{467154E5-DAAF-48DA-983D-F6C9EAD3EF4B}" type="pres">
      <dgm:prSet presAssocID="{6810EFBD-6030-4F96-B18D-7FF2AA44DBCB}" presName="gap" presStyleCnt="0"/>
      <dgm:spPr/>
    </dgm:pt>
    <dgm:pt modelId="{E1D18153-F7F1-4CE2-A009-DFD3F6AE911A}" type="pres">
      <dgm:prSet presAssocID="{6810EFBD-6030-4F96-B18D-7FF2AA44DBCB}" presName="medCircle2" presStyleLbl="vennNode1" presStyleIdx="0" presStyleCnt="5"/>
      <dgm:spPr/>
    </dgm:pt>
    <dgm:pt modelId="{7FC58A5C-C361-4530-8D8D-7B83C3D6FD55}" type="pres">
      <dgm:prSet presAssocID="{6810EFBD-6030-4F96-B18D-7FF2AA44DBCB}" presName="txLvlOnly1" presStyleLbl="revTx" presStyleIdx="0" presStyleCnt="5"/>
      <dgm:spPr/>
      <dgm:t>
        <a:bodyPr/>
        <a:lstStyle/>
        <a:p>
          <a:endParaRPr lang="en-US"/>
        </a:p>
      </dgm:t>
    </dgm:pt>
    <dgm:pt modelId="{A1EDDEEC-302F-499C-8724-8E6BC8AAD2BB}" type="pres">
      <dgm:prSet presAssocID="{7A8378AB-2142-492E-B2F5-36BF6A5B758B}" presName="noChildren" presStyleCnt="0"/>
      <dgm:spPr/>
    </dgm:pt>
    <dgm:pt modelId="{CAC5F7DD-2143-4E7A-990F-0D8B21919452}" type="pres">
      <dgm:prSet presAssocID="{7A8378AB-2142-492E-B2F5-36BF6A5B758B}" presName="gap" presStyleCnt="0"/>
      <dgm:spPr/>
    </dgm:pt>
    <dgm:pt modelId="{A4569F55-B06C-480B-907B-A18275B7B910}" type="pres">
      <dgm:prSet presAssocID="{7A8378AB-2142-492E-B2F5-36BF6A5B758B}" presName="medCircle2" presStyleLbl="vennNode1" presStyleIdx="1" presStyleCnt="5"/>
      <dgm:spPr/>
    </dgm:pt>
    <dgm:pt modelId="{06219C51-4816-4AAF-88C4-78468D0E91FB}" type="pres">
      <dgm:prSet presAssocID="{7A8378AB-2142-492E-B2F5-36BF6A5B758B}" presName="txLvlOnly1" presStyleLbl="revTx" presStyleIdx="1" presStyleCnt="5"/>
      <dgm:spPr/>
      <dgm:t>
        <a:bodyPr/>
        <a:lstStyle/>
        <a:p>
          <a:endParaRPr lang="en-US"/>
        </a:p>
      </dgm:t>
    </dgm:pt>
    <dgm:pt modelId="{11EB4120-F5E5-48A1-B020-6578EC7E1CB4}" type="pres">
      <dgm:prSet presAssocID="{2FA75581-DCBF-47ED-A927-E0F36C314CBA}" presName="noChildren" presStyleCnt="0"/>
      <dgm:spPr/>
    </dgm:pt>
    <dgm:pt modelId="{CFCA2F9A-F4C6-4AE7-AAF0-B1E0DFE81200}" type="pres">
      <dgm:prSet presAssocID="{2FA75581-DCBF-47ED-A927-E0F36C314CBA}" presName="gap" presStyleCnt="0"/>
      <dgm:spPr/>
    </dgm:pt>
    <dgm:pt modelId="{DFDD3B8B-9950-4951-A7A5-8043FA57CA05}" type="pres">
      <dgm:prSet presAssocID="{2FA75581-DCBF-47ED-A927-E0F36C314CBA}" presName="medCircle2" presStyleLbl="vennNode1" presStyleIdx="2" presStyleCnt="5"/>
      <dgm:spPr/>
    </dgm:pt>
    <dgm:pt modelId="{0D4C50AC-4F85-4DEE-A81A-53571D7C1E9A}" type="pres">
      <dgm:prSet presAssocID="{2FA75581-DCBF-47ED-A927-E0F36C314CBA}" presName="txLvlOnly1" presStyleLbl="revTx" presStyleIdx="2" presStyleCnt="5"/>
      <dgm:spPr/>
      <dgm:t>
        <a:bodyPr/>
        <a:lstStyle/>
        <a:p>
          <a:endParaRPr lang="en-US"/>
        </a:p>
      </dgm:t>
    </dgm:pt>
    <dgm:pt modelId="{8EC9630E-AA41-43B8-B1F1-0D382A512D24}" type="pres">
      <dgm:prSet presAssocID="{F499D13F-D6FF-4230-B160-9E4199AFB173}" presName="noChildren" presStyleCnt="0"/>
      <dgm:spPr/>
    </dgm:pt>
    <dgm:pt modelId="{18EA92D5-1ABE-45B3-BBBE-2421F9CA82D2}" type="pres">
      <dgm:prSet presAssocID="{F499D13F-D6FF-4230-B160-9E4199AFB173}" presName="gap" presStyleCnt="0"/>
      <dgm:spPr/>
    </dgm:pt>
    <dgm:pt modelId="{100DC28E-BB10-48CE-8CF5-BADF12C99FF1}" type="pres">
      <dgm:prSet presAssocID="{F499D13F-D6FF-4230-B160-9E4199AFB173}" presName="medCircle2" presStyleLbl="vennNode1" presStyleIdx="3" presStyleCnt="5"/>
      <dgm:spPr/>
    </dgm:pt>
    <dgm:pt modelId="{D57D8483-5634-432B-9834-D23A18EC8BCB}" type="pres">
      <dgm:prSet presAssocID="{F499D13F-D6FF-4230-B160-9E4199AFB173}" presName="txLvlOnly1" presStyleLbl="revTx" presStyleIdx="3" presStyleCnt="5"/>
      <dgm:spPr/>
      <dgm:t>
        <a:bodyPr/>
        <a:lstStyle/>
        <a:p>
          <a:endParaRPr lang="en-US"/>
        </a:p>
      </dgm:t>
    </dgm:pt>
    <dgm:pt modelId="{2B2BE01C-18A9-4288-8C22-8D2032158686}" type="pres">
      <dgm:prSet presAssocID="{717AC7DD-ECE7-4608-9612-41A9CB612264}" presName="noChildren" presStyleCnt="0"/>
      <dgm:spPr/>
    </dgm:pt>
    <dgm:pt modelId="{1C792CC3-49CD-4321-9250-E73C57994090}" type="pres">
      <dgm:prSet presAssocID="{717AC7DD-ECE7-4608-9612-41A9CB612264}" presName="gap" presStyleCnt="0"/>
      <dgm:spPr/>
    </dgm:pt>
    <dgm:pt modelId="{6500B027-797B-47EC-84D5-3F53BFEEF223}" type="pres">
      <dgm:prSet presAssocID="{717AC7DD-ECE7-4608-9612-41A9CB612264}" presName="medCircle2" presStyleLbl="vennNode1" presStyleIdx="4" presStyleCnt="5"/>
      <dgm:spPr/>
    </dgm:pt>
    <dgm:pt modelId="{1AC93159-094B-4DD1-90DC-C67A523F0326}" type="pres">
      <dgm:prSet presAssocID="{717AC7DD-ECE7-4608-9612-41A9CB612264}" presName="txLvlOnly1" presStyleLbl="revTx" presStyleIdx="4" presStyleCnt="5"/>
      <dgm:spPr/>
      <dgm:t>
        <a:bodyPr/>
        <a:lstStyle/>
        <a:p>
          <a:endParaRPr lang="en-US"/>
        </a:p>
      </dgm:t>
    </dgm:pt>
  </dgm:ptLst>
  <dgm:cxnLst>
    <dgm:cxn modelId="{747897BF-22CC-4981-AC33-0EE9763CBCC9}" srcId="{52C85DFC-C020-49B1-B0EA-3E2E1C79C518}" destId="{7A8378AB-2142-492E-B2F5-36BF6A5B758B}" srcOrd="1" destOrd="0" parTransId="{C76A5F45-EBB4-45A5-A097-4FCA6BC00CEF}" sibTransId="{391910E5-F32B-43C3-AEE1-94A67AA4257D}"/>
    <dgm:cxn modelId="{6A076B58-3B7A-4362-8CEA-716D3040517E}" srcId="{52C85DFC-C020-49B1-B0EA-3E2E1C79C518}" destId="{6810EFBD-6030-4F96-B18D-7FF2AA44DBCB}" srcOrd="0" destOrd="0" parTransId="{28C6D018-CE01-4CE6-A92D-BE4FAC67E7DA}" sibTransId="{E68B95A5-3506-4C3F-8CD1-CDE7AAF4AB06}"/>
    <dgm:cxn modelId="{61894A76-6E97-4029-A8DD-88CF6A682EB7}" type="presOf" srcId="{52C85DFC-C020-49B1-B0EA-3E2E1C79C518}" destId="{61AE13E9-4239-4C10-8635-350ED326F6DE}" srcOrd="0" destOrd="0" presId="urn:microsoft.com/office/officeart/2008/layout/VerticalCircleList"/>
    <dgm:cxn modelId="{45B1A636-521E-45AD-B140-5D79CF665AFA}" type="presOf" srcId="{7A8378AB-2142-492E-B2F5-36BF6A5B758B}" destId="{06219C51-4816-4AAF-88C4-78468D0E91FB}" srcOrd="0" destOrd="0" presId="urn:microsoft.com/office/officeart/2008/layout/VerticalCircleList"/>
    <dgm:cxn modelId="{808E73B5-3A22-45F9-8E32-A4C0D951B080}" srcId="{52C85DFC-C020-49B1-B0EA-3E2E1C79C518}" destId="{717AC7DD-ECE7-4608-9612-41A9CB612264}" srcOrd="4" destOrd="0" parTransId="{DBE4AFD5-7A77-4A0F-9413-926B5833DB8F}" sibTransId="{4DCD0ADD-AFE9-4835-B7F0-DC4CCEB94607}"/>
    <dgm:cxn modelId="{A6096706-E22F-4B33-A068-54BF6D44CEDA}" type="presOf" srcId="{F499D13F-D6FF-4230-B160-9E4199AFB173}" destId="{D57D8483-5634-432B-9834-D23A18EC8BCB}" srcOrd="0" destOrd="0" presId="urn:microsoft.com/office/officeart/2008/layout/VerticalCircleList"/>
    <dgm:cxn modelId="{6F42223F-401A-412E-BA34-3E93ED0DB668}" srcId="{52C85DFC-C020-49B1-B0EA-3E2E1C79C518}" destId="{F499D13F-D6FF-4230-B160-9E4199AFB173}" srcOrd="3" destOrd="0" parTransId="{14E3543C-09B1-4C55-AFAA-24200CFDE989}" sibTransId="{6BA52985-B494-4DE5-9B17-BB0426445FB8}"/>
    <dgm:cxn modelId="{F9D14D5F-BDA6-4AEF-AB34-85CA3B0B0EF6}" type="presOf" srcId="{6810EFBD-6030-4F96-B18D-7FF2AA44DBCB}" destId="{7FC58A5C-C361-4530-8D8D-7B83C3D6FD55}" srcOrd="0" destOrd="0" presId="urn:microsoft.com/office/officeart/2008/layout/VerticalCircleList"/>
    <dgm:cxn modelId="{4837B36A-C896-484E-AAFC-7CD99A15CA51}" type="presOf" srcId="{2FA75581-DCBF-47ED-A927-E0F36C314CBA}" destId="{0D4C50AC-4F85-4DEE-A81A-53571D7C1E9A}" srcOrd="0" destOrd="0" presId="urn:microsoft.com/office/officeart/2008/layout/VerticalCircleList"/>
    <dgm:cxn modelId="{DE48E5B1-FC4C-4697-B4EB-2BC246DEB663}" type="presOf" srcId="{717AC7DD-ECE7-4608-9612-41A9CB612264}" destId="{1AC93159-094B-4DD1-90DC-C67A523F0326}" srcOrd="0" destOrd="0" presId="urn:microsoft.com/office/officeart/2008/layout/VerticalCircleList"/>
    <dgm:cxn modelId="{0F62D3BF-C638-4A94-836D-6B0EDC1B4B55}" srcId="{52C85DFC-C020-49B1-B0EA-3E2E1C79C518}" destId="{2FA75581-DCBF-47ED-A927-E0F36C314CBA}" srcOrd="2" destOrd="0" parTransId="{C7F65B9E-DF5F-480E-B1B5-C93C8619D10A}" sibTransId="{553529F2-AB00-42C4-AFD0-56D2C5B7F769}"/>
    <dgm:cxn modelId="{052405C1-1526-486D-8DCD-2C38ABBA8CC6}" type="presParOf" srcId="{61AE13E9-4239-4C10-8635-350ED326F6DE}" destId="{1162B7B9-0961-4ED3-BE3E-6218204391EC}" srcOrd="0" destOrd="0" presId="urn:microsoft.com/office/officeart/2008/layout/VerticalCircleList"/>
    <dgm:cxn modelId="{EF8584E0-9496-4B7A-863D-6E1C61D8E527}" type="presParOf" srcId="{1162B7B9-0961-4ED3-BE3E-6218204391EC}" destId="{467154E5-DAAF-48DA-983D-F6C9EAD3EF4B}" srcOrd="0" destOrd="0" presId="urn:microsoft.com/office/officeart/2008/layout/VerticalCircleList"/>
    <dgm:cxn modelId="{177D12DC-6618-4BAC-9404-CFE91B1F00D0}" type="presParOf" srcId="{1162B7B9-0961-4ED3-BE3E-6218204391EC}" destId="{E1D18153-F7F1-4CE2-A009-DFD3F6AE911A}" srcOrd="1" destOrd="0" presId="urn:microsoft.com/office/officeart/2008/layout/VerticalCircleList"/>
    <dgm:cxn modelId="{35A2431C-E20B-4F46-80F8-1F51FBAF32C6}" type="presParOf" srcId="{1162B7B9-0961-4ED3-BE3E-6218204391EC}" destId="{7FC58A5C-C361-4530-8D8D-7B83C3D6FD55}" srcOrd="2" destOrd="0" presId="urn:microsoft.com/office/officeart/2008/layout/VerticalCircleList"/>
    <dgm:cxn modelId="{7E9133C8-7422-4BBD-AC4A-1E7925EEF36A}" type="presParOf" srcId="{61AE13E9-4239-4C10-8635-350ED326F6DE}" destId="{A1EDDEEC-302F-499C-8724-8E6BC8AAD2BB}" srcOrd="1" destOrd="0" presId="urn:microsoft.com/office/officeart/2008/layout/VerticalCircleList"/>
    <dgm:cxn modelId="{0C20B1AF-420B-4529-9EDD-C2FA0CC53154}" type="presParOf" srcId="{A1EDDEEC-302F-499C-8724-8E6BC8AAD2BB}" destId="{CAC5F7DD-2143-4E7A-990F-0D8B21919452}" srcOrd="0" destOrd="0" presId="urn:microsoft.com/office/officeart/2008/layout/VerticalCircleList"/>
    <dgm:cxn modelId="{FDE85652-11C8-40E3-88DD-9D0ACBE4DDFC}" type="presParOf" srcId="{A1EDDEEC-302F-499C-8724-8E6BC8AAD2BB}" destId="{A4569F55-B06C-480B-907B-A18275B7B910}" srcOrd="1" destOrd="0" presId="urn:microsoft.com/office/officeart/2008/layout/VerticalCircleList"/>
    <dgm:cxn modelId="{0E1C75BB-C6A9-490A-A0C7-B52265EAF97A}" type="presParOf" srcId="{A1EDDEEC-302F-499C-8724-8E6BC8AAD2BB}" destId="{06219C51-4816-4AAF-88C4-78468D0E91FB}" srcOrd="2" destOrd="0" presId="urn:microsoft.com/office/officeart/2008/layout/VerticalCircleList"/>
    <dgm:cxn modelId="{7CA40CD7-FCCB-4162-9BF5-0523AC2EF7C7}" type="presParOf" srcId="{61AE13E9-4239-4C10-8635-350ED326F6DE}" destId="{11EB4120-F5E5-48A1-B020-6578EC7E1CB4}" srcOrd="2" destOrd="0" presId="urn:microsoft.com/office/officeart/2008/layout/VerticalCircleList"/>
    <dgm:cxn modelId="{AC332982-952C-47DB-AA4C-52CB71AE3B16}" type="presParOf" srcId="{11EB4120-F5E5-48A1-B020-6578EC7E1CB4}" destId="{CFCA2F9A-F4C6-4AE7-AAF0-B1E0DFE81200}" srcOrd="0" destOrd="0" presId="urn:microsoft.com/office/officeart/2008/layout/VerticalCircleList"/>
    <dgm:cxn modelId="{158DADF9-B053-497A-9BFD-94D7CA281CB0}" type="presParOf" srcId="{11EB4120-F5E5-48A1-B020-6578EC7E1CB4}" destId="{DFDD3B8B-9950-4951-A7A5-8043FA57CA05}" srcOrd="1" destOrd="0" presId="urn:microsoft.com/office/officeart/2008/layout/VerticalCircleList"/>
    <dgm:cxn modelId="{3FC6C9FB-6CC4-4F09-9151-FF1EF92BE2AA}" type="presParOf" srcId="{11EB4120-F5E5-48A1-B020-6578EC7E1CB4}" destId="{0D4C50AC-4F85-4DEE-A81A-53571D7C1E9A}" srcOrd="2" destOrd="0" presId="urn:microsoft.com/office/officeart/2008/layout/VerticalCircleList"/>
    <dgm:cxn modelId="{49C35AF4-C638-4B29-B898-7C5524BBA70C}" type="presParOf" srcId="{61AE13E9-4239-4C10-8635-350ED326F6DE}" destId="{8EC9630E-AA41-43B8-B1F1-0D382A512D24}" srcOrd="3" destOrd="0" presId="urn:microsoft.com/office/officeart/2008/layout/VerticalCircleList"/>
    <dgm:cxn modelId="{45D0343C-A41B-4DF6-9349-46D4F80B7DA8}" type="presParOf" srcId="{8EC9630E-AA41-43B8-B1F1-0D382A512D24}" destId="{18EA92D5-1ABE-45B3-BBBE-2421F9CA82D2}" srcOrd="0" destOrd="0" presId="urn:microsoft.com/office/officeart/2008/layout/VerticalCircleList"/>
    <dgm:cxn modelId="{531FC6B0-4DFC-4B5C-AC03-E1C2F549C79B}" type="presParOf" srcId="{8EC9630E-AA41-43B8-B1F1-0D382A512D24}" destId="{100DC28E-BB10-48CE-8CF5-BADF12C99FF1}" srcOrd="1" destOrd="0" presId="urn:microsoft.com/office/officeart/2008/layout/VerticalCircleList"/>
    <dgm:cxn modelId="{D17E0224-7A75-4D61-8442-E5AE8C4C8C63}" type="presParOf" srcId="{8EC9630E-AA41-43B8-B1F1-0D382A512D24}" destId="{D57D8483-5634-432B-9834-D23A18EC8BCB}" srcOrd="2" destOrd="0" presId="urn:microsoft.com/office/officeart/2008/layout/VerticalCircleList"/>
    <dgm:cxn modelId="{F708A6CB-78E7-48BA-9009-A5E68BE92A9D}" type="presParOf" srcId="{61AE13E9-4239-4C10-8635-350ED326F6DE}" destId="{2B2BE01C-18A9-4288-8C22-8D2032158686}" srcOrd="4" destOrd="0" presId="urn:microsoft.com/office/officeart/2008/layout/VerticalCircleList"/>
    <dgm:cxn modelId="{9B10C33A-3EB4-46A2-BBD1-2D86CEDB6FC1}" type="presParOf" srcId="{2B2BE01C-18A9-4288-8C22-8D2032158686}" destId="{1C792CC3-49CD-4321-9250-E73C57994090}" srcOrd="0" destOrd="0" presId="urn:microsoft.com/office/officeart/2008/layout/VerticalCircleList"/>
    <dgm:cxn modelId="{1E846CC7-718A-4CB6-A021-703E02659CB4}" type="presParOf" srcId="{2B2BE01C-18A9-4288-8C22-8D2032158686}" destId="{6500B027-797B-47EC-84D5-3F53BFEEF223}" srcOrd="1" destOrd="0" presId="urn:microsoft.com/office/officeart/2008/layout/VerticalCircleList"/>
    <dgm:cxn modelId="{04E44101-9CF1-4BAA-AE33-1993AC62046C}" type="presParOf" srcId="{2B2BE01C-18A9-4288-8C22-8D2032158686}" destId="{1AC93159-094B-4DD1-90DC-C67A523F0326}"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69221FD-EA46-4A02-BFB3-B80B49A24DFC}" type="doc">
      <dgm:prSet loTypeId="urn:microsoft.com/office/officeart/2008/layout/VerticalCircleList" loCatId="list" qsTypeId="urn:microsoft.com/office/officeart/2005/8/quickstyle/simple2" qsCatId="simple" csTypeId="urn:microsoft.com/office/officeart/2005/8/colors/accent5_4" csCatId="accent5" phldr="1"/>
      <dgm:spPr/>
      <dgm:t>
        <a:bodyPr/>
        <a:lstStyle/>
        <a:p>
          <a:endParaRPr lang="en-US"/>
        </a:p>
      </dgm:t>
    </dgm:pt>
    <dgm:pt modelId="{190F1DCB-89AD-4ABC-A4DA-90BEE313C4EB}">
      <dgm:prSet phldrT="[Text]" custT="1"/>
      <dgm:spPr/>
      <dgm:t>
        <a:bodyPr anchor="t"/>
        <a:lstStyle/>
        <a:p>
          <a:r>
            <a:rPr lang="en-US" sz="1800" dirty="0" smtClean="0">
              <a:solidFill>
                <a:schemeClr val="bg2">
                  <a:lumMod val="50000"/>
                </a:schemeClr>
              </a:solidFill>
              <a:latin typeface="Chivo Light" panose="020B0604020202020204" charset="0"/>
            </a:rPr>
            <a:t>Tofu noodles: Mimics a grain component</a:t>
          </a:r>
          <a:endParaRPr lang="en-US" sz="1800" dirty="0">
            <a:solidFill>
              <a:schemeClr val="bg2">
                <a:lumMod val="50000"/>
              </a:schemeClr>
            </a:solidFill>
            <a:latin typeface="Chivo Light" panose="020B0604020202020204" charset="0"/>
          </a:endParaRPr>
        </a:p>
      </dgm:t>
    </dgm:pt>
    <dgm:pt modelId="{5B369EB2-C3CE-413E-B28F-782FD5C2737C}" type="parTrans" cxnId="{20CB55B9-2190-4293-AD78-D29CF49FEA8E}">
      <dgm:prSet/>
      <dgm:spPr/>
      <dgm:t>
        <a:bodyPr/>
        <a:lstStyle/>
        <a:p>
          <a:endParaRPr lang="en-US"/>
        </a:p>
      </dgm:t>
    </dgm:pt>
    <dgm:pt modelId="{96B6CC7C-FCCF-4B32-B35B-318FBA3193C2}" type="sibTrans" cxnId="{20CB55B9-2190-4293-AD78-D29CF49FEA8E}">
      <dgm:prSet/>
      <dgm:spPr/>
      <dgm:t>
        <a:bodyPr/>
        <a:lstStyle/>
        <a:p>
          <a:endParaRPr lang="en-US"/>
        </a:p>
      </dgm:t>
    </dgm:pt>
    <dgm:pt modelId="{94FD6239-8F7F-405E-A97E-A2C2D6F0950D}">
      <dgm:prSet custT="1"/>
      <dgm:spPr/>
      <dgm:t>
        <a:bodyPr/>
        <a:lstStyle/>
        <a:p>
          <a:r>
            <a:rPr lang="en-US" sz="1800" dirty="0" smtClean="0">
              <a:solidFill>
                <a:schemeClr val="bg2">
                  <a:lumMod val="50000"/>
                </a:schemeClr>
              </a:solidFill>
              <a:latin typeface="Chivo Light" panose="020B0604020202020204" charset="0"/>
            </a:rPr>
            <a:t>Smoothies with soft or silken tofu: Adds texture</a:t>
          </a:r>
          <a:endParaRPr lang="en-US" sz="1800" dirty="0">
            <a:solidFill>
              <a:schemeClr val="bg2">
                <a:lumMod val="50000"/>
              </a:schemeClr>
            </a:solidFill>
            <a:latin typeface="Chivo Light" panose="020B0604020202020204" charset="0"/>
          </a:endParaRPr>
        </a:p>
      </dgm:t>
    </dgm:pt>
    <dgm:pt modelId="{A5621473-3EF6-4070-A334-386CEF68F549}" type="parTrans" cxnId="{D4FBE2E6-0840-454F-BACE-03787F2443DA}">
      <dgm:prSet/>
      <dgm:spPr/>
      <dgm:t>
        <a:bodyPr/>
        <a:lstStyle/>
        <a:p>
          <a:endParaRPr lang="en-US"/>
        </a:p>
      </dgm:t>
    </dgm:pt>
    <dgm:pt modelId="{4566DD42-32EE-4741-888E-BAC375FF39E4}" type="sibTrans" cxnId="{D4FBE2E6-0840-454F-BACE-03787F2443DA}">
      <dgm:prSet/>
      <dgm:spPr/>
      <dgm:t>
        <a:bodyPr/>
        <a:lstStyle/>
        <a:p>
          <a:endParaRPr lang="en-US"/>
        </a:p>
      </dgm:t>
    </dgm:pt>
    <dgm:pt modelId="{54E715EC-C214-4114-8DA5-63AC2F6FFA19}">
      <dgm:prSet custT="1"/>
      <dgm:spPr/>
      <dgm:t>
        <a:bodyPr/>
        <a:lstStyle/>
        <a:p>
          <a:r>
            <a:rPr lang="en-US" sz="1800" dirty="0" smtClean="0">
              <a:solidFill>
                <a:schemeClr val="bg2">
                  <a:lumMod val="50000"/>
                </a:schemeClr>
              </a:solidFill>
              <a:latin typeface="Chivo Light" panose="020B0604020202020204" charset="0"/>
            </a:rPr>
            <a:t>Baked desserts with soft or silken tofu: Adds texture</a:t>
          </a:r>
          <a:endParaRPr lang="en-US" sz="1800" dirty="0">
            <a:solidFill>
              <a:schemeClr val="bg2">
                <a:lumMod val="50000"/>
              </a:schemeClr>
            </a:solidFill>
            <a:latin typeface="Chivo Light" panose="020B0604020202020204" charset="0"/>
          </a:endParaRPr>
        </a:p>
      </dgm:t>
    </dgm:pt>
    <dgm:pt modelId="{33333DE3-E999-4E75-BBA4-4914BFB5E555}" type="parTrans" cxnId="{A3ECC2C7-964C-484A-8353-9E99DF6ECB08}">
      <dgm:prSet/>
      <dgm:spPr/>
      <dgm:t>
        <a:bodyPr/>
        <a:lstStyle/>
        <a:p>
          <a:endParaRPr lang="en-US"/>
        </a:p>
      </dgm:t>
    </dgm:pt>
    <dgm:pt modelId="{742ACC00-0A15-41F8-A646-B994E15B02B7}" type="sibTrans" cxnId="{A3ECC2C7-964C-484A-8353-9E99DF6ECB08}">
      <dgm:prSet/>
      <dgm:spPr/>
      <dgm:t>
        <a:bodyPr/>
        <a:lstStyle/>
        <a:p>
          <a:endParaRPr lang="en-US"/>
        </a:p>
      </dgm:t>
    </dgm:pt>
    <dgm:pt modelId="{A9899448-3CE3-4171-B169-E5251108E357}" type="pres">
      <dgm:prSet presAssocID="{969221FD-EA46-4A02-BFB3-B80B49A24DFC}" presName="Name0" presStyleCnt="0">
        <dgm:presLayoutVars>
          <dgm:dir/>
        </dgm:presLayoutVars>
      </dgm:prSet>
      <dgm:spPr/>
      <dgm:t>
        <a:bodyPr/>
        <a:lstStyle/>
        <a:p>
          <a:endParaRPr lang="en-US"/>
        </a:p>
      </dgm:t>
    </dgm:pt>
    <dgm:pt modelId="{57994DB4-1FFA-440E-9B7E-EA9FF93CFC26}" type="pres">
      <dgm:prSet presAssocID="{190F1DCB-89AD-4ABC-A4DA-90BEE313C4EB}" presName="noChildren" presStyleCnt="0"/>
      <dgm:spPr/>
    </dgm:pt>
    <dgm:pt modelId="{400E00AE-1C54-4E41-A5C4-FAD0D3964E50}" type="pres">
      <dgm:prSet presAssocID="{190F1DCB-89AD-4ABC-A4DA-90BEE313C4EB}" presName="gap" presStyleCnt="0"/>
      <dgm:spPr/>
    </dgm:pt>
    <dgm:pt modelId="{80FD860D-7972-4D85-A30B-A78E1D10C925}" type="pres">
      <dgm:prSet presAssocID="{190F1DCB-89AD-4ABC-A4DA-90BEE313C4EB}" presName="medCircle2" presStyleLbl="vennNode1" presStyleIdx="0" presStyleCnt="3" custLinFactNeighborX="-679" custLinFactNeighborY="-11714"/>
      <dgm:spPr/>
    </dgm:pt>
    <dgm:pt modelId="{D9AE52B8-AC1C-41B8-B11A-636AB63D193E}" type="pres">
      <dgm:prSet presAssocID="{190F1DCB-89AD-4ABC-A4DA-90BEE313C4EB}" presName="txLvlOnly1" presStyleLbl="revTx" presStyleIdx="0" presStyleCnt="3" custLinFactNeighborX="-127" custLinFactNeighborY="-11714"/>
      <dgm:spPr/>
      <dgm:t>
        <a:bodyPr/>
        <a:lstStyle/>
        <a:p>
          <a:endParaRPr lang="en-US"/>
        </a:p>
      </dgm:t>
    </dgm:pt>
    <dgm:pt modelId="{3299517B-E8BC-4E99-BA4F-E99A20F69365}" type="pres">
      <dgm:prSet presAssocID="{94FD6239-8F7F-405E-A97E-A2C2D6F0950D}" presName="noChildren" presStyleCnt="0"/>
      <dgm:spPr/>
    </dgm:pt>
    <dgm:pt modelId="{52AC0AA6-E840-42FB-8711-B954CDE23D0C}" type="pres">
      <dgm:prSet presAssocID="{94FD6239-8F7F-405E-A97E-A2C2D6F0950D}" presName="gap" presStyleCnt="0"/>
      <dgm:spPr/>
    </dgm:pt>
    <dgm:pt modelId="{49DFC690-527F-4AEF-A78F-0BBFA4DAE545}" type="pres">
      <dgm:prSet presAssocID="{94FD6239-8F7F-405E-A97E-A2C2D6F0950D}" presName="medCircle2" presStyleLbl="vennNode1" presStyleIdx="1" presStyleCnt="3" custLinFactNeighborX="-679" custLinFactNeighborY="16038"/>
      <dgm:spPr/>
    </dgm:pt>
    <dgm:pt modelId="{9C803721-73C1-429C-B1A9-F82941B35C43}" type="pres">
      <dgm:prSet presAssocID="{94FD6239-8F7F-405E-A97E-A2C2D6F0950D}" presName="txLvlOnly1" presStyleLbl="revTx" presStyleIdx="1" presStyleCnt="3" custLinFactNeighborX="-127" custLinFactNeighborY="16038"/>
      <dgm:spPr/>
      <dgm:t>
        <a:bodyPr/>
        <a:lstStyle/>
        <a:p>
          <a:endParaRPr lang="en-US"/>
        </a:p>
      </dgm:t>
    </dgm:pt>
    <dgm:pt modelId="{AB0E8367-A7E0-45BB-AB8C-C955F28B9716}" type="pres">
      <dgm:prSet presAssocID="{54E715EC-C214-4114-8DA5-63AC2F6FFA19}" presName="noChildren" presStyleCnt="0"/>
      <dgm:spPr/>
    </dgm:pt>
    <dgm:pt modelId="{731C69DB-F829-4396-8AD5-3AC054566FED}" type="pres">
      <dgm:prSet presAssocID="{54E715EC-C214-4114-8DA5-63AC2F6FFA19}" presName="gap" presStyleCnt="0"/>
      <dgm:spPr/>
    </dgm:pt>
    <dgm:pt modelId="{046758E8-EB0E-429E-9E66-8A1FEC13DF6E}" type="pres">
      <dgm:prSet presAssocID="{54E715EC-C214-4114-8DA5-63AC2F6FFA19}" presName="medCircle2" presStyleLbl="vennNode1" presStyleIdx="2" presStyleCnt="3" custLinFactNeighborX="-679" custLinFactNeighborY="48114"/>
      <dgm:spPr/>
    </dgm:pt>
    <dgm:pt modelId="{A833BD2A-A0BE-4DED-816C-0D6E7FC9D2C8}" type="pres">
      <dgm:prSet presAssocID="{54E715EC-C214-4114-8DA5-63AC2F6FFA19}" presName="txLvlOnly1" presStyleLbl="revTx" presStyleIdx="2" presStyleCnt="3" custLinFactNeighborX="-127" custLinFactNeighborY="48114"/>
      <dgm:spPr/>
      <dgm:t>
        <a:bodyPr/>
        <a:lstStyle/>
        <a:p>
          <a:endParaRPr lang="en-US"/>
        </a:p>
      </dgm:t>
    </dgm:pt>
  </dgm:ptLst>
  <dgm:cxnLst>
    <dgm:cxn modelId="{A3ECC2C7-964C-484A-8353-9E99DF6ECB08}" srcId="{969221FD-EA46-4A02-BFB3-B80B49A24DFC}" destId="{54E715EC-C214-4114-8DA5-63AC2F6FFA19}" srcOrd="2" destOrd="0" parTransId="{33333DE3-E999-4E75-BBA4-4914BFB5E555}" sibTransId="{742ACC00-0A15-41F8-A646-B994E15B02B7}"/>
    <dgm:cxn modelId="{413AF514-F146-455F-8EBE-441FB6E215D3}" type="presOf" srcId="{969221FD-EA46-4A02-BFB3-B80B49A24DFC}" destId="{A9899448-3CE3-4171-B169-E5251108E357}" srcOrd="0" destOrd="0" presId="urn:microsoft.com/office/officeart/2008/layout/VerticalCircleList"/>
    <dgm:cxn modelId="{48BBDC27-3D0C-4121-9E0B-DC456C44B5F8}" type="presOf" srcId="{190F1DCB-89AD-4ABC-A4DA-90BEE313C4EB}" destId="{D9AE52B8-AC1C-41B8-B11A-636AB63D193E}" srcOrd="0" destOrd="0" presId="urn:microsoft.com/office/officeart/2008/layout/VerticalCircleList"/>
    <dgm:cxn modelId="{66B7AB89-A2D1-47C2-9B7C-A569C1006772}" type="presOf" srcId="{94FD6239-8F7F-405E-A97E-A2C2D6F0950D}" destId="{9C803721-73C1-429C-B1A9-F82941B35C43}" srcOrd="0" destOrd="0" presId="urn:microsoft.com/office/officeart/2008/layout/VerticalCircleList"/>
    <dgm:cxn modelId="{BC35A93F-DAAB-40BC-B0B7-9528462A10EB}" type="presOf" srcId="{54E715EC-C214-4114-8DA5-63AC2F6FFA19}" destId="{A833BD2A-A0BE-4DED-816C-0D6E7FC9D2C8}" srcOrd="0" destOrd="0" presId="urn:microsoft.com/office/officeart/2008/layout/VerticalCircleList"/>
    <dgm:cxn modelId="{D4FBE2E6-0840-454F-BACE-03787F2443DA}" srcId="{969221FD-EA46-4A02-BFB3-B80B49A24DFC}" destId="{94FD6239-8F7F-405E-A97E-A2C2D6F0950D}" srcOrd="1" destOrd="0" parTransId="{A5621473-3EF6-4070-A334-386CEF68F549}" sibTransId="{4566DD42-32EE-4741-888E-BAC375FF39E4}"/>
    <dgm:cxn modelId="{20CB55B9-2190-4293-AD78-D29CF49FEA8E}" srcId="{969221FD-EA46-4A02-BFB3-B80B49A24DFC}" destId="{190F1DCB-89AD-4ABC-A4DA-90BEE313C4EB}" srcOrd="0" destOrd="0" parTransId="{5B369EB2-C3CE-413E-B28F-782FD5C2737C}" sibTransId="{96B6CC7C-FCCF-4B32-B35B-318FBA3193C2}"/>
    <dgm:cxn modelId="{2410F193-42FD-4CAF-8F5C-BA60E2AE9DF8}" type="presParOf" srcId="{A9899448-3CE3-4171-B169-E5251108E357}" destId="{57994DB4-1FFA-440E-9B7E-EA9FF93CFC26}" srcOrd="0" destOrd="0" presId="urn:microsoft.com/office/officeart/2008/layout/VerticalCircleList"/>
    <dgm:cxn modelId="{FF21F509-DB0E-4BDF-ADC9-26071C35F91E}" type="presParOf" srcId="{57994DB4-1FFA-440E-9B7E-EA9FF93CFC26}" destId="{400E00AE-1C54-4E41-A5C4-FAD0D3964E50}" srcOrd="0" destOrd="0" presId="urn:microsoft.com/office/officeart/2008/layout/VerticalCircleList"/>
    <dgm:cxn modelId="{3A75FC8E-8DE0-4A60-BF94-96E72BD9AB74}" type="presParOf" srcId="{57994DB4-1FFA-440E-9B7E-EA9FF93CFC26}" destId="{80FD860D-7972-4D85-A30B-A78E1D10C925}" srcOrd="1" destOrd="0" presId="urn:microsoft.com/office/officeart/2008/layout/VerticalCircleList"/>
    <dgm:cxn modelId="{72BFE436-6D16-45A0-B6B0-AC64CD180F7B}" type="presParOf" srcId="{57994DB4-1FFA-440E-9B7E-EA9FF93CFC26}" destId="{D9AE52B8-AC1C-41B8-B11A-636AB63D193E}" srcOrd="2" destOrd="0" presId="urn:microsoft.com/office/officeart/2008/layout/VerticalCircleList"/>
    <dgm:cxn modelId="{72A0738C-79CC-4E5A-9D00-D8C7F635B9B1}" type="presParOf" srcId="{A9899448-3CE3-4171-B169-E5251108E357}" destId="{3299517B-E8BC-4E99-BA4F-E99A20F69365}" srcOrd="1" destOrd="0" presId="urn:microsoft.com/office/officeart/2008/layout/VerticalCircleList"/>
    <dgm:cxn modelId="{2D3F8032-6BBC-4538-A3D1-B41169AFEE68}" type="presParOf" srcId="{3299517B-E8BC-4E99-BA4F-E99A20F69365}" destId="{52AC0AA6-E840-42FB-8711-B954CDE23D0C}" srcOrd="0" destOrd="0" presId="urn:microsoft.com/office/officeart/2008/layout/VerticalCircleList"/>
    <dgm:cxn modelId="{E4B49B22-A953-492D-A5A9-678EF7EC1C6F}" type="presParOf" srcId="{3299517B-E8BC-4E99-BA4F-E99A20F69365}" destId="{49DFC690-527F-4AEF-A78F-0BBFA4DAE545}" srcOrd="1" destOrd="0" presId="urn:microsoft.com/office/officeart/2008/layout/VerticalCircleList"/>
    <dgm:cxn modelId="{4ADC6B84-E410-4587-A78C-00F2CDE1ECC9}" type="presParOf" srcId="{3299517B-E8BC-4E99-BA4F-E99A20F69365}" destId="{9C803721-73C1-429C-B1A9-F82941B35C43}" srcOrd="2" destOrd="0" presId="urn:microsoft.com/office/officeart/2008/layout/VerticalCircleList"/>
    <dgm:cxn modelId="{E4513F25-30AC-4292-851B-988EF595D1D1}" type="presParOf" srcId="{A9899448-3CE3-4171-B169-E5251108E357}" destId="{AB0E8367-A7E0-45BB-AB8C-C955F28B9716}" srcOrd="2" destOrd="0" presId="urn:microsoft.com/office/officeart/2008/layout/VerticalCircleList"/>
    <dgm:cxn modelId="{CEFAC114-55EF-465B-AF08-BA5EDE1326B4}" type="presParOf" srcId="{AB0E8367-A7E0-45BB-AB8C-C955F28B9716}" destId="{731C69DB-F829-4396-8AD5-3AC054566FED}" srcOrd="0" destOrd="0" presId="urn:microsoft.com/office/officeart/2008/layout/VerticalCircleList"/>
    <dgm:cxn modelId="{38F60A57-4FD5-467D-A5FF-7969AF5F6F1C}" type="presParOf" srcId="{AB0E8367-A7E0-45BB-AB8C-C955F28B9716}" destId="{046758E8-EB0E-429E-9E66-8A1FEC13DF6E}" srcOrd="1" destOrd="0" presId="urn:microsoft.com/office/officeart/2008/layout/VerticalCircleList"/>
    <dgm:cxn modelId="{45D6C67E-4259-4C34-A2E3-E01DA12BAED8}" type="presParOf" srcId="{AB0E8367-A7E0-45BB-AB8C-C955F28B9716}" destId="{A833BD2A-A0BE-4DED-816C-0D6E7FC9D2C8}" srcOrd="2" destOrd="0" presId="urn:microsoft.com/office/officeart/2008/layout/VerticalCircl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41388D0-E9AC-4747-B0D1-F6BAA5486672}"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90F2E51B-BB97-4DE1-91CE-3F7256E27A57}">
      <dgm:prSet phldrT="[Text]" custT="1"/>
      <dgm:spPr/>
      <dgm:t>
        <a:bodyPr/>
        <a:lstStyle/>
        <a:p>
          <a:r>
            <a:rPr lang="en-US" sz="2000" dirty="0" smtClean="0">
              <a:solidFill>
                <a:schemeClr val="bg2">
                  <a:lumMod val="50000"/>
                </a:schemeClr>
              </a:solidFill>
              <a:latin typeface="Chivo Light" panose="020B0604020202020204" charset="0"/>
            </a:rPr>
            <a:t>Must contain 5 grams of protein per 2.2 ounces (¼ cup) by weight</a:t>
          </a:r>
          <a:endParaRPr lang="en-US" sz="2000" dirty="0">
            <a:solidFill>
              <a:schemeClr val="bg2">
                <a:lumMod val="50000"/>
              </a:schemeClr>
            </a:solidFill>
            <a:latin typeface="Chivo Light" panose="020B0604020202020204" charset="0"/>
          </a:endParaRPr>
        </a:p>
      </dgm:t>
    </dgm:pt>
    <dgm:pt modelId="{5E2A1B13-0C03-4768-93F9-F1906F5ED89F}" type="parTrans" cxnId="{9E6E7EED-D5AD-4619-A10B-CCCBA9051566}">
      <dgm:prSet/>
      <dgm:spPr/>
      <dgm:t>
        <a:bodyPr/>
        <a:lstStyle/>
        <a:p>
          <a:endParaRPr lang="en-US"/>
        </a:p>
      </dgm:t>
    </dgm:pt>
    <dgm:pt modelId="{84843281-9119-4143-9796-C9E7B68CA1B5}" type="sibTrans" cxnId="{9E6E7EED-D5AD-4619-A10B-CCCBA9051566}">
      <dgm:prSet/>
      <dgm:spPr/>
      <dgm:t>
        <a:bodyPr/>
        <a:lstStyle/>
        <a:p>
          <a:endParaRPr lang="en-US"/>
        </a:p>
      </dgm:t>
    </dgm:pt>
    <dgm:pt modelId="{F33B7A7A-7AC6-4784-BCF6-3CCA91D8C172}">
      <dgm:prSet custT="1"/>
      <dgm:spPr/>
      <dgm:t>
        <a:bodyPr/>
        <a:lstStyle/>
        <a:p>
          <a:r>
            <a:rPr lang="en-US" sz="2000" dirty="0" smtClean="0">
              <a:solidFill>
                <a:schemeClr val="bg2">
                  <a:lumMod val="50000"/>
                </a:schemeClr>
              </a:solidFill>
              <a:latin typeface="Chivo Light" panose="020B0604020202020204" charset="0"/>
            </a:rPr>
            <a:t>Locating products</a:t>
          </a:r>
          <a:endParaRPr lang="en-US" sz="2000" dirty="0">
            <a:solidFill>
              <a:schemeClr val="bg2">
                <a:lumMod val="50000"/>
              </a:schemeClr>
            </a:solidFill>
            <a:latin typeface="Chivo Light" panose="020B0604020202020204" charset="0"/>
          </a:endParaRPr>
        </a:p>
      </dgm:t>
    </dgm:pt>
    <dgm:pt modelId="{D5D49CD5-194F-49E5-A287-EBEDDDF2FCEB}" type="parTrans" cxnId="{80C5E879-8872-42BE-A73A-95680AAEA791}">
      <dgm:prSet/>
      <dgm:spPr/>
      <dgm:t>
        <a:bodyPr/>
        <a:lstStyle/>
        <a:p>
          <a:endParaRPr lang="en-US"/>
        </a:p>
      </dgm:t>
    </dgm:pt>
    <dgm:pt modelId="{32BF04B0-393F-491A-9C3F-5588AB447260}" type="sibTrans" cxnId="{80C5E879-8872-42BE-A73A-95680AAEA791}">
      <dgm:prSet/>
      <dgm:spPr/>
      <dgm:t>
        <a:bodyPr/>
        <a:lstStyle/>
        <a:p>
          <a:endParaRPr lang="en-US"/>
        </a:p>
      </dgm:t>
    </dgm:pt>
    <dgm:pt modelId="{8AB2C7A4-0B17-456F-BC14-94FF05EB3124}">
      <dgm:prSet custT="1"/>
      <dgm:spPr/>
      <dgm:t>
        <a:bodyPr/>
        <a:lstStyle/>
        <a:p>
          <a:r>
            <a:rPr lang="en-US" sz="2000" dirty="0" smtClean="0">
              <a:solidFill>
                <a:schemeClr val="bg2">
                  <a:lumMod val="50000"/>
                </a:schemeClr>
              </a:solidFill>
              <a:latin typeface="Chivo Light" panose="020B0604020202020204" charset="0"/>
            </a:rPr>
            <a:t>Nutrition Facts Label </a:t>
          </a:r>
          <a:endParaRPr lang="en-US" sz="2000" dirty="0">
            <a:solidFill>
              <a:schemeClr val="bg2">
                <a:lumMod val="50000"/>
              </a:schemeClr>
            </a:solidFill>
            <a:latin typeface="Chivo Light" panose="020B0604020202020204" charset="0"/>
          </a:endParaRPr>
        </a:p>
      </dgm:t>
    </dgm:pt>
    <dgm:pt modelId="{A404E83E-CC0A-4924-BB6D-1EAF6715E15E}" type="parTrans" cxnId="{CB3B322B-BFA1-4350-A91F-ECF300D3F67D}">
      <dgm:prSet/>
      <dgm:spPr/>
      <dgm:t>
        <a:bodyPr/>
        <a:lstStyle/>
        <a:p>
          <a:endParaRPr lang="en-US"/>
        </a:p>
      </dgm:t>
    </dgm:pt>
    <dgm:pt modelId="{17FF29D7-92CB-4CEE-B933-4EA20C860E82}" type="sibTrans" cxnId="{CB3B322B-BFA1-4350-A91F-ECF300D3F67D}">
      <dgm:prSet/>
      <dgm:spPr/>
      <dgm:t>
        <a:bodyPr/>
        <a:lstStyle/>
        <a:p>
          <a:endParaRPr lang="en-US"/>
        </a:p>
      </dgm:t>
    </dgm:pt>
    <dgm:pt modelId="{2E6BE3A5-41D0-4E19-90DE-FA72244FA4B9}">
      <dgm:prSet custT="1"/>
      <dgm:spPr/>
      <dgm:t>
        <a:bodyPr/>
        <a:lstStyle/>
        <a:p>
          <a:r>
            <a:rPr lang="en-US" sz="2000" dirty="0" smtClean="0">
              <a:solidFill>
                <a:schemeClr val="bg2">
                  <a:lumMod val="50000"/>
                </a:schemeClr>
              </a:solidFill>
              <a:latin typeface="Chivo Light" panose="020B0604020202020204" charset="0"/>
            </a:rPr>
            <a:t>Child Nutrition (CN) Label </a:t>
          </a:r>
          <a:endParaRPr lang="en-US" sz="2000" dirty="0">
            <a:solidFill>
              <a:schemeClr val="bg2">
                <a:lumMod val="50000"/>
              </a:schemeClr>
            </a:solidFill>
            <a:latin typeface="Chivo Light" panose="020B0604020202020204" charset="0"/>
          </a:endParaRPr>
        </a:p>
      </dgm:t>
    </dgm:pt>
    <dgm:pt modelId="{BD9B66D2-3D0D-4D88-9364-FB81A91AB88C}" type="parTrans" cxnId="{9ABDC882-23A9-4BB5-AE5D-EEB5929B676E}">
      <dgm:prSet/>
      <dgm:spPr/>
      <dgm:t>
        <a:bodyPr/>
        <a:lstStyle/>
        <a:p>
          <a:endParaRPr lang="en-US"/>
        </a:p>
      </dgm:t>
    </dgm:pt>
    <dgm:pt modelId="{68268CB2-3AEF-46B3-B04D-4F39145D6783}" type="sibTrans" cxnId="{9ABDC882-23A9-4BB5-AE5D-EEB5929B676E}">
      <dgm:prSet/>
      <dgm:spPr/>
      <dgm:t>
        <a:bodyPr/>
        <a:lstStyle/>
        <a:p>
          <a:endParaRPr lang="en-US"/>
        </a:p>
      </dgm:t>
    </dgm:pt>
    <dgm:pt modelId="{F809F14A-789D-4479-80ED-BAE769D3AD4F}">
      <dgm:prSet custT="1"/>
      <dgm:spPr/>
      <dgm:t>
        <a:bodyPr/>
        <a:lstStyle/>
        <a:p>
          <a:r>
            <a:rPr lang="en-US" sz="2000" dirty="0" smtClean="0">
              <a:solidFill>
                <a:schemeClr val="bg2">
                  <a:lumMod val="50000"/>
                </a:schemeClr>
              </a:solidFill>
              <a:latin typeface="Chivo Light" panose="020B0604020202020204" charset="0"/>
            </a:rPr>
            <a:t>Product Formulation Statement </a:t>
          </a:r>
          <a:endParaRPr lang="en-US" sz="2000" dirty="0">
            <a:solidFill>
              <a:schemeClr val="bg2">
                <a:lumMod val="50000"/>
              </a:schemeClr>
            </a:solidFill>
            <a:latin typeface="Chivo Light" panose="020B0604020202020204" charset="0"/>
          </a:endParaRPr>
        </a:p>
      </dgm:t>
    </dgm:pt>
    <dgm:pt modelId="{AF3DDA4C-4A79-4EA3-9074-312145F6D439}" type="parTrans" cxnId="{0C2CB16A-8807-4888-B649-8B78904847B3}">
      <dgm:prSet/>
      <dgm:spPr/>
      <dgm:t>
        <a:bodyPr/>
        <a:lstStyle/>
        <a:p>
          <a:endParaRPr lang="en-US"/>
        </a:p>
      </dgm:t>
    </dgm:pt>
    <dgm:pt modelId="{16060706-1992-40DF-9799-B108F825D354}" type="sibTrans" cxnId="{0C2CB16A-8807-4888-B649-8B78904847B3}">
      <dgm:prSet/>
      <dgm:spPr/>
      <dgm:t>
        <a:bodyPr/>
        <a:lstStyle/>
        <a:p>
          <a:endParaRPr lang="en-US"/>
        </a:p>
      </dgm:t>
    </dgm:pt>
    <dgm:pt modelId="{B7DD2C93-674E-4BC6-9B8F-A51E147FA51B}" type="pres">
      <dgm:prSet presAssocID="{C41388D0-E9AC-4747-B0D1-F6BAA5486672}" presName="linear" presStyleCnt="0">
        <dgm:presLayoutVars>
          <dgm:dir/>
          <dgm:animLvl val="lvl"/>
          <dgm:resizeHandles val="exact"/>
        </dgm:presLayoutVars>
      </dgm:prSet>
      <dgm:spPr/>
      <dgm:t>
        <a:bodyPr/>
        <a:lstStyle/>
        <a:p>
          <a:endParaRPr lang="en-US"/>
        </a:p>
      </dgm:t>
    </dgm:pt>
    <dgm:pt modelId="{CA1EFB95-B092-406D-8522-9FA374924AF2}" type="pres">
      <dgm:prSet presAssocID="{90F2E51B-BB97-4DE1-91CE-3F7256E27A57}" presName="parentLin" presStyleCnt="0"/>
      <dgm:spPr/>
    </dgm:pt>
    <dgm:pt modelId="{27CD46CD-A4B5-456C-9A5F-09397E962FFF}" type="pres">
      <dgm:prSet presAssocID="{90F2E51B-BB97-4DE1-91CE-3F7256E27A57}" presName="parentLeftMargin" presStyleLbl="node1" presStyleIdx="0" presStyleCnt="2"/>
      <dgm:spPr/>
      <dgm:t>
        <a:bodyPr/>
        <a:lstStyle/>
        <a:p>
          <a:endParaRPr lang="en-US"/>
        </a:p>
      </dgm:t>
    </dgm:pt>
    <dgm:pt modelId="{8B8B4409-CEC2-40D8-BCFE-E53D7B0B24A1}" type="pres">
      <dgm:prSet presAssocID="{90F2E51B-BB97-4DE1-91CE-3F7256E27A57}" presName="parentText" presStyleLbl="node1" presStyleIdx="0" presStyleCnt="2">
        <dgm:presLayoutVars>
          <dgm:chMax val="0"/>
          <dgm:bulletEnabled val="1"/>
        </dgm:presLayoutVars>
      </dgm:prSet>
      <dgm:spPr/>
      <dgm:t>
        <a:bodyPr/>
        <a:lstStyle/>
        <a:p>
          <a:endParaRPr lang="en-US"/>
        </a:p>
      </dgm:t>
    </dgm:pt>
    <dgm:pt modelId="{D811520D-7EAA-47A9-A149-A3BFA10E25A9}" type="pres">
      <dgm:prSet presAssocID="{90F2E51B-BB97-4DE1-91CE-3F7256E27A57}" presName="negativeSpace" presStyleCnt="0"/>
      <dgm:spPr/>
    </dgm:pt>
    <dgm:pt modelId="{4796A29E-F335-4CB9-B268-DB8929AFD8F8}" type="pres">
      <dgm:prSet presAssocID="{90F2E51B-BB97-4DE1-91CE-3F7256E27A57}" presName="childText" presStyleLbl="conFgAcc1" presStyleIdx="0" presStyleCnt="2">
        <dgm:presLayoutVars>
          <dgm:bulletEnabled val="1"/>
        </dgm:presLayoutVars>
      </dgm:prSet>
      <dgm:spPr/>
    </dgm:pt>
    <dgm:pt modelId="{AB312C41-AF5F-43EA-B080-5506B8713AB3}" type="pres">
      <dgm:prSet presAssocID="{84843281-9119-4143-9796-C9E7B68CA1B5}" presName="spaceBetweenRectangles" presStyleCnt="0"/>
      <dgm:spPr/>
    </dgm:pt>
    <dgm:pt modelId="{458C9A89-12A9-4823-A182-292AC763AD3B}" type="pres">
      <dgm:prSet presAssocID="{F33B7A7A-7AC6-4784-BCF6-3CCA91D8C172}" presName="parentLin" presStyleCnt="0"/>
      <dgm:spPr/>
    </dgm:pt>
    <dgm:pt modelId="{8A9993B4-95EA-4AB0-B57D-9A113EDF202D}" type="pres">
      <dgm:prSet presAssocID="{F33B7A7A-7AC6-4784-BCF6-3CCA91D8C172}" presName="parentLeftMargin" presStyleLbl="node1" presStyleIdx="0" presStyleCnt="2"/>
      <dgm:spPr/>
      <dgm:t>
        <a:bodyPr/>
        <a:lstStyle/>
        <a:p>
          <a:endParaRPr lang="en-US"/>
        </a:p>
      </dgm:t>
    </dgm:pt>
    <dgm:pt modelId="{BE2ED839-031D-44EE-B1F1-61E089C5659E}" type="pres">
      <dgm:prSet presAssocID="{F33B7A7A-7AC6-4784-BCF6-3CCA91D8C172}" presName="parentText" presStyleLbl="node1" presStyleIdx="1" presStyleCnt="2">
        <dgm:presLayoutVars>
          <dgm:chMax val="0"/>
          <dgm:bulletEnabled val="1"/>
        </dgm:presLayoutVars>
      </dgm:prSet>
      <dgm:spPr/>
      <dgm:t>
        <a:bodyPr/>
        <a:lstStyle/>
        <a:p>
          <a:endParaRPr lang="en-US"/>
        </a:p>
      </dgm:t>
    </dgm:pt>
    <dgm:pt modelId="{C689EE95-4FA8-4329-BE76-B113A39C5EAE}" type="pres">
      <dgm:prSet presAssocID="{F33B7A7A-7AC6-4784-BCF6-3CCA91D8C172}" presName="negativeSpace" presStyleCnt="0"/>
      <dgm:spPr/>
    </dgm:pt>
    <dgm:pt modelId="{1F350B9E-80B8-42E9-B027-AD0E3E99C5C1}" type="pres">
      <dgm:prSet presAssocID="{F33B7A7A-7AC6-4784-BCF6-3CCA91D8C172}" presName="childText" presStyleLbl="conFgAcc1" presStyleIdx="1" presStyleCnt="2">
        <dgm:presLayoutVars>
          <dgm:bulletEnabled val="1"/>
        </dgm:presLayoutVars>
      </dgm:prSet>
      <dgm:spPr/>
      <dgm:t>
        <a:bodyPr/>
        <a:lstStyle/>
        <a:p>
          <a:endParaRPr lang="en-US"/>
        </a:p>
      </dgm:t>
    </dgm:pt>
  </dgm:ptLst>
  <dgm:cxnLst>
    <dgm:cxn modelId="{7C75545A-41FB-4F21-8A8D-15DAB1BFE124}" type="presOf" srcId="{90F2E51B-BB97-4DE1-91CE-3F7256E27A57}" destId="{27CD46CD-A4B5-456C-9A5F-09397E962FFF}" srcOrd="0" destOrd="0" presId="urn:microsoft.com/office/officeart/2005/8/layout/list1"/>
    <dgm:cxn modelId="{AA9E36AE-5C12-451F-B840-CB463335FEBE}" type="presOf" srcId="{2E6BE3A5-41D0-4E19-90DE-FA72244FA4B9}" destId="{1F350B9E-80B8-42E9-B027-AD0E3E99C5C1}" srcOrd="0" destOrd="1" presId="urn:microsoft.com/office/officeart/2005/8/layout/list1"/>
    <dgm:cxn modelId="{9ABDC882-23A9-4BB5-AE5D-EEB5929B676E}" srcId="{F33B7A7A-7AC6-4784-BCF6-3CCA91D8C172}" destId="{2E6BE3A5-41D0-4E19-90DE-FA72244FA4B9}" srcOrd="1" destOrd="0" parTransId="{BD9B66D2-3D0D-4D88-9364-FB81A91AB88C}" sibTransId="{68268CB2-3AEF-46B3-B04D-4F39145D6783}"/>
    <dgm:cxn modelId="{9E6E7EED-D5AD-4619-A10B-CCCBA9051566}" srcId="{C41388D0-E9AC-4747-B0D1-F6BAA5486672}" destId="{90F2E51B-BB97-4DE1-91CE-3F7256E27A57}" srcOrd="0" destOrd="0" parTransId="{5E2A1B13-0C03-4768-93F9-F1906F5ED89F}" sibTransId="{84843281-9119-4143-9796-C9E7B68CA1B5}"/>
    <dgm:cxn modelId="{405AD7C0-66E1-4C0B-9AEA-452F344AB0E3}" type="presOf" srcId="{F33B7A7A-7AC6-4784-BCF6-3CCA91D8C172}" destId="{8A9993B4-95EA-4AB0-B57D-9A113EDF202D}" srcOrd="0" destOrd="0" presId="urn:microsoft.com/office/officeart/2005/8/layout/list1"/>
    <dgm:cxn modelId="{80C5E879-8872-42BE-A73A-95680AAEA791}" srcId="{C41388D0-E9AC-4747-B0D1-F6BAA5486672}" destId="{F33B7A7A-7AC6-4784-BCF6-3CCA91D8C172}" srcOrd="1" destOrd="0" parTransId="{D5D49CD5-194F-49E5-A287-EBEDDDF2FCEB}" sibTransId="{32BF04B0-393F-491A-9C3F-5588AB447260}"/>
    <dgm:cxn modelId="{0C2CB16A-8807-4888-B649-8B78904847B3}" srcId="{F33B7A7A-7AC6-4784-BCF6-3CCA91D8C172}" destId="{F809F14A-789D-4479-80ED-BAE769D3AD4F}" srcOrd="2" destOrd="0" parTransId="{AF3DDA4C-4A79-4EA3-9074-312145F6D439}" sibTransId="{16060706-1992-40DF-9799-B108F825D354}"/>
    <dgm:cxn modelId="{31CCE6DC-FDEA-4B1E-9BB0-C075DB792759}" type="presOf" srcId="{F33B7A7A-7AC6-4784-BCF6-3CCA91D8C172}" destId="{BE2ED839-031D-44EE-B1F1-61E089C5659E}" srcOrd="1" destOrd="0" presId="urn:microsoft.com/office/officeart/2005/8/layout/list1"/>
    <dgm:cxn modelId="{CB3B322B-BFA1-4350-A91F-ECF300D3F67D}" srcId="{F33B7A7A-7AC6-4784-BCF6-3CCA91D8C172}" destId="{8AB2C7A4-0B17-456F-BC14-94FF05EB3124}" srcOrd="0" destOrd="0" parTransId="{A404E83E-CC0A-4924-BB6D-1EAF6715E15E}" sibTransId="{17FF29D7-92CB-4CEE-B933-4EA20C860E82}"/>
    <dgm:cxn modelId="{8F0D90C6-19EE-4DC2-B7DA-F44A4ABC25C3}" type="presOf" srcId="{C41388D0-E9AC-4747-B0D1-F6BAA5486672}" destId="{B7DD2C93-674E-4BC6-9B8F-A51E147FA51B}" srcOrd="0" destOrd="0" presId="urn:microsoft.com/office/officeart/2005/8/layout/list1"/>
    <dgm:cxn modelId="{62178668-DF57-4B02-84D5-EF911B2F2AE5}" type="presOf" srcId="{90F2E51B-BB97-4DE1-91CE-3F7256E27A57}" destId="{8B8B4409-CEC2-40D8-BCFE-E53D7B0B24A1}" srcOrd="1" destOrd="0" presId="urn:microsoft.com/office/officeart/2005/8/layout/list1"/>
    <dgm:cxn modelId="{9A552656-6227-4942-A923-8A990EA0A6A6}" type="presOf" srcId="{8AB2C7A4-0B17-456F-BC14-94FF05EB3124}" destId="{1F350B9E-80B8-42E9-B027-AD0E3E99C5C1}" srcOrd="0" destOrd="0" presId="urn:microsoft.com/office/officeart/2005/8/layout/list1"/>
    <dgm:cxn modelId="{1A44A5C6-C157-42E0-B4A3-BD6A17195FCA}" type="presOf" srcId="{F809F14A-789D-4479-80ED-BAE769D3AD4F}" destId="{1F350B9E-80B8-42E9-B027-AD0E3E99C5C1}" srcOrd="0" destOrd="2" presId="urn:microsoft.com/office/officeart/2005/8/layout/list1"/>
    <dgm:cxn modelId="{FF7EE786-DC1F-466E-98DA-804157765D77}" type="presParOf" srcId="{B7DD2C93-674E-4BC6-9B8F-A51E147FA51B}" destId="{CA1EFB95-B092-406D-8522-9FA374924AF2}" srcOrd="0" destOrd="0" presId="urn:microsoft.com/office/officeart/2005/8/layout/list1"/>
    <dgm:cxn modelId="{BF52C795-ADAF-47B2-8BAC-D46C7FBE0E1F}" type="presParOf" srcId="{CA1EFB95-B092-406D-8522-9FA374924AF2}" destId="{27CD46CD-A4B5-456C-9A5F-09397E962FFF}" srcOrd="0" destOrd="0" presId="urn:microsoft.com/office/officeart/2005/8/layout/list1"/>
    <dgm:cxn modelId="{5CFBAB45-32F9-421C-99E0-FF594E361B0F}" type="presParOf" srcId="{CA1EFB95-B092-406D-8522-9FA374924AF2}" destId="{8B8B4409-CEC2-40D8-BCFE-E53D7B0B24A1}" srcOrd="1" destOrd="0" presId="urn:microsoft.com/office/officeart/2005/8/layout/list1"/>
    <dgm:cxn modelId="{04BA1D4E-1AB2-4CDF-962A-7A3A6AB6ED08}" type="presParOf" srcId="{B7DD2C93-674E-4BC6-9B8F-A51E147FA51B}" destId="{D811520D-7EAA-47A9-A149-A3BFA10E25A9}" srcOrd="1" destOrd="0" presId="urn:microsoft.com/office/officeart/2005/8/layout/list1"/>
    <dgm:cxn modelId="{70A7D8F4-F89D-4D01-85B4-069ACFE7A2AF}" type="presParOf" srcId="{B7DD2C93-674E-4BC6-9B8F-A51E147FA51B}" destId="{4796A29E-F335-4CB9-B268-DB8929AFD8F8}" srcOrd="2" destOrd="0" presId="urn:microsoft.com/office/officeart/2005/8/layout/list1"/>
    <dgm:cxn modelId="{D9D6F4B8-B18A-4A38-9E5E-ED3D6A2FDA7F}" type="presParOf" srcId="{B7DD2C93-674E-4BC6-9B8F-A51E147FA51B}" destId="{AB312C41-AF5F-43EA-B080-5506B8713AB3}" srcOrd="3" destOrd="0" presId="urn:microsoft.com/office/officeart/2005/8/layout/list1"/>
    <dgm:cxn modelId="{DA4665D1-DA79-46F5-9F02-E6BBB6216CC9}" type="presParOf" srcId="{B7DD2C93-674E-4BC6-9B8F-A51E147FA51B}" destId="{458C9A89-12A9-4823-A182-292AC763AD3B}" srcOrd="4" destOrd="0" presId="urn:microsoft.com/office/officeart/2005/8/layout/list1"/>
    <dgm:cxn modelId="{F6243C23-2778-484A-BC9E-108B822C1B1C}" type="presParOf" srcId="{458C9A89-12A9-4823-A182-292AC763AD3B}" destId="{8A9993B4-95EA-4AB0-B57D-9A113EDF202D}" srcOrd="0" destOrd="0" presId="urn:microsoft.com/office/officeart/2005/8/layout/list1"/>
    <dgm:cxn modelId="{9D43DB79-782B-4729-ACF8-71E05B1C9877}" type="presParOf" srcId="{458C9A89-12A9-4823-A182-292AC763AD3B}" destId="{BE2ED839-031D-44EE-B1F1-61E089C5659E}" srcOrd="1" destOrd="0" presId="urn:microsoft.com/office/officeart/2005/8/layout/list1"/>
    <dgm:cxn modelId="{147C410E-DFFF-4369-885E-D3C5FDB38E9C}" type="presParOf" srcId="{B7DD2C93-674E-4BC6-9B8F-A51E147FA51B}" destId="{C689EE95-4FA8-4329-BE76-B113A39C5EAE}" srcOrd="5" destOrd="0" presId="urn:microsoft.com/office/officeart/2005/8/layout/list1"/>
    <dgm:cxn modelId="{0029D2E9-1A58-4FAD-964A-BF1B0EFFC506}" type="presParOf" srcId="{B7DD2C93-674E-4BC6-9B8F-A51E147FA51B}" destId="{1F350B9E-80B8-42E9-B027-AD0E3E99C5C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81E21-F0B0-4F6C-8792-364A8E82FCF1}">
      <dsp:nvSpPr>
        <dsp:cNvPr id="0" name=""/>
        <dsp:cNvSpPr/>
      </dsp:nvSpPr>
      <dsp:spPr>
        <a:xfrm>
          <a:off x="-4841402" y="-741968"/>
          <a:ext cx="5766313" cy="5766313"/>
        </a:xfrm>
        <a:prstGeom prst="blockArc">
          <a:avLst>
            <a:gd name="adj1" fmla="val 18900000"/>
            <a:gd name="adj2" fmla="val 2700000"/>
            <a:gd name="adj3" fmla="val 375"/>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F23854-926F-414D-8FF2-07A5263EFD0A}">
      <dsp:nvSpPr>
        <dsp:cNvPr id="0" name=""/>
        <dsp:cNvSpPr/>
      </dsp:nvSpPr>
      <dsp:spPr>
        <a:xfrm>
          <a:off x="484369" y="248450"/>
          <a:ext cx="5652271" cy="82035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2923"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Allowed for non-disability medical or special dietary need</a:t>
          </a:r>
          <a:endParaRPr lang="en-US" sz="1800" kern="1200" dirty="0">
            <a:solidFill>
              <a:schemeClr val="bg2">
                <a:lumMod val="50000"/>
              </a:schemeClr>
            </a:solidFill>
            <a:latin typeface="Chivo Light" panose="020B0604020202020204" charset="0"/>
          </a:endParaRPr>
        </a:p>
      </dsp:txBody>
      <dsp:txXfrm>
        <a:off x="484369" y="248450"/>
        <a:ext cx="5652271" cy="820358"/>
      </dsp:txXfrm>
    </dsp:sp>
    <dsp:sp modelId="{8CE47BFF-BFCE-48F9-8F55-6BFD017CCB32}">
      <dsp:nvSpPr>
        <dsp:cNvPr id="0" name=""/>
        <dsp:cNvSpPr/>
      </dsp:nvSpPr>
      <dsp:spPr>
        <a:xfrm>
          <a:off x="72619" y="246878"/>
          <a:ext cx="823500" cy="82350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9FCD1A-46EF-4022-AA12-45A9BE4EAE1E}">
      <dsp:nvSpPr>
        <dsp:cNvPr id="0" name=""/>
        <dsp:cNvSpPr/>
      </dsp:nvSpPr>
      <dsp:spPr>
        <a:xfrm>
          <a:off x="862075" y="1317601"/>
          <a:ext cx="5274566" cy="65880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2923"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Medical statement is not required if nutritionally equivalent to cow’s milk</a:t>
          </a:r>
          <a:endParaRPr lang="en-US" sz="1800" kern="1200" dirty="0">
            <a:solidFill>
              <a:schemeClr val="bg2">
                <a:lumMod val="50000"/>
              </a:schemeClr>
            </a:solidFill>
            <a:latin typeface="Chivo Light" panose="020B0604020202020204" charset="0"/>
          </a:endParaRPr>
        </a:p>
      </dsp:txBody>
      <dsp:txXfrm>
        <a:off x="862075" y="1317601"/>
        <a:ext cx="5274566" cy="658800"/>
      </dsp:txXfrm>
    </dsp:sp>
    <dsp:sp modelId="{2CA57601-E4C5-4061-8F84-59C63407E2B3}">
      <dsp:nvSpPr>
        <dsp:cNvPr id="0" name=""/>
        <dsp:cNvSpPr/>
      </dsp:nvSpPr>
      <dsp:spPr>
        <a:xfrm>
          <a:off x="450324" y="1235251"/>
          <a:ext cx="823500" cy="823500"/>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76E663-5B87-4945-A745-6898CE095287}">
      <dsp:nvSpPr>
        <dsp:cNvPr id="0" name=""/>
        <dsp:cNvSpPr/>
      </dsp:nvSpPr>
      <dsp:spPr>
        <a:xfrm>
          <a:off x="862075" y="2305973"/>
          <a:ext cx="5274566" cy="65880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2923"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Request must be made in writing </a:t>
          </a:r>
          <a:endParaRPr lang="en-US" sz="1800" kern="1200" dirty="0">
            <a:solidFill>
              <a:schemeClr val="bg2">
                <a:lumMod val="50000"/>
              </a:schemeClr>
            </a:solidFill>
            <a:latin typeface="Chivo Light" panose="020B0604020202020204" charset="0"/>
          </a:endParaRPr>
        </a:p>
      </dsp:txBody>
      <dsp:txXfrm>
        <a:off x="862075" y="2305973"/>
        <a:ext cx="5274566" cy="658800"/>
      </dsp:txXfrm>
    </dsp:sp>
    <dsp:sp modelId="{B8304822-024B-4229-8392-197F6D167C11}">
      <dsp:nvSpPr>
        <dsp:cNvPr id="0" name=""/>
        <dsp:cNvSpPr/>
      </dsp:nvSpPr>
      <dsp:spPr>
        <a:xfrm>
          <a:off x="450324" y="2223623"/>
          <a:ext cx="823500" cy="82350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D97472-A85B-43BC-B216-D3DA11838576}">
      <dsp:nvSpPr>
        <dsp:cNvPr id="0" name=""/>
        <dsp:cNvSpPr/>
      </dsp:nvSpPr>
      <dsp:spPr>
        <a:xfrm>
          <a:off x="484369" y="3294925"/>
          <a:ext cx="5652271" cy="657641"/>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2923" tIns="40640" rIns="40640" bIns="40640" numCol="1" spcCol="1270" anchor="ctr" anchorCtr="0">
          <a:noAutofit/>
        </a:bodyPr>
        <a:lstStyle/>
        <a:p>
          <a:pPr lvl="0" algn="l" defTabSz="711200">
            <a:lnSpc>
              <a:spcPct val="90000"/>
            </a:lnSpc>
            <a:spcBef>
              <a:spcPct val="0"/>
            </a:spcBef>
            <a:spcAft>
              <a:spcPct val="35000"/>
            </a:spcAft>
          </a:pPr>
          <a:r>
            <a:rPr lang="en-US" sz="1600" b="0" kern="1200" dirty="0" smtClean="0">
              <a:solidFill>
                <a:schemeClr val="bg2">
                  <a:lumMod val="50000"/>
                </a:schemeClr>
              </a:solidFill>
              <a:latin typeface="Chivo Light" panose="020B0604020202020204" charset="0"/>
            </a:rPr>
            <a:t>“Medical statement required when a disability  requires a non-dairy beverage that is not nutritionally equivalent to cow’s milk…”</a:t>
          </a:r>
          <a:endParaRPr lang="en-US" sz="1600" b="0" kern="1200" dirty="0">
            <a:solidFill>
              <a:schemeClr val="bg2">
                <a:lumMod val="50000"/>
              </a:schemeClr>
            </a:solidFill>
            <a:latin typeface="Chivo Light" panose="020B0604020202020204" charset="0"/>
          </a:endParaRPr>
        </a:p>
      </dsp:txBody>
      <dsp:txXfrm>
        <a:off x="484369" y="3294925"/>
        <a:ext cx="5652271" cy="657641"/>
      </dsp:txXfrm>
    </dsp:sp>
    <dsp:sp modelId="{51D34122-B1DE-4E4B-8516-07B5A374FDDB}">
      <dsp:nvSpPr>
        <dsp:cNvPr id="0" name=""/>
        <dsp:cNvSpPr/>
      </dsp:nvSpPr>
      <dsp:spPr>
        <a:xfrm>
          <a:off x="72619" y="3211996"/>
          <a:ext cx="823500" cy="823500"/>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B3428-51A6-4D9F-8E6F-5CFDE2D4E62A}">
      <dsp:nvSpPr>
        <dsp:cNvPr id="0" name=""/>
        <dsp:cNvSpPr/>
      </dsp:nvSpPr>
      <dsp:spPr>
        <a:xfrm>
          <a:off x="1040304" y="1306727"/>
          <a:ext cx="576986" cy="576986"/>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BB8046B-D7E4-4E64-B086-C6ED756C2213}">
      <dsp:nvSpPr>
        <dsp:cNvPr id="0" name=""/>
        <dsp:cNvSpPr/>
      </dsp:nvSpPr>
      <dsp:spPr>
        <a:xfrm>
          <a:off x="1328802" y="1306727"/>
          <a:ext cx="3078434" cy="576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Some have higher sugar content than others</a:t>
          </a:r>
          <a:endParaRPr lang="en-US" sz="1800" kern="1200" dirty="0">
            <a:solidFill>
              <a:schemeClr val="bg2">
                <a:lumMod val="50000"/>
              </a:schemeClr>
            </a:solidFill>
            <a:latin typeface="Chivo Light" panose="020B0604020202020204" charset="0"/>
          </a:endParaRPr>
        </a:p>
      </dsp:txBody>
      <dsp:txXfrm>
        <a:off x="1328802" y="1306727"/>
        <a:ext cx="3078434" cy="576986"/>
      </dsp:txXfrm>
    </dsp:sp>
    <dsp:sp modelId="{2200F777-CF5A-44EB-9AB8-9C70100546CF}">
      <dsp:nvSpPr>
        <dsp:cNvPr id="0" name=""/>
        <dsp:cNvSpPr/>
      </dsp:nvSpPr>
      <dsp:spPr>
        <a:xfrm>
          <a:off x="776878" y="581126"/>
          <a:ext cx="3198053" cy="3198053"/>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70E44D2-3358-4887-8650-CED1EE01D29D}">
      <dsp:nvSpPr>
        <dsp:cNvPr id="0" name=""/>
        <dsp:cNvSpPr/>
      </dsp:nvSpPr>
      <dsp:spPr>
        <a:xfrm>
          <a:off x="1014428" y="2345834"/>
          <a:ext cx="575649" cy="575649"/>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C4723A3-5F3F-4EEF-969E-7798BFDF995C}">
      <dsp:nvSpPr>
        <dsp:cNvPr id="0" name=""/>
        <dsp:cNvSpPr/>
      </dsp:nvSpPr>
      <dsp:spPr>
        <a:xfrm>
          <a:off x="1302263" y="2345834"/>
          <a:ext cx="3079102" cy="575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Must contain </a:t>
          </a:r>
          <a:r>
            <a:rPr lang="en-US" sz="1800" b="1" kern="1200" dirty="0" smtClean="0">
              <a:solidFill>
                <a:schemeClr val="bg2">
                  <a:lumMod val="50000"/>
                </a:schemeClr>
              </a:solidFill>
              <a:latin typeface="Chivo Light" panose="020B0604020202020204" charset="0"/>
            </a:rPr>
            <a:t>no more than 23 grams of total sugars per 6 oz.</a:t>
          </a:r>
        </a:p>
      </dsp:txBody>
      <dsp:txXfrm>
        <a:off x="1302263" y="2345834"/>
        <a:ext cx="3079102" cy="575649"/>
      </dsp:txXfrm>
    </dsp:sp>
    <dsp:sp modelId="{F17D9E9D-EE53-49CF-B474-84B5C7494BCB}">
      <dsp:nvSpPr>
        <dsp:cNvPr id="0" name=""/>
        <dsp:cNvSpPr/>
      </dsp:nvSpPr>
      <dsp:spPr>
        <a:xfrm>
          <a:off x="1302263" y="2921488"/>
          <a:ext cx="3079102" cy="496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Applies to all age groups </a:t>
          </a:r>
          <a:endParaRPr lang="en-US" sz="1800" kern="1200" dirty="0">
            <a:solidFill>
              <a:schemeClr val="bg2">
                <a:lumMod val="50000"/>
              </a:schemeClr>
            </a:solidFill>
            <a:latin typeface="Chivo Light" panose="020B0604020202020204" charset="0"/>
          </a:endParaRPr>
        </a:p>
      </dsp:txBody>
      <dsp:txXfrm>
        <a:off x="1302263" y="2921488"/>
        <a:ext cx="3079102" cy="4966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DE9AC-6373-4A17-B9F5-DDA648DF5694}">
      <dsp:nvSpPr>
        <dsp:cNvPr id="0" name=""/>
        <dsp:cNvSpPr/>
      </dsp:nvSpPr>
      <dsp:spPr>
        <a:xfrm>
          <a:off x="2125500" y="2033"/>
          <a:ext cx="1845000" cy="97829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2">
                  <a:lumMod val="10000"/>
                </a:schemeClr>
              </a:solidFill>
              <a:latin typeface="Chivo Light" panose="020B0604020202020204" charset="0"/>
            </a:rPr>
            <a:t>Use commercial yogurt products only</a:t>
          </a:r>
          <a:endParaRPr lang="en-US" sz="1800" kern="1200" dirty="0">
            <a:solidFill>
              <a:schemeClr val="tx2">
                <a:lumMod val="10000"/>
              </a:schemeClr>
            </a:solidFill>
            <a:latin typeface="Chivo Light" panose="020B0604020202020204" charset="0"/>
          </a:endParaRPr>
        </a:p>
      </dsp:txBody>
      <dsp:txXfrm>
        <a:off x="2125500" y="2033"/>
        <a:ext cx="1845000" cy="978296"/>
      </dsp:txXfrm>
    </dsp:sp>
    <dsp:sp modelId="{E06AC224-A2BF-41BA-AF68-598397FD7CA2}">
      <dsp:nvSpPr>
        <dsp:cNvPr id="0" name=""/>
        <dsp:cNvSpPr/>
      </dsp:nvSpPr>
      <dsp:spPr>
        <a:xfrm>
          <a:off x="2406750" y="1029245"/>
          <a:ext cx="1282500" cy="978296"/>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2">
                  <a:lumMod val="10000"/>
                </a:schemeClr>
              </a:solidFill>
              <a:latin typeface="Chivo Light" panose="020B0604020202020204" charset="0"/>
            </a:rPr>
            <a:t>Soy yogurt is a dairy-free option</a:t>
          </a:r>
          <a:endParaRPr lang="en-US" sz="1800" b="1" kern="1200" dirty="0">
            <a:solidFill>
              <a:schemeClr val="tx2">
                <a:lumMod val="10000"/>
              </a:schemeClr>
            </a:solidFill>
            <a:latin typeface="Chivo Light" panose="020B0604020202020204" charset="0"/>
          </a:endParaRPr>
        </a:p>
      </dsp:txBody>
      <dsp:txXfrm>
        <a:off x="2406750" y="1029245"/>
        <a:ext cx="1282500" cy="978296"/>
      </dsp:txXfrm>
    </dsp:sp>
    <dsp:sp modelId="{F43225C3-F9F1-4A29-B552-D964DB5DBEA5}">
      <dsp:nvSpPr>
        <dsp:cNvPr id="0" name=""/>
        <dsp:cNvSpPr/>
      </dsp:nvSpPr>
      <dsp:spPr>
        <a:xfrm>
          <a:off x="2215500" y="2056457"/>
          <a:ext cx="1665000" cy="97829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2">
                  <a:lumMod val="10000"/>
                </a:schemeClr>
              </a:solidFill>
              <a:latin typeface="Chivo Light" panose="020B0604020202020204" charset="0"/>
            </a:rPr>
            <a:t>4 </a:t>
          </a:r>
          <a:r>
            <a:rPr lang="en-US" sz="1800" kern="1200" dirty="0" err="1" smtClean="0">
              <a:solidFill>
                <a:schemeClr val="tx2">
                  <a:lumMod val="10000"/>
                </a:schemeClr>
              </a:solidFill>
              <a:latin typeface="Chivo Light" panose="020B0604020202020204" charset="0"/>
            </a:rPr>
            <a:t>oz</a:t>
          </a:r>
          <a:r>
            <a:rPr lang="en-US" sz="1800" kern="1200" dirty="0" smtClean="0">
              <a:solidFill>
                <a:schemeClr val="tx2">
                  <a:lumMod val="10000"/>
                </a:schemeClr>
              </a:solidFill>
              <a:latin typeface="Chivo Light" panose="020B0604020202020204" charset="0"/>
            </a:rPr>
            <a:t> credits as 1 </a:t>
          </a:r>
          <a:r>
            <a:rPr lang="en-US" sz="1800" kern="1200" dirty="0" err="1" smtClean="0">
              <a:solidFill>
                <a:schemeClr val="tx2">
                  <a:lumMod val="10000"/>
                </a:schemeClr>
              </a:solidFill>
              <a:latin typeface="Chivo Light" panose="020B0604020202020204" charset="0"/>
            </a:rPr>
            <a:t>oz</a:t>
          </a:r>
          <a:r>
            <a:rPr lang="en-US" sz="1800" kern="1200" dirty="0" smtClean="0">
              <a:solidFill>
                <a:schemeClr val="tx2">
                  <a:lumMod val="10000"/>
                </a:schemeClr>
              </a:solidFill>
              <a:latin typeface="Chivo Light" panose="020B0604020202020204" charset="0"/>
            </a:rPr>
            <a:t> of meat alternate</a:t>
          </a:r>
          <a:endParaRPr lang="en-US" sz="1800" kern="1200" dirty="0">
            <a:solidFill>
              <a:schemeClr val="tx2">
                <a:lumMod val="10000"/>
              </a:schemeClr>
            </a:solidFill>
            <a:latin typeface="Chivo Light" panose="020B0604020202020204" charset="0"/>
          </a:endParaRPr>
        </a:p>
      </dsp:txBody>
      <dsp:txXfrm>
        <a:off x="2215500" y="2056457"/>
        <a:ext cx="1665000" cy="978296"/>
      </dsp:txXfrm>
    </dsp:sp>
    <dsp:sp modelId="{C397165E-7FA1-41EC-AEF5-7632AC45036E}">
      <dsp:nvSpPr>
        <dsp:cNvPr id="0" name=""/>
        <dsp:cNvSpPr/>
      </dsp:nvSpPr>
      <dsp:spPr>
        <a:xfrm>
          <a:off x="1338000" y="3083669"/>
          <a:ext cx="3420000" cy="978296"/>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800100">
            <a:lnSpc>
              <a:spcPct val="90000"/>
            </a:lnSpc>
            <a:spcBef>
              <a:spcPct val="0"/>
            </a:spcBef>
            <a:spcAft>
              <a:spcPct val="35000"/>
            </a:spcAft>
          </a:pPr>
          <a:r>
            <a:rPr lang="en-US" sz="1800" kern="1200" dirty="0" smtClean="0">
              <a:solidFill>
                <a:schemeClr val="tx2">
                  <a:lumMod val="10000"/>
                </a:schemeClr>
              </a:solidFill>
              <a:latin typeface="Chivo Light" panose="020B0604020202020204" charset="0"/>
            </a:rPr>
            <a:t>Adults only: </a:t>
          </a:r>
          <a:endParaRPr lang="en-US" sz="1800" kern="1200" dirty="0">
            <a:solidFill>
              <a:schemeClr val="tx2">
                <a:lumMod val="10000"/>
              </a:schemeClr>
            </a:solidFill>
            <a:latin typeface="Chivo Light" panose="020B0604020202020204" charset="0"/>
          </a:endParaRPr>
        </a:p>
        <a:p>
          <a:pPr marL="171450" lvl="1" indent="-171450" algn="l" defTabSz="800100">
            <a:lnSpc>
              <a:spcPct val="90000"/>
            </a:lnSpc>
            <a:spcBef>
              <a:spcPct val="0"/>
            </a:spcBef>
            <a:spcAft>
              <a:spcPct val="15000"/>
            </a:spcAft>
            <a:buChar char="••"/>
          </a:pPr>
          <a:r>
            <a:rPr lang="en-US" sz="1800" kern="1200" dirty="0" smtClean="0">
              <a:solidFill>
                <a:schemeClr val="tx2">
                  <a:lumMod val="10000"/>
                </a:schemeClr>
              </a:solidFill>
              <a:latin typeface="Chivo Light" panose="020B0604020202020204" charset="0"/>
            </a:rPr>
            <a:t>Yogurt may be used as a milk substitute or meat alternate </a:t>
          </a:r>
          <a:endParaRPr lang="en-US" sz="1800" kern="1200" dirty="0">
            <a:solidFill>
              <a:schemeClr val="tx2">
                <a:lumMod val="10000"/>
              </a:schemeClr>
            </a:solidFill>
            <a:latin typeface="Chivo Light" panose="020B0604020202020204" charset="0"/>
          </a:endParaRPr>
        </a:p>
      </dsp:txBody>
      <dsp:txXfrm>
        <a:off x="1338000" y="3083669"/>
        <a:ext cx="3420000" cy="97829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6BD0D-0DED-4C23-B628-73BE6ADEC7F8}">
      <dsp:nvSpPr>
        <dsp:cNvPr id="0" name=""/>
        <dsp:cNvSpPr/>
      </dsp:nvSpPr>
      <dsp:spPr>
        <a:xfrm>
          <a:off x="0" y="496"/>
          <a:ext cx="440761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50F30D-B335-414A-8B06-2F0F1E2779E7}">
      <dsp:nvSpPr>
        <dsp:cNvPr id="0" name=""/>
        <dsp:cNvSpPr/>
      </dsp:nvSpPr>
      <dsp:spPr>
        <a:xfrm>
          <a:off x="0" y="496"/>
          <a:ext cx="4407611" cy="581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chemeClr val="tx2">
                  <a:lumMod val="10000"/>
                </a:schemeClr>
              </a:solidFill>
              <a:latin typeface="Chivo Light" panose="020B0604020202020204" charset="0"/>
            </a:rPr>
            <a:t>Frozen yogurt</a:t>
          </a:r>
          <a:endParaRPr lang="en-US" sz="1800" kern="1200" dirty="0">
            <a:solidFill>
              <a:schemeClr val="tx2">
                <a:lumMod val="10000"/>
              </a:schemeClr>
            </a:solidFill>
            <a:latin typeface="Chivo Light" panose="020B0604020202020204" charset="0"/>
          </a:endParaRPr>
        </a:p>
      </dsp:txBody>
      <dsp:txXfrm>
        <a:off x="0" y="496"/>
        <a:ext cx="4407611" cy="581445"/>
      </dsp:txXfrm>
    </dsp:sp>
    <dsp:sp modelId="{5A1C0A6F-EC32-4765-A325-E97893E4A0A8}">
      <dsp:nvSpPr>
        <dsp:cNvPr id="0" name=""/>
        <dsp:cNvSpPr/>
      </dsp:nvSpPr>
      <dsp:spPr>
        <a:xfrm>
          <a:off x="0" y="581941"/>
          <a:ext cx="4407611"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C320CD-0F85-4758-AEC9-2646F9B5BCB5}">
      <dsp:nvSpPr>
        <dsp:cNvPr id="0" name=""/>
        <dsp:cNvSpPr/>
      </dsp:nvSpPr>
      <dsp:spPr>
        <a:xfrm>
          <a:off x="0" y="581941"/>
          <a:ext cx="4407611" cy="581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chemeClr val="tx2">
                  <a:lumMod val="10000"/>
                </a:schemeClr>
              </a:solidFill>
              <a:latin typeface="Chivo Light" panose="020B0604020202020204" charset="0"/>
            </a:rPr>
            <a:t>Drinkable yogurt </a:t>
          </a:r>
          <a:endParaRPr lang="en-US" sz="1800" kern="1200" dirty="0">
            <a:solidFill>
              <a:schemeClr val="tx2">
                <a:lumMod val="10000"/>
              </a:schemeClr>
            </a:solidFill>
            <a:latin typeface="Chivo Light" panose="020B0604020202020204" charset="0"/>
          </a:endParaRPr>
        </a:p>
      </dsp:txBody>
      <dsp:txXfrm>
        <a:off x="0" y="581941"/>
        <a:ext cx="4407611" cy="581445"/>
      </dsp:txXfrm>
    </dsp:sp>
    <dsp:sp modelId="{8355C495-174F-48C9-BFCE-9A194A882F18}">
      <dsp:nvSpPr>
        <dsp:cNvPr id="0" name=""/>
        <dsp:cNvSpPr/>
      </dsp:nvSpPr>
      <dsp:spPr>
        <a:xfrm>
          <a:off x="0" y="1163386"/>
          <a:ext cx="4407611"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447E17-A7BB-447C-88DF-6A3E47D8A908}">
      <dsp:nvSpPr>
        <dsp:cNvPr id="0" name=""/>
        <dsp:cNvSpPr/>
      </dsp:nvSpPr>
      <dsp:spPr>
        <a:xfrm>
          <a:off x="0" y="1163386"/>
          <a:ext cx="4407611" cy="581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chemeClr val="tx2">
                  <a:lumMod val="10000"/>
                </a:schemeClr>
              </a:solidFill>
              <a:latin typeface="Chivo Light" panose="020B0604020202020204" charset="0"/>
            </a:rPr>
            <a:t>Homemade yogurt</a:t>
          </a:r>
          <a:endParaRPr lang="en-US" sz="1800" kern="1200" dirty="0">
            <a:solidFill>
              <a:schemeClr val="tx2">
                <a:lumMod val="10000"/>
              </a:schemeClr>
            </a:solidFill>
            <a:latin typeface="Chivo Light" panose="020B0604020202020204" charset="0"/>
          </a:endParaRPr>
        </a:p>
      </dsp:txBody>
      <dsp:txXfrm>
        <a:off x="0" y="1163386"/>
        <a:ext cx="4407611" cy="581445"/>
      </dsp:txXfrm>
    </dsp:sp>
    <dsp:sp modelId="{21735753-E68F-4811-ADDC-263AF771B54A}">
      <dsp:nvSpPr>
        <dsp:cNvPr id="0" name=""/>
        <dsp:cNvSpPr/>
      </dsp:nvSpPr>
      <dsp:spPr>
        <a:xfrm>
          <a:off x="0" y="1744831"/>
          <a:ext cx="4407611"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935815-DCAF-4519-9BB3-2CEBEBDC9A7B}">
      <dsp:nvSpPr>
        <dsp:cNvPr id="0" name=""/>
        <dsp:cNvSpPr/>
      </dsp:nvSpPr>
      <dsp:spPr>
        <a:xfrm>
          <a:off x="0" y="1744831"/>
          <a:ext cx="4407611" cy="581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chemeClr val="tx2">
                  <a:lumMod val="10000"/>
                </a:schemeClr>
              </a:solidFill>
              <a:latin typeface="Chivo Light" panose="020B0604020202020204" charset="0"/>
            </a:rPr>
            <a:t>Yogurt flavored products</a:t>
          </a:r>
          <a:endParaRPr lang="en-US" sz="1800" kern="1200" dirty="0">
            <a:solidFill>
              <a:schemeClr val="tx2">
                <a:lumMod val="10000"/>
              </a:schemeClr>
            </a:solidFill>
            <a:latin typeface="Chivo Light" panose="020B0604020202020204" charset="0"/>
          </a:endParaRPr>
        </a:p>
      </dsp:txBody>
      <dsp:txXfrm>
        <a:off x="0" y="1744831"/>
        <a:ext cx="4407611" cy="581445"/>
      </dsp:txXfrm>
    </dsp:sp>
    <dsp:sp modelId="{91B178ED-3C45-44D1-AE55-6B1E02EF806B}">
      <dsp:nvSpPr>
        <dsp:cNvPr id="0" name=""/>
        <dsp:cNvSpPr/>
      </dsp:nvSpPr>
      <dsp:spPr>
        <a:xfrm>
          <a:off x="0" y="2326277"/>
          <a:ext cx="4407611"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6C885E-0A1A-43B1-A943-76C005D11683}">
      <dsp:nvSpPr>
        <dsp:cNvPr id="0" name=""/>
        <dsp:cNvSpPr/>
      </dsp:nvSpPr>
      <dsp:spPr>
        <a:xfrm>
          <a:off x="0" y="2326277"/>
          <a:ext cx="4407611" cy="581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chemeClr val="tx2">
                  <a:lumMod val="10000"/>
                </a:schemeClr>
              </a:solidFill>
              <a:latin typeface="Chivo Light" panose="020B0604020202020204" charset="0"/>
            </a:rPr>
            <a:t>Yogurt bars</a:t>
          </a:r>
          <a:endParaRPr lang="en-US" sz="1800" kern="1200" dirty="0">
            <a:solidFill>
              <a:schemeClr val="tx2">
                <a:lumMod val="10000"/>
              </a:schemeClr>
            </a:solidFill>
            <a:latin typeface="Chivo Light" panose="020B0604020202020204" charset="0"/>
          </a:endParaRPr>
        </a:p>
      </dsp:txBody>
      <dsp:txXfrm>
        <a:off x="0" y="2326277"/>
        <a:ext cx="4407611" cy="581445"/>
      </dsp:txXfrm>
    </dsp:sp>
    <dsp:sp modelId="{7DEA2C6A-4CA7-45E9-A2AB-A42E68840B03}">
      <dsp:nvSpPr>
        <dsp:cNvPr id="0" name=""/>
        <dsp:cNvSpPr/>
      </dsp:nvSpPr>
      <dsp:spPr>
        <a:xfrm>
          <a:off x="0" y="2907722"/>
          <a:ext cx="440761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01341E-E5CA-47AB-934B-24ED275415A7}">
      <dsp:nvSpPr>
        <dsp:cNvPr id="0" name=""/>
        <dsp:cNvSpPr/>
      </dsp:nvSpPr>
      <dsp:spPr>
        <a:xfrm>
          <a:off x="0" y="2907722"/>
          <a:ext cx="4407611" cy="581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chemeClr val="tx2">
                  <a:lumMod val="10000"/>
                </a:schemeClr>
              </a:solidFill>
              <a:latin typeface="Chivo Light" panose="020B0604020202020204" charset="0"/>
            </a:rPr>
            <a:t>Yogurt covered fruits &amp; nuts</a:t>
          </a:r>
          <a:endParaRPr lang="en-US" sz="1800" kern="1200" dirty="0">
            <a:solidFill>
              <a:schemeClr val="tx2">
                <a:lumMod val="10000"/>
              </a:schemeClr>
            </a:solidFill>
            <a:latin typeface="Chivo Light" panose="020B0604020202020204" charset="0"/>
          </a:endParaRPr>
        </a:p>
      </dsp:txBody>
      <dsp:txXfrm>
        <a:off x="0" y="2907722"/>
        <a:ext cx="4407611" cy="581445"/>
      </dsp:txXfrm>
    </dsp:sp>
    <dsp:sp modelId="{353F6F3B-17B2-4D24-BE44-4EEBADC0E755}">
      <dsp:nvSpPr>
        <dsp:cNvPr id="0" name=""/>
        <dsp:cNvSpPr/>
      </dsp:nvSpPr>
      <dsp:spPr>
        <a:xfrm>
          <a:off x="0" y="3489167"/>
          <a:ext cx="4407611"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30A2D8-7717-4A14-B9D1-1663A66EAEAC}">
      <dsp:nvSpPr>
        <dsp:cNvPr id="0" name=""/>
        <dsp:cNvSpPr/>
      </dsp:nvSpPr>
      <dsp:spPr>
        <a:xfrm>
          <a:off x="0" y="3489167"/>
          <a:ext cx="4407611" cy="581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chemeClr val="tx2">
                  <a:lumMod val="10000"/>
                </a:schemeClr>
              </a:solidFill>
              <a:latin typeface="Chivo Light" panose="020B0604020202020204" charset="0"/>
            </a:rPr>
            <a:t>Yogurt in commercially prepared smoothies </a:t>
          </a:r>
          <a:endParaRPr lang="en-US" sz="1800" kern="1200" dirty="0">
            <a:solidFill>
              <a:schemeClr val="tx2">
                <a:lumMod val="10000"/>
              </a:schemeClr>
            </a:solidFill>
            <a:latin typeface="Chivo Light" panose="020B0604020202020204" charset="0"/>
          </a:endParaRPr>
        </a:p>
      </dsp:txBody>
      <dsp:txXfrm>
        <a:off x="0" y="3489167"/>
        <a:ext cx="4407611" cy="58144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A6C681-BE70-4E9B-BCDB-2A2B287D0041}">
      <dsp:nvSpPr>
        <dsp:cNvPr id="0" name=""/>
        <dsp:cNvSpPr/>
      </dsp:nvSpPr>
      <dsp:spPr>
        <a:xfrm>
          <a:off x="927836" y="925639"/>
          <a:ext cx="2776919" cy="2776919"/>
        </a:xfrm>
        <a:prstGeom prst="sun">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61C385-885B-4D4A-839F-D090D7384F04}">
      <dsp:nvSpPr>
        <dsp:cNvPr id="0" name=""/>
        <dsp:cNvSpPr/>
      </dsp:nvSpPr>
      <dsp:spPr>
        <a:xfrm>
          <a:off x="1483220" y="1481023"/>
          <a:ext cx="1666151" cy="1666151"/>
        </a:xfrm>
        <a:prstGeom prst="ellipse">
          <a:avLst/>
        </a:prstGeom>
        <a:solidFill>
          <a:srgbClr val="FCD30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E3A463-664E-4CA8-A6B2-8685D56BA3D8}">
      <dsp:nvSpPr>
        <dsp:cNvPr id="0" name=""/>
        <dsp:cNvSpPr/>
      </dsp:nvSpPr>
      <dsp:spPr>
        <a:xfrm>
          <a:off x="2038604" y="2036407"/>
          <a:ext cx="555383" cy="555383"/>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685663-1630-47DC-B5F5-449922C4E5E1}">
      <dsp:nvSpPr>
        <dsp:cNvPr id="0" name=""/>
        <dsp:cNvSpPr/>
      </dsp:nvSpPr>
      <dsp:spPr>
        <a:xfrm>
          <a:off x="4234492" y="0"/>
          <a:ext cx="2376057" cy="809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2">
                  <a:lumMod val="10000"/>
                </a:schemeClr>
              </a:solidFill>
              <a:latin typeface="Chivo Light" panose="020B0604020202020204" charset="0"/>
            </a:rPr>
            <a:t>Great source of essential nutrients </a:t>
          </a:r>
          <a:endParaRPr lang="en-US" sz="1800" kern="1200" dirty="0">
            <a:solidFill>
              <a:schemeClr val="tx2">
                <a:lumMod val="10000"/>
              </a:schemeClr>
            </a:solidFill>
            <a:latin typeface="Chivo Light" panose="020B0604020202020204" charset="0"/>
          </a:endParaRPr>
        </a:p>
      </dsp:txBody>
      <dsp:txXfrm>
        <a:off x="4234492" y="0"/>
        <a:ext cx="2376057" cy="809934"/>
      </dsp:txXfrm>
    </dsp:sp>
    <dsp:sp modelId="{83A78F39-4751-4FA8-A220-25742587EE87}">
      <dsp:nvSpPr>
        <dsp:cNvPr id="0" name=""/>
        <dsp:cNvSpPr/>
      </dsp:nvSpPr>
      <dsp:spPr>
        <a:xfrm>
          <a:off x="3820460" y="404967"/>
          <a:ext cx="34711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5B4858-7ED2-4499-99BF-9859744C77E2}">
      <dsp:nvSpPr>
        <dsp:cNvPr id="0" name=""/>
        <dsp:cNvSpPr/>
      </dsp:nvSpPr>
      <dsp:spPr>
        <a:xfrm rot="5400000">
          <a:off x="2113349" y="608376"/>
          <a:ext cx="1908669" cy="1502776"/>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04D38A-3311-44EE-94E1-E8E1B4933C21}">
      <dsp:nvSpPr>
        <dsp:cNvPr id="0" name=""/>
        <dsp:cNvSpPr/>
      </dsp:nvSpPr>
      <dsp:spPr>
        <a:xfrm>
          <a:off x="4210242" y="857251"/>
          <a:ext cx="2404034" cy="809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2">
                  <a:lumMod val="10000"/>
                </a:schemeClr>
              </a:solidFill>
              <a:latin typeface="Chivo Light" panose="020B0604020202020204" charset="0"/>
            </a:rPr>
            <a:t>Lacks dietary fiber </a:t>
          </a:r>
          <a:endParaRPr lang="en-US" sz="1800" kern="1200" dirty="0">
            <a:solidFill>
              <a:schemeClr val="tx2">
                <a:lumMod val="10000"/>
              </a:schemeClr>
            </a:solidFill>
            <a:latin typeface="Chivo Light" panose="020B0604020202020204" charset="0"/>
          </a:endParaRPr>
        </a:p>
      </dsp:txBody>
      <dsp:txXfrm>
        <a:off x="4210242" y="857251"/>
        <a:ext cx="2404034" cy="809934"/>
      </dsp:txXfrm>
    </dsp:sp>
    <dsp:sp modelId="{3653CD9F-1EEC-46BC-87D8-A371A51417BA}">
      <dsp:nvSpPr>
        <dsp:cNvPr id="0" name=""/>
        <dsp:cNvSpPr/>
      </dsp:nvSpPr>
      <dsp:spPr>
        <a:xfrm>
          <a:off x="3820460" y="1214902"/>
          <a:ext cx="34711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3C93F4-0BFC-45AE-9D90-1D20B45A71F9}">
      <dsp:nvSpPr>
        <dsp:cNvPr id="0" name=""/>
        <dsp:cNvSpPr/>
      </dsp:nvSpPr>
      <dsp:spPr>
        <a:xfrm rot="5400000">
          <a:off x="2523037" y="1405676"/>
          <a:ext cx="1487317" cy="1104751"/>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9280C6-3BEF-4BB8-AEF2-E70ACE000FED}">
      <dsp:nvSpPr>
        <dsp:cNvPr id="0" name=""/>
        <dsp:cNvSpPr/>
      </dsp:nvSpPr>
      <dsp:spPr>
        <a:xfrm>
          <a:off x="4177815" y="1796358"/>
          <a:ext cx="3068370" cy="1181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t" anchorCtr="0">
          <a:noAutofit/>
        </a:bodyPr>
        <a:lstStyle/>
        <a:p>
          <a:pPr lvl="0" algn="l" defTabSz="800100">
            <a:lnSpc>
              <a:spcPct val="90000"/>
            </a:lnSpc>
            <a:spcBef>
              <a:spcPct val="0"/>
            </a:spcBef>
            <a:spcAft>
              <a:spcPct val="35000"/>
            </a:spcAft>
          </a:pPr>
          <a:r>
            <a:rPr lang="en-US" sz="1800" kern="1200" dirty="0" smtClean="0">
              <a:solidFill>
                <a:schemeClr val="tx2">
                  <a:lumMod val="10000"/>
                </a:schemeClr>
              </a:solidFill>
              <a:latin typeface="Chivo Light" panose="020B0604020202020204" charset="0"/>
            </a:rPr>
            <a:t>May be served at one meal or snack per day</a:t>
          </a:r>
          <a:endParaRPr lang="en-US" sz="1800" kern="1200" dirty="0">
            <a:solidFill>
              <a:schemeClr val="tx2">
                <a:lumMod val="10000"/>
              </a:schemeClr>
            </a:solidFill>
            <a:latin typeface="Chivo Light" panose="020B0604020202020204" charset="0"/>
          </a:endParaRPr>
        </a:p>
        <a:p>
          <a:pPr marL="171450" lvl="1" indent="-171450" algn="l" defTabSz="800100">
            <a:lnSpc>
              <a:spcPct val="90000"/>
            </a:lnSpc>
            <a:spcBef>
              <a:spcPct val="0"/>
            </a:spcBef>
            <a:spcAft>
              <a:spcPct val="15000"/>
            </a:spcAft>
            <a:buChar char="••"/>
          </a:pPr>
          <a:r>
            <a:rPr lang="en-US" sz="1800" kern="1200" dirty="0" smtClean="0">
              <a:solidFill>
                <a:schemeClr val="tx2">
                  <a:lumMod val="10000"/>
                </a:schemeClr>
              </a:solidFill>
              <a:latin typeface="Chivo Light" panose="020B0604020202020204" charset="0"/>
            </a:rPr>
            <a:t>Extra item, but not encouraged </a:t>
          </a:r>
        </a:p>
      </dsp:txBody>
      <dsp:txXfrm>
        <a:off x="4177815" y="1796358"/>
        <a:ext cx="3068370" cy="1181589"/>
      </dsp:txXfrm>
    </dsp:sp>
    <dsp:sp modelId="{489E1B29-84B0-4AE9-A329-47B0BCFB3906}">
      <dsp:nvSpPr>
        <dsp:cNvPr id="0" name=""/>
        <dsp:cNvSpPr/>
      </dsp:nvSpPr>
      <dsp:spPr>
        <a:xfrm>
          <a:off x="3820460" y="2024836"/>
          <a:ext cx="34711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FBA5C1-7317-4782-8A2F-F5735D9C9276}">
      <dsp:nvSpPr>
        <dsp:cNvPr id="0" name=""/>
        <dsp:cNvSpPr/>
      </dsp:nvSpPr>
      <dsp:spPr>
        <a:xfrm rot="5400000">
          <a:off x="2933234" y="2202328"/>
          <a:ext cx="1062634" cy="706725"/>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6F6386-D990-46F9-A5DA-0A733E5B1B8D}">
      <dsp:nvSpPr>
        <dsp:cNvPr id="0" name=""/>
        <dsp:cNvSpPr/>
      </dsp:nvSpPr>
      <dsp:spPr>
        <a:xfrm>
          <a:off x="2028" y="1046160"/>
          <a:ext cx="2537704" cy="1570892"/>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Chivo Light" panose="020B0604020202020204" charset="0"/>
            </a:rPr>
            <a:t>Served to only </a:t>
          </a:r>
          <a:r>
            <a:rPr lang="en-US" sz="2800" b="1" kern="1200" dirty="0" smtClean="0">
              <a:latin typeface="Chivo Light" panose="020B0604020202020204" charset="0"/>
            </a:rPr>
            <a:t>1 group</a:t>
          </a:r>
          <a:endParaRPr lang="en-US" sz="2800" b="1" kern="1200" dirty="0">
            <a:latin typeface="Chivo Light" panose="020B0604020202020204" charset="0"/>
          </a:endParaRPr>
        </a:p>
      </dsp:txBody>
      <dsp:txXfrm>
        <a:off x="48038" y="1092170"/>
        <a:ext cx="2445684" cy="1478872"/>
      </dsp:txXfrm>
    </dsp:sp>
    <dsp:sp modelId="{7CD77565-15DB-4A98-BB9F-31567DAC02E8}">
      <dsp:nvSpPr>
        <dsp:cNvPr id="0" name=""/>
        <dsp:cNvSpPr/>
      </dsp:nvSpPr>
      <dsp:spPr>
        <a:xfrm rot="19457599">
          <a:off x="2405734" y="1380030"/>
          <a:ext cx="1425628" cy="71103"/>
        </a:xfrm>
        <a:custGeom>
          <a:avLst/>
          <a:gdLst/>
          <a:ahLst/>
          <a:cxnLst/>
          <a:rect l="0" t="0" r="0" b="0"/>
          <a:pathLst>
            <a:path>
              <a:moveTo>
                <a:pt x="0" y="35551"/>
              </a:moveTo>
              <a:lnTo>
                <a:pt x="1425628" y="3555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latin typeface="Chivo Light" panose="020B0604020202020204" charset="0"/>
          </a:endParaRPr>
        </a:p>
      </dsp:txBody>
      <dsp:txXfrm>
        <a:off x="3082908" y="1379941"/>
        <a:ext cx="71281" cy="71281"/>
      </dsp:txXfrm>
    </dsp:sp>
    <dsp:sp modelId="{61987CB2-95CA-4E29-B33E-BD8AEF16FE48}">
      <dsp:nvSpPr>
        <dsp:cNvPr id="0" name=""/>
        <dsp:cNvSpPr/>
      </dsp:nvSpPr>
      <dsp:spPr>
        <a:xfrm>
          <a:off x="3697365" y="276037"/>
          <a:ext cx="2894081" cy="144704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Chivo Light" panose="020B0604020202020204" charset="0"/>
            </a:rPr>
            <a:t>Morning Group AM Snack</a:t>
          </a:r>
          <a:endParaRPr lang="en-US" sz="2800" kern="1200" dirty="0">
            <a:latin typeface="Chivo Light" panose="020B0604020202020204" charset="0"/>
          </a:endParaRPr>
        </a:p>
      </dsp:txBody>
      <dsp:txXfrm>
        <a:off x="3739747" y="318419"/>
        <a:ext cx="2809317" cy="1362276"/>
      </dsp:txXfrm>
    </dsp:sp>
    <dsp:sp modelId="{D6466081-F7FE-4D74-AE81-670303FE6520}">
      <dsp:nvSpPr>
        <dsp:cNvPr id="0" name=""/>
        <dsp:cNvSpPr/>
      </dsp:nvSpPr>
      <dsp:spPr>
        <a:xfrm rot="2212423">
          <a:off x="2401042" y="2212078"/>
          <a:ext cx="1386623" cy="71103"/>
        </a:xfrm>
        <a:custGeom>
          <a:avLst/>
          <a:gdLst/>
          <a:ahLst/>
          <a:cxnLst/>
          <a:rect l="0" t="0" r="0" b="0"/>
          <a:pathLst>
            <a:path>
              <a:moveTo>
                <a:pt x="0" y="35551"/>
              </a:moveTo>
              <a:lnTo>
                <a:pt x="1386623" y="3555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latin typeface="Chivo Light" panose="020B0604020202020204" charset="0"/>
          </a:endParaRPr>
        </a:p>
      </dsp:txBody>
      <dsp:txXfrm>
        <a:off x="3059689" y="2212965"/>
        <a:ext cx="69331" cy="69331"/>
      </dsp:txXfrm>
    </dsp:sp>
    <dsp:sp modelId="{ECF38B32-8735-4B61-ABA0-23087CB82BDA}">
      <dsp:nvSpPr>
        <dsp:cNvPr id="0" name=""/>
        <dsp:cNvSpPr/>
      </dsp:nvSpPr>
      <dsp:spPr>
        <a:xfrm>
          <a:off x="3648976" y="1940134"/>
          <a:ext cx="2894081" cy="144704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ts val="0"/>
            </a:spcAft>
          </a:pPr>
          <a:r>
            <a:rPr lang="en-US" sz="2800" kern="1200" dirty="0" smtClean="0">
              <a:latin typeface="Chivo Light" panose="020B0604020202020204" charset="0"/>
            </a:rPr>
            <a:t>Afternoon Group </a:t>
          </a:r>
        </a:p>
        <a:p>
          <a:pPr lvl="0" algn="ctr" defTabSz="1244600">
            <a:lnSpc>
              <a:spcPct val="90000"/>
            </a:lnSpc>
            <a:spcBef>
              <a:spcPct val="0"/>
            </a:spcBef>
            <a:spcAft>
              <a:spcPts val="0"/>
            </a:spcAft>
          </a:pPr>
          <a:r>
            <a:rPr lang="en-US" sz="2800" kern="1200" dirty="0" smtClean="0">
              <a:latin typeface="Chivo Light" panose="020B0604020202020204" charset="0"/>
            </a:rPr>
            <a:t>PM Snack</a:t>
          </a:r>
        </a:p>
      </dsp:txBody>
      <dsp:txXfrm>
        <a:off x="3691358" y="1982516"/>
        <a:ext cx="2809317" cy="136227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6F6386-D990-46F9-A5DA-0A733E5B1B8D}">
      <dsp:nvSpPr>
        <dsp:cNvPr id="0" name=""/>
        <dsp:cNvSpPr/>
      </dsp:nvSpPr>
      <dsp:spPr>
        <a:xfrm>
          <a:off x="414575" y="1050606"/>
          <a:ext cx="3368995" cy="1736001"/>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Chivo Light" panose="020B0604020202020204" charset="0"/>
            </a:rPr>
            <a:t>Serve to all participants at a </a:t>
          </a:r>
          <a:r>
            <a:rPr lang="en-US" sz="2800" b="1" kern="1200" dirty="0" smtClean="0">
              <a:latin typeface="Chivo Light" panose="020B0604020202020204" charset="0"/>
            </a:rPr>
            <a:t>single meal or snack</a:t>
          </a:r>
          <a:endParaRPr lang="en-US" sz="2800" b="1" kern="1200" dirty="0">
            <a:latin typeface="Chivo Light" panose="020B0604020202020204" charset="0"/>
          </a:endParaRPr>
        </a:p>
      </dsp:txBody>
      <dsp:txXfrm>
        <a:off x="465421" y="1101452"/>
        <a:ext cx="3267303" cy="1634309"/>
      </dsp:txXfrm>
    </dsp:sp>
    <dsp:sp modelId="{7CD77565-15DB-4A98-BB9F-31567DAC02E8}">
      <dsp:nvSpPr>
        <dsp:cNvPr id="0" name=""/>
        <dsp:cNvSpPr/>
      </dsp:nvSpPr>
      <dsp:spPr>
        <a:xfrm rot="18289469">
          <a:off x="3434896" y="1224087"/>
          <a:ext cx="1625766" cy="54438"/>
        </a:xfrm>
        <a:custGeom>
          <a:avLst/>
          <a:gdLst/>
          <a:ahLst/>
          <a:cxnLst/>
          <a:rect l="0" t="0" r="0" b="0"/>
          <a:pathLst>
            <a:path>
              <a:moveTo>
                <a:pt x="0" y="27219"/>
              </a:moveTo>
              <a:lnTo>
                <a:pt x="1625766" y="2721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4207136" y="1210662"/>
        <a:ext cx="81288" cy="81288"/>
      </dsp:txXfrm>
    </dsp:sp>
    <dsp:sp modelId="{61987CB2-95CA-4E29-B33E-BD8AEF16FE48}">
      <dsp:nvSpPr>
        <dsp:cNvPr id="0" name=""/>
        <dsp:cNvSpPr/>
      </dsp:nvSpPr>
      <dsp:spPr>
        <a:xfrm>
          <a:off x="4711989" y="3745"/>
          <a:ext cx="2321044" cy="1160522"/>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Chivo Light" panose="020B0604020202020204" charset="0"/>
            </a:rPr>
            <a:t>Shift: 1:30</a:t>
          </a:r>
          <a:endParaRPr lang="en-US" sz="2800" kern="1200" dirty="0">
            <a:latin typeface="Chivo Light" panose="020B0604020202020204" charset="0"/>
          </a:endParaRPr>
        </a:p>
      </dsp:txBody>
      <dsp:txXfrm>
        <a:off x="4745980" y="37736"/>
        <a:ext cx="2253062" cy="1092540"/>
      </dsp:txXfrm>
    </dsp:sp>
    <dsp:sp modelId="{D6466081-F7FE-4D74-AE81-670303FE6520}">
      <dsp:nvSpPr>
        <dsp:cNvPr id="0" name=""/>
        <dsp:cNvSpPr/>
      </dsp:nvSpPr>
      <dsp:spPr>
        <a:xfrm>
          <a:off x="3783571" y="1891387"/>
          <a:ext cx="928417" cy="54438"/>
        </a:xfrm>
        <a:custGeom>
          <a:avLst/>
          <a:gdLst/>
          <a:ahLst/>
          <a:cxnLst/>
          <a:rect l="0" t="0" r="0" b="0"/>
          <a:pathLst>
            <a:path>
              <a:moveTo>
                <a:pt x="0" y="27219"/>
              </a:moveTo>
              <a:lnTo>
                <a:pt x="928417" y="2721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224569" y="1895396"/>
        <a:ext cx="46420" cy="46420"/>
      </dsp:txXfrm>
    </dsp:sp>
    <dsp:sp modelId="{ECF38B32-8735-4B61-ABA0-23087CB82BDA}">
      <dsp:nvSpPr>
        <dsp:cNvPr id="0" name=""/>
        <dsp:cNvSpPr/>
      </dsp:nvSpPr>
      <dsp:spPr>
        <a:xfrm>
          <a:off x="4711989" y="1338345"/>
          <a:ext cx="2321044" cy="1160522"/>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Chivo Light" panose="020B0604020202020204" charset="0"/>
            </a:rPr>
            <a:t>Shift: 2:00 </a:t>
          </a:r>
        </a:p>
      </dsp:txBody>
      <dsp:txXfrm>
        <a:off x="4745980" y="1372336"/>
        <a:ext cx="2253062" cy="1092540"/>
      </dsp:txXfrm>
    </dsp:sp>
    <dsp:sp modelId="{56D21A92-D2F5-4266-803D-249227395FA3}">
      <dsp:nvSpPr>
        <dsp:cNvPr id="0" name=""/>
        <dsp:cNvSpPr/>
      </dsp:nvSpPr>
      <dsp:spPr>
        <a:xfrm rot="3310531">
          <a:off x="3434896" y="2558687"/>
          <a:ext cx="1625766" cy="54438"/>
        </a:xfrm>
        <a:custGeom>
          <a:avLst/>
          <a:gdLst/>
          <a:ahLst/>
          <a:cxnLst/>
          <a:rect l="0" t="0" r="0" b="0"/>
          <a:pathLst>
            <a:path>
              <a:moveTo>
                <a:pt x="0" y="27219"/>
              </a:moveTo>
              <a:lnTo>
                <a:pt x="1625766" y="2721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4207136" y="2545263"/>
        <a:ext cx="81288" cy="81288"/>
      </dsp:txXfrm>
    </dsp:sp>
    <dsp:sp modelId="{F9C83F66-2CDC-40CC-87C6-B5DACB866FC5}">
      <dsp:nvSpPr>
        <dsp:cNvPr id="0" name=""/>
        <dsp:cNvSpPr/>
      </dsp:nvSpPr>
      <dsp:spPr>
        <a:xfrm>
          <a:off x="4711989" y="2672946"/>
          <a:ext cx="2321044" cy="1160522"/>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Chivo Light" panose="020B0604020202020204" charset="0"/>
            </a:rPr>
            <a:t>Shift: 2:30 </a:t>
          </a:r>
        </a:p>
      </dsp:txBody>
      <dsp:txXfrm>
        <a:off x="4745980" y="2706937"/>
        <a:ext cx="2253062" cy="109254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76334F-40E7-4FE0-8A7F-4ECF594C2F3E}">
      <dsp:nvSpPr>
        <dsp:cNvPr id="0" name=""/>
        <dsp:cNvSpPr/>
      </dsp:nvSpPr>
      <dsp:spPr>
        <a:xfrm>
          <a:off x="-5133826" y="-786424"/>
          <a:ext cx="6113691" cy="6113691"/>
        </a:xfrm>
        <a:prstGeom prst="blockArc">
          <a:avLst>
            <a:gd name="adj1" fmla="val 18900000"/>
            <a:gd name="adj2" fmla="val 2700000"/>
            <a:gd name="adj3" fmla="val 353"/>
          </a:avLst>
        </a:pr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4BC04F-E4CC-439A-887D-44A0DBB4DBBE}">
      <dsp:nvSpPr>
        <dsp:cNvPr id="0" name=""/>
        <dsp:cNvSpPr/>
      </dsp:nvSpPr>
      <dsp:spPr>
        <a:xfrm>
          <a:off x="513060" y="349099"/>
          <a:ext cx="5520221" cy="698563"/>
        </a:xfrm>
        <a:prstGeom prst="rect">
          <a:avLst/>
        </a:prstGeom>
        <a:solidFill>
          <a:schemeClr val="accent1">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4484"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2">
                  <a:lumMod val="10000"/>
                </a:schemeClr>
              </a:solidFill>
              <a:latin typeface="Chivo Light" panose="020B0604020202020204" charset="0"/>
            </a:rPr>
            <a:t>At least 1 serving of grains per day must be whole grain-rich</a:t>
          </a:r>
          <a:endParaRPr lang="en-US" sz="1800" kern="1200" dirty="0">
            <a:solidFill>
              <a:schemeClr val="tx2">
                <a:lumMod val="10000"/>
              </a:schemeClr>
            </a:solidFill>
            <a:latin typeface="Chivo Light" panose="020B0604020202020204" charset="0"/>
          </a:endParaRPr>
        </a:p>
      </dsp:txBody>
      <dsp:txXfrm>
        <a:off x="513060" y="349099"/>
        <a:ext cx="5520221" cy="698563"/>
      </dsp:txXfrm>
    </dsp:sp>
    <dsp:sp modelId="{043C0041-A110-4C8B-816A-31A0E30D38E3}">
      <dsp:nvSpPr>
        <dsp:cNvPr id="0" name=""/>
        <dsp:cNvSpPr/>
      </dsp:nvSpPr>
      <dsp:spPr>
        <a:xfrm>
          <a:off x="76459" y="261779"/>
          <a:ext cx="873203" cy="873203"/>
        </a:xfrm>
        <a:prstGeom prst="ellipse">
          <a:avLst/>
        </a:prstGeom>
        <a:solidFill>
          <a:schemeClr val="lt1">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D612EF-F9CE-4D41-BCA1-D7D2F13D559B}">
      <dsp:nvSpPr>
        <dsp:cNvPr id="0" name=""/>
        <dsp:cNvSpPr/>
      </dsp:nvSpPr>
      <dsp:spPr>
        <a:xfrm>
          <a:off x="913563" y="1397126"/>
          <a:ext cx="5119718" cy="698563"/>
        </a:xfrm>
        <a:prstGeom prst="rect">
          <a:avLst/>
        </a:prstGeom>
        <a:solidFill>
          <a:schemeClr val="accent1">
            <a:alpha val="90000"/>
            <a:hueOff val="0"/>
            <a:satOff val="0"/>
            <a:lumOff val="0"/>
            <a:alphaOff val="-13333"/>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4484"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2">
                  <a:lumMod val="10000"/>
                </a:schemeClr>
              </a:solidFill>
              <a:latin typeface="Chivo Light" panose="020B0604020202020204" charset="0"/>
            </a:rPr>
            <a:t>Breakfast cereals must contain no more than 6 grams of sugar per dry oz</a:t>
          </a:r>
          <a:endParaRPr lang="en-US" sz="1800" kern="1200" dirty="0">
            <a:solidFill>
              <a:schemeClr val="tx2">
                <a:lumMod val="10000"/>
              </a:schemeClr>
            </a:solidFill>
            <a:latin typeface="Chivo Light" panose="020B0604020202020204" charset="0"/>
          </a:endParaRPr>
        </a:p>
      </dsp:txBody>
      <dsp:txXfrm>
        <a:off x="913563" y="1397126"/>
        <a:ext cx="5119718" cy="698563"/>
      </dsp:txXfrm>
    </dsp:sp>
    <dsp:sp modelId="{20ABFA99-9639-43B2-855E-1FEE29219265}">
      <dsp:nvSpPr>
        <dsp:cNvPr id="0" name=""/>
        <dsp:cNvSpPr/>
      </dsp:nvSpPr>
      <dsp:spPr>
        <a:xfrm>
          <a:off x="476961" y="1309805"/>
          <a:ext cx="873203" cy="873203"/>
        </a:xfrm>
        <a:prstGeom prst="ellipse">
          <a:avLst/>
        </a:prstGeom>
        <a:solidFill>
          <a:schemeClr val="lt1">
            <a:hueOff val="0"/>
            <a:satOff val="0"/>
            <a:lumOff val="0"/>
            <a:alphaOff val="0"/>
          </a:schemeClr>
        </a:solidFill>
        <a:ln w="25400" cap="flat" cmpd="sng" algn="ctr">
          <a:solidFill>
            <a:schemeClr val="accent1">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dsp:style>
    </dsp:sp>
    <dsp:sp modelId="{7C255629-A9D0-421F-8BB8-13254453BDC6}">
      <dsp:nvSpPr>
        <dsp:cNvPr id="0" name=""/>
        <dsp:cNvSpPr/>
      </dsp:nvSpPr>
      <dsp:spPr>
        <a:xfrm>
          <a:off x="913563" y="2445152"/>
          <a:ext cx="5119718" cy="698563"/>
        </a:xfrm>
        <a:prstGeom prst="rect">
          <a:avLst/>
        </a:prstGeom>
        <a:solidFill>
          <a:schemeClr val="accent1">
            <a:alpha val="90000"/>
            <a:hueOff val="0"/>
            <a:satOff val="0"/>
            <a:lumOff val="0"/>
            <a:alphaOff val="-26667"/>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4484"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2">
                  <a:lumMod val="10000"/>
                </a:schemeClr>
              </a:solidFill>
              <a:latin typeface="Chivo Light" panose="020B0604020202020204" charset="0"/>
            </a:rPr>
            <a:t>Grain-based desserts no longer credit toward the grain component</a:t>
          </a:r>
          <a:endParaRPr lang="en-US" sz="1800" kern="1200" dirty="0">
            <a:solidFill>
              <a:schemeClr val="tx2">
                <a:lumMod val="10000"/>
              </a:schemeClr>
            </a:solidFill>
            <a:latin typeface="Chivo Light" panose="020B0604020202020204" charset="0"/>
          </a:endParaRPr>
        </a:p>
      </dsp:txBody>
      <dsp:txXfrm>
        <a:off x="913563" y="2445152"/>
        <a:ext cx="5119718" cy="698563"/>
      </dsp:txXfrm>
    </dsp:sp>
    <dsp:sp modelId="{48034475-0A95-448A-81A9-C70BD1F80D0F}">
      <dsp:nvSpPr>
        <dsp:cNvPr id="0" name=""/>
        <dsp:cNvSpPr/>
      </dsp:nvSpPr>
      <dsp:spPr>
        <a:xfrm>
          <a:off x="476961" y="2357832"/>
          <a:ext cx="873203" cy="873203"/>
        </a:xfrm>
        <a:prstGeom prst="ellipse">
          <a:avLst/>
        </a:prstGeom>
        <a:solidFill>
          <a:schemeClr val="lt1">
            <a:hueOff val="0"/>
            <a:satOff val="0"/>
            <a:lumOff val="0"/>
            <a:alphaOff val="0"/>
          </a:schemeClr>
        </a:solidFill>
        <a:ln w="25400" cap="flat" cmpd="sng" algn="ctr">
          <a:solidFill>
            <a:schemeClr val="accent1">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dsp:style>
    </dsp:sp>
    <dsp:sp modelId="{46079BBF-9C42-4976-BB5E-CC6DE35B1283}">
      <dsp:nvSpPr>
        <dsp:cNvPr id="0" name=""/>
        <dsp:cNvSpPr/>
      </dsp:nvSpPr>
      <dsp:spPr>
        <a:xfrm>
          <a:off x="513060" y="3493178"/>
          <a:ext cx="5520221" cy="698563"/>
        </a:xfrm>
        <a:prstGeom prst="rect">
          <a:avLst/>
        </a:prstGeom>
        <a:solidFill>
          <a:schemeClr val="accent1">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54484"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2">
                  <a:lumMod val="10000"/>
                </a:schemeClr>
              </a:solidFill>
              <a:latin typeface="Chivo Light" panose="020B0604020202020204" charset="0"/>
            </a:rPr>
            <a:t>Use ounce equivalents (oz eq) to determine the amount of creditable grains starting October 1, 2019</a:t>
          </a:r>
          <a:endParaRPr lang="en-US" sz="1800" kern="1200" dirty="0">
            <a:solidFill>
              <a:schemeClr val="tx2">
                <a:lumMod val="10000"/>
              </a:schemeClr>
            </a:solidFill>
            <a:latin typeface="Chivo Light" panose="020B0604020202020204" charset="0"/>
          </a:endParaRPr>
        </a:p>
      </dsp:txBody>
      <dsp:txXfrm>
        <a:off x="513060" y="3493178"/>
        <a:ext cx="5520221" cy="698563"/>
      </dsp:txXfrm>
    </dsp:sp>
    <dsp:sp modelId="{A104FE23-6424-4763-89DA-6A79586DCE57}">
      <dsp:nvSpPr>
        <dsp:cNvPr id="0" name=""/>
        <dsp:cNvSpPr/>
      </dsp:nvSpPr>
      <dsp:spPr>
        <a:xfrm>
          <a:off x="76459" y="3405858"/>
          <a:ext cx="873203" cy="873203"/>
        </a:xfrm>
        <a:prstGeom prst="ellipse">
          <a:avLst/>
        </a:prstGeom>
        <a:solidFill>
          <a:schemeClr val="lt1">
            <a:hueOff val="0"/>
            <a:satOff val="0"/>
            <a:lumOff val="0"/>
            <a:alphaOff val="0"/>
          </a:schemeClr>
        </a:solidFill>
        <a:ln w="2540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08758-A308-4EBD-9C91-2260779EED68}">
      <dsp:nvSpPr>
        <dsp:cNvPr id="0" name=""/>
        <dsp:cNvSpPr/>
      </dsp:nvSpPr>
      <dsp:spPr>
        <a:xfrm rot="16200000">
          <a:off x="-1119364" y="1119886"/>
          <a:ext cx="3597760" cy="1357986"/>
        </a:xfrm>
        <a:prstGeom prst="flowChartManualOperation">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pPr>
          <a:r>
            <a:rPr lang="en-US" sz="1800" kern="1200" dirty="0" smtClean="0">
              <a:latin typeface="Chivo Light" panose="020B0604020202020204" charset="0"/>
            </a:rPr>
            <a:t>100% whole grains, </a:t>
          </a:r>
          <a:r>
            <a:rPr lang="en-US" sz="1800" i="1" kern="1200" dirty="0" smtClean="0">
              <a:latin typeface="Chivo Light" panose="020B0604020202020204" charset="0"/>
            </a:rPr>
            <a:t>or</a:t>
          </a:r>
          <a:r>
            <a:rPr lang="en-US" sz="1800" kern="1200" dirty="0" smtClean="0">
              <a:latin typeface="Chivo Light" panose="020B0604020202020204" charset="0"/>
            </a:rPr>
            <a:t> </a:t>
          </a:r>
          <a:endParaRPr lang="en-US" sz="1800" kern="1200" dirty="0"/>
        </a:p>
      </dsp:txBody>
      <dsp:txXfrm rot="5400000">
        <a:off x="523" y="719551"/>
        <a:ext cx="1357986" cy="2158656"/>
      </dsp:txXfrm>
    </dsp:sp>
    <dsp:sp modelId="{75B2F124-68EA-4E66-89C2-28646E0E4482}">
      <dsp:nvSpPr>
        <dsp:cNvPr id="0" name=""/>
        <dsp:cNvSpPr/>
      </dsp:nvSpPr>
      <dsp:spPr>
        <a:xfrm rot="16200000">
          <a:off x="340470" y="1119886"/>
          <a:ext cx="3597760" cy="1357986"/>
        </a:xfrm>
        <a:prstGeom prst="flowChartManualOperation">
          <a:avLst/>
        </a:prstGeom>
        <a:solidFill>
          <a:schemeClr val="accent4">
            <a:hueOff val="1754093"/>
            <a:satOff val="4262"/>
            <a:lumOff val="696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pPr>
          <a:r>
            <a:rPr lang="en-US" sz="1800" kern="1200" dirty="0" smtClean="0">
              <a:latin typeface="Chivo Light" panose="020B0604020202020204" charset="0"/>
            </a:rPr>
            <a:t>At least 50% whole grains, </a:t>
          </a:r>
          <a:r>
            <a:rPr lang="en-US" sz="1800" i="1" kern="1200" dirty="0" smtClean="0">
              <a:latin typeface="Chivo Light" panose="020B0604020202020204" charset="0"/>
            </a:rPr>
            <a:t>&amp;</a:t>
          </a:r>
          <a:r>
            <a:rPr lang="en-US" sz="1800" kern="1200" dirty="0" smtClean="0">
              <a:latin typeface="Chivo Light" panose="020B0604020202020204" charset="0"/>
            </a:rPr>
            <a:t> </a:t>
          </a:r>
        </a:p>
      </dsp:txBody>
      <dsp:txXfrm rot="5400000">
        <a:off x="1460357" y="719551"/>
        <a:ext cx="1357986" cy="2158656"/>
      </dsp:txXfrm>
    </dsp:sp>
    <dsp:sp modelId="{32C60E32-5494-488C-BD68-0D9E922E0E45}">
      <dsp:nvSpPr>
        <dsp:cNvPr id="0" name=""/>
        <dsp:cNvSpPr/>
      </dsp:nvSpPr>
      <dsp:spPr>
        <a:xfrm rot="16200000">
          <a:off x="1800305" y="1119886"/>
          <a:ext cx="3597760" cy="1357986"/>
        </a:xfrm>
        <a:prstGeom prst="flowChartManualOperation">
          <a:avLst/>
        </a:prstGeom>
        <a:solidFill>
          <a:schemeClr val="accent4">
            <a:hueOff val="3508185"/>
            <a:satOff val="8525"/>
            <a:lumOff val="1392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pPr>
          <a:r>
            <a:rPr lang="en-US" sz="1800" kern="1200" dirty="0" smtClean="0">
              <a:latin typeface="Chivo Light" panose="020B0604020202020204" charset="0"/>
            </a:rPr>
            <a:t>The remaining grains are enriched</a:t>
          </a:r>
          <a:endParaRPr lang="en-US" sz="1800" b="1" kern="1200" dirty="0">
            <a:latin typeface="Shadows Into Light Two" panose="020B0604020202020204" charset="0"/>
          </a:endParaRPr>
        </a:p>
      </dsp:txBody>
      <dsp:txXfrm rot="5400000">
        <a:off x="2920192" y="719551"/>
        <a:ext cx="1357986" cy="215865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CCA7B-2A4D-45C0-9B98-C004E772F0F7}">
      <dsp:nvSpPr>
        <dsp:cNvPr id="0" name=""/>
        <dsp:cNvSpPr/>
      </dsp:nvSpPr>
      <dsp:spPr>
        <a:xfrm>
          <a:off x="1703501" y="51434"/>
          <a:ext cx="2674620" cy="2674620"/>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2">
                  <a:lumMod val="10000"/>
                </a:schemeClr>
              </a:solidFill>
              <a:latin typeface="Chivo Light" panose="020B0604020202020204" charset="0"/>
            </a:rPr>
            <a:t>Whole grains</a:t>
          </a:r>
          <a:r>
            <a:rPr lang="en-US" sz="1800" kern="1200" dirty="0" smtClean="0">
              <a:solidFill>
                <a:schemeClr val="tx2">
                  <a:lumMod val="10000"/>
                </a:schemeClr>
              </a:solidFill>
              <a:latin typeface="Chivo Light" panose="020B0604020202020204" charset="0"/>
            </a:rPr>
            <a:t>: contain the bran, germ, &amp; the endosperm </a:t>
          </a:r>
          <a:endParaRPr lang="en-US" sz="1800" kern="1200" dirty="0">
            <a:solidFill>
              <a:schemeClr val="tx2">
                <a:lumMod val="10000"/>
              </a:schemeClr>
            </a:solidFill>
            <a:latin typeface="Chivo Light" panose="020B0604020202020204" charset="0"/>
          </a:endParaRPr>
        </a:p>
      </dsp:txBody>
      <dsp:txXfrm>
        <a:off x="2012111" y="411479"/>
        <a:ext cx="2057400" cy="848677"/>
      </dsp:txXfrm>
    </dsp:sp>
    <dsp:sp modelId="{D8F73D07-F7C9-4B3C-8473-745B225835AC}">
      <dsp:nvSpPr>
        <dsp:cNvPr id="0" name=""/>
        <dsp:cNvSpPr/>
      </dsp:nvSpPr>
      <dsp:spPr>
        <a:xfrm>
          <a:off x="2886506" y="1234439"/>
          <a:ext cx="2674620" cy="2674620"/>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2">
                  <a:lumMod val="10000"/>
                </a:schemeClr>
              </a:solidFill>
              <a:latin typeface="Chivo Light" panose="020B0604020202020204" charset="0"/>
            </a:rPr>
            <a:t>Refined grains</a:t>
          </a:r>
          <a:r>
            <a:rPr lang="en-US" sz="1800" kern="1200" dirty="0" smtClean="0">
              <a:solidFill>
                <a:schemeClr val="tx2">
                  <a:lumMod val="10000"/>
                </a:schemeClr>
              </a:solidFill>
              <a:latin typeface="Chivo Light" panose="020B0604020202020204" charset="0"/>
            </a:rPr>
            <a:t>: milled, removing the bran &amp; germ </a:t>
          </a:r>
          <a:endParaRPr lang="en-US" sz="1800" kern="1200" dirty="0">
            <a:solidFill>
              <a:schemeClr val="tx2">
                <a:lumMod val="10000"/>
              </a:schemeClr>
            </a:solidFill>
            <a:latin typeface="Chivo Light" panose="020B0604020202020204" charset="0"/>
          </a:endParaRPr>
        </a:p>
      </dsp:txBody>
      <dsp:txXfrm>
        <a:off x="4326686" y="1543049"/>
        <a:ext cx="1028700" cy="2057400"/>
      </dsp:txXfrm>
    </dsp:sp>
    <dsp:sp modelId="{6DE4D671-0EC4-4CAB-959E-3A42F13C6D1C}">
      <dsp:nvSpPr>
        <dsp:cNvPr id="0" name=""/>
        <dsp:cNvSpPr/>
      </dsp:nvSpPr>
      <dsp:spPr>
        <a:xfrm>
          <a:off x="1703501" y="2417445"/>
          <a:ext cx="2674620" cy="2674620"/>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2">
                  <a:lumMod val="10000"/>
                </a:schemeClr>
              </a:solidFill>
              <a:latin typeface="Chivo Light" panose="020B0604020202020204" charset="0"/>
            </a:rPr>
            <a:t>Enriched grains</a:t>
          </a:r>
          <a:r>
            <a:rPr lang="en-US" sz="1800" kern="1200" dirty="0" smtClean="0">
              <a:solidFill>
                <a:schemeClr val="tx2">
                  <a:lumMod val="10000"/>
                </a:schemeClr>
              </a:solidFill>
              <a:latin typeface="Chivo Light" panose="020B0604020202020204" charset="0"/>
            </a:rPr>
            <a:t>: nutrients are added back to the refined grain</a:t>
          </a:r>
          <a:endParaRPr lang="en-US" sz="1800" kern="1200" dirty="0">
            <a:solidFill>
              <a:schemeClr val="tx2">
                <a:lumMod val="10000"/>
              </a:schemeClr>
            </a:solidFill>
            <a:latin typeface="Chivo Light" panose="020B0604020202020204" charset="0"/>
          </a:endParaRPr>
        </a:p>
      </dsp:txBody>
      <dsp:txXfrm>
        <a:off x="2012111" y="3883342"/>
        <a:ext cx="2057400" cy="848677"/>
      </dsp:txXfrm>
    </dsp:sp>
    <dsp:sp modelId="{7E48ABF1-7407-4622-856C-91D7F4D8FAC0}">
      <dsp:nvSpPr>
        <dsp:cNvPr id="0" name=""/>
        <dsp:cNvSpPr/>
      </dsp:nvSpPr>
      <dsp:spPr>
        <a:xfrm>
          <a:off x="520496" y="1234439"/>
          <a:ext cx="2674620" cy="2674620"/>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2">
                  <a:lumMod val="10000"/>
                </a:schemeClr>
              </a:solidFill>
              <a:latin typeface="Chivo Light" panose="020B0604020202020204" charset="0"/>
            </a:rPr>
            <a:t>Fortified:</a:t>
          </a:r>
          <a:r>
            <a:rPr lang="en-US" sz="1800" kern="1200" dirty="0" smtClean="0">
              <a:solidFill>
                <a:schemeClr val="tx2">
                  <a:lumMod val="10000"/>
                </a:schemeClr>
              </a:solidFill>
              <a:latin typeface="Chivo Light" panose="020B0604020202020204" charset="0"/>
            </a:rPr>
            <a:t> additional vitamins and minerals are added to product </a:t>
          </a:r>
          <a:endParaRPr lang="en-US" sz="1800" kern="1200" dirty="0">
            <a:solidFill>
              <a:schemeClr val="tx2">
                <a:lumMod val="10000"/>
              </a:schemeClr>
            </a:solidFill>
            <a:latin typeface="Chivo Light" panose="020B0604020202020204" charset="0"/>
          </a:endParaRPr>
        </a:p>
      </dsp:txBody>
      <dsp:txXfrm>
        <a:off x="726236" y="1543049"/>
        <a:ext cx="1028700" cy="20574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713A0-A56B-4B97-B8F8-6A37003EADE0}">
      <dsp:nvSpPr>
        <dsp:cNvPr id="0" name=""/>
        <dsp:cNvSpPr/>
      </dsp:nvSpPr>
      <dsp:spPr>
        <a:xfrm>
          <a:off x="0" y="0"/>
          <a:ext cx="5125790" cy="103958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Each day, at least one meal or snack must include a whole grain-rich food</a:t>
          </a:r>
          <a:endParaRPr lang="en-US" sz="1800" kern="1200" dirty="0">
            <a:solidFill>
              <a:schemeClr val="bg2">
                <a:lumMod val="50000"/>
              </a:schemeClr>
            </a:solidFill>
            <a:latin typeface="Chivo Light" panose="020B0604020202020204" charset="0"/>
          </a:endParaRPr>
        </a:p>
      </dsp:txBody>
      <dsp:txXfrm>
        <a:off x="30448" y="30448"/>
        <a:ext cx="4004002" cy="978684"/>
      </dsp:txXfrm>
    </dsp:sp>
    <dsp:sp modelId="{7DCBDCB1-2EF1-43A5-8EE4-C909DB81493B}">
      <dsp:nvSpPr>
        <dsp:cNvPr id="0" name=""/>
        <dsp:cNvSpPr/>
      </dsp:nvSpPr>
      <dsp:spPr>
        <a:xfrm>
          <a:off x="452275" y="1212843"/>
          <a:ext cx="5125790" cy="103958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smtClean="0">
              <a:solidFill>
                <a:schemeClr val="bg2">
                  <a:lumMod val="50000"/>
                </a:schemeClr>
              </a:solidFill>
              <a:latin typeface="Chivo Light" panose="020B0604020202020204" charset="0"/>
            </a:rPr>
            <a:t>Option to choose between meal or snack being offered that day</a:t>
          </a:r>
          <a:endParaRPr lang="en-US" sz="1800" kern="1200" dirty="0">
            <a:solidFill>
              <a:schemeClr val="bg2">
                <a:lumMod val="50000"/>
              </a:schemeClr>
            </a:solidFill>
            <a:latin typeface="Chivo Light" panose="020B0604020202020204" charset="0"/>
          </a:endParaRPr>
        </a:p>
      </dsp:txBody>
      <dsp:txXfrm>
        <a:off x="482723" y="1243291"/>
        <a:ext cx="3936891" cy="978684"/>
      </dsp:txXfrm>
    </dsp:sp>
    <dsp:sp modelId="{788C050F-B564-4E07-BCC0-30C0D5F72079}">
      <dsp:nvSpPr>
        <dsp:cNvPr id="0" name=""/>
        <dsp:cNvSpPr/>
      </dsp:nvSpPr>
      <dsp:spPr>
        <a:xfrm>
          <a:off x="904551" y="2425687"/>
          <a:ext cx="5125790" cy="103958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smtClean="0">
              <a:solidFill>
                <a:schemeClr val="bg2">
                  <a:lumMod val="50000"/>
                </a:schemeClr>
              </a:solidFill>
              <a:latin typeface="Chivo Light" panose="020B0604020202020204" charset="0"/>
            </a:rPr>
            <a:t>Exception: If serving </a:t>
          </a:r>
          <a:r>
            <a:rPr lang="en-US" sz="1800" b="1" kern="1200" smtClean="0">
              <a:solidFill>
                <a:schemeClr val="bg2">
                  <a:lumMod val="50000"/>
                </a:schemeClr>
              </a:solidFill>
              <a:latin typeface="Chivo Light" panose="020B0604020202020204" charset="0"/>
            </a:rPr>
            <a:t>snacks only</a:t>
          </a:r>
          <a:r>
            <a:rPr lang="en-US" sz="1800" kern="1200" smtClean="0">
              <a:solidFill>
                <a:schemeClr val="bg2">
                  <a:lumMod val="50000"/>
                </a:schemeClr>
              </a:solidFill>
              <a:latin typeface="Chivo Light" panose="020B0604020202020204" charset="0"/>
            </a:rPr>
            <a:t>, no whole grain-rich food is required, unless a grain is served</a:t>
          </a:r>
          <a:endParaRPr lang="en-US" sz="1800" kern="1200" dirty="0">
            <a:solidFill>
              <a:schemeClr val="bg2">
                <a:lumMod val="50000"/>
              </a:schemeClr>
            </a:solidFill>
            <a:latin typeface="Chivo Light" panose="020B0604020202020204" charset="0"/>
          </a:endParaRPr>
        </a:p>
      </dsp:txBody>
      <dsp:txXfrm>
        <a:off x="934999" y="2456135"/>
        <a:ext cx="3936891" cy="978684"/>
      </dsp:txXfrm>
    </dsp:sp>
    <dsp:sp modelId="{972FB921-8852-4F1A-A111-5C953CF5CCB2}">
      <dsp:nvSpPr>
        <dsp:cNvPr id="0" name=""/>
        <dsp:cNvSpPr/>
      </dsp:nvSpPr>
      <dsp:spPr>
        <a:xfrm>
          <a:off x="4450063" y="788348"/>
          <a:ext cx="675727" cy="675727"/>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a:p>
      </dsp:txBody>
      <dsp:txXfrm>
        <a:off x="4602102" y="788348"/>
        <a:ext cx="371649" cy="508485"/>
      </dsp:txXfrm>
    </dsp:sp>
    <dsp:sp modelId="{5611CC7D-AB09-4255-9440-E5AA39B7FDCC}">
      <dsp:nvSpPr>
        <dsp:cNvPr id="0" name=""/>
        <dsp:cNvSpPr/>
      </dsp:nvSpPr>
      <dsp:spPr>
        <a:xfrm>
          <a:off x="4902339" y="1994261"/>
          <a:ext cx="675727" cy="675727"/>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a:p>
      </dsp:txBody>
      <dsp:txXfrm>
        <a:off x="5054378" y="1994261"/>
        <a:ext cx="371649" cy="5084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4521E-A241-434A-BC48-0A82A473103D}">
      <dsp:nvSpPr>
        <dsp:cNvPr id="0" name=""/>
        <dsp:cNvSpPr/>
      </dsp:nvSpPr>
      <dsp:spPr>
        <a:xfrm>
          <a:off x="1084237" y="2350065"/>
          <a:ext cx="1259933" cy="1081690"/>
        </a:xfrm>
        <a:prstGeom prst="hexagon">
          <a:avLst>
            <a:gd name="adj" fmla="val 25000"/>
            <a:gd name="vf" fmla="val 115470"/>
          </a:avLst>
        </a:prstGeom>
        <a:solidFill>
          <a:schemeClr val="accent5">
            <a:hueOff val="0"/>
            <a:satOff val="0"/>
            <a:lumOff val="0"/>
            <a:alphaOff val="0"/>
          </a:schemeClr>
        </a:solidFill>
        <a:ln w="9525" cap="flat" cmpd="sng" algn="ctr">
          <a:solidFill>
            <a:schemeClr val="accent5">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latin typeface="Chivo Light" panose="020B0604020202020204" charset="0"/>
            </a:rPr>
            <a:t>Tofu</a:t>
          </a:r>
          <a:endParaRPr lang="en-US" sz="1800" b="1" kern="1200" dirty="0">
            <a:effectLst>
              <a:outerShdw blurRad="38100" dist="38100" dir="2700000" algn="tl">
                <a:srgbClr val="000000">
                  <a:alpha val="43137"/>
                </a:srgbClr>
              </a:outerShdw>
            </a:effectLst>
            <a:latin typeface="Chivo Light" panose="020B0604020202020204" charset="0"/>
          </a:endParaRPr>
        </a:p>
      </dsp:txBody>
      <dsp:txXfrm>
        <a:off x="1279372" y="2517594"/>
        <a:ext cx="869663" cy="746632"/>
      </dsp:txXfrm>
    </dsp:sp>
    <dsp:sp modelId="{2E1697F9-8AC5-4B24-84DC-2ABAF63DC4BF}">
      <dsp:nvSpPr>
        <dsp:cNvPr id="0" name=""/>
        <dsp:cNvSpPr/>
      </dsp:nvSpPr>
      <dsp:spPr>
        <a:xfrm>
          <a:off x="1114299" y="2833759"/>
          <a:ext cx="146969" cy="126681"/>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29261BA7-6A2E-4300-819A-6B1F53AD8AF0}">
      <dsp:nvSpPr>
        <dsp:cNvPr id="0" name=""/>
        <dsp:cNvSpPr/>
      </dsp:nvSpPr>
      <dsp:spPr>
        <a:xfrm>
          <a:off x="0" y="1752069"/>
          <a:ext cx="1259933" cy="1081690"/>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9525" cap="flat" cmpd="sng" algn="ctr">
          <a:solidFill>
            <a:schemeClr val="accent5">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2EA6A502-6D08-4306-8576-DE244141ABB4}">
      <dsp:nvSpPr>
        <dsp:cNvPr id="0" name=""/>
        <dsp:cNvSpPr/>
      </dsp:nvSpPr>
      <dsp:spPr>
        <a:xfrm>
          <a:off x="863114" y="2690090"/>
          <a:ext cx="146969" cy="126681"/>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746568"/>
              <a:satOff val="210"/>
              <a:lumOff val="-3007"/>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3CA80648-70B2-4ADE-A63F-6D43C5B2C96A}">
      <dsp:nvSpPr>
        <dsp:cNvPr id="0" name=""/>
        <dsp:cNvSpPr/>
      </dsp:nvSpPr>
      <dsp:spPr>
        <a:xfrm>
          <a:off x="2168474" y="1748614"/>
          <a:ext cx="1259933" cy="1081690"/>
        </a:xfrm>
        <a:prstGeom prst="hexagon">
          <a:avLst>
            <a:gd name="adj" fmla="val 25000"/>
            <a:gd name="vf" fmla="val 115470"/>
          </a:avLst>
        </a:prstGeom>
        <a:solidFill>
          <a:schemeClr val="accent5">
            <a:hueOff val="1679779"/>
            <a:satOff val="472"/>
            <a:lumOff val="-6765"/>
            <a:alphaOff val="0"/>
          </a:schemeClr>
        </a:solidFill>
        <a:ln w="9525" cap="flat" cmpd="sng" algn="ctr">
          <a:solidFill>
            <a:schemeClr val="accent5">
              <a:hueOff val="1679779"/>
              <a:satOff val="472"/>
              <a:lumOff val="-6765"/>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latin typeface="Chivo Light" panose="020B0604020202020204" charset="0"/>
            </a:rPr>
            <a:t>Yogurt</a:t>
          </a:r>
          <a:endParaRPr lang="en-US" sz="1800" b="1" kern="1200" dirty="0">
            <a:effectLst>
              <a:outerShdw blurRad="38100" dist="38100" dir="2700000" algn="tl">
                <a:srgbClr val="000000">
                  <a:alpha val="43137"/>
                </a:srgbClr>
              </a:outerShdw>
            </a:effectLst>
            <a:latin typeface="Chivo Light" panose="020B0604020202020204" charset="0"/>
          </a:endParaRPr>
        </a:p>
      </dsp:txBody>
      <dsp:txXfrm>
        <a:off x="2363609" y="1916143"/>
        <a:ext cx="869663" cy="746632"/>
      </dsp:txXfrm>
    </dsp:sp>
    <dsp:sp modelId="{2F1D2DF2-60F2-4759-A12B-7DD976B431D8}">
      <dsp:nvSpPr>
        <dsp:cNvPr id="0" name=""/>
        <dsp:cNvSpPr/>
      </dsp:nvSpPr>
      <dsp:spPr>
        <a:xfrm>
          <a:off x="3035596" y="2684332"/>
          <a:ext cx="146969" cy="126681"/>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1493137"/>
              <a:satOff val="420"/>
              <a:lumOff val="-6013"/>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EDBE88FB-D02B-4A8B-AFB7-B7BE10AD88D2}">
      <dsp:nvSpPr>
        <dsp:cNvPr id="0" name=""/>
        <dsp:cNvSpPr/>
      </dsp:nvSpPr>
      <dsp:spPr>
        <a:xfrm>
          <a:off x="3252043" y="2347761"/>
          <a:ext cx="1259933" cy="1081690"/>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5000" b="-15000"/>
          </a:stretch>
        </a:blipFill>
        <a:ln w="9525" cap="flat" cmpd="sng" algn="ctr">
          <a:solidFill>
            <a:schemeClr val="accent5">
              <a:hueOff val="1679779"/>
              <a:satOff val="472"/>
              <a:lumOff val="-6765"/>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DF80AEE1-4158-4F2B-BA48-25D016FC4EC6}">
      <dsp:nvSpPr>
        <dsp:cNvPr id="0" name=""/>
        <dsp:cNvSpPr/>
      </dsp:nvSpPr>
      <dsp:spPr>
        <a:xfrm>
          <a:off x="3282773" y="2829152"/>
          <a:ext cx="146969" cy="126681"/>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2239706"/>
              <a:satOff val="630"/>
              <a:lumOff val="-902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B4F3E592-878D-4991-81C6-516EBE39EB6B}">
      <dsp:nvSpPr>
        <dsp:cNvPr id="0" name=""/>
        <dsp:cNvSpPr/>
      </dsp:nvSpPr>
      <dsp:spPr>
        <a:xfrm>
          <a:off x="1084237" y="1154073"/>
          <a:ext cx="1259933" cy="1081690"/>
        </a:xfrm>
        <a:prstGeom prst="hexagon">
          <a:avLst>
            <a:gd name="adj" fmla="val 25000"/>
            <a:gd name="vf" fmla="val 115470"/>
          </a:avLst>
        </a:prstGeom>
        <a:solidFill>
          <a:schemeClr val="accent5">
            <a:hueOff val="3359558"/>
            <a:satOff val="945"/>
            <a:lumOff val="-13530"/>
            <a:alphaOff val="0"/>
          </a:schemeClr>
        </a:solidFill>
        <a:ln w="9525" cap="flat" cmpd="sng" algn="ctr">
          <a:solidFill>
            <a:schemeClr val="accent5">
              <a:hueOff val="3359558"/>
              <a:satOff val="945"/>
              <a:lumOff val="-1353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latin typeface="Chivo Light" panose="020B0604020202020204" charset="0"/>
            </a:rPr>
            <a:t>Cheese</a:t>
          </a:r>
          <a:endParaRPr lang="en-US" sz="1800" b="1" kern="1200" dirty="0">
            <a:effectLst>
              <a:outerShdw blurRad="38100" dist="38100" dir="2700000" algn="tl">
                <a:srgbClr val="000000">
                  <a:alpha val="43137"/>
                </a:srgbClr>
              </a:outerShdw>
            </a:effectLst>
            <a:latin typeface="Chivo Light" panose="020B0604020202020204" charset="0"/>
          </a:endParaRPr>
        </a:p>
      </dsp:txBody>
      <dsp:txXfrm>
        <a:off x="1279372" y="1321602"/>
        <a:ext cx="869663" cy="746632"/>
      </dsp:txXfrm>
    </dsp:sp>
    <dsp:sp modelId="{1D9974F5-4CD7-49F0-B0B0-E3BA420FAAC1}">
      <dsp:nvSpPr>
        <dsp:cNvPr id="0" name=""/>
        <dsp:cNvSpPr/>
      </dsp:nvSpPr>
      <dsp:spPr>
        <a:xfrm>
          <a:off x="1947351" y="1174515"/>
          <a:ext cx="146969" cy="126681"/>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2986274"/>
              <a:satOff val="840"/>
              <a:lumOff val="-12027"/>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B9882C2-5BC5-4AFD-9AFA-991609FCF756}">
      <dsp:nvSpPr>
        <dsp:cNvPr id="0" name=""/>
        <dsp:cNvSpPr/>
      </dsp:nvSpPr>
      <dsp:spPr>
        <a:xfrm>
          <a:off x="2168474" y="552622"/>
          <a:ext cx="1259933" cy="1081690"/>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9525" cap="flat" cmpd="sng" algn="ctr">
          <a:solidFill>
            <a:schemeClr val="accent5">
              <a:hueOff val="3359558"/>
              <a:satOff val="945"/>
              <a:lumOff val="-1353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EF79A6B0-2F6B-47AC-A01C-808685C54622}">
      <dsp:nvSpPr>
        <dsp:cNvPr id="0" name=""/>
        <dsp:cNvSpPr/>
      </dsp:nvSpPr>
      <dsp:spPr>
        <a:xfrm>
          <a:off x="2203880" y="1031998"/>
          <a:ext cx="146969" cy="126681"/>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3732843"/>
              <a:satOff val="1049"/>
              <a:lumOff val="-15033"/>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5F79512F-25B7-456D-B512-9038B3965626}">
      <dsp:nvSpPr>
        <dsp:cNvPr id="0" name=""/>
        <dsp:cNvSpPr/>
      </dsp:nvSpPr>
      <dsp:spPr>
        <a:xfrm>
          <a:off x="3252043" y="1151770"/>
          <a:ext cx="1259933" cy="1081690"/>
        </a:xfrm>
        <a:prstGeom prst="hexagon">
          <a:avLst>
            <a:gd name="adj" fmla="val 25000"/>
            <a:gd name="vf" fmla="val 115470"/>
          </a:avLst>
        </a:prstGeom>
        <a:solidFill>
          <a:schemeClr val="accent5">
            <a:hueOff val="5039337"/>
            <a:satOff val="1417"/>
            <a:lumOff val="-20295"/>
            <a:alphaOff val="0"/>
          </a:schemeClr>
        </a:solidFill>
        <a:ln w="9525" cap="flat" cmpd="sng" algn="ctr">
          <a:solidFill>
            <a:schemeClr val="accent5">
              <a:hueOff val="5039337"/>
              <a:satOff val="1417"/>
              <a:lumOff val="-20295"/>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latin typeface="Chivo Light" panose="020B0604020202020204" charset="0"/>
            </a:rPr>
            <a:t>Whole eggs</a:t>
          </a:r>
          <a:endParaRPr lang="en-US" sz="1800" b="1" kern="1200" dirty="0">
            <a:effectLst>
              <a:outerShdw blurRad="38100" dist="38100" dir="2700000" algn="tl">
                <a:srgbClr val="000000">
                  <a:alpha val="43137"/>
                </a:srgbClr>
              </a:outerShdw>
            </a:effectLst>
            <a:latin typeface="Chivo Light" panose="020B0604020202020204" charset="0"/>
          </a:endParaRPr>
        </a:p>
      </dsp:txBody>
      <dsp:txXfrm>
        <a:off x="3447178" y="1319299"/>
        <a:ext cx="869663" cy="746632"/>
      </dsp:txXfrm>
    </dsp:sp>
    <dsp:sp modelId="{9B184E42-0824-4EB1-9410-6441F0242AFB}">
      <dsp:nvSpPr>
        <dsp:cNvPr id="0" name=""/>
        <dsp:cNvSpPr/>
      </dsp:nvSpPr>
      <dsp:spPr>
        <a:xfrm>
          <a:off x="4342293" y="1631145"/>
          <a:ext cx="146969" cy="126681"/>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4479411"/>
              <a:satOff val="1259"/>
              <a:lumOff val="-1804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0F6B8847-2759-4453-8CA4-479136356F9B}">
      <dsp:nvSpPr>
        <dsp:cNvPr id="0" name=""/>
        <dsp:cNvSpPr/>
      </dsp:nvSpPr>
      <dsp:spPr>
        <a:xfrm>
          <a:off x="4336280" y="1759843"/>
          <a:ext cx="1259933" cy="1081690"/>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w="9525" cap="flat" cmpd="sng" algn="ctr">
          <a:solidFill>
            <a:schemeClr val="accent5">
              <a:hueOff val="5039337"/>
              <a:satOff val="1417"/>
              <a:lumOff val="-20295"/>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6E8F63EA-7BCA-4187-9670-50508436DE5C}">
      <dsp:nvSpPr>
        <dsp:cNvPr id="0" name=""/>
        <dsp:cNvSpPr/>
      </dsp:nvSpPr>
      <dsp:spPr>
        <a:xfrm>
          <a:off x="4582121" y="1779421"/>
          <a:ext cx="146969" cy="126681"/>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5225980"/>
              <a:satOff val="1469"/>
              <a:lumOff val="-21047"/>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1E20A0B5-6D9C-40A3-89A4-E6DAF7283224}">
      <dsp:nvSpPr>
        <dsp:cNvPr id="0" name=""/>
        <dsp:cNvSpPr/>
      </dsp:nvSpPr>
      <dsp:spPr>
        <a:xfrm>
          <a:off x="4336280" y="564139"/>
          <a:ext cx="1259933" cy="1081690"/>
        </a:xfrm>
        <a:prstGeom prst="hexagon">
          <a:avLst>
            <a:gd name="adj" fmla="val 25000"/>
            <a:gd name="vf" fmla="val 115470"/>
          </a:avLst>
        </a:prstGeom>
        <a:solidFill>
          <a:schemeClr val="accent5">
            <a:hueOff val="6719117"/>
            <a:satOff val="1889"/>
            <a:lumOff val="-27060"/>
            <a:alphaOff val="0"/>
          </a:schemeClr>
        </a:solidFill>
        <a:ln w="9525" cap="flat" cmpd="sng" algn="ctr">
          <a:solidFill>
            <a:schemeClr val="accent5">
              <a:hueOff val="6719117"/>
              <a:satOff val="1889"/>
              <a:lumOff val="-2706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latin typeface="Chivo Light" panose="020B0604020202020204" charset="0"/>
            </a:rPr>
            <a:t>Beans</a:t>
          </a:r>
          <a:endParaRPr lang="en-US" sz="1800" b="1" kern="1200" dirty="0">
            <a:effectLst>
              <a:outerShdw blurRad="38100" dist="38100" dir="2700000" algn="tl">
                <a:srgbClr val="000000">
                  <a:alpha val="43137"/>
                </a:srgbClr>
              </a:outerShdw>
            </a:effectLst>
            <a:latin typeface="Chivo Light" panose="020B0604020202020204" charset="0"/>
          </a:endParaRPr>
        </a:p>
      </dsp:txBody>
      <dsp:txXfrm>
        <a:off x="4531415" y="731668"/>
        <a:ext cx="869663" cy="746632"/>
      </dsp:txXfrm>
    </dsp:sp>
    <dsp:sp modelId="{643202D1-040C-4667-8EF6-D2803212723C}">
      <dsp:nvSpPr>
        <dsp:cNvPr id="0" name=""/>
        <dsp:cNvSpPr/>
      </dsp:nvSpPr>
      <dsp:spPr>
        <a:xfrm>
          <a:off x="5426530" y="1048985"/>
          <a:ext cx="146969" cy="126681"/>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5972548"/>
              <a:satOff val="1679"/>
              <a:lumOff val="-24053"/>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3EB1A5BF-C3C6-462E-8949-3E8515A5CEF5}">
      <dsp:nvSpPr>
        <dsp:cNvPr id="0" name=""/>
        <dsp:cNvSpPr/>
      </dsp:nvSpPr>
      <dsp:spPr>
        <a:xfrm>
          <a:off x="5420517" y="1167605"/>
          <a:ext cx="1259933" cy="1081690"/>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a:ln w="9525" cap="flat" cmpd="sng" algn="ctr">
          <a:solidFill>
            <a:schemeClr val="accent5">
              <a:hueOff val="6719117"/>
              <a:satOff val="1889"/>
              <a:lumOff val="-2706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E09C9F9A-8C25-416D-956F-04B016202A81}">
      <dsp:nvSpPr>
        <dsp:cNvPr id="0" name=""/>
        <dsp:cNvSpPr/>
      </dsp:nvSpPr>
      <dsp:spPr>
        <a:xfrm>
          <a:off x="5671702" y="1191790"/>
          <a:ext cx="146969" cy="126681"/>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6719117"/>
              <a:satOff val="1889"/>
              <a:lumOff val="-2706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F7AB2-0AB1-45C3-8E84-F6FC72BD1C4E}">
      <dsp:nvSpPr>
        <dsp:cNvPr id="0" name=""/>
        <dsp:cNvSpPr/>
      </dsp:nvSpPr>
      <dsp:spPr>
        <a:xfrm>
          <a:off x="0" y="0"/>
          <a:ext cx="5317736" cy="3490567"/>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solidFill>
                <a:schemeClr val="bg2">
                  <a:lumMod val="50000"/>
                </a:schemeClr>
              </a:solidFill>
              <a:latin typeface="Chivo Light" panose="020B0604020202020204" charset="0"/>
            </a:rPr>
            <a:t>Document whole grain-rich foods on menu</a:t>
          </a:r>
          <a:endParaRPr lang="en-US" sz="3000" kern="1200" dirty="0">
            <a:solidFill>
              <a:schemeClr val="bg2">
                <a:lumMod val="50000"/>
              </a:schemeClr>
            </a:solidFill>
            <a:latin typeface="Chivo Light" panose="020B0604020202020204" charset="0"/>
          </a:endParaRPr>
        </a:p>
      </dsp:txBody>
      <dsp:txXfrm>
        <a:off x="0" y="0"/>
        <a:ext cx="5317736" cy="1047170"/>
      </dsp:txXfrm>
    </dsp:sp>
    <dsp:sp modelId="{B42770EA-C9BE-4016-B215-59C2E248A688}">
      <dsp:nvSpPr>
        <dsp:cNvPr id="0" name=""/>
        <dsp:cNvSpPr/>
      </dsp:nvSpPr>
      <dsp:spPr>
        <a:xfrm>
          <a:off x="531773" y="1047468"/>
          <a:ext cx="4254188" cy="68575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2">
                  <a:lumMod val="50000"/>
                </a:schemeClr>
              </a:solidFill>
              <a:latin typeface="Chivo Light" panose="020B0604020202020204" charset="0"/>
            </a:rPr>
            <a:t>“Whole wheat” bread </a:t>
          </a:r>
          <a:endParaRPr lang="en-US" sz="2000" kern="1200" dirty="0">
            <a:solidFill>
              <a:schemeClr val="bg2">
                <a:lumMod val="50000"/>
              </a:schemeClr>
            </a:solidFill>
            <a:latin typeface="Chivo Light" panose="020B0604020202020204" charset="0"/>
          </a:endParaRPr>
        </a:p>
      </dsp:txBody>
      <dsp:txXfrm>
        <a:off x="551858" y="1067553"/>
        <a:ext cx="4214018" cy="645586"/>
      </dsp:txXfrm>
    </dsp:sp>
    <dsp:sp modelId="{792E26FF-9B11-4057-92D4-F0A988E7F01C}">
      <dsp:nvSpPr>
        <dsp:cNvPr id="0" name=""/>
        <dsp:cNvSpPr/>
      </dsp:nvSpPr>
      <dsp:spPr>
        <a:xfrm>
          <a:off x="531773" y="1838726"/>
          <a:ext cx="4254188" cy="685756"/>
        </a:xfrm>
        <a:prstGeom prst="roundRect">
          <a:avLst>
            <a:gd name="adj" fmla="val 10000"/>
          </a:avLst>
        </a:prstGeom>
        <a:solidFill>
          <a:schemeClr val="accent3">
            <a:hueOff val="3319512"/>
            <a:satOff val="-2731"/>
            <a:lumOff val="30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2">
                  <a:lumMod val="50000"/>
                </a:schemeClr>
              </a:solidFill>
              <a:latin typeface="Chivo Light" panose="020B0604020202020204" charset="0"/>
            </a:rPr>
            <a:t>“Whole grain-rich” English muffins</a:t>
          </a:r>
          <a:endParaRPr lang="en-US" sz="2000" kern="1200" dirty="0">
            <a:solidFill>
              <a:schemeClr val="bg2">
                <a:lumMod val="50000"/>
              </a:schemeClr>
            </a:solidFill>
            <a:latin typeface="Chivo Light" panose="020B0604020202020204" charset="0"/>
          </a:endParaRPr>
        </a:p>
      </dsp:txBody>
      <dsp:txXfrm>
        <a:off x="551858" y="1858811"/>
        <a:ext cx="4214018" cy="645586"/>
      </dsp:txXfrm>
    </dsp:sp>
    <dsp:sp modelId="{2DD1B9C1-5A8C-46A6-B1F6-72BFB2C42158}">
      <dsp:nvSpPr>
        <dsp:cNvPr id="0" name=""/>
        <dsp:cNvSpPr/>
      </dsp:nvSpPr>
      <dsp:spPr>
        <a:xfrm>
          <a:off x="531773" y="2629983"/>
          <a:ext cx="4254188" cy="685756"/>
        </a:xfrm>
        <a:prstGeom prst="roundRect">
          <a:avLst>
            <a:gd name="adj" fmla="val 10000"/>
          </a:avLst>
        </a:prstGeom>
        <a:solidFill>
          <a:schemeClr val="accent3">
            <a:hueOff val="6639025"/>
            <a:satOff val="-5461"/>
            <a:lumOff val="6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2">
                  <a:lumMod val="50000"/>
                </a:schemeClr>
              </a:solidFill>
              <a:latin typeface="Chivo Light" panose="020B0604020202020204" charset="0"/>
            </a:rPr>
            <a:t>English muffins “whole grain-rich”</a:t>
          </a:r>
          <a:endParaRPr lang="en-US" sz="2000" kern="1200" dirty="0">
            <a:solidFill>
              <a:schemeClr val="bg2">
                <a:lumMod val="50000"/>
              </a:schemeClr>
            </a:solidFill>
            <a:latin typeface="Chivo Light" panose="020B0604020202020204" charset="0"/>
          </a:endParaRPr>
        </a:p>
      </dsp:txBody>
      <dsp:txXfrm>
        <a:off x="551858" y="2650068"/>
        <a:ext cx="4214018" cy="64558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92ADF-9DC1-4328-98FB-C76A57190136}">
      <dsp:nvSpPr>
        <dsp:cNvPr id="0" name=""/>
        <dsp:cNvSpPr/>
      </dsp:nvSpPr>
      <dsp:spPr>
        <a:xfrm>
          <a:off x="426247" y="1960022"/>
          <a:ext cx="635370" cy="1691097"/>
        </a:xfrm>
        <a:custGeom>
          <a:avLst/>
          <a:gdLst/>
          <a:ahLst/>
          <a:cxnLst/>
          <a:rect l="0" t="0" r="0" b="0"/>
          <a:pathLst>
            <a:path>
              <a:moveTo>
                <a:pt x="0" y="0"/>
              </a:moveTo>
              <a:lnTo>
                <a:pt x="0" y="1691097"/>
              </a:lnTo>
              <a:lnTo>
                <a:pt x="635370" y="1691097"/>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6F07D5-476A-4E17-8008-5A9A708610CD}">
      <dsp:nvSpPr>
        <dsp:cNvPr id="0" name=""/>
        <dsp:cNvSpPr/>
      </dsp:nvSpPr>
      <dsp:spPr>
        <a:xfrm>
          <a:off x="426247" y="1960022"/>
          <a:ext cx="635370" cy="635274"/>
        </a:xfrm>
        <a:custGeom>
          <a:avLst/>
          <a:gdLst/>
          <a:ahLst/>
          <a:cxnLst/>
          <a:rect l="0" t="0" r="0" b="0"/>
          <a:pathLst>
            <a:path>
              <a:moveTo>
                <a:pt x="0" y="0"/>
              </a:moveTo>
              <a:lnTo>
                <a:pt x="0" y="635274"/>
              </a:lnTo>
              <a:lnTo>
                <a:pt x="635370" y="635274"/>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F518C9-E21E-49EE-BBC2-D4412A60BCF5}">
      <dsp:nvSpPr>
        <dsp:cNvPr id="0" name=""/>
        <dsp:cNvSpPr/>
      </dsp:nvSpPr>
      <dsp:spPr>
        <a:xfrm>
          <a:off x="2074849" y="979489"/>
          <a:ext cx="91440" cy="290016"/>
        </a:xfrm>
        <a:custGeom>
          <a:avLst/>
          <a:gdLst/>
          <a:ahLst/>
          <a:cxnLst/>
          <a:rect l="0" t="0" r="0" b="0"/>
          <a:pathLst>
            <a:path>
              <a:moveTo>
                <a:pt x="45720" y="0"/>
              </a:moveTo>
              <a:lnTo>
                <a:pt x="45720" y="29001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1BE875-1032-4F30-920D-A4743E6F67E2}">
      <dsp:nvSpPr>
        <dsp:cNvPr id="0" name=""/>
        <dsp:cNvSpPr/>
      </dsp:nvSpPr>
      <dsp:spPr>
        <a:xfrm>
          <a:off x="151376" y="288973"/>
          <a:ext cx="3938385" cy="69051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0" bIns="11430" numCol="1" spcCol="1270" anchor="ctr" anchorCtr="0">
          <a:noAutofit/>
        </a:bodyPr>
        <a:lstStyle/>
        <a:p>
          <a:pPr lvl="0" algn="ctr" defTabSz="800100">
            <a:lnSpc>
              <a:spcPct val="90000"/>
            </a:lnSpc>
            <a:spcBef>
              <a:spcPct val="0"/>
            </a:spcBef>
            <a:spcAft>
              <a:spcPct val="35000"/>
            </a:spcAft>
          </a:pPr>
          <a:r>
            <a:rPr lang="en-US" sz="1800" b="1" u="sng" kern="1200" dirty="0" smtClean="0">
              <a:latin typeface="Chivo Light" panose="020B0604020202020204" charset="0"/>
            </a:rPr>
            <a:t>Review menus, labels, &amp; product information </a:t>
          </a:r>
          <a:endParaRPr lang="en-US" sz="1800" b="1" u="sng" kern="1200" dirty="0">
            <a:latin typeface="Chivo Light" panose="020B0604020202020204" charset="0"/>
          </a:endParaRPr>
        </a:p>
      </dsp:txBody>
      <dsp:txXfrm>
        <a:off x="151376" y="288973"/>
        <a:ext cx="3938385" cy="690515"/>
      </dsp:txXfrm>
    </dsp:sp>
    <dsp:sp modelId="{97F54A20-B41A-46EF-A665-19C193607785}">
      <dsp:nvSpPr>
        <dsp:cNvPr id="0" name=""/>
        <dsp:cNvSpPr/>
      </dsp:nvSpPr>
      <dsp:spPr>
        <a:xfrm>
          <a:off x="2667" y="1269506"/>
          <a:ext cx="4235804" cy="69051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latin typeface="Chivo Light" panose="020B0604020202020204" charset="0"/>
            </a:rPr>
            <a:t>When a whole grain-rich food is not served:</a:t>
          </a:r>
          <a:endParaRPr lang="en-US" sz="1800" kern="1200" dirty="0">
            <a:latin typeface="Chivo Light" panose="020B0604020202020204" charset="0"/>
          </a:endParaRPr>
        </a:p>
      </dsp:txBody>
      <dsp:txXfrm>
        <a:off x="2667" y="1269506"/>
        <a:ext cx="4235804" cy="690515"/>
      </dsp:txXfrm>
    </dsp:sp>
    <dsp:sp modelId="{2440C0D5-F3A1-4DAB-8A22-3DBA8B51910A}">
      <dsp:nvSpPr>
        <dsp:cNvPr id="0" name=""/>
        <dsp:cNvSpPr/>
      </dsp:nvSpPr>
      <dsp:spPr>
        <a:xfrm>
          <a:off x="1061618" y="2250038"/>
          <a:ext cx="5168125" cy="6905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smtClean="0">
              <a:latin typeface="Chivo Light" panose="020B0604020202020204" charset="0"/>
            </a:rPr>
            <a:t>The meal or snack containing a grain with the lowest reimbursement will be disallowed </a:t>
          </a:r>
          <a:endParaRPr lang="en-US" sz="1800" kern="1200" dirty="0">
            <a:latin typeface="Chivo Light" panose="020B0604020202020204" charset="0"/>
          </a:endParaRPr>
        </a:p>
      </dsp:txBody>
      <dsp:txXfrm>
        <a:off x="1061618" y="2250038"/>
        <a:ext cx="5168125" cy="690515"/>
      </dsp:txXfrm>
    </dsp:sp>
    <dsp:sp modelId="{1B9174BE-17D8-43C8-A7B0-C8DEB4A61E7A}">
      <dsp:nvSpPr>
        <dsp:cNvPr id="0" name=""/>
        <dsp:cNvSpPr/>
      </dsp:nvSpPr>
      <dsp:spPr>
        <a:xfrm>
          <a:off x="1061618" y="3230571"/>
          <a:ext cx="5336514" cy="8410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latin typeface="Chivo Light" panose="020B0604020202020204" charset="0"/>
            </a:rPr>
            <a:t>i.e., no whole grain-rich food was served for breakfast, lunch, or snack, the snack would be disallowed </a:t>
          </a:r>
          <a:endParaRPr lang="en-US" sz="1800" kern="1200" dirty="0">
            <a:latin typeface="Chivo Light" panose="020B0604020202020204" charset="0"/>
          </a:endParaRPr>
        </a:p>
      </dsp:txBody>
      <dsp:txXfrm>
        <a:off x="1061618" y="3230571"/>
        <a:ext cx="5336514" cy="84109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654A7-B693-4468-BDAD-3C7C017081AF}">
      <dsp:nvSpPr>
        <dsp:cNvPr id="0" name=""/>
        <dsp:cNvSpPr/>
      </dsp:nvSpPr>
      <dsp:spPr>
        <a:xfrm>
          <a:off x="-5114059" y="-783419"/>
          <a:ext cx="6090210" cy="6090210"/>
        </a:xfrm>
        <a:prstGeom prst="blockArc">
          <a:avLst>
            <a:gd name="adj1" fmla="val 18900000"/>
            <a:gd name="adj2" fmla="val 2700000"/>
            <a:gd name="adj3" fmla="val 355"/>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9487FE-3C3D-4B1E-A402-FC6307B8D8CF}">
      <dsp:nvSpPr>
        <dsp:cNvPr id="0" name=""/>
        <dsp:cNvSpPr/>
      </dsp:nvSpPr>
      <dsp:spPr>
        <a:xfrm>
          <a:off x="364112" y="238200"/>
          <a:ext cx="6572623" cy="476220"/>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8000"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WIC-Approved Whole Grain Food </a:t>
          </a:r>
          <a:endParaRPr lang="en-US" sz="1800" kern="1200" dirty="0">
            <a:latin typeface="Chivo Light" panose="020B0604020202020204" charset="0"/>
          </a:endParaRPr>
        </a:p>
      </dsp:txBody>
      <dsp:txXfrm>
        <a:off x="364112" y="238200"/>
        <a:ext cx="6572623" cy="476220"/>
      </dsp:txXfrm>
    </dsp:sp>
    <dsp:sp modelId="{BE80C99B-C76B-4569-8062-C60C2E4BC024}">
      <dsp:nvSpPr>
        <dsp:cNvPr id="0" name=""/>
        <dsp:cNvSpPr/>
      </dsp:nvSpPr>
      <dsp:spPr>
        <a:xfrm>
          <a:off x="66474" y="178673"/>
          <a:ext cx="595275" cy="595275"/>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769C02-5E82-4265-9693-22FEFDDE8A55}">
      <dsp:nvSpPr>
        <dsp:cNvPr id="0" name=""/>
        <dsp:cNvSpPr/>
      </dsp:nvSpPr>
      <dsp:spPr>
        <a:xfrm>
          <a:off x="755835" y="952440"/>
          <a:ext cx="6180899" cy="476220"/>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8000" tIns="45720" rIns="45720" bIns="45720" numCol="1" spcCol="1270" anchor="ctr" anchorCtr="0">
          <a:noAutofit/>
        </a:bodyPr>
        <a:lstStyle/>
        <a:p>
          <a:pPr lvl="0" algn="l" defTabSz="800100">
            <a:lnSpc>
              <a:spcPct val="90000"/>
            </a:lnSpc>
            <a:spcBef>
              <a:spcPct val="0"/>
            </a:spcBef>
            <a:spcAft>
              <a:spcPct val="35000"/>
            </a:spcAft>
          </a:pPr>
          <a:r>
            <a:rPr lang="en-US" sz="1800" kern="1200" smtClean="0">
              <a:latin typeface="Chivo Light" panose="020B0604020202020204" charset="0"/>
            </a:rPr>
            <a:t>Labeled as “Whole Wheat” and has a FDA Standard of Identity</a:t>
          </a:r>
          <a:endParaRPr lang="en-US" sz="1800" kern="1200" dirty="0">
            <a:latin typeface="Chivo Light" panose="020B0604020202020204" charset="0"/>
          </a:endParaRPr>
        </a:p>
      </dsp:txBody>
      <dsp:txXfrm>
        <a:off x="755835" y="952440"/>
        <a:ext cx="6180899" cy="476220"/>
      </dsp:txXfrm>
    </dsp:sp>
    <dsp:sp modelId="{87FB6059-94D3-4D8B-A095-211DE39D22BE}">
      <dsp:nvSpPr>
        <dsp:cNvPr id="0" name=""/>
        <dsp:cNvSpPr/>
      </dsp:nvSpPr>
      <dsp:spPr>
        <a:xfrm>
          <a:off x="458198" y="892913"/>
          <a:ext cx="595275" cy="595275"/>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FFF72F-0753-4054-89C7-EB552870E466}">
      <dsp:nvSpPr>
        <dsp:cNvPr id="0" name=""/>
        <dsp:cNvSpPr/>
      </dsp:nvSpPr>
      <dsp:spPr>
        <a:xfrm>
          <a:off x="934961" y="1666681"/>
          <a:ext cx="6001773" cy="476220"/>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8000" tIns="45720" rIns="45720" bIns="45720" numCol="1" spcCol="1270" anchor="ctr" anchorCtr="0">
          <a:noAutofit/>
        </a:bodyPr>
        <a:lstStyle/>
        <a:p>
          <a:pPr lvl="0" algn="l" defTabSz="800100">
            <a:lnSpc>
              <a:spcPct val="90000"/>
            </a:lnSpc>
            <a:spcBef>
              <a:spcPct val="0"/>
            </a:spcBef>
            <a:spcAft>
              <a:spcPct val="35000"/>
            </a:spcAft>
          </a:pPr>
          <a:r>
            <a:rPr lang="en-US" sz="1800" kern="1200" smtClean="0">
              <a:latin typeface="Chivo Light" panose="020B0604020202020204" charset="0"/>
            </a:rPr>
            <a:t>FDA Whole Grain Health Claim </a:t>
          </a:r>
          <a:endParaRPr lang="en-US" sz="1800" kern="1200" dirty="0">
            <a:latin typeface="Chivo Light" panose="020B0604020202020204" charset="0"/>
          </a:endParaRPr>
        </a:p>
      </dsp:txBody>
      <dsp:txXfrm>
        <a:off x="934961" y="1666681"/>
        <a:ext cx="6001773" cy="476220"/>
      </dsp:txXfrm>
    </dsp:sp>
    <dsp:sp modelId="{351D47BA-EBA2-4CA3-8F90-A2FCCBA318E6}">
      <dsp:nvSpPr>
        <dsp:cNvPr id="0" name=""/>
        <dsp:cNvSpPr/>
      </dsp:nvSpPr>
      <dsp:spPr>
        <a:xfrm>
          <a:off x="637323" y="1607153"/>
          <a:ext cx="595275" cy="595275"/>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BAF757-A59D-4C6D-8EE2-9A43A5DA116F}">
      <dsp:nvSpPr>
        <dsp:cNvPr id="0" name=""/>
        <dsp:cNvSpPr/>
      </dsp:nvSpPr>
      <dsp:spPr>
        <a:xfrm>
          <a:off x="934961" y="2380469"/>
          <a:ext cx="6001773" cy="476220"/>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8000"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Meets the FNS Rule of Three </a:t>
          </a:r>
          <a:endParaRPr lang="en-US" sz="1800" kern="1200" dirty="0">
            <a:latin typeface="Chivo Light" panose="020B0604020202020204" charset="0"/>
          </a:endParaRPr>
        </a:p>
      </dsp:txBody>
      <dsp:txXfrm>
        <a:off x="934961" y="2380469"/>
        <a:ext cx="6001773" cy="476220"/>
      </dsp:txXfrm>
    </dsp:sp>
    <dsp:sp modelId="{B189CC60-4030-4C2F-A53C-616631B20732}">
      <dsp:nvSpPr>
        <dsp:cNvPr id="0" name=""/>
        <dsp:cNvSpPr/>
      </dsp:nvSpPr>
      <dsp:spPr>
        <a:xfrm>
          <a:off x="637323" y="2320941"/>
          <a:ext cx="595275" cy="595275"/>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94BDA-E7F5-411E-9BDF-0B7E0EB74CE4}">
      <dsp:nvSpPr>
        <dsp:cNvPr id="0" name=""/>
        <dsp:cNvSpPr/>
      </dsp:nvSpPr>
      <dsp:spPr>
        <a:xfrm>
          <a:off x="755835" y="3094709"/>
          <a:ext cx="6180899" cy="476220"/>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8000" tIns="45720" rIns="45720" bIns="45720" numCol="1" spcCol="1270" anchor="ctr" anchorCtr="0">
          <a:noAutofit/>
        </a:bodyPr>
        <a:lstStyle/>
        <a:p>
          <a:pPr lvl="0" algn="l" defTabSz="800100">
            <a:lnSpc>
              <a:spcPct val="90000"/>
            </a:lnSpc>
            <a:spcBef>
              <a:spcPct val="0"/>
            </a:spcBef>
            <a:spcAft>
              <a:spcPct val="35000"/>
            </a:spcAft>
          </a:pPr>
          <a:r>
            <a:rPr lang="en-US" sz="1800" kern="1200" smtClean="0">
              <a:latin typeface="Chivo Light" panose="020B0604020202020204" charset="0"/>
            </a:rPr>
            <a:t>Meets the Whole Grain-rich criteria for the NSLP </a:t>
          </a:r>
          <a:endParaRPr lang="en-US" sz="1800" kern="1200" dirty="0">
            <a:latin typeface="Chivo Light" panose="020B0604020202020204" charset="0"/>
          </a:endParaRPr>
        </a:p>
      </dsp:txBody>
      <dsp:txXfrm>
        <a:off x="755835" y="3094709"/>
        <a:ext cx="6180899" cy="476220"/>
      </dsp:txXfrm>
    </dsp:sp>
    <dsp:sp modelId="{D43F90E2-9425-4A93-B086-DC9168ECDC3D}">
      <dsp:nvSpPr>
        <dsp:cNvPr id="0" name=""/>
        <dsp:cNvSpPr/>
      </dsp:nvSpPr>
      <dsp:spPr>
        <a:xfrm>
          <a:off x="458198" y="3035181"/>
          <a:ext cx="595275" cy="595275"/>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6800EB-2C5E-4BE4-BB1A-8E07653DBFA9}">
      <dsp:nvSpPr>
        <dsp:cNvPr id="0" name=""/>
        <dsp:cNvSpPr/>
      </dsp:nvSpPr>
      <dsp:spPr>
        <a:xfrm>
          <a:off x="364112" y="3808949"/>
          <a:ext cx="6572623" cy="476220"/>
        </a:xfrm>
        <a:prstGeom prst="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8000" tIns="45720" rIns="45720" bIns="45720" numCol="1" spcCol="1270" anchor="ctr" anchorCtr="0">
          <a:noAutofit/>
        </a:bodyPr>
        <a:lstStyle/>
        <a:p>
          <a:pPr lvl="0" algn="l" defTabSz="800100">
            <a:lnSpc>
              <a:spcPct val="90000"/>
            </a:lnSpc>
            <a:spcBef>
              <a:spcPct val="0"/>
            </a:spcBef>
            <a:spcAft>
              <a:spcPct val="35000"/>
            </a:spcAft>
          </a:pPr>
          <a:r>
            <a:rPr lang="en-US" sz="1800" kern="1200" smtClean="0">
              <a:latin typeface="Chivo Light" panose="020B0604020202020204" charset="0"/>
            </a:rPr>
            <a:t>Proper documentation from a manufacturer or a standardized recipe</a:t>
          </a:r>
          <a:endParaRPr lang="en-US" sz="1800" kern="1200" dirty="0">
            <a:latin typeface="Chivo Light" panose="020B0604020202020204" charset="0"/>
          </a:endParaRPr>
        </a:p>
      </dsp:txBody>
      <dsp:txXfrm>
        <a:off x="364112" y="3808949"/>
        <a:ext cx="6572623" cy="476220"/>
      </dsp:txXfrm>
    </dsp:sp>
    <dsp:sp modelId="{91C76C77-C183-47D7-A291-D1B67D575F28}">
      <dsp:nvSpPr>
        <dsp:cNvPr id="0" name=""/>
        <dsp:cNvSpPr/>
      </dsp:nvSpPr>
      <dsp:spPr>
        <a:xfrm>
          <a:off x="66474" y="3749422"/>
          <a:ext cx="595275" cy="595275"/>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B4116-6258-49B3-8667-90F76130B05B}">
      <dsp:nvSpPr>
        <dsp:cNvPr id="0" name=""/>
        <dsp:cNvSpPr/>
      </dsp:nvSpPr>
      <dsp:spPr>
        <a:xfrm rot="16200000">
          <a:off x="-174631" y="1281378"/>
          <a:ext cx="2713342" cy="1658139"/>
        </a:xfrm>
        <a:prstGeom prst="round2SameRect">
          <a:avLst>
            <a:gd name="adj1" fmla="val 16670"/>
            <a:gd name="adj2" fmla="val 0"/>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114300" rIns="102870" bIns="114300" numCol="1" spcCol="1270" anchor="t" anchorCtr="0">
          <a:noAutofit/>
        </a:bodyPr>
        <a:lstStyle/>
        <a:p>
          <a:pPr lvl="0" algn="l"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Special Supplemental Nutrition Program for Women, Infants, and Children (WIC) food lists </a:t>
          </a:r>
          <a:endParaRPr lang="en-US" sz="1800" kern="1200" dirty="0">
            <a:solidFill>
              <a:schemeClr val="bg2">
                <a:lumMod val="50000"/>
              </a:schemeClr>
            </a:solidFill>
            <a:latin typeface="Chivo Light" panose="020B0604020202020204" charset="0"/>
          </a:endParaRPr>
        </a:p>
      </dsp:txBody>
      <dsp:txXfrm rot="5400000">
        <a:off x="433928" y="834735"/>
        <a:ext cx="1577181" cy="2551426"/>
      </dsp:txXfrm>
    </dsp:sp>
    <dsp:sp modelId="{9411C614-B0D1-4C0C-8EA2-0A7813FCB28D}">
      <dsp:nvSpPr>
        <dsp:cNvPr id="0" name=""/>
        <dsp:cNvSpPr/>
      </dsp:nvSpPr>
      <dsp:spPr>
        <a:xfrm rot="5400000">
          <a:off x="1558801" y="1281378"/>
          <a:ext cx="2713342" cy="1658139"/>
        </a:xfrm>
        <a:prstGeom prst="round2SameRect">
          <a:avLst>
            <a:gd name="adj1" fmla="val 16670"/>
            <a:gd name="adj2" fmla="val 0"/>
          </a:avLst>
        </a:prstGeom>
        <a:solidFill>
          <a:schemeClr val="accent4">
            <a:tint val="50000"/>
            <a:hueOff val="3240923"/>
            <a:satOff val="9666"/>
            <a:lumOff val="129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14300" rIns="68580" bIns="114300" numCol="1" spcCol="1270" anchor="t" anchorCtr="0">
          <a:noAutofit/>
        </a:bodyPr>
        <a:lstStyle/>
        <a:p>
          <a:pPr lvl="0" algn="l"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Choose whole grains from ANY State’s WIC Approved list</a:t>
          </a:r>
          <a:endParaRPr lang="en-US" sz="1800" kern="1200" dirty="0">
            <a:solidFill>
              <a:schemeClr val="bg2">
                <a:lumMod val="50000"/>
              </a:schemeClr>
            </a:solidFill>
            <a:latin typeface="Chivo Light" panose="020B0604020202020204" charset="0"/>
          </a:endParaRPr>
        </a:p>
      </dsp:txBody>
      <dsp:txXfrm rot="-5400000">
        <a:off x="2086402" y="834735"/>
        <a:ext cx="1577181" cy="2551426"/>
      </dsp:txXfrm>
    </dsp:sp>
    <dsp:sp modelId="{51FD157B-9DD8-480A-8FDA-E1FA5B004C8E}">
      <dsp:nvSpPr>
        <dsp:cNvPr id="0" name=""/>
        <dsp:cNvSpPr/>
      </dsp:nvSpPr>
      <dsp:spPr>
        <a:xfrm>
          <a:off x="1181870" y="0"/>
          <a:ext cx="1733432" cy="1733348"/>
        </a:xfrm>
        <a:prstGeom prst="circularArrow">
          <a:avLst>
            <a:gd name="adj1" fmla="val 12500"/>
            <a:gd name="adj2" fmla="val 1142322"/>
            <a:gd name="adj3" fmla="val 20457678"/>
            <a:gd name="adj4" fmla="val 10800000"/>
            <a:gd name="adj5" fmla="val 125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F20FF4-BF31-40BE-92AC-C10E897C7E7C}">
      <dsp:nvSpPr>
        <dsp:cNvPr id="0" name=""/>
        <dsp:cNvSpPr/>
      </dsp:nvSpPr>
      <dsp:spPr>
        <a:xfrm rot="10800000">
          <a:off x="1181870" y="2487125"/>
          <a:ext cx="1733432" cy="1733348"/>
        </a:xfrm>
        <a:prstGeom prst="circularArrow">
          <a:avLst>
            <a:gd name="adj1" fmla="val 12500"/>
            <a:gd name="adj2" fmla="val 1142322"/>
            <a:gd name="adj3" fmla="val 20457678"/>
            <a:gd name="adj4" fmla="val 10800000"/>
            <a:gd name="adj5" fmla="val 12500"/>
          </a:avLst>
        </a:prstGeom>
        <a:solidFill>
          <a:schemeClr val="accent4">
            <a:hueOff val="3508185"/>
            <a:satOff val="8525"/>
            <a:lumOff val="1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0B8A2-4AC2-4E87-9BFC-91F34B7A2DA9}">
      <dsp:nvSpPr>
        <dsp:cNvPr id="0" name=""/>
        <dsp:cNvSpPr/>
      </dsp:nvSpPr>
      <dsp:spPr>
        <a:xfrm>
          <a:off x="0" y="1900"/>
          <a:ext cx="5989982"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1DB573-8877-4DBC-B624-D80028DA1193}">
      <dsp:nvSpPr>
        <dsp:cNvPr id="0" name=""/>
        <dsp:cNvSpPr/>
      </dsp:nvSpPr>
      <dsp:spPr>
        <a:xfrm>
          <a:off x="0" y="1900"/>
          <a:ext cx="5989982" cy="1296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dirty="0" smtClean="0">
              <a:solidFill>
                <a:schemeClr val="bg2"/>
              </a:solidFill>
              <a:latin typeface="Chivo Light" panose="020B0604020202020204" charset="0"/>
            </a:rPr>
            <a:t>Whole wheat breads and pastas, only</a:t>
          </a:r>
          <a:endParaRPr lang="en-US" sz="2700" kern="1200" dirty="0">
            <a:solidFill>
              <a:schemeClr val="bg2"/>
            </a:solidFill>
            <a:latin typeface="Chivo Light" panose="020B0604020202020204" charset="0"/>
          </a:endParaRPr>
        </a:p>
      </dsp:txBody>
      <dsp:txXfrm>
        <a:off x="0" y="1900"/>
        <a:ext cx="5989982" cy="1296137"/>
      </dsp:txXfrm>
    </dsp:sp>
    <dsp:sp modelId="{368FE6EB-4183-495D-A90C-A3E9391B9338}">
      <dsp:nvSpPr>
        <dsp:cNvPr id="0" name=""/>
        <dsp:cNvSpPr/>
      </dsp:nvSpPr>
      <dsp:spPr>
        <a:xfrm>
          <a:off x="0" y="1298037"/>
          <a:ext cx="5989982"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358782-79F5-4BAD-A03E-FB983306AA19}">
      <dsp:nvSpPr>
        <dsp:cNvPr id="0" name=""/>
        <dsp:cNvSpPr/>
      </dsp:nvSpPr>
      <dsp:spPr>
        <a:xfrm>
          <a:off x="0" y="1298037"/>
          <a:ext cx="5989982" cy="1296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dirty="0" smtClean="0">
              <a:solidFill>
                <a:schemeClr val="bg2"/>
              </a:solidFill>
              <a:latin typeface="Chivo Light" panose="020B0604020202020204" charset="0"/>
            </a:rPr>
            <a:t>Contains specific grain ingredients to be labeled as “whole wheat” </a:t>
          </a:r>
          <a:endParaRPr lang="en-US" sz="2700" kern="1200" dirty="0">
            <a:solidFill>
              <a:schemeClr val="bg2"/>
            </a:solidFill>
            <a:latin typeface="Chivo Light" panose="020B0604020202020204" charset="0"/>
          </a:endParaRPr>
        </a:p>
      </dsp:txBody>
      <dsp:txXfrm>
        <a:off x="0" y="1298037"/>
        <a:ext cx="5989982" cy="1296137"/>
      </dsp:txXfrm>
    </dsp:sp>
    <dsp:sp modelId="{4FB074CB-DB76-4848-8E1A-B0D41F002C84}">
      <dsp:nvSpPr>
        <dsp:cNvPr id="0" name=""/>
        <dsp:cNvSpPr/>
      </dsp:nvSpPr>
      <dsp:spPr>
        <a:xfrm>
          <a:off x="0" y="2594174"/>
          <a:ext cx="5989982"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AD9CEF-4B4D-4A71-9B2B-38278838B652}">
      <dsp:nvSpPr>
        <dsp:cNvPr id="0" name=""/>
        <dsp:cNvSpPr/>
      </dsp:nvSpPr>
      <dsp:spPr>
        <a:xfrm>
          <a:off x="0" y="2594174"/>
          <a:ext cx="5989982" cy="1296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dirty="0" smtClean="0">
              <a:solidFill>
                <a:schemeClr val="bg2"/>
              </a:solidFill>
              <a:latin typeface="Chivo Light" panose="020B0604020202020204" charset="0"/>
            </a:rPr>
            <a:t>Must list the exact product name </a:t>
          </a:r>
          <a:endParaRPr lang="en-US" sz="2700" kern="1200" dirty="0">
            <a:solidFill>
              <a:schemeClr val="bg2"/>
            </a:solidFill>
            <a:latin typeface="Chivo Light" panose="020B0604020202020204" charset="0"/>
          </a:endParaRPr>
        </a:p>
      </dsp:txBody>
      <dsp:txXfrm>
        <a:off x="0" y="2594174"/>
        <a:ext cx="5989982" cy="129613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2C03C-C70F-48C0-B6ED-7D5A6E2DAFE8}">
      <dsp:nvSpPr>
        <dsp:cNvPr id="0" name=""/>
        <dsp:cNvSpPr/>
      </dsp:nvSpPr>
      <dsp:spPr>
        <a:xfrm>
          <a:off x="2643" y="0"/>
          <a:ext cx="2542798" cy="352670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2">
                  <a:lumMod val="50000"/>
                </a:schemeClr>
              </a:solidFill>
              <a:latin typeface="Chivo Light" panose="020B0604020202020204" charset="0"/>
            </a:rPr>
            <a:t>May not be used on products without a Standard of Identity</a:t>
          </a:r>
          <a:endParaRPr lang="en-US" sz="1800" b="1" kern="1200" dirty="0">
            <a:solidFill>
              <a:schemeClr val="bg2">
                <a:lumMod val="50000"/>
              </a:schemeClr>
            </a:solidFill>
            <a:latin typeface="Chivo Light" panose="020B0604020202020204" charset="0"/>
          </a:endParaRPr>
        </a:p>
      </dsp:txBody>
      <dsp:txXfrm>
        <a:off x="2643" y="0"/>
        <a:ext cx="2542798" cy="1058012"/>
      </dsp:txXfrm>
    </dsp:sp>
    <dsp:sp modelId="{48CD9465-940C-449E-AB67-A7A67C9F4D6C}">
      <dsp:nvSpPr>
        <dsp:cNvPr id="0" name=""/>
        <dsp:cNvSpPr/>
      </dsp:nvSpPr>
      <dsp:spPr>
        <a:xfrm>
          <a:off x="256923" y="1058012"/>
          <a:ext cx="2034238" cy="229236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0" kern="1200" dirty="0" err="1" smtClean="0">
              <a:solidFill>
                <a:schemeClr val="bg2">
                  <a:lumMod val="50000"/>
                </a:schemeClr>
              </a:solidFill>
              <a:latin typeface="Chivo Light" panose="020B0604020202020204" charset="0"/>
            </a:rPr>
            <a:t>E.g</a:t>
          </a:r>
          <a:r>
            <a:rPr lang="en-US" sz="1800" b="0" kern="1200" dirty="0" smtClean="0">
              <a:solidFill>
                <a:schemeClr val="bg2">
                  <a:lumMod val="50000"/>
                </a:schemeClr>
              </a:solidFill>
              <a:latin typeface="Chivo Light" panose="020B0604020202020204" charset="0"/>
            </a:rPr>
            <a:t>, crackers, tortillas, bagels, and biscuits</a:t>
          </a:r>
          <a:endParaRPr lang="en-US" sz="1800" b="0" kern="1200" dirty="0">
            <a:solidFill>
              <a:schemeClr val="bg2">
                <a:lumMod val="50000"/>
              </a:schemeClr>
            </a:solidFill>
            <a:latin typeface="Chivo Light" panose="020B0604020202020204" charset="0"/>
          </a:endParaRPr>
        </a:p>
      </dsp:txBody>
      <dsp:txXfrm>
        <a:off x="316504" y="1117593"/>
        <a:ext cx="1915076" cy="2173198"/>
      </dsp:txXfrm>
    </dsp:sp>
    <dsp:sp modelId="{D302F68B-4559-48E7-9359-E9C83D9ECE11}">
      <dsp:nvSpPr>
        <dsp:cNvPr id="0" name=""/>
        <dsp:cNvSpPr/>
      </dsp:nvSpPr>
      <dsp:spPr>
        <a:xfrm>
          <a:off x="2736151" y="0"/>
          <a:ext cx="2542798" cy="352670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2">
                  <a:lumMod val="50000"/>
                </a:schemeClr>
              </a:solidFill>
              <a:latin typeface="Chivo Light" panose="020B0604020202020204" charset="0"/>
            </a:rPr>
            <a:t>Watch for tricky wording </a:t>
          </a:r>
          <a:endParaRPr lang="en-US" sz="1800" b="1" kern="1200" dirty="0">
            <a:solidFill>
              <a:schemeClr val="bg2">
                <a:lumMod val="50000"/>
              </a:schemeClr>
            </a:solidFill>
            <a:latin typeface="Chivo Light" panose="020B0604020202020204" charset="0"/>
          </a:endParaRPr>
        </a:p>
      </dsp:txBody>
      <dsp:txXfrm>
        <a:off x="2736151" y="0"/>
        <a:ext cx="2542798" cy="1058012"/>
      </dsp:txXfrm>
    </dsp:sp>
    <dsp:sp modelId="{3A90C356-458B-4A32-BB15-C050D9116E2B}">
      <dsp:nvSpPr>
        <dsp:cNvPr id="0" name=""/>
        <dsp:cNvSpPr/>
      </dsp:nvSpPr>
      <dsp:spPr>
        <a:xfrm>
          <a:off x="2990431" y="1058098"/>
          <a:ext cx="2034238" cy="51376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0" kern="1200" dirty="0" smtClean="0">
              <a:solidFill>
                <a:schemeClr val="bg1"/>
              </a:solidFill>
              <a:effectLst>
                <a:outerShdw blurRad="38100" dist="38100" dir="2700000" algn="tl">
                  <a:srgbClr val="000000">
                    <a:alpha val="43137"/>
                  </a:srgbClr>
                </a:outerShdw>
              </a:effectLst>
              <a:latin typeface="Chivo Light" panose="020B0604020202020204" charset="0"/>
            </a:rPr>
            <a:t>“whole grain”</a:t>
          </a:r>
          <a:endParaRPr lang="en-US" sz="1800" b="0" kern="1200" dirty="0">
            <a:solidFill>
              <a:schemeClr val="bg1"/>
            </a:solidFill>
            <a:effectLst>
              <a:outerShdw blurRad="38100" dist="38100" dir="2700000" algn="tl">
                <a:srgbClr val="000000">
                  <a:alpha val="43137"/>
                </a:srgbClr>
              </a:outerShdw>
            </a:effectLst>
            <a:latin typeface="Chivo Light" panose="020B0604020202020204" charset="0"/>
          </a:endParaRPr>
        </a:p>
      </dsp:txBody>
      <dsp:txXfrm>
        <a:off x="3005479" y="1073146"/>
        <a:ext cx="2004142" cy="483670"/>
      </dsp:txXfrm>
    </dsp:sp>
    <dsp:sp modelId="{98740E36-32F9-42EB-ADB8-D3FD10FAAD69}">
      <dsp:nvSpPr>
        <dsp:cNvPr id="0" name=""/>
        <dsp:cNvSpPr/>
      </dsp:nvSpPr>
      <dsp:spPr>
        <a:xfrm>
          <a:off x="2990431" y="1650906"/>
          <a:ext cx="2034238" cy="51376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0" kern="1200" dirty="0" smtClean="0">
              <a:solidFill>
                <a:schemeClr val="bg1"/>
              </a:solidFill>
              <a:effectLst>
                <a:outerShdw blurRad="38100" dist="38100" dir="2700000" algn="tl">
                  <a:srgbClr val="000000">
                    <a:alpha val="43137"/>
                  </a:srgbClr>
                </a:outerShdw>
              </a:effectLst>
              <a:latin typeface="Chivo Light" panose="020B0604020202020204" charset="0"/>
            </a:rPr>
            <a:t>“made with whole grains”</a:t>
          </a:r>
          <a:endParaRPr lang="en-US" sz="1800" b="0" kern="1200" dirty="0">
            <a:solidFill>
              <a:schemeClr val="bg1"/>
            </a:solidFill>
            <a:effectLst>
              <a:outerShdw blurRad="38100" dist="38100" dir="2700000" algn="tl">
                <a:srgbClr val="000000">
                  <a:alpha val="43137"/>
                </a:srgbClr>
              </a:outerShdw>
            </a:effectLst>
            <a:latin typeface="Chivo Light" panose="020B0604020202020204" charset="0"/>
          </a:endParaRPr>
        </a:p>
      </dsp:txBody>
      <dsp:txXfrm>
        <a:off x="3005479" y="1665954"/>
        <a:ext cx="2004142" cy="483670"/>
      </dsp:txXfrm>
    </dsp:sp>
    <dsp:sp modelId="{5F1B2D58-3346-49B1-9F1D-5323191C088D}">
      <dsp:nvSpPr>
        <dsp:cNvPr id="0" name=""/>
        <dsp:cNvSpPr/>
      </dsp:nvSpPr>
      <dsp:spPr>
        <a:xfrm>
          <a:off x="2990431" y="2243713"/>
          <a:ext cx="2034238" cy="51376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0" kern="1200" dirty="0" smtClean="0">
              <a:solidFill>
                <a:schemeClr val="bg1"/>
              </a:solidFill>
              <a:effectLst>
                <a:outerShdw blurRad="38100" dist="38100" dir="2700000" algn="tl">
                  <a:srgbClr val="000000">
                    <a:alpha val="43137"/>
                  </a:srgbClr>
                </a:outerShdw>
              </a:effectLst>
              <a:latin typeface="Chivo Light" panose="020B0604020202020204" charset="0"/>
            </a:rPr>
            <a:t>“made with whole wheat” </a:t>
          </a:r>
          <a:endParaRPr lang="en-US" sz="1800" b="0" kern="1200" dirty="0">
            <a:solidFill>
              <a:schemeClr val="bg1"/>
            </a:solidFill>
            <a:effectLst>
              <a:outerShdw blurRad="38100" dist="38100" dir="2700000" algn="tl">
                <a:srgbClr val="000000">
                  <a:alpha val="43137"/>
                </a:srgbClr>
              </a:outerShdw>
            </a:effectLst>
            <a:latin typeface="Chivo Light" panose="020B0604020202020204" charset="0"/>
          </a:endParaRPr>
        </a:p>
      </dsp:txBody>
      <dsp:txXfrm>
        <a:off x="3005479" y="2258761"/>
        <a:ext cx="2004142" cy="483670"/>
      </dsp:txXfrm>
    </dsp:sp>
    <dsp:sp modelId="{BDB4F69B-FDB2-4079-9F2D-3E4324B1E9AB}">
      <dsp:nvSpPr>
        <dsp:cNvPr id="0" name=""/>
        <dsp:cNvSpPr/>
      </dsp:nvSpPr>
      <dsp:spPr>
        <a:xfrm>
          <a:off x="2990431" y="2836521"/>
          <a:ext cx="2034238" cy="513766"/>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0" kern="1200" dirty="0" smtClean="0">
              <a:solidFill>
                <a:schemeClr val="bg1"/>
              </a:solidFill>
              <a:effectLst>
                <a:outerShdw blurRad="38100" dist="38100" dir="2700000" algn="tl">
                  <a:srgbClr val="000000">
                    <a:alpha val="43137"/>
                  </a:srgbClr>
                </a:outerShdw>
              </a:effectLst>
              <a:latin typeface="Chivo Light" panose="020B0604020202020204" charset="0"/>
            </a:rPr>
            <a:t>“contains whole grains”</a:t>
          </a:r>
          <a:endParaRPr lang="en-US" sz="1800" b="0" kern="1200" dirty="0">
            <a:solidFill>
              <a:schemeClr val="bg1"/>
            </a:solidFill>
            <a:effectLst>
              <a:outerShdw blurRad="38100" dist="38100" dir="2700000" algn="tl">
                <a:srgbClr val="000000">
                  <a:alpha val="43137"/>
                </a:srgbClr>
              </a:outerShdw>
            </a:effectLst>
            <a:latin typeface="Chivo Light" panose="020B0604020202020204" charset="0"/>
          </a:endParaRPr>
        </a:p>
      </dsp:txBody>
      <dsp:txXfrm>
        <a:off x="3005479" y="2851569"/>
        <a:ext cx="2004142" cy="48367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CAD33-8C9F-4055-BEE7-5E9AEC6EA7F2}">
      <dsp:nvSpPr>
        <dsp:cNvPr id="0" name=""/>
        <dsp:cNvSpPr/>
      </dsp:nvSpPr>
      <dsp:spPr>
        <a:xfrm rot="21300000">
          <a:off x="18004" y="1601156"/>
          <a:ext cx="5831090" cy="667747"/>
        </a:xfrm>
        <a:prstGeom prst="mathMinus">
          <a:avLst/>
        </a:prstGeom>
        <a:solidFill>
          <a:schemeClr val="accent3">
            <a:tint val="4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3DDEFB2-45F4-47F6-B1C1-5DD18BBAADFE}">
      <dsp:nvSpPr>
        <dsp:cNvPr id="0" name=""/>
        <dsp:cNvSpPr/>
      </dsp:nvSpPr>
      <dsp:spPr>
        <a:xfrm>
          <a:off x="704051" y="193503"/>
          <a:ext cx="1760129" cy="1548024"/>
        </a:xfrm>
        <a:prstGeom prst="downArrow">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A5A21C5-1268-4AEE-AB1D-3EFCE9AA80FC}">
      <dsp:nvSpPr>
        <dsp:cNvPr id="0" name=""/>
        <dsp:cNvSpPr/>
      </dsp:nvSpPr>
      <dsp:spPr>
        <a:xfrm>
          <a:off x="2330815" y="0"/>
          <a:ext cx="3434965" cy="1625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“Diets rich in whole grain foods &amp; other plant foods, &amp; low in saturated fat &amp; cholesterol, may help reduce the risk of heart disease.”</a:t>
          </a:r>
          <a:endParaRPr lang="en-US" sz="1800" kern="1200" dirty="0">
            <a:solidFill>
              <a:schemeClr val="tx1"/>
            </a:solidFill>
            <a:latin typeface="Chivo Light" panose="020B0604020202020204" charset="0"/>
          </a:endParaRPr>
        </a:p>
      </dsp:txBody>
      <dsp:txXfrm>
        <a:off x="2330815" y="0"/>
        <a:ext cx="3434965" cy="1625425"/>
      </dsp:txXfrm>
    </dsp:sp>
    <dsp:sp modelId="{3F7D602D-6F4D-430E-B355-DF4CF66316F9}">
      <dsp:nvSpPr>
        <dsp:cNvPr id="0" name=""/>
        <dsp:cNvSpPr/>
      </dsp:nvSpPr>
      <dsp:spPr>
        <a:xfrm>
          <a:off x="3402917" y="2128533"/>
          <a:ext cx="1760129" cy="1548024"/>
        </a:xfrm>
        <a:prstGeom prst="upArrow">
          <a:avLst/>
        </a:prstGeom>
        <a:solidFill>
          <a:schemeClr val="accent3">
            <a:hueOff val="6639025"/>
            <a:satOff val="-5461"/>
            <a:lumOff val="607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EF19A95-983B-43C0-83D6-EA05DDA7266C}">
      <dsp:nvSpPr>
        <dsp:cNvPr id="0" name=""/>
        <dsp:cNvSpPr/>
      </dsp:nvSpPr>
      <dsp:spPr>
        <a:xfrm>
          <a:off x="101317" y="2244635"/>
          <a:ext cx="3434965" cy="1625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“Diets rich in whole grain foods &amp; other plant foods &amp; low in total fat, saturated fat, &amp; cholesterol may reduce the risk of heart disease &amp; some cancers.”</a:t>
          </a:r>
          <a:endParaRPr lang="en-US" sz="1800" kern="1200" dirty="0">
            <a:solidFill>
              <a:schemeClr val="tx1"/>
            </a:solidFill>
            <a:latin typeface="Chivo Light" panose="020B0604020202020204" charset="0"/>
          </a:endParaRPr>
        </a:p>
      </dsp:txBody>
      <dsp:txXfrm>
        <a:off x="101317" y="2244635"/>
        <a:ext cx="3434965" cy="162542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322521-2CAA-46D4-90BB-234A39281A63}">
      <dsp:nvSpPr>
        <dsp:cNvPr id="0" name=""/>
        <dsp:cNvSpPr/>
      </dsp:nvSpPr>
      <dsp:spPr>
        <a:xfrm>
          <a:off x="1172183" y="1009829"/>
          <a:ext cx="2118646" cy="2118646"/>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US" sz="3500" kern="1200" dirty="0" smtClean="0">
              <a:solidFill>
                <a:schemeClr val="tx1"/>
              </a:solidFill>
            </a:rPr>
            <a:t>Whole Grain Rich</a:t>
          </a:r>
          <a:endParaRPr lang="en-US" sz="3500" kern="1200" dirty="0">
            <a:solidFill>
              <a:schemeClr val="tx1"/>
            </a:solidFill>
          </a:endParaRPr>
        </a:p>
      </dsp:txBody>
      <dsp:txXfrm>
        <a:off x="1482452" y="1320098"/>
        <a:ext cx="1498108" cy="1498108"/>
      </dsp:txXfrm>
    </dsp:sp>
    <dsp:sp modelId="{D37791D8-6174-46E3-851C-FC402C0E3787}">
      <dsp:nvSpPr>
        <dsp:cNvPr id="0" name=""/>
        <dsp:cNvSpPr/>
      </dsp:nvSpPr>
      <dsp:spPr>
        <a:xfrm>
          <a:off x="1701845" y="161113"/>
          <a:ext cx="1059323" cy="1059323"/>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US" sz="3500" kern="1200" dirty="0" smtClean="0">
              <a:solidFill>
                <a:schemeClr val="tx1"/>
              </a:solidFill>
            </a:rPr>
            <a:t>1</a:t>
          </a:r>
          <a:r>
            <a:rPr lang="en-US" sz="3500" kern="1200" baseline="30000" dirty="0" smtClean="0">
              <a:solidFill>
                <a:schemeClr val="tx1"/>
              </a:solidFill>
            </a:rPr>
            <a:t>st</a:t>
          </a:r>
          <a:r>
            <a:rPr lang="en-US" sz="3500" kern="1200" dirty="0" smtClean="0">
              <a:solidFill>
                <a:schemeClr val="tx1"/>
              </a:solidFill>
            </a:rPr>
            <a:t> </a:t>
          </a:r>
          <a:endParaRPr lang="en-US" sz="3500" kern="1200" dirty="0">
            <a:solidFill>
              <a:schemeClr val="tx1"/>
            </a:solidFill>
          </a:endParaRPr>
        </a:p>
      </dsp:txBody>
      <dsp:txXfrm>
        <a:off x="1856979" y="316247"/>
        <a:ext cx="749055" cy="749055"/>
      </dsp:txXfrm>
    </dsp:sp>
    <dsp:sp modelId="{B34CB6F6-AF90-4EC0-87F5-C12DC33DBAE8}">
      <dsp:nvSpPr>
        <dsp:cNvPr id="0" name=""/>
        <dsp:cNvSpPr/>
      </dsp:nvSpPr>
      <dsp:spPr>
        <a:xfrm>
          <a:off x="3130185" y="1486876"/>
          <a:ext cx="1059323" cy="1059323"/>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US" sz="3500" kern="1200" dirty="0" smtClean="0">
              <a:solidFill>
                <a:schemeClr val="tx1"/>
              </a:solidFill>
            </a:rPr>
            <a:t>2</a:t>
          </a:r>
          <a:r>
            <a:rPr lang="en-US" sz="3500" kern="1200" baseline="30000" dirty="0" smtClean="0">
              <a:solidFill>
                <a:schemeClr val="tx1"/>
              </a:solidFill>
            </a:rPr>
            <a:t>nd</a:t>
          </a:r>
          <a:r>
            <a:rPr lang="en-US" sz="3500" kern="1200" dirty="0" smtClean="0">
              <a:solidFill>
                <a:schemeClr val="tx1"/>
              </a:solidFill>
            </a:rPr>
            <a:t> </a:t>
          </a:r>
          <a:endParaRPr lang="en-US" sz="3500" kern="1200" dirty="0">
            <a:solidFill>
              <a:schemeClr val="tx1"/>
            </a:solidFill>
          </a:endParaRPr>
        </a:p>
      </dsp:txBody>
      <dsp:txXfrm>
        <a:off x="3285319" y="1642010"/>
        <a:ext cx="749055" cy="749055"/>
      </dsp:txXfrm>
    </dsp:sp>
    <dsp:sp modelId="{9757A85C-CEB6-4763-8B23-D1FC3BC4465C}">
      <dsp:nvSpPr>
        <dsp:cNvPr id="0" name=""/>
        <dsp:cNvSpPr/>
      </dsp:nvSpPr>
      <dsp:spPr>
        <a:xfrm>
          <a:off x="508135" y="2228679"/>
          <a:ext cx="1059323" cy="1059323"/>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US" sz="3500" kern="1200" dirty="0" smtClean="0">
              <a:solidFill>
                <a:schemeClr val="tx1"/>
              </a:solidFill>
            </a:rPr>
            <a:t>3</a:t>
          </a:r>
          <a:r>
            <a:rPr lang="en-US" sz="3500" kern="1200" baseline="30000" dirty="0" smtClean="0">
              <a:solidFill>
                <a:schemeClr val="tx1"/>
              </a:solidFill>
            </a:rPr>
            <a:t>rd</a:t>
          </a:r>
          <a:r>
            <a:rPr lang="en-US" sz="3500" kern="1200" dirty="0" smtClean="0">
              <a:solidFill>
                <a:schemeClr val="tx1"/>
              </a:solidFill>
            </a:rPr>
            <a:t> </a:t>
          </a:r>
          <a:endParaRPr lang="en-US" sz="3500" kern="1200" dirty="0">
            <a:solidFill>
              <a:schemeClr val="tx1"/>
            </a:solidFill>
          </a:endParaRPr>
        </a:p>
      </dsp:txBody>
      <dsp:txXfrm>
        <a:off x="663269" y="2383813"/>
        <a:ext cx="749055" cy="749055"/>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17CAD-6824-4864-A024-CCE69D68CCB0}">
      <dsp:nvSpPr>
        <dsp:cNvPr id="0" name=""/>
        <dsp:cNvSpPr/>
      </dsp:nvSpPr>
      <dsp:spPr>
        <a:xfrm>
          <a:off x="0" y="1054219"/>
          <a:ext cx="2086002" cy="17056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Chivo Light" panose="020B0604020202020204" charset="0"/>
              <a:ea typeface="+mn-ea"/>
              <a:cs typeface="+mn-cs"/>
            </a:rPr>
            <a:t>WHOLE GRAIN-RICH</a:t>
          </a:r>
          <a:endParaRPr lang="en-US" sz="2800" kern="1200" dirty="0">
            <a:latin typeface="Chivo Light" panose="020B0604020202020204" charset="0"/>
            <a:ea typeface="+mn-ea"/>
            <a:cs typeface="+mn-cs"/>
          </a:endParaRPr>
        </a:p>
      </dsp:txBody>
      <dsp:txXfrm>
        <a:off x="49955" y="1104174"/>
        <a:ext cx="1986092" cy="1605695"/>
      </dsp:txXfrm>
    </dsp:sp>
    <dsp:sp modelId="{5086A497-6AEE-4ED2-A89E-20B801F7605D}">
      <dsp:nvSpPr>
        <dsp:cNvPr id="0" name=""/>
        <dsp:cNvSpPr/>
      </dsp:nvSpPr>
      <dsp:spPr>
        <a:xfrm rot="18898978">
          <a:off x="1804996" y="1202996"/>
          <a:ext cx="1917451" cy="51804"/>
        </a:xfrm>
        <a:custGeom>
          <a:avLst/>
          <a:gdLst/>
          <a:ahLst/>
          <a:cxnLst/>
          <a:rect l="0" t="0" r="0" b="0"/>
          <a:pathLst>
            <a:path>
              <a:moveTo>
                <a:pt x="0" y="25902"/>
              </a:moveTo>
              <a:lnTo>
                <a:pt x="1917451" y="2590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2715785" y="1180962"/>
        <a:ext cx="95872" cy="95872"/>
      </dsp:txXfrm>
    </dsp:sp>
    <dsp:sp modelId="{09E7BE2F-74BB-427F-A785-CE7C741E79BF}">
      <dsp:nvSpPr>
        <dsp:cNvPr id="0" name=""/>
        <dsp:cNvSpPr/>
      </dsp:nvSpPr>
      <dsp:spPr>
        <a:xfrm>
          <a:off x="3441441" y="1926"/>
          <a:ext cx="2906642" cy="1097699"/>
        </a:xfrm>
        <a:prstGeom prst="roundRect">
          <a:avLst>
            <a:gd name="adj" fmla="val 1000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latin typeface="Chivo Light" panose="020B0604020202020204" charset="0"/>
              <a:ea typeface="+mn-ea"/>
              <a:cs typeface="+mn-cs"/>
            </a:rPr>
            <a:t>First GRAIN </a:t>
          </a:r>
          <a:r>
            <a:rPr lang="en-US" sz="2000" kern="1200" dirty="0" smtClean="0">
              <a:solidFill>
                <a:schemeClr val="tx1"/>
              </a:solidFill>
              <a:latin typeface="Chivo Light" panose="020B0604020202020204" charset="0"/>
              <a:ea typeface="+mn-ea"/>
              <a:cs typeface="+mn-cs"/>
            </a:rPr>
            <a:t>Ingredient is a whole grain </a:t>
          </a:r>
          <a:endParaRPr lang="en-US" sz="2000" kern="1200" dirty="0">
            <a:solidFill>
              <a:schemeClr val="tx1"/>
            </a:solidFill>
            <a:latin typeface="Chivo Light" panose="020B0604020202020204" charset="0"/>
            <a:ea typeface="+mn-ea"/>
            <a:cs typeface="+mn-cs"/>
          </a:endParaRPr>
        </a:p>
      </dsp:txBody>
      <dsp:txXfrm>
        <a:off x="3473592" y="34077"/>
        <a:ext cx="2842340" cy="1033397"/>
      </dsp:txXfrm>
    </dsp:sp>
    <dsp:sp modelId="{0FB5AAD5-6CA9-4AF1-899F-788D7BB9E437}">
      <dsp:nvSpPr>
        <dsp:cNvPr id="0" name=""/>
        <dsp:cNvSpPr/>
      </dsp:nvSpPr>
      <dsp:spPr>
        <a:xfrm rot="21362246">
          <a:off x="2084378" y="1834173"/>
          <a:ext cx="1358687" cy="51804"/>
        </a:xfrm>
        <a:custGeom>
          <a:avLst/>
          <a:gdLst/>
          <a:ahLst/>
          <a:cxnLst/>
          <a:rect l="0" t="0" r="0" b="0"/>
          <a:pathLst>
            <a:path>
              <a:moveTo>
                <a:pt x="0" y="25902"/>
              </a:moveTo>
              <a:lnTo>
                <a:pt x="1358687" y="2590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29754" y="1826108"/>
        <a:ext cx="67934" cy="67934"/>
      </dsp:txXfrm>
    </dsp:sp>
    <dsp:sp modelId="{24807FF0-1EEC-43E2-B26E-3067F4ED2B88}">
      <dsp:nvSpPr>
        <dsp:cNvPr id="0" name=""/>
        <dsp:cNvSpPr/>
      </dsp:nvSpPr>
      <dsp:spPr>
        <a:xfrm>
          <a:off x="3441441" y="1264280"/>
          <a:ext cx="2906839" cy="1097699"/>
        </a:xfrm>
        <a:prstGeom prst="roundRect">
          <a:avLst>
            <a:gd name="adj" fmla="val 1000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latin typeface="Chivo Light" panose="020B0604020202020204" charset="0"/>
              <a:ea typeface="+mn-ea"/>
              <a:cs typeface="+mn-cs"/>
            </a:rPr>
            <a:t>Second GRAIN </a:t>
          </a:r>
          <a:r>
            <a:rPr lang="en-US" sz="2000" kern="1200" dirty="0" smtClean="0">
              <a:solidFill>
                <a:schemeClr val="tx1"/>
              </a:solidFill>
              <a:latin typeface="Chivo Light" panose="020B0604020202020204" charset="0"/>
              <a:ea typeface="+mn-ea"/>
              <a:cs typeface="+mn-cs"/>
            </a:rPr>
            <a:t>Ingredient is a whole grain, enriched grain, bran, or germ </a:t>
          </a:r>
          <a:endParaRPr lang="en-US" sz="2000" kern="1200" dirty="0">
            <a:solidFill>
              <a:schemeClr val="tx1"/>
            </a:solidFill>
            <a:latin typeface="Chivo Light" panose="020B0604020202020204" charset="0"/>
            <a:ea typeface="+mn-ea"/>
            <a:cs typeface="+mn-cs"/>
          </a:endParaRPr>
        </a:p>
      </dsp:txBody>
      <dsp:txXfrm>
        <a:off x="3473592" y="1296431"/>
        <a:ext cx="2842537" cy="1033397"/>
      </dsp:txXfrm>
    </dsp:sp>
    <dsp:sp modelId="{C02B575C-2220-4387-9EA1-F0D86EC53165}">
      <dsp:nvSpPr>
        <dsp:cNvPr id="0" name=""/>
        <dsp:cNvSpPr/>
      </dsp:nvSpPr>
      <dsp:spPr>
        <a:xfrm rot="2580424">
          <a:off x="1836950" y="2513259"/>
          <a:ext cx="1853543" cy="51804"/>
        </a:xfrm>
        <a:custGeom>
          <a:avLst/>
          <a:gdLst/>
          <a:ahLst/>
          <a:cxnLst/>
          <a:rect l="0" t="0" r="0" b="0"/>
          <a:pathLst>
            <a:path>
              <a:moveTo>
                <a:pt x="0" y="25902"/>
              </a:moveTo>
              <a:lnTo>
                <a:pt x="1853543" y="2590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2717383" y="2492823"/>
        <a:ext cx="92677" cy="92677"/>
      </dsp:txXfrm>
    </dsp:sp>
    <dsp:sp modelId="{13618518-0B7B-4B6F-B286-6A0C22CD219C}">
      <dsp:nvSpPr>
        <dsp:cNvPr id="0" name=""/>
        <dsp:cNvSpPr/>
      </dsp:nvSpPr>
      <dsp:spPr>
        <a:xfrm>
          <a:off x="3441441" y="2528561"/>
          <a:ext cx="2880692" cy="1285482"/>
        </a:xfrm>
        <a:prstGeom prst="roundRect">
          <a:avLst>
            <a:gd name="adj" fmla="val 1000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latin typeface="Chivo Light" panose="020B0604020202020204" charset="0"/>
              <a:ea typeface="+mn-ea"/>
              <a:cs typeface="+mn-cs"/>
            </a:rPr>
            <a:t>Third GRAIN</a:t>
          </a:r>
          <a:r>
            <a:rPr lang="en-US" sz="2000" kern="1200" dirty="0" smtClean="0">
              <a:solidFill>
                <a:schemeClr val="tx1"/>
              </a:solidFill>
              <a:latin typeface="Chivo Light" panose="020B0604020202020204" charset="0"/>
              <a:ea typeface="+mn-ea"/>
              <a:cs typeface="+mn-cs"/>
            </a:rPr>
            <a:t> Ingredient is a whole grain, enriched grain, bran, or germ </a:t>
          </a:r>
          <a:endParaRPr lang="en-US" sz="2000" kern="1200" dirty="0">
            <a:solidFill>
              <a:schemeClr val="tx1"/>
            </a:solidFill>
            <a:latin typeface="Chivo Light" panose="020B0604020202020204" charset="0"/>
            <a:ea typeface="+mn-ea"/>
            <a:cs typeface="+mn-cs"/>
          </a:endParaRPr>
        </a:p>
      </dsp:txBody>
      <dsp:txXfrm>
        <a:off x="3479091" y="2566211"/>
        <a:ext cx="2805392" cy="121018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17CAD-6824-4864-A024-CCE69D68CCB0}">
      <dsp:nvSpPr>
        <dsp:cNvPr id="0" name=""/>
        <dsp:cNvSpPr/>
      </dsp:nvSpPr>
      <dsp:spPr>
        <a:xfrm>
          <a:off x="0" y="1011809"/>
          <a:ext cx="2739690" cy="1632614"/>
        </a:xfrm>
        <a:prstGeom prst="roundRect">
          <a:avLst>
            <a:gd name="adj" fmla="val 10000"/>
          </a:avLst>
        </a:prstGeom>
        <a:solidFill>
          <a:schemeClr val="accent3">
            <a:lumMod val="40000"/>
            <a:lumOff val="6000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latin typeface="Chivo Light" panose="020B0604020202020204" charset="0"/>
              <a:ea typeface="+mn-ea"/>
              <a:cs typeface="+mn-cs"/>
            </a:rPr>
            <a:t>WHOLE GRAIN-RICH</a:t>
          </a:r>
          <a:endParaRPr lang="en-US" sz="2800" kern="1200" dirty="0">
            <a:solidFill>
              <a:schemeClr val="tx1"/>
            </a:solidFill>
            <a:latin typeface="Chivo Light" panose="020B0604020202020204" charset="0"/>
            <a:ea typeface="+mn-ea"/>
            <a:cs typeface="+mn-cs"/>
          </a:endParaRPr>
        </a:p>
      </dsp:txBody>
      <dsp:txXfrm>
        <a:off x="47818" y="1059627"/>
        <a:ext cx="2644054" cy="1536978"/>
      </dsp:txXfrm>
    </dsp:sp>
    <dsp:sp modelId="{5086A497-6AEE-4ED2-A89E-20B801F7605D}">
      <dsp:nvSpPr>
        <dsp:cNvPr id="0" name=""/>
        <dsp:cNvSpPr/>
      </dsp:nvSpPr>
      <dsp:spPr>
        <a:xfrm rot="18848224">
          <a:off x="2521264" y="1285918"/>
          <a:ext cx="1438798" cy="51804"/>
        </a:xfrm>
        <a:custGeom>
          <a:avLst/>
          <a:gdLst/>
          <a:ahLst/>
          <a:cxnLst/>
          <a:rect l="0" t="0" r="0" b="0"/>
          <a:pathLst>
            <a:path>
              <a:moveTo>
                <a:pt x="0" y="25902"/>
              </a:moveTo>
              <a:lnTo>
                <a:pt x="1438798" y="2590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04693" y="1275851"/>
        <a:ext cx="71939" cy="71939"/>
      </dsp:txXfrm>
    </dsp:sp>
    <dsp:sp modelId="{09E7BE2F-74BB-427F-A785-CE7C741E79BF}">
      <dsp:nvSpPr>
        <dsp:cNvPr id="0" name=""/>
        <dsp:cNvSpPr/>
      </dsp:nvSpPr>
      <dsp:spPr>
        <a:xfrm>
          <a:off x="3741637" y="1828"/>
          <a:ext cx="2066287" cy="1587394"/>
        </a:xfrm>
        <a:prstGeom prst="roundRect">
          <a:avLst>
            <a:gd name="adj" fmla="val 10000"/>
          </a:avLst>
        </a:prstGeom>
        <a:solidFill>
          <a:schemeClr val="accent5">
            <a:lumMod val="40000"/>
            <a:lumOff val="6000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latin typeface="Chivo Light" panose="020B0604020202020204" charset="0"/>
              <a:ea typeface="+mn-ea"/>
              <a:cs typeface="+mn-cs"/>
            </a:rPr>
            <a:t>First Grain Ingredient is a whole grain </a:t>
          </a:r>
          <a:endParaRPr lang="en-US" sz="2400" kern="1200" dirty="0">
            <a:solidFill>
              <a:schemeClr val="tx1"/>
            </a:solidFill>
            <a:latin typeface="Chivo Light" panose="020B0604020202020204" charset="0"/>
            <a:ea typeface="+mn-ea"/>
            <a:cs typeface="+mn-cs"/>
          </a:endParaRPr>
        </a:p>
      </dsp:txBody>
      <dsp:txXfrm>
        <a:off x="3788130" y="48321"/>
        <a:ext cx="1973301" cy="1494408"/>
      </dsp:txXfrm>
    </dsp:sp>
    <dsp:sp modelId="{0FB5AAD5-6CA9-4AF1-899F-788D7BB9E437}">
      <dsp:nvSpPr>
        <dsp:cNvPr id="0" name=""/>
        <dsp:cNvSpPr/>
      </dsp:nvSpPr>
      <dsp:spPr>
        <a:xfrm rot="2394361">
          <a:off x="2587587" y="2221182"/>
          <a:ext cx="1306152" cy="51804"/>
        </a:xfrm>
        <a:custGeom>
          <a:avLst/>
          <a:gdLst/>
          <a:ahLst/>
          <a:cxnLst/>
          <a:rect l="0" t="0" r="0" b="0"/>
          <a:pathLst>
            <a:path>
              <a:moveTo>
                <a:pt x="0" y="25902"/>
              </a:moveTo>
              <a:lnTo>
                <a:pt x="1306152" y="2590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08009" y="2214430"/>
        <a:ext cx="65307" cy="65307"/>
      </dsp:txXfrm>
    </dsp:sp>
    <dsp:sp modelId="{24807FF0-1EEC-43E2-B26E-3067F4ED2B88}">
      <dsp:nvSpPr>
        <dsp:cNvPr id="0" name=""/>
        <dsp:cNvSpPr/>
      </dsp:nvSpPr>
      <dsp:spPr>
        <a:xfrm>
          <a:off x="3741637" y="1744194"/>
          <a:ext cx="2066287" cy="1843717"/>
        </a:xfrm>
        <a:prstGeom prst="roundRect">
          <a:avLst>
            <a:gd name="adj" fmla="val 10000"/>
          </a:avLst>
        </a:prstGeom>
        <a:solidFill>
          <a:schemeClr val="accent5">
            <a:lumMod val="40000"/>
            <a:lumOff val="6000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latin typeface="Chivo Light" panose="020B0604020202020204" charset="0"/>
              <a:ea typeface="+mn-ea"/>
              <a:cs typeface="+mn-cs"/>
            </a:rPr>
            <a:t>Cereal is fortified </a:t>
          </a:r>
          <a:endParaRPr lang="en-US" sz="2400" kern="1200" dirty="0">
            <a:solidFill>
              <a:schemeClr val="tx1"/>
            </a:solidFill>
            <a:latin typeface="Chivo Light" panose="020B0604020202020204" charset="0"/>
            <a:ea typeface="+mn-ea"/>
            <a:cs typeface="+mn-cs"/>
          </a:endParaRPr>
        </a:p>
      </dsp:txBody>
      <dsp:txXfrm>
        <a:off x="3795638" y="1798195"/>
        <a:ext cx="1958285" cy="17357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4A673-EB61-4014-AAC0-8BB1692CF6AB}">
      <dsp:nvSpPr>
        <dsp:cNvPr id="0" name=""/>
        <dsp:cNvSpPr/>
      </dsp:nvSpPr>
      <dsp:spPr>
        <a:xfrm>
          <a:off x="0" y="189251"/>
          <a:ext cx="3824664" cy="9828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effectLst>
                <a:outerShdw blurRad="38100" dist="38100" dir="2700000" algn="tl">
                  <a:srgbClr val="000000">
                    <a:alpha val="43137"/>
                  </a:srgbClr>
                </a:outerShdw>
              </a:effectLst>
              <a:latin typeface="Chivo Light" panose="020B0604020202020204" charset="0"/>
            </a:rPr>
            <a:t>A meat/meat alternate may be served in place of the grains component a maximum of </a:t>
          </a:r>
          <a:r>
            <a:rPr lang="en-US" sz="1800" b="1" kern="1200" dirty="0" smtClean="0">
              <a:effectLst>
                <a:outerShdw blurRad="38100" dist="38100" dir="2700000" algn="tl">
                  <a:srgbClr val="000000">
                    <a:alpha val="43137"/>
                  </a:srgbClr>
                </a:outerShdw>
              </a:effectLst>
              <a:latin typeface="Chivo Light" panose="020B0604020202020204" charset="0"/>
            </a:rPr>
            <a:t>3 times per week</a:t>
          </a:r>
          <a:endParaRPr lang="en-US" sz="1800" kern="1200" dirty="0">
            <a:effectLst>
              <a:outerShdw blurRad="38100" dist="38100" dir="2700000" algn="tl">
                <a:srgbClr val="000000">
                  <a:alpha val="43137"/>
                </a:srgbClr>
              </a:outerShdw>
            </a:effectLst>
            <a:latin typeface="Chivo Light" panose="020B0604020202020204" charset="0"/>
          </a:endParaRPr>
        </a:p>
      </dsp:txBody>
      <dsp:txXfrm>
        <a:off x="47976" y="237227"/>
        <a:ext cx="3728712" cy="886848"/>
      </dsp:txXfrm>
    </dsp:sp>
    <dsp:sp modelId="{996030DE-6ABC-4729-AE0C-2DC5E478AF2D}">
      <dsp:nvSpPr>
        <dsp:cNvPr id="0" name=""/>
        <dsp:cNvSpPr/>
      </dsp:nvSpPr>
      <dsp:spPr>
        <a:xfrm>
          <a:off x="0" y="1186451"/>
          <a:ext cx="3824664" cy="321287"/>
        </a:xfrm>
        <a:prstGeom prst="roundRect">
          <a:avLst/>
        </a:prstGeom>
        <a:solidFill>
          <a:schemeClr val="accent4">
            <a:hueOff val="1754093"/>
            <a:satOff val="4262"/>
            <a:lumOff val="6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effectLst>
                <a:outerShdw blurRad="38100" dist="38100" dir="2700000" algn="tl">
                  <a:srgbClr val="000000">
                    <a:alpha val="43137"/>
                  </a:srgbClr>
                </a:outerShdw>
              </a:effectLst>
              <a:latin typeface="Chivo Light" panose="020B0604020202020204" charset="0"/>
            </a:rPr>
            <a:t>Menu Example:</a:t>
          </a:r>
        </a:p>
      </dsp:txBody>
      <dsp:txXfrm>
        <a:off x="15684" y="1202135"/>
        <a:ext cx="3793296" cy="289919"/>
      </dsp:txXfrm>
    </dsp:sp>
    <dsp:sp modelId="{FF9F1F86-3891-44EA-B129-A6AA2900CB91}">
      <dsp:nvSpPr>
        <dsp:cNvPr id="0" name=""/>
        <dsp:cNvSpPr/>
      </dsp:nvSpPr>
      <dsp:spPr>
        <a:xfrm>
          <a:off x="0" y="1507738"/>
          <a:ext cx="3824664" cy="1138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433"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smtClean="0">
              <a:latin typeface="Chivo Light" panose="020B0604020202020204" charset="0"/>
            </a:rPr>
            <a:t>Cheese Omelet (Credits as the M/MA)</a:t>
          </a:r>
        </a:p>
        <a:p>
          <a:pPr marL="171450" lvl="1" indent="-171450" algn="l" defTabSz="800100">
            <a:lnSpc>
              <a:spcPct val="90000"/>
            </a:lnSpc>
            <a:spcBef>
              <a:spcPct val="0"/>
            </a:spcBef>
            <a:spcAft>
              <a:spcPct val="20000"/>
            </a:spcAft>
            <a:buChar char="••"/>
          </a:pPr>
          <a:r>
            <a:rPr lang="en-US" sz="1800" kern="1200" dirty="0" smtClean="0">
              <a:latin typeface="Chivo Light" panose="020B0604020202020204" charset="0"/>
            </a:rPr>
            <a:t>Fruit</a:t>
          </a:r>
        </a:p>
        <a:p>
          <a:pPr marL="171450" lvl="1" indent="-171450" algn="l" defTabSz="800100">
            <a:lnSpc>
              <a:spcPct val="90000"/>
            </a:lnSpc>
            <a:spcBef>
              <a:spcPct val="0"/>
            </a:spcBef>
            <a:spcAft>
              <a:spcPct val="20000"/>
            </a:spcAft>
            <a:buChar char="••"/>
          </a:pPr>
          <a:r>
            <a:rPr lang="en-US" sz="1800" kern="1200" dirty="0" smtClean="0">
              <a:latin typeface="Chivo Light" panose="020B0604020202020204" charset="0"/>
            </a:rPr>
            <a:t>Milk</a:t>
          </a:r>
        </a:p>
      </dsp:txBody>
      <dsp:txXfrm>
        <a:off x="0" y="1507738"/>
        <a:ext cx="3824664" cy="1138500"/>
      </dsp:txXfrm>
    </dsp:sp>
    <dsp:sp modelId="{3C1D9931-9015-44C7-9602-EB0390FE20F5}">
      <dsp:nvSpPr>
        <dsp:cNvPr id="0" name=""/>
        <dsp:cNvSpPr/>
      </dsp:nvSpPr>
      <dsp:spPr>
        <a:xfrm>
          <a:off x="0" y="2646238"/>
          <a:ext cx="3824664" cy="982800"/>
        </a:xfrm>
        <a:prstGeom prst="roundRect">
          <a:avLst/>
        </a:prstGeom>
        <a:solidFill>
          <a:schemeClr val="accent4">
            <a:hueOff val="3508185"/>
            <a:satOff val="8525"/>
            <a:lumOff val="1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effectLst>
                <a:outerShdw blurRad="38100" dist="38100" dir="2700000" algn="tl">
                  <a:srgbClr val="000000">
                    <a:alpha val="43137"/>
                  </a:srgbClr>
                </a:outerShdw>
              </a:effectLst>
              <a:latin typeface="Chivo Light" panose="020B0604020202020204" charset="0"/>
            </a:rPr>
            <a:t>Increases variety in the menus</a:t>
          </a:r>
        </a:p>
      </dsp:txBody>
      <dsp:txXfrm>
        <a:off x="47976" y="2694214"/>
        <a:ext cx="3728712" cy="88684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AFF03-E676-4888-93A6-B0BD46C68278}">
      <dsp:nvSpPr>
        <dsp:cNvPr id="0" name=""/>
        <dsp:cNvSpPr/>
      </dsp:nvSpPr>
      <dsp:spPr>
        <a:xfrm>
          <a:off x="0" y="1600"/>
          <a:ext cx="381060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500A84-2406-44D5-91EF-1ACF65C3593A}">
      <dsp:nvSpPr>
        <dsp:cNvPr id="0" name=""/>
        <dsp:cNvSpPr/>
      </dsp:nvSpPr>
      <dsp:spPr>
        <a:xfrm>
          <a:off x="0" y="1600"/>
          <a:ext cx="3810602" cy="1091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solidFill>
                <a:schemeClr val="tx1"/>
              </a:solidFill>
              <a:latin typeface="Chivo Light" panose="020B0604020202020204" charset="0"/>
            </a:rPr>
            <a:t>Source of added sugar</a:t>
          </a:r>
          <a:endParaRPr lang="en-US" sz="2200" kern="1200" dirty="0">
            <a:solidFill>
              <a:schemeClr val="tx1"/>
            </a:solidFill>
            <a:latin typeface="Chivo Light" panose="020B0604020202020204" charset="0"/>
          </a:endParaRPr>
        </a:p>
      </dsp:txBody>
      <dsp:txXfrm>
        <a:off x="0" y="1600"/>
        <a:ext cx="3810602" cy="1091375"/>
      </dsp:txXfrm>
    </dsp:sp>
    <dsp:sp modelId="{73F321FD-CDC3-417B-8DC2-5A445099D7C3}">
      <dsp:nvSpPr>
        <dsp:cNvPr id="0" name=""/>
        <dsp:cNvSpPr/>
      </dsp:nvSpPr>
      <dsp:spPr>
        <a:xfrm>
          <a:off x="0" y="1092976"/>
          <a:ext cx="3810602"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4B6147-94DD-417A-BE6C-8A4C8970C8C8}">
      <dsp:nvSpPr>
        <dsp:cNvPr id="0" name=""/>
        <dsp:cNvSpPr/>
      </dsp:nvSpPr>
      <dsp:spPr>
        <a:xfrm>
          <a:off x="0" y="1092976"/>
          <a:ext cx="3810602" cy="1091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solidFill>
                <a:schemeClr val="tx1"/>
              </a:solidFill>
              <a:latin typeface="Chivo Light" panose="020B0604020202020204" charset="0"/>
            </a:rPr>
            <a:t>Types: Ready-to-eat, instant, &amp; regular hot cereal</a:t>
          </a:r>
          <a:endParaRPr lang="en-US" sz="2200" kern="1200" dirty="0">
            <a:solidFill>
              <a:schemeClr val="tx1"/>
            </a:solidFill>
            <a:latin typeface="Chivo Light" panose="020B0604020202020204" charset="0"/>
          </a:endParaRPr>
        </a:p>
      </dsp:txBody>
      <dsp:txXfrm>
        <a:off x="0" y="1092976"/>
        <a:ext cx="3810602" cy="1091375"/>
      </dsp:txXfrm>
    </dsp:sp>
    <dsp:sp modelId="{DF91E29C-F026-49FB-AAC5-6CC7FDAC500D}">
      <dsp:nvSpPr>
        <dsp:cNvPr id="0" name=""/>
        <dsp:cNvSpPr/>
      </dsp:nvSpPr>
      <dsp:spPr>
        <a:xfrm>
          <a:off x="0" y="2184351"/>
          <a:ext cx="3810602"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EDED30-2810-4BAB-88F7-10D51B928BEF}">
      <dsp:nvSpPr>
        <dsp:cNvPr id="0" name=""/>
        <dsp:cNvSpPr/>
      </dsp:nvSpPr>
      <dsp:spPr>
        <a:xfrm>
          <a:off x="0" y="2184351"/>
          <a:ext cx="3810602" cy="1091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smtClean="0">
              <a:solidFill>
                <a:schemeClr val="tx1"/>
              </a:solidFill>
              <a:latin typeface="Chivo Light" panose="020B0604020202020204" charset="0"/>
            </a:rPr>
            <a:t>Must contain no more than 6 grams of total sugar per dry oz.</a:t>
          </a:r>
          <a:endParaRPr lang="en-US" sz="2200" kern="1200" dirty="0">
            <a:solidFill>
              <a:schemeClr val="tx1"/>
            </a:solidFill>
            <a:latin typeface="Chivo Light" panose="020B0604020202020204" charset="0"/>
          </a:endParaRPr>
        </a:p>
      </dsp:txBody>
      <dsp:txXfrm>
        <a:off x="0" y="2184351"/>
        <a:ext cx="3810602" cy="1091375"/>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5D072-BF46-4073-B2F1-F378DA6A538E}">
      <dsp:nvSpPr>
        <dsp:cNvPr id="0" name=""/>
        <dsp:cNvSpPr/>
      </dsp:nvSpPr>
      <dsp:spPr>
        <a:xfrm>
          <a:off x="602047" y="269988"/>
          <a:ext cx="3702722" cy="3667088"/>
        </a:xfrm>
        <a:prstGeom prst="noSmoking">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3916D4-79CB-4953-AA6E-9EB81D4275B7}">
      <dsp:nvSpPr>
        <dsp:cNvPr id="0" name=""/>
        <dsp:cNvSpPr/>
      </dsp:nvSpPr>
      <dsp:spPr>
        <a:xfrm>
          <a:off x="2453408" y="421117"/>
          <a:ext cx="2734592" cy="149548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Source of added sugars &amp; saturated fats</a:t>
          </a:r>
          <a:endParaRPr lang="en-US" sz="1800" kern="1200" dirty="0">
            <a:solidFill>
              <a:schemeClr val="tx1"/>
            </a:solidFill>
            <a:latin typeface="Chivo Light" panose="020B0604020202020204" charset="0"/>
          </a:endParaRPr>
        </a:p>
        <a:p>
          <a:pPr marL="171450" lvl="1" indent="-171450" algn="l" defTabSz="800100">
            <a:lnSpc>
              <a:spcPct val="90000"/>
            </a:lnSpc>
            <a:spcBef>
              <a:spcPct val="0"/>
            </a:spcBef>
            <a:spcAft>
              <a:spcPct val="15000"/>
            </a:spcAft>
            <a:buChar char="••"/>
          </a:pPr>
          <a:r>
            <a:rPr lang="en-US" sz="1800" kern="1200" dirty="0" smtClean="0">
              <a:solidFill>
                <a:schemeClr val="tx1"/>
              </a:solidFill>
              <a:latin typeface="Chivo Light" panose="020B0604020202020204" charset="0"/>
            </a:rPr>
            <a:t>Increases risk of chronic illnesses </a:t>
          </a:r>
          <a:endParaRPr lang="en-US" sz="1800" kern="1200" dirty="0">
            <a:solidFill>
              <a:schemeClr val="tx1"/>
            </a:solidFill>
            <a:latin typeface="Chivo Light" panose="020B0604020202020204" charset="0"/>
          </a:endParaRPr>
        </a:p>
      </dsp:txBody>
      <dsp:txXfrm>
        <a:off x="2526411" y="494120"/>
        <a:ext cx="2588586" cy="1349474"/>
      </dsp:txXfrm>
    </dsp:sp>
    <dsp:sp modelId="{BD89526C-FF51-4705-A0E4-EC32CCFBF6AA}">
      <dsp:nvSpPr>
        <dsp:cNvPr id="0" name=""/>
        <dsp:cNvSpPr/>
      </dsp:nvSpPr>
      <dsp:spPr>
        <a:xfrm>
          <a:off x="2453408" y="2103532"/>
          <a:ext cx="2734592" cy="1495480"/>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Not creditable towards the grain component</a:t>
          </a:r>
          <a:endParaRPr lang="en-US" sz="1800" kern="1200" dirty="0">
            <a:solidFill>
              <a:schemeClr val="tx1"/>
            </a:solidFill>
            <a:latin typeface="Chivo Light" panose="020B0604020202020204" charset="0"/>
          </a:endParaRPr>
        </a:p>
      </dsp:txBody>
      <dsp:txXfrm>
        <a:off x="2526411" y="2176535"/>
        <a:ext cx="2588586" cy="134947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49CED-C938-4D8D-AC11-E1745410A448}">
      <dsp:nvSpPr>
        <dsp:cNvPr id="0" name=""/>
        <dsp:cNvSpPr/>
      </dsp:nvSpPr>
      <dsp:spPr>
        <a:xfrm rot="5400000">
          <a:off x="630811" y="717619"/>
          <a:ext cx="1116970" cy="134928"/>
        </a:xfrm>
        <a:prstGeom prst="rect">
          <a:avLst/>
        </a:prstGeom>
        <a:solidFill>
          <a:srgbClr val="FFC0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D5BACAF9-53CE-436B-BA31-023F4D8646FE}">
      <dsp:nvSpPr>
        <dsp:cNvPr id="0" name=""/>
        <dsp:cNvSpPr/>
      </dsp:nvSpPr>
      <dsp:spPr>
        <a:xfrm>
          <a:off x="885737" y="1777"/>
          <a:ext cx="1499208" cy="899524"/>
        </a:xfrm>
        <a:prstGeom prst="roundRect">
          <a:avLst>
            <a:gd name="adj" fmla="val 10000"/>
          </a:avLst>
        </a:prstGeom>
        <a:solidFill>
          <a:srgbClr val="FFFD4E"/>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Breakfast bars</a:t>
          </a:r>
          <a:endParaRPr lang="en-US" sz="1800" kern="1200" dirty="0">
            <a:solidFill>
              <a:schemeClr val="tx1"/>
            </a:solidFill>
            <a:latin typeface="Chivo Light" panose="020B0604020202020204" charset="0"/>
          </a:endParaRPr>
        </a:p>
      </dsp:txBody>
      <dsp:txXfrm>
        <a:off x="912083" y="28123"/>
        <a:ext cx="1446516" cy="846832"/>
      </dsp:txXfrm>
    </dsp:sp>
    <dsp:sp modelId="{CED0BD29-5C0D-4349-B0BD-4966EB717AA3}">
      <dsp:nvSpPr>
        <dsp:cNvPr id="0" name=""/>
        <dsp:cNvSpPr/>
      </dsp:nvSpPr>
      <dsp:spPr>
        <a:xfrm rot="5400000">
          <a:off x="630811" y="1842025"/>
          <a:ext cx="1116970" cy="134928"/>
        </a:xfrm>
        <a:prstGeom prst="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D17FFD6A-0E19-43B0-9AD7-C00A17B7E6B4}">
      <dsp:nvSpPr>
        <dsp:cNvPr id="0" name=""/>
        <dsp:cNvSpPr/>
      </dsp:nvSpPr>
      <dsp:spPr>
        <a:xfrm>
          <a:off x="885737" y="1126183"/>
          <a:ext cx="1499208" cy="899524"/>
        </a:xfrm>
        <a:prstGeom prst="roundRect">
          <a:avLst>
            <a:gd name="adj" fmla="val 10000"/>
          </a:avLst>
        </a:prstGeom>
        <a:solidFill>
          <a:srgbClr val="D2F26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Brownies</a:t>
          </a:r>
          <a:endParaRPr lang="en-US" sz="1800" kern="1200" dirty="0">
            <a:solidFill>
              <a:schemeClr val="tx1"/>
            </a:solidFill>
            <a:latin typeface="Chivo Light" panose="020B0604020202020204" charset="0"/>
          </a:endParaRPr>
        </a:p>
      </dsp:txBody>
      <dsp:txXfrm>
        <a:off x="912083" y="1152529"/>
        <a:ext cx="1446516" cy="846832"/>
      </dsp:txXfrm>
    </dsp:sp>
    <dsp:sp modelId="{26BF24CF-30D7-4C64-A5D0-07984B478E83}">
      <dsp:nvSpPr>
        <dsp:cNvPr id="0" name=""/>
        <dsp:cNvSpPr/>
      </dsp:nvSpPr>
      <dsp:spPr>
        <a:xfrm rot="5400000">
          <a:off x="630811" y="2966431"/>
          <a:ext cx="1116970" cy="134928"/>
        </a:xfrm>
        <a:prstGeom prst="rect">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B63B8043-7D82-4197-A203-DB7B92308E4B}">
      <dsp:nvSpPr>
        <dsp:cNvPr id="0" name=""/>
        <dsp:cNvSpPr/>
      </dsp:nvSpPr>
      <dsp:spPr>
        <a:xfrm>
          <a:off x="885737" y="2250589"/>
          <a:ext cx="1499208" cy="899524"/>
        </a:xfrm>
        <a:prstGeom prst="roundRect">
          <a:avLst>
            <a:gd name="adj" fmla="val 10000"/>
          </a:avLst>
        </a:prstGeom>
        <a:solidFill>
          <a:schemeClr val="accent4">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Cakes</a:t>
          </a:r>
          <a:endParaRPr lang="en-US" sz="1800" kern="1200" dirty="0">
            <a:solidFill>
              <a:schemeClr val="tx1"/>
            </a:solidFill>
            <a:latin typeface="Chivo Light" panose="020B0604020202020204" charset="0"/>
          </a:endParaRPr>
        </a:p>
      </dsp:txBody>
      <dsp:txXfrm>
        <a:off x="912083" y="2276935"/>
        <a:ext cx="1446516" cy="846832"/>
      </dsp:txXfrm>
    </dsp:sp>
    <dsp:sp modelId="{E02EF38C-9048-4CC7-A938-3BAE7F4E7FDA}">
      <dsp:nvSpPr>
        <dsp:cNvPr id="0" name=""/>
        <dsp:cNvSpPr/>
      </dsp:nvSpPr>
      <dsp:spPr>
        <a:xfrm>
          <a:off x="1193014" y="3528634"/>
          <a:ext cx="1986511" cy="134928"/>
        </a:xfrm>
        <a:prstGeom prst="rect">
          <a:avLst/>
        </a:prstGeom>
        <a:solidFill>
          <a:schemeClr val="accent5">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9B9B6DD-EF7B-42FE-8400-80A4590FC5F5}">
      <dsp:nvSpPr>
        <dsp:cNvPr id="0" name=""/>
        <dsp:cNvSpPr/>
      </dsp:nvSpPr>
      <dsp:spPr>
        <a:xfrm>
          <a:off x="885737" y="3374995"/>
          <a:ext cx="1499208" cy="899524"/>
        </a:xfrm>
        <a:prstGeom prst="roundRect">
          <a:avLst>
            <a:gd name="adj" fmla="val 10000"/>
          </a:avLst>
        </a:prstGeom>
        <a:solidFill>
          <a:srgbClr val="96B5F5"/>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Cereal bars</a:t>
          </a:r>
          <a:endParaRPr lang="en-US" sz="1800" kern="1200" dirty="0">
            <a:solidFill>
              <a:schemeClr val="tx1"/>
            </a:solidFill>
            <a:latin typeface="Chivo Light" panose="020B0604020202020204" charset="0"/>
          </a:endParaRPr>
        </a:p>
      </dsp:txBody>
      <dsp:txXfrm>
        <a:off x="912083" y="3401341"/>
        <a:ext cx="1446516" cy="846832"/>
      </dsp:txXfrm>
    </dsp:sp>
    <dsp:sp modelId="{54BD72CC-4E55-44FD-A7C0-6B3C386A6C1C}">
      <dsp:nvSpPr>
        <dsp:cNvPr id="0" name=""/>
        <dsp:cNvSpPr/>
      </dsp:nvSpPr>
      <dsp:spPr>
        <a:xfrm rot="16200000">
          <a:off x="2624758" y="2966431"/>
          <a:ext cx="1116970" cy="134928"/>
        </a:xfrm>
        <a:prstGeom prst="rect">
          <a:avLst/>
        </a:prstGeom>
        <a:solidFill>
          <a:schemeClr val="accent6">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B342927-B115-465B-905F-67A61414B064}">
      <dsp:nvSpPr>
        <dsp:cNvPr id="0" name=""/>
        <dsp:cNvSpPr/>
      </dsp:nvSpPr>
      <dsp:spPr>
        <a:xfrm>
          <a:off x="2879684" y="3374995"/>
          <a:ext cx="1499208" cy="899524"/>
        </a:xfrm>
        <a:prstGeom prst="roundRect">
          <a:avLst>
            <a:gd name="adj" fmla="val 10000"/>
          </a:avLst>
        </a:prstGeom>
        <a:solidFill>
          <a:srgbClr val="FF7B5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Cookies</a:t>
          </a:r>
          <a:endParaRPr lang="en-US" sz="1800" kern="1200" dirty="0">
            <a:solidFill>
              <a:schemeClr val="tx1"/>
            </a:solidFill>
            <a:latin typeface="Chivo Light" panose="020B0604020202020204" charset="0"/>
          </a:endParaRPr>
        </a:p>
      </dsp:txBody>
      <dsp:txXfrm>
        <a:off x="2906030" y="3401341"/>
        <a:ext cx="1446516" cy="846832"/>
      </dsp:txXfrm>
    </dsp:sp>
    <dsp:sp modelId="{4610C8D7-A830-4619-832E-B059FF4AA1B4}">
      <dsp:nvSpPr>
        <dsp:cNvPr id="0" name=""/>
        <dsp:cNvSpPr/>
      </dsp:nvSpPr>
      <dsp:spPr>
        <a:xfrm rot="16200000">
          <a:off x="2624758" y="1842025"/>
          <a:ext cx="1116970" cy="134928"/>
        </a:xfrm>
        <a:prstGeom prst="rect">
          <a:avLst/>
        </a:prstGeom>
        <a:solidFill>
          <a:srgbClr val="FFC0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65360B0-B09D-44FA-83F1-7CCA7D6F05C8}">
      <dsp:nvSpPr>
        <dsp:cNvPr id="0" name=""/>
        <dsp:cNvSpPr/>
      </dsp:nvSpPr>
      <dsp:spPr>
        <a:xfrm>
          <a:off x="2879684" y="2250589"/>
          <a:ext cx="1499208" cy="899524"/>
        </a:xfrm>
        <a:prstGeom prst="roundRect">
          <a:avLst>
            <a:gd name="adj" fmla="val 10000"/>
          </a:avLst>
        </a:prstGeom>
        <a:solidFill>
          <a:srgbClr val="FFFD4E"/>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Doughnuts</a:t>
          </a:r>
          <a:endParaRPr lang="en-US" sz="1800" kern="1200" dirty="0">
            <a:solidFill>
              <a:schemeClr val="tx1"/>
            </a:solidFill>
            <a:latin typeface="Chivo Light" panose="020B0604020202020204" charset="0"/>
          </a:endParaRPr>
        </a:p>
      </dsp:txBody>
      <dsp:txXfrm>
        <a:off x="2906030" y="2276935"/>
        <a:ext cx="1446516" cy="846832"/>
      </dsp:txXfrm>
    </dsp:sp>
    <dsp:sp modelId="{8A97E073-F132-49B0-B1BB-03FB223A3FB4}">
      <dsp:nvSpPr>
        <dsp:cNvPr id="0" name=""/>
        <dsp:cNvSpPr/>
      </dsp:nvSpPr>
      <dsp:spPr>
        <a:xfrm rot="16200000">
          <a:off x="2624758" y="717619"/>
          <a:ext cx="1116970" cy="134928"/>
        </a:xfrm>
        <a:prstGeom prst="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D470BEA-3274-4C4B-BB17-3C1F8A03F090}">
      <dsp:nvSpPr>
        <dsp:cNvPr id="0" name=""/>
        <dsp:cNvSpPr/>
      </dsp:nvSpPr>
      <dsp:spPr>
        <a:xfrm>
          <a:off x="2879684" y="1126183"/>
          <a:ext cx="1499208" cy="899524"/>
        </a:xfrm>
        <a:prstGeom prst="roundRect">
          <a:avLst>
            <a:gd name="adj" fmla="val 10000"/>
          </a:avLst>
        </a:prstGeom>
        <a:solidFill>
          <a:srgbClr val="D2F26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Granola bars</a:t>
          </a:r>
          <a:endParaRPr lang="en-US" sz="1800" kern="1200" dirty="0">
            <a:solidFill>
              <a:schemeClr val="tx1"/>
            </a:solidFill>
            <a:latin typeface="Chivo Light" panose="020B0604020202020204" charset="0"/>
          </a:endParaRPr>
        </a:p>
      </dsp:txBody>
      <dsp:txXfrm>
        <a:off x="2906030" y="1152529"/>
        <a:ext cx="1446516" cy="846832"/>
      </dsp:txXfrm>
    </dsp:sp>
    <dsp:sp modelId="{31391B91-0CFD-4DF0-A2D7-5313EA5B6710}">
      <dsp:nvSpPr>
        <dsp:cNvPr id="0" name=""/>
        <dsp:cNvSpPr/>
      </dsp:nvSpPr>
      <dsp:spPr>
        <a:xfrm>
          <a:off x="3186961" y="155416"/>
          <a:ext cx="1986511" cy="134928"/>
        </a:xfrm>
        <a:prstGeom prst="rect">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DB9B16B-0778-497E-B8F4-734D7F6F88FB}">
      <dsp:nvSpPr>
        <dsp:cNvPr id="0" name=""/>
        <dsp:cNvSpPr/>
      </dsp:nvSpPr>
      <dsp:spPr>
        <a:xfrm>
          <a:off x="2879684" y="1777"/>
          <a:ext cx="1499208" cy="899524"/>
        </a:xfrm>
        <a:prstGeom prst="roundRect">
          <a:avLst>
            <a:gd name="adj" fmla="val 10000"/>
          </a:avLst>
        </a:prstGeom>
        <a:solidFill>
          <a:schemeClr val="accent4">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Sweet piecrusts</a:t>
          </a:r>
          <a:endParaRPr lang="en-US" sz="1800" kern="1200" dirty="0">
            <a:solidFill>
              <a:schemeClr val="tx1"/>
            </a:solidFill>
            <a:latin typeface="Chivo Light" panose="020B0604020202020204" charset="0"/>
          </a:endParaRPr>
        </a:p>
      </dsp:txBody>
      <dsp:txXfrm>
        <a:off x="2906030" y="28123"/>
        <a:ext cx="1446516" cy="846832"/>
      </dsp:txXfrm>
    </dsp:sp>
    <dsp:sp modelId="{4332D7CE-1CBB-4179-99F5-B1D8F569AF96}">
      <dsp:nvSpPr>
        <dsp:cNvPr id="0" name=""/>
        <dsp:cNvSpPr/>
      </dsp:nvSpPr>
      <dsp:spPr>
        <a:xfrm rot="5400000">
          <a:off x="4618705" y="717619"/>
          <a:ext cx="1116970" cy="134928"/>
        </a:xfrm>
        <a:prstGeom prst="rect">
          <a:avLst/>
        </a:prstGeom>
        <a:solidFill>
          <a:schemeClr val="accent5">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6FEDD826-34C2-44DC-AEAE-0B432F376C16}">
      <dsp:nvSpPr>
        <dsp:cNvPr id="0" name=""/>
        <dsp:cNvSpPr/>
      </dsp:nvSpPr>
      <dsp:spPr>
        <a:xfrm>
          <a:off x="4873631" y="1777"/>
          <a:ext cx="1499208" cy="899524"/>
        </a:xfrm>
        <a:prstGeom prst="roundRect">
          <a:avLst>
            <a:gd name="adj" fmla="val 10000"/>
          </a:avLst>
        </a:prstGeom>
        <a:solidFill>
          <a:srgbClr val="96B5F5"/>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Sweet rolls </a:t>
          </a:r>
          <a:endParaRPr lang="en-US" sz="1800" kern="1200" dirty="0">
            <a:solidFill>
              <a:schemeClr val="tx1"/>
            </a:solidFill>
            <a:latin typeface="Chivo Light" panose="020B0604020202020204" charset="0"/>
          </a:endParaRPr>
        </a:p>
      </dsp:txBody>
      <dsp:txXfrm>
        <a:off x="4899977" y="28123"/>
        <a:ext cx="1446516" cy="846832"/>
      </dsp:txXfrm>
    </dsp:sp>
    <dsp:sp modelId="{1AC4B04F-4E4F-473D-9416-2455F0D9C9C3}">
      <dsp:nvSpPr>
        <dsp:cNvPr id="0" name=""/>
        <dsp:cNvSpPr/>
      </dsp:nvSpPr>
      <dsp:spPr>
        <a:xfrm>
          <a:off x="4873631" y="1126183"/>
          <a:ext cx="1499208" cy="899524"/>
        </a:xfrm>
        <a:prstGeom prst="roundRect">
          <a:avLst>
            <a:gd name="adj" fmla="val 10000"/>
          </a:avLst>
        </a:prstGeom>
        <a:solidFill>
          <a:srgbClr val="FF7B5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Toaster pastries</a:t>
          </a:r>
        </a:p>
      </dsp:txBody>
      <dsp:txXfrm>
        <a:off x="4899977" y="1152529"/>
        <a:ext cx="1446516" cy="846832"/>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6F952-08BE-49A7-AF57-DE9EB0437C4D}">
      <dsp:nvSpPr>
        <dsp:cNvPr id="0" name=""/>
        <dsp:cNvSpPr/>
      </dsp:nvSpPr>
      <dsp:spPr>
        <a:xfrm>
          <a:off x="703" y="447826"/>
          <a:ext cx="2560390" cy="1280195"/>
        </a:xfrm>
        <a:prstGeom prst="roundRect">
          <a:avLst>
            <a:gd name="adj" fmla="val 1000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latin typeface="Chivo Light" panose="020B0604020202020204" charset="0"/>
            </a:rPr>
            <a:t>Some foods are not easily identified as grain-based dessert </a:t>
          </a:r>
          <a:endParaRPr lang="en-US" sz="2100" kern="1200" dirty="0">
            <a:solidFill>
              <a:schemeClr val="tx1"/>
            </a:solidFill>
            <a:latin typeface="Chivo Light" panose="020B0604020202020204" charset="0"/>
          </a:endParaRPr>
        </a:p>
      </dsp:txBody>
      <dsp:txXfrm>
        <a:off x="38199" y="485322"/>
        <a:ext cx="2485398" cy="1205203"/>
      </dsp:txXfrm>
    </dsp:sp>
    <dsp:sp modelId="{716BDA3B-8D8B-4C4A-9FC1-794B445C03E3}">
      <dsp:nvSpPr>
        <dsp:cNvPr id="0" name=""/>
        <dsp:cNvSpPr/>
      </dsp:nvSpPr>
      <dsp:spPr>
        <a:xfrm>
          <a:off x="256742" y="1728021"/>
          <a:ext cx="256039" cy="960146"/>
        </a:xfrm>
        <a:custGeom>
          <a:avLst/>
          <a:gdLst/>
          <a:ahLst/>
          <a:cxnLst/>
          <a:rect l="0" t="0" r="0" b="0"/>
          <a:pathLst>
            <a:path>
              <a:moveTo>
                <a:pt x="0" y="0"/>
              </a:moveTo>
              <a:lnTo>
                <a:pt x="0" y="960146"/>
              </a:lnTo>
              <a:lnTo>
                <a:pt x="256039" y="96014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6BBAD0-E15D-43C6-94B3-1F935E487F6F}">
      <dsp:nvSpPr>
        <dsp:cNvPr id="0" name=""/>
        <dsp:cNvSpPr/>
      </dsp:nvSpPr>
      <dsp:spPr>
        <a:xfrm>
          <a:off x="512781" y="2048070"/>
          <a:ext cx="2048312" cy="128019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latin typeface="Chivo Light" panose="020B0604020202020204" charset="0"/>
            </a:rPr>
            <a:t>i.e., a cookie is labeled “breakfast round”</a:t>
          </a:r>
          <a:endParaRPr lang="en-US" sz="2100" kern="1200" dirty="0">
            <a:solidFill>
              <a:schemeClr val="tx1"/>
            </a:solidFill>
            <a:latin typeface="Chivo Light" panose="020B0604020202020204" charset="0"/>
          </a:endParaRPr>
        </a:p>
      </dsp:txBody>
      <dsp:txXfrm>
        <a:off x="550277" y="2085566"/>
        <a:ext cx="1973320" cy="1205203"/>
      </dsp:txXfrm>
    </dsp:sp>
    <dsp:sp modelId="{C3E4F8BA-B356-46B9-BCC2-D28868859C9D}">
      <dsp:nvSpPr>
        <dsp:cNvPr id="0" name=""/>
        <dsp:cNvSpPr/>
      </dsp:nvSpPr>
      <dsp:spPr>
        <a:xfrm>
          <a:off x="3201191" y="447826"/>
          <a:ext cx="2560390" cy="1280195"/>
        </a:xfrm>
        <a:prstGeom prst="roundRect">
          <a:avLst>
            <a:gd name="adj" fmla="val 10000"/>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latin typeface="Chivo Light" panose="020B0604020202020204" charset="0"/>
            </a:rPr>
            <a:t>Ask the question: </a:t>
          </a:r>
          <a:endParaRPr lang="en-US" sz="2100" kern="1200" dirty="0">
            <a:solidFill>
              <a:schemeClr val="tx1"/>
            </a:solidFill>
            <a:latin typeface="Chivo Light" panose="020B0604020202020204" charset="0"/>
          </a:endParaRPr>
        </a:p>
      </dsp:txBody>
      <dsp:txXfrm>
        <a:off x="3238687" y="485322"/>
        <a:ext cx="2485398" cy="1205203"/>
      </dsp:txXfrm>
    </dsp:sp>
    <dsp:sp modelId="{7ED66C1C-AF05-473B-98ED-FFB1EE4A7C1A}">
      <dsp:nvSpPr>
        <dsp:cNvPr id="0" name=""/>
        <dsp:cNvSpPr/>
      </dsp:nvSpPr>
      <dsp:spPr>
        <a:xfrm>
          <a:off x="3457230" y="1728021"/>
          <a:ext cx="256039" cy="960146"/>
        </a:xfrm>
        <a:custGeom>
          <a:avLst/>
          <a:gdLst/>
          <a:ahLst/>
          <a:cxnLst/>
          <a:rect l="0" t="0" r="0" b="0"/>
          <a:pathLst>
            <a:path>
              <a:moveTo>
                <a:pt x="0" y="0"/>
              </a:moveTo>
              <a:lnTo>
                <a:pt x="0" y="960146"/>
              </a:lnTo>
              <a:lnTo>
                <a:pt x="256039" y="96014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DC6E6B-8C93-4637-9DE6-A8C76C47D611}">
      <dsp:nvSpPr>
        <dsp:cNvPr id="0" name=""/>
        <dsp:cNvSpPr/>
      </dsp:nvSpPr>
      <dsp:spPr>
        <a:xfrm>
          <a:off x="3713269" y="2048070"/>
          <a:ext cx="2048312" cy="128019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6639025"/>
              <a:satOff val="-5461"/>
              <a:lumOff val="6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latin typeface="Chivo Light" panose="020B0604020202020204" charset="0"/>
            </a:rPr>
            <a:t>Is this food thought of as a dessert? </a:t>
          </a:r>
          <a:endParaRPr lang="en-US" sz="2100" kern="1200" dirty="0">
            <a:solidFill>
              <a:schemeClr val="tx1"/>
            </a:solidFill>
            <a:latin typeface="Chivo Light" panose="020B0604020202020204" charset="0"/>
          </a:endParaRPr>
        </a:p>
      </dsp:txBody>
      <dsp:txXfrm>
        <a:off x="3750765" y="2085566"/>
        <a:ext cx="1973320" cy="1205203"/>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A4E9A-EC54-455A-ACB5-63C51B5533E9}">
      <dsp:nvSpPr>
        <dsp:cNvPr id="0" name=""/>
        <dsp:cNvSpPr/>
      </dsp:nvSpPr>
      <dsp:spPr>
        <a:xfrm>
          <a:off x="1945704" y="121921"/>
          <a:ext cx="2522521" cy="2522521"/>
        </a:xfrm>
        <a:prstGeom prst="ellipse">
          <a:avLst/>
        </a:prstGeom>
        <a:solidFill>
          <a:schemeClr val="accent3">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Must be offered and made available throughout the day</a:t>
          </a:r>
          <a:endParaRPr lang="en-US" sz="1800" kern="1200" dirty="0">
            <a:solidFill>
              <a:schemeClr val="tx1"/>
            </a:solidFill>
            <a:latin typeface="Chivo Light" panose="020B0604020202020204" charset="0"/>
          </a:endParaRPr>
        </a:p>
      </dsp:txBody>
      <dsp:txXfrm>
        <a:off x="2282040" y="563363"/>
        <a:ext cx="1849849" cy="1135134"/>
      </dsp:txXfrm>
    </dsp:sp>
    <dsp:sp modelId="{D3209A3E-F61D-4B89-A87E-85E7209B6B32}">
      <dsp:nvSpPr>
        <dsp:cNvPr id="0" name=""/>
        <dsp:cNvSpPr/>
      </dsp:nvSpPr>
      <dsp:spPr>
        <a:xfrm>
          <a:off x="2855914" y="1698498"/>
          <a:ext cx="2522521" cy="2522521"/>
        </a:xfrm>
        <a:prstGeom prst="ellipse">
          <a:avLst/>
        </a:prstGeom>
        <a:solidFill>
          <a:schemeClr val="accent3">
            <a:alpha val="50000"/>
            <a:hueOff val="3319512"/>
            <a:satOff val="-2731"/>
            <a:lumOff val="3039"/>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May not be served in place of milk </a:t>
          </a:r>
          <a:endParaRPr lang="en-US" sz="1800" kern="1200" dirty="0">
            <a:solidFill>
              <a:schemeClr val="tx1"/>
            </a:solidFill>
            <a:latin typeface="Chivo Light" panose="020B0604020202020204" charset="0"/>
          </a:endParaRPr>
        </a:p>
      </dsp:txBody>
      <dsp:txXfrm>
        <a:off x="3627385" y="2350149"/>
        <a:ext cx="1513513" cy="1387387"/>
      </dsp:txXfrm>
    </dsp:sp>
    <dsp:sp modelId="{D9209438-5AD2-4DD1-87AD-064CDFD4ACD5}">
      <dsp:nvSpPr>
        <dsp:cNvPr id="0" name=""/>
        <dsp:cNvSpPr/>
      </dsp:nvSpPr>
      <dsp:spPr>
        <a:xfrm>
          <a:off x="1035493" y="1698498"/>
          <a:ext cx="2522521" cy="2522521"/>
        </a:xfrm>
        <a:prstGeom prst="ellipse">
          <a:avLst/>
        </a:prstGeom>
        <a:solidFill>
          <a:schemeClr val="accent3">
            <a:alpha val="50000"/>
            <a:hueOff val="6639025"/>
            <a:satOff val="-5461"/>
            <a:lumOff val="6078"/>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May be offered alongside milk at meals or at snack </a:t>
          </a:r>
          <a:endParaRPr lang="en-US" sz="1800" kern="1200" dirty="0">
            <a:solidFill>
              <a:schemeClr val="tx1"/>
            </a:solidFill>
            <a:latin typeface="Chivo Light" panose="020B0604020202020204" charset="0"/>
          </a:endParaRPr>
        </a:p>
      </dsp:txBody>
      <dsp:txXfrm>
        <a:off x="1273031" y="2350149"/>
        <a:ext cx="1513513" cy="1387387"/>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B7225-54D8-4EF4-85A0-F2717FE00AF7}">
      <dsp:nvSpPr>
        <dsp:cNvPr id="0" name=""/>
        <dsp:cNvSpPr/>
      </dsp:nvSpPr>
      <dsp:spPr>
        <a:xfrm>
          <a:off x="0" y="0"/>
          <a:ext cx="3954272" cy="883919"/>
        </a:xfrm>
        <a:prstGeom prst="roundRect">
          <a:avLst>
            <a:gd name="adj" fmla="val 10000"/>
          </a:avLst>
        </a:prstGeom>
        <a:solidFill>
          <a:schemeClr val="accent2">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Fruits, vegetables, and herbs for added flavor </a:t>
          </a:r>
          <a:endParaRPr lang="en-US" sz="1800" kern="1200" dirty="0">
            <a:solidFill>
              <a:schemeClr val="tx1"/>
            </a:solidFill>
            <a:latin typeface="Chivo Light" panose="020B0604020202020204" charset="0"/>
          </a:endParaRPr>
        </a:p>
      </dsp:txBody>
      <dsp:txXfrm>
        <a:off x="25889" y="25889"/>
        <a:ext cx="2925763" cy="832141"/>
      </dsp:txXfrm>
    </dsp:sp>
    <dsp:sp modelId="{077A0A31-B1C2-449F-AF32-AAB127E47B02}">
      <dsp:nvSpPr>
        <dsp:cNvPr id="0" name=""/>
        <dsp:cNvSpPr/>
      </dsp:nvSpPr>
      <dsp:spPr>
        <a:xfrm>
          <a:off x="331170" y="1044631"/>
          <a:ext cx="3954272" cy="883919"/>
        </a:xfrm>
        <a:prstGeom prst="roundRect">
          <a:avLst>
            <a:gd name="adj" fmla="val 10000"/>
          </a:avLst>
        </a:prstGeom>
        <a:solidFill>
          <a:schemeClr val="accent3">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Plain, potable water must be available </a:t>
          </a:r>
          <a:endParaRPr lang="en-US" sz="1800" kern="1200" dirty="0">
            <a:solidFill>
              <a:schemeClr val="tx1"/>
            </a:solidFill>
            <a:latin typeface="Chivo Light" panose="020B0604020202020204" charset="0"/>
          </a:endParaRPr>
        </a:p>
      </dsp:txBody>
      <dsp:txXfrm>
        <a:off x="357059" y="1070520"/>
        <a:ext cx="2996776" cy="832141"/>
      </dsp:txXfrm>
    </dsp:sp>
    <dsp:sp modelId="{E1E6B031-2A1D-4629-968E-463CFF0E4458}">
      <dsp:nvSpPr>
        <dsp:cNvPr id="0" name=""/>
        <dsp:cNvSpPr/>
      </dsp:nvSpPr>
      <dsp:spPr>
        <a:xfrm>
          <a:off x="657397" y="2089263"/>
          <a:ext cx="3954272" cy="883919"/>
        </a:xfrm>
        <a:prstGeom prst="roundRect">
          <a:avLst>
            <a:gd name="adj" fmla="val 10000"/>
          </a:avLst>
        </a:prstGeom>
        <a:solidFill>
          <a:schemeClr val="accent4">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Commercially flavored water is not allowed</a:t>
          </a:r>
          <a:endParaRPr lang="en-US" sz="1800" kern="1200" dirty="0">
            <a:solidFill>
              <a:schemeClr val="tx1"/>
            </a:solidFill>
            <a:latin typeface="Chivo Light" panose="020B0604020202020204" charset="0"/>
          </a:endParaRPr>
        </a:p>
      </dsp:txBody>
      <dsp:txXfrm>
        <a:off x="683286" y="2115152"/>
        <a:ext cx="3001719" cy="832141"/>
      </dsp:txXfrm>
    </dsp:sp>
    <dsp:sp modelId="{A9E943B9-8A77-4174-8DF9-E1B6343ADCB4}">
      <dsp:nvSpPr>
        <dsp:cNvPr id="0" name=""/>
        <dsp:cNvSpPr/>
      </dsp:nvSpPr>
      <dsp:spPr>
        <a:xfrm>
          <a:off x="988567" y="3133895"/>
          <a:ext cx="3954272" cy="883919"/>
        </a:xfrm>
        <a:prstGeom prst="roundRect">
          <a:avLst>
            <a:gd name="adj" fmla="val 10000"/>
          </a:avLst>
        </a:prstGeom>
        <a:solidFill>
          <a:schemeClr val="accent5">
            <a:lumMod val="60000"/>
            <a:lum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Flavoring foods are not creditable for any food component </a:t>
          </a:r>
          <a:endParaRPr lang="en-US" sz="1800" kern="1200" dirty="0">
            <a:solidFill>
              <a:schemeClr val="tx1"/>
            </a:solidFill>
            <a:latin typeface="Chivo Light" panose="020B0604020202020204" charset="0"/>
          </a:endParaRPr>
        </a:p>
      </dsp:txBody>
      <dsp:txXfrm>
        <a:off x="1014456" y="3159784"/>
        <a:ext cx="2996776" cy="832141"/>
      </dsp:txXfrm>
    </dsp:sp>
    <dsp:sp modelId="{25C93881-A7A3-4AFB-A20E-083E942463F9}">
      <dsp:nvSpPr>
        <dsp:cNvPr id="0" name=""/>
        <dsp:cNvSpPr/>
      </dsp:nvSpPr>
      <dsp:spPr>
        <a:xfrm>
          <a:off x="3379724" y="677001"/>
          <a:ext cx="574547" cy="574547"/>
        </a:xfrm>
        <a:prstGeom prst="downArrow">
          <a:avLst>
            <a:gd name="adj1" fmla="val 55000"/>
            <a:gd name="adj2" fmla="val 45000"/>
          </a:avLst>
        </a:prstGeom>
        <a:solidFill>
          <a:schemeClr val="accent2">
            <a:alpha val="9000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3508997" y="677001"/>
        <a:ext cx="316001" cy="432347"/>
      </dsp:txXfrm>
    </dsp:sp>
    <dsp:sp modelId="{EBFB28CB-26A9-4694-9ECC-C19EBFBAF666}">
      <dsp:nvSpPr>
        <dsp:cNvPr id="0" name=""/>
        <dsp:cNvSpPr/>
      </dsp:nvSpPr>
      <dsp:spPr>
        <a:xfrm>
          <a:off x="3710894" y="1721633"/>
          <a:ext cx="574547" cy="574547"/>
        </a:xfrm>
        <a:prstGeom prst="downArrow">
          <a:avLst>
            <a:gd name="adj1" fmla="val 55000"/>
            <a:gd name="adj2" fmla="val 45000"/>
          </a:avLst>
        </a:prstGeom>
        <a:solidFill>
          <a:schemeClr val="accent3">
            <a:alpha val="9000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3840167" y="1721633"/>
        <a:ext cx="316001" cy="432347"/>
      </dsp:txXfrm>
    </dsp:sp>
    <dsp:sp modelId="{487BDC6A-1844-463A-AE35-277195E4CBAA}">
      <dsp:nvSpPr>
        <dsp:cNvPr id="0" name=""/>
        <dsp:cNvSpPr/>
      </dsp:nvSpPr>
      <dsp:spPr>
        <a:xfrm>
          <a:off x="4037122" y="2766265"/>
          <a:ext cx="574547" cy="574547"/>
        </a:xfrm>
        <a:prstGeom prst="downArrow">
          <a:avLst>
            <a:gd name="adj1" fmla="val 55000"/>
            <a:gd name="adj2" fmla="val 45000"/>
          </a:avLst>
        </a:prstGeom>
        <a:solidFill>
          <a:schemeClr val="accent4">
            <a:alpha val="9000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4166395" y="2766265"/>
        <a:ext cx="316001" cy="432347"/>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B681A6-DAB4-4892-8E41-9EB45227E238}">
      <dsp:nvSpPr>
        <dsp:cNvPr id="0" name=""/>
        <dsp:cNvSpPr/>
      </dsp:nvSpPr>
      <dsp:spPr>
        <a:xfrm>
          <a:off x="0" y="1630"/>
          <a:ext cx="4345525" cy="680748"/>
        </a:xfrm>
        <a:prstGeom prst="round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May not be used to prepare meals on-site</a:t>
          </a:r>
          <a:endParaRPr lang="en-US" sz="1800" kern="1200" dirty="0">
            <a:solidFill>
              <a:schemeClr val="tx1"/>
            </a:solidFill>
            <a:latin typeface="Chivo Light" panose="020B0604020202020204" charset="0"/>
          </a:endParaRPr>
        </a:p>
      </dsp:txBody>
      <dsp:txXfrm>
        <a:off x="33231" y="34861"/>
        <a:ext cx="4279063" cy="614286"/>
      </dsp:txXfrm>
    </dsp:sp>
    <dsp:sp modelId="{90767C00-58D7-4AD2-A59C-287FA747EB1F}">
      <dsp:nvSpPr>
        <dsp:cNvPr id="0" name=""/>
        <dsp:cNvSpPr/>
      </dsp:nvSpPr>
      <dsp:spPr>
        <a:xfrm>
          <a:off x="0" y="682378"/>
          <a:ext cx="4345525" cy="521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97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smtClean="0">
              <a:solidFill>
                <a:schemeClr val="tx1"/>
              </a:solidFill>
              <a:latin typeface="Chivo Light" panose="020B0604020202020204" charset="0"/>
            </a:rPr>
            <a:t>Includes central and satellite kitchens </a:t>
          </a:r>
          <a:endParaRPr lang="en-US" sz="1800" kern="1200" dirty="0">
            <a:solidFill>
              <a:schemeClr val="tx1"/>
            </a:solidFill>
            <a:latin typeface="Chivo Light" panose="020B0604020202020204" charset="0"/>
          </a:endParaRPr>
        </a:p>
      </dsp:txBody>
      <dsp:txXfrm>
        <a:off x="0" y="682378"/>
        <a:ext cx="4345525" cy="521906"/>
      </dsp:txXfrm>
    </dsp:sp>
    <dsp:sp modelId="{1AF601D0-BC98-414F-BFE1-EA6AD852B762}">
      <dsp:nvSpPr>
        <dsp:cNvPr id="0" name=""/>
        <dsp:cNvSpPr/>
      </dsp:nvSpPr>
      <dsp:spPr>
        <a:xfrm>
          <a:off x="0" y="1204284"/>
          <a:ext cx="4345525" cy="680748"/>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Defined as food submerged in hot oil or other fat</a:t>
          </a:r>
          <a:endParaRPr lang="en-US" sz="1800" kern="1200" dirty="0">
            <a:solidFill>
              <a:schemeClr val="tx1"/>
            </a:solidFill>
            <a:latin typeface="Chivo Light" panose="020B0604020202020204" charset="0"/>
          </a:endParaRPr>
        </a:p>
      </dsp:txBody>
      <dsp:txXfrm>
        <a:off x="33231" y="1237515"/>
        <a:ext cx="4279063" cy="614286"/>
      </dsp:txXfrm>
    </dsp:sp>
    <dsp:sp modelId="{B21F1CAB-40E6-4B87-A2BF-5DB4E4D506EB}">
      <dsp:nvSpPr>
        <dsp:cNvPr id="0" name=""/>
        <dsp:cNvSpPr/>
      </dsp:nvSpPr>
      <dsp:spPr>
        <a:xfrm>
          <a:off x="0" y="1898997"/>
          <a:ext cx="4345525" cy="680748"/>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May purchase from commercial manufacturer</a:t>
          </a:r>
          <a:endParaRPr lang="en-US" sz="1800" kern="1200" dirty="0">
            <a:solidFill>
              <a:schemeClr val="tx1"/>
            </a:solidFill>
            <a:latin typeface="Chivo Light" panose="020B0604020202020204" charset="0"/>
          </a:endParaRPr>
        </a:p>
      </dsp:txBody>
      <dsp:txXfrm>
        <a:off x="33231" y="1932228"/>
        <a:ext cx="4279063" cy="614286"/>
      </dsp:txXfrm>
    </dsp:sp>
    <dsp:sp modelId="{918BE841-B0FF-4DAE-AA37-091A53301239}">
      <dsp:nvSpPr>
        <dsp:cNvPr id="0" name=""/>
        <dsp:cNvSpPr/>
      </dsp:nvSpPr>
      <dsp:spPr>
        <a:xfrm>
          <a:off x="0" y="2579745"/>
          <a:ext cx="4345525" cy="521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97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smtClean="0">
              <a:solidFill>
                <a:schemeClr val="tx1"/>
              </a:solidFill>
              <a:latin typeface="Chivo Light" panose="020B0604020202020204" charset="0"/>
            </a:rPr>
            <a:t>Pre-fried, Flash-fried, Par-fried, Deep-fat fried </a:t>
          </a:r>
          <a:endParaRPr lang="en-US" sz="1800" kern="1200" dirty="0">
            <a:solidFill>
              <a:schemeClr val="tx1"/>
            </a:solidFill>
            <a:latin typeface="Chivo Light" panose="020B0604020202020204" charset="0"/>
          </a:endParaRPr>
        </a:p>
      </dsp:txBody>
      <dsp:txXfrm>
        <a:off x="0" y="2579745"/>
        <a:ext cx="4345525" cy="521906"/>
      </dsp:txXfrm>
    </dsp:sp>
    <dsp:sp modelId="{BE1A4182-F7FC-4775-BEC9-1A0E5F60C7A4}">
      <dsp:nvSpPr>
        <dsp:cNvPr id="0" name=""/>
        <dsp:cNvSpPr/>
      </dsp:nvSpPr>
      <dsp:spPr>
        <a:xfrm>
          <a:off x="0" y="3101651"/>
          <a:ext cx="4345525" cy="680748"/>
        </a:xfrm>
        <a:prstGeom prst="roundRect">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Chivo Light" panose="020B0604020202020204" charset="0"/>
            </a:rPr>
            <a:t>May not deep-fry when reheating</a:t>
          </a:r>
          <a:endParaRPr lang="en-US" sz="1800" kern="1200" dirty="0">
            <a:solidFill>
              <a:schemeClr val="tx1"/>
            </a:solidFill>
            <a:latin typeface="Chivo Light" panose="020B0604020202020204" charset="0"/>
          </a:endParaRPr>
        </a:p>
      </dsp:txBody>
      <dsp:txXfrm>
        <a:off x="33231" y="3134882"/>
        <a:ext cx="4279063" cy="614286"/>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C008F-E341-4CEF-97D5-B3A0728BBC86}">
      <dsp:nvSpPr>
        <dsp:cNvPr id="0" name=""/>
        <dsp:cNvSpPr/>
      </dsp:nvSpPr>
      <dsp:spPr>
        <a:xfrm>
          <a:off x="299139" y="0"/>
          <a:ext cx="4024785" cy="2484387"/>
        </a:xfrm>
        <a:prstGeom prst="rect">
          <a:avLst/>
        </a:prstGeom>
        <a:solidFill>
          <a:schemeClr val="accent3">
            <a:lumMod val="20000"/>
            <a:lumOff val="8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60536282-CEAB-4F4F-85C6-48E77E6842E8}">
      <dsp:nvSpPr>
        <dsp:cNvPr id="0" name=""/>
        <dsp:cNvSpPr/>
      </dsp:nvSpPr>
      <dsp:spPr>
        <a:xfrm>
          <a:off x="299139" y="2180351"/>
          <a:ext cx="4024785" cy="289650"/>
        </a:xfrm>
        <a:prstGeom prst="rect">
          <a:avLst/>
        </a:prstGeom>
        <a:noFill/>
        <a:ln w="38100" cap="flat" cmpd="sng" algn="ctr">
          <a:noFill/>
          <a:prstDash val="solid"/>
        </a:ln>
        <a:effectLst>
          <a:outerShdw blurRad="40000" dist="20000" dir="5400000" rotWithShape="0">
            <a:srgbClr val="000000">
              <a:alpha val="38000"/>
            </a:srgbClr>
          </a:outerShdw>
        </a:effectLst>
        <a:sp3d/>
      </dsp:spPr>
      <dsp:style>
        <a:lnRef idx="3">
          <a:scrgbClr r="0" g="0" b="0"/>
        </a:lnRef>
        <a:fillRef idx="1">
          <a:scrgbClr r="0" g="0" b="0"/>
        </a:fillRef>
        <a:effectRef idx="1">
          <a:scrgbClr r="0" g="0" b="0"/>
        </a:effectRef>
        <a:fontRef idx="minor">
          <a:schemeClr val="lt1"/>
        </a:fontRef>
      </dsp:style>
      <dsp:txBody>
        <a:bodyPr spcFirstLastPara="0" vert="horz" wrap="square" lIns="68580" tIns="22860" rIns="68580" bIns="22860" numCol="1" spcCol="1270" anchor="b" anchorCtr="0">
          <a:noAutofit/>
        </a:bodyPr>
        <a:lstStyle/>
        <a:p>
          <a:pPr lvl="0" algn="l" defTabSz="800100">
            <a:lnSpc>
              <a:spcPct val="90000"/>
            </a:lnSpc>
            <a:spcBef>
              <a:spcPct val="0"/>
            </a:spcBef>
            <a:spcAft>
              <a:spcPct val="35000"/>
            </a:spcAft>
          </a:pPr>
          <a:r>
            <a:rPr lang="en-US" sz="1800" b="0" kern="1200" dirty="0" smtClean="0">
              <a:solidFill>
                <a:schemeClr val="tx1"/>
              </a:solidFill>
              <a:effectLst/>
              <a:latin typeface="Chivo Light" panose="020B0604020202020204" charset="0"/>
            </a:rPr>
            <a:t>Deep-fat fried foods </a:t>
          </a:r>
          <a:endParaRPr lang="en-US" sz="1800" b="0" kern="1200" dirty="0">
            <a:solidFill>
              <a:schemeClr val="tx1"/>
            </a:solidFill>
            <a:effectLst/>
            <a:latin typeface="Chivo Light" panose="020B0604020202020204" charset="0"/>
          </a:endParaRPr>
        </a:p>
        <a:p>
          <a:pPr marL="171450" lvl="1" indent="-171450" algn="l" defTabSz="800100">
            <a:lnSpc>
              <a:spcPct val="90000"/>
            </a:lnSpc>
            <a:spcBef>
              <a:spcPct val="0"/>
            </a:spcBef>
            <a:spcAft>
              <a:spcPct val="15000"/>
            </a:spcAft>
            <a:buChar char="••"/>
          </a:pPr>
          <a:r>
            <a:rPr lang="en-US" sz="1800" b="0" kern="1200" dirty="0" smtClean="0">
              <a:solidFill>
                <a:schemeClr val="tx1"/>
              </a:solidFill>
              <a:effectLst/>
              <a:latin typeface="Chivo Light" panose="020B0604020202020204" charset="0"/>
            </a:rPr>
            <a:t>Strongly discouraged</a:t>
          </a:r>
        </a:p>
        <a:p>
          <a:pPr marL="171450" lvl="1" indent="-171450" algn="l" defTabSz="800100">
            <a:lnSpc>
              <a:spcPct val="90000"/>
            </a:lnSpc>
            <a:spcBef>
              <a:spcPct val="0"/>
            </a:spcBef>
            <a:spcAft>
              <a:spcPct val="15000"/>
            </a:spcAft>
            <a:buChar char="••"/>
          </a:pPr>
          <a:r>
            <a:rPr lang="en-US" sz="1800" b="0" kern="1200" dirty="0" smtClean="0">
              <a:solidFill>
                <a:schemeClr val="tx1"/>
              </a:solidFill>
              <a:effectLst/>
              <a:latin typeface="Chivo Light" panose="020B0604020202020204" charset="0"/>
            </a:rPr>
            <a:t>High in calories and solid fat</a:t>
          </a:r>
        </a:p>
        <a:p>
          <a:pPr marL="171450" lvl="1" indent="-171450" algn="l" defTabSz="800100">
            <a:lnSpc>
              <a:spcPct val="90000"/>
            </a:lnSpc>
            <a:spcBef>
              <a:spcPct val="0"/>
            </a:spcBef>
            <a:spcAft>
              <a:spcPct val="15000"/>
            </a:spcAft>
            <a:buChar char="••"/>
          </a:pPr>
          <a:r>
            <a:rPr lang="en-US" sz="1800" b="0" kern="1200" dirty="0" smtClean="0">
              <a:solidFill>
                <a:schemeClr val="tx1"/>
              </a:solidFill>
              <a:effectLst/>
              <a:latin typeface="Chivo Light" panose="020B0604020202020204" charset="0"/>
            </a:rPr>
            <a:t>Can negatively influence eating habits</a:t>
          </a:r>
        </a:p>
        <a:p>
          <a:pPr marL="171450" lvl="1" indent="-171450" algn="l" defTabSz="800100">
            <a:lnSpc>
              <a:spcPct val="90000"/>
            </a:lnSpc>
            <a:spcBef>
              <a:spcPct val="0"/>
            </a:spcBef>
            <a:spcAft>
              <a:spcPct val="15000"/>
            </a:spcAft>
            <a:buChar char="••"/>
          </a:pPr>
          <a:r>
            <a:rPr lang="en-US" sz="1800" b="0" kern="1200" dirty="0" smtClean="0">
              <a:solidFill>
                <a:schemeClr val="tx1"/>
              </a:solidFill>
              <a:effectLst/>
              <a:latin typeface="Chivo Light" panose="020B0604020202020204" charset="0"/>
            </a:rPr>
            <a:t>Increases the risk of chronic illnesses later in life</a:t>
          </a:r>
        </a:p>
      </dsp:txBody>
      <dsp:txXfrm>
        <a:off x="299139" y="2180351"/>
        <a:ext cx="4024785" cy="289650"/>
      </dsp:txXfrm>
    </dsp:sp>
    <dsp:sp modelId="{6C075AE2-471A-4578-BB1D-A44EE1A8B4F6}">
      <dsp:nvSpPr>
        <dsp:cNvPr id="0" name=""/>
        <dsp:cNvSpPr/>
      </dsp:nvSpPr>
      <dsp:spPr>
        <a:xfrm>
          <a:off x="299139" y="2561757"/>
          <a:ext cx="2540444" cy="1326172"/>
        </a:xfrm>
        <a:prstGeom prst="rect">
          <a:avLst/>
        </a:prstGeom>
        <a:solidFill>
          <a:schemeClr val="accent4">
            <a:lumMod val="20000"/>
            <a:lumOff val="8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647C224D-16B8-42F8-8CCC-A8A2877E0575}">
      <dsp:nvSpPr>
        <dsp:cNvPr id="0" name=""/>
        <dsp:cNvSpPr/>
      </dsp:nvSpPr>
      <dsp:spPr>
        <a:xfrm>
          <a:off x="299139" y="3705974"/>
          <a:ext cx="2540444" cy="165625"/>
        </a:xfrm>
        <a:prstGeom prst="rect">
          <a:avLst/>
        </a:prstGeom>
        <a:noFill/>
        <a:ln w="38100" cap="flat" cmpd="sng" algn="ctr">
          <a:noFill/>
          <a:prstDash val="solid"/>
        </a:ln>
        <a:effectLst>
          <a:outerShdw blurRad="40000" dist="20000" dir="5400000" rotWithShape="0">
            <a:srgbClr val="000000">
              <a:alpha val="38000"/>
            </a:srgbClr>
          </a:outerShdw>
        </a:effectLst>
        <a:sp3d/>
      </dsp:spPr>
      <dsp:style>
        <a:lnRef idx="3">
          <a:scrgbClr r="0" g="0" b="0"/>
        </a:lnRef>
        <a:fillRef idx="1">
          <a:scrgbClr r="0" g="0" b="0"/>
        </a:fillRef>
        <a:effectRef idx="1">
          <a:scrgbClr r="0" g="0" b="0"/>
        </a:effectRef>
        <a:fontRef idx="minor">
          <a:schemeClr val="lt1"/>
        </a:fontRef>
      </dsp:style>
      <dsp:txBody>
        <a:bodyPr spcFirstLastPara="0" vert="horz" wrap="square" lIns="68580" tIns="22860" rIns="68580" bIns="22860" numCol="1" spcCol="1270" anchor="b" anchorCtr="0">
          <a:noAutofit/>
        </a:bodyPr>
        <a:lstStyle/>
        <a:p>
          <a:pPr lvl="0" algn="l" defTabSz="800100">
            <a:lnSpc>
              <a:spcPct val="90000"/>
            </a:lnSpc>
            <a:spcBef>
              <a:spcPct val="0"/>
            </a:spcBef>
            <a:spcAft>
              <a:spcPct val="35000"/>
            </a:spcAft>
          </a:pPr>
          <a:r>
            <a:rPr lang="en-US" sz="1800" b="0" kern="1200" dirty="0" smtClean="0">
              <a:solidFill>
                <a:schemeClr val="tx1"/>
              </a:solidFill>
              <a:effectLst/>
              <a:latin typeface="Chivo Light" panose="020B0604020202020204" charset="0"/>
            </a:rPr>
            <a:t>Consider the nutritional value of a food and how it contributes to healthy eating habits </a:t>
          </a:r>
          <a:endParaRPr lang="en-US" sz="1800" b="0" kern="1200" dirty="0">
            <a:solidFill>
              <a:schemeClr val="tx1"/>
            </a:solidFill>
            <a:effectLst/>
            <a:latin typeface="Chivo Light" panose="020B0604020202020204" charset="0"/>
          </a:endParaRPr>
        </a:p>
      </dsp:txBody>
      <dsp:txXfrm>
        <a:off x="299139" y="3705974"/>
        <a:ext cx="2540444" cy="165625"/>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654A7-B693-4468-BDAD-3C7C017081AF}">
      <dsp:nvSpPr>
        <dsp:cNvPr id="0" name=""/>
        <dsp:cNvSpPr/>
      </dsp:nvSpPr>
      <dsp:spPr>
        <a:xfrm>
          <a:off x="-4247971" y="-651779"/>
          <a:ext cx="5061578" cy="5061578"/>
        </a:xfrm>
        <a:prstGeom prst="blockArc">
          <a:avLst>
            <a:gd name="adj1" fmla="val 18900000"/>
            <a:gd name="adj2" fmla="val 2700000"/>
            <a:gd name="adj3" fmla="val 427"/>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9487FE-3C3D-4B1E-A402-FC6307B8D8CF}">
      <dsp:nvSpPr>
        <dsp:cNvPr id="0" name=""/>
        <dsp:cNvSpPr/>
      </dsp:nvSpPr>
      <dsp:spPr>
        <a:xfrm>
          <a:off x="263625" y="170839"/>
          <a:ext cx="5867260" cy="341528"/>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1089"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latin typeface="Chivo Light" panose="020B0604020202020204" charset="0"/>
            </a:rPr>
            <a:t>Popcorn</a:t>
          </a:r>
          <a:endParaRPr lang="en-US" sz="1800" kern="1200" dirty="0">
            <a:latin typeface="Chivo Light" panose="020B0604020202020204" charset="0"/>
          </a:endParaRPr>
        </a:p>
      </dsp:txBody>
      <dsp:txXfrm>
        <a:off x="263625" y="170839"/>
        <a:ext cx="5867260" cy="341528"/>
      </dsp:txXfrm>
    </dsp:sp>
    <dsp:sp modelId="{BE80C99B-C76B-4569-8062-C60C2E4BC024}">
      <dsp:nvSpPr>
        <dsp:cNvPr id="0" name=""/>
        <dsp:cNvSpPr/>
      </dsp:nvSpPr>
      <dsp:spPr>
        <a:xfrm>
          <a:off x="50169" y="128148"/>
          <a:ext cx="426911" cy="42691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F43522EC-9E1C-4066-B819-D9EE9212EF9A}">
      <dsp:nvSpPr>
        <dsp:cNvPr id="0" name=""/>
        <dsp:cNvSpPr/>
      </dsp:nvSpPr>
      <dsp:spPr>
        <a:xfrm>
          <a:off x="572910" y="683433"/>
          <a:ext cx="5557975" cy="341528"/>
        </a:xfrm>
        <a:prstGeom prst="rect">
          <a:avLst/>
        </a:prstGeom>
        <a:gradFill rotWithShape="0">
          <a:gsLst>
            <a:gs pos="0">
              <a:schemeClr val="accent5">
                <a:hueOff val="1119853"/>
                <a:satOff val="315"/>
                <a:lumOff val="-4510"/>
                <a:alphaOff val="0"/>
                <a:tint val="50000"/>
                <a:satMod val="300000"/>
              </a:schemeClr>
            </a:gs>
            <a:gs pos="35000">
              <a:schemeClr val="accent5">
                <a:hueOff val="1119853"/>
                <a:satOff val="315"/>
                <a:lumOff val="-4510"/>
                <a:alphaOff val="0"/>
                <a:tint val="37000"/>
                <a:satMod val="300000"/>
              </a:schemeClr>
            </a:gs>
            <a:gs pos="100000">
              <a:schemeClr val="accent5">
                <a:hueOff val="1119853"/>
                <a:satOff val="315"/>
                <a:lumOff val="-451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1089" tIns="45720" rIns="45720" bIns="45720" numCol="1" spcCol="1270" anchor="ctr" anchorCtr="0">
          <a:noAutofit/>
        </a:bodyPr>
        <a:lstStyle/>
        <a:p>
          <a:pPr lvl="0" algn="l" defTabSz="800100">
            <a:lnSpc>
              <a:spcPct val="90000"/>
            </a:lnSpc>
            <a:spcBef>
              <a:spcPct val="0"/>
            </a:spcBef>
            <a:spcAft>
              <a:spcPct val="35000"/>
            </a:spcAft>
          </a:pPr>
          <a:r>
            <a:rPr lang="en-US" sz="1800" kern="1200" smtClean="0">
              <a:latin typeface="Chivo Light" panose="020B0604020202020204" charset="0"/>
            </a:rPr>
            <a:t>Shelf Stable Dry &amp; Semi-Dried Meat</a:t>
          </a:r>
          <a:endParaRPr lang="en-US" sz="1800" kern="1200" dirty="0">
            <a:latin typeface="Chivo Light" panose="020B0604020202020204" charset="0"/>
          </a:endParaRPr>
        </a:p>
      </dsp:txBody>
      <dsp:txXfrm>
        <a:off x="572910" y="683433"/>
        <a:ext cx="5557975" cy="341528"/>
      </dsp:txXfrm>
    </dsp:sp>
    <dsp:sp modelId="{B6B93DC9-E1A6-4C45-A5BF-19CDE56C9AEA}">
      <dsp:nvSpPr>
        <dsp:cNvPr id="0" name=""/>
        <dsp:cNvSpPr/>
      </dsp:nvSpPr>
      <dsp:spPr>
        <a:xfrm>
          <a:off x="359454" y="640742"/>
          <a:ext cx="426911" cy="42691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1119853"/>
              <a:satOff val="315"/>
              <a:lumOff val="-4510"/>
              <a:alphaOff val="0"/>
            </a:schemeClr>
          </a:solidFill>
          <a:prstDash val="solid"/>
        </a:ln>
        <a:effectLst/>
      </dsp:spPr>
      <dsp:style>
        <a:lnRef idx="1">
          <a:scrgbClr r="0" g="0" b="0"/>
        </a:lnRef>
        <a:fillRef idx="2">
          <a:scrgbClr r="0" g="0" b="0"/>
        </a:fillRef>
        <a:effectRef idx="0">
          <a:scrgbClr r="0" g="0" b="0"/>
        </a:effectRef>
        <a:fontRef idx="minor"/>
      </dsp:style>
    </dsp:sp>
    <dsp:sp modelId="{72C4F9AA-6660-4459-AE93-41E37457E86E}">
      <dsp:nvSpPr>
        <dsp:cNvPr id="0" name=""/>
        <dsp:cNvSpPr/>
      </dsp:nvSpPr>
      <dsp:spPr>
        <a:xfrm>
          <a:off x="742396" y="1195651"/>
          <a:ext cx="5388488" cy="341528"/>
        </a:xfrm>
        <a:prstGeom prst="rect">
          <a:avLst/>
        </a:prstGeom>
        <a:gradFill rotWithShape="0">
          <a:gsLst>
            <a:gs pos="0">
              <a:schemeClr val="accent5">
                <a:hueOff val="2239706"/>
                <a:satOff val="630"/>
                <a:lumOff val="-9020"/>
                <a:alphaOff val="0"/>
                <a:tint val="50000"/>
                <a:satMod val="300000"/>
              </a:schemeClr>
            </a:gs>
            <a:gs pos="35000">
              <a:schemeClr val="accent5">
                <a:hueOff val="2239706"/>
                <a:satOff val="630"/>
                <a:lumOff val="-9020"/>
                <a:alphaOff val="0"/>
                <a:tint val="37000"/>
                <a:satMod val="300000"/>
              </a:schemeClr>
            </a:gs>
            <a:gs pos="100000">
              <a:schemeClr val="accent5">
                <a:hueOff val="2239706"/>
                <a:satOff val="630"/>
                <a:lumOff val="-902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1089" tIns="45720" rIns="45720" bIns="45720" numCol="1" spcCol="1270" anchor="ctr" anchorCtr="0">
          <a:noAutofit/>
        </a:bodyPr>
        <a:lstStyle/>
        <a:p>
          <a:pPr lvl="0" algn="l" defTabSz="800100">
            <a:lnSpc>
              <a:spcPct val="90000"/>
            </a:lnSpc>
            <a:spcBef>
              <a:spcPct val="0"/>
            </a:spcBef>
            <a:spcAft>
              <a:spcPct val="35000"/>
            </a:spcAft>
          </a:pPr>
          <a:r>
            <a:rPr lang="en-US" sz="1800" kern="1200" smtClean="0">
              <a:latin typeface="Chivo Light" panose="020B0604020202020204" charset="0"/>
            </a:rPr>
            <a:t>Tempeh</a:t>
          </a:r>
          <a:endParaRPr lang="en-US" sz="1800" kern="1200" dirty="0">
            <a:latin typeface="Chivo Light" panose="020B0604020202020204" charset="0"/>
          </a:endParaRPr>
        </a:p>
      </dsp:txBody>
      <dsp:txXfrm>
        <a:off x="742396" y="1195651"/>
        <a:ext cx="5388488" cy="341528"/>
      </dsp:txXfrm>
    </dsp:sp>
    <dsp:sp modelId="{34662B65-2A75-4A6C-B417-3B6F7584004E}">
      <dsp:nvSpPr>
        <dsp:cNvPr id="0" name=""/>
        <dsp:cNvSpPr/>
      </dsp:nvSpPr>
      <dsp:spPr>
        <a:xfrm>
          <a:off x="528941" y="1152960"/>
          <a:ext cx="426911" cy="42691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2239706"/>
              <a:satOff val="630"/>
              <a:lumOff val="-9020"/>
              <a:alphaOff val="0"/>
            </a:schemeClr>
          </a:solidFill>
          <a:prstDash val="solid"/>
        </a:ln>
        <a:effectLst/>
      </dsp:spPr>
      <dsp:style>
        <a:lnRef idx="1">
          <a:scrgbClr r="0" g="0" b="0"/>
        </a:lnRef>
        <a:fillRef idx="2">
          <a:scrgbClr r="0" g="0" b="0"/>
        </a:fillRef>
        <a:effectRef idx="0">
          <a:scrgbClr r="0" g="0" b="0"/>
        </a:effectRef>
        <a:fontRef idx="minor"/>
      </dsp:style>
    </dsp:sp>
    <dsp:sp modelId="{61FCA54F-D390-45A2-89B2-77D1031D2C21}">
      <dsp:nvSpPr>
        <dsp:cNvPr id="0" name=""/>
        <dsp:cNvSpPr/>
      </dsp:nvSpPr>
      <dsp:spPr>
        <a:xfrm>
          <a:off x="796512" y="1708245"/>
          <a:ext cx="5334373" cy="341528"/>
        </a:xfrm>
        <a:prstGeom prst="rect">
          <a:avLst/>
        </a:prstGeom>
        <a:gradFill rotWithShape="0">
          <a:gsLst>
            <a:gs pos="0">
              <a:schemeClr val="accent5">
                <a:hueOff val="3359558"/>
                <a:satOff val="945"/>
                <a:lumOff val="-13530"/>
                <a:alphaOff val="0"/>
                <a:tint val="50000"/>
                <a:satMod val="300000"/>
              </a:schemeClr>
            </a:gs>
            <a:gs pos="35000">
              <a:schemeClr val="accent5">
                <a:hueOff val="3359558"/>
                <a:satOff val="945"/>
                <a:lumOff val="-13530"/>
                <a:alphaOff val="0"/>
                <a:tint val="37000"/>
                <a:satMod val="300000"/>
              </a:schemeClr>
            </a:gs>
            <a:gs pos="100000">
              <a:schemeClr val="accent5">
                <a:hueOff val="3359558"/>
                <a:satOff val="945"/>
                <a:lumOff val="-1353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1089" tIns="45720" rIns="45720" bIns="45720" numCol="1" spcCol="1270" anchor="ctr" anchorCtr="0">
          <a:noAutofit/>
        </a:bodyPr>
        <a:lstStyle/>
        <a:p>
          <a:pPr lvl="0" algn="l" defTabSz="800100">
            <a:lnSpc>
              <a:spcPct val="90000"/>
            </a:lnSpc>
            <a:spcBef>
              <a:spcPct val="0"/>
            </a:spcBef>
            <a:spcAft>
              <a:spcPct val="35000"/>
            </a:spcAft>
          </a:pPr>
          <a:r>
            <a:rPr lang="en-US" sz="1800" kern="1200" smtClean="0">
              <a:latin typeface="Chivo Light" panose="020B0604020202020204" charset="0"/>
            </a:rPr>
            <a:t>Surimi</a:t>
          </a:r>
          <a:endParaRPr lang="en-US" sz="1800" kern="1200" dirty="0">
            <a:latin typeface="Chivo Light" panose="020B0604020202020204" charset="0"/>
          </a:endParaRPr>
        </a:p>
      </dsp:txBody>
      <dsp:txXfrm>
        <a:off x="796512" y="1708245"/>
        <a:ext cx="5334373" cy="341528"/>
      </dsp:txXfrm>
    </dsp:sp>
    <dsp:sp modelId="{B71E7E77-6C72-4A90-85CD-98149A42717D}">
      <dsp:nvSpPr>
        <dsp:cNvPr id="0" name=""/>
        <dsp:cNvSpPr/>
      </dsp:nvSpPr>
      <dsp:spPr>
        <a:xfrm>
          <a:off x="583056" y="1665554"/>
          <a:ext cx="426911" cy="42691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3359558"/>
              <a:satOff val="945"/>
              <a:lumOff val="-13530"/>
              <a:alphaOff val="0"/>
            </a:schemeClr>
          </a:solidFill>
          <a:prstDash val="solid"/>
        </a:ln>
        <a:effectLst/>
      </dsp:spPr>
      <dsp:style>
        <a:lnRef idx="1">
          <a:scrgbClr r="0" g="0" b="0"/>
        </a:lnRef>
        <a:fillRef idx="2">
          <a:scrgbClr r="0" g="0" b="0"/>
        </a:fillRef>
        <a:effectRef idx="0">
          <a:scrgbClr r="0" g="0" b="0"/>
        </a:effectRef>
        <a:fontRef idx="minor"/>
      </dsp:style>
    </dsp:sp>
    <dsp:sp modelId="{A3E244BC-6A81-44EC-A065-5A96A05FE20B}">
      <dsp:nvSpPr>
        <dsp:cNvPr id="0" name=""/>
        <dsp:cNvSpPr/>
      </dsp:nvSpPr>
      <dsp:spPr>
        <a:xfrm>
          <a:off x="742396" y="2220839"/>
          <a:ext cx="5388488" cy="341528"/>
        </a:xfrm>
        <a:prstGeom prst="rect">
          <a:avLst/>
        </a:prstGeom>
        <a:gradFill rotWithShape="0">
          <a:gsLst>
            <a:gs pos="0">
              <a:schemeClr val="accent5">
                <a:hueOff val="4479411"/>
                <a:satOff val="1259"/>
                <a:lumOff val="-18040"/>
                <a:alphaOff val="0"/>
                <a:tint val="50000"/>
                <a:satMod val="300000"/>
              </a:schemeClr>
            </a:gs>
            <a:gs pos="35000">
              <a:schemeClr val="accent5">
                <a:hueOff val="4479411"/>
                <a:satOff val="1259"/>
                <a:lumOff val="-18040"/>
                <a:alphaOff val="0"/>
                <a:tint val="37000"/>
                <a:satMod val="300000"/>
              </a:schemeClr>
            </a:gs>
            <a:gs pos="100000">
              <a:schemeClr val="accent5">
                <a:hueOff val="4479411"/>
                <a:satOff val="1259"/>
                <a:lumOff val="-1804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1089" tIns="45720" rIns="45720" bIns="45720" numCol="1" spcCol="1270" anchor="ctr" anchorCtr="0">
          <a:noAutofit/>
        </a:bodyPr>
        <a:lstStyle/>
        <a:p>
          <a:pPr lvl="0" algn="l" defTabSz="800100">
            <a:lnSpc>
              <a:spcPct val="90000"/>
            </a:lnSpc>
            <a:spcBef>
              <a:spcPct val="0"/>
            </a:spcBef>
            <a:spcAft>
              <a:spcPct val="35000"/>
            </a:spcAft>
          </a:pPr>
          <a:r>
            <a:rPr lang="en-US" sz="1800" kern="1200" smtClean="0">
              <a:latin typeface="Chivo Light" panose="020B0604020202020204" charset="0"/>
            </a:rPr>
            <a:t>Coconut</a:t>
          </a:r>
          <a:endParaRPr lang="en-US" sz="1800" kern="1200" dirty="0">
            <a:latin typeface="Chivo Light" panose="020B0604020202020204" charset="0"/>
          </a:endParaRPr>
        </a:p>
      </dsp:txBody>
      <dsp:txXfrm>
        <a:off x="742396" y="2220839"/>
        <a:ext cx="5388488" cy="341528"/>
      </dsp:txXfrm>
    </dsp:sp>
    <dsp:sp modelId="{A72FA2D9-D2EB-4A6F-9A45-C4CB15F7F08F}">
      <dsp:nvSpPr>
        <dsp:cNvPr id="0" name=""/>
        <dsp:cNvSpPr/>
      </dsp:nvSpPr>
      <dsp:spPr>
        <a:xfrm>
          <a:off x="528941" y="2178148"/>
          <a:ext cx="426911" cy="42691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4479411"/>
              <a:satOff val="1259"/>
              <a:lumOff val="-18040"/>
              <a:alphaOff val="0"/>
            </a:schemeClr>
          </a:solidFill>
          <a:prstDash val="solid"/>
        </a:ln>
        <a:effectLst/>
      </dsp:spPr>
      <dsp:style>
        <a:lnRef idx="1">
          <a:scrgbClr r="0" g="0" b="0"/>
        </a:lnRef>
        <a:fillRef idx="2">
          <a:scrgbClr r="0" g="0" b="0"/>
        </a:fillRef>
        <a:effectRef idx="0">
          <a:scrgbClr r="0" g="0" b="0"/>
        </a:effectRef>
        <a:fontRef idx="minor"/>
      </dsp:style>
    </dsp:sp>
    <dsp:sp modelId="{881E2BF3-3098-46ED-BD0E-1DDE232E554D}">
      <dsp:nvSpPr>
        <dsp:cNvPr id="0" name=""/>
        <dsp:cNvSpPr/>
      </dsp:nvSpPr>
      <dsp:spPr>
        <a:xfrm>
          <a:off x="572910" y="2733057"/>
          <a:ext cx="5557975" cy="341528"/>
        </a:xfrm>
        <a:prstGeom prst="rect">
          <a:avLst/>
        </a:prstGeom>
        <a:gradFill rotWithShape="0">
          <a:gsLst>
            <a:gs pos="0">
              <a:schemeClr val="accent5">
                <a:hueOff val="5599264"/>
                <a:satOff val="1574"/>
                <a:lumOff val="-22550"/>
                <a:alphaOff val="0"/>
                <a:tint val="50000"/>
                <a:satMod val="300000"/>
              </a:schemeClr>
            </a:gs>
            <a:gs pos="35000">
              <a:schemeClr val="accent5">
                <a:hueOff val="5599264"/>
                <a:satOff val="1574"/>
                <a:lumOff val="-22550"/>
                <a:alphaOff val="0"/>
                <a:tint val="37000"/>
                <a:satMod val="300000"/>
              </a:schemeClr>
            </a:gs>
            <a:gs pos="100000">
              <a:schemeClr val="accent5">
                <a:hueOff val="5599264"/>
                <a:satOff val="1574"/>
                <a:lumOff val="-2255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1089" tIns="45720" rIns="45720" bIns="45720" numCol="1" spcCol="1270" anchor="ctr" anchorCtr="0">
          <a:noAutofit/>
        </a:bodyPr>
        <a:lstStyle/>
        <a:p>
          <a:pPr lvl="0" algn="l" defTabSz="800100">
            <a:lnSpc>
              <a:spcPct val="90000"/>
            </a:lnSpc>
            <a:spcBef>
              <a:spcPct val="0"/>
            </a:spcBef>
            <a:spcAft>
              <a:spcPct val="35000"/>
            </a:spcAft>
          </a:pPr>
          <a:r>
            <a:rPr lang="en-US" sz="1800" kern="1200" smtClean="0">
              <a:latin typeface="Chivo Light" panose="020B0604020202020204" charset="0"/>
            </a:rPr>
            <a:t>Hominy</a:t>
          </a:r>
          <a:endParaRPr lang="en-US" sz="1800" kern="1200" dirty="0">
            <a:latin typeface="Chivo Light" panose="020B0604020202020204" charset="0"/>
          </a:endParaRPr>
        </a:p>
      </dsp:txBody>
      <dsp:txXfrm>
        <a:off x="572910" y="2733057"/>
        <a:ext cx="5557975" cy="341528"/>
      </dsp:txXfrm>
    </dsp:sp>
    <dsp:sp modelId="{A6561773-94EF-46D6-ACE8-62F4DFCE0B9A}">
      <dsp:nvSpPr>
        <dsp:cNvPr id="0" name=""/>
        <dsp:cNvSpPr/>
      </dsp:nvSpPr>
      <dsp:spPr>
        <a:xfrm>
          <a:off x="359454" y="2690366"/>
          <a:ext cx="426911" cy="42691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5599264"/>
              <a:satOff val="1574"/>
              <a:lumOff val="-22550"/>
              <a:alphaOff val="0"/>
            </a:schemeClr>
          </a:solidFill>
          <a:prstDash val="solid"/>
        </a:ln>
        <a:effectLst/>
      </dsp:spPr>
      <dsp:style>
        <a:lnRef idx="1">
          <a:scrgbClr r="0" g="0" b="0"/>
        </a:lnRef>
        <a:fillRef idx="2">
          <a:scrgbClr r="0" g="0" b="0"/>
        </a:fillRef>
        <a:effectRef idx="0">
          <a:scrgbClr r="0" g="0" b="0"/>
        </a:effectRef>
        <a:fontRef idx="minor"/>
      </dsp:style>
    </dsp:sp>
    <dsp:sp modelId="{78A1A634-DE69-415E-8F07-34261F4DFEC4}">
      <dsp:nvSpPr>
        <dsp:cNvPr id="0" name=""/>
        <dsp:cNvSpPr/>
      </dsp:nvSpPr>
      <dsp:spPr>
        <a:xfrm>
          <a:off x="263625" y="3245651"/>
          <a:ext cx="5867260" cy="341528"/>
        </a:xfrm>
        <a:prstGeom prst="rect">
          <a:avLst/>
        </a:prstGeom>
        <a:gradFill rotWithShape="0">
          <a:gsLst>
            <a:gs pos="0">
              <a:schemeClr val="accent5">
                <a:hueOff val="6719117"/>
                <a:satOff val="1889"/>
                <a:lumOff val="-27060"/>
                <a:alphaOff val="0"/>
                <a:tint val="50000"/>
                <a:satMod val="300000"/>
              </a:schemeClr>
            </a:gs>
            <a:gs pos="35000">
              <a:schemeClr val="accent5">
                <a:hueOff val="6719117"/>
                <a:satOff val="1889"/>
                <a:lumOff val="-27060"/>
                <a:alphaOff val="0"/>
                <a:tint val="37000"/>
                <a:satMod val="300000"/>
              </a:schemeClr>
            </a:gs>
            <a:gs pos="100000">
              <a:schemeClr val="accent5">
                <a:hueOff val="6719117"/>
                <a:satOff val="1889"/>
                <a:lumOff val="-2706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1089" tIns="45720" rIns="45720" bIns="45720" numCol="1" spcCol="1270" anchor="ctr" anchorCtr="0">
          <a:noAutofit/>
        </a:bodyPr>
        <a:lstStyle/>
        <a:p>
          <a:pPr lvl="0" algn="l" defTabSz="800100">
            <a:lnSpc>
              <a:spcPct val="90000"/>
            </a:lnSpc>
            <a:spcBef>
              <a:spcPct val="0"/>
            </a:spcBef>
            <a:spcAft>
              <a:spcPct val="35000"/>
            </a:spcAft>
          </a:pPr>
          <a:r>
            <a:rPr lang="en-US" sz="1800" kern="1200" smtClean="0">
              <a:latin typeface="Chivo Light" panose="020B0604020202020204" charset="0"/>
            </a:rPr>
            <a:t>Corn Masa &amp; Corn Meal</a:t>
          </a:r>
          <a:endParaRPr lang="en-US" sz="1800" kern="1200" dirty="0">
            <a:latin typeface="Chivo Light" panose="020B0604020202020204" charset="0"/>
          </a:endParaRPr>
        </a:p>
      </dsp:txBody>
      <dsp:txXfrm>
        <a:off x="263625" y="3245651"/>
        <a:ext cx="5867260" cy="341528"/>
      </dsp:txXfrm>
    </dsp:sp>
    <dsp:sp modelId="{B7041D98-6F8D-40AC-A918-2AE7888FF91A}">
      <dsp:nvSpPr>
        <dsp:cNvPr id="0" name=""/>
        <dsp:cNvSpPr/>
      </dsp:nvSpPr>
      <dsp:spPr>
        <a:xfrm>
          <a:off x="50169" y="3202960"/>
          <a:ext cx="426911" cy="42691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6719117"/>
              <a:satOff val="1889"/>
              <a:lumOff val="-2706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F0E03-080F-4A3F-9CEF-8407850E7575}">
      <dsp:nvSpPr>
        <dsp:cNvPr id="0" name=""/>
        <dsp:cNvSpPr/>
      </dsp:nvSpPr>
      <dsp:spPr>
        <a:xfrm>
          <a:off x="0" y="442430"/>
          <a:ext cx="6062267" cy="6804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F6C551-CB65-4B61-8A5D-5F8C0C13B36C}">
      <dsp:nvSpPr>
        <dsp:cNvPr id="0" name=""/>
        <dsp:cNvSpPr/>
      </dsp:nvSpPr>
      <dsp:spPr>
        <a:xfrm>
          <a:off x="303113" y="43910"/>
          <a:ext cx="4243586" cy="797040"/>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397" tIns="0" rIns="160397" bIns="0" numCol="1" spcCol="1270" anchor="ctr" anchorCtr="0">
          <a:noAutofit/>
        </a:bodyPr>
        <a:lstStyle/>
        <a:p>
          <a:pPr lvl="0" algn="l" defTabSz="889000">
            <a:lnSpc>
              <a:spcPct val="90000"/>
            </a:lnSpc>
            <a:spcBef>
              <a:spcPct val="0"/>
            </a:spcBef>
            <a:spcAft>
              <a:spcPct val="35000"/>
            </a:spcAft>
          </a:pPr>
          <a:r>
            <a:rPr lang="en-US" sz="2000" kern="1200" dirty="0" smtClean="0">
              <a:solidFill>
                <a:schemeClr val="tx1"/>
              </a:solidFill>
              <a:latin typeface="Chivo Light" panose="020B0604020202020204" charset="0"/>
            </a:rPr>
            <a:t>Meal service impacts what participants eat</a:t>
          </a:r>
          <a:endParaRPr lang="en-US" sz="2000" kern="1200" dirty="0">
            <a:solidFill>
              <a:schemeClr val="tx1"/>
            </a:solidFill>
            <a:latin typeface="Chivo Light" panose="020B0604020202020204" charset="0"/>
          </a:endParaRPr>
        </a:p>
      </dsp:txBody>
      <dsp:txXfrm>
        <a:off x="342021" y="82818"/>
        <a:ext cx="4165770" cy="719224"/>
      </dsp:txXfrm>
    </dsp:sp>
    <dsp:sp modelId="{F4629B7F-16A6-4C9A-908C-546376811F7D}">
      <dsp:nvSpPr>
        <dsp:cNvPr id="0" name=""/>
        <dsp:cNvSpPr/>
      </dsp:nvSpPr>
      <dsp:spPr>
        <a:xfrm>
          <a:off x="0" y="1667150"/>
          <a:ext cx="6062267" cy="1615949"/>
        </a:xfrm>
        <a:prstGeom prst="rect">
          <a:avLst/>
        </a:prstGeom>
        <a:solidFill>
          <a:schemeClr val="lt1">
            <a:alpha val="90000"/>
            <a:hueOff val="0"/>
            <a:satOff val="0"/>
            <a:lumOff val="0"/>
            <a:alphaOff val="0"/>
          </a:schemeClr>
        </a:solidFill>
        <a:ln w="25400" cap="flat" cmpd="sng" algn="ctr">
          <a:solidFill>
            <a:schemeClr val="accent3">
              <a:hueOff val="6639025"/>
              <a:satOff val="-5461"/>
              <a:lumOff val="6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0499" tIns="562356" rIns="470499"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chemeClr val="tx1"/>
              </a:solidFill>
              <a:latin typeface="Chivo Light" panose="020B0604020202020204" charset="0"/>
            </a:rPr>
            <a:t>Pre-plated meals </a:t>
          </a:r>
        </a:p>
        <a:p>
          <a:pPr marL="228600" lvl="1" indent="-228600" algn="l" defTabSz="889000">
            <a:lnSpc>
              <a:spcPct val="90000"/>
            </a:lnSpc>
            <a:spcBef>
              <a:spcPct val="0"/>
            </a:spcBef>
            <a:spcAft>
              <a:spcPct val="15000"/>
            </a:spcAft>
            <a:buChar char="••"/>
          </a:pPr>
          <a:r>
            <a:rPr lang="en-US" sz="2000" kern="1200" dirty="0" smtClean="0">
              <a:solidFill>
                <a:schemeClr val="tx1"/>
              </a:solidFill>
              <a:latin typeface="Chivo Light" panose="020B0604020202020204" charset="0"/>
            </a:rPr>
            <a:t>Family Style</a:t>
          </a:r>
        </a:p>
        <a:p>
          <a:pPr marL="228600" lvl="1" indent="-228600" algn="l" defTabSz="889000">
            <a:lnSpc>
              <a:spcPct val="90000"/>
            </a:lnSpc>
            <a:spcBef>
              <a:spcPct val="0"/>
            </a:spcBef>
            <a:spcAft>
              <a:spcPct val="15000"/>
            </a:spcAft>
            <a:buChar char="••"/>
          </a:pPr>
          <a:r>
            <a:rPr lang="en-US" sz="2000" kern="1200" dirty="0" smtClean="0">
              <a:solidFill>
                <a:schemeClr val="tx1"/>
              </a:solidFill>
              <a:latin typeface="Chivo Light" panose="020B0604020202020204" charset="0"/>
            </a:rPr>
            <a:t>Offer Versus Serve (OVS)</a:t>
          </a:r>
          <a:endParaRPr lang="en-US" sz="2000" kern="1200" dirty="0">
            <a:solidFill>
              <a:schemeClr val="tx1"/>
            </a:solidFill>
            <a:latin typeface="Chivo Light" panose="020B0604020202020204" charset="0"/>
          </a:endParaRPr>
        </a:p>
      </dsp:txBody>
      <dsp:txXfrm>
        <a:off x="0" y="1667150"/>
        <a:ext cx="6062267" cy="1615949"/>
      </dsp:txXfrm>
    </dsp:sp>
    <dsp:sp modelId="{DC4B2369-49A3-44B1-9BD9-32E5FA1A932C}">
      <dsp:nvSpPr>
        <dsp:cNvPr id="0" name=""/>
        <dsp:cNvSpPr/>
      </dsp:nvSpPr>
      <dsp:spPr>
        <a:xfrm>
          <a:off x="303113" y="1268630"/>
          <a:ext cx="4243586" cy="797040"/>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397" tIns="0" rIns="160397" bIns="0" numCol="1" spcCol="1270" anchor="ctr" anchorCtr="0">
          <a:noAutofit/>
        </a:bodyPr>
        <a:lstStyle/>
        <a:p>
          <a:pPr lvl="0" algn="l" defTabSz="889000">
            <a:lnSpc>
              <a:spcPct val="90000"/>
            </a:lnSpc>
            <a:spcBef>
              <a:spcPct val="0"/>
            </a:spcBef>
            <a:spcAft>
              <a:spcPct val="35000"/>
            </a:spcAft>
          </a:pPr>
          <a:r>
            <a:rPr lang="en-US" sz="2000" kern="1200" dirty="0" smtClean="0">
              <a:solidFill>
                <a:schemeClr val="tx1"/>
              </a:solidFill>
              <a:latin typeface="Chivo Light" panose="020B0604020202020204" charset="0"/>
            </a:rPr>
            <a:t>Meal service types: </a:t>
          </a:r>
          <a:endParaRPr lang="en-US" sz="2000" kern="1200" dirty="0">
            <a:solidFill>
              <a:schemeClr val="tx1"/>
            </a:solidFill>
            <a:latin typeface="Chivo Light" panose="020B0604020202020204" charset="0"/>
          </a:endParaRPr>
        </a:p>
      </dsp:txBody>
      <dsp:txXfrm>
        <a:off x="342021" y="1307538"/>
        <a:ext cx="4165770" cy="719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A4435-55DD-4F26-9AAC-87ECDCB83D08}">
      <dsp:nvSpPr>
        <dsp:cNvPr id="0" name=""/>
        <dsp:cNvSpPr/>
      </dsp:nvSpPr>
      <dsp:spPr>
        <a:xfrm>
          <a:off x="665276" y="0"/>
          <a:ext cx="4064000" cy="4064000"/>
        </a:xfrm>
        <a:prstGeom prst="triangl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2FCFA1B-266D-4CDF-A183-5A104D400FF5}">
      <dsp:nvSpPr>
        <dsp:cNvPr id="0" name=""/>
        <dsp:cNvSpPr/>
      </dsp:nvSpPr>
      <dsp:spPr>
        <a:xfrm>
          <a:off x="1433600" y="752770"/>
          <a:ext cx="2613229" cy="1444624"/>
        </a:xfrm>
        <a:prstGeom prst="round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sz="1800" kern="1200" dirty="0" smtClean="0">
              <a:solidFill>
                <a:schemeClr val="bg2"/>
              </a:solidFill>
              <a:latin typeface="Chivo Light" panose="020B0604020202020204" charset="0"/>
            </a:rPr>
            <a:t>Serving M/MA in place of grains: </a:t>
          </a:r>
          <a:endParaRPr lang="en-US" sz="1800" kern="1200" dirty="0">
            <a:solidFill>
              <a:schemeClr val="bg2"/>
            </a:solidFill>
            <a:latin typeface="Chivo Light" panose="020B0604020202020204" charset="0"/>
          </a:endParaRPr>
        </a:p>
        <a:p>
          <a:pPr marL="171450" lvl="1" indent="-171450" algn="ctr" defTabSz="800100">
            <a:lnSpc>
              <a:spcPct val="90000"/>
            </a:lnSpc>
            <a:spcBef>
              <a:spcPct val="0"/>
            </a:spcBef>
            <a:spcAft>
              <a:spcPct val="15000"/>
            </a:spcAft>
            <a:buChar char="••"/>
          </a:pPr>
          <a:r>
            <a:rPr lang="en-US" sz="1800" kern="1200" dirty="0" smtClean="0">
              <a:solidFill>
                <a:schemeClr val="bg2"/>
              </a:solidFill>
              <a:latin typeface="Chivo Light" panose="020B0604020202020204" charset="0"/>
            </a:rPr>
            <a:t>1 oz. of M/MA credits as 1 serving of grains</a:t>
          </a:r>
          <a:endParaRPr lang="en-US" sz="1800" kern="1200" dirty="0">
            <a:solidFill>
              <a:schemeClr val="bg2"/>
            </a:solidFill>
            <a:latin typeface="Chivo Light" panose="020B0604020202020204" charset="0"/>
          </a:endParaRPr>
        </a:p>
      </dsp:txBody>
      <dsp:txXfrm>
        <a:off x="1504121" y="823291"/>
        <a:ext cx="2472187" cy="1303582"/>
      </dsp:txXfrm>
    </dsp:sp>
    <dsp:sp modelId="{C531A9CC-2BA4-4D81-A26B-09D493A17217}">
      <dsp:nvSpPr>
        <dsp:cNvPr id="0" name=""/>
        <dsp:cNvSpPr/>
      </dsp:nvSpPr>
      <dsp:spPr>
        <a:xfrm>
          <a:off x="1442370" y="2399324"/>
          <a:ext cx="2641600" cy="1444624"/>
        </a:xfrm>
        <a:prstGeom prst="roundRect">
          <a:avLst/>
        </a:prstGeom>
        <a:solidFill>
          <a:schemeClr val="lt1">
            <a:alpha val="90000"/>
            <a:hueOff val="0"/>
            <a:satOff val="0"/>
            <a:lumOff val="0"/>
            <a:alphaOff val="0"/>
          </a:schemeClr>
        </a:solidFill>
        <a:ln w="9525" cap="flat" cmpd="sng" algn="ctr">
          <a:solidFill>
            <a:schemeClr val="accent5">
              <a:hueOff val="6719117"/>
              <a:satOff val="1889"/>
              <a:lumOff val="-2706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2"/>
              </a:solidFill>
              <a:latin typeface="Chivo Light" panose="020B0604020202020204" charset="0"/>
            </a:rPr>
            <a:t>Example: adults &amp; 1 oz. cheddar cheese </a:t>
          </a:r>
          <a:endParaRPr lang="en-US" sz="1800" kern="1200" dirty="0">
            <a:solidFill>
              <a:schemeClr val="bg2"/>
            </a:solidFill>
            <a:latin typeface="Chivo Light" panose="020B0604020202020204" charset="0"/>
          </a:endParaRPr>
        </a:p>
      </dsp:txBody>
      <dsp:txXfrm>
        <a:off x="1512891" y="2469845"/>
        <a:ext cx="2500558" cy="1303582"/>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3F589-DF94-4ABC-B35B-A0ABD7AF99AD}">
      <dsp:nvSpPr>
        <dsp:cNvPr id="0" name=""/>
        <dsp:cNvSpPr/>
      </dsp:nvSpPr>
      <dsp:spPr>
        <a:xfrm>
          <a:off x="0" y="2695550"/>
          <a:ext cx="5090039" cy="884739"/>
        </a:xfrm>
        <a:prstGeom prst="rect">
          <a:avLst/>
        </a:prstGeom>
        <a:solidFill>
          <a:schemeClr val="accent5">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smtClean="0">
              <a:solidFill>
                <a:schemeClr val="tx1"/>
              </a:solidFill>
              <a:latin typeface="Chivo Light" panose="020B0604020202020204" charset="0"/>
            </a:rPr>
            <a:t>Provides control over eating for children &amp; adults </a:t>
          </a:r>
          <a:endParaRPr lang="en-US" sz="2100" kern="1200" dirty="0" smtClean="0">
            <a:solidFill>
              <a:schemeClr val="tx1"/>
            </a:solidFill>
            <a:latin typeface="Chivo Light" panose="020B0604020202020204" charset="0"/>
          </a:endParaRPr>
        </a:p>
      </dsp:txBody>
      <dsp:txXfrm>
        <a:off x="0" y="2695550"/>
        <a:ext cx="5090039" cy="884739"/>
      </dsp:txXfrm>
    </dsp:sp>
    <dsp:sp modelId="{580A8F73-48F0-4957-8067-6CD4E75D7240}">
      <dsp:nvSpPr>
        <dsp:cNvPr id="0" name=""/>
        <dsp:cNvSpPr/>
      </dsp:nvSpPr>
      <dsp:spPr>
        <a:xfrm rot="10800000">
          <a:off x="0" y="1348091"/>
          <a:ext cx="5090039" cy="1360729"/>
        </a:xfrm>
        <a:prstGeom prst="upArrowCallout">
          <a:avLst/>
        </a:prstGeom>
        <a:solidFill>
          <a:schemeClr val="accent5">
            <a:shade val="80000"/>
            <a:hueOff val="-34071"/>
            <a:satOff val="3273"/>
            <a:lumOff val="959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smtClean="0">
              <a:solidFill>
                <a:schemeClr val="tx1"/>
              </a:solidFill>
              <a:latin typeface="Chivo Light" panose="020B0604020202020204" charset="0"/>
            </a:rPr>
            <a:t>Encourages children to try new foods</a:t>
          </a:r>
          <a:endParaRPr lang="en-US" sz="2100" kern="1200" dirty="0" smtClean="0">
            <a:solidFill>
              <a:schemeClr val="tx1"/>
            </a:solidFill>
            <a:latin typeface="Chivo Light" panose="020B0604020202020204" charset="0"/>
          </a:endParaRPr>
        </a:p>
      </dsp:txBody>
      <dsp:txXfrm rot="10800000">
        <a:off x="0" y="1348091"/>
        <a:ext cx="5090039" cy="884161"/>
      </dsp:txXfrm>
    </dsp:sp>
    <dsp:sp modelId="{5FA3C51C-2187-49D4-9E3F-1D990E12EA43}">
      <dsp:nvSpPr>
        <dsp:cNvPr id="0" name=""/>
        <dsp:cNvSpPr/>
      </dsp:nvSpPr>
      <dsp:spPr>
        <a:xfrm rot="10800000">
          <a:off x="0" y="632"/>
          <a:ext cx="5090039" cy="1360729"/>
        </a:xfrm>
        <a:prstGeom prst="upArrowCallout">
          <a:avLst/>
        </a:prstGeom>
        <a:solidFill>
          <a:schemeClr val="accent5">
            <a:shade val="80000"/>
            <a:hueOff val="-68142"/>
            <a:satOff val="6545"/>
            <a:lumOff val="1919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latin typeface="Chivo Light" panose="020B0604020202020204" charset="0"/>
            </a:rPr>
            <a:t>Promotes social, emotional, &amp; motor skills</a:t>
          </a:r>
          <a:endParaRPr lang="en-US" sz="2100" kern="1200" dirty="0">
            <a:solidFill>
              <a:schemeClr val="tx1"/>
            </a:solidFill>
            <a:latin typeface="Chivo Light" panose="020B0604020202020204" charset="0"/>
          </a:endParaRPr>
        </a:p>
      </dsp:txBody>
      <dsp:txXfrm rot="10800000">
        <a:off x="0" y="632"/>
        <a:ext cx="5090039" cy="88416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3E00F-8FA1-402A-AB0C-9751B38B5ED1}">
      <dsp:nvSpPr>
        <dsp:cNvPr id="0" name=""/>
        <dsp:cNvSpPr/>
      </dsp:nvSpPr>
      <dsp:spPr>
        <a:xfrm>
          <a:off x="3376475" y="496"/>
          <a:ext cx="5064713" cy="1938298"/>
        </a:xfrm>
        <a:prstGeom prst="rightArrow">
          <a:avLst>
            <a:gd name="adj1" fmla="val 75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solidFill>
                <a:schemeClr val="tx1"/>
              </a:solidFill>
              <a:latin typeface="Chivo Light" panose="020B0604020202020204" charset="0"/>
            </a:rPr>
            <a:t>Children, adults, &amp; supervising adults (optional) </a:t>
          </a:r>
          <a:endParaRPr lang="en-US" sz="1800" kern="1200" dirty="0">
            <a:solidFill>
              <a:schemeClr val="tx1"/>
            </a:solidFill>
            <a:latin typeface="Chivo Light" panose="020B0604020202020204" charset="0"/>
          </a:endParaRPr>
        </a:p>
      </dsp:txBody>
      <dsp:txXfrm>
        <a:off x="3376475" y="242783"/>
        <a:ext cx="4337851" cy="1453724"/>
      </dsp:txXfrm>
    </dsp:sp>
    <dsp:sp modelId="{7F9FA108-5586-4C68-9FC7-2033F94875A8}">
      <dsp:nvSpPr>
        <dsp:cNvPr id="0" name=""/>
        <dsp:cNvSpPr/>
      </dsp:nvSpPr>
      <dsp:spPr>
        <a:xfrm>
          <a:off x="0" y="496"/>
          <a:ext cx="3376475" cy="1938298"/>
        </a:xfrm>
        <a:prstGeom prst="round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hivo Light" panose="020B0604020202020204" charset="0"/>
            </a:rPr>
            <a:t>Place enough food at each table to provide the required portions</a:t>
          </a:r>
          <a:endParaRPr lang="en-US" sz="1800" kern="1200" dirty="0">
            <a:solidFill>
              <a:schemeClr val="tx1"/>
            </a:solidFill>
            <a:latin typeface="Chivo Light" panose="020B0604020202020204" charset="0"/>
          </a:endParaRPr>
        </a:p>
      </dsp:txBody>
      <dsp:txXfrm>
        <a:off x="94620" y="95116"/>
        <a:ext cx="3187235" cy="1749058"/>
      </dsp:txXfrm>
    </dsp:sp>
    <dsp:sp modelId="{EC8A6107-8370-4C94-A930-5BDB382A039A}">
      <dsp:nvSpPr>
        <dsp:cNvPr id="0" name=""/>
        <dsp:cNvSpPr/>
      </dsp:nvSpPr>
      <dsp:spPr>
        <a:xfrm>
          <a:off x="3376475" y="2132625"/>
          <a:ext cx="5064713" cy="1938298"/>
        </a:xfrm>
        <a:prstGeom prst="rightArrow">
          <a:avLst>
            <a:gd name="adj1" fmla="val 75000"/>
            <a:gd name="adj2" fmla="val 50000"/>
          </a:avLst>
        </a:prstGeom>
        <a:solidFill>
          <a:schemeClr val="accent4">
            <a:tint val="40000"/>
            <a:alpha val="90000"/>
            <a:hueOff val="3239431"/>
            <a:satOff val="11977"/>
            <a:lumOff val="3188"/>
            <a:alphaOff val="0"/>
          </a:schemeClr>
        </a:solidFill>
        <a:ln w="25400" cap="flat" cmpd="sng" algn="ctr">
          <a:solidFill>
            <a:schemeClr val="accent4">
              <a:tint val="40000"/>
              <a:alpha val="90000"/>
              <a:hueOff val="3239431"/>
              <a:satOff val="11977"/>
              <a:lumOff val="31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solidFill>
                <a:schemeClr val="tx1"/>
              </a:solidFill>
              <a:latin typeface="Chivo Light" panose="020B0604020202020204" charset="0"/>
            </a:rPr>
            <a:t>Minimum serving size is ¼ cup for sliced apples</a:t>
          </a:r>
          <a:endParaRPr lang="en-US" sz="1800" kern="1200" dirty="0">
            <a:solidFill>
              <a:schemeClr val="tx1"/>
            </a:solidFill>
            <a:latin typeface="Chivo Light" panose="020B0604020202020204" charset="0"/>
          </a:endParaRPr>
        </a:p>
        <a:p>
          <a:pPr marL="171450" lvl="1" indent="-171450" algn="l" defTabSz="800100">
            <a:lnSpc>
              <a:spcPct val="90000"/>
            </a:lnSpc>
            <a:spcBef>
              <a:spcPct val="0"/>
            </a:spcBef>
            <a:spcAft>
              <a:spcPct val="15000"/>
            </a:spcAft>
            <a:buChar char="••"/>
          </a:pPr>
          <a:r>
            <a:rPr lang="en-US" sz="1800" kern="1200" dirty="0" smtClean="0">
              <a:solidFill>
                <a:schemeClr val="tx1"/>
              </a:solidFill>
              <a:latin typeface="Chivo Light" panose="020B0604020202020204" charset="0"/>
            </a:rPr>
            <a:t>Place 1 cup of sliced apples in shared bowl </a:t>
          </a:r>
          <a:endParaRPr lang="en-US" sz="1800" kern="1200" dirty="0">
            <a:solidFill>
              <a:schemeClr val="tx1"/>
            </a:solidFill>
            <a:latin typeface="Chivo Light" panose="020B0604020202020204" charset="0"/>
          </a:endParaRPr>
        </a:p>
        <a:p>
          <a:pPr marL="171450" lvl="1" indent="-171450" algn="l" defTabSz="800100">
            <a:lnSpc>
              <a:spcPct val="90000"/>
            </a:lnSpc>
            <a:spcBef>
              <a:spcPct val="0"/>
            </a:spcBef>
            <a:spcAft>
              <a:spcPct val="15000"/>
            </a:spcAft>
            <a:buChar char="••"/>
          </a:pPr>
          <a:r>
            <a:rPr lang="en-US" sz="1800" kern="1200" dirty="0" smtClean="0">
              <a:solidFill>
                <a:schemeClr val="tx1"/>
              </a:solidFill>
              <a:latin typeface="Chivo Light" panose="020B0604020202020204" charset="0"/>
            </a:rPr>
            <a:t>Includes ¼ cup for supervising adult </a:t>
          </a:r>
          <a:endParaRPr lang="en-US" sz="1800" kern="1200" dirty="0">
            <a:solidFill>
              <a:schemeClr val="tx1"/>
            </a:solidFill>
            <a:latin typeface="Chivo Light" panose="020B0604020202020204" charset="0"/>
          </a:endParaRPr>
        </a:p>
      </dsp:txBody>
      <dsp:txXfrm>
        <a:off x="3376475" y="2374912"/>
        <a:ext cx="4337851" cy="1453724"/>
      </dsp:txXfrm>
    </dsp:sp>
    <dsp:sp modelId="{37CB5394-59C1-466E-B64F-C182BBE49A6F}">
      <dsp:nvSpPr>
        <dsp:cNvPr id="0" name=""/>
        <dsp:cNvSpPr/>
      </dsp:nvSpPr>
      <dsp:spPr>
        <a:xfrm>
          <a:off x="0" y="2132625"/>
          <a:ext cx="3376475" cy="1938298"/>
        </a:xfrm>
        <a:prstGeom prst="roundRect">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hivo Light" panose="020B0604020202020204" charset="0"/>
            </a:rPr>
            <a:t>Example: </a:t>
          </a:r>
          <a:r>
            <a:rPr lang="en-US" sz="1800" kern="1200" dirty="0" smtClean="0">
              <a:solidFill>
                <a:schemeClr val="tx1"/>
              </a:solidFill>
              <a:latin typeface="Chivo Light" panose="020B0604020202020204" charset="0"/>
            </a:rPr>
            <a:t>3 children (3-5 years) &amp; 1 supervising adult </a:t>
          </a:r>
          <a:endParaRPr lang="en-US" sz="1800" kern="1200" dirty="0">
            <a:solidFill>
              <a:schemeClr val="tx1"/>
            </a:solidFill>
            <a:latin typeface="Chivo Light" panose="020B0604020202020204" charset="0"/>
          </a:endParaRPr>
        </a:p>
      </dsp:txBody>
      <dsp:txXfrm>
        <a:off x="94620" y="2227245"/>
        <a:ext cx="3187235" cy="1749058"/>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21C28-30AE-4702-8401-BC0F9BE5ECB5}">
      <dsp:nvSpPr>
        <dsp:cNvPr id="0" name=""/>
        <dsp:cNvSpPr/>
      </dsp:nvSpPr>
      <dsp:spPr>
        <a:xfrm>
          <a:off x="0" y="510786"/>
          <a:ext cx="4262284" cy="810809"/>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latin typeface="Chivo Light" panose="020B0604020202020204" charset="0"/>
            </a:rPr>
            <a:t>Participants may take smaller portions</a:t>
          </a:r>
          <a:endParaRPr lang="en-US" sz="2100" kern="1200" dirty="0">
            <a:latin typeface="Chivo Light" panose="020B0604020202020204" charset="0"/>
          </a:endParaRPr>
        </a:p>
      </dsp:txBody>
      <dsp:txXfrm>
        <a:off x="39580" y="550366"/>
        <a:ext cx="4183124" cy="731649"/>
      </dsp:txXfrm>
    </dsp:sp>
    <dsp:sp modelId="{E0A6D7A5-BE92-4B66-BB1F-9A1BFC4E2D5E}">
      <dsp:nvSpPr>
        <dsp:cNvPr id="0" name=""/>
        <dsp:cNvSpPr/>
      </dsp:nvSpPr>
      <dsp:spPr>
        <a:xfrm>
          <a:off x="0" y="1382076"/>
          <a:ext cx="4262284" cy="810809"/>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latin typeface="Chivo Light" panose="020B0604020202020204" charset="0"/>
            </a:rPr>
            <a:t>Actively encourage participants to take the full serving </a:t>
          </a:r>
          <a:endParaRPr lang="en-US" sz="2100" kern="1200" dirty="0">
            <a:latin typeface="Chivo Light" panose="020B0604020202020204" charset="0"/>
          </a:endParaRPr>
        </a:p>
      </dsp:txBody>
      <dsp:txXfrm>
        <a:off x="39580" y="1421656"/>
        <a:ext cx="4183124" cy="731649"/>
      </dsp:txXfrm>
    </dsp:sp>
    <dsp:sp modelId="{6420EE65-044C-4F38-9B5A-47DEF455E57D}">
      <dsp:nvSpPr>
        <dsp:cNvPr id="0" name=""/>
        <dsp:cNvSpPr/>
      </dsp:nvSpPr>
      <dsp:spPr>
        <a:xfrm>
          <a:off x="0" y="2253366"/>
          <a:ext cx="4262284" cy="810809"/>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dirty="0" smtClean="0">
              <a:latin typeface="Chivo Light" panose="020B0604020202020204" charset="0"/>
            </a:rPr>
            <a:t>If the food is refused, do not force</a:t>
          </a:r>
          <a:endParaRPr lang="en-US" sz="2100" kern="1200" dirty="0">
            <a:latin typeface="Chivo Light" panose="020B0604020202020204" charset="0"/>
          </a:endParaRPr>
        </a:p>
      </dsp:txBody>
      <dsp:txXfrm>
        <a:off x="39580" y="2292946"/>
        <a:ext cx="4183124" cy="731649"/>
      </dsp:txXfrm>
    </dsp:sp>
    <dsp:sp modelId="{DE40690B-2A5D-46BC-A144-E7651B3F7173}">
      <dsp:nvSpPr>
        <dsp:cNvPr id="0" name=""/>
        <dsp:cNvSpPr/>
      </dsp:nvSpPr>
      <dsp:spPr>
        <a:xfrm>
          <a:off x="0" y="3064176"/>
          <a:ext cx="4262284" cy="489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328"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smtClean="0">
              <a:latin typeface="Chivo Light" panose="020B0604020202020204" charset="0"/>
            </a:rPr>
            <a:t>Meals are reimbursable as long as all food components are offered</a:t>
          </a:r>
          <a:endParaRPr lang="en-US" sz="1600" kern="1200" dirty="0">
            <a:latin typeface="Chivo Light" panose="020B0604020202020204" charset="0"/>
          </a:endParaRPr>
        </a:p>
      </dsp:txBody>
      <dsp:txXfrm>
        <a:off x="0" y="3064176"/>
        <a:ext cx="4262284" cy="489037"/>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8B561B-D81A-47E5-A22D-71EBDE05D9BF}">
      <dsp:nvSpPr>
        <dsp:cNvPr id="0" name=""/>
        <dsp:cNvSpPr/>
      </dsp:nvSpPr>
      <dsp:spPr>
        <a:xfrm>
          <a:off x="0" y="499292"/>
          <a:ext cx="4208206" cy="8316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5F9348-98C7-4148-BAC4-92E63B1EBA19}">
      <dsp:nvSpPr>
        <dsp:cNvPr id="0" name=""/>
        <dsp:cNvSpPr/>
      </dsp:nvSpPr>
      <dsp:spPr>
        <a:xfrm>
          <a:off x="210410" y="12212"/>
          <a:ext cx="2945744" cy="9741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342" tIns="0" rIns="111342" bIns="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2">
                  <a:lumMod val="50000"/>
                </a:schemeClr>
              </a:solidFill>
              <a:latin typeface="Chivo Light" panose="020B0604020202020204" charset="0"/>
            </a:rPr>
            <a:t>Adult day care facilities only</a:t>
          </a:r>
          <a:endParaRPr lang="en-US" sz="2000" kern="1200" dirty="0">
            <a:solidFill>
              <a:schemeClr val="bg2">
                <a:lumMod val="50000"/>
              </a:schemeClr>
            </a:solidFill>
            <a:latin typeface="Chivo Light" panose="020B0604020202020204" charset="0"/>
          </a:endParaRPr>
        </a:p>
      </dsp:txBody>
      <dsp:txXfrm>
        <a:off x="257965" y="59767"/>
        <a:ext cx="2850634" cy="879050"/>
      </dsp:txXfrm>
    </dsp:sp>
    <dsp:sp modelId="{DD6FB7A0-D175-4272-A34D-D150EAFA803E}">
      <dsp:nvSpPr>
        <dsp:cNvPr id="0" name=""/>
        <dsp:cNvSpPr/>
      </dsp:nvSpPr>
      <dsp:spPr>
        <a:xfrm>
          <a:off x="0" y="1996172"/>
          <a:ext cx="4208206" cy="1377337"/>
        </a:xfrm>
        <a:prstGeom prst="rect">
          <a:avLst/>
        </a:prstGeom>
        <a:solidFill>
          <a:schemeClr val="lt1">
            <a:alpha val="90000"/>
            <a:hueOff val="0"/>
            <a:satOff val="0"/>
            <a:lumOff val="0"/>
            <a:alphaOff val="0"/>
          </a:schemeClr>
        </a:solidFill>
        <a:ln w="25400" cap="flat" cmpd="sng" algn="ctr">
          <a:solidFill>
            <a:schemeClr val="accent3">
              <a:hueOff val="6639025"/>
              <a:satOff val="-5461"/>
              <a:lumOff val="6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6604" tIns="687324" rIns="32660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chemeClr val="bg2">
                  <a:lumMod val="50000"/>
                </a:schemeClr>
              </a:solidFill>
              <a:latin typeface="Chivo Light" panose="020B0604020202020204" charset="0"/>
            </a:rPr>
            <a:t>Need time to explore flavors, textures, etc. </a:t>
          </a:r>
          <a:endParaRPr lang="en-US" sz="2000" kern="1200" dirty="0">
            <a:solidFill>
              <a:schemeClr val="bg2">
                <a:lumMod val="50000"/>
              </a:schemeClr>
            </a:solidFill>
            <a:latin typeface="Chivo Light" panose="020B0604020202020204" charset="0"/>
          </a:endParaRPr>
        </a:p>
      </dsp:txBody>
      <dsp:txXfrm>
        <a:off x="0" y="1996172"/>
        <a:ext cx="4208206" cy="1377337"/>
      </dsp:txXfrm>
    </dsp:sp>
    <dsp:sp modelId="{39E7524E-8FC1-45C1-9BFD-FA7579768F37}">
      <dsp:nvSpPr>
        <dsp:cNvPr id="0" name=""/>
        <dsp:cNvSpPr/>
      </dsp:nvSpPr>
      <dsp:spPr>
        <a:xfrm>
          <a:off x="210410" y="1509092"/>
          <a:ext cx="2945744" cy="974160"/>
        </a:xfrm>
        <a:prstGeom prst="roundRect">
          <a:avLst/>
        </a:prstGeom>
        <a:solidFill>
          <a:schemeClr val="accent3">
            <a:hueOff val="6639025"/>
            <a:satOff val="-5461"/>
            <a:lumOff val="6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342" tIns="0" rIns="111342" bIns="0" numCol="1" spcCol="1270" anchor="ctr" anchorCtr="0">
          <a:noAutofit/>
        </a:bodyPr>
        <a:lstStyle/>
        <a:p>
          <a:pPr lvl="0" algn="l" defTabSz="889000">
            <a:lnSpc>
              <a:spcPct val="90000"/>
            </a:lnSpc>
            <a:spcBef>
              <a:spcPct val="0"/>
            </a:spcBef>
            <a:spcAft>
              <a:spcPct val="35000"/>
            </a:spcAft>
          </a:pPr>
          <a:r>
            <a:rPr lang="en-US" sz="2000" kern="1200" dirty="0" smtClean="0">
              <a:solidFill>
                <a:schemeClr val="bg2">
                  <a:lumMod val="50000"/>
                </a:schemeClr>
              </a:solidFill>
              <a:latin typeface="Chivo Light" panose="020B0604020202020204" charset="0"/>
            </a:rPr>
            <a:t>Not appropriate for young children</a:t>
          </a:r>
          <a:endParaRPr lang="en-US" sz="2000" kern="1200" dirty="0">
            <a:solidFill>
              <a:schemeClr val="bg2">
                <a:lumMod val="50000"/>
              </a:schemeClr>
            </a:solidFill>
            <a:latin typeface="Chivo Light" panose="020B0604020202020204" charset="0"/>
          </a:endParaRPr>
        </a:p>
      </dsp:txBody>
      <dsp:txXfrm>
        <a:off x="257965" y="1556647"/>
        <a:ext cx="2850634" cy="879050"/>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FFA2C4-D99A-4A81-9983-8A0AA0A67F62}">
      <dsp:nvSpPr>
        <dsp:cNvPr id="0" name=""/>
        <dsp:cNvSpPr/>
      </dsp:nvSpPr>
      <dsp:spPr>
        <a:xfrm>
          <a:off x="473477" y="0"/>
          <a:ext cx="5366072" cy="361985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7902A9-6C2D-462D-BB83-12D083C0EF07}">
      <dsp:nvSpPr>
        <dsp:cNvPr id="0" name=""/>
        <dsp:cNvSpPr/>
      </dsp:nvSpPr>
      <dsp:spPr>
        <a:xfrm>
          <a:off x="6781" y="1085957"/>
          <a:ext cx="2032005" cy="144794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solidFill>
                <a:schemeClr val="bg2">
                  <a:lumMod val="50000"/>
                </a:schemeClr>
              </a:solidFill>
              <a:latin typeface="Chivo Light" panose="020B0604020202020204" charset="0"/>
            </a:rPr>
            <a:t>Operators may serve food pre-portioned or directly</a:t>
          </a:r>
          <a:endParaRPr lang="en-US" sz="1700" kern="1200" dirty="0">
            <a:solidFill>
              <a:schemeClr val="bg2">
                <a:lumMod val="50000"/>
              </a:schemeClr>
            </a:solidFill>
            <a:latin typeface="Chivo Light" panose="020B0604020202020204" charset="0"/>
          </a:endParaRPr>
        </a:p>
      </dsp:txBody>
      <dsp:txXfrm>
        <a:off x="77464" y="1156640"/>
        <a:ext cx="1890639" cy="1306577"/>
      </dsp:txXfrm>
    </dsp:sp>
    <dsp:sp modelId="{B9D96F74-D79D-418C-A1C5-07B63F79AA4E}">
      <dsp:nvSpPr>
        <dsp:cNvPr id="0" name=""/>
        <dsp:cNvSpPr/>
      </dsp:nvSpPr>
      <dsp:spPr>
        <a:xfrm>
          <a:off x="2140510" y="1085957"/>
          <a:ext cx="2032005" cy="144794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solidFill>
                <a:schemeClr val="bg2">
                  <a:lumMod val="50000"/>
                </a:schemeClr>
              </a:solidFill>
              <a:latin typeface="Chivo Light" panose="020B0604020202020204" charset="0"/>
            </a:rPr>
            <a:t>Participants may decline one or two of the food components or items</a:t>
          </a:r>
          <a:endParaRPr lang="en-US" sz="1700" kern="1200" dirty="0">
            <a:solidFill>
              <a:schemeClr val="bg2">
                <a:lumMod val="50000"/>
              </a:schemeClr>
            </a:solidFill>
            <a:latin typeface="Chivo Light" panose="020B0604020202020204" charset="0"/>
          </a:endParaRPr>
        </a:p>
      </dsp:txBody>
      <dsp:txXfrm>
        <a:off x="2211193" y="1156640"/>
        <a:ext cx="1890639" cy="1306577"/>
      </dsp:txXfrm>
    </dsp:sp>
    <dsp:sp modelId="{9DCA11D9-3EA3-4642-B595-C0DB573E6F6D}">
      <dsp:nvSpPr>
        <dsp:cNvPr id="0" name=""/>
        <dsp:cNvSpPr/>
      </dsp:nvSpPr>
      <dsp:spPr>
        <a:xfrm>
          <a:off x="4274239" y="1085957"/>
          <a:ext cx="2032005" cy="144794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solidFill>
                <a:schemeClr val="bg2">
                  <a:lumMod val="50000"/>
                </a:schemeClr>
              </a:solidFill>
              <a:latin typeface="Chivo Light" panose="020B0604020202020204" charset="0"/>
            </a:rPr>
            <a:t>May not be used for snacks </a:t>
          </a:r>
          <a:endParaRPr lang="en-US" sz="1700" kern="1200" dirty="0">
            <a:solidFill>
              <a:schemeClr val="bg2">
                <a:lumMod val="50000"/>
              </a:schemeClr>
            </a:solidFill>
            <a:latin typeface="Chivo Light" panose="020B0604020202020204" charset="0"/>
          </a:endParaRPr>
        </a:p>
      </dsp:txBody>
      <dsp:txXfrm>
        <a:off x="4344922" y="1156640"/>
        <a:ext cx="1890639" cy="1306577"/>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EDAF3-8E67-4F0A-BB71-7E8659143162}">
      <dsp:nvSpPr>
        <dsp:cNvPr id="0" name=""/>
        <dsp:cNvSpPr/>
      </dsp:nvSpPr>
      <dsp:spPr>
        <a:xfrm>
          <a:off x="521772" y="1459"/>
          <a:ext cx="969518" cy="969518"/>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218C070-FC73-4FCA-BCC8-45C818AFD603}">
      <dsp:nvSpPr>
        <dsp:cNvPr id="0" name=""/>
        <dsp:cNvSpPr/>
      </dsp:nvSpPr>
      <dsp:spPr>
        <a:xfrm>
          <a:off x="1006531" y="1459"/>
          <a:ext cx="5172737" cy="969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940" rIns="0" bIns="27940" numCol="1" spcCol="1270" anchor="ctr" anchorCtr="0">
          <a:noAutofit/>
        </a:bodyPr>
        <a:lstStyle/>
        <a:p>
          <a:pPr lvl="0" algn="l" defTabSz="977900">
            <a:lnSpc>
              <a:spcPct val="90000"/>
            </a:lnSpc>
            <a:spcBef>
              <a:spcPct val="0"/>
            </a:spcBef>
            <a:spcAft>
              <a:spcPct val="35000"/>
            </a:spcAft>
          </a:pPr>
          <a:r>
            <a:rPr lang="en-US" sz="2200" kern="1200" dirty="0" smtClean="0">
              <a:solidFill>
                <a:schemeClr val="bg2">
                  <a:lumMod val="50000"/>
                </a:schemeClr>
              </a:solidFill>
              <a:latin typeface="Chivo Light" panose="020B0604020202020204" charset="0"/>
            </a:rPr>
            <a:t>Food component: one of the five food categories that make up a reimbursable meal</a:t>
          </a:r>
          <a:endParaRPr lang="en-US" sz="2200" kern="1200" dirty="0">
            <a:solidFill>
              <a:schemeClr val="bg2">
                <a:lumMod val="50000"/>
              </a:schemeClr>
            </a:solidFill>
            <a:latin typeface="Chivo Light" panose="020B0604020202020204" charset="0"/>
          </a:endParaRPr>
        </a:p>
      </dsp:txBody>
      <dsp:txXfrm>
        <a:off x="1006531" y="1459"/>
        <a:ext cx="5172737" cy="969518"/>
      </dsp:txXfrm>
    </dsp:sp>
    <dsp:sp modelId="{285C9FAA-A8BC-41CF-9C9B-4678C0615AC6}">
      <dsp:nvSpPr>
        <dsp:cNvPr id="0" name=""/>
        <dsp:cNvSpPr/>
      </dsp:nvSpPr>
      <dsp:spPr>
        <a:xfrm>
          <a:off x="521772" y="970978"/>
          <a:ext cx="969518" cy="969518"/>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EF44FFF-2E62-4E11-A1F8-0B2DC98A312B}">
      <dsp:nvSpPr>
        <dsp:cNvPr id="0" name=""/>
        <dsp:cNvSpPr/>
      </dsp:nvSpPr>
      <dsp:spPr>
        <a:xfrm>
          <a:off x="1006531" y="970978"/>
          <a:ext cx="5172737" cy="969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940" rIns="0" bIns="27940" numCol="1" spcCol="1270" anchor="ctr" anchorCtr="0">
          <a:noAutofit/>
        </a:bodyPr>
        <a:lstStyle/>
        <a:p>
          <a:pPr lvl="0" algn="l" defTabSz="977900">
            <a:lnSpc>
              <a:spcPct val="90000"/>
            </a:lnSpc>
            <a:spcBef>
              <a:spcPct val="0"/>
            </a:spcBef>
            <a:spcAft>
              <a:spcPct val="35000"/>
            </a:spcAft>
          </a:pPr>
          <a:r>
            <a:rPr lang="en-US" sz="2200" kern="1200" dirty="0" smtClean="0">
              <a:solidFill>
                <a:schemeClr val="bg2">
                  <a:lumMod val="50000"/>
                </a:schemeClr>
              </a:solidFill>
              <a:latin typeface="Chivo Light" panose="020B0604020202020204" charset="0"/>
            </a:rPr>
            <a:t>Food item: a specific food offered within the food components </a:t>
          </a:r>
          <a:endParaRPr lang="en-US" sz="2200" kern="1200" dirty="0">
            <a:solidFill>
              <a:schemeClr val="bg2">
                <a:lumMod val="50000"/>
              </a:schemeClr>
            </a:solidFill>
            <a:latin typeface="Chivo Light" panose="020B0604020202020204" charset="0"/>
          </a:endParaRPr>
        </a:p>
      </dsp:txBody>
      <dsp:txXfrm>
        <a:off x="1006531" y="970978"/>
        <a:ext cx="5172737" cy="969518"/>
      </dsp:txXfrm>
    </dsp:sp>
    <dsp:sp modelId="{FE50F667-19EF-4CBD-B367-FE69664CE7FD}">
      <dsp:nvSpPr>
        <dsp:cNvPr id="0" name=""/>
        <dsp:cNvSpPr/>
      </dsp:nvSpPr>
      <dsp:spPr>
        <a:xfrm>
          <a:off x="521772" y="1940496"/>
          <a:ext cx="969518" cy="969518"/>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701A877-942E-4C5F-8F28-E0B6852F9C12}">
      <dsp:nvSpPr>
        <dsp:cNvPr id="0" name=""/>
        <dsp:cNvSpPr/>
      </dsp:nvSpPr>
      <dsp:spPr>
        <a:xfrm>
          <a:off x="1006531" y="1940496"/>
          <a:ext cx="5172737" cy="969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940" rIns="0" bIns="27940" numCol="1" spcCol="1270" anchor="ctr" anchorCtr="0">
          <a:noAutofit/>
        </a:bodyPr>
        <a:lstStyle/>
        <a:p>
          <a:pPr lvl="0" algn="l" defTabSz="977900">
            <a:lnSpc>
              <a:spcPct val="90000"/>
            </a:lnSpc>
            <a:spcBef>
              <a:spcPct val="0"/>
            </a:spcBef>
            <a:spcAft>
              <a:spcPct val="35000"/>
            </a:spcAft>
          </a:pPr>
          <a:r>
            <a:rPr lang="en-US" sz="2200" kern="1200" dirty="0" smtClean="0">
              <a:solidFill>
                <a:schemeClr val="bg2">
                  <a:lumMod val="50000"/>
                </a:schemeClr>
              </a:solidFill>
              <a:latin typeface="Chivo Light" panose="020B0604020202020204" charset="0"/>
            </a:rPr>
            <a:t>Combination food: contains more than one food item from different food components that cannot be separated</a:t>
          </a:r>
          <a:endParaRPr lang="en-US" sz="2200" kern="1200" dirty="0">
            <a:solidFill>
              <a:schemeClr val="bg2">
                <a:lumMod val="50000"/>
              </a:schemeClr>
            </a:solidFill>
            <a:latin typeface="Chivo Light" panose="020B0604020202020204" charset="0"/>
          </a:endParaRPr>
        </a:p>
      </dsp:txBody>
      <dsp:txXfrm>
        <a:off x="1006531" y="1940496"/>
        <a:ext cx="5172737" cy="969518"/>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2F4EF-1E4E-4F2C-99A4-BBCD3D2C3AFA}">
      <dsp:nvSpPr>
        <dsp:cNvPr id="0" name=""/>
        <dsp:cNvSpPr/>
      </dsp:nvSpPr>
      <dsp:spPr>
        <a:xfrm>
          <a:off x="2084" y="0"/>
          <a:ext cx="2004719" cy="300109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Allowed at breakfast, lunch, and supper</a:t>
          </a:r>
          <a:endParaRPr lang="en-US" sz="1800" kern="1200" dirty="0">
            <a:solidFill>
              <a:schemeClr val="bg2">
                <a:lumMod val="50000"/>
              </a:schemeClr>
            </a:solidFill>
            <a:latin typeface="Chivo Light" panose="020B0604020202020204" charset="0"/>
          </a:endParaRPr>
        </a:p>
      </dsp:txBody>
      <dsp:txXfrm>
        <a:off x="2084" y="0"/>
        <a:ext cx="2004719" cy="900327"/>
      </dsp:txXfrm>
    </dsp:sp>
    <dsp:sp modelId="{EC7FB21A-9585-4669-BC45-72B15A48E0B0}">
      <dsp:nvSpPr>
        <dsp:cNvPr id="0" name=""/>
        <dsp:cNvSpPr/>
      </dsp:nvSpPr>
      <dsp:spPr>
        <a:xfrm>
          <a:off x="2157157" y="0"/>
          <a:ext cx="2004719" cy="300109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OVS is not allowed at snack </a:t>
          </a:r>
          <a:endParaRPr lang="en-US" sz="1800" kern="1200" dirty="0">
            <a:solidFill>
              <a:schemeClr val="bg2">
                <a:lumMod val="50000"/>
              </a:schemeClr>
            </a:solidFill>
            <a:latin typeface="Chivo Light" panose="020B0604020202020204" charset="0"/>
          </a:endParaRPr>
        </a:p>
      </dsp:txBody>
      <dsp:txXfrm>
        <a:off x="2157157" y="0"/>
        <a:ext cx="2004719" cy="900327"/>
      </dsp:txXfrm>
    </dsp:sp>
    <dsp:sp modelId="{1625B431-2B23-481D-8B8E-CC43BDD4AE71}">
      <dsp:nvSpPr>
        <dsp:cNvPr id="0" name=""/>
        <dsp:cNvSpPr/>
      </dsp:nvSpPr>
      <dsp:spPr>
        <a:xfrm>
          <a:off x="2357629" y="900327"/>
          <a:ext cx="1603775" cy="195070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2">
                  <a:lumMod val="50000"/>
                </a:schemeClr>
              </a:solidFill>
              <a:latin typeface="Chivo Light" panose="020B0604020202020204" charset="0"/>
            </a:rPr>
            <a:t>Two components </a:t>
          </a:r>
          <a:endParaRPr lang="en-US" sz="1800" b="1" kern="1200" dirty="0">
            <a:solidFill>
              <a:schemeClr val="bg2">
                <a:lumMod val="50000"/>
              </a:schemeClr>
            </a:solidFill>
            <a:latin typeface="Chivo Light" panose="020B0604020202020204" charset="0"/>
          </a:endParaRPr>
        </a:p>
      </dsp:txBody>
      <dsp:txXfrm>
        <a:off x="2404602" y="947300"/>
        <a:ext cx="1509829" cy="1856762"/>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2D1CF8-0A73-4011-B315-ED7D31C0E843}">
      <dsp:nvSpPr>
        <dsp:cNvPr id="0" name=""/>
        <dsp:cNvSpPr/>
      </dsp:nvSpPr>
      <dsp:spPr>
        <a:xfrm>
          <a:off x="938" y="534"/>
          <a:ext cx="5804071" cy="1835017"/>
        </a:xfrm>
        <a:prstGeom prst="roundRect">
          <a:avLst>
            <a:gd name="adj" fmla="val 10000"/>
          </a:avLst>
        </a:prstGeom>
        <a:no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bg2">
                  <a:lumMod val="50000"/>
                </a:schemeClr>
              </a:solidFill>
              <a:latin typeface="Chivo Light" panose="020B0604020202020204" charset="0"/>
            </a:rPr>
            <a:t>Offer four different food items, in the minimum serving sizes</a:t>
          </a:r>
          <a:endParaRPr lang="en-US" sz="3200" kern="1200" dirty="0">
            <a:solidFill>
              <a:schemeClr val="bg2">
                <a:lumMod val="50000"/>
              </a:schemeClr>
            </a:solidFill>
            <a:latin typeface="Chivo Light" panose="020B0604020202020204" charset="0"/>
          </a:endParaRPr>
        </a:p>
      </dsp:txBody>
      <dsp:txXfrm>
        <a:off x="54684" y="54280"/>
        <a:ext cx="5696579" cy="1727525"/>
      </dsp:txXfrm>
    </dsp:sp>
    <dsp:sp modelId="{C57D6A53-04DF-40AD-A3DF-BE9C97632685}">
      <dsp:nvSpPr>
        <dsp:cNvPr id="0" name=""/>
        <dsp:cNvSpPr/>
      </dsp:nvSpPr>
      <dsp:spPr>
        <a:xfrm>
          <a:off x="938" y="1991450"/>
          <a:ext cx="1365021" cy="1835017"/>
        </a:xfrm>
        <a:prstGeom prst="roundRect">
          <a:avLst>
            <a:gd name="adj" fmla="val 10000"/>
          </a:avLst>
        </a:prstGeom>
        <a:no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2">
                  <a:lumMod val="50000"/>
                </a:schemeClr>
              </a:solidFill>
              <a:latin typeface="Chivo Light" panose="020B0604020202020204" charset="0"/>
            </a:rPr>
            <a:t>Milk</a:t>
          </a:r>
          <a:r>
            <a:rPr lang="en-US" sz="1200" kern="1200" dirty="0" smtClean="0">
              <a:solidFill>
                <a:schemeClr val="bg2">
                  <a:lumMod val="50000"/>
                </a:schemeClr>
              </a:solidFill>
              <a:latin typeface="Chivo Light" panose="020B0604020202020204" charset="0"/>
            </a:rPr>
            <a:t> </a:t>
          </a:r>
          <a:endParaRPr lang="en-US" sz="1200" kern="1200" dirty="0">
            <a:solidFill>
              <a:schemeClr val="bg2">
                <a:lumMod val="50000"/>
              </a:schemeClr>
            </a:solidFill>
            <a:latin typeface="Chivo Light" panose="020B0604020202020204" charset="0"/>
          </a:endParaRPr>
        </a:p>
      </dsp:txBody>
      <dsp:txXfrm>
        <a:off x="40918" y="2031430"/>
        <a:ext cx="1285061" cy="1755057"/>
      </dsp:txXfrm>
    </dsp:sp>
    <dsp:sp modelId="{7D16D845-DEC5-425C-B442-CB6A82A5BF88}">
      <dsp:nvSpPr>
        <dsp:cNvPr id="0" name=""/>
        <dsp:cNvSpPr/>
      </dsp:nvSpPr>
      <dsp:spPr>
        <a:xfrm>
          <a:off x="1480621" y="1991450"/>
          <a:ext cx="1365021" cy="1835017"/>
        </a:xfrm>
        <a:prstGeom prst="roundRect">
          <a:avLst>
            <a:gd name="adj" fmla="val 10000"/>
          </a:avLst>
        </a:prstGeom>
        <a:no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Vegetable and fruit</a:t>
          </a:r>
          <a:endParaRPr lang="en-US" sz="1800" kern="1200" dirty="0">
            <a:solidFill>
              <a:schemeClr val="bg2">
                <a:lumMod val="50000"/>
              </a:schemeClr>
            </a:solidFill>
            <a:latin typeface="Chivo Light" panose="020B0604020202020204" charset="0"/>
          </a:endParaRPr>
        </a:p>
      </dsp:txBody>
      <dsp:txXfrm>
        <a:off x="1520601" y="2031430"/>
        <a:ext cx="1285061" cy="1755057"/>
      </dsp:txXfrm>
    </dsp:sp>
    <dsp:sp modelId="{9CC16988-D6D2-4BCD-B8F3-565E165C79DC}">
      <dsp:nvSpPr>
        <dsp:cNvPr id="0" name=""/>
        <dsp:cNvSpPr/>
      </dsp:nvSpPr>
      <dsp:spPr>
        <a:xfrm>
          <a:off x="2960304" y="1991450"/>
          <a:ext cx="1365021" cy="1835017"/>
        </a:xfrm>
        <a:prstGeom prst="roundRect">
          <a:avLst>
            <a:gd name="adj" fmla="val 10000"/>
          </a:avLst>
        </a:prstGeom>
        <a:no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2">
                  <a:lumMod val="50000"/>
                </a:schemeClr>
              </a:solidFill>
              <a:latin typeface="Chivo Light" panose="020B0604020202020204" charset="0"/>
            </a:rPr>
            <a:t>Grain</a:t>
          </a:r>
          <a:endParaRPr lang="en-US" sz="1100" kern="1200" dirty="0">
            <a:solidFill>
              <a:schemeClr val="bg2">
                <a:lumMod val="50000"/>
              </a:schemeClr>
            </a:solidFill>
            <a:latin typeface="Chivo Light" panose="020B0604020202020204" charset="0"/>
          </a:endParaRPr>
        </a:p>
      </dsp:txBody>
      <dsp:txXfrm>
        <a:off x="3000284" y="2031430"/>
        <a:ext cx="1285061" cy="1755057"/>
      </dsp:txXfrm>
    </dsp:sp>
    <dsp:sp modelId="{30E3E687-8399-46C9-BF57-44A7135A4CB6}">
      <dsp:nvSpPr>
        <dsp:cNvPr id="0" name=""/>
        <dsp:cNvSpPr/>
      </dsp:nvSpPr>
      <dsp:spPr>
        <a:xfrm>
          <a:off x="4439988" y="1991450"/>
          <a:ext cx="1365021" cy="1835017"/>
        </a:xfrm>
        <a:prstGeom prst="roundRect">
          <a:avLst>
            <a:gd name="adj" fmla="val 10000"/>
          </a:avLst>
        </a:prstGeom>
        <a:no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solidFill>
                <a:schemeClr val="bg2">
                  <a:lumMod val="50000"/>
                </a:schemeClr>
              </a:solidFill>
              <a:latin typeface="Chivo Light" panose="020B0604020202020204" charset="0"/>
            </a:rPr>
            <a:t>One food item from the meat/meat alternate component </a:t>
          </a:r>
          <a:r>
            <a:rPr lang="en-US" sz="1100" b="1" kern="1200" dirty="0" smtClean="0">
              <a:solidFill>
                <a:schemeClr val="bg2">
                  <a:lumMod val="50000"/>
                </a:schemeClr>
              </a:solidFill>
              <a:latin typeface="Chivo Light" panose="020B0604020202020204" charset="0"/>
            </a:rPr>
            <a:t>or </a:t>
          </a:r>
          <a:r>
            <a:rPr lang="en-US" sz="1100" kern="1200" dirty="0" smtClean="0">
              <a:solidFill>
                <a:schemeClr val="bg2">
                  <a:lumMod val="50000"/>
                </a:schemeClr>
              </a:solidFill>
              <a:latin typeface="Chivo Light" panose="020B0604020202020204" charset="0"/>
            </a:rPr>
            <a:t>one additional item from the fruit and vegetable component</a:t>
          </a:r>
          <a:r>
            <a:rPr lang="en-US" sz="1100" b="1" kern="1200" dirty="0" smtClean="0">
              <a:solidFill>
                <a:schemeClr val="bg2">
                  <a:lumMod val="50000"/>
                </a:schemeClr>
              </a:solidFill>
              <a:latin typeface="Chivo Light" panose="020B0604020202020204" charset="0"/>
            </a:rPr>
            <a:t> or </a:t>
          </a:r>
          <a:r>
            <a:rPr lang="en-US" sz="1100" kern="1200" dirty="0" smtClean="0">
              <a:solidFill>
                <a:schemeClr val="bg2">
                  <a:lumMod val="50000"/>
                </a:schemeClr>
              </a:solidFill>
              <a:latin typeface="Chivo Light" panose="020B0604020202020204" charset="0"/>
            </a:rPr>
            <a:t>grains component</a:t>
          </a:r>
          <a:endParaRPr lang="en-US" sz="1100" kern="1200" dirty="0">
            <a:solidFill>
              <a:schemeClr val="bg2">
                <a:lumMod val="50000"/>
              </a:schemeClr>
            </a:solidFill>
            <a:latin typeface="Chivo Light" panose="020B0604020202020204" charset="0"/>
          </a:endParaRPr>
        </a:p>
      </dsp:txBody>
      <dsp:txXfrm>
        <a:off x="4479968" y="2031430"/>
        <a:ext cx="1285061" cy="1755057"/>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82F98-A18D-4AC9-8870-BF63D0491CB4}">
      <dsp:nvSpPr>
        <dsp:cNvPr id="0" name=""/>
        <dsp:cNvSpPr/>
      </dsp:nvSpPr>
      <dsp:spPr>
        <a:xfrm>
          <a:off x="681" y="734"/>
          <a:ext cx="1629225" cy="1845075"/>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Participants must take at least three different food items</a:t>
          </a:r>
          <a:endParaRPr lang="en-US" sz="1800" kern="1200" dirty="0">
            <a:solidFill>
              <a:schemeClr val="bg2">
                <a:lumMod val="50000"/>
              </a:schemeClr>
            </a:solidFill>
            <a:latin typeface="Chivo Light" panose="020B0604020202020204" charset="0"/>
          </a:endParaRPr>
        </a:p>
      </dsp:txBody>
      <dsp:txXfrm>
        <a:off x="48399" y="48452"/>
        <a:ext cx="1533789" cy="1749639"/>
      </dsp:txXfrm>
    </dsp:sp>
    <dsp:sp modelId="{A96E9523-646C-49B3-A33C-6597A2990493}">
      <dsp:nvSpPr>
        <dsp:cNvPr id="0" name=""/>
        <dsp:cNvSpPr/>
      </dsp:nvSpPr>
      <dsp:spPr>
        <a:xfrm>
          <a:off x="1843047" y="734"/>
          <a:ext cx="5057401" cy="1845075"/>
        </a:xfrm>
        <a:prstGeom prst="roundRect">
          <a:avLst>
            <a:gd name="adj" fmla="val 10000"/>
          </a:avLst>
        </a:prstGeom>
        <a:no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rgbClr val="92D050"/>
              </a:solidFill>
              <a:effectLst>
                <a:outerShdw blurRad="38100" dist="38100" dir="2700000" algn="tl">
                  <a:srgbClr val="000000">
                    <a:alpha val="43137"/>
                  </a:srgbClr>
                </a:outerShdw>
              </a:effectLst>
              <a:latin typeface="Chivo Light" panose="020B0604020202020204" charset="0"/>
            </a:rPr>
            <a:t>Sample option </a:t>
          </a:r>
          <a:endParaRPr lang="en-US" sz="2400" b="1" kern="1200" dirty="0">
            <a:solidFill>
              <a:srgbClr val="92D050"/>
            </a:solidFill>
            <a:effectLst>
              <a:outerShdw blurRad="38100" dist="38100" dir="2700000" algn="tl">
                <a:srgbClr val="000000">
                  <a:alpha val="43137"/>
                </a:srgbClr>
              </a:outerShdw>
            </a:effectLst>
            <a:latin typeface="Chivo Light" panose="020B0604020202020204" charset="0"/>
          </a:endParaRPr>
        </a:p>
      </dsp:txBody>
      <dsp:txXfrm>
        <a:off x="1897087" y="54774"/>
        <a:ext cx="4949321" cy="1736995"/>
      </dsp:txXfrm>
    </dsp:sp>
    <dsp:sp modelId="{B5E6C9F2-3542-4EF8-9BC9-0009D30B7E16}">
      <dsp:nvSpPr>
        <dsp:cNvPr id="0" name=""/>
        <dsp:cNvSpPr/>
      </dsp:nvSpPr>
      <dsp:spPr>
        <a:xfrm>
          <a:off x="1843047" y="2029795"/>
          <a:ext cx="1184423" cy="184507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½ cup bananas</a:t>
          </a:r>
          <a:endParaRPr lang="en-US" sz="1800" kern="1200" dirty="0">
            <a:solidFill>
              <a:schemeClr val="bg2">
                <a:lumMod val="50000"/>
              </a:schemeClr>
            </a:solidFill>
            <a:latin typeface="Chivo Light" panose="020B0604020202020204" charset="0"/>
          </a:endParaRPr>
        </a:p>
      </dsp:txBody>
      <dsp:txXfrm>
        <a:off x="1877738" y="2064486"/>
        <a:ext cx="1115041" cy="1775693"/>
      </dsp:txXfrm>
    </dsp:sp>
    <dsp:sp modelId="{46115454-E9C4-48D7-8A00-839C8513D709}">
      <dsp:nvSpPr>
        <dsp:cNvPr id="0" name=""/>
        <dsp:cNvSpPr/>
      </dsp:nvSpPr>
      <dsp:spPr>
        <a:xfrm>
          <a:off x="3134040" y="2029795"/>
          <a:ext cx="1184423" cy="184507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½ cup strawberries</a:t>
          </a:r>
          <a:endParaRPr lang="en-US" sz="1800" kern="1200" dirty="0">
            <a:solidFill>
              <a:schemeClr val="bg2">
                <a:lumMod val="50000"/>
              </a:schemeClr>
            </a:solidFill>
            <a:latin typeface="Chivo Light" panose="020B0604020202020204" charset="0"/>
          </a:endParaRPr>
        </a:p>
      </dsp:txBody>
      <dsp:txXfrm>
        <a:off x="3168731" y="2064486"/>
        <a:ext cx="1115041" cy="1775693"/>
      </dsp:txXfrm>
    </dsp:sp>
    <dsp:sp modelId="{85B5C31E-5AB7-4B85-883A-59D00CED463B}">
      <dsp:nvSpPr>
        <dsp:cNvPr id="0" name=""/>
        <dsp:cNvSpPr/>
      </dsp:nvSpPr>
      <dsp:spPr>
        <a:xfrm>
          <a:off x="4425033" y="2029795"/>
          <a:ext cx="1184423" cy="184507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1 serving whole grain pancakes</a:t>
          </a:r>
          <a:endParaRPr lang="en-US" sz="1800" kern="1200" dirty="0">
            <a:solidFill>
              <a:schemeClr val="bg2">
                <a:lumMod val="50000"/>
              </a:schemeClr>
            </a:solidFill>
            <a:latin typeface="Chivo Light" panose="020B0604020202020204" charset="0"/>
          </a:endParaRPr>
        </a:p>
      </dsp:txBody>
      <dsp:txXfrm>
        <a:off x="4459724" y="2064486"/>
        <a:ext cx="1115041" cy="1775693"/>
      </dsp:txXfrm>
    </dsp:sp>
    <dsp:sp modelId="{31E53A46-C918-48FC-BED1-D618422A69C8}">
      <dsp:nvSpPr>
        <dsp:cNvPr id="0" name=""/>
        <dsp:cNvSpPr/>
      </dsp:nvSpPr>
      <dsp:spPr>
        <a:xfrm>
          <a:off x="5716026" y="2029795"/>
          <a:ext cx="1184423" cy="184507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1 cup </a:t>
          </a:r>
        </a:p>
        <a:p>
          <a:pPr lvl="0" algn="ctr"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(8 </a:t>
          </a:r>
          <a:r>
            <a:rPr lang="en-US" sz="1800" kern="1200" dirty="0" err="1" smtClean="0">
              <a:solidFill>
                <a:schemeClr val="bg2">
                  <a:lumMod val="50000"/>
                </a:schemeClr>
              </a:solidFill>
              <a:latin typeface="Chivo Light" panose="020B0604020202020204" charset="0"/>
            </a:rPr>
            <a:t>oz</a:t>
          </a:r>
          <a:r>
            <a:rPr lang="en-US" sz="1800" kern="1200" dirty="0" smtClean="0">
              <a:solidFill>
                <a:schemeClr val="bg2">
                  <a:lumMod val="50000"/>
                </a:schemeClr>
              </a:solidFill>
              <a:latin typeface="Chivo Light" panose="020B0604020202020204" charset="0"/>
            </a:rPr>
            <a:t>) of fluid milk</a:t>
          </a:r>
          <a:endParaRPr lang="en-US" sz="1800" kern="1200" dirty="0">
            <a:solidFill>
              <a:schemeClr val="bg2">
                <a:lumMod val="50000"/>
              </a:schemeClr>
            </a:solidFill>
            <a:latin typeface="Chivo Light" panose="020B0604020202020204" charset="0"/>
          </a:endParaRPr>
        </a:p>
      </dsp:txBody>
      <dsp:txXfrm>
        <a:off x="5750717" y="2064486"/>
        <a:ext cx="1115041" cy="1775693"/>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604C14-D934-48A1-BFD5-F8173CD3CCCE}">
      <dsp:nvSpPr>
        <dsp:cNvPr id="0" name=""/>
        <dsp:cNvSpPr/>
      </dsp:nvSpPr>
      <dsp:spPr>
        <a:xfrm>
          <a:off x="2658" y="1773"/>
          <a:ext cx="6618194" cy="18331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latin typeface="Chivo Light" panose="020B0604020202020204" charset="0"/>
            </a:rPr>
            <a:t>Offer at least one food item from each of the five food components</a:t>
          </a:r>
          <a:endParaRPr lang="en-US" sz="1800" b="1" kern="1200" dirty="0">
            <a:effectLst>
              <a:outerShdw blurRad="38100" dist="38100" dir="2700000" algn="tl">
                <a:srgbClr val="000000">
                  <a:alpha val="43137"/>
                </a:srgbClr>
              </a:outerShdw>
            </a:effectLst>
            <a:latin typeface="Chivo Light" panose="020B0604020202020204" charset="0"/>
          </a:endParaRPr>
        </a:p>
      </dsp:txBody>
      <dsp:txXfrm>
        <a:off x="56350" y="55465"/>
        <a:ext cx="6510810" cy="1725792"/>
      </dsp:txXfrm>
    </dsp:sp>
    <dsp:sp modelId="{F4CD8904-1B23-4F68-AD65-5F73B57E9F96}">
      <dsp:nvSpPr>
        <dsp:cNvPr id="0" name=""/>
        <dsp:cNvSpPr/>
      </dsp:nvSpPr>
      <dsp:spPr>
        <a:xfrm>
          <a:off x="2658" y="2011715"/>
          <a:ext cx="1240291" cy="183317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bg2">
                  <a:lumMod val="50000"/>
                </a:schemeClr>
              </a:solidFill>
              <a:latin typeface="Chivo Light" panose="020B0604020202020204" charset="0"/>
            </a:rPr>
            <a:t>Milk </a:t>
          </a:r>
          <a:endParaRPr lang="en-US" sz="1600" b="0" kern="1200" dirty="0">
            <a:solidFill>
              <a:schemeClr val="bg2">
                <a:lumMod val="50000"/>
              </a:schemeClr>
            </a:solidFill>
            <a:latin typeface="Chivo Light" panose="020B0604020202020204" charset="0"/>
          </a:endParaRPr>
        </a:p>
      </dsp:txBody>
      <dsp:txXfrm>
        <a:off x="38985" y="2048042"/>
        <a:ext cx="1167637" cy="1760522"/>
      </dsp:txXfrm>
    </dsp:sp>
    <dsp:sp modelId="{E2F2C5D3-6CC7-4F75-8C82-94B112B3E724}">
      <dsp:nvSpPr>
        <dsp:cNvPr id="0" name=""/>
        <dsp:cNvSpPr/>
      </dsp:nvSpPr>
      <dsp:spPr>
        <a:xfrm>
          <a:off x="1347134" y="2011715"/>
          <a:ext cx="1240291" cy="183317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bg2">
                  <a:lumMod val="50000"/>
                </a:schemeClr>
              </a:solidFill>
              <a:latin typeface="Chivo Light" panose="020B0604020202020204" charset="0"/>
            </a:rPr>
            <a:t>Meat/</a:t>
          </a:r>
        </a:p>
        <a:p>
          <a:pPr lvl="0" algn="ctr" defTabSz="711200">
            <a:lnSpc>
              <a:spcPct val="90000"/>
            </a:lnSpc>
            <a:spcBef>
              <a:spcPct val="0"/>
            </a:spcBef>
            <a:spcAft>
              <a:spcPct val="35000"/>
            </a:spcAft>
          </a:pPr>
          <a:r>
            <a:rPr lang="en-US" sz="1600" b="0" kern="1200" dirty="0" smtClean="0">
              <a:solidFill>
                <a:schemeClr val="bg2">
                  <a:lumMod val="50000"/>
                </a:schemeClr>
              </a:solidFill>
              <a:latin typeface="Chivo Light" panose="020B0604020202020204" charset="0"/>
            </a:rPr>
            <a:t>meat alternate</a:t>
          </a:r>
          <a:endParaRPr lang="en-US" sz="1600" b="0" kern="1200" dirty="0">
            <a:solidFill>
              <a:schemeClr val="bg2">
                <a:lumMod val="50000"/>
              </a:schemeClr>
            </a:solidFill>
            <a:latin typeface="Chivo Light" panose="020B0604020202020204" charset="0"/>
          </a:endParaRPr>
        </a:p>
      </dsp:txBody>
      <dsp:txXfrm>
        <a:off x="1383461" y="2048042"/>
        <a:ext cx="1167637" cy="1760522"/>
      </dsp:txXfrm>
    </dsp:sp>
    <dsp:sp modelId="{6D4AD801-5FD7-4055-A4E1-FC336611FAF7}">
      <dsp:nvSpPr>
        <dsp:cNvPr id="0" name=""/>
        <dsp:cNvSpPr/>
      </dsp:nvSpPr>
      <dsp:spPr>
        <a:xfrm>
          <a:off x="2691609" y="2011715"/>
          <a:ext cx="1240291" cy="183317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bg2">
                  <a:lumMod val="50000"/>
                </a:schemeClr>
              </a:solidFill>
              <a:latin typeface="Chivo Light" panose="020B0604020202020204" charset="0"/>
            </a:rPr>
            <a:t>Vegetable</a:t>
          </a:r>
          <a:endParaRPr lang="en-US" sz="1600" b="0" kern="1200" dirty="0">
            <a:solidFill>
              <a:schemeClr val="bg2">
                <a:lumMod val="50000"/>
              </a:schemeClr>
            </a:solidFill>
            <a:latin typeface="Chivo Light" panose="020B0604020202020204" charset="0"/>
          </a:endParaRPr>
        </a:p>
      </dsp:txBody>
      <dsp:txXfrm>
        <a:off x="2727936" y="2048042"/>
        <a:ext cx="1167637" cy="1760522"/>
      </dsp:txXfrm>
    </dsp:sp>
    <dsp:sp modelId="{6FE7D33E-C067-4C0C-8A3E-5898447A35A1}">
      <dsp:nvSpPr>
        <dsp:cNvPr id="0" name=""/>
        <dsp:cNvSpPr/>
      </dsp:nvSpPr>
      <dsp:spPr>
        <a:xfrm>
          <a:off x="4036085" y="2011715"/>
          <a:ext cx="1240291" cy="183317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bg2">
                  <a:lumMod val="50000"/>
                </a:schemeClr>
              </a:solidFill>
              <a:latin typeface="Chivo Light" panose="020B0604020202020204" charset="0"/>
            </a:rPr>
            <a:t>Fruit</a:t>
          </a:r>
          <a:endParaRPr lang="en-US" sz="1600" b="0" kern="1200" dirty="0">
            <a:solidFill>
              <a:schemeClr val="bg2">
                <a:lumMod val="50000"/>
              </a:schemeClr>
            </a:solidFill>
            <a:latin typeface="Chivo Light" panose="020B0604020202020204" charset="0"/>
          </a:endParaRPr>
        </a:p>
      </dsp:txBody>
      <dsp:txXfrm>
        <a:off x="4072412" y="2048042"/>
        <a:ext cx="1167637" cy="1760522"/>
      </dsp:txXfrm>
    </dsp:sp>
    <dsp:sp modelId="{3517FAE6-05DB-4179-9472-FAD80D2A0A3A}">
      <dsp:nvSpPr>
        <dsp:cNvPr id="0" name=""/>
        <dsp:cNvSpPr/>
      </dsp:nvSpPr>
      <dsp:spPr>
        <a:xfrm>
          <a:off x="5380561" y="2011715"/>
          <a:ext cx="1240291" cy="183317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bg2">
                  <a:lumMod val="50000"/>
                </a:schemeClr>
              </a:solidFill>
              <a:latin typeface="Chivo Light" panose="020B0604020202020204" charset="0"/>
            </a:rPr>
            <a:t>Grain</a:t>
          </a:r>
          <a:endParaRPr lang="en-US" sz="1600" b="0" kern="1200" dirty="0">
            <a:solidFill>
              <a:schemeClr val="bg2">
                <a:lumMod val="50000"/>
              </a:schemeClr>
            </a:solidFill>
            <a:latin typeface="Chivo Light" panose="020B0604020202020204" charset="0"/>
          </a:endParaRPr>
        </a:p>
      </dsp:txBody>
      <dsp:txXfrm>
        <a:off x="5416888" y="2048042"/>
        <a:ext cx="1167637" cy="17605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1578B8-E7B0-44A2-B2FF-0D4D8050C9C8}">
      <dsp:nvSpPr>
        <dsp:cNvPr id="0" name=""/>
        <dsp:cNvSpPr/>
      </dsp:nvSpPr>
      <dsp:spPr>
        <a:xfrm>
          <a:off x="190783" y="676127"/>
          <a:ext cx="727637" cy="727637"/>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04F841A-5911-42D1-8CD8-C2ADD65BF676}">
      <dsp:nvSpPr>
        <dsp:cNvPr id="0" name=""/>
        <dsp:cNvSpPr/>
      </dsp:nvSpPr>
      <dsp:spPr>
        <a:xfrm>
          <a:off x="554602" y="676127"/>
          <a:ext cx="3882214" cy="727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lvl="0" algn="l" defTabSz="889000">
            <a:lnSpc>
              <a:spcPct val="90000"/>
            </a:lnSpc>
            <a:spcBef>
              <a:spcPct val="0"/>
            </a:spcBef>
            <a:spcAft>
              <a:spcPct val="35000"/>
            </a:spcAft>
          </a:pPr>
          <a:r>
            <a:rPr lang="en-US" sz="2000" kern="1200" dirty="0" smtClean="0">
              <a:solidFill>
                <a:schemeClr val="bg2"/>
              </a:solidFill>
              <a:latin typeface="Chivo Light" panose="020B0604020202020204" charset="0"/>
            </a:rPr>
            <a:t>What is Tofu?</a:t>
          </a:r>
          <a:endParaRPr lang="en-US" sz="2000" kern="1200" dirty="0">
            <a:solidFill>
              <a:schemeClr val="bg2"/>
            </a:solidFill>
            <a:latin typeface="Chivo Light" panose="020B0604020202020204" charset="0"/>
          </a:endParaRPr>
        </a:p>
      </dsp:txBody>
      <dsp:txXfrm>
        <a:off x="554602" y="676127"/>
        <a:ext cx="3882214" cy="727637"/>
      </dsp:txXfrm>
    </dsp:sp>
    <dsp:sp modelId="{DC5A08A8-37A1-4E29-A640-029396C187E5}">
      <dsp:nvSpPr>
        <dsp:cNvPr id="0" name=""/>
        <dsp:cNvSpPr/>
      </dsp:nvSpPr>
      <dsp:spPr>
        <a:xfrm>
          <a:off x="190783" y="1403765"/>
          <a:ext cx="727637" cy="727637"/>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B8FE94F-9792-4B0A-9F09-0B25B3AB7695}">
      <dsp:nvSpPr>
        <dsp:cNvPr id="0" name=""/>
        <dsp:cNvSpPr/>
      </dsp:nvSpPr>
      <dsp:spPr>
        <a:xfrm>
          <a:off x="554602" y="1403765"/>
          <a:ext cx="3882214" cy="727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lvl="0" algn="l" defTabSz="889000">
            <a:lnSpc>
              <a:spcPct val="90000"/>
            </a:lnSpc>
            <a:spcBef>
              <a:spcPct val="0"/>
            </a:spcBef>
            <a:spcAft>
              <a:spcPct val="35000"/>
            </a:spcAft>
          </a:pPr>
          <a:r>
            <a:rPr lang="en-US" sz="2000" kern="1200" dirty="0" smtClean="0">
              <a:solidFill>
                <a:schemeClr val="bg2"/>
              </a:solidFill>
              <a:latin typeface="Chivo Light" panose="020B0604020202020204" charset="0"/>
            </a:rPr>
            <a:t>Credit as a M/MA for child &amp; adult meals</a:t>
          </a:r>
        </a:p>
      </dsp:txBody>
      <dsp:txXfrm>
        <a:off x="554602" y="1403765"/>
        <a:ext cx="3882214" cy="727637"/>
      </dsp:txXfrm>
    </dsp:sp>
    <dsp:sp modelId="{79506368-EBAB-4408-9710-F2FF1ECE36CC}">
      <dsp:nvSpPr>
        <dsp:cNvPr id="0" name=""/>
        <dsp:cNvSpPr/>
      </dsp:nvSpPr>
      <dsp:spPr>
        <a:xfrm>
          <a:off x="190783" y="2131403"/>
          <a:ext cx="727637" cy="727637"/>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AF2ED9E-38B1-4D84-A450-38FE9834742D}">
      <dsp:nvSpPr>
        <dsp:cNvPr id="0" name=""/>
        <dsp:cNvSpPr/>
      </dsp:nvSpPr>
      <dsp:spPr>
        <a:xfrm>
          <a:off x="554602" y="2131403"/>
          <a:ext cx="3882214" cy="727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lvl="0" algn="l" defTabSz="889000">
            <a:lnSpc>
              <a:spcPct val="90000"/>
            </a:lnSpc>
            <a:spcBef>
              <a:spcPct val="0"/>
            </a:spcBef>
            <a:spcAft>
              <a:spcPct val="35000"/>
            </a:spcAft>
          </a:pPr>
          <a:r>
            <a:rPr lang="en-US" sz="2000" kern="1200" dirty="0" smtClean="0">
              <a:solidFill>
                <a:schemeClr val="bg2"/>
              </a:solidFill>
              <a:latin typeface="Chivo Light" panose="020B0604020202020204" charset="0"/>
            </a:rPr>
            <a:t>Does not credit toward reimbursable meals for infants</a:t>
          </a:r>
          <a:endParaRPr lang="en-US" sz="2000" kern="1200" dirty="0">
            <a:solidFill>
              <a:schemeClr val="bg2"/>
            </a:solidFill>
            <a:latin typeface="Chivo Light" panose="020B0604020202020204" charset="0"/>
          </a:endParaRPr>
        </a:p>
      </dsp:txBody>
      <dsp:txXfrm>
        <a:off x="554602" y="2131403"/>
        <a:ext cx="3882214" cy="727637"/>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B56B6D-34CA-485D-93CB-395EDF127A3B}">
      <dsp:nvSpPr>
        <dsp:cNvPr id="0" name=""/>
        <dsp:cNvSpPr/>
      </dsp:nvSpPr>
      <dsp:spPr>
        <a:xfrm>
          <a:off x="638662" y="1"/>
          <a:ext cx="1547288" cy="1797581"/>
        </a:xfrm>
        <a:prstGeom prst="roundRect">
          <a:avLst>
            <a:gd name="adj" fmla="val 10000"/>
          </a:avLst>
        </a:prstGeom>
        <a:solidFill>
          <a:schemeClr val="bg1"/>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accent4">
                  <a:lumMod val="75000"/>
                </a:schemeClr>
              </a:solidFill>
              <a:latin typeface="Chivo Light" panose="020B0604020202020204" charset="0"/>
            </a:rPr>
            <a:t>Participants must take at least three food components </a:t>
          </a:r>
          <a:endParaRPr lang="en-US" sz="1800" kern="1200" dirty="0">
            <a:solidFill>
              <a:schemeClr val="accent4">
                <a:lumMod val="75000"/>
              </a:schemeClr>
            </a:solidFill>
            <a:latin typeface="Chivo Light" panose="020B0604020202020204" charset="0"/>
          </a:endParaRPr>
        </a:p>
      </dsp:txBody>
      <dsp:txXfrm>
        <a:off x="683981" y="45320"/>
        <a:ext cx="1456650" cy="1706943"/>
      </dsp:txXfrm>
    </dsp:sp>
    <dsp:sp modelId="{4BFD3195-44AA-4170-9D69-817946012AA6}">
      <dsp:nvSpPr>
        <dsp:cNvPr id="0" name=""/>
        <dsp:cNvSpPr/>
      </dsp:nvSpPr>
      <dsp:spPr>
        <a:xfrm>
          <a:off x="2278623" y="791"/>
          <a:ext cx="4658489" cy="179758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latin typeface="Chivo Light" panose="020B0604020202020204" charset="0"/>
            </a:rPr>
            <a:t>Sample option </a:t>
          </a:r>
          <a:endParaRPr lang="en-US" sz="1800" b="1" kern="1200" dirty="0">
            <a:effectLst>
              <a:outerShdw blurRad="38100" dist="38100" dir="2700000" algn="tl">
                <a:srgbClr val="000000">
                  <a:alpha val="43137"/>
                </a:srgbClr>
              </a:outerShdw>
            </a:effectLst>
            <a:latin typeface="Chivo Light" panose="020B0604020202020204" charset="0"/>
          </a:endParaRPr>
        </a:p>
      </dsp:txBody>
      <dsp:txXfrm>
        <a:off x="2331272" y="53440"/>
        <a:ext cx="4553191" cy="1692283"/>
      </dsp:txXfrm>
    </dsp:sp>
    <dsp:sp modelId="{0CE571B1-AB15-416C-8DBC-71DE98433AD6}">
      <dsp:nvSpPr>
        <dsp:cNvPr id="0" name=""/>
        <dsp:cNvSpPr/>
      </dsp:nvSpPr>
      <dsp:spPr>
        <a:xfrm>
          <a:off x="697887" y="1883340"/>
          <a:ext cx="1167743" cy="1797581"/>
        </a:xfrm>
        <a:prstGeom prst="roundRect">
          <a:avLst>
            <a:gd name="adj" fmla="val 10000"/>
          </a:avLst>
        </a:prstGeom>
        <a:solidFill>
          <a:schemeClr val="bg1"/>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00B050"/>
              </a:solidFill>
              <a:latin typeface="Chivo Light" panose="020B0604020202020204" charset="0"/>
            </a:rPr>
            <a:t>2 ounces Parmesan Chicken,</a:t>
          </a:r>
          <a:endParaRPr lang="en-US" sz="1800" kern="1200" dirty="0">
            <a:solidFill>
              <a:srgbClr val="00B050"/>
            </a:solidFill>
            <a:latin typeface="Chivo Light" panose="020B0604020202020204" charset="0"/>
          </a:endParaRPr>
        </a:p>
      </dsp:txBody>
      <dsp:txXfrm>
        <a:off x="732089" y="1917542"/>
        <a:ext cx="1099339" cy="1729177"/>
      </dsp:txXfrm>
    </dsp:sp>
    <dsp:sp modelId="{F18CF8F1-EF14-455C-83FA-243DD8210ECB}">
      <dsp:nvSpPr>
        <dsp:cNvPr id="0" name=""/>
        <dsp:cNvSpPr/>
      </dsp:nvSpPr>
      <dsp:spPr>
        <a:xfrm>
          <a:off x="1943053" y="1874719"/>
          <a:ext cx="1167743" cy="1797581"/>
        </a:xfrm>
        <a:prstGeom prst="roundRect">
          <a:avLst>
            <a:gd name="adj" fmla="val 10000"/>
          </a:avLst>
        </a:prstGeom>
        <a:solidFill>
          <a:schemeClr val="bg1"/>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00B050"/>
              </a:solidFill>
              <a:latin typeface="Chivo Light" panose="020B0604020202020204" charset="0"/>
            </a:rPr>
            <a:t>½ cup fruit salad,</a:t>
          </a:r>
          <a:endParaRPr lang="en-US" sz="1800" kern="1200" dirty="0">
            <a:solidFill>
              <a:srgbClr val="00B050"/>
            </a:solidFill>
            <a:latin typeface="Chivo Light" panose="020B0604020202020204" charset="0"/>
          </a:endParaRPr>
        </a:p>
      </dsp:txBody>
      <dsp:txXfrm>
        <a:off x="1977255" y="1908921"/>
        <a:ext cx="1099339" cy="1729177"/>
      </dsp:txXfrm>
    </dsp:sp>
    <dsp:sp modelId="{575D2FB9-BE2C-4A8F-B2E7-A5CBE98BCD3E}">
      <dsp:nvSpPr>
        <dsp:cNvPr id="0" name=""/>
        <dsp:cNvSpPr/>
      </dsp:nvSpPr>
      <dsp:spPr>
        <a:xfrm>
          <a:off x="3196844" y="1874701"/>
          <a:ext cx="1167743" cy="1797581"/>
        </a:xfrm>
        <a:prstGeom prst="roundRect">
          <a:avLst>
            <a:gd name="adj" fmla="val 10000"/>
          </a:avLst>
        </a:prstGeom>
        <a:solidFill>
          <a:schemeClr val="bg1"/>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00B050"/>
              </a:solidFill>
              <a:latin typeface="Chivo Light" panose="020B0604020202020204" charset="0"/>
            </a:rPr>
            <a:t>¼ cup broccoli,</a:t>
          </a:r>
          <a:endParaRPr lang="en-US" sz="1800" kern="1200" dirty="0">
            <a:solidFill>
              <a:srgbClr val="00B050"/>
            </a:solidFill>
            <a:latin typeface="Chivo Light" panose="020B0604020202020204" charset="0"/>
          </a:endParaRPr>
        </a:p>
      </dsp:txBody>
      <dsp:txXfrm>
        <a:off x="3231046" y="1908903"/>
        <a:ext cx="1099339" cy="1729177"/>
      </dsp:txXfrm>
    </dsp:sp>
    <dsp:sp modelId="{CF76811E-FE79-4B9D-8B6E-6F15AB4F9FA0}">
      <dsp:nvSpPr>
        <dsp:cNvPr id="0" name=""/>
        <dsp:cNvSpPr/>
      </dsp:nvSpPr>
      <dsp:spPr>
        <a:xfrm>
          <a:off x="4459260" y="1891961"/>
          <a:ext cx="1167743" cy="1797581"/>
        </a:xfrm>
        <a:prstGeom prst="roundRect">
          <a:avLst>
            <a:gd name="adj" fmla="val 10000"/>
          </a:avLst>
        </a:prstGeom>
        <a:solidFill>
          <a:schemeClr val="bg1"/>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00B050"/>
              </a:solidFill>
              <a:latin typeface="Chivo Light" panose="020B0604020202020204" charset="0"/>
            </a:rPr>
            <a:t>1 cup pasta, and</a:t>
          </a:r>
          <a:endParaRPr lang="en-US" sz="1800" kern="1200" dirty="0">
            <a:solidFill>
              <a:srgbClr val="00B050"/>
            </a:solidFill>
            <a:latin typeface="Chivo Light" panose="020B0604020202020204" charset="0"/>
          </a:endParaRPr>
        </a:p>
      </dsp:txBody>
      <dsp:txXfrm>
        <a:off x="4493462" y="1926163"/>
        <a:ext cx="1099339" cy="1729177"/>
      </dsp:txXfrm>
    </dsp:sp>
    <dsp:sp modelId="{0650F1A0-A696-4160-AC8C-03F1EDB64029}">
      <dsp:nvSpPr>
        <dsp:cNvPr id="0" name=""/>
        <dsp:cNvSpPr/>
      </dsp:nvSpPr>
      <dsp:spPr>
        <a:xfrm>
          <a:off x="5668782" y="1891961"/>
          <a:ext cx="1167743" cy="1797581"/>
        </a:xfrm>
        <a:prstGeom prst="roundRect">
          <a:avLst>
            <a:gd name="adj" fmla="val 10000"/>
          </a:avLst>
        </a:prstGeom>
        <a:solidFill>
          <a:schemeClr val="bg1"/>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00B050"/>
              </a:solidFill>
              <a:latin typeface="Chivo Light" panose="020B0604020202020204" charset="0"/>
            </a:rPr>
            <a:t>1 cup (8 </a:t>
          </a:r>
          <a:r>
            <a:rPr lang="en-US" sz="1800" kern="1200" dirty="0" err="1" smtClean="0">
              <a:solidFill>
                <a:srgbClr val="00B050"/>
              </a:solidFill>
              <a:latin typeface="Chivo Light" panose="020B0604020202020204" charset="0"/>
            </a:rPr>
            <a:t>oz</a:t>
          </a:r>
          <a:r>
            <a:rPr lang="en-US" sz="1800" kern="1200" dirty="0" smtClean="0">
              <a:solidFill>
                <a:srgbClr val="00B050"/>
              </a:solidFill>
              <a:latin typeface="Chivo Light" panose="020B0604020202020204" charset="0"/>
            </a:rPr>
            <a:t>) of fluid milk</a:t>
          </a:r>
          <a:endParaRPr lang="en-US" sz="1800" kern="1200" dirty="0">
            <a:solidFill>
              <a:srgbClr val="00B050"/>
            </a:solidFill>
            <a:latin typeface="Chivo Light" panose="020B0604020202020204" charset="0"/>
          </a:endParaRPr>
        </a:p>
      </dsp:txBody>
      <dsp:txXfrm>
        <a:off x="5702984" y="1926163"/>
        <a:ext cx="1099339" cy="1729177"/>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71FD2-8E80-4201-AA9B-8CC0368CEA75}">
      <dsp:nvSpPr>
        <dsp:cNvPr id="0" name=""/>
        <dsp:cNvSpPr/>
      </dsp:nvSpPr>
      <dsp:spPr>
        <a:xfrm>
          <a:off x="991320" y="212465"/>
          <a:ext cx="3644066" cy="3639068"/>
        </a:xfrm>
        <a:prstGeom prst="noSmoking">
          <a:avLst/>
        </a:prstGeom>
        <a:solidFill>
          <a:srgbClr val="FF0000">
            <a:alpha val="33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BCC37E-FD29-44D6-9D10-C562F516332E}">
      <dsp:nvSpPr>
        <dsp:cNvPr id="0" name=""/>
        <dsp:cNvSpPr/>
      </dsp:nvSpPr>
      <dsp:spPr>
        <a:xfrm>
          <a:off x="2652758" y="426461"/>
          <a:ext cx="4299970" cy="722312"/>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Chivo Light" panose="020B0604020202020204" charset="0"/>
            </a:rPr>
            <a:t>Negative effect on development &amp; socialization </a:t>
          </a:r>
          <a:endParaRPr lang="en-US" sz="1800" kern="1200" dirty="0">
            <a:latin typeface="Chivo Light" panose="020B0604020202020204" charset="0"/>
          </a:endParaRPr>
        </a:p>
      </dsp:txBody>
      <dsp:txXfrm>
        <a:off x="2688018" y="461721"/>
        <a:ext cx="4229450" cy="651792"/>
      </dsp:txXfrm>
    </dsp:sp>
    <dsp:sp modelId="{C84639A6-4659-44D3-9362-F62FFB355745}">
      <dsp:nvSpPr>
        <dsp:cNvPr id="0" name=""/>
        <dsp:cNvSpPr/>
      </dsp:nvSpPr>
      <dsp:spPr>
        <a:xfrm>
          <a:off x="2670773" y="1209566"/>
          <a:ext cx="4283592" cy="722312"/>
        </a:xfrm>
        <a:prstGeom prst="roundRect">
          <a:avLst/>
        </a:prstGeom>
        <a:solidFill>
          <a:schemeClr val="lt1">
            <a:alpha val="90000"/>
            <a:hueOff val="0"/>
            <a:satOff val="0"/>
            <a:lumOff val="0"/>
            <a:alphaOff val="0"/>
          </a:schemeClr>
        </a:solidFill>
        <a:ln w="25400" cap="flat" cmpd="sng" algn="ctr">
          <a:solidFill>
            <a:schemeClr val="accent5">
              <a:hueOff val="2239706"/>
              <a:satOff val="630"/>
              <a:lumOff val="-902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Chivo Light" panose="020B0604020202020204" charset="0"/>
            </a:rPr>
            <a:t>Rewards may lead to cavities &amp; weight gain </a:t>
          </a:r>
          <a:endParaRPr lang="en-US" sz="1800" kern="1200" dirty="0">
            <a:latin typeface="Chivo Light" panose="020B0604020202020204" charset="0"/>
          </a:endParaRPr>
        </a:p>
      </dsp:txBody>
      <dsp:txXfrm>
        <a:off x="2706033" y="1244826"/>
        <a:ext cx="4213072" cy="651792"/>
      </dsp:txXfrm>
    </dsp:sp>
    <dsp:sp modelId="{9FB67F01-37C4-4A38-AE40-2FA5EC68A3BE}">
      <dsp:nvSpPr>
        <dsp:cNvPr id="0" name=""/>
        <dsp:cNvSpPr/>
      </dsp:nvSpPr>
      <dsp:spPr>
        <a:xfrm>
          <a:off x="2683598" y="2002502"/>
          <a:ext cx="4277648" cy="722312"/>
        </a:xfrm>
        <a:prstGeom prst="roundRect">
          <a:avLst/>
        </a:prstGeom>
        <a:solidFill>
          <a:schemeClr val="lt1">
            <a:alpha val="90000"/>
            <a:hueOff val="0"/>
            <a:satOff val="0"/>
            <a:lumOff val="0"/>
            <a:alphaOff val="0"/>
          </a:schemeClr>
        </a:solidFill>
        <a:ln w="25400" cap="flat" cmpd="sng" algn="ctr">
          <a:solidFill>
            <a:schemeClr val="accent5">
              <a:hueOff val="4479411"/>
              <a:satOff val="1259"/>
              <a:lumOff val="-1804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Chivo Light" panose="020B0604020202020204" charset="0"/>
            </a:rPr>
            <a:t>Punishment may cause overeating </a:t>
          </a:r>
          <a:endParaRPr lang="en-US" sz="1800" kern="1200" dirty="0">
            <a:latin typeface="Chivo Light" panose="020B0604020202020204" charset="0"/>
          </a:endParaRPr>
        </a:p>
      </dsp:txBody>
      <dsp:txXfrm>
        <a:off x="2718858" y="2037762"/>
        <a:ext cx="4207128" cy="651792"/>
      </dsp:txXfrm>
    </dsp:sp>
    <dsp:sp modelId="{64B27945-20DC-4697-81C3-527A9FFC0344}">
      <dsp:nvSpPr>
        <dsp:cNvPr id="0" name=""/>
        <dsp:cNvSpPr/>
      </dsp:nvSpPr>
      <dsp:spPr>
        <a:xfrm>
          <a:off x="2672015" y="2815105"/>
          <a:ext cx="4340122" cy="722312"/>
        </a:xfrm>
        <a:prstGeom prst="roundRect">
          <a:avLst/>
        </a:prstGeom>
        <a:solidFill>
          <a:schemeClr val="lt1">
            <a:alpha val="90000"/>
            <a:hueOff val="0"/>
            <a:satOff val="0"/>
            <a:lumOff val="0"/>
            <a:alphaOff val="0"/>
          </a:schemeClr>
        </a:solidFill>
        <a:ln w="25400" cap="flat" cmpd="sng" algn="ctr">
          <a:solidFill>
            <a:schemeClr val="accent5">
              <a:hueOff val="6719117"/>
              <a:satOff val="1889"/>
              <a:lumOff val="-2706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Chivo Light" panose="020B0604020202020204" charset="0"/>
            </a:rPr>
            <a:t>Not allowed in CACFP facilities </a:t>
          </a:r>
          <a:endParaRPr lang="en-US" sz="1800" kern="1200" dirty="0">
            <a:latin typeface="Chivo Light" panose="020B0604020202020204" charset="0"/>
          </a:endParaRPr>
        </a:p>
      </dsp:txBody>
      <dsp:txXfrm>
        <a:off x="2707275" y="2850365"/>
        <a:ext cx="4269602" cy="651792"/>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99796-003B-4FD5-A7C7-0DCED86DD497}">
      <dsp:nvSpPr>
        <dsp:cNvPr id="0" name=""/>
        <dsp:cNvSpPr/>
      </dsp:nvSpPr>
      <dsp:spPr>
        <a:xfrm>
          <a:off x="6716" y="946072"/>
          <a:ext cx="2007456" cy="1204473"/>
        </a:xfrm>
        <a:prstGeom prst="roundRect">
          <a:avLst>
            <a:gd name="adj" fmla="val 10000"/>
          </a:avLst>
        </a:prstGeom>
        <a:solidFill>
          <a:schemeClr val="accent1">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smtClean="0">
              <a:latin typeface="Chivo Light" panose="020B0604020202020204" charset="0"/>
            </a:rPr>
            <a:t>Follow the CACFP Meal Pattern</a:t>
          </a:r>
          <a:endParaRPr lang="en-US" sz="1800" b="0" kern="1200" dirty="0">
            <a:latin typeface="Chivo Light" panose="020B0604020202020204" charset="0"/>
          </a:endParaRPr>
        </a:p>
      </dsp:txBody>
      <dsp:txXfrm>
        <a:off x="41994" y="981350"/>
        <a:ext cx="1936900" cy="1133917"/>
      </dsp:txXfrm>
    </dsp:sp>
    <dsp:sp modelId="{31A87046-27F9-40DE-BAEE-5CB6906099EB}">
      <dsp:nvSpPr>
        <dsp:cNvPr id="0" name=""/>
        <dsp:cNvSpPr/>
      </dsp:nvSpPr>
      <dsp:spPr>
        <a:xfrm>
          <a:off x="2190829" y="1299384"/>
          <a:ext cx="425580" cy="497849"/>
        </a:xfrm>
        <a:prstGeom prst="rightArrow">
          <a:avLst>
            <a:gd name="adj1" fmla="val 60000"/>
            <a:gd name="adj2" fmla="val 50000"/>
          </a:avLst>
        </a:prstGeom>
        <a:solidFill>
          <a:schemeClr val="accent3">
            <a:lumMod val="40000"/>
            <a:lumOff val="60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solidFill>
              <a:schemeClr val="tx1"/>
            </a:solidFill>
          </a:endParaRPr>
        </a:p>
      </dsp:txBody>
      <dsp:txXfrm>
        <a:off x="2190829" y="1398954"/>
        <a:ext cx="297906" cy="298709"/>
      </dsp:txXfrm>
    </dsp:sp>
    <dsp:sp modelId="{FCE56297-F334-4879-A9C9-74CDB834FCA6}">
      <dsp:nvSpPr>
        <dsp:cNvPr id="0" name=""/>
        <dsp:cNvSpPr/>
      </dsp:nvSpPr>
      <dsp:spPr>
        <a:xfrm>
          <a:off x="2817155" y="946072"/>
          <a:ext cx="2007456" cy="1204473"/>
        </a:xfrm>
        <a:prstGeom prst="roundRect">
          <a:avLst>
            <a:gd name="adj" fmla="val 10000"/>
          </a:avLst>
        </a:prstGeom>
        <a:solidFill>
          <a:schemeClr val="accent3">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smtClean="0">
              <a:latin typeface="Chivo Light" panose="020B0604020202020204" charset="0"/>
            </a:rPr>
            <a:t>Dietary Prescription Form, if necessary</a:t>
          </a:r>
        </a:p>
      </dsp:txBody>
      <dsp:txXfrm>
        <a:off x="2852433" y="981350"/>
        <a:ext cx="1936900" cy="1133917"/>
      </dsp:txXfrm>
    </dsp:sp>
    <dsp:sp modelId="{54644BC5-C2C2-409D-AE68-B38959A29657}">
      <dsp:nvSpPr>
        <dsp:cNvPr id="0" name=""/>
        <dsp:cNvSpPr/>
      </dsp:nvSpPr>
      <dsp:spPr>
        <a:xfrm>
          <a:off x="5001268" y="1299384"/>
          <a:ext cx="425580" cy="497849"/>
        </a:xfrm>
        <a:prstGeom prst="rightArrow">
          <a:avLst>
            <a:gd name="adj1" fmla="val 60000"/>
            <a:gd name="adj2" fmla="val 50000"/>
          </a:avLst>
        </a:prstGeom>
        <a:solidFill>
          <a:schemeClr val="accent5">
            <a:lumMod val="40000"/>
            <a:lumOff val="60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solidFill>
              <a:schemeClr val="tx1"/>
            </a:solidFill>
          </a:endParaRPr>
        </a:p>
      </dsp:txBody>
      <dsp:txXfrm>
        <a:off x="5001268" y="1398954"/>
        <a:ext cx="297906" cy="298709"/>
      </dsp:txXfrm>
    </dsp:sp>
    <dsp:sp modelId="{F3FAC9EF-F6FD-4A9B-8D1C-EC60D30C4489}">
      <dsp:nvSpPr>
        <dsp:cNvPr id="0" name=""/>
        <dsp:cNvSpPr/>
      </dsp:nvSpPr>
      <dsp:spPr>
        <a:xfrm>
          <a:off x="5627594" y="946072"/>
          <a:ext cx="2007456" cy="1204473"/>
        </a:xfrm>
        <a:prstGeom prst="roundRect">
          <a:avLst>
            <a:gd name="adj" fmla="val 10000"/>
          </a:avLst>
        </a:prstGeom>
        <a:solidFill>
          <a:schemeClr val="accent5">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smtClean="0">
              <a:latin typeface="Chivo Light" panose="020B0604020202020204" charset="0"/>
            </a:rPr>
            <a:t>Take point-of-service meal counts</a:t>
          </a:r>
        </a:p>
      </dsp:txBody>
      <dsp:txXfrm>
        <a:off x="5662872" y="981350"/>
        <a:ext cx="1936900" cy="1133917"/>
      </dsp:txXfrm>
    </dsp:sp>
    <dsp:sp modelId="{2C4FF64E-E29E-4919-B8AA-3BBE692A71E0}">
      <dsp:nvSpPr>
        <dsp:cNvPr id="0" name=""/>
        <dsp:cNvSpPr/>
      </dsp:nvSpPr>
      <dsp:spPr>
        <a:xfrm rot="5400000">
          <a:off x="6418532" y="2291068"/>
          <a:ext cx="425580" cy="497849"/>
        </a:xfrm>
        <a:prstGeom prst="rightArrow">
          <a:avLst>
            <a:gd name="adj1" fmla="val 60000"/>
            <a:gd name="adj2" fmla="val 50000"/>
          </a:avLst>
        </a:prstGeom>
        <a:solidFill>
          <a:schemeClr val="accent2">
            <a:lumMod val="40000"/>
            <a:lumOff val="60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solidFill>
              <a:schemeClr val="tx1"/>
            </a:solidFill>
          </a:endParaRPr>
        </a:p>
      </dsp:txBody>
      <dsp:txXfrm rot="-5400000">
        <a:off x="6481968" y="2327202"/>
        <a:ext cx="298709" cy="297906"/>
      </dsp:txXfrm>
    </dsp:sp>
    <dsp:sp modelId="{B9202CF2-6A61-47C2-8783-3BF4CD6C3A41}">
      <dsp:nvSpPr>
        <dsp:cNvPr id="0" name=""/>
        <dsp:cNvSpPr/>
      </dsp:nvSpPr>
      <dsp:spPr>
        <a:xfrm>
          <a:off x="5627594" y="2953528"/>
          <a:ext cx="2007456" cy="1204473"/>
        </a:xfrm>
        <a:prstGeom prst="roundRect">
          <a:avLst>
            <a:gd name="adj" fmla="val 10000"/>
          </a:avLst>
        </a:prstGeom>
        <a:solidFill>
          <a:schemeClr val="accent2">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smtClean="0">
              <a:latin typeface="Chivo Light" panose="020B0604020202020204" charset="0"/>
            </a:rPr>
            <a:t>Maintain Menus &amp; cost documentation</a:t>
          </a:r>
        </a:p>
      </dsp:txBody>
      <dsp:txXfrm>
        <a:off x="5662872" y="2988806"/>
        <a:ext cx="1936900" cy="1133917"/>
      </dsp:txXfrm>
    </dsp:sp>
    <dsp:sp modelId="{57CAF236-ED72-4C78-A8C8-06D342AF6247}">
      <dsp:nvSpPr>
        <dsp:cNvPr id="0" name=""/>
        <dsp:cNvSpPr/>
      </dsp:nvSpPr>
      <dsp:spPr>
        <a:xfrm rot="10800000">
          <a:off x="5025357" y="3306841"/>
          <a:ext cx="425580" cy="497849"/>
        </a:xfrm>
        <a:prstGeom prst="rightArrow">
          <a:avLst>
            <a:gd name="adj1" fmla="val 60000"/>
            <a:gd name="adj2" fmla="val 50000"/>
          </a:avLst>
        </a:prstGeom>
        <a:solidFill>
          <a:schemeClr val="accent6">
            <a:lumMod val="40000"/>
            <a:lumOff val="60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solidFill>
              <a:schemeClr val="tx1"/>
            </a:solidFill>
          </a:endParaRPr>
        </a:p>
      </dsp:txBody>
      <dsp:txXfrm rot="10800000">
        <a:off x="5153031" y="3406411"/>
        <a:ext cx="297906" cy="298709"/>
      </dsp:txXfrm>
    </dsp:sp>
    <dsp:sp modelId="{95572F10-3CC3-499C-B289-7121C372F5AE}">
      <dsp:nvSpPr>
        <dsp:cNvPr id="0" name=""/>
        <dsp:cNvSpPr/>
      </dsp:nvSpPr>
      <dsp:spPr>
        <a:xfrm>
          <a:off x="2817155" y="2953528"/>
          <a:ext cx="2007456" cy="1204473"/>
        </a:xfrm>
        <a:prstGeom prst="roundRect">
          <a:avLst>
            <a:gd name="adj" fmla="val 10000"/>
          </a:avLst>
        </a:prstGeom>
        <a:solidFill>
          <a:schemeClr val="accent6">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kern="1200" dirty="0" smtClean="0">
              <a:latin typeface="Chivo Light" panose="020B0604020202020204" charset="0"/>
            </a:rPr>
            <a:t>Maintain CN Labels and/or Meal Production Records</a:t>
          </a:r>
        </a:p>
      </dsp:txBody>
      <dsp:txXfrm>
        <a:off x="2852433" y="2988806"/>
        <a:ext cx="1936900" cy="1133917"/>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77C44-9E30-49BF-9F4B-FE611B93F81D}">
      <dsp:nvSpPr>
        <dsp:cNvPr id="0" name=""/>
        <dsp:cNvSpPr/>
      </dsp:nvSpPr>
      <dsp:spPr>
        <a:xfrm rot="5400000">
          <a:off x="4069597" y="-1870347"/>
          <a:ext cx="810713" cy="4757158"/>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solidFill>
                <a:schemeClr val="tx1"/>
              </a:solidFill>
              <a:latin typeface="Chivo Light" panose="020B0604020202020204" charset="0"/>
            </a:rPr>
            <a:t>Meal counts taken on individual basis</a:t>
          </a:r>
          <a:endParaRPr lang="en-US" sz="1800" kern="1200" dirty="0">
            <a:solidFill>
              <a:schemeClr val="tx1"/>
            </a:solidFill>
            <a:latin typeface="Chivo Light" panose="020B0604020202020204" charset="0"/>
          </a:endParaRPr>
        </a:p>
        <a:p>
          <a:pPr marL="171450" lvl="1" indent="-171450" algn="l" defTabSz="800100">
            <a:lnSpc>
              <a:spcPct val="90000"/>
            </a:lnSpc>
            <a:spcBef>
              <a:spcPct val="0"/>
            </a:spcBef>
            <a:spcAft>
              <a:spcPct val="15000"/>
            </a:spcAft>
            <a:buChar char="••"/>
          </a:pPr>
          <a:r>
            <a:rPr lang="en-US" sz="1800" kern="1200" dirty="0" smtClean="0">
              <a:solidFill>
                <a:schemeClr val="tx1"/>
              </a:solidFill>
              <a:latin typeface="Chivo Light" panose="020B0604020202020204" charset="0"/>
            </a:rPr>
            <a:t>Used if approved to serve 4 or more meals/day</a:t>
          </a:r>
          <a:endParaRPr lang="en-US" sz="1800" kern="1200" dirty="0">
            <a:solidFill>
              <a:schemeClr val="tx1"/>
            </a:solidFill>
            <a:latin typeface="Chivo Light" panose="020B0604020202020204" charset="0"/>
          </a:endParaRPr>
        </a:p>
      </dsp:txBody>
      <dsp:txXfrm rot="-5400000">
        <a:off x="2096375" y="142451"/>
        <a:ext cx="4717582" cy="731561"/>
      </dsp:txXfrm>
    </dsp:sp>
    <dsp:sp modelId="{89ED8965-23D6-43E2-A649-386276CEFBD5}">
      <dsp:nvSpPr>
        <dsp:cNvPr id="0" name=""/>
        <dsp:cNvSpPr/>
      </dsp:nvSpPr>
      <dsp:spPr>
        <a:xfrm>
          <a:off x="1024" y="1535"/>
          <a:ext cx="2095350" cy="1013391"/>
        </a:xfrm>
        <a:prstGeom prst="round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latin typeface="Chivo Light" panose="020B0604020202020204" charset="0"/>
            </a:rPr>
            <a:t>Roster</a:t>
          </a:r>
          <a:endParaRPr lang="en-US" sz="2200" kern="1200" dirty="0">
            <a:solidFill>
              <a:schemeClr val="tx1"/>
            </a:solidFill>
            <a:latin typeface="Chivo Light" panose="020B0604020202020204" charset="0"/>
          </a:endParaRPr>
        </a:p>
      </dsp:txBody>
      <dsp:txXfrm>
        <a:off x="50494" y="51005"/>
        <a:ext cx="1996410" cy="914451"/>
      </dsp:txXfrm>
    </dsp:sp>
    <dsp:sp modelId="{61D48BF1-B73D-447B-832B-61733BE65C5E}">
      <dsp:nvSpPr>
        <dsp:cNvPr id="0" name=""/>
        <dsp:cNvSpPr/>
      </dsp:nvSpPr>
      <dsp:spPr>
        <a:xfrm rot="5400000">
          <a:off x="4054977" y="-820522"/>
          <a:ext cx="810713" cy="4785630"/>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solidFill>
                <a:schemeClr val="tx1"/>
              </a:solidFill>
              <a:latin typeface="Chivo Light" panose="020B0604020202020204" charset="0"/>
            </a:rPr>
            <a:t>Used if approved to serve 3 meals or less/day</a:t>
          </a:r>
          <a:endParaRPr lang="en-US" sz="1800" kern="1200" dirty="0">
            <a:solidFill>
              <a:schemeClr val="tx1"/>
            </a:solidFill>
            <a:latin typeface="Chivo Light" panose="020B0604020202020204" charset="0"/>
          </a:endParaRPr>
        </a:p>
      </dsp:txBody>
      <dsp:txXfrm rot="-5400000">
        <a:off x="2067519" y="1206512"/>
        <a:ext cx="4746054" cy="731561"/>
      </dsp:txXfrm>
    </dsp:sp>
    <dsp:sp modelId="{EE62D01A-5604-4E77-98E7-B9C83F744E14}">
      <dsp:nvSpPr>
        <dsp:cNvPr id="0" name=""/>
        <dsp:cNvSpPr/>
      </dsp:nvSpPr>
      <dsp:spPr>
        <a:xfrm>
          <a:off x="1024" y="1065597"/>
          <a:ext cx="2066494" cy="1013391"/>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latin typeface="Chivo Light" panose="020B0604020202020204" charset="0"/>
            </a:rPr>
            <a:t>Head Count</a:t>
          </a:r>
          <a:endParaRPr lang="en-US" sz="2200" kern="1200" dirty="0">
            <a:solidFill>
              <a:schemeClr val="tx1"/>
            </a:solidFill>
            <a:latin typeface="Chivo Light" panose="020B0604020202020204" charset="0"/>
          </a:endParaRPr>
        </a:p>
      </dsp:txBody>
      <dsp:txXfrm>
        <a:off x="50494" y="1115067"/>
        <a:ext cx="1967554" cy="914451"/>
      </dsp:txXfrm>
    </dsp:sp>
    <dsp:sp modelId="{8581073C-F561-4428-955D-0092AA0C4A0A}">
      <dsp:nvSpPr>
        <dsp:cNvPr id="0" name=""/>
        <dsp:cNvSpPr/>
      </dsp:nvSpPr>
      <dsp:spPr>
        <a:xfrm rot="5400000">
          <a:off x="4074600" y="263038"/>
          <a:ext cx="810713" cy="4746631"/>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solidFill>
                <a:schemeClr val="tx1"/>
              </a:solidFill>
              <a:latin typeface="Chivo Light" panose="020B0604020202020204" charset="0"/>
            </a:rPr>
            <a:t>Use of point of sale system for counting</a:t>
          </a:r>
          <a:endParaRPr lang="en-US" sz="1800" kern="1200" dirty="0">
            <a:solidFill>
              <a:schemeClr val="tx1"/>
            </a:solidFill>
            <a:latin typeface="Chivo Light" panose="020B0604020202020204" charset="0"/>
          </a:endParaRPr>
        </a:p>
      </dsp:txBody>
      <dsp:txXfrm rot="-5400000">
        <a:off x="2106641" y="2270573"/>
        <a:ext cx="4707055" cy="731561"/>
      </dsp:txXfrm>
    </dsp:sp>
    <dsp:sp modelId="{2AAD254F-EA66-4F68-9A64-6977E44D4C84}">
      <dsp:nvSpPr>
        <dsp:cNvPr id="0" name=""/>
        <dsp:cNvSpPr/>
      </dsp:nvSpPr>
      <dsp:spPr>
        <a:xfrm>
          <a:off x="1024" y="2129658"/>
          <a:ext cx="2105616" cy="1013391"/>
        </a:xfrm>
        <a:prstGeom prst="round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latin typeface="Chivo Light" panose="020B0604020202020204" charset="0"/>
            </a:rPr>
            <a:t>Point of Sale</a:t>
          </a:r>
          <a:endParaRPr lang="en-US" sz="2200" kern="1200" dirty="0">
            <a:solidFill>
              <a:schemeClr val="tx1"/>
            </a:solidFill>
            <a:latin typeface="Chivo Light" panose="020B0604020202020204" charset="0"/>
          </a:endParaRPr>
        </a:p>
      </dsp:txBody>
      <dsp:txXfrm>
        <a:off x="50494" y="2179128"/>
        <a:ext cx="2006676" cy="914451"/>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F73E5-14B6-4421-B2EC-9FA672CBA5B5}">
      <dsp:nvSpPr>
        <dsp:cNvPr id="0" name=""/>
        <dsp:cNvSpPr/>
      </dsp:nvSpPr>
      <dsp:spPr>
        <a:xfrm>
          <a:off x="2699" y="0"/>
          <a:ext cx="3092322" cy="3890513"/>
        </a:xfrm>
        <a:prstGeom prst="roundRect">
          <a:avLst>
            <a:gd name="adj" fmla="val 10000"/>
          </a:avLst>
        </a:prstGeom>
        <a:solidFill>
          <a:schemeClr val="accent4"/>
        </a:solidFill>
        <a:ln w="25400" cap="flat" cmpd="sng" algn="ctr">
          <a:solidFill>
            <a:schemeClr val="accent4">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dirty="0" smtClean="0">
              <a:solidFill>
                <a:schemeClr val="bg2">
                  <a:lumMod val="50000"/>
                </a:schemeClr>
              </a:solidFill>
              <a:latin typeface="Chivo Light" panose="020B0604020202020204" charset="0"/>
            </a:rPr>
            <a:t>Past menus must be kept on file</a:t>
          </a:r>
          <a:endParaRPr lang="en-US" sz="1800" b="1" kern="1200" dirty="0">
            <a:solidFill>
              <a:schemeClr val="bg2">
                <a:lumMod val="50000"/>
              </a:schemeClr>
            </a:solidFill>
            <a:latin typeface="Chivo Light" panose="020B0604020202020204" charset="0"/>
          </a:endParaRPr>
        </a:p>
      </dsp:txBody>
      <dsp:txXfrm>
        <a:off x="2699" y="1556205"/>
        <a:ext cx="3092322" cy="1556205"/>
      </dsp:txXfrm>
    </dsp:sp>
    <dsp:sp modelId="{34AD10F7-2B2D-4872-99A2-A38BB685F183}">
      <dsp:nvSpPr>
        <dsp:cNvPr id="0" name=""/>
        <dsp:cNvSpPr/>
      </dsp:nvSpPr>
      <dsp:spPr>
        <a:xfrm>
          <a:off x="901090" y="139620"/>
          <a:ext cx="1295540" cy="1295540"/>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11CA58-0E71-4454-BE77-795A41150914}">
      <dsp:nvSpPr>
        <dsp:cNvPr id="0" name=""/>
        <dsp:cNvSpPr/>
      </dsp:nvSpPr>
      <dsp:spPr>
        <a:xfrm>
          <a:off x="3187791" y="0"/>
          <a:ext cx="3092322" cy="3890513"/>
        </a:xfrm>
        <a:prstGeom prst="roundRect">
          <a:avLst>
            <a:gd name="adj" fmla="val 10000"/>
          </a:avLst>
        </a:prstGeom>
        <a:solidFill>
          <a:schemeClr val="accent2">
            <a:lumMod val="40000"/>
            <a:lumOff val="6000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lvl="0" algn="l" defTabSz="800100" rtl="0">
            <a:lnSpc>
              <a:spcPct val="90000"/>
            </a:lnSpc>
            <a:spcBef>
              <a:spcPct val="0"/>
            </a:spcBef>
            <a:spcAft>
              <a:spcPct val="35000"/>
            </a:spcAft>
          </a:pPr>
          <a:r>
            <a:rPr lang="en-US" sz="1800" b="1" kern="1200" dirty="0" smtClean="0">
              <a:solidFill>
                <a:schemeClr val="bg2">
                  <a:lumMod val="50000"/>
                </a:schemeClr>
              </a:solidFill>
              <a:latin typeface="Chivo Light" panose="020B0604020202020204" charset="0"/>
            </a:rPr>
            <a:t>Menus must include:</a:t>
          </a:r>
          <a:endParaRPr lang="en-US" sz="1800" b="1" kern="1200" dirty="0">
            <a:solidFill>
              <a:schemeClr val="bg2">
                <a:lumMod val="50000"/>
              </a:schemeClr>
            </a:solidFill>
            <a:latin typeface="Chivo Light" panose="020B0604020202020204" charset="0"/>
          </a:endParaRPr>
        </a:p>
        <a:p>
          <a:pPr marL="171450" lvl="1" indent="-171450" algn="l" defTabSz="800100" rtl="0">
            <a:lnSpc>
              <a:spcPct val="90000"/>
            </a:lnSpc>
            <a:spcBef>
              <a:spcPct val="0"/>
            </a:spcBef>
            <a:spcAft>
              <a:spcPct val="15000"/>
            </a:spcAft>
            <a:buChar char="••"/>
          </a:pPr>
          <a:r>
            <a:rPr lang="en-US" sz="1800" b="0" kern="1200" dirty="0" smtClean="0">
              <a:solidFill>
                <a:schemeClr val="bg2">
                  <a:lumMod val="50000"/>
                </a:schemeClr>
              </a:solidFill>
              <a:latin typeface="Chivo Light" panose="020B0604020202020204" charset="0"/>
            </a:rPr>
            <a:t>Month, day, year</a:t>
          </a:r>
          <a:endParaRPr lang="en-US" sz="1800" b="0" kern="1200" dirty="0">
            <a:solidFill>
              <a:schemeClr val="bg2">
                <a:lumMod val="50000"/>
              </a:schemeClr>
            </a:solidFill>
            <a:latin typeface="Chivo Light" panose="020B0604020202020204" charset="0"/>
          </a:endParaRPr>
        </a:p>
        <a:p>
          <a:pPr marL="171450" lvl="1" indent="-171450" algn="l" defTabSz="800100" rtl="0">
            <a:lnSpc>
              <a:spcPct val="90000"/>
            </a:lnSpc>
            <a:spcBef>
              <a:spcPct val="0"/>
            </a:spcBef>
            <a:spcAft>
              <a:spcPct val="15000"/>
            </a:spcAft>
            <a:buChar char="••"/>
          </a:pPr>
          <a:r>
            <a:rPr lang="en-US" sz="1800" b="0" kern="1200" dirty="0" smtClean="0">
              <a:solidFill>
                <a:schemeClr val="bg2">
                  <a:lumMod val="50000"/>
                </a:schemeClr>
              </a:solidFill>
              <a:latin typeface="Chivo Light" panose="020B0604020202020204" charset="0"/>
            </a:rPr>
            <a:t>Food items served in each meal type, noting milk fat content and juice type</a:t>
          </a:r>
          <a:endParaRPr lang="en-US" sz="1800" b="0" kern="1200" dirty="0">
            <a:solidFill>
              <a:schemeClr val="bg2">
                <a:lumMod val="50000"/>
              </a:schemeClr>
            </a:solidFill>
            <a:latin typeface="Chivo Light" panose="020B0604020202020204" charset="0"/>
          </a:endParaRPr>
        </a:p>
        <a:p>
          <a:pPr marL="171450" lvl="1" indent="-171450" algn="l" defTabSz="800100" rtl="0">
            <a:lnSpc>
              <a:spcPct val="90000"/>
            </a:lnSpc>
            <a:spcBef>
              <a:spcPct val="0"/>
            </a:spcBef>
            <a:spcAft>
              <a:spcPct val="15000"/>
            </a:spcAft>
            <a:buChar char="••"/>
          </a:pPr>
          <a:r>
            <a:rPr lang="en-US" sz="1800" b="0" kern="1200" dirty="0" smtClean="0">
              <a:solidFill>
                <a:schemeClr val="bg2">
                  <a:lumMod val="50000"/>
                </a:schemeClr>
              </a:solidFill>
              <a:latin typeface="Chivo Light" panose="020B0604020202020204" charset="0"/>
            </a:rPr>
            <a:t>Substitutions</a:t>
          </a:r>
          <a:endParaRPr lang="en-US" sz="1800" b="0" kern="1200" dirty="0">
            <a:solidFill>
              <a:schemeClr val="bg2">
                <a:lumMod val="50000"/>
              </a:schemeClr>
            </a:solidFill>
            <a:latin typeface="Chivo Light" panose="020B0604020202020204" charset="0"/>
          </a:endParaRPr>
        </a:p>
        <a:p>
          <a:pPr marL="171450" lvl="1" indent="-171450" algn="l" defTabSz="800100" rtl="0">
            <a:lnSpc>
              <a:spcPct val="90000"/>
            </a:lnSpc>
            <a:spcBef>
              <a:spcPct val="0"/>
            </a:spcBef>
            <a:spcAft>
              <a:spcPct val="15000"/>
            </a:spcAft>
            <a:buChar char="••"/>
          </a:pPr>
          <a:r>
            <a:rPr lang="en-US" sz="1800" b="0" kern="1200" dirty="0" smtClean="0">
              <a:solidFill>
                <a:schemeClr val="bg2">
                  <a:lumMod val="50000"/>
                </a:schemeClr>
              </a:solidFill>
              <a:latin typeface="Chivo Light" panose="020B0604020202020204" charset="0"/>
            </a:rPr>
            <a:t>Serving Sizes*</a:t>
          </a:r>
          <a:endParaRPr lang="en-US" sz="1800" b="0" kern="1200" dirty="0">
            <a:solidFill>
              <a:schemeClr val="bg2">
                <a:lumMod val="50000"/>
              </a:schemeClr>
            </a:solidFill>
            <a:latin typeface="Chivo Light" panose="020B0604020202020204" charset="0"/>
          </a:endParaRPr>
        </a:p>
      </dsp:txBody>
      <dsp:txXfrm>
        <a:off x="3187791" y="1556205"/>
        <a:ext cx="3092322" cy="1556205"/>
      </dsp:txXfrm>
    </dsp:sp>
    <dsp:sp modelId="{D46A9B01-674C-4881-8C98-600A38425A94}">
      <dsp:nvSpPr>
        <dsp:cNvPr id="0" name=""/>
        <dsp:cNvSpPr/>
      </dsp:nvSpPr>
      <dsp:spPr>
        <a:xfrm>
          <a:off x="4086181" y="146746"/>
          <a:ext cx="1295540" cy="1295540"/>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777E4B-5FDF-4E37-BC0B-769B3004BB9D}">
      <dsp:nvSpPr>
        <dsp:cNvPr id="0" name=""/>
        <dsp:cNvSpPr/>
      </dsp:nvSpPr>
      <dsp:spPr>
        <a:xfrm>
          <a:off x="238653" y="1344741"/>
          <a:ext cx="5780187" cy="354202"/>
        </a:xfrm>
        <a:prstGeom prst="leftRight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D3851-7599-42CA-8264-AE027C5BB0E2}">
      <dsp:nvSpPr>
        <dsp:cNvPr id="0" name=""/>
        <dsp:cNvSpPr/>
      </dsp:nvSpPr>
      <dsp:spPr>
        <a:xfrm rot="10800000">
          <a:off x="1665211" y="1580"/>
          <a:ext cx="6085218" cy="529874"/>
        </a:xfrm>
        <a:prstGeom prst="homePlat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3660" tIns="72390" rIns="135128" bIns="72390" numCol="1" spcCol="1270" anchor="ctr" anchorCtr="0">
          <a:noAutofit/>
        </a:bodyPr>
        <a:lstStyle/>
        <a:p>
          <a:pPr lvl="0" algn="l" defTabSz="844550">
            <a:lnSpc>
              <a:spcPct val="90000"/>
            </a:lnSpc>
            <a:spcBef>
              <a:spcPct val="0"/>
            </a:spcBef>
            <a:spcAft>
              <a:spcPct val="35000"/>
            </a:spcAft>
          </a:pPr>
          <a:r>
            <a:rPr lang="en-US" sz="1900" kern="1200" dirty="0" smtClean="0">
              <a:solidFill>
                <a:schemeClr val="tx1"/>
              </a:solidFill>
              <a:latin typeface="Chivo Light" panose="020B0604020202020204" charset="0"/>
            </a:rPr>
            <a:t>Income to the program from all sources</a:t>
          </a:r>
          <a:endParaRPr lang="en-US" sz="1900" kern="1200" dirty="0">
            <a:solidFill>
              <a:schemeClr val="tx1"/>
            </a:solidFill>
            <a:latin typeface="Chivo Light" panose="020B0604020202020204" charset="0"/>
          </a:endParaRPr>
        </a:p>
      </dsp:txBody>
      <dsp:txXfrm rot="10800000">
        <a:off x="1797679" y="1580"/>
        <a:ext cx="5952750" cy="529874"/>
      </dsp:txXfrm>
    </dsp:sp>
    <dsp:sp modelId="{9D8B3E3B-AF4F-4177-BC02-65DD7BD6B6C2}">
      <dsp:nvSpPr>
        <dsp:cNvPr id="0" name=""/>
        <dsp:cNvSpPr/>
      </dsp:nvSpPr>
      <dsp:spPr>
        <a:xfrm>
          <a:off x="1400274" y="1580"/>
          <a:ext cx="529874" cy="529874"/>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A1E9D4-67B0-4D8C-9F73-FE5D141F5AE3}">
      <dsp:nvSpPr>
        <dsp:cNvPr id="0" name=""/>
        <dsp:cNvSpPr/>
      </dsp:nvSpPr>
      <dsp:spPr>
        <a:xfrm rot="10800000">
          <a:off x="1665211" y="682686"/>
          <a:ext cx="6085218" cy="529874"/>
        </a:xfrm>
        <a:prstGeom prst="homePlate">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3660" tIns="72390" rIns="135128" bIns="72390" numCol="1" spcCol="1270" anchor="ctr" anchorCtr="0">
          <a:noAutofit/>
        </a:bodyPr>
        <a:lstStyle/>
        <a:p>
          <a:pPr lvl="0" algn="l" defTabSz="844550">
            <a:lnSpc>
              <a:spcPct val="90000"/>
            </a:lnSpc>
            <a:spcBef>
              <a:spcPct val="0"/>
            </a:spcBef>
            <a:spcAft>
              <a:spcPct val="35000"/>
            </a:spcAft>
          </a:pPr>
          <a:r>
            <a:rPr lang="en-US" sz="1900" kern="1200" dirty="0" smtClean="0">
              <a:solidFill>
                <a:schemeClr val="tx1"/>
              </a:solidFill>
              <a:latin typeface="Chivo Light" panose="020B0604020202020204" charset="0"/>
            </a:rPr>
            <a:t>All submitted reimbursement claims</a:t>
          </a:r>
        </a:p>
      </dsp:txBody>
      <dsp:txXfrm rot="10800000">
        <a:off x="1797679" y="682686"/>
        <a:ext cx="5952750" cy="529874"/>
      </dsp:txXfrm>
    </dsp:sp>
    <dsp:sp modelId="{9B66E461-31E1-4D2F-B9E0-A151A7C693CE}">
      <dsp:nvSpPr>
        <dsp:cNvPr id="0" name=""/>
        <dsp:cNvSpPr/>
      </dsp:nvSpPr>
      <dsp:spPr>
        <a:xfrm>
          <a:off x="1400274" y="682686"/>
          <a:ext cx="529874" cy="52987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447CB2-EFF6-45D6-A959-F8207670D434}">
      <dsp:nvSpPr>
        <dsp:cNvPr id="0" name=""/>
        <dsp:cNvSpPr/>
      </dsp:nvSpPr>
      <dsp:spPr>
        <a:xfrm rot="10800000">
          <a:off x="1665211" y="1363792"/>
          <a:ext cx="6085218" cy="529874"/>
        </a:xfrm>
        <a:prstGeom prst="homePlate">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3660" tIns="72390" rIns="135128" bIns="72390" numCol="1" spcCol="1270" anchor="ctr" anchorCtr="0">
          <a:noAutofit/>
        </a:bodyPr>
        <a:lstStyle/>
        <a:p>
          <a:pPr lvl="0" algn="l" defTabSz="844550">
            <a:lnSpc>
              <a:spcPct val="90000"/>
            </a:lnSpc>
            <a:spcBef>
              <a:spcPct val="0"/>
            </a:spcBef>
            <a:spcAft>
              <a:spcPct val="35000"/>
            </a:spcAft>
          </a:pPr>
          <a:r>
            <a:rPr lang="en-US" sz="1900" kern="1200" dirty="0" smtClean="0">
              <a:solidFill>
                <a:schemeClr val="tx1"/>
              </a:solidFill>
              <a:latin typeface="Chivo Light" panose="020B0604020202020204" charset="0"/>
            </a:rPr>
            <a:t>All program payments received from VDH</a:t>
          </a:r>
        </a:p>
      </dsp:txBody>
      <dsp:txXfrm rot="10800000">
        <a:off x="1797679" y="1363792"/>
        <a:ext cx="5952750" cy="529874"/>
      </dsp:txXfrm>
    </dsp:sp>
    <dsp:sp modelId="{FE50C900-981B-4E56-A1CA-40C562E8E2CB}">
      <dsp:nvSpPr>
        <dsp:cNvPr id="0" name=""/>
        <dsp:cNvSpPr/>
      </dsp:nvSpPr>
      <dsp:spPr>
        <a:xfrm>
          <a:off x="1400274" y="1363792"/>
          <a:ext cx="529874" cy="529874"/>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7EB88A-25CB-4F65-8B2C-F0079A2DA369}">
      <dsp:nvSpPr>
        <dsp:cNvPr id="0" name=""/>
        <dsp:cNvSpPr/>
      </dsp:nvSpPr>
      <dsp:spPr>
        <a:xfrm rot="10800000">
          <a:off x="1665211" y="2044898"/>
          <a:ext cx="6085218" cy="529874"/>
        </a:xfrm>
        <a:prstGeom prst="homePlate">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3660" tIns="72390" rIns="135128" bIns="72390" numCol="1" spcCol="1270" anchor="ctr" anchorCtr="0">
          <a:noAutofit/>
        </a:bodyPr>
        <a:lstStyle/>
        <a:p>
          <a:pPr lvl="0" algn="l" defTabSz="844550">
            <a:lnSpc>
              <a:spcPct val="90000"/>
            </a:lnSpc>
            <a:spcBef>
              <a:spcPct val="0"/>
            </a:spcBef>
            <a:spcAft>
              <a:spcPct val="35000"/>
            </a:spcAft>
          </a:pPr>
          <a:r>
            <a:rPr lang="en-US" sz="1900" kern="1200" dirty="0" smtClean="0">
              <a:solidFill>
                <a:schemeClr val="tx1"/>
              </a:solidFill>
              <a:latin typeface="Chivo Light" panose="020B0604020202020204" charset="0"/>
            </a:rPr>
            <a:t>All food costs, including milk receipts</a:t>
          </a:r>
        </a:p>
      </dsp:txBody>
      <dsp:txXfrm rot="10800000">
        <a:off x="1797679" y="2044898"/>
        <a:ext cx="5952750" cy="529874"/>
      </dsp:txXfrm>
    </dsp:sp>
    <dsp:sp modelId="{A984E034-BBA8-43D3-BFF2-52EB721232B0}">
      <dsp:nvSpPr>
        <dsp:cNvPr id="0" name=""/>
        <dsp:cNvSpPr/>
      </dsp:nvSpPr>
      <dsp:spPr>
        <a:xfrm>
          <a:off x="1400274" y="2044898"/>
          <a:ext cx="529874" cy="529874"/>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AE67EC-6519-44D5-91F2-96022D828713}">
      <dsp:nvSpPr>
        <dsp:cNvPr id="0" name=""/>
        <dsp:cNvSpPr/>
      </dsp:nvSpPr>
      <dsp:spPr>
        <a:xfrm rot="10800000">
          <a:off x="1665211" y="2726004"/>
          <a:ext cx="6085218" cy="772106"/>
        </a:xfrm>
        <a:prstGeom prst="homePlate">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3660" tIns="72390" rIns="135128" bIns="72390" numCol="1" spcCol="1270" anchor="ctr" anchorCtr="0">
          <a:noAutofit/>
        </a:bodyPr>
        <a:lstStyle/>
        <a:p>
          <a:pPr lvl="0" algn="l" defTabSz="844550">
            <a:lnSpc>
              <a:spcPct val="90000"/>
            </a:lnSpc>
            <a:spcBef>
              <a:spcPct val="0"/>
            </a:spcBef>
            <a:spcAft>
              <a:spcPct val="35000"/>
            </a:spcAft>
          </a:pPr>
          <a:r>
            <a:rPr lang="en-US" sz="1900" kern="1200" dirty="0" smtClean="0">
              <a:solidFill>
                <a:schemeClr val="tx1"/>
              </a:solidFill>
              <a:latin typeface="Chivo Light" panose="020B0604020202020204" charset="0"/>
            </a:rPr>
            <a:t>Operating and administrative costs,  including time records for employees performing CACFP-related tasks</a:t>
          </a:r>
        </a:p>
      </dsp:txBody>
      <dsp:txXfrm rot="10800000">
        <a:off x="1858237" y="2726004"/>
        <a:ext cx="5892192" cy="772106"/>
      </dsp:txXfrm>
    </dsp:sp>
    <dsp:sp modelId="{C8953523-51C7-494F-B7F8-763DC75D92AE}">
      <dsp:nvSpPr>
        <dsp:cNvPr id="0" name=""/>
        <dsp:cNvSpPr/>
      </dsp:nvSpPr>
      <dsp:spPr>
        <a:xfrm>
          <a:off x="1400274" y="2847120"/>
          <a:ext cx="529874" cy="529874"/>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8C580-F2B9-457B-A38D-228B44D2414B}">
      <dsp:nvSpPr>
        <dsp:cNvPr id="0" name=""/>
        <dsp:cNvSpPr/>
      </dsp:nvSpPr>
      <dsp:spPr>
        <a:xfrm>
          <a:off x="0" y="502451"/>
          <a:ext cx="5953841" cy="806400"/>
        </a:xfrm>
        <a:prstGeom prst="rect">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E2280E-252A-4925-A8D5-C8A863479C11}">
      <dsp:nvSpPr>
        <dsp:cNvPr id="0" name=""/>
        <dsp:cNvSpPr/>
      </dsp:nvSpPr>
      <dsp:spPr>
        <a:xfrm>
          <a:off x="297692" y="30131"/>
          <a:ext cx="4167688" cy="944640"/>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7529" tIns="0" rIns="157529" bIns="0" numCol="1" spcCol="1270" anchor="ctr" anchorCtr="0">
          <a:noAutofit/>
        </a:bodyPr>
        <a:lstStyle/>
        <a:p>
          <a:pPr lvl="0" algn="l" defTabSz="889000">
            <a:lnSpc>
              <a:spcPct val="90000"/>
            </a:lnSpc>
            <a:spcBef>
              <a:spcPct val="0"/>
            </a:spcBef>
            <a:spcAft>
              <a:spcPct val="35000"/>
            </a:spcAft>
          </a:pPr>
          <a:r>
            <a:rPr lang="en-US" sz="2000" kern="1200" dirty="0" smtClean="0">
              <a:solidFill>
                <a:schemeClr val="bg2">
                  <a:lumMod val="50000"/>
                </a:schemeClr>
              </a:solidFill>
              <a:latin typeface="Chivo Light" panose="020B0604020202020204" charset="0"/>
            </a:rPr>
            <a:t>Must be commercially prepared tofu &amp; soy yogurt </a:t>
          </a:r>
          <a:endParaRPr lang="en-US" sz="2000" kern="1200" dirty="0">
            <a:solidFill>
              <a:schemeClr val="bg2">
                <a:lumMod val="50000"/>
              </a:schemeClr>
            </a:solidFill>
            <a:latin typeface="Chivo Light" panose="020B0604020202020204" charset="0"/>
          </a:endParaRPr>
        </a:p>
      </dsp:txBody>
      <dsp:txXfrm>
        <a:off x="343806" y="76245"/>
        <a:ext cx="4075460" cy="852412"/>
      </dsp:txXfrm>
    </dsp:sp>
    <dsp:sp modelId="{789584B2-5A48-4E3A-8E65-BE449CB24328}">
      <dsp:nvSpPr>
        <dsp:cNvPr id="0" name=""/>
        <dsp:cNvSpPr/>
      </dsp:nvSpPr>
      <dsp:spPr>
        <a:xfrm>
          <a:off x="0" y="1953971"/>
          <a:ext cx="5953841" cy="1083600"/>
        </a:xfrm>
        <a:prstGeom prst="rect">
          <a:avLst/>
        </a:prstGeom>
        <a:solidFill>
          <a:schemeClr val="accent3">
            <a:alpha val="90000"/>
            <a:tint val="4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62084" tIns="666496" rIns="46208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chemeClr val="bg2">
                  <a:lumMod val="50000"/>
                </a:schemeClr>
              </a:solidFill>
              <a:latin typeface="Chivo Light" panose="020B0604020202020204" charset="0"/>
            </a:rPr>
            <a:t>e.g. homemade tofu</a:t>
          </a:r>
          <a:endParaRPr lang="en-US" sz="2000" kern="1200" dirty="0">
            <a:solidFill>
              <a:schemeClr val="bg2">
                <a:lumMod val="50000"/>
              </a:schemeClr>
            </a:solidFill>
            <a:latin typeface="Chivo Light" panose="020B0604020202020204" charset="0"/>
          </a:endParaRPr>
        </a:p>
      </dsp:txBody>
      <dsp:txXfrm>
        <a:off x="0" y="1953971"/>
        <a:ext cx="5953841" cy="1083600"/>
      </dsp:txXfrm>
    </dsp:sp>
    <dsp:sp modelId="{40EEF850-B5F5-44E0-8D7C-692CFDDA3C53}">
      <dsp:nvSpPr>
        <dsp:cNvPr id="0" name=""/>
        <dsp:cNvSpPr/>
      </dsp:nvSpPr>
      <dsp:spPr>
        <a:xfrm>
          <a:off x="297692" y="1481651"/>
          <a:ext cx="4167688" cy="944640"/>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7529" tIns="0" rIns="157529" bIns="0" numCol="1" spcCol="1270" anchor="ctr" anchorCtr="0">
          <a:noAutofit/>
        </a:bodyPr>
        <a:lstStyle/>
        <a:p>
          <a:pPr lvl="0" algn="l" defTabSz="889000">
            <a:lnSpc>
              <a:spcPct val="90000"/>
            </a:lnSpc>
            <a:spcBef>
              <a:spcPct val="0"/>
            </a:spcBef>
            <a:spcAft>
              <a:spcPct val="35000"/>
            </a:spcAft>
          </a:pPr>
          <a:r>
            <a:rPr lang="en-US" sz="2000" kern="1200" dirty="0" smtClean="0">
              <a:solidFill>
                <a:schemeClr val="bg2">
                  <a:lumMod val="50000"/>
                </a:schemeClr>
              </a:solidFill>
              <a:latin typeface="Chivo Light" panose="020B0604020202020204" charset="0"/>
            </a:rPr>
            <a:t>Non-commercial or non-standardized are not creditable</a:t>
          </a:r>
        </a:p>
      </dsp:txBody>
      <dsp:txXfrm>
        <a:off x="343806" y="1527765"/>
        <a:ext cx="4075460" cy="8524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D18153-F7F1-4CE2-A009-DFD3F6AE911A}">
      <dsp:nvSpPr>
        <dsp:cNvPr id="0" name=""/>
        <dsp:cNvSpPr/>
      </dsp:nvSpPr>
      <dsp:spPr>
        <a:xfrm>
          <a:off x="162768" y="394251"/>
          <a:ext cx="620789" cy="620789"/>
        </a:xfrm>
        <a:prstGeom prst="ellipse">
          <a:avLst/>
        </a:prstGeom>
        <a:solidFill>
          <a:schemeClr val="accent3">
            <a:shade val="80000"/>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7FC58A5C-C361-4530-8D8D-7B83C3D6FD55}">
      <dsp:nvSpPr>
        <dsp:cNvPr id="0" name=""/>
        <dsp:cNvSpPr/>
      </dsp:nvSpPr>
      <dsp:spPr>
        <a:xfrm>
          <a:off x="473162" y="394251"/>
          <a:ext cx="3312140" cy="620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Tofu links and tofu sausages</a:t>
          </a:r>
          <a:endParaRPr lang="en-US" sz="1800" kern="1200" dirty="0">
            <a:solidFill>
              <a:schemeClr val="bg2">
                <a:lumMod val="50000"/>
              </a:schemeClr>
            </a:solidFill>
            <a:latin typeface="Chivo Light" panose="020B0604020202020204" charset="0"/>
          </a:endParaRPr>
        </a:p>
      </dsp:txBody>
      <dsp:txXfrm>
        <a:off x="473162" y="394251"/>
        <a:ext cx="3312140" cy="620789"/>
      </dsp:txXfrm>
    </dsp:sp>
    <dsp:sp modelId="{A4569F55-B06C-480B-907B-A18275B7B910}">
      <dsp:nvSpPr>
        <dsp:cNvPr id="0" name=""/>
        <dsp:cNvSpPr/>
      </dsp:nvSpPr>
      <dsp:spPr>
        <a:xfrm>
          <a:off x="162768" y="1015040"/>
          <a:ext cx="620789" cy="620789"/>
        </a:xfrm>
        <a:prstGeom prst="ellipse">
          <a:avLst/>
        </a:prstGeom>
        <a:solidFill>
          <a:schemeClr val="accent3">
            <a:shade val="80000"/>
            <a:alpha val="50000"/>
            <a:hueOff val="140469"/>
            <a:satOff val="-7360"/>
            <a:lumOff val="15443"/>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06219C51-4816-4AAF-88C4-78468D0E91FB}">
      <dsp:nvSpPr>
        <dsp:cNvPr id="0" name=""/>
        <dsp:cNvSpPr/>
      </dsp:nvSpPr>
      <dsp:spPr>
        <a:xfrm>
          <a:off x="473162" y="1015040"/>
          <a:ext cx="3312140" cy="620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Tofu pieces in a salad</a:t>
          </a:r>
        </a:p>
      </dsp:txBody>
      <dsp:txXfrm>
        <a:off x="473162" y="1015040"/>
        <a:ext cx="3312140" cy="620789"/>
      </dsp:txXfrm>
    </dsp:sp>
    <dsp:sp modelId="{DFDD3B8B-9950-4951-A7A5-8043FA57CA05}">
      <dsp:nvSpPr>
        <dsp:cNvPr id="0" name=""/>
        <dsp:cNvSpPr/>
      </dsp:nvSpPr>
      <dsp:spPr>
        <a:xfrm>
          <a:off x="162768" y="1635830"/>
          <a:ext cx="620789" cy="620789"/>
        </a:xfrm>
        <a:prstGeom prst="ellipse">
          <a:avLst/>
        </a:prstGeom>
        <a:solidFill>
          <a:schemeClr val="accent3">
            <a:shade val="80000"/>
            <a:alpha val="50000"/>
            <a:hueOff val="280938"/>
            <a:satOff val="-14719"/>
            <a:lumOff val="30886"/>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0D4C50AC-4F85-4DEE-A81A-53571D7C1E9A}">
      <dsp:nvSpPr>
        <dsp:cNvPr id="0" name=""/>
        <dsp:cNvSpPr/>
      </dsp:nvSpPr>
      <dsp:spPr>
        <a:xfrm>
          <a:off x="473162" y="1635830"/>
          <a:ext cx="3312140" cy="620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Tofu cubes in a stir fry</a:t>
          </a:r>
        </a:p>
      </dsp:txBody>
      <dsp:txXfrm>
        <a:off x="473162" y="1635830"/>
        <a:ext cx="3312140" cy="620789"/>
      </dsp:txXfrm>
    </dsp:sp>
    <dsp:sp modelId="{100DC28E-BB10-48CE-8CF5-BADF12C99FF1}">
      <dsp:nvSpPr>
        <dsp:cNvPr id="0" name=""/>
        <dsp:cNvSpPr/>
      </dsp:nvSpPr>
      <dsp:spPr>
        <a:xfrm>
          <a:off x="162768" y="2256620"/>
          <a:ext cx="620789" cy="620789"/>
        </a:xfrm>
        <a:prstGeom prst="ellipse">
          <a:avLst/>
        </a:prstGeom>
        <a:solidFill>
          <a:schemeClr val="accent3">
            <a:shade val="80000"/>
            <a:alpha val="50000"/>
            <a:hueOff val="280938"/>
            <a:satOff val="-14719"/>
            <a:lumOff val="30886"/>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D57D8483-5634-432B-9834-D23A18EC8BCB}">
      <dsp:nvSpPr>
        <dsp:cNvPr id="0" name=""/>
        <dsp:cNvSpPr/>
      </dsp:nvSpPr>
      <dsp:spPr>
        <a:xfrm>
          <a:off x="473162" y="2256620"/>
          <a:ext cx="3312140" cy="620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Tofu omelets</a:t>
          </a:r>
        </a:p>
      </dsp:txBody>
      <dsp:txXfrm>
        <a:off x="473162" y="2256620"/>
        <a:ext cx="3312140" cy="620789"/>
      </dsp:txXfrm>
    </dsp:sp>
    <dsp:sp modelId="{6500B027-797B-47EC-84D5-3F53BFEEF223}">
      <dsp:nvSpPr>
        <dsp:cNvPr id="0" name=""/>
        <dsp:cNvSpPr/>
      </dsp:nvSpPr>
      <dsp:spPr>
        <a:xfrm>
          <a:off x="162768" y="2877410"/>
          <a:ext cx="620789" cy="620789"/>
        </a:xfrm>
        <a:prstGeom prst="ellipse">
          <a:avLst/>
        </a:prstGeom>
        <a:solidFill>
          <a:schemeClr val="accent3">
            <a:shade val="80000"/>
            <a:alpha val="50000"/>
            <a:hueOff val="140469"/>
            <a:satOff val="-7360"/>
            <a:lumOff val="15443"/>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1AC93159-094B-4DD1-90DC-C67A523F0326}">
      <dsp:nvSpPr>
        <dsp:cNvPr id="0" name=""/>
        <dsp:cNvSpPr/>
      </dsp:nvSpPr>
      <dsp:spPr>
        <a:xfrm>
          <a:off x="473162" y="2877410"/>
          <a:ext cx="3312140" cy="620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Tofu miso soup</a:t>
          </a:r>
          <a:endParaRPr lang="en-US" sz="1800" kern="1200" dirty="0">
            <a:solidFill>
              <a:schemeClr val="bg2">
                <a:lumMod val="50000"/>
              </a:schemeClr>
            </a:solidFill>
            <a:latin typeface="Chivo Light" panose="020B0604020202020204" charset="0"/>
          </a:endParaRPr>
        </a:p>
      </dsp:txBody>
      <dsp:txXfrm>
        <a:off x="473162" y="2877410"/>
        <a:ext cx="3312140" cy="6207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D860D-7972-4D85-A30B-A78E1D10C925}">
      <dsp:nvSpPr>
        <dsp:cNvPr id="0" name=""/>
        <dsp:cNvSpPr/>
      </dsp:nvSpPr>
      <dsp:spPr>
        <a:xfrm>
          <a:off x="138978" y="1013402"/>
          <a:ext cx="537873" cy="537873"/>
        </a:xfrm>
        <a:prstGeom prst="ellipse">
          <a:avLst/>
        </a:prstGeom>
        <a:solidFill>
          <a:schemeClr val="accent5">
            <a:shade val="80000"/>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D9AE52B8-AC1C-41B8-B11A-636AB63D193E}">
      <dsp:nvSpPr>
        <dsp:cNvPr id="0" name=""/>
        <dsp:cNvSpPr/>
      </dsp:nvSpPr>
      <dsp:spPr>
        <a:xfrm>
          <a:off x="407923" y="1013402"/>
          <a:ext cx="2869754" cy="537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t" anchorCtr="0">
          <a:noAutofit/>
        </a:bodyPr>
        <a:lstStyle/>
        <a:p>
          <a:pPr lvl="0" algn="l"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Tofu noodles: Mimics a grain component</a:t>
          </a:r>
          <a:endParaRPr lang="en-US" sz="1800" kern="1200" dirty="0">
            <a:solidFill>
              <a:schemeClr val="bg2">
                <a:lumMod val="50000"/>
              </a:schemeClr>
            </a:solidFill>
            <a:latin typeface="Chivo Light" panose="020B0604020202020204" charset="0"/>
          </a:endParaRPr>
        </a:p>
      </dsp:txBody>
      <dsp:txXfrm>
        <a:off x="407923" y="1013402"/>
        <a:ext cx="2869754" cy="537873"/>
      </dsp:txXfrm>
    </dsp:sp>
    <dsp:sp modelId="{49DFC690-527F-4AEF-A78F-0BBFA4DAE545}">
      <dsp:nvSpPr>
        <dsp:cNvPr id="0" name=""/>
        <dsp:cNvSpPr/>
      </dsp:nvSpPr>
      <dsp:spPr>
        <a:xfrm>
          <a:off x="138978" y="1700547"/>
          <a:ext cx="537873" cy="537873"/>
        </a:xfrm>
        <a:prstGeom prst="ellipse">
          <a:avLst/>
        </a:prstGeom>
        <a:solidFill>
          <a:schemeClr val="accent5">
            <a:shade val="80000"/>
            <a:alpha val="50000"/>
            <a:hueOff val="-59462"/>
            <a:satOff val="3032"/>
            <a:lumOff val="17309"/>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9C803721-73C1-429C-B1A9-F82941B35C43}">
      <dsp:nvSpPr>
        <dsp:cNvPr id="0" name=""/>
        <dsp:cNvSpPr/>
      </dsp:nvSpPr>
      <dsp:spPr>
        <a:xfrm>
          <a:off x="407923" y="1700547"/>
          <a:ext cx="2869754" cy="537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Smoothies with soft or silken tofu: Adds texture</a:t>
          </a:r>
          <a:endParaRPr lang="en-US" sz="1800" kern="1200" dirty="0">
            <a:solidFill>
              <a:schemeClr val="bg2">
                <a:lumMod val="50000"/>
              </a:schemeClr>
            </a:solidFill>
            <a:latin typeface="Chivo Light" panose="020B0604020202020204" charset="0"/>
          </a:endParaRPr>
        </a:p>
      </dsp:txBody>
      <dsp:txXfrm>
        <a:off x="407923" y="1700547"/>
        <a:ext cx="2869754" cy="537873"/>
      </dsp:txXfrm>
    </dsp:sp>
    <dsp:sp modelId="{046758E8-EB0E-429E-9E66-8A1FEC13DF6E}">
      <dsp:nvSpPr>
        <dsp:cNvPr id="0" name=""/>
        <dsp:cNvSpPr/>
      </dsp:nvSpPr>
      <dsp:spPr>
        <a:xfrm>
          <a:off x="138978" y="2410949"/>
          <a:ext cx="537873" cy="537873"/>
        </a:xfrm>
        <a:prstGeom prst="ellipse">
          <a:avLst/>
        </a:prstGeom>
        <a:solidFill>
          <a:schemeClr val="accent5">
            <a:shade val="80000"/>
            <a:alpha val="50000"/>
            <a:hueOff val="-59462"/>
            <a:satOff val="3032"/>
            <a:lumOff val="17309"/>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A833BD2A-A0BE-4DED-816C-0D6E7FC9D2C8}">
      <dsp:nvSpPr>
        <dsp:cNvPr id="0" name=""/>
        <dsp:cNvSpPr/>
      </dsp:nvSpPr>
      <dsp:spPr>
        <a:xfrm>
          <a:off x="407923" y="2410949"/>
          <a:ext cx="2869754" cy="537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lvl="0" algn="l" defTabSz="800100">
            <a:lnSpc>
              <a:spcPct val="90000"/>
            </a:lnSpc>
            <a:spcBef>
              <a:spcPct val="0"/>
            </a:spcBef>
            <a:spcAft>
              <a:spcPct val="35000"/>
            </a:spcAft>
          </a:pPr>
          <a:r>
            <a:rPr lang="en-US" sz="1800" kern="1200" dirty="0" smtClean="0">
              <a:solidFill>
                <a:schemeClr val="bg2">
                  <a:lumMod val="50000"/>
                </a:schemeClr>
              </a:solidFill>
              <a:latin typeface="Chivo Light" panose="020B0604020202020204" charset="0"/>
            </a:rPr>
            <a:t>Baked desserts with soft or silken tofu: Adds texture</a:t>
          </a:r>
          <a:endParaRPr lang="en-US" sz="1800" kern="1200" dirty="0">
            <a:solidFill>
              <a:schemeClr val="bg2">
                <a:lumMod val="50000"/>
              </a:schemeClr>
            </a:solidFill>
            <a:latin typeface="Chivo Light" panose="020B0604020202020204" charset="0"/>
          </a:endParaRPr>
        </a:p>
      </dsp:txBody>
      <dsp:txXfrm>
        <a:off x="407923" y="2410949"/>
        <a:ext cx="2869754" cy="53787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6A29E-F335-4CB9-B268-DB8929AFD8F8}">
      <dsp:nvSpPr>
        <dsp:cNvPr id="0" name=""/>
        <dsp:cNvSpPr/>
      </dsp:nvSpPr>
      <dsp:spPr>
        <a:xfrm>
          <a:off x="0" y="443946"/>
          <a:ext cx="6062267" cy="7308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8B4409-CEC2-40D8-BCFE-E53D7B0B24A1}">
      <dsp:nvSpPr>
        <dsp:cNvPr id="0" name=""/>
        <dsp:cNvSpPr/>
      </dsp:nvSpPr>
      <dsp:spPr>
        <a:xfrm>
          <a:off x="303113" y="15906"/>
          <a:ext cx="4243586" cy="8560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397" tIns="0" rIns="160397" bIns="0" numCol="1" spcCol="1270" anchor="ctr" anchorCtr="0">
          <a:noAutofit/>
        </a:bodyPr>
        <a:lstStyle/>
        <a:p>
          <a:pPr lvl="0" algn="l" defTabSz="889000">
            <a:lnSpc>
              <a:spcPct val="90000"/>
            </a:lnSpc>
            <a:spcBef>
              <a:spcPct val="0"/>
            </a:spcBef>
            <a:spcAft>
              <a:spcPct val="35000"/>
            </a:spcAft>
          </a:pPr>
          <a:r>
            <a:rPr lang="en-US" sz="2000" kern="1200" dirty="0" smtClean="0">
              <a:solidFill>
                <a:schemeClr val="bg2">
                  <a:lumMod val="50000"/>
                </a:schemeClr>
              </a:solidFill>
              <a:latin typeface="Chivo Light" panose="020B0604020202020204" charset="0"/>
            </a:rPr>
            <a:t>Must contain 5 grams of protein per 2.2 ounces (¼ cup) by weight</a:t>
          </a:r>
          <a:endParaRPr lang="en-US" sz="2000" kern="1200" dirty="0">
            <a:solidFill>
              <a:schemeClr val="bg2">
                <a:lumMod val="50000"/>
              </a:schemeClr>
            </a:solidFill>
            <a:latin typeface="Chivo Light" panose="020B0604020202020204" charset="0"/>
          </a:endParaRPr>
        </a:p>
      </dsp:txBody>
      <dsp:txXfrm>
        <a:off x="344903" y="57696"/>
        <a:ext cx="4160006" cy="772500"/>
      </dsp:txXfrm>
    </dsp:sp>
    <dsp:sp modelId="{1F350B9E-80B8-42E9-B027-AD0E3E99C5C1}">
      <dsp:nvSpPr>
        <dsp:cNvPr id="0" name=""/>
        <dsp:cNvSpPr/>
      </dsp:nvSpPr>
      <dsp:spPr>
        <a:xfrm>
          <a:off x="0" y="1759386"/>
          <a:ext cx="6062267" cy="1689975"/>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0499" tIns="604012" rIns="470499"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chemeClr val="bg2">
                  <a:lumMod val="50000"/>
                </a:schemeClr>
              </a:solidFill>
              <a:latin typeface="Chivo Light" panose="020B0604020202020204" charset="0"/>
            </a:rPr>
            <a:t>Nutrition Facts Label </a:t>
          </a:r>
          <a:endParaRPr lang="en-US" sz="2000" kern="1200" dirty="0">
            <a:solidFill>
              <a:schemeClr val="bg2">
                <a:lumMod val="50000"/>
              </a:schemeClr>
            </a:solidFill>
            <a:latin typeface="Chivo Light" panose="020B0604020202020204" charset="0"/>
          </a:endParaRPr>
        </a:p>
        <a:p>
          <a:pPr marL="228600" lvl="1" indent="-228600" algn="l" defTabSz="889000">
            <a:lnSpc>
              <a:spcPct val="90000"/>
            </a:lnSpc>
            <a:spcBef>
              <a:spcPct val="0"/>
            </a:spcBef>
            <a:spcAft>
              <a:spcPct val="15000"/>
            </a:spcAft>
            <a:buChar char="••"/>
          </a:pPr>
          <a:r>
            <a:rPr lang="en-US" sz="2000" kern="1200" dirty="0" smtClean="0">
              <a:solidFill>
                <a:schemeClr val="bg2">
                  <a:lumMod val="50000"/>
                </a:schemeClr>
              </a:solidFill>
              <a:latin typeface="Chivo Light" panose="020B0604020202020204" charset="0"/>
            </a:rPr>
            <a:t>Child Nutrition (CN) Label </a:t>
          </a:r>
          <a:endParaRPr lang="en-US" sz="2000" kern="1200" dirty="0">
            <a:solidFill>
              <a:schemeClr val="bg2">
                <a:lumMod val="50000"/>
              </a:schemeClr>
            </a:solidFill>
            <a:latin typeface="Chivo Light" panose="020B0604020202020204" charset="0"/>
          </a:endParaRPr>
        </a:p>
        <a:p>
          <a:pPr marL="228600" lvl="1" indent="-228600" algn="l" defTabSz="889000">
            <a:lnSpc>
              <a:spcPct val="90000"/>
            </a:lnSpc>
            <a:spcBef>
              <a:spcPct val="0"/>
            </a:spcBef>
            <a:spcAft>
              <a:spcPct val="15000"/>
            </a:spcAft>
            <a:buChar char="••"/>
          </a:pPr>
          <a:r>
            <a:rPr lang="en-US" sz="2000" kern="1200" dirty="0" smtClean="0">
              <a:solidFill>
                <a:schemeClr val="bg2">
                  <a:lumMod val="50000"/>
                </a:schemeClr>
              </a:solidFill>
              <a:latin typeface="Chivo Light" panose="020B0604020202020204" charset="0"/>
            </a:rPr>
            <a:t>Product Formulation Statement </a:t>
          </a:r>
          <a:endParaRPr lang="en-US" sz="2000" kern="1200" dirty="0">
            <a:solidFill>
              <a:schemeClr val="bg2">
                <a:lumMod val="50000"/>
              </a:schemeClr>
            </a:solidFill>
            <a:latin typeface="Chivo Light" panose="020B0604020202020204" charset="0"/>
          </a:endParaRPr>
        </a:p>
      </dsp:txBody>
      <dsp:txXfrm>
        <a:off x="0" y="1759386"/>
        <a:ext cx="6062267" cy="1689975"/>
      </dsp:txXfrm>
    </dsp:sp>
    <dsp:sp modelId="{BE2ED839-031D-44EE-B1F1-61E089C5659E}">
      <dsp:nvSpPr>
        <dsp:cNvPr id="0" name=""/>
        <dsp:cNvSpPr/>
      </dsp:nvSpPr>
      <dsp:spPr>
        <a:xfrm>
          <a:off x="303113" y="1331346"/>
          <a:ext cx="4243586" cy="8560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397" tIns="0" rIns="160397" bIns="0" numCol="1" spcCol="1270" anchor="ctr" anchorCtr="0">
          <a:noAutofit/>
        </a:bodyPr>
        <a:lstStyle/>
        <a:p>
          <a:pPr lvl="0" algn="l" defTabSz="889000">
            <a:lnSpc>
              <a:spcPct val="90000"/>
            </a:lnSpc>
            <a:spcBef>
              <a:spcPct val="0"/>
            </a:spcBef>
            <a:spcAft>
              <a:spcPct val="35000"/>
            </a:spcAft>
          </a:pPr>
          <a:r>
            <a:rPr lang="en-US" sz="2000" kern="1200" dirty="0" smtClean="0">
              <a:solidFill>
                <a:schemeClr val="bg2">
                  <a:lumMod val="50000"/>
                </a:schemeClr>
              </a:solidFill>
              <a:latin typeface="Chivo Light" panose="020B0604020202020204" charset="0"/>
            </a:rPr>
            <a:t>Locating products</a:t>
          </a:r>
          <a:endParaRPr lang="en-US" sz="2000" kern="1200" dirty="0">
            <a:solidFill>
              <a:schemeClr val="bg2">
                <a:lumMod val="50000"/>
              </a:schemeClr>
            </a:solidFill>
            <a:latin typeface="Chivo Light" panose="020B0604020202020204" charset="0"/>
          </a:endParaRPr>
        </a:p>
      </dsp:txBody>
      <dsp:txXfrm>
        <a:off x="344903" y="1373136"/>
        <a:ext cx="4160006" cy="77250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1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3.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11/layout/ThemePictureAlternatingAccent">
  <dgm:title val="Theme Picture Alternating Accent"/>
  <dgm:desc val="Use to show a group of pictures with the first picture being the largest and on top. Additional Level 1 pictures alternate between squares and rectangles with a limit of nine Level 1 pictures. Works best with small amounts of text. Unused text does not appear, but remains available if you switch layouts."/>
  <dgm:catLst>
    <dgm:cat type="picture" pri="13750"/>
    <dgm:cat type="officeonline" pri="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9"/>
      <dgm:chPref val="9"/>
    </dgm:varLst>
    <dgm:shape xmlns:r="http://schemas.openxmlformats.org/officeDocument/2006/relationships" r:blip="">
      <dgm:adjLst/>
    </dgm:shape>
    <dgm:choose name="Name1">
      <dgm:if name="Name2" axis="ch" ptType="node" func="cnt" op="equ" val="1">
        <dgm:alg type="composite">
          <dgm:param type="ar" val="1.62"/>
        </dgm:alg>
        <dgm:constrLst>
          <dgm:constr type="primFontSz" for="des" forName="parent1" val="65"/>
          <dgm:constr type="l" for="ch" forName="picture1" refType="w" fact="0"/>
          <dgm:constr type="t" for="ch" forName="picture1" refType="h" fact="0"/>
          <dgm:constr type="w" for="ch" forName="picture1" refType="w"/>
          <dgm:constr type="h" for="ch" forName="picture1" refType="h"/>
          <dgm:constr type="l" for="ch" forName="parent1" refType="w" fact="0"/>
          <dgm:constr type="t" for="ch" forName="parent1" refType="h" fact="0.8776"/>
          <dgm:constr type="w" for="ch" forName="parent1" refType="w"/>
          <dgm:constr type="h" for="ch" forName="parent1" refType="h" fact="0.1166"/>
        </dgm:constrLst>
      </dgm:if>
      <dgm:if name="Name3" axis="ch" ptType="node" func="cnt" op="equ" val="2">
        <dgm:alg type="composite">
          <dgm:param type="ar" val="1.0352"/>
        </dgm:alg>
        <dgm:constrLst>
          <dgm:constr type="primFontSz" for="des" forName="parent1" val="65"/>
          <dgm:constr type="primFontSz" for="des" forName="parent2" val="65"/>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Lst>
      </dgm:if>
      <dgm:if name="Name4" axis="ch" ptType="node" func="cnt" op="equ" val="3">
        <dgm:alg type="composite">
          <dgm:param type="ar" val="1.035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
          <dgm:constr type="t" for="ch" forName="picture1" refType="h" fact="0"/>
          <dgm:constr type="w" for="ch" forName="picture1" refType="w"/>
          <dgm:constr type="h" for="ch" forName="picture1" refType="h" fact="0.639"/>
          <dgm:constr type="l" for="ch" forName="parent1" refType="w" fact="0"/>
          <dgm:constr type="t" for="ch" forName="parent1" refType="h" fact="0.5608"/>
          <dgm:constr type="w" for="ch" forName="parent1" refType="w"/>
          <dgm:constr type="h" for="ch" forName="parent1" refType="h" fact="0.0745"/>
          <dgm:constr type="l" for="ch" forName="picture2" refType="w" fact="0"/>
          <dgm:constr type="t" for="ch" forName="picture2" refType="h" fact="0.6589"/>
          <dgm:constr type="w" for="ch" forName="picture2" refType="w" fact="0.6312"/>
          <dgm:constr type="h" for="ch" forName="picture2" refType="h" fact="0.3411"/>
          <dgm:constr type="l" for="ch" forName="parent2" refType="w" fact="0"/>
          <dgm:constr type="t" for="ch" forName="parent2" refType="h" fact="0.9532"/>
          <dgm:constr type="w" for="ch" forName="parent2" refType="w" fact="0.6312"/>
          <dgm:constr type="h" for="ch" forName="parent2" refType="h" fact="0.0426"/>
          <dgm:constr type="l" for="ch" forName="picture3" refType="w" fact="0.6501"/>
          <dgm:constr type="t" for="ch" forName="picture3" refType="h" fact="0.6589"/>
          <dgm:constr type="w" for="ch" forName="picture3" refType="w" fact="0.3499"/>
          <dgm:constr type="h" for="ch" forName="picture3" refType="h" fact="0.3411"/>
          <dgm:constr type="l" for="ch" forName="parent3" refType="w" fact="0.6501"/>
          <dgm:constr type="t" for="ch" forName="parent3" refType="h" fact="0.9525"/>
          <dgm:constr type="w" for="ch" forName="parent3" refType="w" fact="0.3499"/>
          <dgm:constr type="h" for="ch" forName="parent3" refType="h" fact="0.043"/>
        </dgm:constrLst>
      </dgm:if>
      <dgm:if name="Name5" axis="ch" ptType="node" func="cnt" op="equ" val="4">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Lst>
      </dgm:if>
      <dgm:if name="Name6" axis="ch" ptType="node" func="cnt" op="equ" val="5">
        <dgm:alg type="composite">
          <dgm:param type="ar" val="0.7603"/>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
          <dgm:constr type="t" for="ch" forName="picture1" refType="h" fact="0"/>
          <dgm:constr type="w" for="ch" forName="picture1" refType="w" fact="0.9998"/>
          <dgm:constr type="h" for="ch" forName="picture1" refType="h" fact="0.4692"/>
          <dgm:constr type="l" for="ch" forName="parent1" refType="w" fact="0"/>
          <dgm:constr type="t" for="ch" forName="parent1" refType="h" fact="0.4118"/>
          <dgm:constr type="w" for="ch" forName="parent1" refType="w" fact="0.9998"/>
          <dgm:constr type="h" for="ch" forName="parent1" refType="h" fact="0.0547"/>
          <dgm:constr type="l" for="ch" forName="picture2" refType="w" fact="0"/>
          <dgm:constr type="t" for="ch" forName="picture2" refType="h" fact="0.4839"/>
          <dgm:constr type="w" for="ch" forName="picture2" refType="w" fact="0.631"/>
          <dgm:constr type="h" for="ch" forName="picture2" refType="h" fact="0.2504"/>
          <dgm:constr type="l" for="ch" forName="parent2" refType="w" fact="0"/>
          <dgm:constr type="t" for="ch" forName="parent2" refType="h" fact="0.6999"/>
          <dgm:constr type="w" for="ch" forName="parent2" refType="w" fact="0.631"/>
          <dgm:constr type="h" for="ch" forName="parent2" refType="h" fact="0.0313"/>
          <dgm:constr type="l" for="ch" forName="picture3" refType="w" fact="0.65"/>
          <dgm:constr type="t" for="ch" forName="picture3" refType="h" fact="0.4839"/>
          <dgm:constr type="w" for="ch" forName="picture3" refType="w" fact="0.3498"/>
          <dgm:constr type="h" for="ch" forName="picture3" refType="h" fact="0.2504"/>
          <dgm:constr type="l" for="ch" forName="parent3" refType="w" fact="0.65"/>
          <dgm:constr type="t" for="ch" forName="parent3" refType="h" fact="0.6994"/>
          <dgm:constr type="w" for="ch" forName="parent3" refType="w" fact="0.3498"/>
          <dgm:constr type="h" for="ch" forName="parent3" refType="h" fact="0.0316"/>
          <dgm:constr type="l" for="ch" forName="picture4" refType="w" fact="0"/>
          <dgm:constr type="t" for="ch" forName="picture4" refType="h" fact="0.7496"/>
          <dgm:constr type="w" for="ch" forName="picture4" refType="w" fact="0.3498"/>
          <dgm:constr type="h" for="ch" forName="picture4" refType="h" fact="0.2504"/>
          <dgm:constr type="l" for="ch" forName="parent4" refType="w" fact="0"/>
          <dgm:constr type="t" for="ch" forName="parent4" refType="h" fact="0.9651"/>
          <dgm:constr type="w" for="ch" forName="parent4" refType="w" fact="0.3498"/>
          <dgm:constr type="h" for="ch" forName="parent4" refType="h" fact="0.0316"/>
          <dgm:constr type="l" for="ch" forName="picture5" refType="w" fact="0.369"/>
          <dgm:constr type="t" for="ch" forName="picture5" refType="h" fact="0.7496"/>
          <dgm:constr type="w" for="ch" forName="picture5" refType="w" fact="0.631"/>
          <dgm:constr type="h" for="ch" forName="picture5" refType="h" fact="0.2504"/>
          <dgm:constr type="l" for="ch" forName="parent5" refType="w" fact="0.369"/>
          <dgm:constr type="t" for="ch" forName="parent5" refType="h" fact="0.9656"/>
          <dgm:constr type="w" for="ch" forName="parent5" refType="w" fact="0.631"/>
          <dgm:constr type="h" for="ch" forName="parent5" refType="h" fact="0.0313"/>
        </dgm:constrLst>
      </dgm:if>
      <dgm:if name="Name7" axis="ch" ptType="node" func="cnt" op="equ" val="6">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Lst>
      </dgm:if>
      <dgm:if name="Name8" axis="ch" ptType="node" func="cnt" op="equ" val="7">
        <dgm:alg type="composite">
          <dgm:param type="ar" val="0.6012"/>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l" for="ch" forName="picture1" refType="w" fact="0"/>
          <dgm:constr type="t" for="ch" forName="picture1" refType="h" fact="0"/>
          <dgm:constr type="w" for="ch" forName="picture1" refType="w" fact="0.9992"/>
          <dgm:constr type="h" for="ch" forName="picture1" refType="h" fact="0.3708"/>
          <dgm:constr type="l" for="ch" forName="parent1" refType="w" fact="0"/>
          <dgm:constr type="t" for="ch" forName="parent1" refType="h" fact="0.3254"/>
          <dgm:constr type="w" for="ch" forName="parent1" refType="w" fact="0.9992"/>
          <dgm:constr type="h" for="ch" forName="parent1" refType="h" fact="0.0432"/>
          <dgm:constr type="l" for="ch" forName="picture2" refType="w" fact="0"/>
          <dgm:constr type="t" for="ch" forName="picture2" refType="h" fact="0.3824"/>
          <dgm:constr type="w" for="ch" forName="picture2" refType="w" fact="0.6307"/>
          <dgm:constr type="h" for="ch" forName="picture2" refType="h" fact="0.1979"/>
          <dgm:constr type="l" for="ch" forName="parent2" refType="w" fact="0"/>
          <dgm:constr type="t" for="ch" forName="parent2" refType="h" fact="0.5531"/>
          <dgm:constr type="w" for="ch" forName="parent2" refType="w" fact="0.6307"/>
          <dgm:constr type="h" for="ch" forName="parent2" refType="h" fact="0.0247"/>
          <dgm:constr type="l" for="ch" forName="picture3" refType="w" fact="0.6496"/>
          <dgm:constr type="t" for="ch" forName="picture3" refType="h" fact="0.3824"/>
          <dgm:constr type="w" for="ch" forName="picture3" refType="w" fact="0.3496"/>
          <dgm:constr type="h" for="ch" forName="picture3" refType="h" fact="0.1979"/>
          <dgm:constr type="l" for="ch" forName="parent3" refType="w" fact="0.6496"/>
          <dgm:constr type="t" for="ch" forName="parent3" refType="h" fact="0.5527"/>
          <dgm:constr type="w" for="ch" forName="parent3" refType="w" fact="0.3496"/>
          <dgm:constr type="h" for="ch" forName="parent3" refType="h" fact="0.025"/>
          <dgm:constr type="l" for="ch" forName="picture4" refType="w" fact="0"/>
          <dgm:constr type="t" for="ch" forName="picture4" refType="h" fact="0.5924"/>
          <dgm:constr type="w" for="ch" forName="picture4" refType="w" fact="0.3496"/>
          <dgm:constr type="h" for="ch" forName="picture4" refType="h" fact="0.1979"/>
          <dgm:constr type="l" for="ch" forName="parent4" refType="w" fact="0"/>
          <dgm:constr type="t" for="ch" forName="parent4" refType="h" fact="0.7627"/>
          <dgm:constr type="w" for="ch" forName="parent4" refType="w" fact="0.3496"/>
          <dgm:constr type="h" for="ch" forName="parent4" refType="h" fact="0.025"/>
          <dgm:constr type="l" for="ch" forName="picture5" refType="w" fact="0.3688"/>
          <dgm:constr type="t" for="ch" forName="picture5" refType="h" fact="0.5924"/>
          <dgm:constr type="w" for="ch" forName="picture5" refType="w" fact="0.6307"/>
          <dgm:constr type="h" for="ch" forName="picture5" refType="h" fact="0.1979"/>
          <dgm:constr type="l" for="ch" forName="parent5" refType="w" fact="0.3688"/>
          <dgm:constr type="t" for="ch" forName="parent5" refType="h" fact="0.7631"/>
          <dgm:constr type="w" for="ch" forName="parent5" refType="w" fact="0.6307"/>
          <dgm:constr type="h" for="ch" forName="parent5" refType="h" fact="0.0247"/>
          <dgm:constr type="l" for="ch" forName="picture6" refType="w" fact="0"/>
          <dgm:constr type="t" for="ch" forName="picture6" refType="h" fact="0.8021"/>
          <dgm:constr type="w" for="ch" forName="picture6" refType="w" fact="0.6307"/>
          <dgm:constr type="h" for="ch" forName="picture6" refType="h" fact="0.1979"/>
          <dgm:constr type="l" for="ch" forName="parent6" refType="w" fact="0"/>
          <dgm:constr type="t" for="ch" forName="parent6" refType="h" fact="0.9728"/>
          <dgm:constr type="w" for="ch" forName="parent6" refType="w" fact="0.6307"/>
          <dgm:constr type="h" for="ch" forName="parent6" refType="h" fact="0.0247"/>
          <dgm:constr type="l" for="ch" forName="picture7" refType="w" fact="0.6504"/>
          <dgm:constr type="t" for="ch" forName="picture7" refType="h" fact="0.8021"/>
          <dgm:constr type="w" for="ch" forName="picture7" refType="w" fact="0.3496"/>
          <dgm:constr type="h" for="ch" forName="picture7" refType="h" fact="0.1979"/>
          <dgm:constr type="l" for="ch" forName="parent7" refType="w" fact="0.6504"/>
          <dgm:constr type="t" for="ch" forName="parent7" refType="h" fact="0.9724"/>
          <dgm:constr type="w" for="ch" forName="parent7" refType="w" fact="0.3496"/>
          <dgm:constr type="h" for="ch" forName="parent7" refType="h" fact="0.025"/>
        </dgm:constrLst>
      </dgm:if>
      <dgm:if name="Name9" axis="ch" ptType="node" func="cnt" op="equ" val="8">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Lst>
      </dgm:if>
      <dgm:else name="Name10">
        <dgm:alg type="composite">
          <dgm:param type="ar" val="0.4976"/>
        </dgm:alg>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primFontSz" for="des" forName="parent6" refType="primFontSz" refFor="des" refForName="parent2" op="equ"/>
          <dgm:constr type="primFontSz" for="des" forName="parent7" refType="primFontSz" refFor="des" refForName="parent2" op="equ"/>
          <dgm:constr type="primFontSz" for="des" forName="parent8" refType="primFontSz" refFor="des" refForName="parent2" op="equ"/>
          <dgm:constr type="primFontSz" for="des" forName="parent9" refType="primFontSz" refFor="des" refForName="parent2" op="equ"/>
          <dgm:constr type="l" for="ch" forName="picture1" refType="w" fact="0"/>
          <dgm:constr type="t" for="ch" forName="picture1" refType="h" fact="0"/>
          <dgm:constr type="w" for="ch" forName="picture1" refType="w" fact="0.9992"/>
          <dgm:constr type="h" for="ch" forName="picture1" refType="h" fact="0.3069"/>
          <dgm:constr type="l" for="ch" forName="parent1" refType="w" fact="0"/>
          <dgm:constr type="t" for="ch" forName="parent1" refType="h" fact="0.2693"/>
          <dgm:constr type="w" for="ch" forName="parent1" refType="w" fact="0.9992"/>
          <dgm:constr type="h" for="ch" forName="parent1" refType="h" fact="0.0358"/>
          <dgm:constr type="l" for="ch" forName="picture2" refType="w" fact="0"/>
          <dgm:constr type="t" for="ch" forName="picture2" refType="h" fact="0.3165"/>
          <dgm:constr type="w" for="ch" forName="picture2" refType="w" fact="0.6307"/>
          <dgm:constr type="h" for="ch" forName="picture2" refType="h" fact="0.1638"/>
          <dgm:constr type="l" for="ch" forName="parent2" refType="w" fact="0"/>
          <dgm:constr type="t" for="ch" forName="parent2" refType="h" fact="0.4578"/>
          <dgm:constr type="w" for="ch" forName="parent2" refType="w" fact="0.6307"/>
          <dgm:constr type="h" for="ch" forName="parent2" refType="h" fact="0.0205"/>
          <dgm:constr type="l" for="ch" forName="picture3" refType="w" fact="0.6496"/>
          <dgm:constr type="t" for="ch" forName="picture3" refType="h" fact="0.3165"/>
          <dgm:constr type="w" for="ch" forName="picture3" refType="w" fact="0.3496"/>
          <dgm:constr type="h" for="ch" forName="picture3" refType="h" fact="0.1638"/>
          <dgm:constr type="l" for="ch" forName="parent3" refType="w" fact="0.6496"/>
          <dgm:constr type="t" for="ch" forName="parent3" refType="h" fact="0.4575"/>
          <dgm:constr type="w" for="ch" forName="parent3" refType="w" fact="0.3496"/>
          <dgm:constr type="h" for="ch" forName="parent3" refType="h" fact="0.0207"/>
          <dgm:constr type="l" for="ch" forName="picture5" refType="w" fact="0.3688"/>
          <dgm:constr type="t" for="ch" forName="picture5" refType="h" fact="0.4903"/>
          <dgm:constr type="w" for="ch" forName="picture5" refType="w" fact="0.6307"/>
          <dgm:constr type="h" for="ch" forName="picture5" refType="h" fact="0.1638"/>
          <dgm:constr type="l" for="ch" forName="parent5" refType="w" fact="0.3688"/>
          <dgm:constr type="t" for="ch" forName="parent5" refType="h" fact="0.6316"/>
          <dgm:constr type="w" for="ch" forName="parent5" refType="w" fact="0.6307"/>
          <dgm:constr type="h" for="ch" forName="parent5" refType="h" fact="0.0205"/>
          <dgm:constr type="l" for="ch" forName="picture4" refType="w" fact="0"/>
          <dgm:constr type="t" for="ch" forName="picture4" refType="h" fact="0.4903"/>
          <dgm:constr type="w" for="ch" forName="picture4" refType="w" fact="0.3496"/>
          <dgm:constr type="h" for="ch" forName="picture4" refType="h" fact="0.1638"/>
          <dgm:constr type="l" for="ch" forName="parent4" refType="w" fact="0"/>
          <dgm:constr type="t" for="ch" forName="parent4" refType="h" fact="0.6313"/>
          <dgm:constr type="w" for="ch" forName="parent4" refType="w" fact="0.3496"/>
          <dgm:constr type="h" for="ch" forName="parent4" refType="h" fact="0.0207"/>
          <dgm:constr type="l" for="ch" forName="picture6" refType="w" fact="0"/>
          <dgm:constr type="t" for="ch" forName="picture6" refType="h" fact="0.6638"/>
          <dgm:constr type="w" for="ch" forName="picture6" refType="w" fact="0.6307"/>
          <dgm:constr type="h" for="ch" forName="picture6" refType="h" fact="0.1638"/>
          <dgm:constr type="l" for="ch" forName="parent6" refType="w" fact="0"/>
          <dgm:constr type="t" for="ch" forName="parent6" refType="h" fact="0.8051"/>
          <dgm:constr type="w" for="ch" forName="parent6" refType="w" fact="0.6307"/>
          <dgm:constr type="h" for="ch" forName="parent6" refType="h" fact="0.0205"/>
          <dgm:constr type="l" for="ch" forName="picture7" refType="w" fact="0.6504"/>
          <dgm:constr type="t" for="ch" forName="picture7" refType="h" fact="0.6638"/>
          <dgm:constr type="w" for="ch" forName="picture7" refType="w" fact="0.3496"/>
          <dgm:constr type="h" for="ch" forName="picture7" refType="h" fact="0.1638"/>
          <dgm:constr type="l" for="ch" forName="parent7" refType="w" fact="0.6504"/>
          <dgm:constr type="t" for="ch" forName="parent7" refType="h" fact="0.8048"/>
          <dgm:constr type="w" for="ch" forName="parent7" refType="w" fact="0.3496"/>
          <dgm:constr type="h" for="ch" forName="parent7" refType="h" fact="0.0207"/>
          <dgm:constr type="l" for="ch" forName="picture8" refType="w" fact="0"/>
          <dgm:constr type="t" for="ch" forName="picture8" refType="h" fact="0.8362"/>
          <dgm:constr type="w" for="ch" forName="picture8" refType="w" fact="0.3496"/>
          <dgm:constr type="h" for="ch" forName="picture8" refType="h" fact="0.1638"/>
          <dgm:constr type="l" for="ch" forName="parent8" refType="w" fact="0"/>
          <dgm:constr type="t" for="ch" forName="parent8" refType="h" fact="0.9772"/>
          <dgm:constr type="w" for="ch" forName="parent8" refType="w" fact="0.3496"/>
          <dgm:constr type="h" for="ch" forName="parent8" refType="h" fact="0.0207"/>
          <dgm:constr type="l" for="ch" forName="picture9" refType="w" fact="0.3689"/>
          <dgm:constr type="t" for="ch" forName="picture9" refType="h" fact="0.8362"/>
          <dgm:constr type="w" for="ch" forName="picture9" refType="w" fact="0.6307"/>
          <dgm:constr type="h" for="ch" forName="picture9" refType="h" fact="0.1638"/>
          <dgm:constr type="l" for="ch" forName="parent9" refType="w" fact="0.3689"/>
          <dgm:constr type="t" for="ch" forName="parent9" refType="h" fact="0.9775"/>
          <dgm:constr type="w" for="ch" forName="parent9" refType="w" fact="0.6307"/>
          <dgm:constr type="h" for="ch" forName="parent9" refType="h" fact="0.0205"/>
        </dgm:constrLst>
      </dgm:else>
    </dgm:choose>
    <dgm:forEach name="Name11" axis="ch" ptType="node" cnt="1">
      <dgm:layoutNode name="picture1">
        <dgm:alg type="sp"/>
        <dgm:shape xmlns:r="http://schemas.openxmlformats.org/officeDocument/2006/relationships" r:blip="">
          <dgm:adjLst/>
        </dgm:shape>
        <dgm:presOf/>
        <dgm:forEach name="Name12" ref="pictureWrapper"/>
      </dgm:layoutNode>
      <dgm:layoutNode name="parent1">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3" axis="ch" ptType="node" st="2" cnt="1">
      <dgm:layoutNode name="picture2">
        <dgm:alg type="sp"/>
        <dgm:shape xmlns:r="http://schemas.openxmlformats.org/officeDocument/2006/relationships" r:blip="">
          <dgm:adjLst/>
        </dgm:shape>
        <dgm:presOf/>
        <dgm:forEach name="Name14" ref="pictureWrapper"/>
      </dgm:layoutNode>
      <dgm:layoutNode name="parent2">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5" axis="ch" ptType="node" st="3" cnt="1">
      <dgm:layoutNode name="picture3">
        <dgm:alg type="sp"/>
        <dgm:shape xmlns:r="http://schemas.openxmlformats.org/officeDocument/2006/relationships" r:blip="">
          <dgm:adjLst/>
        </dgm:shape>
        <dgm:presOf/>
        <dgm:forEach name="Name16" ref="pictureWrapper"/>
      </dgm:layoutNode>
      <dgm:layoutNode name="parent3">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7" axis="ch" ptType="node" st="4" cnt="1">
      <dgm:layoutNode name="picture4">
        <dgm:alg type="sp"/>
        <dgm:shape xmlns:r="http://schemas.openxmlformats.org/officeDocument/2006/relationships" r:blip="">
          <dgm:adjLst/>
        </dgm:shape>
        <dgm:presOf/>
        <dgm:forEach name="Name18" ref="pictureWrapper"/>
      </dgm:layoutNode>
      <dgm:layoutNode name="parent4">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19" axis="ch" ptType="node" st="5" cnt="1">
      <dgm:layoutNode name="picture5">
        <dgm:alg type="sp"/>
        <dgm:shape xmlns:r="http://schemas.openxmlformats.org/officeDocument/2006/relationships" r:blip="">
          <dgm:adjLst/>
        </dgm:shape>
        <dgm:presOf/>
        <dgm:forEach name="Name20" ref="pictureWrapper"/>
      </dgm:layoutNode>
      <dgm:layoutNode name="parent5">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1" axis="ch" ptType="node" st="6" cnt="1">
      <dgm:layoutNode name="picture6">
        <dgm:alg type="sp"/>
        <dgm:shape xmlns:r="http://schemas.openxmlformats.org/officeDocument/2006/relationships" r:blip="">
          <dgm:adjLst/>
        </dgm:shape>
        <dgm:presOf/>
        <dgm:forEach name="Name22" ref="pictureWrapper"/>
      </dgm:layoutNode>
      <dgm:layoutNode name="parent6">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3" axis="ch" ptType="node" st="7" cnt="1">
      <dgm:layoutNode name="picture7">
        <dgm:alg type="sp"/>
        <dgm:shape xmlns:r="http://schemas.openxmlformats.org/officeDocument/2006/relationships" r:blip="">
          <dgm:adjLst/>
        </dgm:shape>
        <dgm:presOf/>
        <dgm:forEach name="Name24" ref="pictureWrapper"/>
      </dgm:layoutNode>
      <dgm:layoutNode name="parent7">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5" axis="ch" ptType="node" st="8" cnt="1">
      <dgm:layoutNode name="picture8">
        <dgm:alg type="sp"/>
        <dgm:shape xmlns:r="http://schemas.openxmlformats.org/officeDocument/2006/relationships" r:blip="">
          <dgm:adjLst/>
        </dgm:shape>
        <dgm:presOf/>
        <dgm:forEach name="Name26" ref="pictureWrapper"/>
      </dgm:layoutNode>
      <dgm:layoutNode name="parent8">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7" axis="ch" ptType="node" st="9" cnt="1">
      <dgm:layoutNode name="picture9">
        <dgm:alg type="sp"/>
        <dgm:shape xmlns:r="http://schemas.openxmlformats.org/officeDocument/2006/relationships" r:blip="">
          <dgm:adjLst/>
        </dgm:shape>
        <dgm:presOf/>
        <dgm:forEach name="Name28" ref="pictureWrapper"/>
      </dgm:layoutNode>
      <dgm:layoutNode name="parent9">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alignImgPlace1">
          <dgm:alg type="sp"/>
          <dgm:shape xmlns:r="http://schemas.openxmlformats.org/officeDocument/2006/relationships" type="rect" r:blip="" blipPhldr="1">
            <dgm:adjLst/>
          </dgm:shape>
          <dgm:presOf/>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5.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5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436563" y="711200"/>
            <a:ext cx="6318250" cy="35544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719217" y="4501662"/>
            <a:ext cx="5753740" cy="4264731"/>
          </a:xfrm>
          <a:prstGeom prst="rect">
            <a:avLst/>
          </a:prstGeom>
        </p:spPr>
        <p:txBody>
          <a:bodyPr spcFirstLastPara="1" wrap="square" lIns="95230" tIns="95230" rIns="95230" bIns="95230" anchor="t" anchorCtr="0">
            <a:noAutofit/>
          </a:bodyPr>
          <a:lstStyle/>
          <a:p>
            <a:pPr marL="142578" indent="0">
              <a:buNone/>
            </a:pPr>
            <a:r>
              <a:rPr lang="en-US" dirty="0" smtClean="0"/>
              <a:t>Welcome to </a:t>
            </a:r>
            <a:r>
              <a:rPr lang="en-US" baseline="0" dirty="0" smtClean="0"/>
              <a:t>the training presentation on Program Accountability: Adult Meal Pattern within the Child and Adult Care Food Program, CACFP. This presentation will cover the Adults Meal Pattern within the CACFP, as well as other meal service requirements.</a:t>
            </a:r>
          </a:p>
          <a:p>
            <a:pPr marL="142578" indent="0">
              <a:buNone/>
            </a:pPr>
            <a:endParaRPr lang="en-US" baseline="0" dirty="0" smtClean="0"/>
          </a:p>
          <a:p>
            <a:pPr marL="142578" indent="0">
              <a:buNone/>
            </a:pPr>
            <a:r>
              <a:rPr lang="en-US" baseline="0" dirty="0" smtClean="0"/>
              <a:t>This training has been adapted from materials provided by the Institute of Child Nutrition.</a:t>
            </a:r>
            <a:endParaRPr lang="en-US" dirty="0" smtClean="0"/>
          </a:p>
          <a:p>
            <a:endParaRPr lang="en-US" dirty="0" smtClean="0"/>
          </a:p>
          <a:p>
            <a:pPr marL="0" indent="0">
              <a:buNone/>
            </a:pPr>
            <a:endParaRPr dirty="0"/>
          </a:p>
        </p:txBody>
      </p:sp>
    </p:spTree>
    <p:extLst>
      <p:ext uri="{BB962C8B-B14F-4D97-AF65-F5344CB8AC3E}">
        <p14:creationId xmlns:p14="http://schemas.microsoft.com/office/powerpoint/2010/main" val="590778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defTabSz="952462">
              <a:lnSpc>
                <a:spcPts val="1875"/>
              </a:lnSpc>
              <a:defRPr/>
            </a:pPr>
            <a:r>
              <a:rPr lang="en-US" sz="1200" dirty="0">
                <a:solidFill>
                  <a:srgbClr val="FFFFFF"/>
                </a:solidFill>
                <a:latin typeface="Calibri Light" panose="020F0302020204030204" pitchFamily="34" charset="0"/>
                <a:ea typeface="Calibri" panose="020F0502020204030204" pitchFamily="34" charset="0"/>
                <a:cs typeface="Calibri Light" panose="020F0302020204030204" pitchFamily="34" charset="0"/>
              </a:rPr>
              <a:t>If </a:t>
            </a:r>
            <a:r>
              <a:rPr lang="en-US" dirty="0" smtClean="0">
                <a:solidFill>
                  <a:prstClr val="black"/>
                </a:solidFill>
                <a:latin typeface="Calibri Light" panose="020F0302020204030204" pitchFamily="34" charset="0"/>
                <a:ea typeface="Calibri" panose="020F0502020204030204" pitchFamily="34" charset="0"/>
                <a:cs typeface="Arial" panose="020B0604020202020204" pitchFamily="34" charset="0"/>
              </a:rPr>
              <a:t>a participant cannot have fluid milk due to a special dietary need that is not a disability, you may serve non-dairy beverages in its place without a medical statement. However, the non-dairy beverage must be nutritionally equivalent to cow’s milk.  In addition an adult participant, or a person on behalf of an adult participant, must request the substitution in writing.</a:t>
            </a:r>
            <a:endParaRPr lang="en-US" dirty="0" smtClean="0">
              <a:solidFill>
                <a:prstClr val="black"/>
              </a:solidFill>
            </a:endParaRPr>
          </a:p>
          <a:p>
            <a:pPr marL="142578" indent="0">
              <a:lnSpc>
                <a:spcPts val="1875"/>
              </a:lnSpc>
              <a:buNone/>
            </a:pPr>
            <a:endParaRPr lang="en-US" b="1" dirty="0" smtClean="0">
              <a:latin typeface="Calibri Light" panose="020F0302020204030204" pitchFamily="34" charset="0"/>
              <a:ea typeface="Calibri" panose="020F0502020204030204" pitchFamily="34" charset="0"/>
              <a:cs typeface="Times New Roman" panose="02020603050405020304" pitchFamily="18" charset="0"/>
            </a:endParaRPr>
          </a:p>
          <a:p>
            <a:pPr marL="142578" indent="0">
              <a:lnSpc>
                <a:spcPts val="1875"/>
              </a:lnSpc>
              <a:buNone/>
            </a:pPr>
            <a:r>
              <a:rPr lang="en-US" b="1" dirty="0" smtClean="0">
                <a:latin typeface="Calibri Light" panose="020F0302020204030204" pitchFamily="34" charset="0"/>
                <a:ea typeface="Calibri" panose="020F0502020204030204" pitchFamily="34" charset="0"/>
                <a:cs typeface="Times New Roman" panose="02020603050405020304" pitchFamily="18" charset="0"/>
              </a:rPr>
              <a:t>[click</a:t>
            </a:r>
            <a:r>
              <a:rPr lang="en-US" b="1" baseline="0" dirty="0" smtClean="0">
                <a:latin typeface="Calibri Light" panose="020F0302020204030204" pitchFamily="34" charset="0"/>
                <a:ea typeface="Calibri" panose="020F0502020204030204" pitchFamily="34" charset="0"/>
                <a:cs typeface="Times New Roman" panose="02020603050405020304" pitchFamily="18" charset="0"/>
              </a:rPr>
              <a:t> next]</a:t>
            </a:r>
            <a:endParaRPr lang="en-US" b="1" dirty="0" smtClean="0">
              <a:latin typeface="Calibri Light" panose="020F0302020204030204" pitchFamily="34" charset="0"/>
              <a:ea typeface="Calibri" panose="020F0502020204030204" pitchFamily="34" charset="0"/>
              <a:cs typeface="Times New Roman" panose="02020603050405020304" pitchFamily="18" charset="0"/>
            </a:endParaRPr>
          </a:p>
          <a:p>
            <a:pPr marL="142578" indent="0">
              <a:lnSpc>
                <a:spcPts val="1875"/>
              </a:lnSpc>
              <a:buNone/>
            </a:pPr>
            <a:r>
              <a:rPr lang="en-US" dirty="0" smtClean="0">
                <a:effectLst/>
                <a:latin typeface="Calibri Light" panose="020F0302020204030204" pitchFamily="34" charset="0"/>
                <a:cs typeface="Arial" panose="020B0604020202020204" pitchFamily="34" charset="0"/>
              </a:rPr>
              <a:t>On the other hand, if a participant has a disability that requires a non-diary beverage that is not nutritionally equivalent to cow’s milk, you must have a medical statement on file.  In these cases, it is important to know when you need it and what to look for when reviewing the</a:t>
            </a:r>
            <a:r>
              <a:rPr lang="en-US" baseline="0" dirty="0" smtClean="0">
                <a:effectLst/>
                <a:latin typeface="Calibri Light" panose="020F0302020204030204" pitchFamily="34" charset="0"/>
                <a:cs typeface="Arial" panose="020B0604020202020204" pitchFamily="34" charset="0"/>
              </a:rPr>
              <a:t> form</a:t>
            </a:r>
            <a:endParaRPr lang="en-US" dirty="0" smtClean="0">
              <a:effectLst/>
            </a:endParaRPr>
          </a:p>
          <a:p>
            <a:pPr marL="142578" indent="0" algn="just">
              <a:lnSpc>
                <a:spcPts val="1667"/>
              </a:lnSpc>
              <a:buNone/>
            </a:pPr>
            <a:r>
              <a:rPr lang="en-US" sz="900" dirty="0">
                <a:latin typeface="Calibri Light" panose="020F0302020204030204" pitchFamily="34" charset="0"/>
                <a:ea typeface="Calibri" panose="020F0502020204030204" pitchFamily="34" charset="0"/>
                <a:cs typeface="Arial" panose="020B0604020202020204" pitchFamily="34" charset="0"/>
              </a:rPr>
              <a:t> </a:t>
            </a:r>
            <a:endParaRPr lang="en-US" sz="900" dirty="0">
              <a:latin typeface="Arial" panose="020B0604020202020204" pitchFamily="34" charset="0"/>
              <a:ea typeface="Calibri" panose="020F0502020204030204" pitchFamily="34" charset="0"/>
              <a:cs typeface="Times New Roman" panose="02020603050405020304" pitchFamily="18" charset="0"/>
            </a:endParaRPr>
          </a:p>
          <a:p>
            <a:pPr marL="142578" indent="0" defTabSz="952462">
              <a:lnSpc>
                <a:spcPts val="1875"/>
              </a:lnSpc>
              <a:buNone/>
              <a:defRPr/>
            </a:pPr>
            <a:r>
              <a:rPr lang="en-US" sz="900" dirty="0">
                <a:solidFill>
                  <a:prstClr val="black"/>
                </a:solidFill>
                <a:latin typeface="Calibri Light" panose="020F0302020204030204" pitchFamily="34" charset="0"/>
                <a:ea typeface="Calibri" panose="020F0502020204030204" pitchFamily="34" charset="0"/>
                <a:cs typeface="Arial" panose="020B0604020202020204" pitchFamily="34" charset="0"/>
              </a:rPr>
              <a:t>More information on the on the Special Dietary Prescription Form and required documentation will be provided later on in the presentation.</a:t>
            </a:r>
            <a:endParaRPr lang="en-US" sz="9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endParaRPr lang="en-US" dirty="0" smtClean="0"/>
          </a:p>
          <a:p>
            <a:pPr marL="142578" indent="0">
              <a:lnSpc>
                <a:spcPts val="1875"/>
              </a:lnSpc>
              <a:buNone/>
            </a:pPr>
            <a:endParaRPr lang="en-US" dirty="0" smtClean="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30110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defTabSz="933237">
              <a:buNone/>
              <a:defRPr/>
            </a:pPr>
            <a:r>
              <a:rPr lang="en-US" dirty="0" smtClean="0">
                <a:solidFill>
                  <a:srgbClr val="002060"/>
                </a:solidFill>
                <a:latin typeface="Calibri Light" panose="020F0302020204030204" pitchFamily="34" charset="0"/>
                <a:ea typeface="Calibri" panose="020F0502020204030204" pitchFamily="34" charset="0"/>
                <a:cs typeface="Calibri Light" panose="020F0302020204030204" pitchFamily="34" charset="0"/>
              </a:rPr>
              <a:t>Now we will discuss the meat and meat alternates component</a:t>
            </a: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41893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nSpc>
                <a:spcPts val="1875"/>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Some common examples of meat/meat alternates include meats, yogurt, cheese, whole eggs, beans, and tofu. </a:t>
            </a:r>
          </a:p>
          <a:p>
            <a:pPr>
              <a:lnSpc>
                <a:spcPts val="1875"/>
              </a:lnSpc>
            </a:pP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pPr marL="142578" indent="0" defTabSz="952462">
              <a:lnSpc>
                <a:spcPts val="1875"/>
              </a:lnSpc>
              <a:buNone/>
              <a:defRPr/>
            </a:pPr>
            <a:r>
              <a:rPr lang="en-US" dirty="0" smtClean="0">
                <a:latin typeface="Calibri Light" panose="020F0302020204030204" pitchFamily="34" charset="0"/>
                <a:ea typeface="Calibri" panose="020F0502020204030204" pitchFamily="34" charset="0"/>
                <a:cs typeface="Times New Roman" panose="02020603050405020304" pitchFamily="18" charset="0"/>
              </a:rPr>
              <a:t>It is important to note that nuts and seeds, dry beans, peas, eggs, and cheese may continue to be used to meet all or part of the meat/meat alternates component. </a:t>
            </a:r>
          </a:p>
          <a:p>
            <a:pPr>
              <a:lnSpc>
                <a:spcPts val="1875"/>
              </a:lnSpc>
            </a:pP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42578" indent="0">
              <a:lnSpc>
                <a:spcPts val="1875"/>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42578" indent="0">
              <a:buNone/>
            </a:pPr>
            <a:endParaRPr lang="en-US" dirty="0"/>
          </a:p>
        </p:txBody>
      </p:sp>
    </p:spTree>
    <p:extLst>
      <p:ext uri="{BB962C8B-B14F-4D97-AF65-F5344CB8AC3E}">
        <p14:creationId xmlns:p14="http://schemas.microsoft.com/office/powerpoint/2010/main" val="1592332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f391192_05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f391192_057: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142578" indent="0">
              <a:lnSpc>
                <a:spcPts val="1875"/>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Previously, serving Meat/Meat Alternate at breakfast was optional and it did not credit as part of a reimbursable meal. The updated requirements now allow Meat/Meat Alternate to be served in place of grains at breakfast up to three times per week.  </a:t>
            </a:r>
          </a:p>
          <a:p>
            <a:pPr marL="142578" indent="0">
              <a:lnSpc>
                <a:spcPts val="1875"/>
              </a:lnSpc>
              <a:buNone/>
            </a:pPr>
            <a:r>
              <a:rPr lang="en-US" b="1" dirty="0" smtClean="0">
                <a:solidFill>
                  <a:srgbClr val="000000"/>
                </a:solidFill>
                <a:latin typeface="Calibri Light" panose="020F0302020204030204" pitchFamily="34" charset="0"/>
                <a:ea typeface="Calibri" panose="020F0502020204030204" pitchFamily="34" charset="0"/>
                <a:cs typeface="Times New Roman" panose="02020603050405020304" pitchFamily="18" charset="0"/>
              </a:rPr>
              <a:t>For example, </a:t>
            </a:r>
            <a:r>
              <a:rPr lang="en-US" dirty="0" smtClean="0">
                <a:solidFill>
                  <a:srgbClr val="000000"/>
                </a:solidFill>
                <a:latin typeface="Calibri Light" panose="020F0302020204030204" pitchFamily="34" charset="0"/>
                <a:ea typeface="Calibri" panose="020F0502020204030204" pitchFamily="34" charset="0"/>
                <a:cs typeface="Times New Roman" panose="02020603050405020304" pitchFamily="18" charset="0"/>
              </a:rPr>
              <a:t>a program could serve a cheese omelet with fruit and milk at breakfast. In this example, the omelet is a creditable meat/meat alternate that is used to meet the grains component requirement for the breakfast meal. No additional grain is needed for this reimbursable breakfast meal.</a:t>
            </a: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pPr marL="142578" indent="0">
              <a:lnSpc>
                <a:spcPts val="1875"/>
              </a:lnSpc>
              <a:buNone/>
            </a:pPr>
            <a:r>
              <a:rPr lang="en-US" dirty="0" smtClean="0">
                <a:solidFill>
                  <a:srgbClr val="000000"/>
                </a:solidFill>
                <a:latin typeface="Calibri Light" panose="020F0302020204030204" pitchFamily="34" charset="0"/>
                <a:ea typeface="Calibri" panose="020F0502020204030204" pitchFamily="34" charset="0"/>
                <a:cs typeface="Times New Roman" panose="02020603050405020304" pitchFamily="18" charset="0"/>
              </a:rPr>
              <a:t> </a:t>
            </a: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pPr marL="142578" indent="0">
              <a:lnSpc>
                <a:spcPts val="1875"/>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This change is merely an option to allow greater variety and flexibility when planning the breakfast menu.</a:t>
            </a:r>
          </a:p>
          <a:p>
            <a:pPr marL="142578" indent="0">
              <a:lnSpc>
                <a:spcPts val="1875"/>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 </a:t>
            </a:r>
          </a:p>
          <a:p>
            <a:pPr marL="142578" indent="0">
              <a:lnSpc>
                <a:spcPts val="1875"/>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As a reminder, you may continue to serve a Meat/Meat Alternate as an additional item to the three required breakfast components: milk, vegetable/fruit, and grain. </a:t>
            </a:r>
            <a:endParaRPr lang="en-US" dirty="0" smtClean="0"/>
          </a:p>
          <a:p>
            <a:pPr marL="0" indent="0">
              <a:buNone/>
            </a:pPr>
            <a:endParaRPr dirty="0"/>
          </a:p>
        </p:txBody>
      </p:sp>
    </p:spTree>
    <p:extLst>
      <p:ext uri="{BB962C8B-B14F-4D97-AF65-F5344CB8AC3E}">
        <p14:creationId xmlns:p14="http://schemas.microsoft.com/office/powerpoint/2010/main" val="3832023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defTabSz="933237">
              <a:buNone/>
              <a:defRPr/>
            </a:pPr>
            <a:r>
              <a:rPr lang="en-US" dirty="0" smtClean="0">
                <a:solidFill>
                  <a:srgbClr val="000000"/>
                </a:solidFill>
                <a:latin typeface="Calibri Light" panose="020F0302020204030204" pitchFamily="34" charset="0"/>
                <a:ea typeface="Calibri" panose="020F0502020204030204" pitchFamily="34" charset="0"/>
                <a:cs typeface="Times New Roman" panose="02020603050405020304" pitchFamily="18" charset="0"/>
              </a:rPr>
              <a:t>When serving a meat or meat alternate in place of grains at breakfast, 1 ounce of meat/meat alternate credits as 1 serving of grains. For example, a program serves 2 year olds ¼ ounce of cheddar cheese as part of breakfast. This amount is only a portion of the grains component at breakfast because ½ ounce is equal to half a serving of grains for children between the ages of 1 to 2 years.</a:t>
            </a: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10915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nSpc>
                <a:spcPts val="1875"/>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The next topic we will focus on is tofu and soy products, such as soy yogurt, and the three requirements for using it in the CACFP. </a:t>
            </a:r>
          </a:p>
          <a:p>
            <a:pPr>
              <a:lnSpc>
                <a:spcPts val="1875"/>
              </a:lnSpc>
            </a:pP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pPr marL="142578" indent="0">
              <a:lnSpc>
                <a:spcPts val="1875"/>
              </a:lnSpc>
              <a:buClr>
                <a:srgbClr val="002060"/>
              </a:buClr>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Tofu is:</a:t>
            </a:r>
          </a:p>
          <a:p>
            <a:pPr marL="823792" lvl="1" indent="-357173">
              <a:lnSpc>
                <a:spcPts val="1875"/>
              </a:lnSpc>
              <a:buClr>
                <a:srgbClr val="002060"/>
              </a:buClr>
              <a:buFont typeface="Symbol" panose="05050102010706020507" pitchFamily="18" charset="2"/>
              <a:buChar char=""/>
            </a:pPr>
            <a:r>
              <a:rPr lang="en-US" dirty="0" smtClean="0">
                <a:latin typeface="Calibri Light" panose="020F0302020204030204" pitchFamily="34" charset="0"/>
                <a:ea typeface="Calibri" panose="020F0502020204030204" pitchFamily="34" charset="0"/>
                <a:cs typeface="Times New Roman" panose="02020603050405020304" pitchFamily="18" charset="0"/>
              </a:rPr>
              <a:t>Made of soybeans</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823792" lvl="1" indent="-357173">
              <a:lnSpc>
                <a:spcPts val="1875"/>
              </a:lnSpc>
              <a:buClr>
                <a:srgbClr val="002060"/>
              </a:buClr>
              <a:buFont typeface="Symbol" panose="05050102010706020507" pitchFamily="18" charset="2"/>
              <a:buChar char=""/>
            </a:pPr>
            <a:r>
              <a:rPr lang="en-US" dirty="0" smtClean="0">
                <a:latin typeface="Calibri Light" panose="020F0302020204030204" pitchFamily="34" charset="0"/>
                <a:ea typeface="Calibri" panose="020F0502020204030204" pitchFamily="34" charset="0"/>
                <a:cs typeface="Times New Roman" panose="02020603050405020304" pitchFamily="18" charset="0"/>
              </a:rPr>
              <a:t>A great source of protein and iron</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823792" lvl="1" indent="-357173">
              <a:lnSpc>
                <a:spcPts val="1875"/>
              </a:lnSpc>
              <a:buClr>
                <a:srgbClr val="002060"/>
              </a:buClr>
              <a:buFont typeface="Symbol" panose="05050102010706020507" pitchFamily="18" charset="2"/>
              <a:buChar char=""/>
            </a:pPr>
            <a:r>
              <a:rPr lang="en-US" dirty="0" smtClean="0">
                <a:latin typeface="Calibri Light" panose="020F0302020204030204" pitchFamily="34" charset="0"/>
                <a:ea typeface="Calibri" panose="020F0502020204030204" pitchFamily="34" charset="0"/>
                <a:cs typeface="Times New Roman" panose="02020603050405020304" pitchFamily="18" charset="0"/>
              </a:rPr>
              <a:t>Available in silken, soft, medium, firm, and extra firm forms</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823792" lvl="1" indent="-357173">
              <a:lnSpc>
                <a:spcPts val="1875"/>
              </a:lnSpc>
              <a:buClr>
                <a:srgbClr val="002060"/>
              </a:buClr>
              <a:buFont typeface="Symbol" panose="05050102010706020507" pitchFamily="18" charset="2"/>
              <a:buChar char=""/>
            </a:pPr>
            <a:r>
              <a:rPr lang="en-US" dirty="0" smtClean="0">
                <a:latin typeface="Calibri Light" panose="020F0302020204030204" pitchFamily="34" charset="0"/>
                <a:ea typeface="Calibri" panose="020F0502020204030204" pitchFamily="34" charset="0"/>
                <a:cs typeface="Times New Roman" panose="02020603050405020304" pitchFamily="18" charset="0"/>
              </a:rPr>
              <a:t>Great substitute for meat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a:lnSpc>
                <a:spcPts val="1875"/>
              </a:lnSpc>
            </a:pP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42578" indent="0">
              <a:lnSpc>
                <a:spcPts val="1875"/>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In the past, tofu and soy yogurt did not credit as part of the meat/meat alternates component. However, tofu and soy yogurt now credits for all or part of the meat/meat alternates component for child and adult meals only. Tofu is not creditable for infant meals. </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0565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5ed75ccf_044: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5ed75ccf_044: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142578" indent="0">
              <a:lnSpc>
                <a:spcPts val="1875"/>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There are three requirements for using tofu and soy yogurt. A great way to remember the requirements is through the acronym: C.E.F.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641600" lvl="1" indent="-174982">
              <a:lnSpc>
                <a:spcPts val="1875"/>
              </a:lnSpc>
              <a:buClr>
                <a:srgbClr val="002060"/>
              </a:buClr>
            </a:pPr>
            <a:r>
              <a:rPr lang="en-US" dirty="0" smtClean="0">
                <a:latin typeface="Calibri Light" panose="020F0302020204030204" pitchFamily="34" charset="0"/>
                <a:ea typeface="Calibri" panose="020F0502020204030204" pitchFamily="34" charset="0"/>
                <a:cs typeface="Times New Roman" panose="02020603050405020304" pitchFamily="18" charset="0"/>
              </a:rPr>
              <a:t>Commercially prepared</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641600" lvl="1" indent="-174982">
              <a:lnSpc>
                <a:spcPts val="1875"/>
              </a:lnSpc>
              <a:buClr>
                <a:srgbClr val="002060"/>
              </a:buClr>
            </a:pPr>
            <a:r>
              <a:rPr lang="en-US" dirty="0" smtClean="0">
                <a:latin typeface="Calibri Light" panose="020F0302020204030204" pitchFamily="34" charset="0"/>
                <a:ea typeface="Calibri" panose="020F0502020204030204" pitchFamily="34" charset="0"/>
                <a:cs typeface="Times New Roman" panose="02020603050405020304" pitchFamily="18" charset="0"/>
              </a:rPr>
              <a:t>Easily recognized as meat substitute</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641600" lvl="1" indent="-174982">
              <a:lnSpc>
                <a:spcPts val="1875"/>
              </a:lnSpc>
              <a:buClr>
                <a:srgbClr val="002060"/>
              </a:buClr>
            </a:pPr>
            <a:r>
              <a:rPr lang="en-US" dirty="0" smtClean="0">
                <a:latin typeface="Calibri Light" panose="020F0302020204030204" pitchFamily="34" charset="0"/>
                <a:ea typeface="Calibri" panose="020F0502020204030204" pitchFamily="34" charset="0"/>
                <a:cs typeface="Times New Roman" panose="02020603050405020304" pitchFamily="18" charset="0"/>
              </a:rPr>
              <a:t>Five grams of protein</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42578" indent="0">
              <a:lnSpc>
                <a:spcPts val="1875"/>
              </a:lnSpc>
              <a:buNone/>
            </a:pP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dirty="0"/>
          </a:p>
        </p:txBody>
      </p:sp>
    </p:spTree>
    <p:extLst>
      <p:ext uri="{BB962C8B-B14F-4D97-AF65-F5344CB8AC3E}">
        <p14:creationId xmlns:p14="http://schemas.microsoft.com/office/powerpoint/2010/main" val="2743793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nSpc>
                <a:spcPts val="1875"/>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First, when using tofu and soy products, it must be commercially prepared. Those products that are non-commercial or non-standardized are not creditable. For example, preparing or purchasing homemade tofu would not credit because it is not commercially prepared.</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42578" indent="0">
              <a:lnSpc>
                <a:spcPts val="1875"/>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61276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0" indent="0" defTabSz="933237">
              <a:lnSpc>
                <a:spcPts val="1875"/>
              </a:lnSpc>
              <a:buClrTx/>
              <a:buSzTx/>
              <a:buNone/>
              <a:defRPr/>
            </a:pPr>
            <a:r>
              <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rPr>
              <a:t>Second, tofu must be easily recognized as a meat substitute to credit as a meat alternate. A good way to apply this requirement is to think about it from a child’s perspective. Children should be able to easily recognize the tofu item as a meat alternate product. </a:t>
            </a:r>
            <a:endParaRPr lang="en-US" sz="1200" kern="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0" indent="0" defTabSz="933237">
              <a:lnSpc>
                <a:spcPts val="1875"/>
              </a:lnSpc>
              <a:buClrTx/>
              <a:buSzTx/>
              <a:buNone/>
              <a:defRPr/>
            </a:pPr>
            <a:r>
              <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rPr>
              <a:t>Some allowable ways to use tofu might include: </a:t>
            </a:r>
            <a:endParaRPr lang="en-US" sz="1200" kern="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357173" indent="-357173" defTabSz="933237">
              <a:lnSpc>
                <a:spcPts val="1875"/>
              </a:lnSpc>
              <a:buClr>
                <a:srgbClr val="002060"/>
              </a:buClr>
              <a:buSzPts val="1200"/>
              <a:buFont typeface="Symbol" panose="05050102010706020507" pitchFamily="18" charset="2"/>
              <a:buChar char=""/>
              <a:defRPr/>
            </a:pPr>
            <a:r>
              <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rPr>
              <a:t>Tofu links and tofu sausages </a:t>
            </a:r>
            <a:endParaRPr lang="en-US" sz="1200" kern="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357173" indent="-357173" defTabSz="933237">
              <a:lnSpc>
                <a:spcPts val="1875"/>
              </a:lnSpc>
              <a:buClr>
                <a:srgbClr val="002060"/>
              </a:buClr>
              <a:buSzPts val="1200"/>
              <a:buFont typeface="Symbol" panose="05050102010706020507" pitchFamily="18" charset="2"/>
              <a:buChar char=""/>
              <a:defRPr/>
            </a:pPr>
            <a:r>
              <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rPr>
              <a:t>Tofu pieces in a salad</a:t>
            </a:r>
            <a:endParaRPr lang="en-US" sz="1200" kern="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357173" indent="-357173" defTabSz="933237">
              <a:lnSpc>
                <a:spcPts val="1875"/>
              </a:lnSpc>
              <a:buClr>
                <a:srgbClr val="002060"/>
              </a:buClr>
              <a:buSzPts val="1200"/>
              <a:buFont typeface="Symbol" panose="05050102010706020507" pitchFamily="18" charset="2"/>
              <a:buChar char=""/>
              <a:defRPr/>
            </a:pPr>
            <a:r>
              <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rPr>
              <a:t>Tofu cubes in a stir fry</a:t>
            </a:r>
            <a:endParaRPr lang="en-US" sz="1200" kern="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357173" indent="-357173" defTabSz="933237">
              <a:lnSpc>
                <a:spcPts val="1875"/>
              </a:lnSpc>
              <a:buClr>
                <a:srgbClr val="002060"/>
              </a:buClr>
              <a:buSzPts val="1200"/>
              <a:buFont typeface="Symbol" panose="05050102010706020507" pitchFamily="18" charset="2"/>
              <a:buChar char=""/>
              <a:defRPr/>
            </a:pPr>
            <a:r>
              <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rPr>
              <a:t>Tofu omelets </a:t>
            </a:r>
            <a:endParaRPr lang="en-US" sz="1200" kern="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357173" indent="-357173" defTabSz="933237">
              <a:lnSpc>
                <a:spcPts val="1875"/>
              </a:lnSpc>
              <a:buClr>
                <a:srgbClr val="002060"/>
              </a:buClr>
              <a:buSzPts val="1200"/>
              <a:buFont typeface="Symbol" panose="05050102010706020507" pitchFamily="18" charset="2"/>
              <a:buChar char=""/>
              <a:defRPr/>
            </a:pPr>
            <a:r>
              <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rPr>
              <a:t>Tofu miso soup</a:t>
            </a:r>
            <a:endParaRPr lang="en-US" sz="1200" kern="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0" indent="0" defTabSz="933237">
              <a:lnSpc>
                <a:spcPts val="1875"/>
              </a:lnSpc>
              <a:buClrTx/>
              <a:buSzTx/>
              <a:buNone/>
              <a:defRPr/>
            </a:pPr>
            <a:r>
              <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rPr>
              <a:t> </a:t>
            </a:r>
            <a:endParaRPr lang="en-US" sz="1200" kern="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0" indent="0" defTabSz="933237">
              <a:lnSpc>
                <a:spcPts val="1875"/>
              </a:lnSpc>
              <a:buClrTx/>
              <a:buSzTx/>
              <a:buNone/>
              <a:defRPr/>
            </a:pPr>
            <a:r>
              <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rPr>
              <a:t>However, if tofu mimics another food group or is used to add texture, it is not creditable because it is not easily recognizable as a meat alternate. Some examples might include following: </a:t>
            </a:r>
            <a:endParaRPr lang="en-US" sz="1200" kern="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357173" indent="-357173" defTabSz="933237">
              <a:lnSpc>
                <a:spcPts val="1875"/>
              </a:lnSpc>
              <a:buClr>
                <a:srgbClr val="002060"/>
              </a:buClr>
              <a:buSzPts val="1200"/>
              <a:buFont typeface="Symbol" panose="05050102010706020507" pitchFamily="18" charset="2"/>
              <a:buChar char=""/>
              <a:defRPr/>
            </a:pPr>
            <a:r>
              <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rPr>
              <a:t>Tofu noodles: mimics a grain component</a:t>
            </a:r>
            <a:endParaRPr lang="en-US" sz="1200" kern="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357173" indent="-357173" defTabSz="933237">
              <a:lnSpc>
                <a:spcPts val="1875"/>
              </a:lnSpc>
              <a:buClr>
                <a:srgbClr val="002060"/>
              </a:buClr>
              <a:buSzPts val="1200"/>
              <a:buFont typeface="Symbol" panose="05050102010706020507" pitchFamily="18" charset="2"/>
              <a:buChar char=""/>
              <a:defRPr/>
            </a:pPr>
            <a:r>
              <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rPr>
              <a:t>Smoothies with soft or silken tofu: Adds texture</a:t>
            </a:r>
            <a:endParaRPr lang="en-US" sz="1200" kern="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0" indent="0" defTabSz="933237">
              <a:buClrTx/>
              <a:buSzTx/>
              <a:buNone/>
              <a:defRPr/>
            </a:pPr>
            <a:r>
              <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rPr>
              <a:t>Baked desserts with soft or silken tofu: Adds texture</a:t>
            </a:r>
            <a:endParaRPr lang="en-US" sz="1200" kern="1200" dirty="0">
              <a:solidFill>
                <a:prstClr val="black"/>
              </a:solidFill>
              <a:latin typeface="Calibri" panose="020F0502020204030204"/>
              <a:ea typeface="+mn-ea"/>
              <a:cs typeface="+mn-cs"/>
            </a:endParaRPr>
          </a:p>
          <a:p>
            <a:pPr marL="142578" indent="0">
              <a:buNone/>
            </a:pPr>
            <a:endParaRPr lang="en-US" dirty="0"/>
          </a:p>
        </p:txBody>
      </p:sp>
    </p:spTree>
    <p:extLst>
      <p:ext uri="{BB962C8B-B14F-4D97-AF65-F5344CB8AC3E}">
        <p14:creationId xmlns:p14="http://schemas.microsoft.com/office/powerpoint/2010/main" val="1443374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nSpc>
                <a:spcPts val="1875"/>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The third requirement is tofu and soy yogurt must contain 5 grams of protein per 2.2 ounces (¼ cup) to credit as 1 ounce of the meat/meat alternate. </a:t>
            </a:r>
            <a:r>
              <a:rPr lang="en-US" dirty="0" smtClean="0">
                <a:latin typeface="Calibri Light" panose="020F0302020204030204" pitchFamily="34" charset="0"/>
                <a:ea typeface="Calibri" panose="020F0502020204030204" pitchFamily="34" charset="0"/>
                <a:cs typeface="Arial" panose="020B0604020202020204" pitchFamily="34" charset="0"/>
              </a:rPr>
              <a:t>In plain unprocessed tofu, you can find the total amount of protein by reading the Nutrition Facts Label on the back of the product. However, if it were a processed tofu product, such as links and sausages made from tofu, a Nutrition Facts Label would not provide enough information to determine if the item meets the minimum requirement. In these cases, you will need a Child Nutrition (CN) Label or product formulation statement to verify the food item contains the minimum protein requirement. </a:t>
            </a:r>
            <a:r>
              <a:rPr lang="en-US" dirty="0" smtClean="0">
                <a:latin typeface="Calibri Light" panose="020F0302020204030204" pitchFamily="34" charset="0"/>
                <a:ea typeface="Calibri" panose="020F0502020204030204" pitchFamily="34" charset="0"/>
                <a:cs typeface="Times New Roman" panose="02020603050405020304" pitchFamily="18" charset="0"/>
              </a:rPr>
              <a:t>If you purchase from your local grocery store, you may find that CN Labels are not commonly available for food items. Therefore, you may need to contact the manufacturer to request a product formulation statement.  </a:t>
            </a:r>
            <a:endParaRPr lang="en-US" dirty="0" smtClean="0">
              <a:latin typeface="Arial" panose="020B0604020202020204" pitchFamily="34" charset="0"/>
              <a:ea typeface="Calibri" panose="020F0502020204030204" pitchFamily="34" charset="0"/>
              <a:cs typeface="Times New Roman" panose="02020603050405020304" pitchFamily="18" charset="0"/>
            </a:endParaRPr>
          </a:p>
          <a:p>
            <a:pPr marL="142578" indent="0">
              <a:lnSpc>
                <a:spcPts val="1875"/>
              </a:lnSpc>
              <a:buNone/>
            </a:pPr>
            <a:r>
              <a:rPr lang="en-US" b="1" dirty="0" smtClean="0">
                <a:solidFill>
                  <a:srgbClr val="002060"/>
                </a:solidFill>
                <a:latin typeface="Calibri Light" panose="020F0302020204030204" pitchFamily="34" charset="0"/>
                <a:ea typeface="Calibri" panose="020F0502020204030204" pitchFamily="34" charset="0"/>
                <a:cs typeface="Calibri" panose="020F0502020204030204" pitchFamily="34" charset="0"/>
              </a:rPr>
              <a:t> </a:t>
            </a:r>
            <a:endParaRPr lang="en-US" b="1" dirty="0">
              <a:solidFill>
                <a:srgbClr val="002060"/>
              </a:solidFill>
              <a:latin typeface="Arial" panose="020B0604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9354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f391192_05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f391192_057: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lgn="just">
              <a:buNone/>
            </a:pPr>
            <a:r>
              <a:rPr lang="en-US" dirty="0">
                <a:solidFill>
                  <a:srgbClr val="002060"/>
                </a:solidFill>
                <a:latin typeface="Calibri Light" panose="020F0302020204030204" pitchFamily="34" charset="0"/>
                <a:ea typeface="Calibri" panose="020F0502020204030204" pitchFamily="34" charset="0"/>
                <a:cs typeface="Calibri Light" panose="020F0302020204030204" pitchFamily="34" charset="0"/>
              </a:rPr>
              <a:t>We’ll review the </a:t>
            </a:r>
            <a:r>
              <a:rPr lang="en-US" b="1" dirty="0">
                <a:solidFill>
                  <a:srgbClr val="002060"/>
                </a:solidFill>
                <a:latin typeface="Calibri Light" panose="020F0302020204030204" pitchFamily="34" charset="0"/>
                <a:ea typeface="Calibri" panose="020F0502020204030204" pitchFamily="34" charset="0"/>
                <a:cs typeface="Calibri Light" panose="020F0302020204030204" pitchFamily="34" charset="0"/>
              </a:rPr>
              <a:t>Adult Meal Pattern, </a:t>
            </a:r>
            <a:r>
              <a:rPr lang="en-US" dirty="0">
                <a:solidFill>
                  <a:srgbClr val="002060"/>
                </a:solidFill>
                <a:latin typeface="Calibri Light" panose="020F0302020204030204" pitchFamily="34" charset="0"/>
                <a:ea typeface="Calibri" panose="020F0502020204030204" pitchFamily="34" charset="0"/>
                <a:cs typeface="Calibri Light" panose="020F0302020204030204" pitchFamily="34" charset="0"/>
              </a:rPr>
              <a:t>creditable foods and </a:t>
            </a:r>
            <a:r>
              <a:rPr lang="en-US" b="1" dirty="0">
                <a:solidFill>
                  <a:srgbClr val="002060"/>
                </a:solidFill>
                <a:latin typeface="Calibri Light" panose="020F0302020204030204" pitchFamily="34" charset="0"/>
                <a:ea typeface="Calibri" panose="020F0502020204030204" pitchFamily="34" charset="0"/>
                <a:cs typeface="Calibri Light" panose="020F0302020204030204" pitchFamily="34" charset="0"/>
              </a:rPr>
              <a:t>Components</a:t>
            </a:r>
            <a:r>
              <a:rPr lang="en-US" dirty="0">
                <a:solidFill>
                  <a:srgbClr val="002060"/>
                </a:solidFill>
                <a:latin typeface="Calibri Light" panose="020F0302020204030204" pitchFamily="34" charset="0"/>
                <a:ea typeface="Calibri" panose="020F0502020204030204" pitchFamily="34" charset="0"/>
                <a:cs typeface="Calibri Light" panose="020F0302020204030204" pitchFamily="34" charset="0"/>
              </a:rPr>
              <a:t>.</a:t>
            </a:r>
          </a:p>
          <a:p>
            <a:pPr marL="0" indent="0" algn="just">
              <a:buNone/>
            </a:pPr>
            <a:r>
              <a:rPr lang="en-US" dirty="0">
                <a:solidFill>
                  <a:srgbClr val="002060"/>
                </a:solidFill>
                <a:latin typeface="Calibri Light" panose="020F0302020204030204" pitchFamily="34" charset="0"/>
                <a:ea typeface="Calibri" panose="020F0502020204030204" pitchFamily="34" charset="0"/>
                <a:cs typeface="Calibri Light" panose="020F0302020204030204" pitchFamily="34" charset="0"/>
              </a:rPr>
              <a:t>And lastly, we’ll discuss the required Components necessary in order to </a:t>
            </a:r>
            <a:r>
              <a:rPr lang="en-US" b="1" dirty="0">
                <a:solidFill>
                  <a:srgbClr val="002060"/>
                </a:solidFill>
                <a:latin typeface="Calibri Light" panose="020F0302020204030204" pitchFamily="34" charset="0"/>
                <a:ea typeface="Calibri" panose="020F0502020204030204" pitchFamily="34" charset="0"/>
                <a:cs typeface="Calibri Light" panose="020F0302020204030204" pitchFamily="34" charset="0"/>
              </a:rPr>
              <a:t>Claim</a:t>
            </a:r>
            <a:r>
              <a:rPr lang="en-US" dirty="0">
                <a:solidFill>
                  <a:srgbClr val="002060"/>
                </a:solidFill>
                <a:latin typeface="Calibri Light" panose="020F0302020204030204" pitchFamily="34" charset="0"/>
                <a:ea typeface="Calibri" panose="020F0502020204030204" pitchFamily="34" charset="0"/>
                <a:cs typeface="Calibri Light" panose="020F0302020204030204" pitchFamily="34" charset="0"/>
              </a:rPr>
              <a:t> for meals, including meal </a:t>
            </a:r>
            <a:r>
              <a:rPr lang="en-US" b="1" dirty="0">
                <a:solidFill>
                  <a:srgbClr val="002060"/>
                </a:solidFill>
                <a:latin typeface="Calibri Light" panose="020F0302020204030204" pitchFamily="34" charset="0"/>
                <a:ea typeface="Calibri" panose="020F0502020204030204" pitchFamily="34" charset="0"/>
                <a:cs typeface="Calibri Light" panose="020F0302020204030204" pitchFamily="34" charset="0"/>
              </a:rPr>
              <a:t>Recordkeeping</a:t>
            </a:r>
            <a:r>
              <a:rPr lang="en-US" dirty="0">
                <a:solidFill>
                  <a:srgbClr val="002060"/>
                </a:solidFill>
                <a:latin typeface="Calibri Light" panose="020F0302020204030204" pitchFamily="34" charset="0"/>
                <a:ea typeface="Calibri" panose="020F0502020204030204" pitchFamily="34" charset="0"/>
                <a:cs typeface="Calibri Light" panose="020F0302020204030204" pitchFamily="34" charset="0"/>
              </a:rPr>
              <a:t> requirements. </a:t>
            </a:r>
            <a:endParaRPr lang="en-US" dirty="0" smtClean="0"/>
          </a:p>
          <a:p>
            <a:pPr marL="0" indent="0">
              <a:buNone/>
            </a:pPr>
            <a:endParaRPr lang="en-US" dirty="0" smtClean="0"/>
          </a:p>
        </p:txBody>
      </p:sp>
    </p:spTree>
    <p:extLst>
      <p:ext uri="{BB962C8B-B14F-4D97-AF65-F5344CB8AC3E}">
        <p14:creationId xmlns:p14="http://schemas.microsoft.com/office/powerpoint/2010/main" val="77354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0" indent="0" defTabSz="933237">
              <a:lnSpc>
                <a:spcPts val="1875"/>
              </a:lnSpc>
              <a:buClrTx/>
              <a:buSzTx/>
              <a:buNone/>
              <a:defRPr/>
            </a:pPr>
            <a:r>
              <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rPr>
              <a:t>As a great source of protein, this macronutrient provides energy, builds and maintains muscle, and promotes a healthy metabolism. Although a great source of protein, some yogurts have significantly more sugar than others. The updated requirements now limit the amount of sugar creditable yogurts may contain to promote healthy habits. </a:t>
            </a:r>
            <a:endParaRPr lang="en-US" sz="1200" kern="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0" indent="0" defTabSz="933237">
              <a:lnSpc>
                <a:spcPts val="1875"/>
              </a:lnSpc>
              <a:buClrTx/>
              <a:buSzTx/>
              <a:buNone/>
              <a:defRPr/>
            </a:pPr>
            <a:r>
              <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rPr>
              <a:t> </a:t>
            </a:r>
            <a:endParaRPr lang="en-US" sz="1200" kern="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0" indent="0" defTabSz="933237">
              <a:lnSpc>
                <a:spcPts val="1875"/>
              </a:lnSpc>
              <a:buClrTx/>
              <a:buSzTx/>
              <a:buNone/>
              <a:defRPr/>
            </a:pPr>
            <a:r>
              <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rPr>
              <a:t>Now, yogurt must contain no more than 23 grams of sugar per 6 ounces to credit as part of reimbursable meal.</a:t>
            </a:r>
            <a:endParaRPr lang="en-US" sz="1200" kern="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7823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1638" y="361950"/>
            <a:ext cx="3798887" cy="2136775"/>
          </a:xfrm>
        </p:spPr>
      </p:sp>
      <p:sp>
        <p:nvSpPr>
          <p:cNvPr id="3" name="Notes Placeholder 2"/>
          <p:cNvSpPr>
            <a:spLocks noGrp="1"/>
          </p:cNvSpPr>
          <p:nvPr>
            <p:ph type="body" idx="1"/>
          </p:nvPr>
        </p:nvSpPr>
        <p:spPr/>
        <p:txBody>
          <a:bodyPr/>
          <a:lstStyle/>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The first step in determining yogurts that meet the sugar limit is to look at the Nutrition Facts Label.</a:t>
            </a:r>
          </a:p>
          <a:p>
            <a:pPr>
              <a:lnSpc>
                <a:spcPts val="1875"/>
              </a:lnSpc>
            </a:pP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When reading Nutrition Facts Labels to determine if it meets the sugar requirements, there are two key terms to look for: Serving Size and Sugars or Total Sugars. The serving size is the number of servings in a food package, in which the serving size is provided in units, such as ounces, cups, or container. The serving size is also provided in grams in parenthesis.</a:t>
            </a: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a:p>
            <a:pPr marL="142578" indent="0">
              <a:buNone/>
            </a:pPr>
            <a:r>
              <a:rPr lang="en-US" dirty="0">
                <a:latin typeface="Calibri Light" panose="020F0302020204030204" pitchFamily="34" charset="0"/>
                <a:ea typeface="Calibri" panose="020F0502020204030204" pitchFamily="34" charset="0"/>
                <a:cs typeface="Times New Roman" panose="02020603050405020304" pitchFamily="18" charset="0"/>
              </a:rPr>
              <a:t>The Sugars or Total Sugars state the amount of sugar in grams per serving. It is important to note that the new Nutrition Fact Label lists total sugars and added sugars instead of just “sugars.” This change shows the total amount of natural sugars and added sugars the product contains. However, when reading new labels for yogurt, always use the number beside Total Sugars.</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p:txBody>
          <a:bodyPr lIns="93324" tIns="46662" rIns="93324" bIns="46662"/>
          <a:lstStyle/>
          <a:p>
            <a:pPr defTabSz="933237">
              <a:defRPr/>
            </a:pPr>
            <a:fld id="{7F12D865-8CAA-40FE-8C08-C7D45694731E}" type="slidenum">
              <a:rPr lang="en-US"/>
              <a:pPr defTabSz="933237">
                <a:defRPr/>
              </a:pPr>
              <a:t>21</a:t>
            </a:fld>
            <a:endParaRPr lang="en-US"/>
          </a:p>
        </p:txBody>
      </p:sp>
    </p:spTree>
    <p:extLst>
      <p:ext uri="{BB962C8B-B14F-4D97-AF65-F5344CB8AC3E}">
        <p14:creationId xmlns:p14="http://schemas.microsoft.com/office/powerpoint/2010/main" val="2696881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357188"/>
            <a:ext cx="4289425" cy="2413000"/>
          </a:xfrm>
        </p:spPr>
      </p:sp>
      <p:sp>
        <p:nvSpPr>
          <p:cNvPr id="3" name="Notes Placeholder 2"/>
          <p:cNvSpPr>
            <a:spLocks noGrp="1"/>
          </p:cNvSpPr>
          <p:nvPr>
            <p:ph type="body" idx="1"/>
          </p:nvPr>
        </p:nvSpPr>
        <p:spPr>
          <a:xfrm>
            <a:off x="381329" y="2868374"/>
            <a:ext cx="8754662" cy="4093203"/>
          </a:xfrm>
        </p:spPr>
        <p:txBody>
          <a:bodyPr/>
          <a:lstStyle/>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There many ways to determine if a yogurt meets the sugar limit requirements. </a:t>
            </a: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pPr marL="142578" indent="0">
              <a:lnSpc>
                <a:spcPts val="1875"/>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Today</a:t>
            </a:r>
            <a:r>
              <a:rPr lang="en-US" dirty="0">
                <a:latin typeface="Calibri Light" panose="020F0302020204030204" pitchFamily="34" charset="0"/>
                <a:ea typeface="Calibri" panose="020F0502020204030204" pitchFamily="34" charset="0"/>
                <a:cs typeface="Times New Roman" panose="02020603050405020304" pitchFamily="18" charset="0"/>
              </a:rPr>
              <a:t>, we will explore the table method for yogurt, as it is the easiest and the fastest way for determining if a yogurt item meets the sugar limit requirement. This method features a table with common sizes of yogurt and the pre-calculated sugar limit for each size.  </a:t>
            </a: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As you can see in this table, there are three major columns.  </a:t>
            </a:r>
          </a:p>
          <a:p>
            <a:pPr marL="823792" lvl="1" indent="-357173">
              <a:lnSpc>
                <a:spcPts val="1875"/>
              </a:lnSpc>
              <a:buFont typeface="Symbol" panose="05050102010706020507" pitchFamily="18" charset="2"/>
              <a:buChar char=""/>
            </a:pPr>
            <a:r>
              <a:rPr lang="en-US" dirty="0">
                <a:latin typeface="Calibri Light" panose="020F0302020204030204" pitchFamily="34" charset="0"/>
                <a:ea typeface="Calibri" panose="020F0502020204030204" pitchFamily="34" charset="0"/>
                <a:cs typeface="Times New Roman" panose="02020603050405020304" pitchFamily="18" charset="0"/>
              </a:rPr>
              <a:t>The left column, Serving Sizes (Ounces) is used when a yogurt’s Nutrition Fact Label lists the serving size in ounces, such as 6 ounces or 8 ounces.</a:t>
            </a:r>
          </a:p>
          <a:p>
            <a:pPr marL="823792" lvl="1" indent="-357173">
              <a:lnSpc>
                <a:spcPts val="1875"/>
              </a:lnSpc>
              <a:buFont typeface="Symbol" panose="05050102010706020507" pitchFamily="18" charset="2"/>
              <a:buChar char=""/>
            </a:pPr>
            <a:r>
              <a:rPr lang="en-US" dirty="0">
                <a:latin typeface="Calibri Light" panose="020F0302020204030204" pitchFamily="34" charset="0"/>
                <a:ea typeface="Calibri" panose="020F0502020204030204" pitchFamily="34" charset="0"/>
                <a:cs typeface="Times New Roman" panose="02020603050405020304" pitchFamily="18" charset="0"/>
              </a:rPr>
              <a:t>The middle column, Serving Sizes (Grams), is used when the Nutrition Fact Label’s serving size is not in ounces, but in cups, containers, or other units. In situations such as these, you can use the number in parenthesis, the grams, to determine if the yogurt is within the sugar limit.</a:t>
            </a:r>
          </a:p>
          <a:p>
            <a:pPr marL="823792" lvl="1" indent="-357173">
              <a:lnSpc>
                <a:spcPts val="1875"/>
              </a:lnSpc>
              <a:buFont typeface="Symbol" panose="05050102010706020507" pitchFamily="18" charset="2"/>
              <a:buChar char=""/>
            </a:pPr>
            <a:r>
              <a:rPr lang="en-US" dirty="0">
                <a:latin typeface="Calibri Light" panose="020F0302020204030204" pitchFamily="34" charset="0"/>
                <a:ea typeface="Calibri" panose="020F0502020204030204" pitchFamily="34" charset="0"/>
                <a:cs typeface="Times New Roman" panose="02020603050405020304" pitchFamily="18" charset="0"/>
              </a:rPr>
              <a:t>The right column lists the sugar limits for each serving size. </a:t>
            </a: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The table method was adapted from the USDA Team Nutrition’s training worksheet “Choose Yogurts That Are Low in Added Sugar.” You can find a link to this resource at the end of this presentation.</a:t>
            </a:r>
          </a:p>
        </p:txBody>
      </p:sp>
      <p:sp>
        <p:nvSpPr>
          <p:cNvPr id="6" name="Slide Number Placeholder 5"/>
          <p:cNvSpPr>
            <a:spLocks noGrp="1"/>
          </p:cNvSpPr>
          <p:nvPr>
            <p:ph type="sldNum" sz="quarter" idx="10"/>
          </p:nvPr>
        </p:nvSpPr>
        <p:spPr/>
        <p:txBody>
          <a:bodyPr lIns="93324" tIns="46662" rIns="93324" bIns="46662"/>
          <a:lstStyle/>
          <a:p>
            <a:fld id="{7F12D865-8CAA-40FE-8C08-C7D45694731E}" type="slidenum">
              <a:rPr lang="en-US" smtClean="0"/>
              <a:t>22</a:t>
            </a:fld>
            <a:endParaRPr lang="en-US" dirty="0"/>
          </a:p>
        </p:txBody>
      </p:sp>
    </p:spTree>
    <p:extLst>
      <p:ext uri="{BB962C8B-B14F-4D97-AF65-F5344CB8AC3E}">
        <p14:creationId xmlns:p14="http://schemas.microsoft.com/office/powerpoint/2010/main" val="998585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1638" y="361950"/>
            <a:ext cx="3798887" cy="2136775"/>
          </a:xfrm>
        </p:spPr>
      </p:sp>
      <p:sp>
        <p:nvSpPr>
          <p:cNvPr id="3" name="Notes Placeholder 2"/>
          <p:cNvSpPr>
            <a:spLocks noGrp="1"/>
          </p:cNvSpPr>
          <p:nvPr>
            <p:ph type="body" idx="1"/>
          </p:nvPr>
        </p:nvSpPr>
        <p:spPr/>
        <p:txBody>
          <a:bodyPr/>
          <a:lstStyle/>
          <a:p>
            <a:pPr marL="142578" indent="0">
              <a:lnSpc>
                <a:spcPts val="1875"/>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This method features four steps. </a:t>
            </a:r>
          </a:p>
          <a:p>
            <a:pPr marL="823792" lvl="1" indent="-357173" algn="just">
              <a:lnSpc>
                <a:spcPts val="1875"/>
              </a:lnSpc>
              <a:buClr>
                <a:srgbClr val="002060"/>
              </a:buClr>
              <a:buFont typeface="Symbol" panose="05050102010706020507" pitchFamily="18" charset="2"/>
              <a:buChar char=""/>
            </a:pPr>
            <a:r>
              <a:rPr lang="en-US" dirty="0" smtClean="0">
                <a:solidFill>
                  <a:srgbClr val="000000"/>
                </a:solidFill>
                <a:latin typeface="Calibri Light" panose="020F0302020204030204" pitchFamily="34" charset="0"/>
                <a:ea typeface="Calibri" panose="020F0502020204030204" pitchFamily="34" charset="0"/>
                <a:cs typeface="Times New Roman" panose="02020603050405020304" pitchFamily="18" charset="0"/>
              </a:rPr>
              <a:t>First, use the Nutrition Facts Label to find the Serving Size, in ounces (oz) or grams (g), on the yogurt. In this case, the Serving Size is 6 ounces. </a:t>
            </a:r>
          </a:p>
          <a:p>
            <a:pPr marL="823792" lvl="1" indent="-357173">
              <a:lnSpc>
                <a:spcPts val="1875"/>
              </a:lnSpc>
              <a:buClr>
                <a:srgbClr val="002060"/>
              </a:buClr>
              <a:buFont typeface="Symbol" panose="05050102010706020507" pitchFamily="18" charset="2"/>
              <a:buChar char=""/>
            </a:pPr>
            <a:r>
              <a:rPr lang="en-US" dirty="0" smtClean="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Next, look at the number next to Sugars. There is 19 gram of sugar in this package per serving.</a:t>
            </a:r>
            <a:endParaRPr lang="en-US" dirty="0" smtClean="0">
              <a:solidFill>
                <a:srgbClr val="000000"/>
              </a:solidFill>
              <a:effectLst/>
            </a:endParaRPr>
          </a:p>
          <a:p>
            <a:pPr marL="823792" lvl="1" indent="-357173" algn="just">
              <a:lnSpc>
                <a:spcPts val="1875"/>
              </a:lnSpc>
              <a:buClr>
                <a:srgbClr val="002060"/>
              </a:buClr>
              <a:buFont typeface="Symbol" panose="05050102010706020507" pitchFamily="18" charset="2"/>
              <a:buChar char=""/>
            </a:pPr>
            <a:r>
              <a:rPr lang="en-US" dirty="0" smtClean="0">
                <a:solidFill>
                  <a:srgbClr val="000000"/>
                </a:solidFill>
                <a:latin typeface="Calibri Light" panose="020F0302020204030204" pitchFamily="34" charset="0"/>
                <a:ea typeface="Calibri" panose="020F0502020204030204" pitchFamily="34" charset="0"/>
                <a:cs typeface="Times New Roman" panose="02020603050405020304" pitchFamily="18" charset="0"/>
              </a:rPr>
              <a:t>Then, locate the yogurt’s Serving Size in the “Serving Size in Ounces” column on the “Sugar Limits Table.” In this case, it is 6 ounces.   </a:t>
            </a:r>
          </a:p>
          <a:p>
            <a:pPr marL="142578" indent="0">
              <a:lnSpc>
                <a:spcPts val="1875"/>
              </a:lnSpc>
              <a:buNone/>
            </a:pPr>
            <a:endParaRPr lang="en-US" dirty="0">
              <a:solidFill>
                <a:srgbClr val="000000"/>
              </a:solidFill>
              <a:latin typeface="Calibri Light" panose="020F03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p:txBody>
          <a:bodyPr lIns="93324" tIns="46662" rIns="93324" bIns="46662"/>
          <a:lstStyle/>
          <a:p>
            <a:fld id="{7F12D865-8CAA-40FE-8C08-C7D45694731E}" type="slidenum">
              <a:rPr lang="en-US" smtClean="0"/>
              <a:t>23</a:t>
            </a:fld>
            <a:endParaRPr lang="en-US" dirty="0"/>
          </a:p>
        </p:txBody>
      </p:sp>
    </p:spTree>
    <p:extLst>
      <p:ext uri="{BB962C8B-B14F-4D97-AF65-F5344CB8AC3E}">
        <p14:creationId xmlns:p14="http://schemas.microsoft.com/office/powerpoint/2010/main" val="1566782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1638" y="361950"/>
            <a:ext cx="3798887" cy="2136775"/>
          </a:xfrm>
        </p:spPr>
      </p:sp>
      <p:sp>
        <p:nvSpPr>
          <p:cNvPr id="3" name="Notes Placeholder 2"/>
          <p:cNvSpPr>
            <a:spLocks noGrp="1"/>
          </p:cNvSpPr>
          <p:nvPr>
            <p:ph type="body" idx="1"/>
          </p:nvPr>
        </p:nvSpPr>
        <p:spPr/>
        <p:txBody>
          <a:bodyPr/>
          <a:lstStyle/>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Last, look at the number to the right of the serving size amount, under the “Sugar Limit” column in the table. If your yogurt has that amount of sugar, or less, the yogurt meets the sugar requirement. </a:t>
            </a: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p:txBody>
      </p:sp>
      <p:sp>
        <p:nvSpPr>
          <p:cNvPr id="5" name="Slide Number Placeholder 4"/>
          <p:cNvSpPr>
            <a:spLocks noGrp="1"/>
          </p:cNvSpPr>
          <p:nvPr>
            <p:ph type="sldNum" sz="quarter" idx="10"/>
          </p:nvPr>
        </p:nvSpPr>
        <p:spPr/>
        <p:txBody>
          <a:bodyPr lIns="93324" tIns="46662" rIns="93324" bIns="46662"/>
          <a:lstStyle/>
          <a:p>
            <a:fld id="{7F12D865-8CAA-40FE-8C08-C7D45694731E}" type="slidenum">
              <a:rPr lang="en-US" smtClean="0"/>
              <a:t>24</a:t>
            </a:fld>
            <a:endParaRPr lang="en-US" dirty="0"/>
          </a:p>
        </p:txBody>
      </p:sp>
    </p:spTree>
    <p:extLst>
      <p:ext uri="{BB962C8B-B14F-4D97-AF65-F5344CB8AC3E}">
        <p14:creationId xmlns:p14="http://schemas.microsoft.com/office/powerpoint/2010/main" val="1048302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1638" y="361950"/>
            <a:ext cx="3798887" cy="2136775"/>
          </a:xfrm>
        </p:spPr>
      </p:sp>
      <p:sp>
        <p:nvSpPr>
          <p:cNvPr id="3" name="Notes Placeholder 2"/>
          <p:cNvSpPr>
            <a:spLocks noGrp="1"/>
          </p:cNvSpPr>
          <p:nvPr>
            <p:ph type="body" idx="1"/>
          </p:nvPr>
        </p:nvSpPr>
        <p:spPr/>
        <p:txBody>
          <a:bodyPr/>
          <a:lstStyle/>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According to the table, for a 6-ounce serving, the sugar limit is 23 grams of total sugars. </a:t>
            </a:r>
          </a:p>
          <a:p>
            <a:pPr marL="142578" indent="0">
              <a:lnSpc>
                <a:spcPts val="1875"/>
              </a:lnSpc>
              <a:buNone/>
            </a:pPr>
            <a:r>
              <a:rPr lang="en-US" b="1" dirty="0">
                <a:latin typeface="Calibri Light" panose="020F0302020204030204" pitchFamily="34" charset="0"/>
                <a:ea typeface="Calibri" panose="020F0502020204030204" pitchFamily="34" charset="0"/>
                <a:cs typeface="Times New Roman" panose="02020603050405020304" pitchFamily="18" charset="0"/>
              </a:rPr>
              <a:t>[click next slide] </a:t>
            </a:r>
            <a:r>
              <a:rPr lang="en-US" dirty="0">
                <a:latin typeface="Calibri Light" panose="020F0302020204030204" pitchFamily="34" charset="0"/>
                <a:ea typeface="Calibri" panose="020F0502020204030204" pitchFamily="34" charset="0"/>
                <a:cs typeface="Times New Roman" panose="02020603050405020304" pitchFamily="18" charset="0"/>
              </a:rPr>
              <a:t>Therefore, this item is creditable because the sugar amount, 19 grams, is between the sugar limit of 0 and 23 grams.</a:t>
            </a:r>
          </a:p>
          <a:p>
            <a:pPr marL="142578" indent="0">
              <a:lnSpc>
                <a:spcPts val="1875"/>
              </a:lnSpc>
              <a:buNone/>
            </a:pPr>
            <a:r>
              <a:rPr lang="en-US" b="1" dirty="0">
                <a:solidFill>
                  <a:srgbClr val="002060"/>
                </a:solidFill>
                <a:latin typeface="Calibri Light" panose="020F0302020204030204" pitchFamily="34" charset="0"/>
                <a:ea typeface="Calibri" panose="020F0502020204030204" pitchFamily="34" charset="0"/>
                <a:cs typeface="Calibri" panose="020F05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p:txBody>
          <a:bodyPr lIns="93324" tIns="46662" rIns="93324" bIns="46662"/>
          <a:lstStyle/>
          <a:p>
            <a:fld id="{7F12D865-8CAA-40FE-8C08-C7D45694731E}" type="slidenum">
              <a:rPr lang="en-US" smtClean="0"/>
              <a:t>25</a:t>
            </a:fld>
            <a:endParaRPr lang="en-US" dirty="0"/>
          </a:p>
        </p:txBody>
      </p:sp>
    </p:spTree>
    <p:extLst>
      <p:ext uri="{BB962C8B-B14F-4D97-AF65-F5344CB8AC3E}">
        <p14:creationId xmlns:p14="http://schemas.microsoft.com/office/powerpoint/2010/main" val="3460876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41638" y="361950"/>
            <a:ext cx="3798887" cy="2136775"/>
          </a:xfrm>
        </p:spPr>
      </p:sp>
      <p:sp>
        <p:nvSpPr>
          <p:cNvPr id="3" name="Notes Placeholder 2"/>
          <p:cNvSpPr>
            <a:spLocks noGrp="1"/>
          </p:cNvSpPr>
          <p:nvPr>
            <p:ph type="body" idx="1"/>
          </p:nvPr>
        </p:nvSpPr>
        <p:spPr/>
        <p:txBody>
          <a:bodyPr/>
          <a:lstStyle/>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As mentioned, sometimes you may find yogurts that do not list the serving size in ounces, but in cups or containers. For instance, this yogurt label lists “1 container (170 grams)” as the serving size and “19 grams” for sugar. Using the middle column in the Yogurt Sugar Limits Table, this product would be creditable because 19 grams of sugar is within the sugar limit requirements of 0–23 grams for a product with 170 grams per serving size. </a:t>
            </a: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As previously mentioned, some yogurts may list the serving size as one container and not list ounces and grams on the Nutrition Facts Label. In these cases, refer to the front of the package, to see how many ounces or grams are in the container.</a:t>
            </a: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p:txBody>
      </p:sp>
      <p:sp>
        <p:nvSpPr>
          <p:cNvPr id="6" name="Slide Number Placeholder 5"/>
          <p:cNvSpPr>
            <a:spLocks noGrp="1"/>
          </p:cNvSpPr>
          <p:nvPr>
            <p:ph type="sldNum" sz="quarter" idx="10"/>
          </p:nvPr>
        </p:nvSpPr>
        <p:spPr/>
        <p:txBody>
          <a:bodyPr lIns="93324" tIns="46662" rIns="93324" bIns="46662"/>
          <a:lstStyle/>
          <a:p>
            <a:fld id="{7F12D865-8CAA-40FE-8C08-C7D45694731E}" type="slidenum">
              <a:rPr lang="en-US" smtClean="0"/>
              <a:t>26</a:t>
            </a:fld>
            <a:endParaRPr lang="en-US" dirty="0"/>
          </a:p>
        </p:txBody>
      </p:sp>
    </p:spTree>
    <p:extLst>
      <p:ext uri="{BB962C8B-B14F-4D97-AF65-F5344CB8AC3E}">
        <p14:creationId xmlns:p14="http://schemas.microsoft.com/office/powerpoint/2010/main" val="116718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When incorporating yogurt in your menus, there are some additional points to remember. As previously mentioned, soy yogurt now credits as a dairy-free option for </a:t>
            </a:r>
            <a:r>
              <a:rPr lang="en-US" dirty="0" smtClean="0">
                <a:latin typeface="Calibri Light" panose="020F0302020204030204" pitchFamily="34" charset="0"/>
                <a:ea typeface="Calibri" panose="020F0502020204030204" pitchFamily="34" charset="0"/>
                <a:cs typeface="Times New Roman" panose="02020603050405020304" pitchFamily="18" charset="0"/>
              </a:rPr>
              <a:t>children </a:t>
            </a:r>
            <a:r>
              <a:rPr lang="en-US" dirty="0">
                <a:latin typeface="Calibri Light" panose="020F0302020204030204" pitchFamily="34" charset="0"/>
                <a:ea typeface="Calibri" panose="020F0502020204030204" pitchFamily="34" charset="0"/>
                <a:cs typeface="Times New Roman" panose="02020603050405020304" pitchFamily="18" charset="0"/>
              </a:rPr>
              <a:t>and adult meals. In addition, 4 ounces of yogurt, including soy yogurt, credits as 1 ounce of meat alternate. </a:t>
            </a:r>
          </a:p>
          <a:p>
            <a:pPr marL="142578" indent="0">
              <a:lnSpc>
                <a:spcPts val="1875"/>
              </a:lnSpc>
              <a:buNone/>
            </a:pP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pPr marL="142578" indent="0">
              <a:lnSpc>
                <a:spcPts val="1875"/>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As</a:t>
            </a:r>
            <a:r>
              <a:rPr lang="en-US" baseline="0" dirty="0" smtClean="0">
                <a:latin typeface="Calibri Light" panose="020F0302020204030204" pitchFamily="34" charset="0"/>
                <a:ea typeface="Calibri" panose="020F0502020204030204" pitchFamily="34" charset="0"/>
                <a:cs typeface="Times New Roman" panose="02020603050405020304" pitchFamily="18" charset="0"/>
              </a:rPr>
              <a:t> mentioned earlier, </a:t>
            </a:r>
            <a:r>
              <a:rPr lang="en-US" dirty="0" smtClean="0">
                <a:latin typeface="Calibri Light" panose="020F0302020204030204" pitchFamily="34" charset="0"/>
                <a:ea typeface="Calibri" panose="020F0502020204030204" pitchFamily="34" charset="0"/>
                <a:cs typeface="Times New Roman" panose="02020603050405020304" pitchFamily="18" charset="0"/>
              </a:rPr>
              <a:t>yogurt </a:t>
            </a:r>
            <a:r>
              <a:rPr lang="en-US" dirty="0">
                <a:latin typeface="Calibri Light" panose="020F0302020204030204" pitchFamily="34" charset="0"/>
                <a:ea typeface="Calibri" panose="020F0502020204030204" pitchFamily="34" charset="0"/>
                <a:cs typeface="Times New Roman" panose="02020603050405020304" pitchFamily="18" charset="0"/>
              </a:rPr>
              <a:t>may credit as a meat alternate or as a milk substitute for </a:t>
            </a:r>
            <a:r>
              <a:rPr lang="en-US" dirty="0" smtClean="0">
                <a:latin typeface="Calibri Light" panose="020F0302020204030204" pitchFamily="34" charset="0"/>
                <a:ea typeface="Calibri" panose="020F0502020204030204" pitchFamily="34" charset="0"/>
                <a:cs typeface="Times New Roman" panose="02020603050405020304" pitchFamily="18" charset="0"/>
              </a:rPr>
              <a:t>adults. </a:t>
            </a:r>
            <a:r>
              <a:rPr lang="en-US" dirty="0">
                <a:latin typeface="Calibri Light" panose="020F0302020204030204" pitchFamily="34" charset="0"/>
                <a:ea typeface="Calibri" panose="020F0502020204030204" pitchFamily="34" charset="0"/>
                <a:cs typeface="Times New Roman" panose="02020603050405020304" pitchFamily="18" charset="0"/>
              </a:rPr>
              <a:t>However, it may not credit for the milk component and the meat alternates components in the same meal</a:t>
            </a:r>
            <a:r>
              <a:rPr lang="en-US" dirty="0" smtClean="0">
                <a:latin typeface="Calibri Light" panose="020F0302020204030204" pitchFamily="34" charset="0"/>
                <a:ea typeface="Calibri" panose="020F0502020204030204" pitchFamily="34" charset="0"/>
                <a:cs typeface="Times New Roman" panose="02020603050405020304" pitchFamily="18" charset="0"/>
              </a:rPr>
              <a:t>.</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p:txBody>
          <a:bodyPr lIns="93324" tIns="46662" rIns="93324" bIns="46662"/>
          <a:lstStyle/>
          <a:p>
            <a:pPr algn="r" defTabSz="952462">
              <a:buClrTx/>
              <a:defRPr/>
            </a:pPr>
            <a:fld id="{9D9D9E57-B194-4C8F-98E9-BCBF80C7A7EA}" type="slidenum">
              <a:rPr lang="en-US" sz="1200" kern="1200">
                <a:solidFill>
                  <a:prstClr val="black"/>
                </a:solidFill>
                <a:latin typeface="Calibri" panose="020F0502020204030204"/>
                <a:ea typeface="+mn-ea"/>
                <a:cs typeface="+mn-cs"/>
              </a:rPr>
              <a:pPr algn="r" defTabSz="952462">
                <a:buClrTx/>
                <a:defRPr/>
              </a:pPr>
              <a:t>27</a:t>
            </a:fld>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865265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nSpc>
                <a:spcPts val="1875"/>
              </a:lnSpc>
              <a:buNone/>
            </a:pPr>
            <a:r>
              <a:rPr lang="en-US" dirty="0">
                <a:latin typeface="Calibri Light" panose="020F0302020204030204" pitchFamily="34" charset="0"/>
                <a:ea typeface="Calibri" panose="020F0502020204030204" pitchFamily="34" charset="0"/>
                <a:cs typeface="Arial" panose="020B0604020202020204" pitchFamily="34" charset="0"/>
              </a:rPr>
              <a:t>Lastly, when purchasing yogurt items, you may find a variety of options. However, some of these items are not creditable in the CACFP. </a:t>
            </a:r>
            <a:endParaRPr lang="en-US" dirty="0" smtClean="0">
              <a:latin typeface="Calibri Light" panose="020F0302020204030204" pitchFamily="34" charset="0"/>
              <a:ea typeface="Calibri" panose="020F0502020204030204" pitchFamily="34" charset="0"/>
              <a:cs typeface="Arial" panose="020B0604020202020204" pitchFamily="34" charset="0"/>
            </a:endParaRPr>
          </a:p>
          <a:p>
            <a:pPr marL="142578" indent="0">
              <a:lnSpc>
                <a:spcPts val="1875"/>
              </a:lnSpc>
              <a:buNone/>
            </a:pPr>
            <a:r>
              <a:rPr lang="en-US" dirty="0" smtClean="0">
                <a:latin typeface="Calibri Light" panose="020F0302020204030204" pitchFamily="34" charset="0"/>
                <a:ea typeface="Calibri" panose="020F0502020204030204" pitchFamily="34" charset="0"/>
                <a:cs typeface="Arial" panose="020B0604020202020204" pitchFamily="34" charset="0"/>
              </a:rPr>
              <a:t>Some </a:t>
            </a:r>
            <a:r>
              <a:rPr lang="en-US" dirty="0">
                <a:latin typeface="Calibri Light" panose="020F0302020204030204" pitchFamily="34" charset="0"/>
                <a:ea typeface="Calibri" panose="020F0502020204030204" pitchFamily="34" charset="0"/>
                <a:cs typeface="Arial" panose="020B0604020202020204" pitchFamily="34" charset="0"/>
              </a:rPr>
              <a:t>of these items include, but are not limited to: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823792" lvl="1" indent="-357173">
              <a:lnSpc>
                <a:spcPts val="1875"/>
              </a:lnSpc>
              <a:buClr>
                <a:srgbClr val="002060"/>
              </a:buClr>
              <a:buFont typeface="Symbol" panose="05050102010706020507" pitchFamily="18" charset="2"/>
              <a:buChar char=""/>
            </a:pPr>
            <a:r>
              <a:rPr lang="en-US" dirty="0">
                <a:noFill/>
                <a:latin typeface="Calibri Light" panose="020F0302020204030204" pitchFamily="34" charset="0"/>
                <a:ea typeface="Calibri" panose="020F0502020204030204" pitchFamily="34" charset="0"/>
                <a:cs typeface="Arial" panose="020B0604020202020204" pitchFamily="34" charset="0"/>
              </a:rPr>
              <a:t>frozen yogurt, </a:t>
            </a:r>
            <a:endParaRPr lang="en-US" dirty="0">
              <a:noFill/>
              <a:latin typeface="Calibri Light" panose="020F0302020204030204" pitchFamily="34" charset="0"/>
              <a:ea typeface="Calibri" panose="020F0502020204030204" pitchFamily="34" charset="0"/>
              <a:cs typeface="Times New Roman" panose="02020603050405020304" pitchFamily="18" charset="0"/>
            </a:endParaRPr>
          </a:p>
          <a:p>
            <a:pPr marL="823792" lvl="1" indent="-357173">
              <a:lnSpc>
                <a:spcPts val="1875"/>
              </a:lnSpc>
              <a:buClr>
                <a:srgbClr val="002060"/>
              </a:buClr>
              <a:buFont typeface="Symbol" panose="05050102010706020507" pitchFamily="18" charset="2"/>
              <a:buChar char=""/>
            </a:pPr>
            <a:r>
              <a:rPr lang="en-US" dirty="0">
                <a:noFill/>
                <a:latin typeface="Calibri Light" panose="020F0302020204030204" pitchFamily="34" charset="0"/>
                <a:ea typeface="Calibri" panose="020F0502020204030204" pitchFamily="34" charset="0"/>
                <a:cs typeface="Arial" panose="020B0604020202020204" pitchFamily="34" charset="0"/>
              </a:rPr>
              <a:t>drinkable yogurt, </a:t>
            </a:r>
            <a:endParaRPr lang="en-US" dirty="0">
              <a:noFill/>
              <a:latin typeface="Calibri Light" panose="020F0302020204030204" pitchFamily="34" charset="0"/>
              <a:ea typeface="Calibri" panose="020F0502020204030204" pitchFamily="34" charset="0"/>
              <a:cs typeface="Times New Roman" panose="02020603050405020304" pitchFamily="18" charset="0"/>
            </a:endParaRPr>
          </a:p>
          <a:p>
            <a:pPr marL="823792" lvl="1" indent="-357173">
              <a:lnSpc>
                <a:spcPts val="1875"/>
              </a:lnSpc>
              <a:buClr>
                <a:srgbClr val="002060"/>
              </a:buClr>
              <a:buFont typeface="Symbol" panose="05050102010706020507" pitchFamily="18" charset="2"/>
              <a:buChar char=""/>
            </a:pPr>
            <a:r>
              <a:rPr lang="en-US" dirty="0">
                <a:noFill/>
                <a:latin typeface="Calibri Light" panose="020F0302020204030204" pitchFamily="34" charset="0"/>
                <a:ea typeface="Calibri" panose="020F0502020204030204" pitchFamily="34" charset="0"/>
                <a:cs typeface="Arial" panose="020B0604020202020204" pitchFamily="34" charset="0"/>
              </a:rPr>
              <a:t>homemade yogurt, </a:t>
            </a:r>
            <a:endParaRPr lang="en-US" dirty="0">
              <a:noFill/>
              <a:latin typeface="Calibri Light" panose="020F0302020204030204" pitchFamily="34" charset="0"/>
              <a:ea typeface="Calibri" panose="020F0502020204030204" pitchFamily="34" charset="0"/>
              <a:cs typeface="Times New Roman" panose="02020603050405020304" pitchFamily="18" charset="0"/>
            </a:endParaRPr>
          </a:p>
          <a:p>
            <a:pPr marL="823792" lvl="1" indent="-357173">
              <a:lnSpc>
                <a:spcPts val="1875"/>
              </a:lnSpc>
              <a:buClr>
                <a:srgbClr val="002060"/>
              </a:buClr>
              <a:buFont typeface="Symbol" panose="05050102010706020507" pitchFamily="18" charset="2"/>
              <a:buChar char=""/>
            </a:pPr>
            <a:r>
              <a:rPr lang="en-US" dirty="0">
                <a:noFill/>
                <a:latin typeface="Calibri Light" panose="020F0302020204030204" pitchFamily="34" charset="0"/>
                <a:ea typeface="Calibri" panose="020F0502020204030204" pitchFamily="34" charset="0"/>
                <a:cs typeface="Arial" panose="020B0604020202020204" pitchFamily="34" charset="0"/>
              </a:rPr>
              <a:t>yogurt flavored products, </a:t>
            </a:r>
            <a:endParaRPr lang="en-US" dirty="0">
              <a:noFill/>
              <a:latin typeface="Calibri Light" panose="020F0302020204030204" pitchFamily="34" charset="0"/>
              <a:ea typeface="Calibri" panose="020F0502020204030204" pitchFamily="34" charset="0"/>
              <a:cs typeface="Times New Roman" panose="02020603050405020304" pitchFamily="18" charset="0"/>
            </a:endParaRPr>
          </a:p>
          <a:p>
            <a:pPr marL="823792" lvl="1" indent="-357173">
              <a:lnSpc>
                <a:spcPts val="1875"/>
              </a:lnSpc>
              <a:buClr>
                <a:srgbClr val="002060"/>
              </a:buClr>
              <a:buFont typeface="Symbol" panose="05050102010706020507" pitchFamily="18" charset="2"/>
              <a:buChar char=""/>
            </a:pPr>
            <a:r>
              <a:rPr lang="en-US" dirty="0">
                <a:noFill/>
                <a:latin typeface="Calibri Light" panose="020F0302020204030204" pitchFamily="34" charset="0"/>
                <a:ea typeface="Calibri" panose="020F0502020204030204" pitchFamily="34" charset="0"/>
                <a:cs typeface="Arial" panose="020B0604020202020204" pitchFamily="34" charset="0"/>
              </a:rPr>
              <a:t>yogurt bars, </a:t>
            </a:r>
            <a:endParaRPr lang="en-US" dirty="0">
              <a:noFill/>
              <a:latin typeface="Calibri Light" panose="020F0302020204030204" pitchFamily="34" charset="0"/>
              <a:ea typeface="Calibri" panose="020F0502020204030204" pitchFamily="34" charset="0"/>
              <a:cs typeface="Times New Roman" panose="02020603050405020304" pitchFamily="18" charset="0"/>
            </a:endParaRPr>
          </a:p>
          <a:p>
            <a:pPr marL="823792" lvl="1" indent="-357173">
              <a:lnSpc>
                <a:spcPts val="1875"/>
              </a:lnSpc>
              <a:buClr>
                <a:srgbClr val="002060"/>
              </a:buClr>
              <a:buFont typeface="Symbol" panose="05050102010706020507" pitchFamily="18" charset="2"/>
              <a:buChar char=""/>
            </a:pPr>
            <a:r>
              <a:rPr lang="en-US" dirty="0">
                <a:noFill/>
                <a:latin typeface="Calibri Light" panose="020F0302020204030204" pitchFamily="34" charset="0"/>
                <a:ea typeface="Calibri" panose="020F0502020204030204" pitchFamily="34" charset="0"/>
                <a:cs typeface="Arial" panose="020B0604020202020204" pitchFamily="34" charset="0"/>
              </a:rPr>
              <a:t>yogurt covered fruits and nuts, and</a:t>
            </a:r>
            <a:endParaRPr lang="en-US" dirty="0">
              <a:noFill/>
              <a:latin typeface="Calibri Light" panose="020F0302020204030204" pitchFamily="34" charset="0"/>
              <a:ea typeface="Calibri" panose="020F0502020204030204" pitchFamily="34" charset="0"/>
              <a:cs typeface="Times New Roman" panose="02020603050405020304" pitchFamily="18" charset="0"/>
            </a:endParaRPr>
          </a:p>
          <a:p>
            <a:pPr marL="823792" lvl="1" indent="-357173">
              <a:lnSpc>
                <a:spcPts val="1875"/>
              </a:lnSpc>
              <a:buClr>
                <a:srgbClr val="002060"/>
              </a:buClr>
              <a:buFont typeface="Symbol" panose="05050102010706020507" pitchFamily="18" charset="2"/>
              <a:buChar char=""/>
            </a:pPr>
            <a:r>
              <a:rPr lang="en-US" dirty="0">
                <a:noFill/>
                <a:latin typeface="Calibri Light" panose="020F0302020204030204" pitchFamily="34" charset="0"/>
                <a:ea typeface="Calibri" panose="020F0502020204030204" pitchFamily="34" charset="0"/>
                <a:cs typeface="Arial" panose="020B0604020202020204" pitchFamily="34" charset="0"/>
              </a:rPr>
              <a:t>yogurt in commercially prepared smoothies. </a:t>
            </a:r>
            <a:endParaRPr lang="en-US" dirty="0">
              <a:noFill/>
              <a:latin typeface="Calibri Light" panose="020F0302020204030204" pitchFamily="34" charset="0"/>
              <a:ea typeface="Calibri" panose="020F0502020204030204" pitchFamily="34" charset="0"/>
              <a:cs typeface="Times New Roman" panose="02020603050405020304" pitchFamily="18" charset="0"/>
            </a:endParaRPr>
          </a:p>
          <a:p>
            <a:pPr marL="142578" indent="0">
              <a:lnSpc>
                <a:spcPts val="1875"/>
              </a:lnSpc>
              <a:buNone/>
            </a:pPr>
            <a:r>
              <a:rPr lang="en-US" dirty="0">
                <a:latin typeface="Calibri Light" panose="020F0302020204030204" pitchFamily="34" charset="0"/>
                <a:ea typeface="Calibri" panose="020F0502020204030204" pitchFamily="34" charset="0"/>
                <a:cs typeface="Arial" panose="020B060402020202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nSpc>
                <a:spcPts val="1875"/>
              </a:lnSpc>
              <a:buNone/>
            </a:pPr>
            <a:r>
              <a:rPr lang="en-US" dirty="0">
                <a:latin typeface="Calibri Light" panose="020F0302020204030204" pitchFamily="34" charset="0"/>
                <a:ea typeface="Calibri" panose="020F0502020204030204" pitchFamily="34" charset="0"/>
                <a:cs typeface="Arial" panose="020B0604020202020204" pitchFamily="34" charset="0"/>
              </a:rPr>
              <a:t>For reimbursable meals and snacks, always choose</a:t>
            </a:r>
            <a:r>
              <a:rPr lang="en-US" dirty="0">
                <a:latin typeface="Calibri Light" panose="020F0302020204030204" pitchFamily="34" charset="0"/>
                <a:ea typeface="Calibri" panose="020F0502020204030204" pitchFamily="34" charset="0"/>
                <a:cs typeface="Times New Roman" panose="02020603050405020304" pitchFamily="18" charset="0"/>
              </a:rPr>
              <a:t> </a:t>
            </a:r>
            <a:r>
              <a:rPr lang="en-US" dirty="0">
                <a:latin typeface="Calibri Light" panose="020F0302020204030204" pitchFamily="34" charset="0"/>
                <a:ea typeface="Calibri" panose="020F0502020204030204" pitchFamily="34" charset="0"/>
                <a:cs typeface="Arial" panose="020B0604020202020204" pitchFamily="34" charset="0"/>
              </a:rPr>
              <a:t>plain or flavored, sweetened or unsweetened commercially prepared yogurt.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p:txBody>
          <a:bodyPr lIns="93324" tIns="46662" rIns="93324" bIns="46662"/>
          <a:lstStyle/>
          <a:p>
            <a:pPr algn="r" defTabSz="952462">
              <a:buClrTx/>
              <a:defRPr/>
            </a:pPr>
            <a:fld id="{9D9D9E57-B194-4C8F-98E9-BCBF80C7A7EA}" type="slidenum">
              <a:rPr lang="en-US" sz="1200" kern="1200">
                <a:solidFill>
                  <a:prstClr val="black"/>
                </a:solidFill>
                <a:latin typeface="Calibri" panose="020F0502020204030204"/>
                <a:ea typeface="+mn-ea"/>
                <a:cs typeface="+mn-cs"/>
              </a:rPr>
              <a:pPr algn="r" defTabSz="952462">
                <a:buClrTx/>
                <a:defRPr/>
              </a:pPr>
              <a:t>28</a:t>
            </a:fld>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350857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gn="just">
              <a:lnSpc>
                <a:spcPts val="1875"/>
              </a:lnSpc>
              <a:buNone/>
            </a:pPr>
            <a:r>
              <a:rPr lang="en-US" dirty="0">
                <a:solidFill>
                  <a:srgbClr val="002060"/>
                </a:solidFill>
                <a:latin typeface="Calibri Light" panose="020F0302020204030204" pitchFamily="34" charset="0"/>
                <a:ea typeface="Calibri" panose="020F0502020204030204" pitchFamily="34" charset="0"/>
                <a:cs typeface="Calibri Light" panose="020F0302020204030204" pitchFamily="34" charset="0"/>
              </a:rPr>
              <a:t>Now let’s discuss the Fruit and Vegetable Components. Previously these consisted of just one combined component. However, now  they are two separate components—the fruit component and the vegetable component.</a:t>
            </a:r>
            <a:endParaRPr lang="en-US" b="0" dirty="0" smtClean="0"/>
          </a:p>
          <a:p>
            <a:endParaRPr lang="en-US" dirty="0"/>
          </a:p>
        </p:txBody>
      </p:sp>
      <p:sp>
        <p:nvSpPr>
          <p:cNvPr id="4" name="Slide Number Placeholder 3"/>
          <p:cNvSpPr>
            <a:spLocks noGrp="1"/>
          </p:cNvSpPr>
          <p:nvPr>
            <p:ph type="sldNum" sz="quarter" idx="10"/>
          </p:nvPr>
        </p:nvSpPr>
        <p:spPr/>
        <p:txBody>
          <a:bodyPr lIns="93324" tIns="46662" rIns="93324" bIns="46662"/>
          <a:lstStyle/>
          <a:p>
            <a:pPr defTabSz="933237">
              <a:defRPr/>
            </a:pPr>
            <a:fld id="{E39AF0DB-25CF-46B0-A521-15487DD1C764}" type="slidenum">
              <a:rPr lang="en-US"/>
              <a:pPr defTabSz="933237">
                <a:defRPr/>
              </a:pPr>
              <a:t>29</a:t>
            </a:fld>
            <a:endParaRPr lang="en-US"/>
          </a:p>
        </p:txBody>
      </p:sp>
    </p:spTree>
    <p:extLst>
      <p:ext uri="{BB962C8B-B14F-4D97-AF65-F5344CB8AC3E}">
        <p14:creationId xmlns:p14="http://schemas.microsoft.com/office/powerpoint/2010/main" val="75895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defTabSz="933237">
              <a:buNone/>
              <a:defRPr/>
            </a:pPr>
            <a:r>
              <a:rPr lang="en-US" dirty="0" smtClean="0">
                <a:solidFill>
                  <a:srgbClr val="002060"/>
                </a:solidFill>
                <a:latin typeface="Calibri Light" panose="020F0302020204030204" pitchFamily="34" charset="0"/>
                <a:ea typeface="Calibri" panose="020F0502020204030204" pitchFamily="34" charset="0"/>
                <a:cs typeface="Calibri Light" panose="020F0302020204030204" pitchFamily="34" charset="0"/>
              </a:rPr>
              <a:t>Now let’s discuss the Meal Pattern requirements for Adults</a:t>
            </a:r>
            <a:endParaRPr lang="en-US" dirty="0" smtClean="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dirty="0"/>
          </a:p>
        </p:txBody>
      </p:sp>
    </p:spTree>
    <p:extLst>
      <p:ext uri="{BB962C8B-B14F-4D97-AF65-F5344CB8AC3E}">
        <p14:creationId xmlns:p14="http://schemas.microsoft.com/office/powerpoint/2010/main" val="90260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0" y="0"/>
            <a:ext cx="4291013" cy="2413000"/>
          </a:xfrm>
        </p:spPr>
      </p:sp>
      <p:sp>
        <p:nvSpPr>
          <p:cNvPr id="3" name="Notes Placeholder 2"/>
          <p:cNvSpPr>
            <a:spLocks noGrp="1"/>
          </p:cNvSpPr>
          <p:nvPr>
            <p:ph type="body" idx="1"/>
          </p:nvPr>
        </p:nvSpPr>
        <p:spPr>
          <a:xfrm>
            <a:off x="966122" y="2577497"/>
            <a:ext cx="7728959" cy="4282056"/>
          </a:xfrm>
        </p:spPr>
        <p:txBody>
          <a:bodyPr/>
          <a:lstStyle/>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The updated meal pattern requirements separate the vegetable and fruit component into two components at lunch, supper, and snack. This means one fruit and one vegetable must be served during lunch and supper meals, and a reimbursable snack may consist of vegetable and a fruit. </a:t>
            </a: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Vegetables and fruits are still a combined component at breakfast meals. This means vegetables, fruits, or a combination of both may be served at breakfast to meet the fruit and vegetable component. </a:t>
            </a:r>
          </a:p>
        </p:txBody>
      </p:sp>
      <p:sp>
        <p:nvSpPr>
          <p:cNvPr id="5" name="Slide Number Placeholder 4"/>
          <p:cNvSpPr>
            <a:spLocks noGrp="1"/>
          </p:cNvSpPr>
          <p:nvPr>
            <p:ph type="sldNum" sz="quarter" idx="10"/>
          </p:nvPr>
        </p:nvSpPr>
        <p:spPr/>
        <p:txBody>
          <a:bodyPr lIns="93324" tIns="46662" rIns="93324" bIns="46662"/>
          <a:lstStyle/>
          <a:p>
            <a:fld id="{9D9D9E57-B194-4C8F-98E9-BCBF80C7A7EA}" type="slidenum">
              <a:rPr lang="en-US" smtClean="0"/>
              <a:t>30</a:t>
            </a:fld>
            <a:endParaRPr lang="en-US" dirty="0"/>
          </a:p>
        </p:txBody>
      </p:sp>
    </p:spTree>
    <p:extLst>
      <p:ext uri="{BB962C8B-B14F-4D97-AF65-F5344CB8AC3E}">
        <p14:creationId xmlns:p14="http://schemas.microsoft.com/office/powerpoint/2010/main" val="4112358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0" indent="0" defTabSz="933237">
              <a:lnSpc>
                <a:spcPts val="1875"/>
              </a:lnSpc>
              <a:buClrTx/>
              <a:buSzTx/>
              <a:buNone/>
              <a:defRPr/>
            </a:pPr>
            <a:r>
              <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rPr>
              <a:t>To help increase the amount of vegetables eaten by CACFP participants and to provide greater flexibility to the menu planner, a vegetable may be used to meet the entire fruit component for lunch and supper meals. </a:t>
            </a:r>
          </a:p>
          <a:p>
            <a:pPr marL="0" indent="0" defTabSz="933237">
              <a:lnSpc>
                <a:spcPts val="1875"/>
              </a:lnSpc>
              <a:buClrTx/>
              <a:buSzTx/>
              <a:buNone/>
              <a:defRPr/>
            </a:pPr>
            <a:r>
              <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rPr>
              <a:t> </a:t>
            </a:r>
          </a:p>
          <a:p>
            <a:pPr marL="0" indent="0" defTabSz="933237">
              <a:lnSpc>
                <a:spcPts val="1875"/>
              </a:lnSpc>
              <a:buClrTx/>
              <a:buSzTx/>
              <a:buNone/>
              <a:defRPr/>
            </a:pPr>
            <a:r>
              <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rPr>
              <a:t>For example, during lunch, a serving of broccoli and a serving of carrots would be a reimbursable meal. This means a lunch or dinner can include a vegetable and fruit, or two vegetables. A vegetable substitute must be at least the same serving size as the fruit component it replaced. Please note that two fruits are no longer creditable in the updated meal pattern requirements. </a:t>
            </a:r>
          </a:p>
        </p:txBody>
      </p:sp>
      <p:sp>
        <p:nvSpPr>
          <p:cNvPr id="5" name="Slide Number Placeholder 4"/>
          <p:cNvSpPr>
            <a:spLocks noGrp="1"/>
          </p:cNvSpPr>
          <p:nvPr>
            <p:ph type="sldNum" sz="quarter" idx="10"/>
          </p:nvPr>
        </p:nvSpPr>
        <p:spPr/>
        <p:txBody>
          <a:bodyPr lIns="93324" tIns="46662" rIns="93324" bIns="46662"/>
          <a:lstStyle/>
          <a:p>
            <a:fld id="{9D9D9E57-B194-4C8F-98E9-BCBF80C7A7EA}" type="slidenum">
              <a:rPr lang="en-US" smtClean="0"/>
              <a:t>31</a:t>
            </a:fld>
            <a:endParaRPr lang="en-US" dirty="0"/>
          </a:p>
        </p:txBody>
      </p:sp>
    </p:spTree>
    <p:extLst>
      <p:ext uri="{BB962C8B-B14F-4D97-AF65-F5344CB8AC3E}">
        <p14:creationId xmlns:p14="http://schemas.microsoft.com/office/powerpoint/2010/main" val="21034689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0" indent="0" defTabSz="933237">
              <a:buClrTx/>
              <a:buSzTx/>
              <a:buNone/>
              <a:defRPr/>
            </a:pPr>
            <a:r>
              <a:rPr lang="en-US" sz="1200" kern="1200" dirty="0">
                <a:solidFill>
                  <a:prstClr val="black"/>
                </a:solidFill>
                <a:latin typeface="Calibri" panose="020F0502020204030204"/>
                <a:ea typeface="+mn-ea"/>
                <a:cs typeface="+mn-cs"/>
              </a:rPr>
              <a:t>When using the option to serve two vegetables, it is important to note that for a reimbursable meal, you must offer two different types of vegetables. For example, a serving of roasted carrots and a serving of steamed carrots would not credit towards a reimbursable meal because the meal only includes one type of vegetable. The two different types of vegetables do not need to be from different vegetable sub-groups (e.g., dark green vegetables, red and orange vegetables, starchy vegetables, beans and peas (legumes), or other vegetables). For example, you could serve tomatoes and carrots, which are both from the red/orange group, and count it towards a reimbursable meal. </a:t>
            </a:r>
          </a:p>
        </p:txBody>
      </p:sp>
      <p:sp>
        <p:nvSpPr>
          <p:cNvPr id="5" name="Slide Number Placeholder 4"/>
          <p:cNvSpPr>
            <a:spLocks noGrp="1"/>
          </p:cNvSpPr>
          <p:nvPr>
            <p:ph type="sldNum" sz="quarter" idx="10"/>
          </p:nvPr>
        </p:nvSpPr>
        <p:spPr/>
        <p:txBody>
          <a:bodyPr lIns="93324" tIns="46662" rIns="93324" bIns="46662"/>
          <a:lstStyle/>
          <a:p>
            <a:fld id="{9D9D9E57-B194-4C8F-98E9-BCBF80C7A7EA}" type="slidenum">
              <a:rPr lang="en-US" smtClean="0"/>
              <a:t>32</a:t>
            </a:fld>
            <a:endParaRPr lang="en-US" dirty="0"/>
          </a:p>
        </p:txBody>
      </p:sp>
    </p:spTree>
    <p:extLst>
      <p:ext uri="{BB962C8B-B14F-4D97-AF65-F5344CB8AC3E}">
        <p14:creationId xmlns:p14="http://schemas.microsoft.com/office/powerpoint/2010/main" val="3135426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f391192_05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f391192_057: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defTabSz="933237">
              <a:buNone/>
              <a:defRPr/>
            </a:pPr>
            <a:r>
              <a:rPr lang="en-US" dirty="0" smtClean="0">
                <a:latin typeface="Calibri Light" panose="020F0302020204030204" pitchFamily="34" charset="0"/>
                <a:ea typeface="Calibri" panose="020F0502020204030204" pitchFamily="34" charset="0"/>
                <a:cs typeface="Times New Roman" panose="02020603050405020304" pitchFamily="18" charset="0"/>
              </a:rPr>
              <a:t>Because of the separation of the vegetable and fruit component, 100% juice blends and purees now credit as either a fruit or a vegetable. Juice blends and purees will contribute to the food component with the highest ingredient. </a:t>
            </a:r>
          </a:p>
          <a:p>
            <a:pPr marL="0" indent="0" defTabSz="933237">
              <a:buNone/>
              <a:defRPr/>
            </a:pPr>
            <a:r>
              <a:rPr lang="en-US" b="1" dirty="0" smtClean="0">
                <a:latin typeface="Calibri Light" panose="020F0302020204030204" pitchFamily="34" charset="0"/>
                <a:ea typeface="Calibri" panose="020F0502020204030204" pitchFamily="34" charset="0"/>
                <a:cs typeface="Times New Roman" panose="02020603050405020304" pitchFamily="18" charset="0"/>
              </a:rPr>
              <a:t>For example, </a:t>
            </a:r>
            <a:r>
              <a:rPr lang="en-US" dirty="0" smtClean="0">
                <a:latin typeface="Calibri Light" panose="020F0302020204030204" pitchFamily="34" charset="0"/>
                <a:ea typeface="Calibri" panose="020F0502020204030204" pitchFamily="34" charset="0"/>
                <a:cs typeface="Times New Roman" panose="02020603050405020304" pitchFamily="18" charset="0"/>
              </a:rPr>
              <a:t>if the juice blend or puree contains more fruits than vegetables, the beverage would contribute to the fruit component. If it has more vegetables than fruit, it would contribute to the vegetable component.</a:t>
            </a:r>
          </a:p>
          <a:p>
            <a:pPr marL="0" indent="0">
              <a:buNone/>
            </a:pPr>
            <a:endParaRPr dirty="0"/>
          </a:p>
        </p:txBody>
      </p:sp>
    </p:spTree>
    <p:extLst>
      <p:ext uri="{BB962C8B-B14F-4D97-AF65-F5344CB8AC3E}">
        <p14:creationId xmlns:p14="http://schemas.microsoft.com/office/powerpoint/2010/main" val="4241216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Pasteurized, 100% juice can be a source of essential nutrients. However, it lacks the dietary fiber found in other forms of fruits. Also, juice is often a major source of sugar in which some juices can contain almost the same amount of sugar as soft drinks. </a:t>
            </a: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To reduce the amount of sugar in the diets of young children, the updated meal patterns limit the service of juice to one meal or snack per day for </a:t>
            </a:r>
            <a:r>
              <a:rPr lang="en-US" dirty="0" smtClean="0">
                <a:latin typeface="Calibri Light" panose="020F0302020204030204" pitchFamily="34" charset="0"/>
                <a:ea typeface="Calibri" panose="020F0502020204030204" pitchFamily="34" charset="0"/>
                <a:cs typeface="Times New Roman" panose="02020603050405020304" pitchFamily="18" charset="0"/>
              </a:rPr>
              <a:t>adult </a:t>
            </a:r>
            <a:r>
              <a:rPr lang="en-US" dirty="0">
                <a:latin typeface="Calibri Light" panose="020F0302020204030204" pitchFamily="34" charset="0"/>
                <a:ea typeface="Calibri" panose="020F0502020204030204" pitchFamily="34" charset="0"/>
                <a:cs typeface="Times New Roman" panose="02020603050405020304" pitchFamily="18" charset="0"/>
              </a:rPr>
              <a:t>participants. If you should claim fruit or vegetable juice at more than one meal, including snack, the meal with the lowest reimbursement rate containing juice would be disallowed. </a:t>
            </a: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As a reminder, juice is not allowed under the infant meal pattern for those of you who have infants in your care.</a:t>
            </a:r>
          </a:p>
        </p:txBody>
      </p:sp>
      <p:sp>
        <p:nvSpPr>
          <p:cNvPr id="5" name="Slide Number Placeholder 4"/>
          <p:cNvSpPr>
            <a:spLocks noGrp="1"/>
          </p:cNvSpPr>
          <p:nvPr>
            <p:ph type="sldNum" sz="quarter" idx="10"/>
          </p:nvPr>
        </p:nvSpPr>
        <p:spPr/>
        <p:txBody>
          <a:bodyPr lIns="93324" tIns="46662" rIns="93324" bIns="46662"/>
          <a:lstStyle/>
          <a:p>
            <a:pPr defTabSz="933237">
              <a:defRPr/>
            </a:pPr>
            <a:fld id="{9D9D9E57-B194-4C8F-98E9-BCBF80C7A7EA}" type="slidenum">
              <a:rPr lang="en-US"/>
              <a:pPr defTabSz="933237">
                <a:defRPr/>
              </a:pPr>
              <a:t>34</a:t>
            </a:fld>
            <a:endParaRPr lang="en-US"/>
          </a:p>
        </p:txBody>
      </p:sp>
    </p:spTree>
    <p:extLst>
      <p:ext uri="{BB962C8B-B14F-4D97-AF65-F5344CB8AC3E}">
        <p14:creationId xmlns:p14="http://schemas.microsoft.com/office/powerpoint/2010/main" val="3147652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0" indent="0" defTabSz="933237">
              <a:lnSpc>
                <a:spcPts val="1875"/>
              </a:lnSpc>
              <a:buClrTx/>
              <a:buSzTx/>
              <a:buNone/>
              <a:defRPr/>
            </a:pPr>
            <a:r>
              <a:rPr lang="en-US" sz="1200" kern="1200" dirty="0">
                <a:latin typeface="Calibri Light" panose="020F0302020204030204" pitchFamily="34" charset="0"/>
                <a:ea typeface="Calibri" panose="020F0502020204030204" pitchFamily="34" charset="0"/>
                <a:cs typeface="Times New Roman" panose="02020603050405020304" pitchFamily="18" charset="0"/>
              </a:rPr>
              <a:t>If you have two different groups of adults in which you serve two different meals, such as a morning group and an afternoon group, you may only serve juice one time in a given day, regardless of the group. Reason being, the limit of juice applies to the facility and not to the individual adult participant. Therefore, if you serve two different meals or snacks to two different groups of adults, only one meal or snack may contain juice as part of a reimbursable meal. </a:t>
            </a:r>
            <a:endPar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endParaRPr>
          </a:p>
          <a:p>
            <a:pPr marL="142578" indent="0">
              <a:buNone/>
            </a:pPr>
            <a:endParaRPr lang="en-US" dirty="0"/>
          </a:p>
        </p:txBody>
      </p:sp>
      <p:sp>
        <p:nvSpPr>
          <p:cNvPr id="4" name="Slide Number Placeholder 3"/>
          <p:cNvSpPr>
            <a:spLocks noGrp="1"/>
          </p:cNvSpPr>
          <p:nvPr>
            <p:ph type="sldNum" sz="quarter" idx="10"/>
          </p:nvPr>
        </p:nvSpPr>
        <p:spPr/>
        <p:txBody>
          <a:bodyPr lIns="93324" tIns="46662" rIns="93324" bIns="46662"/>
          <a:lstStyle/>
          <a:p>
            <a:fld id="{C5C29775-9311-42C2-A9A2-63C917151989}" type="slidenum">
              <a:rPr lang="en-US" smtClean="0"/>
              <a:t>35</a:t>
            </a:fld>
            <a:endParaRPr lang="en-US" dirty="0"/>
          </a:p>
        </p:txBody>
      </p:sp>
    </p:spTree>
    <p:extLst>
      <p:ext uri="{BB962C8B-B14F-4D97-AF65-F5344CB8AC3E}">
        <p14:creationId xmlns:p14="http://schemas.microsoft.com/office/powerpoint/2010/main" val="12702541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0" indent="0" defTabSz="933237">
              <a:lnSpc>
                <a:spcPts val="1875"/>
              </a:lnSpc>
              <a:buClrTx/>
              <a:buSzTx/>
              <a:buNone/>
              <a:defRPr/>
            </a:pPr>
            <a:r>
              <a:rPr lang="en-US" sz="1200" kern="1200" dirty="0">
                <a:latin typeface="Calibri Light" panose="020F0302020204030204" pitchFamily="34" charset="0"/>
                <a:ea typeface="Calibri" panose="020F0502020204030204" pitchFamily="34" charset="0"/>
                <a:cs typeface="Times New Roman" panose="02020603050405020304" pitchFamily="18" charset="0"/>
              </a:rPr>
              <a:t>Often times, spacing, licensing requirements, or other measures may call for operators to serve each meal or snack in shifts. For example, an operator serves snack to one shift at 1:30, a second shift at 2:00, and a third shift at 2:30 based on the activity schedule. In this and similar situations, it is reimbursable to serve juice to all participants because juice is being used to meet the vegetable component or fruit component for a single meal or snack.  </a:t>
            </a:r>
            <a:endPar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endParaRPr>
          </a:p>
          <a:p>
            <a:pPr marL="0" indent="0" defTabSz="933237">
              <a:lnSpc>
                <a:spcPts val="1875"/>
              </a:lnSpc>
              <a:buClrTx/>
              <a:buSzTx/>
              <a:buNone/>
              <a:defRPr/>
            </a:pPr>
            <a:r>
              <a:rPr lang="en-US" sz="1200" kern="1200" dirty="0">
                <a:latin typeface="Calibri Light" panose="020F0302020204030204" pitchFamily="34" charset="0"/>
                <a:ea typeface="Calibri" panose="020F0502020204030204" pitchFamily="34" charset="0"/>
                <a:cs typeface="Times New Roman" panose="02020603050405020304" pitchFamily="18" charset="0"/>
              </a:rPr>
              <a:t> </a:t>
            </a:r>
            <a:endPar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endParaRPr>
          </a:p>
          <a:p>
            <a:pPr marL="0" indent="0" defTabSz="933237">
              <a:lnSpc>
                <a:spcPts val="1875"/>
              </a:lnSpc>
              <a:buClrTx/>
              <a:buSzTx/>
              <a:buNone/>
              <a:defRPr/>
            </a:pPr>
            <a:r>
              <a:rPr lang="en-US" sz="1200" kern="1200" dirty="0">
                <a:latin typeface="Calibri Light" panose="020F0302020204030204" pitchFamily="34" charset="0"/>
                <a:ea typeface="Calibri" panose="020F0502020204030204" pitchFamily="34" charset="0"/>
                <a:cs typeface="Times New Roman" panose="02020603050405020304" pitchFamily="18" charset="0"/>
              </a:rPr>
              <a:t>However as previously mentioned, juice may not be used to meet the vegetable component or fruit component at two distinct meals or snacks. </a:t>
            </a:r>
            <a:endPar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lIns="93324" tIns="46662" rIns="93324" bIns="46662"/>
          <a:lstStyle/>
          <a:p>
            <a:fld id="{C5C29775-9311-42C2-A9A2-63C917151989}" type="slidenum">
              <a:rPr lang="en-US" smtClean="0"/>
              <a:t>36</a:t>
            </a:fld>
            <a:endParaRPr lang="en-US" dirty="0"/>
          </a:p>
        </p:txBody>
      </p:sp>
    </p:spTree>
    <p:extLst>
      <p:ext uri="{BB962C8B-B14F-4D97-AF65-F5344CB8AC3E}">
        <p14:creationId xmlns:p14="http://schemas.microsoft.com/office/powerpoint/2010/main" val="25071333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buNone/>
            </a:pPr>
            <a:r>
              <a:rPr lang="en-US" dirty="0" smtClean="0"/>
              <a:t>Now we will discuss the Grain Component</a:t>
            </a:r>
            <a:endParaRPr lang="en-US" dirty="0"/>
          </a:p>
        </p:txBody>
      </p:sp>
      <p:sp>
        <p:nvSpPr>
          <p:cNvPr id="5" name="Slide Number Placeholder 4"/>
          <p:cNvSpPr>
            <a:spLocks noGrp="1"/>
          </p:cNvSpPr>
          <p:nvPr>
            <p:ph type="sldNum" sz="quarter" idx="10"/>
          </p:nvPr>
        </p:nvSpPr>
        <p:spPr/>
        <p:txBody>
          <a:bodyPr lIns="93324" tIns="46662" rIns="93324" bIns="46662"/>
          <a:lstStyle/>
          <a:p>
            <a:pPr defTabSz="933237">
              <a:defRPr/>
            </a:pPr>
            <a:fld id="{9D9D9E57-B194-4C8F-98E9-BCBF80C7A7EA}" type="slidenum">
              <a:rPr lang="en-US"/>
              <a:pPr defTabSz="933237">
                <a:defRPr/>
              </a:pPr>
              <a:t>37</a:t>
            </a:fld>
            <a:endParaRPr lang="en-US"/>
          </a:p>
        </p:txBody>
      </p:sp>
    </p:spTree>
    <p:extLst>
      <p:ext uri="{BB962C8B-B14F-4D97-AF65-F5344CB8AC3E}">
        <p14:creationId xmlns:p14="http://schemas.microsoft.com/office/powerpoint/2010/main" val="1271677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nSpc>
                <a:spcPts val="1875"/>
              </a:lnSpc>
              <a:buNone/>
            </a:pPr>
            <a:r>
              <a:rPr lang="en-US" dirty="0">
                <a:solidFill>
                  <a:srgbClr val="002060"/>
                </a:solidFill>
                <a:latin typeface="Calibri Light" panose="020F0302020204030204" pitchFamily="34" charset="0"/>
                <a:ea typeface="Calibri" panose="020F0502020204030204" pitchFamily="34" charset="0"/>
                <a:cs typeface="Calibri Light" panose="020F0302020204030204" pitchFamily="34" charset="0"/>
              </a:rPr>
              <a:t>A </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grain is a required component at breakfast, lunch, and supper, and is an optional component at snack. The updated requirements feature some key changes to enhance the overall variety and nutrient quality of meals and snacks. In particular, the four updates state: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823792" lvl="1" indent="-357173">
              <a:lnSpc>
                <a:spcPts val="1875"/>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At least one serving of grains per day must be whole grain-rich.</a:t>
            </a:r>
          </a:p>
          <a:p>
            <a:pPr marL="823792" lvl="1" indent="-357173">
              <a:lnSpc>
                <a:spcPts val="1875"/>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Breakfast cereals must contain no more than 6 grams of sugar per dry ounce.</a:t>
            </a:r>
          </a:p>
          <a:p>
            <a:pPr marL="823792" lvl="1" indent="-357173">
              <a:lnSpc>
                <a:spcPts val="1875"/>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Grain-based desserts no longer count toward the grain component.</a:t>
            </a:r>
          </a:p>
          <a:p>
            <a:pPr marL="823792" lvl="1" indent="-357173">
              <a:lnSpc>
                <a:spcPts val="1875"/>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Ounce equivalents (oz eq) will be used to determine the amount of creditable grains beginning October 1, 2019. </a:t>
            </a:r>
          </a:p>
        </p:txBody>
      </p:sp>
      <p:sp>
        <p:nvSpPr>
          <p:cNvPr id="5" name="Slide Number Placeholder 4"/>
          <p:cNvSpPr>
            <a:spLocks noGrp="1"/>
          </p:cNvSpPr>
          <p:nvPr>
            <p:ph type="sldNum" sz="quarter" idx="10"/>
          </p:nvPr>
        </p:nvSpPr>
        <p:spPr/>
        <p:txBody>
          <a:bodyPr lIns="93324" tIns="46662" rIns="93324" bIns="46662"/>
          <a:lstStyle/>
          <a:p>
            <a:fld id="{9D9D9E57-B194-4C8F-98E9-BCBF80C7A7EA}" type="slidenum">
              <a:rPr lang="en-US" smtClean="0"/>
              <a:t>38</a:t>
            </a:fld>
            <a:endParaRPr lang="en-US" dirty="0"/>
          </a:p>
        </p:txBody>
      </p:sp>
    </p:spTree>
    <p:extLst>
      <p:ext uri="{BB962C8B-B14F-4D97-AF65-F5344CB8AC3E}">
        <p14:creationId xmlns:p14="http://schemas.microsoft.com/office/powerpoint/2010/main" val="20467886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The first update for the grain component focuses on whole grain-rich foods. Whole grain-rich foods contain 100% whole grains, or at least 50% whole grains and the remaining grains in the food are enriched.</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b="1"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At least one serving of grains per day must be whole grain-rich.</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p>
        </p:txBody>
      </p:sp>
      <p:sp>
        <p:nvSpPr>
          <p:cNvPr id="5" name="Slide Number Placeholder 4"/>
          <p:cNvSpPr>
            <a:spLocks noGrp="1"/>
          </p:cNvSpPr>
          <p:nvPr>
            <p:ph type="sldNum" sz="quarter" idx="10"/>
          </p:nvPr>
        </p:nvSpPr>
        <p:spPr/>
        <p:txBody>
          <a:bodyPr lIns="93324" tIns="46662" rIns="93324" bIns="46662"/>
          <a:lstStyle/>
          <a:p>
            <a:fld id="{9D9D9E57-B194-4C8F-98E9-BCBF80C7A7EA}" type="slidenum">
              <a:rPr lang="en-US" smtClean="0"/>
              <a:t>39</a:t>
            </a:fld>
            <a:endParaRPr lang="en-US" dirty="0"/>
          </a:p>
        </p:txBody>
      </p:sp>
    </p:spTree>
    <p:extLst>
      <p:ext uri="{BB962C8B-B14F-4D97-AF65-F5344CB8AC3E}">
        <p14:creationId xmlns:p14="http://schemas.microsoft.com/office/powerpoint/2010/main" val="3100691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buNone/>
            </a:pPr>
            <a:r>
              <a:rPr lang="en-US" dirty="0" smtClean="0"/>
              <a:t>Let’s take a look at the </a:t>
            </a:r>
            <a:r>
              <a:rPr lang="en-US" baseline="0" dirty="0" smtClean="0"/>
              <a:t>Breakfast Meal Pattern. </a:t>
            </a:r>
          </a:p>
          <a:p>
            <a:pPr marL="142578" indent="0">
              <a:buNone/>
            </a:pPr>
            <a:r>
              <a:rPr lang="en-US" b="1" baseline="0" dirty="0" smtClean="0"/>
              <a:t>[Click next slide]</a:t>
            </a:r>
          </a:p>
          <a:p>
            <a:pPr marL="142578" indent="0">
              <a:buNone/>
            </a:pPr>
            <a:r>
              <a:rPr lang="en-US" baseline="0" dirty="0" smtClean="0"/>
              <a:t>You’ll see the required meal components on the left column. These include the milk component, vegetables, fruits, or portions of both, and then the grains component.</a:t>
            </a:r>
          </a:p>
          <a:p>
            <a:pPr marL="142578" indent="0">
              <a:buNone/>
            </a:pPr>
            <a:r>
              <a:rPr lang="en-US" baseline="0" dirty="0" smtClean="0"/>
              <a:t>All 3 components must be served for a reimbursable meal.</a:t>
            </a:r>
          </a:p>
          <a:p>
            <a:pPr marL="142578" indent="0">
              <a:buNone/>
            </a:pPr>
            <a:r>
              <a:rPr lang="en-US" b="1" baseline="0" dirty="0" smtClean="0"/>
              <a:t>[Click next slide]</a:t>
            </a:r>
          </a:p>
          <a:p>
            <a:pPr marL="142578" indent="0">
              <a:buNone/>
            </a:pPr>
            <a:r>
              <a:rPr lang="en-US" baseline="0" dirty="0" smtClean="0"/>
              <a:t>And then on the right you’ll see the minimum quantities of serving sizes. Please note you are welcome to serve more than this.</a:t>
            </a:r>
          </a:p>
          <a:p>
            <a:endParaRPr lang="en-US" baseline="0" dirty="0" smtClean="0"/>
          </a:p>
          <a:p>
            <a:endParaRPr lang="en-US" dirty="0"/>
          </a:p>
        </p:txBody>
      </p:sp>
    </p:spTree>
    <p:extLst>
      <p:ext uri="{BB962C8B-B14F-4D97-AF65-F5344CB8AC3E}">
        <p14:creationId xmlns:p14="http://schemas.microsoft.com/office/powerpoint/2010/main" val="30034050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To meet the whole grain-rich requirement, there are few key terms to highlight. The first term is </a:t>
            </a:r>
            <a:r>
              <a:rPr lang="en-US" i="1"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whole grain</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and it contains the entire cereal grain seed or kernel. Whole grains are the most nutritious when compared to other grains because they contain all three parts of the kernel: the bran, the germ, and the endosperm. This means they naturally contain the fiber, iron, and other essential nutrients for good health.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nSpc>
                <a:spcPts val="1875"/>
              </a:lnSpc>
              <a:buNone/>
            </a:pPr>
            <a:r>
              <a:rPr lang="en-US" i="1"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Refined grains</a:t>
            </a:r>
            <a:r>
              <a:rPr lang="en-US"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 are milled, which is a process that removes the bran and the germ. This process removes dietary essential nutrients found in whole grains. When a grain is </a:t>
            </a:r>
            <a:r>
              <a:rPr lang="en-US" i="1"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enriched,</a:t>
            </a:r>
            <a:r>
              <a:rPr lang="en-US"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 however, it means the nutrients were added back to the refined grain(s).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nSpc>
                <a:spcPts val="1875"/>
              </a:lnSpc>
              <a:buNone/>
            </a:pPr>
            <a:r>
              <a:rPr lang="en-US"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nSpc>
                <a:spcPts val="1875"/>
              </a:lnSpc>
              <a:buNone/>
            </a:pPr>
            <a:r>
              <a:rPr lang="en-US"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The last major term is </a:t>
            </a:r>
            <a:r>
              <a:rPr lang="en-US" i="1"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fortified</a:t>
            </a:r>
            <a:r>
              <a:rPr lang="en-US"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 and it is commonly associated with breakfast cereals or infant formula. Fortified simply means that vitamins and minerals were added to the product that weren’t originally in the food. Cereal in particular will list the added vitamins and minerals near the bottom of the Nutrition Facts Label. Those that are not fortified will not name any added vitamins and minerals. </a:t>
            </a:r>
            <a:endParaRPr lang="en-US" dirty="0">
              <a:latin typeface="Calibri Light" panose="020F03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p:txBody>
          <a:bodyPr lIns="93324" tIns="46662" rIns="93324" bIns="46662"/>
          <a:lstStyle/>
          <a:p>
            <a:pPr defTabSz="933237">
              <a:defRPr/>
            </a:pPr>
            <a:fld id="{9D9D9E57-B194-4C8F-98E9-BCBF80C7A7EA}" type="slidenum">
              <a:rPr lang="en-US"/>
              <a:pPr defTabSz="933237">
                <a:defRPr/>
              </a:pPr>
              <a:t>40</a:t>
            </a:fld>
            <a:endParaRPr lang="en-US"/>
          </a:p>
        </p:txBody>
      </p:sp>
    </p:spTree>
    <p:extLst>
      <p:ext uri="{BB962C8B-B14F-4D97-AF65-F5344CB8AC3E}">
        <p14:creationId xmlns:p14="http://schemas.microsoft.com/office/powerpoint/2010/main" val="27439844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0" indent="0" algn="just" defTabSz="933237">
              <a:lnSpc>
                <a:spcPts val="1875"/>
              </a:lnSpc>
              <a:buClrTx/>
              <a:buSzTx/>
              <a:buNone/>
              <a:defRPr/>
            </a:pPr>
            <a:r>
              <a:rPr lang="en-US" sz="1200" kern="1200" dirty="0">
                <a:latin typeface="Calibri Light" panose="020F0302020204030204" pitchFamily="34" charset="0"/>
                <a:ea typeface="Calibri" panose="020F0502020204030204" pitchFamily="34" charset="0"/>
                <a:cs typeface="Calibri Light" panose="020F0302020204030204" pitchFamily="34" charset="0"/>
              </a:rPr>
              <a:t>As previously mentioned, one grain served per day must be whole grain-rich. As an operator, you can choose which meal or snack to serve the whole grain-rich food. For example, an adult cay care center’s meal schedule features breakfast, lunch, and an afternoon snack. The operator serves a whole grain-rich food at breakfast, a refined grain at lunch, and does not serve a grain at snack. In this case, they are in compliance with the whole grain-rich requirement because at least one grain served was whole grain-rich. On the other hand, if this operator only serves lunch and no other meals or snacks, they must serve a whole grain-rich food during this meal to be in compliance because a grain is required at lunch.  </a:t>
            </a:r>
            <a:endPar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endParaRPr>
          </a:p>
          <a:p>
            <a:pPr marL="0" indent="0" algn="just" defTabSz="933237">
              <a:lnSpc>
                <a:spcPts val="1875"/>
              </a:lnSpc>
              <a:buClrTx/>
              <a:buSzTx/>
              <a:buNone/>
              <a:defRPr/>
            </a:pPr>
            <a:r>
              <a:rPr lang="en-US" sz="1200" kern="1200" dirty="0">
                <a:latin typeface="Calibri Light" panose="020F0302020204030204" pitchFamily="34" charset="0"/>
                <a:ea typeface="Calibri" panose="020F0502020204030204" pitchFamily="34" charset="0"/>
                <a:cs typeface="Calibri Light" panose="020F0302020204030204" pitchFamily="34" charset="0"/>
              </a:rPr>
              <a:t> </a:t>
            </a:r>
            <a:endPar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endParaRPr>
          </a:p>
          <a:p>
            <a:pPr marL="0" indent="0" algn="just" defTabSz="933237">
              <a:lnSpc>
                <a:spcPts val="1875"/>
              </a:lnSpc>
              <a:buClrTx/>
              <a:buSzTx/>
              <a:buNone/>
              <a:defRPr/>
            </a:pPr>
            <a:r>
              <a:rPr lang="en-US" sz="1200" kern="1200" dirty="0">
                <a:latin typeface="Calibri Light" panose="020F0302020204030204" pitchFamily="34" charset="0"/>
                <a:ea typeface="Calibri" panose="020F0502020204030204" pitchFamily="34" charset="0"/>
                <a:cs typeface="Calibri Light" panose="020F0302020204030204" pitchFamily="34" charset="0"/>
              </a:rPr>
              <a:t>Some programs only serve snacks. As we all know, a reimbursable snack consists of two of the five components.  In this case, if you should serve a fruit and a vegetable or any other non-grain combination, it is not necessary to serve a whole grain-rich food.  However, if you serve a grain as part of the snack, it must be a whole grain-rich item. </a:t>
            </a:r>
            <a:endPar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p:txBody>
          <a:bodyPr lIns="93324" tIns="46662" rIns="93324" bIns="46662"/>
          <a:lstStyle/>
          <a:p>
            <a:fld id="{9D9D9E57-B194-4C8F-98E9-BCBF80C7A7EA}" type="slidenum">
              <a:rPr lang="en-US" smtClean="0"/>
              <a:t>41</a:t>
            </a:fld>
            <a:endParaRPr lang="en-US" dirty="0"/>
          </a:p>
        </p:txBody>
      </p:sp>
    </p:spTree>
    <p:extLst>
      <p:ext uri="{BB962C8B-B14F-4D97-AF65-F5344CB8AC3E}">
        <p14:creationId xmlns:p14="http://schemas.microsoft.com/office/powerpoint/2010/main" val="17227698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Another key factor to meeting the whole grain-rich requirement is documentation. Fortunately, there are several ways to demonstrate compliance with this requirement. For example, you can list which grain items are whole grain-rich directly on the menu by writing one of the following:</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823792" lvl="1" indent="-357173" algn="just">
              <a:lnSpc>
                <a:spcPts val="1875"/>
              </a:lnSpc>
              <a:buClr>
                <a:srgbClr val="002060"/>
              </a:buClr>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“Whole wheat” in front of “bread” so that the menu item reads “whole wheat bread” </a:t>
            </a:r>
            <a:endParaRPr lang="en-US" dirty="0">
              <a:solidFill>
                <a:srgbClr val="000000"/>
              </a:solidFill>
              <a:latin typeface="Calibri Light" panose="020F0302020204030204" pitchFamily="34" charset="0"/>
              <a:ea typeface="Calibri" panose="020F0502020204030204" pitchFamily="34" charset="0"/>
              <a:cs typeface="Times New Roman" panose="02020603050405020304" pitchFamily="18" charset="0"/>
            </a:endParaRPr>
          </a:p>
          <a:p>
            <a:pPr marL="823792" lvl="1" indent="-357173" algn="just">
              <a:lnSpc>
                <a:spcPts val="1875"/>
              </a:lnSpc>
              <a:buClr>
                <a:srgbClr val="002060"/>
              </a:buClr>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“Whole grain-rich” in front of a food item, such as “whole grain-rich English muffins”</a:t>
            </a:r>
            <a:endParaRPr lang="en-US" dirty="0">
              <a:solidFill>
                <a:srgbClr val="000000"/>
              </a:solidFill>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lIns="93324" tIns="46662" rIns="93324" bIns="46662"/>
          <a:lstStyle/>
          <a:p>
            <a:pPr defTabSz="933237">
              <a:defRPr/>
            </a:pPr>
            <a:fld id="{9D9D9E57-B194-4C8F-98E9-BCBF80C7A7EA}" type="slidenum">
              <a:rPr lang="en-US"/>
              <a:pPr defTabSz="933237">
                <a:defRPr/>
              </a:pPr>
              <a:t>42</a:t>
            </a:fld>
            <a:endParaRPr lang="en-US"/>
          </a:p>
        </p:txBody>
      </p:sp>
    </p:spTree>
    <p:extLst>
      <p:ext uri="{BB962C8B-B14F-4D97-AF65-F5344CB8AC3E}">
        <p14:creationId xmlns:p14="http://schemas.microsoft.com/office/powerpoint/2010/main" val="151888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2550" y="0"/>
            <a:ext cx="4289425" cy="2413000"/>
          </a:xfrm>
        </p:spPr>
      </p:sp>
      <p:sp>
        <p:nvSpPr>
          <p:cNvPr id="3" name="Notes Placeholder 2"/>
          <p:cNvSpPr>
            <a:spLocks noGrp="1"/>
          </p:cNvSpPr>
          <p:nvPr>
            <p:ph type="body" idx="1"/>
          </p:nvPr>
        </p:nvSpPr>
        <p:spPr>
          <a:xfrm>
            <a:off x="953321" y="2480400"/>
            <a:ext cx="7626566" cy="4541448"/>
          </a:xfrm>
        </p:spPr>
        <p:txBody>
          <a:bodyPr/>
          <a:lstStyle/>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When State Agency staff or Sponsoring organization conducts a review, they will need to check your menus, labels, and product information to ensure that the whole grain-rich items being served meet FNS whole grain-rich criteria.</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When whole grain-rich foods are not served, the meal with the lowest reimbursement from that day will be disallowed. For example, last Tuesday you served grains at breakfast, lunch, and snack; however, none of the items were whole grain-rich. In this case, the snack would be disallowed because it is the meal with the lowest reimbursement rate containing a grain. On the other hand, if you only served grains during breakfast and lunch, and none of the grain items were whole grain-rich, the breakfast would be disallowed because it is the meal with the lowest reimbursement rate containing a grain. </a:t>
            </a:r>
            <a:endParaRPr lang="en-US" dirty="0">
              <a:latin typeface="Calibri Light" panose="020F03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p:txBody>
          <a:bodyPr lIns="93324" tIns="46662" rIns="93324" bIns="46662"/>
          <a:lstStyle/>
          <a:p>
            <a:pPr defTabSz="933237">
              <a:defRPr/>
            </a:pPr>
            <a:fld id="{9D9D9E57-B194-4C8F-98E9-BCBF80C7A7EA}" type="slidenum">
              <a:rPr lang="en-US"/>
              <a:pPr defTabSz="933237">
                <a:defRPr/>
              </a:pPr>
              <a:t>43</a:t>
            </a:fld>
            <a:endParaRPr lang="en-US"/>
          </a:p>
        </p:txBody>
      </p:sp>
    </p:spTree>
    <p:extLst>
      <p:ext uri="{BB962C8B-B14F-4D97-AF65-F5344CB8AC3E}">
        <p14:creationId xmlns:p14="http://schemas.microsoft.com/office/powerpoint/2010/main" val="12003387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nSpc>
                <a:spcPts val="1875"/>
              </a:lnSpc>
              <a:buNone/>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Now that we have explored the key requirements for serving whole grain-rich items, let’s explore some ways for determining items that meet the FNS whole grain-rich criteria. There are six ways to determine if a grain product is whole grain-rich: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823792" lvl="1" indent="-357173">
              <a:lnSpc>
                <a:spcPts val="1875"/>
              </a:lnSpc>
              <a:buClr>
                <a:srgbClr val="002060"/>
              </a:buClr>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WIC-Approved Whole Grain Food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823792" lvl="1" indent="-357173">
              <a:lnSpc>
                <a:spcPts val="1875"/>
              </a:lnSpc>
              <a:buClr>
                <a:srgbClr val="002060"/>
              </a:buClr>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Labeled as “Whole Wheat” and has a </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FDA Standard of Identity</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823792" lvl="1" indent="-357173">
              <a:lnSpc>
                <a:spcPts val="1875"/>
              </a:lnSpc>
              <a:buClr>
                <a:srgbClr val="002060"/>
              </a:buClr>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FDA Whole Grain Health Claim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823792" lvl="1" indent="-357173">
              <a:lnSpc>
                <a:spcPts val="1875"/>
              </a:lnSpc>
              <a:buClr>
                <a:srgbClr val="002060"/>
              </a:buClr>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Meets the FNS Rule of Three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823792" lvl="1" indent="-357173">
              <a:lnSpc>
                <a:spcPts val="1875"/>
              </a:lnSpc>
              <a:buClr>
                <a:srgbClr val="002060"/>
              </a:buClr>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Meets the Whole Grain-rich criteria for the </a:t>
            </a:r>
            <a:r>
              <a:rPr lang="en-US" dirty="0" err="1">
                <a:solidFill>
                  <a:srgbClr val="000000"/>
                </a:solidFill>
                <a:latin typeface="Calibri Light" panose="020F0302020204030204" pitchFamily="34" charset="0"/>
                <a:ea typeface="Calibri" panose="020F0502020204030204" pitchFamily="34" charset="0"/>
                <a:cs typeface="Calibri" panose="020F0502020204030204" pitchFamily="34" charset="0"/>
              </a:rPr>
              <a:t>NSLP</a:t>
            </a: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823792" lvl="1" indent="-357173">
              <a:lnSpc>
                <a:spcPts val="1875"/>
              </a:lnSpc>
              <a:buClr>
                <a:srgbClr val="002060"/>
              </a:buClr>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Proper documentation from a manufacturer or a standardized recipe</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142578" indent="0">
              <a:lnSpc>
                <a:spcPts val="1875"/>
              </a:lnSpc>
              <a:buNone/>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142578" indent="0">
              <a:lnSpc>
                <a:spcPts val="1875"/>
              </a:lnSpc>
              <a:buNone/>
            </a:pPr>
            <a:r>
              <a:rPr lang="en-US" b="1" i="1" dirty="0">
                <a:solidFill>
                  <a:srgbClr val="002060"/>
                </a:solidFill>
                <a:latin typeface="Calibri Light" panose="020F0302020204030204" pitchFamily="34" charset="0"/>
                <a:ea typeface="Calibri" panose="020F0502020204030204" pitchFamily="34" charset="0"/>
                <a:cs typeface="Calibri" panose="020F0502020204030204" pitchFamily="34" charset="0"/>
              </a:rPr>
              <a:t>Any of these six ways</a:t>
            </a:r>
            <a:r>
              <a:rPr lang="en-US" dirty="0">
                <a:solidFill>
                  <a:srgbClr val="002060"/>
                </a:solidFill>
                <a:latin typeface="Calibri Light" panose="020F0302020204030204" pitchFamily="34" charset="0"/>
                <a:ea typeface="Calibri" panose="020F0502020204030204" pitchFamily="34" charset="0"/>
                <a:cs typeface="Calibri" panose="020F0502020204030204" pitchFamily="34" charset="0"/>
              </a:rPr>
              <a:t> </a:t>
            </a: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can be used to determine if a grain product meets the whole grain-rich criteria.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142578" indent="0">
              <a:lnSpc>
                <a:spcPts val="1875"/>
              </a:lnSpc>
              <a:buNone/>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142578" indent="0">
              <a:lnSpc>
                <a:spcPts val="1875"/>
              </a:lnSpc>
              <a:buNone/>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Let’s review four of these methods and how to use them when identifying whole grain-rich foods.  </a:t>
            </a:r>
            <a:endParaRPr lang="en-US" dirty="0"/>
          </a:p>
        </p:txBody>
      </p:sp>
      <p:sp>
        <p:nvSpPr>
          <p:cNvPr id="4" name="Slide Number Placeholder 3"/>
          <p:cNvSpPr>
            <a:spLocks noGrp="1"/>
          </p:cNvSpPr>
          <p:nvPr>
            <p:ph type="sldNum" sz="quarter" idx="10"/>
          </p:nvPr>
        </p:nvSpPr>
        <p:spPr/>
        <p:txBody>
          <a:bodyPr lIns="93324" tIns="46662" rIns="93324" bIns="46662"/>
          <a:lstStyle/>
          <a:p>
            <a:pPr defTabSz="933237">
              <a:defRPr/>
            </a:pPr>
            <a:fld id="{8A842969-EB90-4F0F-94C9-7123EBE3CF65}" type="slidenum">
              <a:rPr lang="en-US"/>
              <a:pPr defTabSz="933237">
                <a:defRPr/>
              </a:pPr>
              <a:t>44</a:t>
            </a:fld>
            <a:endParaRPr lang="en-US"/>
          </a:p>
        </p:txBody>
      </p:sp>
    </p:spTree>
    <p:extLst>
      <p:ext uri="{BB962C8B-B14F-4D97-AF65-F5344CB8AC3E}">
        <p14:creationId xmlns:p14="http://schemas.microsoft.com/office/powerpoint/2010/main" val="29052207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First, use Virginia’s or any State agency’s Special Supplemental Nutrition Program for Women, Infants, and Children (WIC) approved whole grain food list. Each State’s WIC agency provides food lists for identifying nutritious foods for pregnant women, infants, and children. Therefore, any whole grain food featured on these lists will meet the whole grain-rich requirements. </a:t>
            </a: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Please visit the Virginia WIC website for a comprehensive approved whole grain list</a:t>
            </a: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a:p>
            <a:endParaRPr lang="en-US" dirty="0"/>
          </a:p>
        </p:txBody>
      </p:sp>
      <p:sp>
        <p:nvSpPr>
          <p:cNvPr id="5" name="Slide Number Placeholder 4"/>
          <p:cNvSpPr>
            <a:spLocks noGrp="1"/>
          </p:cNvSpPr>
          <p:nvPr>
            <p:ph type="sldNum" sz="quarter" idx="10"/>
          </p:nvPr>
        </p:nvSpPr>
        <p:spPr/>
        <p:txBody>
          <a:bodyPr lIns="93324" tIns="46662" rIns="93324" bIns="46662"/>
          <a:lstStyle/>
          <a:p>
            <a:pPr defTabSz="933237">
              <a:defRPr/>
            </a:pPr>
            <a:fld id="{9D9D9E57-B194-4C8F-98E9-BCBF80C7A7EA}" type="slidenum">
              <a:rPr lang="en-US"/>
              <a:pPr defTabSz="933237">
                <a:defRPr/>
              </a:pPr>
              <a:t>45</a:t>
            </a:fld>
            <a:endParaRPr lang="en-US"/>
          </a:p>
        </p:txBody>
      </p:sp>
    </p:spTree>
    <p:extLst>
      <p:ext uri="{BB962C8B-B14F-4D97-AF65-F5344CB8AC3E}">
        <p14:creationId xmlns:p14="http://schemas.microsoft.com/office/powerpoint/2010/main" val="19431845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The second way is designed specifically for breads and pastas only. The FDA established a Standard of Identify for whole wheat breads and pastas. These rules identify the grain ingredients manufacturers must include to legally label certain products as “whole wheat.”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To be considered as whole grain-rich using this method, the product must list the exact product name as indicated in the chart.  For example, if a bread is listed as </a:t>
            </a:r>
            <a:r>
              <a:rPr lang="en-US" b="1"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whole wheat </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buns, it is considered whole grain-rich. However, it is labeled </a:t>
            </a:r>
            <a:r>
              <a:rPr lang="en-US" b="1"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whole grain </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buns, it is not whole grain-rich using this method because “whole grain” is not a FDA Standard of Identity for breads and pastas. You would need to use an alternative method for these items to determine if it meets one of the other methods for identifying whole grain-rich foods.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lIns="93324" tIns="46662" rIns="93324" bIns="46662"/>
          <a:lstStyle/>
          <a:p>
            <a:pPr defTabSz="933237">
              <a:defRPr/>
            </a:pPr>
            <a:fld id="{8A842969-EB90-4F0F-94C9-7123EBE3CF65}" type="slidenum">
              <a:rPr lang="en-US"/>
              <a:pPr defTabSz="933237">
                <a:defRPr/>
              </a:pPr>
              <a:t>46</a:t>
            </a:fld>
            <a:endParaRPr lang="en-US"/>
          </a:p>
        </p:txBody>
      </p:sp>
    </p:spTree>
    <p:extLst>
      <p:ext uri="{BB962C8B-B14F-4D97-AF65-F5344CB8AC3E}">
        <p14:creationId xmlns:p14="http://schemas.microsoft.com/office/powerpoint/2010/main" val="8831264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There are two factors to keep in mind when using this method to identify whole grain-rich foods. First, this method may not be used on products without a Standard of Identity, regardless if they are labeled “whole wheat.” These items include crackers, tortillas, bagels, and biscuits; this method must be used for breads and pastas only.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Second, some product labels will have similar, yet tricky wording, such as: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823792" lvl="1" indent="-357173">
              <a:lnSpc>
                <a:spcPts val="1875"/>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“whole grain,”</a:t>
            </a:r>
          </a:p>
          <a:p>
            <a:pPr marL="823792" lvl="1" indent="-357173">
              <a:lnSpc>
                <a:spcPts val="1875"/>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“made with whole grains,”</a:t>
            </a:r>
          </a:p>
          <a:p>
            <a:pPr marL="823792" lvl="1" indent="-357173">
              <a:lnSpc>
                <a:spcPts val="1875"/>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“made with whole wheat,” or</a:t>
            </a:r>
          </a:p>
          <a:p>
            <a:pPr marL="823792" lvl="1" indent="-357173">
              <a:lnSpc>
                <a:spcPts val="1875"/>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“contains whole grains.”</a:t>
            </a:r>
          </a:p>
          <a:p>
            <a:pPr algn="just">
              <a:lnSpc>
                <a:spcPts val="1875"/>
              </a:lnSpc>
            </a:pPr>
            <a:endPar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These terms do not meet the FDA Standard of Identify requirements. Therefore, you must use one of the other methods to determine if items with these labels meet the whole grain-rich criteria.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lIns="93324" tIns="46662" rIns="93324" bIns="46662"/>
          <a:lstStyle/>
          <a:p>
            <a:pPr defTabSz="933237">
              <a:defRPr/>
            </a:pPr>
            <a:fld id="{8A842969-EB90-4F0F-94C9-7123EBE3CF65}" type="slidenum">
              <a:rPr lang="en-US"/>
              <a:pPr defTabSz="933237">
                <a:defRPr/>
              </a:pPr>
              <a:t>47</a:t>
            </a:fld>
            <a:endParaRPr lang="en-US"/>
          </a:p>
        </p:txBody>
      </p:sp>
    </p:spTree>
    <p:extLst>
      <p:ext uri="{BB962C8B-B14F-4D97-AF65-F5344CB8AC3E}">
        <p14:creationId xmlns:p14="http://schemas.microsoft.com/office/powerpoint/2010/main" val="15805122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7588" y="0"/>
            <a:ext cx="3221037" cy="1811338"/>
          </a:xfrm>
        </p:spPr>
      </p:sp>
      <p:sp>
        <p:nvSpPr>
          <p:cNvPr id="3" name="Notes Placeholder 2"/>
          <p:cNvSpPr>
            <a:spLocks noGrp="1"/>
          </p:cNvSpPr>
          <p:nvPr>
            <p:ph type="body" idx="1"/>
          </p:nvPr>
        </p:nvSpPr>
        <p:spPr/>
        <p:txBody>
          <a:bodyPr/>
          <a:lstStyle/>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The next way to determine if a product is whole grain-rich is to look for a whole grain health claim on the packaging. A food contains at least 51 percent whole grains if it has one of these two FDA-approved whole grain health claims on the package:</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823792" lvl="1" indent="-357173">
              <a:lnSpc>
                <a:spcPts val="1875"/>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“Diets rich in whole grain foods and other plant foods and low in total fat, saturated fat, and cholesterol may reduce the risk of heart disease and some cancers.”</a:t>
            </a:r>
          </a:p>
          <a:p>
            <a:pPr marL="823792" lvl="1" indent="-357173">
              <a:lnSpc>
                <a:spcPts val="1875"/>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“Diets rich in whole grain foods and other plant foods, and low in saturated fat and cholesterol, may help reduce the risk of heart disease.”</a:t>
            </a: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It is important to note that the health claims may not be used for documentation purposes in the School Meal Programs.</a:t>
            </a:r>
            <a:endParaRPr lang="en-US" dirty="0">
              <a:latin typeface="Calibri Light" panose="020F03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p:txBody>
          <a:bodyPr lIns="93324" tIns="46662" rIns="93324" bIns="46662"/>
          <a:lstStyle/>
          <a:p>
            <a:fld id="{9D9D9E57-B194-4C8F-98E9-BCBF80C7A7EA}" type="slidenum">
              <a:rPr lang="en-US" smtClean="0"/>
              <a:t>48</a:t>
            </a:fld>
            <a:endParaRPr lang="en-US"/>
          </a:p>
        </p:txBody>
      </p:sp>
    </p:spTree>
    <p:extLst>
      <p:ext uri="{BB962C8B-B14F-4D97-AF65-F5344CB8AC3E}">
        <p14:creationId xmlns:p14="http://schemas.microsoft.com/office/powerpoint/2010/main" val="13620178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23875"/>
            <a:ext cx="4652963" cy="2617788"/>
          </a:xfrm>
        </p:spPr>
      </p:sp>
      <p:sp>
        <p:nvSpPr>
          <p:cNvPr id="3" name="Notes Placeholder 2"/>
          <p:cNvSpPr>
            <a:spLocks noGrp="1"/>
          </p:cNvSpPr>
          <p:nvPr>
            <p:ph type="body" idx="1"/>
          </p:nvPr>
        </p:nvSpPr>
        <p:spPr/>
        <p:txBody>
          <a:bodyPr/>
          <a:lstStyle/>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The next option for identifying whole grain-rich items is called the Rule of Three. This method calls for a three-step process for identifying whole grain-rich foods using the product’s ingredients label. Using this method, a product is whole grain-rich if the first ingredient (or second after water) is a whole grain, and the next two grain ingredients (if any) are whole grains, enriched grains, brans, or germs.</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solidFill>
                <a:srgbClr val="000000"/>
              </a:solidFill>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To </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be successful in using this method, it is important to know the three category of grains: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823792" lvl="1" indent="-357173">
              <a:lnSpc>
                <a:spcPts val="1875"/>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Creditable</a:t>
            </a:r>
          </a:p>
          <a:p>
            <a:pPr marL="823792" lvl="1" indent="-357173">
              <a:lnSpc>
                <a:spcPts val="1875"/>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Ingredients to disregard</a:t>
            </a:r>
          </a:p>
          <a:p>
            <a:pPr marL="823792" lvl="1" indent="-357173">
              <a:lnSpc>
                <a:spcPts val="1875"/>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Non-creditable grains or flours</a:t>
            </a:r>
          </a:p>
          <a:p>
            <a:pPr algn="just">
              <a:lnSpc>
                <a:spcPts val="1875"/>
              </a:lnSpc>
            </a:pPr>
            <a:endPar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Pay special attention to two types of grains that can be disregarded when reviewing a product using this method: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823792" lvl="1" indent="-357173" algn="just">
              <a:lnSpc>
                <a:spcPts val="1875"/>
              </a:lnSpc>
              <a:buClr>
                <a:srgbClr val="002060"/>
              </a:buClr>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Those that follow the wording “contains 2% or less” because they are only small amounts in the package</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823792" lvl="1" indent="-357173" algn="just">
              <a:lnSpc>
                <a:spcPts val="1875"/>
              </a:lnSpc>
              <a:buClr>
                <a:srgbClr val="002060"/>
              </a:buClr>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Grain derivatives because they are often small or trace amounts of by-products of grains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With this method, if the product has any of the non-creditable grains or flours indicated in the list, the product does not meet the whole grain-criteria.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lIns="93324" tIns="46662" rIns="93324" bIns="46662"/>
          <a:lstStyle/>
          <a:p>
            <a:fld id="{8A842969-EB90-4F0F-94C9-7123EBE3CF65}" type="slidenum">
              <a:rPr lang="en-US" smtClean="0"/>
              <a:t>49</a:t>
            </a:fld>
            <a:endParaRPr lang="en-US"/>
          </a:p>
        </p:txBody>
      </p:sp>
    </p:spTree>
    <p:extLst>
      <p:ext uri="{BB962C8B-B14F-4D97-AF65-F5344CB8AC3E}">
        <p14:creationId xmlns:p14="http://schemas.microsoft.com/office/powerpoint/2010/main" val="2125779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buNone/>
            </a:pPr>
            <a:r>
              <a:rPr lang="en-US" dirty="0" smtClean="0"/>
              <a:t>Here is the Lunch and Supper meal pattern. </a:t>
            </a:r>
          </a:p>
          <a:p>
            <a:pPr marL="142578" indent="0">
              <a:buNone/>
            </a:pPr>
            <a:r>
              <a:rPr lang="en-US" b="1" dirty="0" smtClean="0"/>
              <a:t>[click</a:t>
            </a:r>
            <a:r>
              <a:rPr lang="en-US" b="1" baseline="0" dirty="0" smtClean="0"/>
              <a:t> next slide] (2x) </a:t>
            </a:r>
            <a:r>
              <a:rPr lang="en-US" dirty="0" smtClean="0"/>
              <a:t>Again, the food components are on the left column.</a:t>
            </a:r>
            <a:r>
              <a:rPr lang="en-US" baseline="0" dirty="0" smtClean="0"/>
              <a:t> </a:t>
            </a:r>
          </a:p>
          <a:p>
            <a:pPr marL="1075814" lvl="2" indent="0">
              <a:buNone/>
            </a:pPr>
            <a:r>
              <a:rPr lang="en-US" baseline="0" dirty="0" smtClean="0"/>
              <a:t>             And the minimum quantities are on the right hand column.</a:t>
            </a:r>
          </a:p>
          <a:p>
            <a:pPr marL="142578" indent="0" defTabSz="952462">
              <a:buNone/>
              <a:defRPr/>
            </a:pPr>
            <a:r>
              <a:rPr lang="en-US" b="1" dirty="0" smtClean="0"/>
              <a:t>[click next slide] (2x) </a:t>
            </a:r>
            <a:r>
              <a:rPr lang="en-US" dirty="0" smtClean="0"/>
              <a:t>However</a:t>
            </a:r>
            <a:r>
              <a:rPr lang="en-US" baseline="0" dirty="0" smtClean="0"/>
              <a:t>, here you have five components—milk, meat/meat alternate, vegetables, fruits, and grains. All five of these components must be served for a reimbursable meal. That said, f</a:t>
            </a:r>
            <a:r>
              <a:rPr lang="en-US" dirty="0" smtClean="0"/>
              <a:t>or adult day care centers, milk is optional for supper.</a:t>
            </a:r>
          </a:p>
          <a:p>
            <a:pPr marL="142578" indent="0">
              <a:buNone/>
            </a:pPr>
            <a:endParaRPr lang="en-US" baseline="0" dirty="0" smtClean="0"/>
          </a:p>
          <a:p>
            <a:pPr marL="142578" indent="0">
              <a:buNone/>
            </a:pPr>
            <a:r>
              <a:rPr lang="en-US" baseline="0" dirty="0" smtClean="0"/>
              <a:t>Starting October 2019, grains will be measured in ounce equivalents. VDH will offer information regarding this change once USDA provides more guidance.</a:t>
            </a:r>
          </a:p>
          <a:p>
            <a:pPr marL="142578" indent="0">
              <a:buNone/>
            </a:pPr>
            <a:endParaRPr lang="en-US" dirty="0" smtClean="0"/>
          </a:p>
        </p:txBody>
      </p:sp>
    </p:spTree>
    <p:extLst>
      <p:ext uri="{BB962C8B-B14F-4D97-AF65-F5344CB8AC3E}">
        <p14:creationId xmlns:p14="http://schemas.microsoft.com/office/powerpoint/2010/main" val="19785988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5ed75ccf_087:notes"/>
          <p:cNvSpPr>
            <a:spLocks noGrp="1" noRot="1" noChangeAspect="1"/>
          </p:cNvSpPr>
          <p:nvPr>
            <p:ph type="sldImg" idx="2"/>
          </p:nvPr>
        </p:nvSpPr>
        <p:spPr>
          <a:xfrm>
            <a:off x="2355850" y="523875"/>
            <a:ext cx="4652963" cy="26177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5ed75ccf_087:notes"/>
          <p:cNvSpPr txBox="1">
            <a:spLocks noGrp="1"/>
          </p:cNvSpPr>
          <p:nvPr>
            <p:ph type="body" idx="1"/>
          </p:nvPr>
        </p:nvSpPr>
        <p:spPr>
          <a:xfrm>
            <a:off x="936413" y="3316367"/>
            <a:ext cx="7491307" cy="3141821"/>
          </a:xfrm>
          <a:prstGeom prst="rect">
            <a:avLst/>
          </a:prstGeom>
        </p:spPr>
        <p:txBody>
          <a:bodyPr spcFirstLastPara="1" wrap="square" lIns="93308" tIns="93308" rIns="93308" bIns="93308" anchor="t" anchorCtr="0">
            <a:noAutofit/>
          </a:bodyPr>
          <a:lstStyle/>
          <a:p>
            <a:pPr marL="142578" indent="0" algn="just">
              <a:lnSpc>
                <a:spcPts val="1875"/>
              </a:lnSpc>
              <a:buNone/>
            </a:pPr>
            <a:r>
              <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The first example is an English muffin. The ingredients label lists “whole wheat flour, water, enriched wheat flour, wheat starch, yeast, sugar, and salt.”</a:t>
            </a:r>
            <a:r>
              <a:rPr lang="en-US" dirty="0" smtClean="0">
                <a:latin typeface="Calibri Light" panose="020F0302020204030204" pitchFamily="34" charset="0"/>
                <a:ea typeface="Calibri" panose="020F0502020204030204" pitchFamily="34" charset="0"/>
                <a:cs typeface="Times New Roman" panose="02020603050405020304" pitchFamily="18" charset="0"/>
              </a:rPr>
              <a:t> </a:t>
            </a:r>
          </a:p>
          <a:p>
            <a:pPr marL="142578" indent="0" algn="just">
              <a:lnSpc>
                <a:spcPts val="1875"/>
              </a:lnSpc>
              <a:buNone/>
            </a:pPr>
            <a:r>
              <a:rPr lang="en-US" b="1" dirty="0" smtClean="0">
                <a:latin typeface="Calibri Light" panose="020F0302020204030204" pitchFamily="34" charset="0"/>
                <a:ea typeface="Calibri" panose="020F0502020204030204" pitchFamily="34" charset="0"/>
                <a:cs typeface="Times New Roman" panose="02020603050405020304" pitchFamily="18" charset="0"/>
              </a:rPr>
              <a:t>[click next slide] </a:t>
            </a:r>
            <a:r>
              <a:rPr lang="en-US" dirty="0" smtClean="0">
                <a:latin typeface="Calibri Light" panose="020F0302020204030204" pitchFamily="34" charset="0"/>
                <a:ea typeface="Calibri" panose="020F0502020204030204" pitchFamily="34" charset="0"/>
                <a:cs typeface="Times New Roman" panose="02020603050405020304" pitchFamily="18" charset="0"/>
              </a:rPr>
              <a:t>T</a:t>
            </a:r>
            <a:r>
              <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he first ingredient (whole wheat flour) is a whole grain, </a:t>
            </a:r>
          </a:p>
          <a:p>
            <a:pPr marL="142578" indent="0" algn="just">
              <a:lnSpc>
                <a:spcPts val="1875"/>
              </a:lnSpc>
              <a:buNone/>
            </a:pPr>
            <a:r>
              <a:rPr lang="en-US" b="1"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[click next slide]</a:t>
            </a:r>
            <a:r>
              <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 and the second grain ingredient (enriched wheat flour) is an enriched grain. The only other grain is wheat starch, but it is a grain derivative; therefore, it does not count as a grain ingredient in CACFP. </a:t>
            </a:r>
          </a:p>
          <a:p>
            <a:pPr marL="142578" indent="0" algn="just">
              <a:lnSpc>
                <a:spcPts val="1875"/>
              </a:lnSpc>
              <a:buNone/>
            </a:pPr>
            <a:r>
              <a:rPr lang="en-US" b="1"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[click next slide] </a:t>
            </a:r>
            <a:r>
              <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This product meets the Rule of Three based on the only two-grain ingredients, and it is whole grain-rich. </a:t>
            </a: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pPr marL="0" indent="0">
              <a:buNone/>
            </a:pPr>
            <a:endParaRPr dirty="0"/>
          </a:p>
        </p:txBody>
      </p:sp>
    </p:spTree>
    <p:extLst>
      <p:ext uri="{BB962C8B-B14F-4D97-AF65-F5344CB8AC3E}">
        <p14:creationId xmlns:p14="http://schemas.microsoft.com/office/powerpoint/2010/main" val="13390815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5ed75ccf_087:notes"/>
          <p:cNvSpPr>
            <a:spLocks noGrp="1" noRot="1" noChangeAspect="1"/>
          </p:cNvSpPr>
          <p:nvPr>
            <p:ph type="sldImg" idx="2"/>
          </p:nvPr>
        </p:nvSpPr>
        <p:spPr>
          <a:xfrm>
            <a:off x="2355850" y="523875"/>
            <a:ext cx="4652963" cy="26177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5ed75ccf_087:notes"/>
          <p:cNvSpPr txBox="1">
            <a:spLocks noGrp="1"/>
          </p:cNvSpPr>
          <p:nvPr>
            <p:ph type="body" idx="1"/>
          </p:nvPr>
        </p:nvSpPr>
        <p:spPr>
          <a:xfrm>
            <a:off x="936413" y="3316367"/>
            <a:ext cx="7491307" cy="3141821"/>
          </a:xfrm>
          <a:prstGeom prst="rect">
            <a:avLst/>
          </a:prstGeom>
        </p:spPr>
        <p:txBody>
          <a:bodyPr spcFirstLastPara="1" wrap="square" lIns="93308" tIns="93308" rIns="93308" bIns="93308" anchor="t" anchorCtr="0">
            <a:noAutofit/>
          </a:bodyPr>
          <a:lstStyle/>
          <a:p>
            <a:pPr marL="142578" indent="0" algn="just">
              <a:lnSpc>
                <a:spcPts val="1875"/>
              </a:lnSpc>
              <a:buNone/>
            </a:pPr>
            <a:r>
              <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Let’s try one more. A corn chip’s ingredient list reads: “whole corn, vegetable oil, salt, cheddar cheese, </a:t>
            </a:r>
            <a:r>
              <a:rPr lang="en-US" dirty="0" err="1"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maltodextrin</a:t>
            </a:r>
            <a:r>
              <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 wheat flour, Romano cheese, whey protein concentrate.”</a:t>
            </a: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b="1"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endParaRPr>
          </a:p>
          <a:p>
            <a:pPr marL="142578" indent="0" algn="just">
              <a:lnSpc>
                <a:spcPts val="1875"/>
              </a:lnSpc>
              <a:buNone/>
            </a:pPr>
            <a:r>
              <a:rPr lang="en-US" b="1"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[click next slide</a:t>
            </a:r>
            <a:r>
              <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 Although the first ingredient is a whole grain (whole corn), </a:t>
            </a:r>
          </a:p>
          <a:p>
            <a:pPr marL="142578" indent="0" algn="just">
              <a:lnSpc>
                <a:spcPts val="1875"/>
              </a:lnSpc>
              <a:buNone/>
            </a:pPr>
            <a:r>
              <a:rPr lang="en-US" b="1"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[click next slide] </a:t>
            </a:r>
            <a:r>
              <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the next grain ingredient (wheat flour) is unenriched wheat flour. </a:t>
            </a:r>
          </a:p>
          <a:p>
            <a:pPr algn="just">
              <a:lnSpc>
                <a:spcPts val="1875"/>
              </a:lnSpc>
            </a:pPr>
            <a:endParaRPr lang="en-US" b="1" dirty="0" smtClean="0">
              <a:solidFill>
                <a:srgbClr val="002060"/>
              </a:solidFill>
              <a:latin typeface="Calibri Light" panose="020F0302020204030204" pitchFamily="34" charset="0"/>
              <a:ea typeface="Calibri" panose="020F0502020204030204" pitchFamily="34" charset="0"/>
              <a:cs typeface="Calibri Light" panose="020F0302020204030204" pitchFamily="34" charset="0"/>
            </a:endParaRPr>
          </a:p>
          <a:p>
            <a:pPr marL="142578" indent="0" algn="just" defTabSz="952462">
              <a:lnSpc>
                <a:spcPts val="1875"/>
              </a:lnSpc>
              <a:buNone/>
              <a:defRPr/>
            </a:pPr>
            <a:r>
              <a:rPr lang="en-US" b="1"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 click next slide] </a:t>
            </a:r>
            <a:r>
              <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This item is not whole grain-rich</a:t>
            </a:r>
            <a:r>
              <a:rPr lang="en-US" dirty="0" smtClean="0">
                <a:latin typeface="Calibri Light" panose="020F0302020204030204" pitchFamily="34" charset="0"/>
                <a:ea typeface="Calibri" panose="020F0502020204030204" pitchFamily="34" charset="0"/>
                <a:cs typeface="Times New Roman" panose="02020603050405020304" pitchFamily="18" charset="0"/>
              </a:rPr>
              <a:t> </a:t>
            </a:r>
            <a:r>
              <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based on the Rule of Three criteria. You may still serve this item to meet the grain component; however, it would not credit for the whole grain-rich requirement.</a:t>
            </a:r>
            <a:endParaRPr lang="en-US" dirty="0" smtClean="0">
              <a:latin typeface="Calibri Light" panose="020F0302020204030204" pitchFamily="34" charset="0"/>
              <a:ea typeface="Calibri" panose="020F0502020204030204" pitchFamily="34" charset="0"/>
              <a:cs typeface="Times New Roman" panose="02020603050405020304" pitchFamily="18" charset="0"/>
            </a:endParaRPr>
          </a:p>
          <a:p>
            <a:pPr algn="just" defTabSz="952462">
              <a:lnSpc>
                <a:spcPts val="1875"/>
              </a:lnSpc>
              <a:defRPr/>
            </a:pPr>
            <a:endPar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endParaRPr>
          </a:p>
          <a:p>
            <a:pPr marL="142578" indent="0" algn="just">
              <a:lnSpc>
                <a:spcPts val="1875"/>
              </a:lnSpc>
              <a:buNone/>
            </a:pPr>
            <a:endParaRPr lang="en-US" dirty="0">
              <a:latin typeface="Calibri Light" panose="020F03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92484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23875"/>
            <a:ext cx="4652963" cy="2617788"/>
          </a:xfrm>
        </p:spPr>
      </p:sp>
      <p:sp>
        <p:nvSpPr>
          <p:cNvPr id="3" name="Notes Placeholder 2"/>
          <p:cNvSpPr>
            <a:spLocks noGrp="1"/>
          </p:cNvSpPr>
          <p:nvPr>
            <p:ph type="body" idx="1"/>
          </p:nvPr>
        </p:nvSpPr>
        <p:spPr/>
        <p:txBody>
          <a:bodyPr/>
          <a:lstStyle/>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When working with mixed dishes, such as pizza crusts or tortillas for burritos, there is a slightly different approach to identifying if the item is whole grain-rich. In this case, the </a:t>
            </a:r>
            <a:r>
              <a:rPr lang="en-US" i="1"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first grain ingredient </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must be a whole grain, and the next two grain ingredients (if any) must be whole grains, enriched grains, bran, or germ.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endParaRPr>
          </a:p>
          <a:p>
            <a:pPr marL="142578" indent="0" algn="just">
              <a:lnSpc>
                <a:spcPts val="1875"/>
              </a:lnSpc>
              <a:buNone/>
            </a:pPr>
            <a:r>
              <a:rPr lang="en-US" b="1" dirty="0" smtClean="0">
                <a:solidFill>
                  <a:srgbClr val="000000"/>
                </a:solidFill>
                <a:latin typeface="Calibri Light" panose="020F0302020204030204" pitchFamily="34" charset="0"/>
                <a:ea typeface="Calibri" panose="020F0502020204030204" pitchFamily="34" charset="0"/>
                <a:cs typeface="Calibri Light" panose="020F0302020204030204" pitchFamily="34" charset="0"/>
              </a:rPr>
              <a:t>[Click next slide]</a:t>
            </a:r>
            <a:endParaRPr lang="en-US" b="1" dirty="0">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For example, this cheese pizza ingredients list</a:t>
            </a:r>
            <a:r>
              <a:rPr lang="en-US" dirty="0">
                <a:latin typeface="Calibri Light" panose="020F0302020204030204" pitchFamily="34" charset="0"/>
                <a:ea typeface="Calibri" panose="020F0502020204030204" pitchFamily="34" charset="0"/>
                <a:cs typeface="Times New Roman" panose="02020603050405020304" pitchFamily="18" charset="0"/>
              </a:rPr>
              <a:t> </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reads “mozzarella cheese, parmesan cheese, white whole wheat flour, brown rice flour, enriched flour, non-fat milk, water, tomato paste, yeast.”</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The grain ingredients are white whole wheat flour, brown rice flour, and enriched flour. This product is whole grain-rich based on the Rule of Three criteria because the first and second grain ingredients are whole grains and the third grain ingredient is enriched</a:t>
            </a:r>
            <a:endParaRPr lang="en-US" dirty="0"/>
          </a:p>
        </p:txBody>
      </p:sp>
      <p:sp>
        <p:nvSpPr>
          <p:cNvPr id="4" name="Slide Number Placeholder 3"/>
          <p:cNvSpPr>
            <a:spLocks noGrp="1"/>
          </p:cNvSpPr>
          <p:nvPr>
            <p:ph type="sldNum" sz="quarter" idx="10"/>
          </p:nvPr>
        </p:nvSpPr>
        <p:spPr/>
        <p:txBody>
          <a:bodyPr lIns="93324" tIns="46662" rIns="93324" bIns="46662"/>
          <a:lstStyle/>
          <a:p>
            <a:fld id="{8A842969-EB90-4F0F-94C9-7123EBE3CF65}" type="slidenum">
              <a:rPr lang="en-US" smtClean="0"/>
              <a:t>52</a:t>
            </a:fld>
            <a:endParaRPr lang="en-US"/>
          </a:p>
        </p:txBody>
      </p:sp>
    </p:spTree>
    <p:extLst>
      <p:ext uri="{BB962C8B-B14F-4D97-AF65-F5344CB8AC3E}">
        <p14:creationId xmlns:p14="http://schemas.microsoft.com/office/powerpoint/2010/main" val="40668782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23875"/>
            <a:ext cx="4652963" cy="2617788"/>
          </a:xfrm>
        </p:spPr>
      </p:sp>
      <p:sp>
        <p:nvSpPr>
          <p:cNvPr id="3" name="Notes Placeholder 2"/>
          <p:cNvSpPr>
            <a:spLocks noGrp="1"/>
          </p:cNvSpPr>
          <p:nvPr>
            <p:ph type="body" idx="1"/>
          </p:nvPr>
        </p:nvSpPr>
        <p:spPr/>
        <p:txBody>
          <a:bodyPr/>
          <a:lstStyle/>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Similar to mixed dishes, there is a slightly different approach for identifying whole grain-rich breakfast cereals. In this case, if the </a:t>
            </a:r>
            <a:r>
              <a:rPr lang="en-US" i="1"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first grain ingredient is a whole grain and the</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r>
              <a:rPr lang="en-US" i="1"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cereal is fortified</a:t>
            </a: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the product meets the whole grain-rich criteria.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Fortified cereals are those that have added vitamins and minerals not originally in the product. You can determine if a product is fortified if it has a list of vitamins and minerals on the back of nutrition label.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gn="just">
              <a:lnSpc>
                <a:spcPts val="1875"/>
              </a:lnSpc>
              <a:buNone/>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lIns="93324" tIns="46662" rIns="93324" bIns="46662"/>
          <a:lstStyle/>
          <a:p>
            <a:pPr defTabSz="933237"/>
            <a:fld id="{8A842969-EB90-4F0F-94C9-7123EBE3CF65}" type="slidenum">
              <a:rPr lang="en-US"/>
              <a:pPr defTabSz="933237"/>
              <a:t>53</a:t>
            </a:fld>
            <a:endParaRPr lang="en-US"/>
          </a:p>
        </p:txBody>
      </p:sp>
    </p:spTree>
    <p:extLst>
      <p:ext uri="{BB962C8B-B14F-4D97-AF65-F5344CB8AC3E}">
        <p14:creationId xmlns:p14="http://schemas.microsoft.com/office/powerpoint/2010/main" val="13594563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4088" y="0"/>
            <a:ext cx="3217862" cy="1809750"/>
          </a:xfrm>
        </p:spPr>
      </p:sp>
      <p:sp>
        <p:nvSpPr>
          <p:cNvPr id="3" name="Notes Placeholder 2"/>
          <p:cNvSpPr>
            <a:spLocks noGrp="1"/>
          </p:cNvSpPr>
          <p:nvPr>
            <p:ph type="body" idx="1"/>
          </p:nvPr>
        </p:nvSpPr>
        <p:spPr>
          <a:xfrm>
            <a:off x="1288163" y="1866922"/>
            <a:ext cx="10305279" cy="3277745"/>
          </a:xfrm>
        </p:spPr>
        <p:txBody>
          <a:bodyPr/>
          <a:lstStyle/>
          <a:p>
            <a:pPr marL="142578" indent="0">
              <a:buNone/>
            </a:pPr>
            <a:r>
              <a:rPr lang="en-US" dirty="0" smtClean="0">
                <a:latin typeface="Verdana" panose="020B0604030504040204" pitchFamily="34" charset="0"/>
                <a:ea typeface="Calibri" panose="020F0502020204030204" pitchFamily="34" charset="0"/>
                <a:cs typeface="Times New Roman" panose="02020603050405020304" pitchFamily="18" charset="0"/>
              </a:rPr>
              <a:t>Often </a:t>
            </a:r>
            <a:r>
              <a:rPr lang="en-US" dirty="0">
                <a:latin typeface="Verdana" panose="020B0604030504040204" pitchFamily="34" charset="0"/>
                <a:ea typeface="Calibri" panose="020F0502020204030204" pitchFamily="34" charset="0"/>
                <a:cs typeface="Times New Roman" panose="02020603050405020304" pitchFamily="18" charset="0"/>
              </a:rPr>
              <a:t>you will find whole grain stamps on packages to indicate the total amount of whole grains in a product. </a:t>
            </a:r>
            <a:endParaRPr lang="en-US" dirty="0" smtClean="0">
              <a:latin typeface="Verdana" panose="020B0604030504040204" pitchFamily="34" charset="0"/>
              <a:ea typeface="Calibri" panose="020F0502020204030204" pitchFamily="34" charset="0"/>
              <a:cs typeface="Times New Roman" panose="02020603050405020304" pitchFamily="18" charset="0"/>
            </a:endParaRPr>
          </a:p>
          <a:p>
            <a:pPr marL="142578" indent="0">
              <a:buNone/>
            </a:pPr>
            <a:r>
              <a:rPr lang="en-US" dirty="0" smtClean="0">
                <a:latin typeface="Verdana" panose="020B0604030504040204" pitchFamily="34" charset="0"/>
                <a:ea typeface="Calibri" panose="020F0502020204030204" pitchFamily="34" charset="0"/>
                <a:cs typeface="Times New Roman" panose="02020603050405020304" pitchFamily="18" charset="0"/>
              </a:rPr>
              <a:t>Although </a:t>
            </a:r>
            <a:r>
              <a:rPr lang="en-US" dirty="0">
                <a:latin typeface="Verdana" panose="020B0604030504040204" pitchFamily="34" charset="0"/>
                <a:ea typeface="Calibri" panose="020F0502020204030204" pitchFamily="34" charset="0"/>
                <a:cs typeface="Times New Roman" panose="02020603050405020304" pitchFamily="18" charset="0"/>
              </a:rPr>
              <a:t>this is great information, sometimes the product may contain non-enriched refined flour. </a:t>
            </a:r>
            <a:endParaRPr lang="en-US" dirty="0" smtClean="0">
              <a:latin typeface="Verdana" panose="020B0604030504040204" pitchFamily="34" charset="0"/>
              <a:ea typeface="Calibri" panose="020F0502020204030204" pitchFamily="34" charset="0"/>
              <a:cs typeface="Times New Roman" panose="02020603050405020304" pitchFamily="18" charset="0"/>
            </a:endParaRPr>
          </a:p>
          <a:p>
            <a:pPr marL="142578" indent="0">
              <a:buNone/>
            </a:pPr>
            <a:r>
              <a:rPr lang="en-US" dirty="0" smtClean="0">
                <a:latin typeface="Verdana" panose="020B0604030504040204" pitchFamily="34" charset="0"/>
                <a:ea typeface="Calibri" panose="020F0502020204030204" pitchFamily="34" charset="0"/>
                <a:cs typeface="Times New Roman" panose="02020603050405020304" pitchFamily="18" charset="0"/>
              </a:rPr>
              <a:t>To </a:t>
            </a:r>
            <a:r>
              <a:rPr lang="en-US" dirty="0">
                <a:latin typeface="Verdana" panose="020B0604030504040204" pitchFamily="34" charset="0"/>
                <a:ea typeface="Calibri" panose="020F0502020204030204" pitchFamily="34" charset="0"/>
                <a:cs typeface="Times New Roman" panose="02020603050405020304" pitchFamily="18" charset="0"/>
              </a:rPr>
              <a:t>ensure you are purchasing products that meet </a:t>
            </a:r>
            <a:r>
              <a:rPr lang="en-US" dirty="0" smtClean="0">
                <a:latin typeface="Verdana" panose="020B0604030504040204" pitchFamily="34" charset="0"/>
                <a:ea typeface="Calibri" panose="020F0502020204030204" pitchFamily="34" charset="0"/>
                <a:cs typeface="Times New Roman" panose="02020603050405020304" pitchFamily="18" charset="0"/>
              </a:rPr>
              <a:t>FNS</a:t>
            </a:r>
            <a:r>
              <a:rPr lang="en-US" baseline="0" dirty="0" smtClean="0">
                <a:latin typeface="Verdana" panose="020B0604030504040204" pitchFamily="34" charset="0"/>
                <a:ea typeface="Calibri" panose="020F0502020204030204" pitchFamily="34" charset="0"/>
                <a:cs typeface="Times New Roman" panose="02020603050405020304" pitchFamily="18" charset="0"/>
              </a:rPr>
              <a:t> </a:t>
            </a:r>
            <a:r>
              <a:rPr lang="en-US" dirty="0" smtClean="0">
                <a:latin typeface="Verdana" panose="020B0604030504040204" pitchFamily="34" charset="0"/>
                <a:ea typeface="Calibri" panose="020F0502020204030204" pitchFamily="34" charset="0"/>
                <a:cs typeface="Times New Roman" panose="02020603050405020304" pitchFamily="18" charset="0"/>
              </a:rPr>
              <a:t>whole </a:t>
            </a:r>
            <a:r>
              <a:rPr lang="en-US" dirty="0">
                <a:latin typeface="Verdana" panose="020B0604030504040204" pitchFamily="34" charset="0"/>
                <a:ea typeface="Calibri" panose="020F0502020204030204" pitchFamily="34" charset="0"/>
                <a:cs typeface="Times New Roman" panose="02020603050405020304" pitchFamily="18" charset="0"/>
              </a:rPr>
              <a:t>grain-rich criteria, it is best to always read the ingredients listed on the ingredient’s statement. </a:t>
            </a:r>
            <a:endParaRPr lang="en-US" dirty="0"/>
          </a:p>
        </p:txBody>
      </p:sp>
      <p:sp>
        <p:nvSpPr>
          <p:cNvPr id="5" name="Slide Number Placeholder 4"/>
          <p:cNvSpPr>
            <a:spLocks noGrp="1"/>
          </p:cNvSpPr>
          <p:nvPr>
            <p:ph type="sldNum" sz="quarter" idx="10"/>
          </p:nvPr>
        </p:nvSpPr>
        <p:spPr/>
        <p:txBody>
          <a:bodyPr lIns="93324" tIns="46662" rIns="93324" bIns="46662"/>
          <a:lstStyle/>
          <a:p>
            <a:pPr defTabSz="933237"/>
            <a:fld id="{9D9D9E57-B194-4C8F-98E9-BCBF80C7A7EA}" type="slidenum">
              <a:rPr lang="en-US"/>
              <a:pPr defTabSz="933237"/>
              <a:t>54</a:t>
            </a:fld>
            <a:endParaRPr lang="en-US"/>
          </a:p>
        </p:txBody>
      </p:sp>
    </p:spTree>
    <p:extLst>
      <p:ext uri="{BB962C8B-B14F-4D97-AF65-F5344CB8AC3E}">
        <p14:creationId xmlns:p14="http://schemas.microsoft.com/office/powerpoint/2010/main" val="41385364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23875"/>
            <a:ext cx="4652963" cy="2617788"/>
          </a:xfrm>
        </p:spPr>
      </p:sp>
      <p:sp>
        <p:nvSpPr>
          <p:cNvPr id="3" name="Notes Placeholder 2"/>
          <p:cNvSpPr>
            <a:spLocks noGrp="1"/>
          </p:cNvSpPr>
          <p:nvPr>
            <p:ph type="body" idx="1"/>
          </p:nvPr>
        </p:nvSpPr>
        <p:spPr/>
        <p:txBody>
          <a:bodyPr/>
          <a:lstStyle/>
          <a:p>
            <a:pPr marL="142578" indent="0">
              <a:lnSpc>
                <a:spcPts val="1875"/>
              </a:lnSpc>
              <a:buNone/>
            </a:pPr>
            <a:r>
              <a:rPr lang="en-US" dirty="0" smtClean="0">
                <a:solidFill>
                  <a:srgbClr val="000000"/>
                </a:solidFill>
                <a:latin typeface="Calibri Light" panose="020F0302020204030204" pitchFamily="34" charset="0"/>
                <a:ea typeface="Calibri" panose="020F0502020204030204" pitchFamily="34" charset="0"/>
                <a:cs typeface="Calibri" panose="020F0502020204030204" pitchFamily="34" charset="0"/>
              </a:rPr>
              <a:t>The </a:t>
            </a: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next major update to the grains component focuses on breakfast cereals. Both children and adults commonly enjoy breakfast cereals. Yet, some cereals are filled with added sugar, and as we’ve already learned, too much sugar can cause a number of health challenges.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142578" indent="0">
              <a:lnSpc>
                <a:spcPts val="1875"/>
              </a:lnSpc>
              <a:buNone/>
            </a:pP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142578" indent="0">
              <a:lnSpc>
                <a:spcPts val="1875"/>
              </a:lnSpc>
              <a:buNone/>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Therefore, to help reduce the amount of added sugar consumed by children and adults, all breakfast cereals, including ready-to-eat, instant, and regular hot cereal, must contain no more than 6 grams of total sugar per dry ounce.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142578" indent="0">
              <a:lnSpc>
                <a:spcPts val="1875"/>
              </a:lnSpc>
              <a:buNone/>
            </a:pPr>
            <a:r>
              <a:rPr lang="en-US" b="1" dirty="0">
                <a:solidFill>
                  <a:srgbClr val="002060"/>
                </a:solidFill>
                <a:latin typeface="Calibri Light" panose="020F0302020204030204" pitchFamily="34" charset="0"/>
                <a:ea typeface="Calibri" panose="020F0502020204030204" pitchFamily="34" charset="0"/>
                <a:cs typeface="Calibri" panose="020F0502020204030204" pitchFamily="34" charset="0"/>
              </a:rPr>
              <a:t>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0"/>
          </p:nvPr>
        </p:nvSpPr>
        <p:spPr/>
        <p:txBody>
          <a:bodyPr lIns="93324" tIns="46662" rIns="93324" bIns="46662"/>
          <a:lstStyle/>
          <a:p>
            <a:pPr defTabSz="933237"/>
            <a:fld id="{9D9D9E57-B194-4C8F-98E9-BCBF80C7A7EA}" type="slidenum">
              <a:rPr lang="en-US"/>
              <a:pPr defTabSz="933237"/>
              <a:t>55</a:t>
            </a:fld>
            <a:endParaRPr lang="en-US"/>
          </a:p>
        </p:txBody>
      </p:sp>
    </p:spTree>
    <p:extLst>
      <p:ext uri="{BB962C8B-B14F-4D97-AF65-F5344CB8AC3E}">
        <p14:creationId xmlns:p14="http://schemas.microsoft.com/office/powerpoint/2010/main" val="25966033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23875"/>
            <a:ext cx="4652963" cy="2617788"/>
          </a:xfrm>
        </p:spPr>
      </p:sp>
      <p:sp>
        <p:nvSpPr>
          <p:cNvPr id="3" name="Notes Placeholder 2"/>
          <p:cNvSpPr>
            <a:spLocks noGrp="1"/>
          </p:cNvSpPr>
          <p:nvPr>
            <p:ph type="body" idx="1"/>
          </p:nvPr>
        </p:nvSpPr>
        <p:spPr/>
        <p:txBody>
          <a:bodyPr/>
          <a:lstStyle/>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The great news is there are two easy ways to identify creditable breakfast cereals: </a:t>
            </a:r>
          </a:p>
          <a:p>
            <a:pPr marL="823792" lvl="1" indent="-357173">
              <a:lnSpc>
                <a:spcPts val="1875"/>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WIC-Approved Breakfast Cereals List </a:t>
            </a:r>
          </a:p>
          <a:p>
            <a:pPr marL="823792" lvl="1" indent="-357173">
              <a:lnSpc>
                <a:spcPts val="1875"/>
              </a:lnSpc>
              <a:buClr>
                <a:srgbClr val="002060"/>
              </a:buClr>
              <a:buSzPts val="1200"/>
              <a:buFont typeface="Symbol" panose="05050102010706020507" pitchFamily="18" charset="2"/>
              <a:buChar char=""/>
            </a:pPr>
            <a:r>
              <a:rPr lang="en-US" dirty="0">
                <a:solidFill>
                  <a:srgbClr val="000000"/>
                </a:solidFill>
                <a:latin typeface="Calibri Light" panose="020F0302020204030204" pitchFamily="34" charset="0"/>
                <a:ea typeface="Calibri" panose="020F0502020204030204" pitchFamily="34" charset="0"/>
                <a:cs typeface="Calibri Light" panose="020F0302020204030204" pitchFamily="34" charset="0"/>
              </a:rPr>
              <a:t>Table Method</a:t>
            </a: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Each of these methods are valid ways of determining if a cereal meets the sugar limit. If a cereal falls within the sugar limit using at least one of these methods, it is considered to be within the sugar limit and can be creditable.</a:t>
            </a: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Let’s review both methods to identify which one is best for you and your program. </a:t>
            </a:r>
          </a:p>
        </p:txBody>
      </p:sp>
      <p:sp>
        <p:nvSpPr>
          <p:cNvPr id="5" name="Slide Number Placeholder 4"/>
          <p:cNvSpPr>
            <a:spLocks noGrp="1"/>
          </p:cNvSpPr>
          <p:nvPr>
            <p:ph type="sldNum" sz="quarter" idx="10"/>
          </p:nvPr>
        </p:nvSpPr>
        <p:spPr/>
        <p:txBody>
          <a:bodyPr lIns="93324" tIns="46662" rIns="93324" bIns="46662"/>
          <a:lstStyle/>
          <a:p>
            <a:pPr defTabSz="933237"/>
            <a:fld id="{9D9D9E57-B194-4C8F-98E9-BCBF80C7A7EA}" type="slidenum">
              <a:rPr lang="en-US"/>
              <a:pPr defTabSz="933237"/>
              <a:t>56</a:t>
            </a:fld>
            <a:endParaRPr lang="en-US"/>
          </a:p>
        </p:txBody>
      </p:sp>
    </p:spTree>
    <p:extLst>
      <p:ext uri="{BB962C8B-B14F-4D97-AF65-F5344CB8AC3E}">
        <p14:creationId xmlns:p14="http://schemas.microsoft.com/office/powerpoint/2010/main" val="37466633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5ed75ccf_0113:notes"/>
          <p:cNvSpPr>
            <a:spLocks noGrp="1" noRot="1" noChangeAspect="1"/>
          </p:cNvSpPr>
          <p:nvPr>
            <p:ph type="sldImg" idx="2"/>
          </p:nvPr>
        </p:nvSpPr>
        <p:spPr>
          <a:xfrm>
            <a:off x="2355850" y="523875"/>
            <a:ext cx="4652963" cy="26177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35ed75ccf_0113:notes"/>
          <p:cNvSpPr txBox="1">
            <a:spLocks noGrp="1"/>
          </p:cNvSpPr>
          <p:nvPr>
            <p:ph type="body" idx="1"/>
          </p:nvPr>
        </p:nvSpPr>
        <p:spPr>
          <a:xfrm>
            <a:off x="936413" y="3316367"/>
            <a:ext cx="7491307" cy="3141821"/>
          </a:xfrm>
          <a:prstGeom prst="rect">
            <a:avLst/>
          </a:prstGeom>
        </p:spPr>
        <p:txBody>
          <a:bodyPr spcFirstLastPara="1" wrap="square" lIns="93308" tIns="93308" rIns="93308" bIns="93308" anchor="t" anchorCtr="0">
            <a:noAutofit/>
          </a:bodyPr>
          <a:lstStyle/>
          <a:p>
            <a:pPr marL="0" indent="0" defTabSz="933237">
              <a:buNone/>
              <a:defRPr/>
            </a:pPr>
            <a:r>
              <a:rPr lang="en-US" dirty="0" smtClean="0">
                <a:latin typeface="Calibri Light" panose="020F0302020204030204" pitchFamily="34" charset="0"/>
                <a:ea typeface="Calibri" panose="020F0502020204030204" pitchFamily="34" charset="0"/>
                <a:cs typeface="Times New Roman" panose="02020603050405020304" pitchFamily="18" charset="0"/>
              </a:rPr>
              <a:t>The first method calls for you to use WIC-Approved breakfast cereal list. Similar to the CACFP, all WIC-approved breakfast cereals must contain no more than 6 grams of sugar per dry ounce (21.2 grams of sugar per 100 grams). Therefore, if you choose a breakfast cereal from any approved WIC cereal list, it will meet the sugar limit requirements for breakfast cereals. To locate WIC-approved food lists for each state, visit the following website: www.fns.usda.gov/wic/wic-contacts. However, it is important to note that WIC-approved yogurt does not meet the sugar requirements; therefore, you should not use it as a source for finding creditable yogurt items. </a:t>
            </a:r>
          </a:p>
          <a:p>
            <a:pPr marL="0" indent="0">
              <a:buNone/>
            </a:pPr>
            <a:endParaRPr dirty="0"/>
          </a:p>
        </p:txBody>
      </p:sp>
    </p:spTree>
    <p:extLst>
      <p:ext uri="{BB962C8B-B14F-4D97-AF65-F5344CB8AC3E}">
        <p14:creationId xmlns:p14="http://schemas.microsoft.com/office/powerpoint/2010/main" val="3908336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9200" y="271463"/>
            <a:ext cx="2851150" cy="1603375"/>
          </a:xfrm>
        </p:spPr>
      </p:sp>
      <p:sp>
        <p:nvSpPr>
          <p:cNvPr id="3" name="Notes Placeholder 2"/>
          <p:cNvSpPr>
            <a:spLocks noGrp="1"/>
          </p:cNvSpPr>
          <p:nvPr>
            <p:ph type="body" idx="1"/>
          </p:nvPr>
        </p:nvSpPr>
        <p:spPr/>
        <p:txBody>
          <a:bodyPr/>
          <a:lstStyle/>
          <a:p>
            <a:pPr marL="142578" indent="0">
              <a:buNone/>
            </a:pPr>
            <a:r>
              <a:rPr lang="en-US" dirty="0" smtClean="0">
                <a:solidFill>
                  <a:srgbClr val="000000"/>
                </a:solidFill>
                <a:latin typeface="Calibri Light" panose="020F0302020204030204" pitchFamily="34" charset="0"/>
                <a:ea typeface="Calibri" panose="020F0502020204030204" pitchFamily="34" charset="0"/>
                <a:cs typeface="Calibri" panose="020F0502020204030204" pitchFamily="34" charset="0"/>
              </a:rPr>
              <a:t>The next way for determining if a breakfast cereal meets the sugar limit requirement is to use the table method. Very similar to determining yogurt products that meet the sugar requirements, this method uses a table to determine the amount of sugar in breakfast cereal. It features pre-calculated sugar limits for common serving sizes for breakfast cereals. You can also find this method on the USDA Team Nutrition’s training worksheet “Choose Breakfast Cereals That Are Low in Added Sugar” which</a:t>
            </a:r>
            <a:r>
              <a:rPr lang="en-US" baseline="0" dirty="0" smtClean="0">
                <a:solidFill>
                  <a:srgbClr val="000000"/>
                </a:solidFill>
                <a:latin typeface="Calibri Light" panose="020F0302020204030204" pitchFamily="34" charset="0"/>
                <a:ea typeface="Calibri" panose="020F0502020204030204" pitchFamily="34" charset="0"/>
                <a:cs typeface="Calibri" panose="020F0502020204030204" pitchFamily="34" charset="0"/>
              </a:rPr>
              <a:t> will be provided at the end of this presentation.</a:t>
            </a:r>
            <a:r>
              <a:rPr lang="en-US" dirty="0" smtClean="0">
                <a:solidFill>
                  <a:srgbClr val="000000"/>
                </a:solidFill>
                <a:latin typeface="Calibri Light" panose="020F0302020204030204" pitchFamily="34" charset="0"/>
                <a:ea typeface="Calibri" panose="020F0502020204030204" pitchFamily="34" charset="0"/>
                <a:cs typeface="Calibri" panose="020F0502020204030204" pitchFamily="34" charset="0"/>
              </a:rPr>
              <a:t>  </a:t>
            </a:r>
            <a:endParaRPr lang="en-US" b="1" dirty="0" smtClean="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lIns="93324" tIns="46662" rIns="93324" bIns="46662"/>
          <a:lstStyle/>
          <a:p>
            <a:fld id="{7F12D865-8CAA-40FE-8C08-C7D45694731E}" type="slidenum">
              <a:rPr lang="en-US" smtClean="0"/>
              <a:t>58</a:t>
            </a:fld>
            <a:endParaRPr lang="en-US"/>
          </a:p>
        </p:txBody>
      </p:sp>
    </p:spTree>
    <p:extLst>
      <p:ext uri="{BB962C8B-B14F-4D97-AF65-F5344CB8AC3E}">
        <p14:creationId xmlns:p14="http://schemas.microsoft.com/office/powerpoint/2010/main" val="16115202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23875"/>
            <a:ext cx="4652963" cy="2617788"/>
          </a:xfrm>
        </p:spPr>
      </p:sp>
      <p:sp>
        <p:nvSpPr>
          <p:cNvPr id="3" name="Notes Placeholder 2"/>
          <p:cNvSpPr>
            <a:spLocks noGrp="1"/>
          </p:cNvSpPr>
          <p:nvPr>
            <p:ph type="body" idx="1"/>
          </p:nvPr>
        </p:nvSpPr>
        <p:spPr/>
        <p:txBody>
          <a:bodyPr/>
          <a:lstStyle/>
          <a:p>
            <a:pPr marL="142578" indent="0">
              <a:lnSpc>
                <a:spcPts val="1875"/>
              </a:lnSpc>
              <a:buNone/>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The next major update to the grains component focuses on grain-based desserts. According to the Dietary Guidelines for Americans (</a:t>
            </a:r>
            <a:r>
              <a:rPr lang="en-US" dirty="0" err="1">
                <a:solidFill>
                  <a:srgbClr val="000000"/>
                </a:solidFill>
                <a:latin typeface="Calibri Light" panose="020F0302020204030204" pitchFamily="34" charset="0"/>
                <a:ea typeface="Calibri" panose="020F0502020204030204" pitchFamily="34" charset="0"/>
                <a:cs typeface="Calibri" panose="020F0502020204030204" pitchFamily="34" charset="0"/>
              </a:rPr>
              <a:t>DGA</a:t>
            </a: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 grain-based desserts are sources of added sugars and saturated fats. Eating too much sugar and saturated fat may increase the risk of heart disease, stroke, and other chronic illnesses. Because of these findings, grain-based desserts are no longer creditable toward the grains component in the </a:t>
            </a:r>
            <a:r>
              <a:rPr lang="en-US" dirty="0" err="1">
                <a:solidFill>
                  <a:srgbClr val="000000"/>
                </a:solidFill>
                <a:latin typeface="Calibri Light" panose="020F0302020204030204" pitchFamily="34" charset="0"/>
                <a:ea typeface="Calibri" panose="020F0502020204030204" pitchFamily="34" charset="0"/>
                <a:cs typeface="Calibri" panose="020F0502020204030204" pitchFamily="34" charset="0"/>
              </a:rPr>
              <a:t>CACFP</a:t>
            </a: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5" name="Slide Number Placeholder 4"/>
          <p:cNvSpPr>
            <a:spLocks noGrp="1"/>
          </p:cNvSpPr>
          <p:nvPr>
            <p:ph type="sldNum" sz="quarter" idx="10"/>
          </p:nvPr>
        </p:nvSpPr>
        <p:spPr/>
        <p:txBody>
          <a:bodyPr lIns="93324" tIns="46662" rIns="93324" bIns="46662"/>
          <a:lstStyle/>
          <a:p>
            <a:pPr defTabSz="933237"/>
            <a:fld id="{9D9D9E57-B194-4C8F-98E9-BCBF80C7A7EA}" type="slidenum">
              <a:rPr lang="en-US"/>
              <a:pPr defTabSz="933237"/>
              <a:t>59</a:t>
            </a:fld>
            <a:endParaRPr lang="en-US"/>
          </a:p>
        </p:txBody>
      </p:sp>
    </p:spTree>
    <p:extLst>
      <p:ext uri="{BB962C8B-B14F-4D97-AF65-F5344CB8AC3E}">
        <p14:creationId xmlns:p14="http://schemas.microsoft.com/office/powerpoint/2010/main" val="205731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buNone/>
            </a:pPr>
            <a:r>
              <a:rPr lang="en-US" baseline="0" dirty="0" smtClean="0"/>
              <a:t>And lastly we have snack.</a:t>
            </a:r>
          </a:p>
          <a:p>
            <a:pPr marL="142578" indent="0">
              <a:buNone/>
            </a:pPr>
            <a:endParaRPr lang="en-US" dirty="0" smtClean="0"/>
          </a:p>
          <a:p>
            <a:pPr marL="142578" indent="0" defTabSz="952462">
              <a:buNone/>
              <a:defRPr/>
            </a:pPr>
            <a:r>
              <a:rPr lang="en-US" b="1" dirty="0" smtClean="0"/>
              <a:t>[click next slide] (2x) </a:t>
            </a:r>
            <a:r>
              <a:rPr lang="en-US" baseline="0" dirty="0" smtClean="0"/>
              <a:t>You’ll still see the components on the left, and the minimum serving sizes on the right. </a:t>
            </a:r>
          </a:p>
          <a:p>
            <a:pPr marL="142578" indent="0" defTabSz="952462">
              <a:buNone/>
              <a:defRPr/>
            </a:pPr>
            <a:r>
              <a:rPr lang="en-US" b="1" dirty="0" smtClean="0"/>
              <a:t>[click next slide] (2x) </a:t>
            </a:r>
            <a:r>
              <a:rPr lang="en-US" baseline="0" dirty="0" smtClean="0"/>
              <a:t>With snack, two of the five components must be served for a reimbursable meal.</a:t>
            </a:r>
          </a:p>
          <a:p>
            <a:pPr marL="142578" indent="0">
              <a:buNone/>
            </a:pPr>
            <a:endParaRPr lang="en-US" dirty="0" smtClean="0"/>
          </a:p>
        </p:txBody>
      </p:sp>
    </p:spTree>
    <p:extLst>
      <p:ext uri="{BB962C8B-B14F-4D97-AF65-F5344CB8AC3E}">
        <p14:creationId xmlns:p14="http://schemas.microsoft.com/office/powerpoint/2010/main" val="32419482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23875"/>
            <a:ext cx="4652963" cy="2617788"/>
          </a:xfrm>
        </p:spPr>
      </p:sp>
      <p:sp>
        <p:nvSpPr>
          <p:cNvPr id="3" name="Notes Placeholder 2"/>
          <p:cNvSpPr>
            <a:spLocks noGrp="1"/>
          </p:cNvSpPr>
          <p:nvPr>
            <p:ph type="body" idx="1"/>
          </p:nvPr>
        </p:nvSpPr>
        <p:spPr/>
        <p:txBody>
          <a:bodyPr/>
          <a:lstStyle/>
          <a:p>
            <a:pPr marL="142578" indent="0">
              <a:buNone/>
            </a:pPr>
            <a:r>
              <a:rPr lang="en-US" b="0" dirty="0" smtClean="0">
                <a:solidFill>
                  <a:srgbClr val="002060"/>
                </a:solidFill>
                <a:latin typeface="Verdana" panose="020B0604030504040204" pitchFamily="34" charset="0"/>
                <a:ea typeface="Calibri" panose="020F0502020204030204" pitchFamily="34" charset="0"/>
                <a:cs typeface="Calibri" panose="020F0502020204030204" pitchFamily="34" charset="0"/>
              </a:rPr>
              <a:t>USDA provides a breakdown of creditable and non-creditable grain based</a:t>
            </a:r>
            <a:r>
              <a:rPr lang="en-US" b="0" baseline="0" dirty="0" smtClean="0">
                <a:solidFill>
                  <a:srgbClr val="002060"/>
                </a:solidFill>
                <a:latin typeface="Verdana" panose="020B0604030504040204" pitchFamily="34" charset="0"/>
                <a:ea typeface="Calibri" panose="020F0502020204030204" pitchFamily="34" charset="0"/>
                <a:cs typeface="Calibri" panose="020F0502020204030204" pitchFamily="34" charset="0"/>
              </a:rPr>
              <a:t> desserts in their memo 09-2018 Grain Requirements in the Child and Adult Care Food Program Questions and Answers. </a:t>
            </a:r>
            <a:r>
              <a:rPr lang="en-US" dirty="0" smtClean="0">
                <a:latin typeface="Verdana" panose="020B0604030504040204" pitchFamily="34" charset="0"/>
                <a:ea typeface="Calibri" panose="020F0502020204030204" pitchFamily="34" charset="0"/>
                <a:cs typeface="Times New Roman" panose="02020603050405020304" pitchFamily="18" charset="0"/>
              </a:rPr>
              <a:t>USDA </a:t>
            </a:r>
            <a:r>
              <a:rPr lang="en-US" dirty="0">
                <a:latin typeface="Verdana" panose="020B0604030504040204" pitchFamily="34" charset="0"/>
                <a:ea typeface="Calibri" panose="020F0502020204030204" pitchFamily="34" charset="0"/>
                <a:cs typeface="Times New Roman" panose="02020603050405020304" pitchFamily="18" charset="0"/>
              </a:rPr>
              <a:t>revised this chart to be consistent with other Child Nutrition Programs and to provide an easy identifier for grain-based desserts.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42578" indent="0">
              <a:buClr>
                <a:srgbClr val="002060"/>
              </a:buClr>
              <a:buSzPct val="150000"/>
              <a:buNone/>
            </a:pPr>
            <a:r>
              <a:rPr lang="en-US" dirty="0" smtClean="0">
                <a:latin typeface="Verdana" panose="020B0604030504040204" pitchFamily="34" charset="0"/>
                <a:ea typeface="Calibri" panose="020F0502020204030204" pitchFamily="34" charset="0"/>
                <a:cs typeface="Times New Roman" panose="02020603050405020304" pitchFamily="18" charset="0"/>
              </a:rPr>
              <a:t>Grain-based </a:t>
            </a:r>
            <a:r>
              <a:rPr lang="en-US" dirty="0">
                <a:latin typeface="Verdana" panose="020B0604030504040204" pitchFamily="34" charset="0"/>
                <a:ea typeface="Calibri" panose="020F0502020204030204" pitchFamily="34" charset="0"/>
                <a:cs typeface="Times New Roman" panose="02020603050405020304" pitchFamily="18" charset="0"/>
              </a:rPr>
              <a:t>desserts are those food items found in </a:t>
            </a:r>
            <a:r>
              <a:rPr lang="en-US" dirty="0" smtClean="0">
                <a:latin typeface="Verdana" panose="020B0604030504040204" pitchFamily="34" charset="0"/>
                <a:ea typeface="Calibri" panose="020F0502020204030204" pitchFamily="34" charset="0"/>
                <a:cs typeface="Times New Roman" panose="02020603050405020304" pitchFamily="18" charset="0"/>
              </a:rPr>
              <a:t>this</a:t>
            </a:r>
            <a:r>
              <a:rPr lang="en-US" baseline="0" dirty="0" smtClean="0">
                <a:latin typeface="Verdana" panose="020B0604030504040204" pitchFamily="34" charset="0"/>
                <a:ea typeface="Calibri" panose="020F0502020204030204" pitchFamily="34" charset="0"/>
                <a:cs typeface="Times New Roman" panose="02020603050405020304" pitchFamily="18" charset="0"/>
              </a:rPr>
              <a:t> memo </a:t>
            </a:r>
            <a:r>
              <a:rPr lang="en-US" dirty="0" smtClean="0">
                <a:latin typeface="Verdana" panose="020B0604030504040204" pitchFamily="34" charset="0"/>
                <a:ea typeface="Calibri" panose="020F0502020204030204" pitchFamily="34" charset="0"/>
                <a:cs typeface="Times New Roman" panose="02020603050405020304" pitchFamily="18" charset="0"/>
              </a:rPr>
              <a:t>with </a:t>
            </a:r>
            <a:r>
              <a:rPr lang="en-US" dirty="0">
                <a:latin typeface="Verdana" panose="020B0604030504040204" pitchFamily="34" charset="0"/>
                <a:ea typeface="Calibri" panose="020F0502020204030204" pitchFamily="34" charset="0"/>
                <a:cs typeface="Times New Roman" panose="02020603050405020304" pitchFamily="18" charset="0"/>
              </a:rPr>
              <a:t>a superscript 3 or 4. These items </a:t>
            </a:r>
            <a:r>
              <a:rPr lang="en-US" dirty="0" smtClean="0">
                <a:latin typeface="Verdana" panose="020B0604030504040204" pitchFamily="34" charset="0"/>
                <a:ea typeface="Calibri" panose="020F0502020204030204" pitchFamily="34" charset="0"/>
                <a:cs typeface="Times New Roman" panose="02020603050405020304" pitchFamily="18" charset="0"/>
              </a:rPr>
              <a:t>include, but are not limited to: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45205" lvl="1" indent="-178587">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breakfast bars,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45205" lvl="1" indent="-178587">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brownies,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45205" lvl="1" indent="-178587">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cakes,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45205" lvl="1" indent="-178587">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cereal bars,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45205" lvl="1" indent="-178587">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cookies,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45205" lvl="1" indent="-178587">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doughnuts,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45205" lvl="1" indent="-178587">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granola bars,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45205" lvl="1" indent="-178587">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sweet crackers (graham and animal crackers),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45205" lvl="1" indent="-178587">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sweet piecrusts,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45205" lvl="1" indent="-178587">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sweet rolls, and</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645205" lvl="1" indent="-178587">
              <a:buClr>
                <a:srgbClr val="002060"/>
              </a:buClr>
              <a:buSzPct val="150000"/>
              <a:buFont typeface="Arial" panose="020B0604020202020204" pitchFamily="34" charset="0"/>
              <a:buChar char="•"/>
            </a:pPr>
            <a:r>
              <a:rPr lang="en-US" dirty="0">
                <a:latin typeface="Verdana" panose="020B0604030504040204" pitchFamily="34" charset="0"/>
                <a:ea typeface="Calibri" panose="020F0502020204030204" pitchFamily="34" charset="0"/>
                <a:cs typeface="Times New Roman" panose="02020603050405020304" pitchFamily="18" charset="0"/>
              </a:rPr>
              <a:t>toaster pastries</a:t>
            </a:r>
            <a:r>
              <a:rPr lang="en-US" dirty="0" smtClean="0">
                <a:latin typeface="Verdana" panose="020B0604030504040204" pitchFamily="34" charset="0"/>
                <a:ea typeface="Calibri" panose="020F0502020204030204" pitchFamily="34" charset="0"/>
                <a:cs typeface="Times New Roman" panose="02020603050405020304" pitchFamily="18" charset="0"/>
              </a:rPr>
              <a:t>.</a:t>
            </a:r>
          </a:p>
          <a:p>
            <a:pPr marL="178587" indent="-178587">
              <a:buClr>
                <a:srgbClr val="002060"/>
              </a:buClr>
              <a:buSzPct val="150000"/>
              <a:buFont typeface="Arial" panose="020B0604020202020204" pitchFamily="34" charset="0"/>
              <a:buChar char="•"/>
            </a:pPr>
            <a:endParaRPr lang="en-US" dirty="0" smtClean="0">
              <a:latin typeface="Verdana" panose="020B0604030504040204" pitchFamily="34" charset="0"/>
              <a:ea typeface="Calibri" panose="020F0502020204030204" pitchFamily="34" charset="0"/>
              <a:cs typeface="Times New Roman" panose="02020603050405020304" pitchFamily="18" charset="0"/>
            </a:endParaRPr>
          </a:p>
          <a:p>
            <a:pPr marL="142578" indent="0">
              <a:buClr>
                <a:srgbClr val="002060"/>
              </a:buClr>
              <a:buSzPct val="150000"/>
              <a:buNone/>
            </a:pPr>
            <a:r>
              <a:rPr lang="en-US" dirty="0" smtClean="0">
                <a:latin typeface="Verdana" panose="020B0604030504040204" pitchFamily="34" charset="0"/>
                <a:ea typeface="Calibri" panose="020F0502020204030204" pitchFamily="34" charset="0"/>
                <a:cs typeface="Times New Roman" panose="02020603050405020304" pitchFamily="18" charset="0"/>
              </a:rPr>
              <a:t>These items are NOT creditable towards the CACFP. Sweet crackers, which consist</a:t>
            </a:r>
            <a:r>
              <a:rPr lang="en-US" baseline="0" dirty="0" smtClean="0">
                <a:latin typeface="Verdana" panose="020B0604030504040204" pitchFamily="34" charset="0"/>
                <a:ea typeface="Calibri" panose="020F0502020204030204" pitchFamily="34" charset="0"/>
                <a:cs typeface="Times New Roman" panose="02020603050405020304" pitchFamily="18" charset="0"/>
              </a:rPr>
              <a:t> of graham crackers and animal crackers, are not considered to be grain-based desserts and therefore, are creditable.</a:t>
            </a:r>
          </a:p>
          <a:p>
            <a:pPr>
              <a:buClr>
                <a:srgbClr val="002060"/>
              </a:buClr>
              <a:buSzPct val="150000"/>
            </a:pPr>
            <a:endParaRPr lang="en-US" baseline="0" dirty="0" smtClean="0">
              <a:latin typeface="Verdana" panose="020B0604030504040204" pitchFamily="34" charset="0"/>
              <a:ea typeface="Calibri" panose="020F0502020204030204" pitchFamily="34" charset="0"/>
              <a:cs typeface="Times New Roman" panose="02020603050405020304" pitchFamily="18" charset="0"/>
            </a:endParaRPr>
          </a:p>
          <a:p>
            <a:pPr marL="142578" indent="0">
              <a:buClr>
                <a:srgbClr val="002060"/>
              </a:buClr>
              <a:buSzPct val="150000"/>
              <a:buNone/>
            </a:pPr>
            <a:r>
              <a:rPr lang="en-US" baseline="0" dirty="0" smtClean="0">
                <a:latin typeface="Verdana" panose="020B0604030504040204" pitchFamily="34" charset="0"/>
                <a:ea typeface="Calibri" panose="020F0502020204030204" pitchFamily="34" charset="0"/>
                <a:cs typeface="Times New Roman" panose="02020603050405020304" pitchFamily="18" charset="0"/>
              </a:rPr>
              <a:t>For a more comprehensive list of grain-based desserts, please refer to the USDA memo provided at the end of this presentation.</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p:cNvSpPr>
            <a:spLocks noGrp="1"/>
          </p:cNvSpPr>
          <p:nvPr>
            <p:ph type="sldNum" sz="quarter" idx="10"/>
          </p:nvPr>
        </p:nvSpPr>
        <p:spPr/>
        <p:txBody>
          <a:bodyPr lIns="93324" tIns="46662" rIns="93324" bIns="46662"/>
          <a:lstStyle/>
          <a:p>
            <a:pPr defTabSz="933237"/>
            <a:fld id="{9D9D9E57-B194-4C8F-98E9-BCBF80C7A7EA}" type="slidenum">
              <a:rPr lang="en-US"/>
              <a:pPr defTabSz="933237"/>
              <a:t>60</a:t>
            </a:fld>
            <a:endParaRPr lang="en-US"/>
          </a:p>
        </p:txBody>
      </p:sp>
    </p:spTree>
    <p:extLst>
      <p:ext uri="{BB962C8B-B14F-4D97-AF65-F5344CB8AC3E}">
        <p14:creationId xmlns:p14="http://schemas.microsoft.com/office/powerpoint/2010/main" val="39387980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23875"/>
            <a:ext cx="4652963" cy="2617788"/>
          </a:xfrm>
        </p:spPr>
      </p:sp>
      <p:sp>
        <p:nvSpPr>
          <p:cNvPr id="3" name="Notes Placeholder 2"/>
          <p:cNvSpPr>
            <a:spLocks noGrp="1"/>
          </p:cNvSpPr>
          <p:nvPr>
            <p:ph type="body" idx="1"/>
          </p:nvPr>
        </p:nvSpPr>
        <p:spPr/>
        <p:txBody>
          <a:bodyPr/>
          <a:lstStyle/>
          <a:p>
            <a:pPr marL="142578" indent="0">
              <a:lnSpc>
                <a:spcPts val="1875"/>
              </a:lnSpc>
              <a:buNone/>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Also, some foods are advertised in a way that may not be easily identified as a grain-based dessert. For example, a cookie may be labeled a “breakfast round.” When planning menus and searching for creditable grains, it is important to ask the question, “Is this food thought of as a dessert?” If so, then chances are it a grain-based dessert. If you are unsure about a food item, always work with your sponsor or the Virginia Department of health to determine if a food item is a grain-based dessert.</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0"/>
          </p:nvPr>
        </p:nvSpPr>
        <p:spPr/>
        <p:txBody>
          <a:bodyPr lIns="93324" tIns="46662" rIns="93324" bIns="46662"/>
          <a:lstStyle/>
          <a:p>
            <a:pPr defTabSz="933237"/>
            <a:fld id="{9D9D9E57-B194-4C8F-98E9-BCBF80C7A7EA}" type="slidenum">
              <a:rPr lang="en-US"/>
              <a:pPr defTabSz="933237"/>
              <a:t>61</a:t>
            </a:fld>
            <a:endParaRPr lang="en-US"/>
          </a:p>
        </p:txBody>
      </p:sp>
    </p:spTree>
    <p:extLst>
      <p:ext uri="{BB962C8B-B14F-4D97-AF65-F5344CB8AC3E}">
        <p14:creationId xmlns:p14="http://schemas.microsoft.com/office/powerpoint/2010/main" val="4972369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23875"/>
            <a:ext cx="4652963" cy="2617788"/>
          </a:xfrm>
        </p:spPr>
      </p:sp>
      <p:sp>
        <p:nvSpPr>
          <p:cNvPr id="3" name="Notes Placeholder 2"/>
          <p:cNvSpPr>
            <a:spLocks noGrp="1"/>
          </p:cNvSpPr>
          <p:nvPr>
            <p:ph type="body" idx="1"/>
          </p:nvPr>
        </p:nvSpPr>
        <p:spPr/>
        <p:txBody>
          <a:bodyPr/>
          <a:lstStyle/>
          <a:p>
            <a:pPr marL="142578" indent="0">
              <a:lnSpc>
                <a:spcPts val="1875"/>
              </a:lnSpc>
              <a:buNone/>
            </a:pPr>
            <a:r>
              <a:rPr lang="en-US" dirty="0">
                <a:solidFill>
                  <a:srgbClr val="000000"/>
                </a:solidFill>
                <a:latin typeface="Calibri Light" panose="020F0302020204030204" pitchFamily="34" charset="0"/>
                <a:ea typeface="Calibri" panose="020F0502020204030204" pitchFamily="34" charset="0"/>
                <a:cs typeface="Calibri" panose="020F0502020204030204" pitchFamily="34" charset="0"/>
              </a:rPr>
              <a:t>Often, grain-based desserts are served during special occasions, such as an annual festival, birthday celebrations, end-of-year bash, or other special events. Therefore, you have the flexibility to serve grain-based desserts as additional items; however, these items are not reimbursable.</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nSpc>
                <a:spcPts val="1875"/>
              </a:lnSpc>
            </a:pPr>
            <a:endParaRPr lang="en-US" dirty="0">
              <a:latin typeface="Calibri Light" panose="020F03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p:txBody>
          <a:bodyPr lIns="93324" tIns="46662" rIns="93324" bIns="46662"/>
          <a:lstStyle/>
          <a:p>
            <a:pPr defTabSz="933237"/>
            <a:fld id="{9D9D9E57-B194-4C8F-98E9-BCBF80C7A7EA}" type="slidenum">
              <a:rPr lang="en-US"/>
              <a:pPr defTabSz="933237"/>
              <a:t>62</a:t>
            </a:fld>
            <a:endParaRPr lang="en-US"/>
          </a:p>
        </p:txBody>
      </p:sp>
    </p:spTree>
    <p:extLst>
      <p:ext uri="{BB962C8B-B14F-4D97-AF65-F5344CB8AC3E}">
        <p14:creationId xmlns:p14="http://schemas.microsoft.com/office/powerpoint/2010/main" val="38601530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0" indent="0" defTabSz="933237">
              <a:buClrTx/>
              <a:buSzTx/>
              <a:buNone/>
              <a:defRPr/>
            </a:pPr>
            <a:r>
              <a:rPr lang="en-US" sz="1200" kern="1200" dirty="0">
                <a:solidFill>
                  <a:prstClr val="black"/>
                </a:solidFill>
                <a:latin typeface="Calibri" panose="020F0502020204030204"/>
                <a:ea typeface="+mn-ea"/>
                <a:cs typeface="+mn-cs"/>
              </a:rPr>
              <a:t>Let’s not take a look at some other meal service items</a:t>
            </a:r>
          </a:p>
        </p:txBody>
      </p:sp>
      <p:sp>
        <p:nvSpPr>
          <p:cNvPr id="4" name="Slide Number Placeholder 3"/>
          <p:cNvSpPr>
            <a:spLocks noGrp="1"/>
          </p:cNvSpPr>
          <p:nvPr>
            <p:ph type="sldNum" sz="quarter" idx="10"/>
          </p:nvPr>
        </p:nvSpPr>
        <p:spPr/>
        <p:txBody>
          <a:bodyPr lIns="93324" tIns="46662" rIns="93324" bIns="46662"/>
          <a:lstStyle/>
          <a:p>
            <a:fld id="{716DE756-6821-4E26-993E-10099CCD54F0}" type="slidenum">
              <a:rPr lang="en-US" smtClean="0"/>
              <a:t>63</a:t>
            </a:fld>
            <a:endParaRPr lang="en-US" dirty="0"/>
          </a:p>
        </p:txBody>
      </p:sp>
    </p:spTree>
    <p:extLst>
      <p:ext uri="{BB962C8B-B14F-4D97-AF65-F5344CB8AC3E}">
        <p14:creationId xmlns:p14="http://schemas.microsoft.com/office/powerpoint/2010/main" val="22950864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23875"/>
            <a:ext cx="4652963" cy="2617788"/>
          </a:xfrm>
        </p:spPr>
      </p:sp>
      <p:sp>
        <p:nvSpPr>
          <p:cNvPr id="3" name="Notes Placeholder 2"/>
          <p:cNvSpPr>
            <a:spLocks noGrp="1"/>
          </p:cNvSpPr>
          <p:nvPr>
            <p:ph type="body" idx="1"/>
          </p:nvPr>
        </p:nvSpPr>
        <p:spPr/>
        <p:txBody>
          <a:bodyPr/>
          <a:lstStyle/>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Starting in 2011, child care programs participating in the CACFP were required to make water available to children upon their request throughout the day, including mealtimes. In the updated requirements, you must now make water available to children</a:t>
            </a:r>
            <a:r>
              <a:rPr lang="en-US" b="1" i="1" dirty="0">
                <a:latin typeface="Calibri Light" panose="020F0302020204030204" pitchFamily="34" charset="0"/>
                <a:ea typeface="Calibri" panose="020F0502020204030204" pitchFamily="34" charset="0"/>
                <a:cs typeface="Times New Roman" panose="02020603050405020304" pitchFamily="18" charset="0"/>
              </a:rPr>
              <a:t> and </a:t>
            </a:r>
            <a:r>
              <a:rPr lang="en-US" dirty="0">
                <a:latin typeface="Calibri Light" panose="020F0302020204030204" pitchFamily="34" charset="0"/>
                <a:ea typeface="Calibri" panose="020F0502020204030204" pitchFamily="34" charset="0"/>
                <a:cs typeface="Times New Roman" panose="02020603050405020304" pitchFamily="18" charset="0"/>
              </a:rPr>
              <a:t>offer it to them throughout the day.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42578" indent="0">
              <a:lnSpc>
                <a:spcPts val="1875"/>
              </a:lnSpc>
              <a:buNone/>
            </a:pPr>
            <a:r>
              <a:rPr lang="en-US" b="1" dirty="0">
                <a:solidFill>
                  <a:srgbClr val="002060"/>
                </a:solidFill>
                <a:latin typeface="Calibri Light" panose="020F0302020204030204" pitchFamily="34" charset="0"/>
                <a:ea typeface="Calibri" panose="020F0502020204030204" pitchFamily="34" charset="0"/>
                <a:cs typeface="Calibri" panose="020F0502020204030204" pitchFamily="34" charset="0"/>
              </a:rPr>
              <a:t>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There are few key requirements for serving water. First, water is not a part of a reimbursable meal, and there is no requirement to serve water during meal service.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Next, it cannot be served in place of milk. However, you may offer it alongside milk or during snack when there are no other beverages. For example, you serve fat-free string cheese and celery at snack; you could serve water as a beverage.</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lIns="93324" tIns="46662" rIns="93324" bIns="46662"/>
          <a:lstStyle/>
          <a:p>
            <a:pPr defTabSz="933237"/>
            <a:fld id="{E39AF0DB-25CF-46B0-A521-15487DD1C764}" type="slidenum">
              <a:rPr lang="en-US"/>
              <a:pPr defTabSz="933237"/>
              <a:t>64</a:t>
            </a:fld>
            <a:endParaRPr lang="en-US"/>
          </a:p>
        </p:txBody>
      </p:sp>
    </p:spTree>
    <p:extLst>
      <p:ext uri="{BB962C8B-B14F-4D97-AF65-F5344CB8AC3E}">
        <p14:creationId xmlns:p14="http://schemas.microsoft.com/office/powerpoint/2010/main" val="764422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23875"/>
            <a:ext cx="4652963" cy="2617788"/>
          </a:xfrm>
        </p:spPr>
      </p:sp>
      <p:sp>
        <p:nvSpPr>
          <p:cNvPr id="3" name="Notes Placeholder 2"/>
          <p:cNvSpPr>
            <a:spLocks noGrp="1"/>
          </p:cNvSpPr>
          <p:nvPr>
            <p:ph type="body" idx="1"/>
          </p:nvPr>
        </p:nvSpPr>
        <p:spPr/>
        <p:txBody>
          <a:bodyPr/>
          <a:lstStyle/>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Flavored water has grown in popularity. The updated requirements allow for flavoring water with fruits, vegetables, and herbs as long as plain, potable water is available. It is important to note that commercially flavored water is not allowed, nor can the fruits or vegetables used to flavor the water credit toward the fruit or vegetable component(s).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For more information on serving water, refer to the USDA policy memo: </a:t>
            </a:r>
            <a:r>
              <a:rPr lang="en-US" i="1" dirty="0" err="1">
                <a:latin typeface="Calibri Light" panose="020F0302020204030204" pitchFamily="34" charset="0"/>
                <a:ea typeface="Calibri" panose="020F0502020204030204" pitchFamily="34" charset="0"/>
                <a:cs typeface="Times New Roman" panose="02020603050405020304" pitchFamily="18" charset="0"/>
              </a:rPr>
              <a:t>CACFP</a:t>
            </a:r>
            <a:r>
              <a:rPr lang="en-US" i="1" dirty="0">
                <a:latin typeface="Calibri Light" panose="020F0302020204030204" pitchFamily="34" charset="0"/>
                <a:ea typeface="Calibri" panose="020F0502020204030204" pitchFamily="34" charset="0"/>
                <a:cs typeface="Times New Roman" panose="02020603050405020304" pitchFamily="18" charset="0"/>
              </a:rPr>
              <a:t> 20-2016: Water Availability in the Child and Adult Care Food Program</a:t>
            </a:r>
            <a:r>
              <a:rPr lang="en-US" dirty="0">
                <a:latin typeface="Calibri Light" panose="020F0302020204030204" pitchFamily="34" charset="0"/>
                <a:ea typeface="Calibri" panose="020F0502020204030204" pitchFamily="34" charset="0"/>
                <a:cs typeface="Times New Roman" panose="02020603050405020304" pitchFamily="18" charset="0"/>
              </a:rPr>
              <a:t>. The link to this memo is listed at the end of this presentation</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lIns="93324" tIns="46662" rIns="93324" bIns="46662"/>
          <a:lstStyle/>
          <a:p>
            <a:pPr defTabSz="933237"/>
            <a:fld id="{E39AF0DB-25CF-46B0-A521-15487DD1C764}" type="slidenum">
              <a:rPr lang="en-US"/>
              <a:pPr defTabSz="933237"/>
              <a:t>65</a:t>
            </a:fld>
            <a:endParaRPr lang="en-US"/>
          </a:p>
        </p:txBody>
      </p:sp>
    </p:spTree>
    <p:extLst>
      <p:ext uri="{BB962C8B-B14F-4D97-AF65-F5344CB8AC3E}">
        <p14:creationId xmlns:p14="http://schemas.microsoft.com/office/powerpoint/2010/main" val="8086582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4888" y="373063"/>
            <a:ext cx="3252787" cy="1830387"/>
          </a:xfrm>
        </p:spPr>
      </p:sp>
      <p:sp>
        <p:nvSpPr>
          <p:cNvPr id="3" name="Notes Placeholder 2"/>
          <p:cNvSpPr>
            <a:spLocks noGrp="1"/>
          </p:cNvSpPr>
          <p:nvPr>
            <p:ph type="body" idx="1"/>
          </p:nvPr>
        </p:nvSpPr>
        <p:spPr>
          <a:xfrm>
            <a:off x="1288163" y="2305131"/>
            <a:ext cx="10305279" cy="2434243"/>
          </a:xfrm>
        </p:spPr>
        <p:txBody>
          <a:bodyPr/>
          <a:lstStyle/>
          <a:p>
            <a:pPr marL="142578" indent="0">
              <a:buNone/>
            </a:pPr>
            <a:r>
              <a:rPr lang="en-US" b="0" dirty="0" smtClean="0">
                <a:solidFill>
                  <a:srgbClr val="002060"/>
                </a:solidFill>
                <a:latin typeface="Calibri Light" panose="020F0302020204030204" pitchFamily="34" charset="0"/>
                <a:ea typeface="Calibri" panose="020F0502020204030204" pitchFamily="34" charset="0"/>
                <a:cs typeface="Calibri" panose="020F0502020204030204" pitchFamily="34" charset="0"/>
              </a:rPr>
              <a:t>Deep fat frying is a method</a:t>
            </a:r>
            <a:r>
              <a:rPr lang="en-US" b="0" dirty="0" smtClean="0">
                <a:latin typeface="Calibri Light" panose="020F0302020204030204" pitchFamily="34" charset="0"/>
                <a:ea typeface="Calibri" panose="020F0502020204030204" pitchFamily="34" charset="0"/>
                <a:cs typeface="Times New Roman" panose="02020603050405020304" pitchFamily="18" charset="0"/>
              </a:rPr>
              <a:t> </a:t>
            </a:r>
            <a:r>
              <a:rPr lang="en-US" dirty="0">
                <a:latin typeface="Calibri Light" panose="020F0302020204030204" pitchFamily="34" charset="0"/>
                <a:ea typeface="Calibri" panose="020F0502020204030204" pitchFamily="34" charset="0"/>
                <a:cs typeface="Times New Roman" panose="02020603050405020304" pitchFamily="18" charset="0"/>
              </a:rPr>
              <a:t>in which the food is cooked by submerging in hot oil or other fat. The updated meal pattern requirements no longer allow deep-fat frying as a way of cooking foods on-site or at central, satellite kitchens who prepare foods, and then deliver them to the site.  This requirement applies to all CACFP age </a:t>
            </a:r>
            <a:r>
              <a:rPr lang="en-US" dirty="0" smtClean="0">
                <a:latin typeface="Calibri Light" panose="020F0302020204030204" pitchFamily="34" charset="0"/>
                <a:ea typeface="Calibri" panose="020F0502020204030204" pitchFamily="34" charset="0"/>
                <a:cs typeface="Times New Roman" panose="02020603050405020304" pitchFamily="18" charset="0"/>
              </a:rPr>
              <a:t>groups.</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42578" indent="0">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42578" indent="0">
              <a:buNone/>
            </a:pPr>
            <a:r>
              <a:rPr lang="en-US" dirty="0">
                <a:latin typeface="Calibri Light" panose="020F0302020204030204" pitchFamily="34" charset="0"/>
                <a:ea typeface="Calibri" panose="020F0502020204030204" pitchFamily="34" charset="0"/>
                <a:cs typeface="Times New Roman" panose="02020603050405020304" pitchFamily="18" charset="0"/>
              </a:rPr>
              <a:t>Foods that are pre-fried, flash-fried, par-fried, or deep-fat fried by a commercial manufacturer may be purchased and served as part of a reimbursable meal. Similarly, CACFP facilities that vend meals may claim vended meals that contain deep-fat fried foods as long as the food was prepared by the vendor off-site. These pre-fried items must be reheated by a method other than deep-fat frying. </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lIns="93324" tIns="46662" rIns="93324" bIns="46662"/>
          <a:lstStyle/>
          <a:p>
            <a:pPr defTabSz="933237"/>
            <a:fld id="{A392DAC4-C209-44FA-9647-152F9DB2807D}" type="slidenum">
              <a:rPr lang="en-US"/>
              <a:pPr defTabSz="933237"/>
              <a:t>66</a:t>
            </a:fld>
            <a:endParaRPr lang="en-US"/>
          </a:p>
        </p:txBody>
      </p:sp>
    </p:spTree>
    <p:extLst>
      <p:ext uri="{BB962C8B-B14F-4D97-AF65-F5344CB8AC3E}">
        <p14:creationId xmlns:p14="http://schemas.microsoft.com/office/powerpoint/2010/main" val="11131264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9200" y="271463"/>
            <a:ext cx="2851150" cy="1603375"/>
          </a:xfrm>
        </p:spPr>
      </p:sp>
      <p:sp>
        <p:nvSpPr>
          <p:cNvPr id="3" name="Notes Placeholder 2"/>
          <p:cNvSpPr>
            <a:spLocks noGrp="1"/>
          </p:cNvSpPr>
          <p:nvPr>
            <p:ph type="body" idx="1"/>
          </p:nvPr>
        </p:nvSpPr>
        <p:spPr/>
        <p:txBody>
          <a:bodyPr/>
          <a:lstStyle/>
          <a:p>
            <a:pPr marL="142578" indent="0">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Serving children any </a:t>
            </a:r>
            <a:r>
              <a:rPr lang="en-US" dirty="0">
                <a:latin typeface="Calibri Light" panose="020F0302020204030204" pitchFamily="34" charset="0"/>
                <a:ea typeface="Calibri" panose="020F0502020204030204" pitchFamily="34" charset="0"/>
                <a:cs typeface="Times New Roman" panose="02020603050405020304" pitchFamily="18" charset="0"/>
              </a:rPr>
              <a:t>type of deep-fat fried food is strongly discouraged. These foods are often high in calories and solid fat, and eating too many fried foods can negatively influence eating habits and increase the risk of chronic illnesses later in life.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42578" indent="0">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42578" indent="0">
              <a:buNone/>
            </a:pPr>
            <a:r>
              <a:rPr lang="en-US" dirty="0">
                <a:latin typeface="Calibri Light" panose="020F0302020204030204" pitchFamily="34" charset="0"/>
                <a:ea typeface="Calibri" panose="020F0502020204030204" pitchFamily="34" charset="0"/>
                <a:cs typeface="Times New Roman" panose="02020603050405020304" pitchFamily="18" charset="0"/>
              </a:rPr>
              <a:t>Therefore, it is a good practice to always consider the nutritional value of a food and how it contributes to the development of healthy eating habits when planning meals and snacks for </a:t>
            </a:r>
            <a:r>
              <a:rPr lang="en-US" dirty="0" smtClean="0">
                <a:latin typeface="Calibri Light" panose="020F0302020204030204" pitchFamily="34" charset="0"/>
                <a:ea typeface="Calibri" panose="020F0502020204030204" pitchFamily="34" charset="0"/>
                <a:cs typeface="Times New Roman" panose="02020603050405020304" pitchFamily="18" charset="0"/>
              </a:rPr>
              <a:t>children. </a:t>
            </a:r>
            <a:r>
              <a:rPr lang="en-US" dirty="0">
                <a:latin typeface="Calibri Light" panose="020F0302020204030204" pitchFamily="34" charset="0"/>
                <a:ea typeface="Calibri" panose="020F0502020204030204" pitchFamily="34" charset="0"/>
                <a:cs typeface="Times New Roman" panose="02020603050405020304" pitchFamily="18" charset="0"/>
              </a:rPr>
              <a:t>Likewise, serving </a:t>
            </a:r>
            <a:r>
              <a:rPr lang="en-US" dirty="0" smtClean="0">
                <a:latin typeface="Calibri Light" panose="020F0302020204030204" pitchFamily="34" charset="0"/>
                <a:ea typeface="Calibri" panose="020F0502020204030204" pitchFamily="34" charset="0"/>
                <a:cs typeface="Times New Roman" panose="02020603050405020304" pitchFamily="18" charset="0"/>
              </a:rPr>
              <a:t>children </a:t>
            </a:r>
            <a:r>
              <a:rPr lang="en-US" dirty="0">
                <a:latin typeface="Calibri Light" panose="020F0302020204030204" pitchFamily="34" charset="0"/>
                <a:ea typeface="Calibri" panose="020F0502020204030204" pitchFamily="34" charset="0"/>
                <a:cs typeface="Times New Roman" panose="02020603050405020304" pitchFamily="18" charset="0"/>
              </a:rPr>
              <a:t>nutritious foods as opposed to those high in fat, sugar, and calories, will help to establish the foundation for developing habits that can last a lifetime.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42578" indent="0">
              <a:buNone/>
            </a:pPr>
            <a:r>
              <a:rPr lang="en-US" dirty="0">
                <a:latin typeface="Calibri Light" panose="020F0302020204030204" pitchFamily="34" charset="0"/>
                <a:ea typeface="Calibri" panose="020F0502020204030204" pitchFamily="34" charset="0"/>
                <a:cs typeface="Times New Roman" panose="02020603050405020304" pitchFamily="18"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lIns="93324" tIns="46662" rIns="93324" bIns="46662"/>
          <a:lstStyle/>
          <a:p>
            <a:pPr defTabSz="933237"/>
            <a:fld id="{7F12D865-8CAA-40FE-8C08-C7D45694731E}" type="slidenum">
              <a:rPr lang="en-US"/>
              <a:pPr defTabSz="933237"/>
              <a:t>67</a:t>
            </a:fld>
            <a:endParaRPr lang="en-US"/>
          </a:p>
        </p:txBody>
      </p:sp>
    </p:spTree>
    <p:extLst>
      <p:ext uri="{BB962C8B-B14F-4D97-AF65-F5344CB8AC3E}">
        <p14:creationId xmlns:p14="http://schemas.microsoft.com/office/powerpoint/2010/main" val="6814682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23875"/>
            <a:ext cx="4652963" cy="2617788"/>
          </a:xfrm>
        </p:spPr>
      </p:sp>
      <p:sp>
        <p:nvSpPr>
          <p:cNvPr id="3" name="Notes Placeholder 2"/>
          <p:cNvSpPr>
            <a:spLocks noGrp="1"/>
          </p:cNvSpPr>
          <p:nvPr>
            <p:ph type="body" idx="1"/>
          </p:nvPr>
        </p:nvSpPr>
        <p:spPr/>
        <p:txBody>
          <a:bodyPr/>
          <a:lstStyle/>
          <a:p>
            <a:pPr marL="142578" indent="0">
              <a:lnSpc>
                <a:spcPts val="1875"/>
              </a:lnSpc>
              <a:buNone/>
            </a:pPr>
            <a:r>
              <a:rPr lang="en-US" dirty="0" smtClean="0"/>
              <a:t>Also—pasta products made of </a:t>
            </a:r>
            <a:r>
              <a:rPr lang="en-US" smtClean="0"/>
              <a:t>vegetable flour</a:t>
            </a:r>
            <a:endParaRPr lang="en-US" dirty="0"/>
          </a:p>
        </p:txBody>
      </p:sp>
      <p:sp>
        <p:nvSpPr>
          <p:cNvPr id="4" name="Slide Number Placeholder 3"/>
          <p:cNvSpPr>
            <a:spLocks noGrp="1"/>
          </p:cNvSpPr>
          <p:nvPr>
            <p:ph type="sldNum" sz="quarter" idx="10"/>
          </p:nvPr>
        </p:nvSpPr>
        <p:spPr/>
        <p:txBody>
          <a:bodyPr lIns="93324" tIns="46662" rIns="93324" bIns="46662"/>
          <a:lstStyle/>
          <a:p>
            <a:pPr defTabSz="933237"/>
            <a:fld id="{8A842969-EB90-4F0F-94C9-7123EBE3CF65}" type="slidenum">
              <a:rPr lang="en-US"/>
              <a:pPr defTabSz="933237"/>
              <a:t>68</a:t>
            </a:fld>
            <a:endParaRPr lang="en-US"/>
          </a:p>
        </p:txBody>
      </p:sp>
    </p:spTree>
    <p:extLst>
      <p:ext uri="{BB962C8B-B14F-4D97-AF65-F5344CB8AC3E}">
        <p14:creationId xmlns:p14="http://schemas.microsoft.com/office/powerpoint/2010/main" val="3501358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0" indent="0" defTabSz="933237">
              <a:buClrTx/>
              <a:buSzTx/>
              <a:buNone/>
              <a:defRPr/>
            </a:pPr>
            <a:r>
              <a:rPr lang="en-US" sz="1200" kern="1200" dirty="0">
                <a:solidFill>
                  <a:srgbClr val="002060"/>
                </a:solidFill>
                <a:latin typeface="Verdana" panose="020B0604030504040204" pitchFamily="34" charset="0"/>
                <a:ea typeface="Calibri" panose="020F0502020204030204" pitchFamily="34" charset="0"/>
                <a:cs typeface="Calibri" panose="020F0502020204030204" pitchFamily="34" charset="0"/>
              </a:rPr>
              <a:t>Let’s continue by discussing meal service requirements and how to claim adults in the CACFP.</a:t>
            </a:r>
          </a:p>
          <a:p>
            <a:pPr marL="0" indent="0" defTabSz="933237">
              <a:buClrTx/>
              <a:buSzTx/>
              <a:buNone/>
              <a:defRPr/>
            </a:pPr>
            <a:endParaRPr lang="en-US" sz="1200" kern="1200" dirty="0">
              <a:solidFill>
                <a:srgbClr val="002060"/>
              </a:solidFill>
              <a:latin typeface="Verdana" panose="020B0604030504040204" pitchFamily="34" charset="0"/>
              <a:ea typeface="Calibri" panose="020F0502020204030204" pitchFamily="34" charset="0"/>
              <a:cs typeface="Calibri" panose="020F0502020204030204" pitchFamily="34" charset="0"/>
            </a:endParaRPr>
          </a:p>
          <a:p>
            <a:pPr marL="0" indent="0" defTabSz="933237">
              <a:buClrTx/>
              <a:buSzTx/>
              <a:buNone/>
              <a:defRPr/>
            </a:pPr>
            <a:r>
              <a:rPr lang="en-US" sz="1200" kern="1200" dirty="0">
                <a:solidFill>
                  <a:srgbClr val="002060"/>
                </a:solidFill>
                <a:latin typeface="Verdana" panose="020B0604030504040204" pitchFamily="34" charset="0"/>
                <a:ea typeface="Calibri" panose="020F0502020204030204" pitchFamily="34" charset="0"/>
                <a:cs typeface="Calibri" panose="020F0502020204030204" pitchFamily="34" charset="0"/>
              </a:rPr>
              <a:t>Please refer to the Recordkeeping presentation for an exhaustive list of documents required in the CACFP.</a:t>
            </a:r>
            <a:endParaRPr lang="en-US" sz="1200" kern="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0" indent="0" defTabSz="933237">
              <a:buClrTx/>
              <a:buSzTx/>
              <a:buNone/>
              <a:defRPr/>
            </a:pPr>
            <a:endParaRPr lang="en-US" sz="1200" kern="1200" dirty="0">
              <a:solidFill>
                <a:prstClr val="black"/>
              </a:solidFill>
              <a:latin typeface="Calibri" panose="020F0502020204030204"/>
              <a:ea typeface="+mn-ea"/>
              <a:cs typeface="+mn-cs"/>
            </a:endParaRPr>
          </a:p>
        </p:txBody>
      </p:sp>
      <p:sp>
        <p:nvSpPr>
          <p:cNvPr id="4" name="Slide Number Placeholder 3"/>
          <p:cNvSpPr>
            <a:spLocks noGrp="1"/>
          </p:cNvSpPr>
          <p:nvPr>
            <p:ph type="sldNum" sz="quarter" idx="10"/>
          </p:nvPr>
        </p:nvSpPr>
        <p:spPr/>
        <p:txBody>
          <a:bodyPr lIns="93324" tIns="46662" rIns="93324" bIns="46662"/>
          <a:lstStyle/>
          <a:p>
            <a:fld id="{A392DAC4-C209-44FA-9647-152F9DB2807D}" type="slidenum">
              <a:rPr lang="en-US" smtClean="0"/>
              <a:t>69</a:t>
            </a:fld>
            <a:endParaRPr lang="en-US" dirty="0"/>
          </a:p>
        </p:txBody>
      </p:sp>
    </p:spTree>
    <p:extLst>
      <p:ext uri="{BB962C8B-B14F-4D97-AF65-F5344CB8AC3E}">
        <p14:creationId xmlns:p14="http://schemas.microsoft.com/office/powerpoint/2010/main" val="1644341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lang="en-US" dirty="0" smtClean="0"/>
          </a:p>
          <a:p>
            <a:pPr marL="0" indent="0">
              <a:buNone/>
            </a:pPr>
            <a:endParaRPr dirty="0"/>
          </a:p>
        </p:txBody>
      </p:sp>
    </p:spTree>
    <p:extLst>
      <p:ext uri="{BB962C8B-B14F-4D97-AF65-F5344CB8AC3E}">
        <p14:creationId xmlns:p14="http://schemas.microsoft.com/office/powerpoint/2010/main" val="12236570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23875"/>
            <a:ext cx="4652963" cy="2617788"/>
          </a:xfrm>
        </p:spPr>
      </p:sp>
      <p:sp>
        <p:nvSpPr>
          <p:cNvPr id="3" name="Notes Placeholder 2"/>
          <p:cNvSpPr>
            <a:spLocks noGrp="1"/>
          </p:cNvSpPr>
          <p:nvPr>
            <p:ph type="body" idx="1"/>
          </p:nvPr>
        </p:nvSpPr>
        <p:spPr>
          <a:xfrm>
            <a:off x="1393483" y="2161996"/>
            <a:ext cx="10305279" cy="2454564"/>
          </a:xfrm>
          <a:ln>
            <a:noFill/>
          </a:ln>
        </p:spPr>
        <p:txBody>
          <a:bodyPr/>
          <a:lstStyle/>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The way meals are served can have a huge impact on the children and adults eating the food. CACFP providers may choose from two types of meal service: pre-plated meals and Family style meals. Offer versus serve (OVS) is ONLY allowed in at-risk afterschool programs and adult day care settings. There are requirements for each of these types of meal service important for you to know and must be followed to receive reimbursement.</a:t>
            </a:r>
          </a:p>
        </p:txBody>
      </p:sp>
      <p:sp>
        <p:nvSpPr>
          <p:cNvPr id="4" name="Slide Number Placeholder 3"/>
          <p:cNvSpPr>
            <a:spLocks noGrp="1"/>
          </p:cNvSpPr>
          <p:nvPr>
            <p:ph type="sldNum" sz="quarter" idx="10"/>
          </p:nvPr>
        </p:nvSpPr>
        <p:spPr/>
        <p:txBody>
          <a:bodyPr lIns="93324" tIns="46662" rIns="93324" bIns="46662"/>
          <a:lstStyle/>
          <a:p>
            <a:pPr defTabSz="933237"/>
            <a:fld id="{A392DAC4-C209-44FA-9647-152F9DB2807D}" type="slidenum">
              <a:rPr lang="en-US"/>
              <a:pPr defTabSz="933237"/>
              <a:t>70</a:t>
            </a:fld>
            <a:endParaRPr lang="en-US"/>
          </a:p>
        </p:txBody>
      </p:sp>
    </p:spTree>
    <p:extLst>
      <p:ext uri="{BB962C8B-B14F-4D97-AF65-F5344CB8AC3E}">
        <p14:creationId xmlns:p14="http://schemas.microsoft.com/office/powerpoint/2010/main" val="4392402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23875"/>
            <a:ext cx="4652963" cy="2617788"/>
          </a:xfrm>
        </p:spPr>
      </p:sp>
      <p:sp>
        <p:nvSpPr>
          <p:cNvPr id="3" name="Notes Placeholder 2"/>
          <p:cNvSpPr>
            <a:spLocks noGrp="1"/>
          </p:cNvSpPr>
          <p:nvPr>
            <p:ph type="body" idx="1"/>
          </p:nvPr>
        </p:nvSpPr>
        <p:spPr/>
        <p:txBody>
          <a:bodyPr/>
          <a:lstStyle/>
          <a:p>
            <a:pPr marL="142578" indent="0">
              <a:buNone/>
            </a:pPr>
            <a:r>
              <a:rPr lang="en-US" dirty="0" smtClean="0">
                <a:latin typeface="Verdana"/>
                <a:ea typeface="Calibri"/>
                <a:cs typeface="Times New Roman"/>
              </a:rPr>
              <a:t>Family style meal service (FSMS) is a meal service that allows children and adults to serve themselves from common serving bowls and platters of food with the assistance of supervising adults, if needed.</a:t>
            </a:r>
            <a:endParaRPr lang="en-US" dirty="0" smtClean="0">
              <a:latin typeface="Arial"/>
              <a:ea typeface="Calibri"/>
              <a:cs typeface="Times New Roman"/>
            </a:endParaRPr>
          </a:p>
          <a:p>
            <a:endParaRPr lang="en-US" dirty="0" smtClean="0">
              <a:latin typeface="Verdana"/>
              <a:ea typeface="Calibri"/>
              <a:cs typeface="Times New Roman"/>
            </a:endParaRPr>
          </a:p>
          <a:p>
            <a:pPr marL="142578" indent="0">
              <a:buNone/>
            </a:pPr>
            <a:r>
              <a:rPr lang="en-US" dirty="0" smtClean="0">
                <a:latin typeface="Verdana"/>
                <a:ea typeface="Calibri"/>
                <a:cs typeface="Times New Roman"/>
              </a:rPr>
              <a:t>FSMS </a:t>
            </a:r>
            <a:r>
              <a:rPr lang="en-US" dirty="0">
                <a:latin typeface="Verdana"/>
                <a:ea typeface="Calibri"/>
                <a:cs typeface="Times New Roman"/>
              </a:rPr>
              <a:t>is highly encouraged in both child care and adult care settings for many reasons. For example, young children benefit from FSMS because it:</a:t>
            </a:r>
            <a:endParaRPr lang="en-US" dirty="0">
              <a:latin typeface="Arial"/>
              <a:ea typeface="Calibri"/>
              <a:cs typeface="Times New Roman"/>
            </a:endParaRPr>
          </a:p>
          <a:p>
            <a:pPr marL="647258" lvl="1" indent="-180640">
              <a:buClr>
                <a:srgbClr val="002060"/>
              </a:buClr>
              <a:buSzPct val="150000"/>
              <a:buFont typeface="Arial" panose="020B0604020202020204" pitchFamily="34" charset="0"/>
              <a:buChar char="•"/>
            </a:pPr>
            <a:r>
              <a:rPr lang="en-US" dirty="0">
                <a:latin typeface="Verdana"/>
                <a:ea typeface="Calibri"/>
                <a:cs typeface="Times New Roman"/>
              </a:rPr>
              <a:t>promotes the development of social, emotional, and motor skills;</a:t>
            </a:r>
            <a:endParaRPr lang="en-US" dirty="0">
              <a:latin typeface="Arial"/>
              <a:ea typeface="Calibri"/>
              <a:cs typeface="Times New Roman"/>
            </a:endParaRPr>
          </a:p>
          <a:p>
            <a:pPr marL="647258" lvl="1" indent="-180640">
              <a:buClr>
                <a:srgbClr val="002060"/>
              </a:buClr>
              <a:buSzPct val="150000"/>
              <a:buFont typeface="Arial" panose="020B0604020202020204" pitchFamily="34" charset="0"/>
              <a:buChar char="•"/>
            </a:pPr>
            <a:r>
              <a:rPr lang="en-US" dirty="0">
                <a:latin typeface="Verdana"/>
                <a:ea typeface="Calibri"/>
                <a:cs typeface="Times New Roman"/>
              </a:rPr>
              <a:t>encourages children to try new foods; and </a:t>
            </a:r>
            <a:endParaRPr lang="en-US" dirty="0">
              <a:latin typeface="Arial"/>
              <a:ea typeface="Calibri"/>
              <a:cs typeface="Times New Roman"/>
            </a:endParaRPr>
          </a:p>
          <a:p>
            <a:pPr marL="647258" lvl="1" indent="-180640">
              <a:buClr>
                <a:srgbClr val="002060"/>
              </a:buClr>
              <a:buSzPct val="150000"/>
              <a:buFont typeface="Arial" panose="020B0604020202020204" pitchFamily="34" charset="0"/>
              <a:buChar char="•"/>
            </a:pPr>
            <a:r>
              <a:rPr lang="en-US" dirty="0">
                <a:latin typeface="Verdana"/>
                <a:ea typeface="Calibri"/>
                <a:cs typeface="Times New Roman"/>
              </a:rPr>
              <a:t>provides children with control over their eating.</a:t>
            </a:r>
            <a:endParaRPr lang="en-US" dirty="0">
              <a:latin typeface="Arial"/>
              <a:ea typeface="Calibri"/>
              <a:cs typeface="Times New Roman"/>
            </a:endParaRPr>
          </a:p>
          <a:p>
            <a:endParaRPr lang="en-US" dirty="0" smtClean="0">
              <a:latin typeface="Verdana"/>
              <a:ea typeface="Calibri"/>
              <a:cs typeface="Times New Roman"/>
            </a:endParaRPr>
          </a:p>
          <a:p>
            <a:pPr marL="142578" indent="0">
              <a:buNone/>
            </a:pPr>
            <a:r>
              <a:rPr lang="en-US" dirty="0" smtClean="0">
                <a:latin typeface="Verdana"/>
                <a:ea typeface="Calibri"/>
                <a:cs typeface="Times New Roman"/>
              </a:rPr>
              <a:t>Adults </a:t>
            </a:r>
            <a:r>
              <a:rPr lang="en-US" dirty="0">
                <a:latin typeface="Verdana"/>
                <a:ea typeface="Calibri"/>
                <a:cs typeface="Times New Roman"/>
              </a:rPr>
              <a:t>also benefit from meals served family style because it gives them more control over their serving sizes. Also, adults are generally accustomed to eating meals family style.</a:t>
            </a:r>
            <a:endParaRPr lang="en-US" dirty="0">
              <a:latin typeface="Arial"/>
              <a:ea typeface="Calibri"/>
              <a:cs typeface="Times New Roman"/>
            </a:endParaRPr>
          </a:p>
          <a:p>
            <a:endParaRPr lang="en-US" dirty="0"/>
          </a:p>
        </p:txBody>
      </p:sp>
      <p:sp>
        <p:nvSpPr>
          <p:cNvPr id="4" name="Slide Number Placeholder 3"/>
          <p:cNvSpPr>
            <a:spLocks noGrp="1"/>
          </p:cNvSpPr>
          <p:nvPr>
            <p:ph type="sldNum" sz="quarter" idx="10"/>
          </p:nvPr>
        </p:nvSpPr>
        <p:spPr/>
        <p:txBody>
          <a:bodyPr lIns="93324" tIns="46662" rIns="93324" bIns="46662"/>
          <a:lstStyle/>
          <a:p>
            <a:pPr defTabSz="933237"/>
            <a:fld id="{A392DAC4-C209-44FA-9647-152F9DB2807D}" type="slidenum">
              <a:rPr lang="en-US"/>
              <a:pPr defTabSz="933237"/>
              <a:t>71</a:t>
            </a:fld>
            <a:endParaRPr lang="en-US"/>
          </a:p>
        </p:txBody>
      </p:sp>
    </p:spTree>
    <p:extLst>
      <p:ext uri="{BB962C8B-B14F-4D97-AF65-F5344CB8AC3E}">
        <p14:creationId xmlns:p14="http://schemas.microsoft.com/office/powerpoint/2010/main" val="42577946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0" indent="0" defTabSz="933237">
              <a:lnSpc>
                <a:spcPts val="1875"/>
              </a:lnSpc>
              <a:buClrTx/>
              <a:buSzTx/>
              <a:buNone/>
              <a:defRPr/>
            </a:pPr>
            <a:r>
              <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rPr>
              <a:t>When you incorporate family style meal service in your facility, there are a few key things to do to ensure you are following the requirements. First, enough food must be placed on each table to provide the required portions of each of the food components for all the participants and to accommodate supervising adults that are eating with the participants. For example, there are 3 adults and 1 supervising adult seated at the table for lunch. The minimum serving size for fruit for adults is ½ a cup. </a:t>
            </a:r>
          </a:p>
          <a:p>
            <a:pPr marL="0" indent="0" defTabSz="933237">
              <a:lnSpc>
                <a:spcPts val="1875"/>
              </a:lnSpc>
              <a:buClrTx/>
              <a:buSzTx/>
              <a:buNone/>
              <a:defRPr/>
            </a:pPr>
            <a:r>
              <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rPr>
              <a:t> </a:t>
            </a:r>
          </a:p>
          <a:p>
            <a:pPr marL="0" indent="0" defTabSz="933237">
              <a:lnSpc>
                <a:spcPts val="1875"/>
              </a:lnSpc>
              <a:buClrTx/>
              <a:buSzTx/>
              <a:buNone/>
              <a:defRPr/>
            </a:pPr>
            <a:r>
              <a:rPr lang="en-US" sz="1200" kern="1200" dirty="0">
                <a:solidFill>
                  <a:prstClr val="black"/>
                </a:solidFill>
                <a:latin typeface="Calibri Light" panose="020F0302020204030204" pitchFamily="34" charset="0"/>
                <a:ea typeface="Calibri" panose="020F0502020204030204" pitchFamily="34" charset="0"/>
                <a:cs typeface="Times New Roman" panose="02020603050405020304" pitchFamily="18" charset="0"/>
              </a:rPr>
              <a:t>So, there must be at least ½ a cup of sliced apples for each adult at the table. This results in a total of 2 cups of sliced apples in the serving bowl. In this example, a total of 2 cups of sliced apples is placed in the shared bowl at the start of the meal to meet the 1/2 cup per participant requirement for the fruit component (this includes 1/2 cup for the supervising adult). </a:t>
            </a:r>
          </a:p>
          <a:p>
            <a:pPr marL="142578" indent="0">
              <a:lnSpc>
                <a:spcPts val="1875"/>
              </a:lnSpc>
              <a:buNone/>
            </a:pPr>
            <a:endParaRPr lang="en-US" dirty="0">
              <a:latin typeface="Calibri Light" panose="020F03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lIns="93324" tIns="46662" rIns="93324" bIns="46662"/>
          <a:lstStyle/>
          <a:p>
            <a:fld id="{A392DAC4-C209-44FA-9647-152F9DB2807D}" type="slidenum">
              <a:rPr lang="en-US" smtClean="0"/>
              <a:t>72</a:t>
            </a:fld>
            <a:endParaRPr lang="en-US" dirty="0"/>
          </a:p>
        </p:txBody>
      </p:sp>
    </p:spTree>
    <p:extLst>
      <p:ext uri="{BB962C8B-B14F-4D97-AF65-F5344CB8AC3E}">
        <p14:creationId xmlns:p14="http://schemas.microsoft.com/office/powerpoint/2010/main" val="12660527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23875"/>
            <a:ext cx="4652963" cy="2617788"/>
          </a:xfrm>
        </p:spPr>
      </p:sp>
      <p:sp>
        <p:nvSpPr>
          <p:cNvPr id="3" name="Notes Placeholder 2"/>
          <p:cNvSpPr>
            <a:spLocks noGrp="1"/>
          </p:cNvSpPr>
          <p:nvPr>
            <p:ph type="body" idx="1"/>
          </p:nvPr>
        </p:nvSpPr>
        <p:spPr/>
        <p:txBody>
          <a:bodyPr/>
          <a:lstStyle/>
          <a:p>
            <a:pPr marL="142578" indent="0">
              <a:lnSpc>
                <a:spcPts val="1875"/>
              </a:lnSpc>
              <a:buNone/>
            </a:pPr>
            <a:r>
              <a:rPr lang="en-US" sz="1200" dirty="0">
                <a:latin typeface="Arial" panose="020B0604020202020204" pitchFamily="34" charset="0"/>
                <a:ea typeface="Calibri" panose="020F0502020204030204" pitchFamily="34" charset="0"/>
                <a:cs typeface="Arial" panose="020B0604020202020204" pitchFamily="34" charset="0"/>
              </a:rPr>
              <a:t>Participants must be allowed to serve the food components themselves, with milk or juice being the exception. Supervising adults may serve juice or milk to participants. If a CACFP facility chooses to have the supervising adult serve the beverages to the participants, they must serve the required minimum quantity to each child and adult.</a:t>
            </a:r>
          </a:p>
        </p:txBody>
      </p:sp>
      <p:sp>
        <p:nvSpPr>
          <p:cNvPr id="4" name="Slide Number Placeholder 3"/>
          <p:cNvSpPr>
            <a:spLocks noGrp="1"/>
          </p:cNvSpPr>
          <p:nvPr>
            <p:ph type="sldNum" sz="quarter" idx="10"/>
          </p:nvPr>
        </p:nvSpPr>
        <p:spPr/>
        <p:txBody>
          <a:bodyPr lIns="93324" tIns="46662" rIns="93324" bIns="46662"/>
          <a:lstStyle/>
          <a:p>
            <a:pPr defTabSz="933237"/>
            <a:fld id="{A392DAC4-C209-44FA-9647-152F9DB2807D}" type="slidenum">
              <a:rPr lang="en-US"/>
              <a:pPr defTabSz="933237"/>
              <a:t>73</a:t>
            </a:fld>
            <a:endParaRPr lang="en-US"/>
          </a:p>
        </p:txBody>
      </p:sp>
    </p:spTree>
    <p:extLst>
      <p:ext uri="{BB962C8B-B14F-4D97-AF65-F5344CB8AC3E}">
        <p14:creationId xmlns:p14="http://schemas.microsoft.com/office/powerpoint/2010/main" val="18254313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nSpc>
                <a:spcPts val="1875"/>
              </a:lnSpc>
              <a:buNone/>
            </a:pPr>
            <a:r>
              <a:rPr lang="en-US" sz="1200" dirty="0" smtClean="0">
                <a:latin typeface="Arial" panose="020B0604020202020204" pitchFamily="34" charset="0"/>
                <a:ea typeface="Calibri" panose="020F0502020204030204" pitchFamily="34" charset="0"/>
                <a:cs typeface="Arial" panose="020B0604020202020204" pitchFamily="34" charset="0"/>
              </a:rPr>
              <a:t>Participants may take smaller serving sizes than required. In that situation, providers are responsible for actively encouraging participants to take the full serving size. Every adult should initially be offered and encouraged, but never forced to take the full serving size of each meal component required for his or her age group. If a child</a:t>
            </a:r>
            <a:r>
              <a:rPr lang="en-US" sz="1200" baseline="0" dirty="0" smtClean="0">
                <a:latin typeface="Arial" panose="020B0604020202020204" pitchFamily="34" charset="0"/>
                <a:ea typeface="Calibri" panose="020F0502020204030204" pitchFamily="34" charset="0"/>
                <a:cs typeface="Arial" panose="020B0604020202020204" pitchFamily="34" charset="0"/>
              </a:rPr>
              <a:t> </a:t>
            </a:r>
            <a:r>
              <a:rPr lang="en-US" sz="1200" dirty="0" smtClean="0">
                <a:latin typeface="Arial" panose="020B0604020202020204" pitchFamily="34" charset="0"/>
                <a:ea typeface="Calibri" panose="020F0502020204030204" pitchFamily="34" charset="0"/>
                <a:cs typeface="Arial" panose="020B0604020202020204" pitchFamily="34" charset="0"/>
              </a:rPr>
              <a:t>or adult does not take a component or the full serving size of a component, the meal is still reimbursable as long as all the food components are offered.</a:t>
            </a:r>
          </a:p>
          <a:p>
            <a:pPr marL="142578" indent="0">
              <a:lnSpc>
                <a:spcPts val="1875"/>
              </a:lnSpc>
              <a:buNone/>
            </a:pPr>
            <a:r>
              <a:rPr lang="en-US" dirty="0" smtClean="0">
                <a:latin typeface="Calibri Light" panose="020F0302020204030204" pitchFamily="34" charset="0"/>
                <a:ea typeface="Calibri" panose="020F0502020204030204" pitchFamily="34" charset="0"/>
                <a:cs typeface="Times New Roman" panose="02020603050405020304" pitchFamily="18" charset="0"/>
              </a:rPr>
              <a:t> </a:t>
            </a:r>
            <a:endParaRPr lang="en-US" dirty="0">
              <a:latin typeface="Calibri Light" panose="020F03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lIns="93324" tIns="46662" rIns="93324" bIns="46662"/>
          <a:lstStyle/>
          <a:p>
            <a:fld id="{A392DAC4-C209-44FA-9647-152F9DB2807D}" type="slidenum">
              <a:rPr lang="en-US" smtClean="0"/>
              <a:t>74</a:t>
            </a:fld>
            <a:endParaRPr lang="en-US" dirty="0"/>
          </a:p>
        </p:txBody>
      </p:sp>
    </p:spTree>
    <p:extLst>
      <p:ext uri="{BB962C8B-B14F-4D97-AF65-F5344CB8AC3E}">
        <p14:creationId xmlns:p14="http://schemas.microsoft.com/office/powerpoint/2010/main" val="22440830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23875"/>
            <a:ext cx="4652963" cy="2617788"/>
          </a:xfrm>
        </p:spPr>
      </p:sp>
      <p:sp>
        <p:nvSpPr>
          <p:cNvPr id="3" name="Notes Placeholder 2"/>
          <p:cNvSpPr>
            <a:spLocks noGrp="1"/>
          </p:cNvSpPr>
          <p:nvPr>
            <p:ph type="body" idx="1"/>
          </p:nvPr>
        </p:nvSpPr>
        <p:spPr/>
        <p:txBody>
          <a:bodyPr/>
          <a:lstStyle/>
          <a:p>
            <a:pPr marL="142578" indent="0">
              <a:lnSpc>
                <a:spcPts val="1875"/>
              </a:lnSpc>
              <a:buNone/>
            </a:pPr>
            <a:r>
              <a:rPr lang="en-US" sz="1200" dirty="0">
                <a:latin typeface="Arial" panose="020B0604020202020204" pitchFamily="34" charset="0"/>
                <a:ea typeface="Calibri" panose="020F0502020204030204" pitchFamily="34" charset="0"/>
                <a:cs typeface="Arial" panose="020B0604020202020204" pitchFamily="34" charset="0"/>
              </a:rPr>
              <a:t>Participants must be allowed to serve the food components themselves, with milk or juice being the exception. Supervising adults may serve juice or milk to participants. If a CACFP facility chooses to have the supervising adult serve the beverages to the participants, they must serve the required minimum quantity to each child and adult.</a:t>
            </a:r>
          </a:p>
        </p:txBody>
      </p:sp>
      <p:sp>
        <p:nvSpPr>
          <p:cNvPr id="4" name="Slide Number Placeholder 3"/>
          <p:cNvSpPr>
            <a:spLocks noGrp="1"/>
          </p:cNvSpPr>
          <p:nvPr>
            <p:ph type="sldNum" sz="quarter" idx="10"/>
          </p:nvPr>
        </p:nvSpPr>
        <p:spPr/>
        <p:txBody>
          <a:bodyPr lIns="93324" tIns="46662" rIns="93324" bIns="46662"/>
          <a:lstStyle/>
          <a:p>
            <a:pPr defTabSz="933237"/>
            <a:fld id="{A392DAC4-C209-44FA-9647-152F9DB2807D}" type="slidenum">
              <a:rPr lang="en-US"/>
              <a:pPr defTabSz="933237"/>
              <a:t>75</a:t>
            </a:fld>
            <a:endParaRPr lang="en-US"/>
          </a:p>
        </p:txBody>
      </p:sp>
    </p:spTree>
    <p:extLst>
      <p:ext uri="{BB962C8B-B14F-4D97-AF65-F5344CB8AC3E}">
        <p14:creationId xmlns:p14="http://schemas.microsoft.com/office/powerpoint/2010/main" val="23417374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gn="l">
              <a:lnSpc>
                <a:spcPts val="1875"/>
              </a:lnSpc>
              <a:buNone/>
            </a:pPr>
            <a:r>
              <a:rPr lang="en-US" sz="1200" dirty="0">
                <a:latin typeface="Arial" panose="020B0604020202020204" pitchFamily="34" charset="0"/>
                <a:ea typeface="Calibri" panose="020F0502020204030204" pitchFamily="34" charset="0"/>
                <a:cs typeface="Arial" panose="020B0604020202020204" pitchFamily="34" charset="0"/>
              </a:rPr>
              <a:t>The next meal service we will discuss is Offer Versus Serve (OVS). This meal service is distinctly different from family style meal service. Specifically, it is only allowed in adult day care centers and at-risk afterschool programs. </a:t>
            </a:r>
          </a:p>
          <a:p>
            <a:pPr algn="l">
              <a:lnSpc>
                <a:spcPts val="1875"/>
              </a:lnSpc>
            </a:pPr>
            <a:endParaRPr lang="en-US" sz="1200" dirty="0">
              <a:latin typeface="Arial" panose="020B0604020202020204" pitchFamily="34" charset="0"/>
              <a:ea typeface="Calibri" panose="020F0502020204030204" pitchFamily="34" charset="0"/>
              <a:cs typeface="Arial" panose="020B0604020202020204" pitchFamily="34" charset="0"/>
            </a:endParaRPr>
          </a:p>
          <a:p>
            <a:pPr marL="142578" indent="0" algn="l">
              <a:lnSpc>
                <a:spcPts val="1875"/>
              </a:lnSpc>
              <a:buNone/>
            </a:pPr>
            <a:r>
              <a:rPr lang="en-US" sz="1200" dirty="0">
                <a:latin typeface="Arial" panose="020B0604020202020204" pitchFamily="34" charset="0"/>
                <a:ea typeface="Calibri" panose="020F0502020204030204" pitchFamily="34" charset="0"/>
                <a:cs typeface="Arial" panose="020B0604020202020204" pitchFamily="34" charset="0"/>
              </a:rPr>
              <a:t>Child care centers or homes may not serve meal through OVS. Reason being, young children are learning about new tastes and textures, and developing eating habits. They rely on those around them, including their providers, parents, and other children, to introduce them to new foods. OVS may limit their exposure to new foods. Therefore, this meal service is only allowed for adults and older children attending adult day care centers and at-risk afterschool programs. </a:t>
            </a:r>
          </a:p>
        </p:txBody>
      </p:sp>
      <p:sp>
        <p:nvSpPr>
          <p:cNvPr id="4" name="Slide Number Placeholder 3"/>
          <p:cNvSpPr>
            <a:spLocks noGrp="1"/>
          </p:cNvSpPr>
          <p:nvPr>
            <p:ph type="sldNum" sz="quarter" idx="10"/>
          </p:nvPr>
        </p:nvSpPr>
        <p:spPr/>
        <p:txBody>
          <a:bodyPr lIns="93324" tIns="46662" rIns="93324" bIns="46662"/>
          <a:lstStyle/>
          <a:p>
            <a:fld id="{A392DAC4-C209-44FA-9647-152F9DB2807D}" type="slidenum">
              <a:rPr lang="en-US" smtClean="0"/>
              <a:t>76</a:t>
            </a:fld>
            <a:endParaRPr lang="en-US" dirty="0"/>
          </a:p>
        </p:txBody>
      </p:sp>
    </p:spTree>
    <p:extLst>
      <p:ext uri="{BB962C8B-B14F-4D97-AF65-F5344CB8AC3E}">
        <p14:creationId xmlns:p14="http://schemas.microsoft.com/office/powerpoint/2010/main" val="40840125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gn="l">
              <a:lnSpc>
                <a:spcPts val="1875"/>
              </a:lnSpc>
              <a:buNone/>
            </a:pPr>
            <a:r>
              <a:rPr lang="en-US" sz="1200" dirty="0">
                <a:latin typeface="Arial" panose="020B0604020202020204" pitchFamily="34" charset="0"/>
                <a:ea typeface="Calibri" panose="020F0502020204030204" pitchFamily="34" charset="0"/>
                <a:cs typeface="Arial" panose="020B0604020202020204" pitchFamily="34" charset="0"/>
              </a:rPr>
              <a:t>There several reasons to implement OVS in your adult day care center.  Specifically, it allows participants to decline some food items offered in a reimbursable meal, while choosing those that appeal to them. Giving adults food choices, not only reduces food waste, but it also supports the fact that they are more likely to select and eat the foods they enjoy. In addition, you may serve meals pre-portioned or directly to the participant. Therefore, OVS is a great option for reducing food cost, while providing nutritious and reimbursable meals. </a:t>
            </a:r>
          </a:p>
        </p:txBody>
      </p:sp>
      <p:sp>
        <p:nvSpPr>
          <p:cNvPr id="4" name="Slide Number Placeholder 3"/>
          <p:cNvSpPr>
            <a:spLocks noGrp="1"/>
          </p:cNvSpPr>
          <p:nvPr>
            <p:ph type="sldNum" sz="quarter" idx="10"/>
          </p:nvPr>
        </p:nvSpPr>
        <p:spPr/>
        <p:txBody>
          <a:bodyPr lIns="93324" tIns="46662" rIns="93324" bIns="46662"/>
          <a:lstStyle/>
          <a:p>
            <a:fld id="{A392DAC4-C209-44FA-9647-152F9DB2807D}" type="slidenum">
              <a:rPr lang="en-US" smtClean="0"/>
              <a:t>77</a:t>
            </a:fld>
            <a:endParaRPr lang="en-US" dirty="0"/>
          </a:p>
        </p:txBody>
      </p:sp>
    </p:spTree>
    <p:extLst>
      <p:ext uri="{BB962C8B-B14F-4D97-AF65-F5344CB8AC3E}">
        <p14:creationId xmlns:p14="http://schemas.microsoft.com/office/powerpoint/2010/main" val="21146083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gn="l">
              <a:lnSpc>
                <a:spcPts val="1875"/>
              </a:lnSpc>
              <a:buNone/>
            </a:pPr>
            <a:r>
              <a:rPr lang="en-US" sz="1200" dirty="0">
                <a:latin typeface="Arial" panose="020B0604020202020204" pitchFamily="34" charset="0"/>
                <a:ea typeface="Calibri" panose="020F0502020204030204" pitchFamily="34" charset="0"/>
                <a:cs typeface="Arial" panose="020B0604020202020204" pitchFamily="34" charset="0"/>
              </a:rPr>
              <a:t>Before planning to incorporate OVS in your adult day care center, there are three key terms you should know to ensure your meals are reimbursable. </a:t>
            </a:r>
          </a:p>
          <a:p>
            <a:pPr marL="823792" lvl="1" indent="-357173" algn="l">
              <a:lnSpc>
                <a:spcPts val="1875"/>
              </a:lnSpc>
              <a:buClr>
                <a:srgbClr val="002060"/>
              </a:buClr>
              <a:buFont typeface="Symbol" panose="05050102010706020507" pitchFamily="18" charset="2"/>
              <a:buChar char=""/>
            </a:pPr>
            <a:r>
              <a:rPr lang="en-US" sz="1200" dirty="0">
                <a:latin typeface="Arial" panose="020B0604020202020204" pitchFamily="34" charset="0"/>
                <a:ea typeface="Calibri" panose="020F0502020204030204" pitchFamily="34" charset="0"/>
                <a:cs typeface="Arial" panose="020B0604020202020204" pitchFamily="34" charset="0"/>
              </a:rPr>
              <a:t>Food component: A food component is one of the five food categories that make up a reimbursable meal. All meals must contain the minimum food components and in the minimum serving size for reimbursement. </a:t>
            </a:r>
          </a:p>
          <a:p>
            <a:pPr marL="823792" lvl="1" indent="-357173" algn="l">
              <a:lnSpc>
                <a:spcPts val="1875"/>
              </a:lnSpc>
              <a:buClr>
                <a:srgbClr val="002060"/>
              </a:buClr>
              <a:buFont typeface="Symbol" panose="05050102010706020507" pitchFamily="18" charset="2"/>
              <a:buChar char=""/>
            </a:pPr>
            <a:r>
              <a:rPr lang="en-US" sz="1200" dirty="0">
                <a:latin typeface="Arial" panose="020B0604020202020204" pitchFamily="34" charset="0"/>
                <a:ea typeface="Calibri" panose="020F0502020204030204" pitchFamily="34" charset="0"/>
                <a:cs typeface="Arial" panose="020B0604020202020204" pitchFamily="34" charset="0"/>
              </a:rPr>
              <a:t>Food item:  A food item is a specific food offered within the food components making up a reimbursable meal. For example, separate ½ cup servings of broccoli and carrots are two food items that comprise the vegetable component. </a:t>
            </a:r>
          </a:p>
          <a:p>
            <a:pPr marL="823792" lvl="1" indent="-357173" algn="l">
              <a:lnSpc>
                <a:spcPts val="1875"/>
              </a:lnSpc>
              <a:buClr>
                <a:srgbClr val="002060"/>
              </a:buClr>
              <a:buFont typeface="Symbol" panose="05050102010706020507" pitchFamily="18" charset="2"/>
              <a:buChar char=""/>
            </a:pPr>
            <a:r>
              <a:rPr lang="en-US" sz="1200" dirty="0">
                <a:latin typeface="Arial" panose="020B0604020202020204" pitchFamily="34" charset="0"/>
                <a:ea typeface="Calibri" panose="020F0502020204030204" pitchFamily="34" charset="0"/>
                <a:cs typeface="Arial" panose="020B0604020202020204" pitchFamily="34" charset="0"/>
              </a:rPr>
              <a:t>Combination Food: A combination food contains more than one food item from different food components that cannot be separated, such as soups, prepared sandwiches, burritos, and pizzas. For example, a vegetable pizza contains three food items from three different food components: a serving of grains (crust), a serving of vegetables (vegetable toppings), and a serving of meat alternate (cheese). </a:t>
            </a:r>
          </a:p>
          <a:p>
            <a:endParaRPr lang="en-US" dirty="0"/>
          </a:p>
        </p:txBody>
      </p:sp>
      <p:sp>
        <p:nvSpPr>
          <p:cNvPr id="4" name="Slide Number Placeholder 3"/>
          <p:cNvSpPr>
            <a:spLocks noGrp="1"/>
          </p:cNvSpPr>
          <p:nvPr>
            <p:ph type="sldNum" sz="quarter" idx="10"/>
          </p:nvPr>
        </p:nvSpPr>
        <p:spPr/>
        <p:txBody>
          <a:bodyPr lIns="93324" tIns="46662" rIns="93324" bIns="46662"/>
          <a:lstStyle/>
          <a:p>
            <a:fld id="{716DE756-6821-4E26-993E-10099CCD54F0}" type="slidenum">
              <a:rPr lang="en-US" smtClean="0"/>
              <a:t>78</a:t>
            </a:fld>
            <a:endParaRPr lang="en-US" dirty="0"/>
          </a:p>
        </p:txBody>
      </p:sp>
    </p:spTree>
    <p:extLst>
      <p:ext uri="{BB962C8B-B14F-4D97-AF65-F5344CB8AC3E}">
        <p14:creationId xmlns:p14="http://schemas.microsoft.com/office/powerpoint/2010/main" val="35776697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gn="l" defTabSz="952462">
              <a:buNone/>
              <a:defRPr/>
            </a:pPr>
            <a:r>
              <a:rPr lang="en-US" sz="1200" dirty="0"/>
              <a:t>You may only serve meals with Offer Versus Serve style at breakfast, lunch, and supper. It is not allowed at snack because there are only two required components. Let’s review each meal to identify the basic requirements for OVS meals.</a:t>
            </a:r>
          </a:p>
          <a:p>
            <a:endParaRPr lang="en-US" dirty="0"/>
          </a:p>
        </p:txBody>
      </p:sp>
      <p:sp>
        <p:nvSpPr>
          <p:cNvPr id="4" name="Slide Number Placeholder 3"/>
          <p:cNvSpPr>
            <a:spLocks noGrp="1"/>
          </p:cNvSpPr>
          <p:nvPr>
            <p:ph type="sldNum" sz="quarter" idx="10"/>
          </p:nvPr>
        </p:nvSpPr>
        <p:spPr/>
        <p:txBody>
          <a:bodyPr lIns="93324" tIns="46662" rIns="93324" bIns="46662"/>
          <a:lstStyle/>
          <a:p>
            <a:fld id="{716DE756-6821-4E26-993E-10099CCD54F0}" type="slidenum">
              <a:rPr lang="en-US" smtClean="0"/>
              <a:t>79</a:t>
            </a:fld>
            <a:endParaRPr lang="en-US" dirty="0"/>
          </a:p>
        </p:txBody>
      </p:sp>
    </p:spTree>
    <p:extLst>
      <p:ext uri="{BB962C8B-B14F-4D97-AF65-F5344CB8AC3E}">
        <p14:creationId xmlns:p14="http://schemas.microsoft.com/office/powerpoint/2010/main" val="3863001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buNone/>
            </a:pPr>
            <a:r>
              <a:rPr lang="en-US" b="1" dirty="0" smtClean="0"/>
              <a:t>Now let’s review the milk component. For adults, milk is a required component for Breakfast and Lunch, and an optional component for supper and snack.</a:t>
            </a:r>
            <a:endParaRPr lang="en-US" dirty="0"/>
          </a:p>
        </p:txBody>
      </p:sp>
    </p:spTree>
    <p:extLst>
      <p:ext uri="{BB962C8B-B14F-4D97-AF65-F5344CB8AC3E}">
        <p14:creationId xmlns:p14="http://schemas.microsoft.com/office/powerpoint/2010/main" val="40697120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gn="l">
              <a:lnSpc>
                <a:spcPts val="1875"/>
              </a:lnSpc>
              <a:buNone/>
            </a:pPr>
            <a:r>
              <a:rPr lang="en-US" sz="1200" dirty="0">
                <a:latin typeface="Arial" panose="020B0604020202020204" pitchFamily="34" charset="0"/>
                <a:ea typeface="Calibri" panose="020F0502020204030204" pitchFamily="34" charset="0"/>
                <a:cs typeface="Arial" panose="020B0604020202020204" pitchFamily="34" charset="0"/>
              </a:rPr>
              <a:t>When using OVS at breakfast, you must offer four different food items, in the minimum serving sizes. These items must come from the following components: </a:t>
            </a:r>
          </a:p>
          <a:p>
            <a:pPr marL="823792" lvl="1" indent="-357173" algn="l">
              <a:lnSpc>
                <a:spcPts val="1875"/>
              </a:lnSpc>
              <a:buClr>
                <a:srgbClr val="002060"/>
              </a:buClr>
              <a:buFont typeface="Symbol" panose="05050102010706020507" pitchFamily="18" charset="2"/>
              <a:buChar char=""/>
            </a:pPr>
            <a:r>
              <a:rPr lang="en-US" sz="1200" dirty="0">
                <a:latin typeface="Arial" panose="020B0604020202020204" pitchFamily="34" charset="0"/>
                <a:ea typeface="Calibri" panose="020F0502020204030204" pitchFamily="34" charset="0"/>
                <a:cs typeface="Arial" panose="020B0604020202020204" pitchFamily="34" charset="0"/>
              </a:rPr>
              <a:t>Milk </a:t>
            </a:r>
          </a:p>
          <a:p>
            <a:pPr marL="823792" lvl="1" indent="-357173" algn="l">
              <a:lnSpc>
                <a:spcPts val="1875"/>
              </a:lnSpc>
              <a:buClr>
                <a:srgbClr val="002060"/>
              </a:buClr>
              <a:buFont typeface="Symbol" panose="05050102010706020507" pitchFamily="18" charset="2"/>
              <a:buChar char=""/>
            </a:pPr>
            <a:r>
              <a:rPr lang="en-US" sz="1200" dirty="0">
                <a:latin typeface="Arial" panose="020B0604020202020204" pitchFamily="34" charset="0"/>
                <a:ea typeface="Calibri" panose="020F0502020204030204" pitchFamily="34" charset="0"/>
                <a:cs typeface="Arial" panose="020B0604020202020204" pitchFamily="34" charset="0"/>
              </a:rPr>
              <a:t>Vegetable and fruit</a:t>
            </a:r>
          </a:p>
          <a:p>
            <a:pPr marL="823792" lvl="1" indent="-357173" algn="l">
              <a:lnSpc>
                <a:spcPts val="1875"/>
              </a:lnSpc>
              <a:buClr>
                <a:srgbClr val="002060"/>
              </a:buClr>
              <a:buFont typeface="Symbol" panose="05050102010706020507" pitchFamily="18" charset="2"/>
              <a:buChar char=""/>
            </a:pPr>
            <a:r>
              <a:rPr lang="en-US" sz="1200" dirty="0">
                <a:latin typeface="Arial" panose="020B0604020202020204" pitchFamily="34" charset="0"/>
                <a:ea typeface="Calibri" panose="020F0502020204030204" pitchFamily="34" charset="0"/>
                <a:cs typeface="Arial" panose="020B0604020202020204" pitchFamily="34" charset="0"/>
              </a:rPr>
              <a:t>Grain</a:t>
            </a:r>
          </a:p>
          <a:p>
            <a:pPr marL="823792" lvl="1" indent="-357173" algn="l">
              <a:lnSpc>
                <a:spcPts val="1875"/>
              </a:lnSpc>
              <a:buClr>
                <a:srgbClr val="002060"/>
              </a:buClr>
              <a:buFont typeface="Symbol" panose="05050102010706020507" pitchFamily="18" charset="2"/>
              <a:buChar char=""/>
            </a:pPr>
            <a:r>
              <a:rPr lang="en-US" sz="1200" dirty="0">
                <a:latin typeface="Arial" panose="020B0604020202020204" pitchFamily="34" charset="0"/>
                <a:ea typeface="Calibri" panose="020F0502020204030204" pitchFamily="34" charset="0"/>
                <a:cs typeface="Arial" panose="020B0604020202020204" pitchFamily="34" charset="0"/>
              </a:rPr>
              <a:t>One food item from the meat/meat alternate component</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b="1" i="1" dirty="0">
                <a:solidFill>
                  <a:srgbClr val="002060"/>
                </a:solidFill>
                <a:latin typeface="Arial" panose="020B0604020202020204" pitchFamily="34" charset="0"/>
                <a:ea typeface="Calibri" panose="020F0502020204030204" pitchFamily="34" charset="0"/>
                <a:cs typeface="Arial" panose="020B0604020202020204" pitchFamily="34" charset="0"/>
              </a:rPr>
              <a:t>or</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one additional item from the fruit and vegetable component </a:t>
            </a:r>
            <a:r>
              <a:rPr lang="en-US" sz="1200" b="1" i="1" dirty="0">
                <a:solidFill>
                  <a:srgbClr val="002060"/>
                </a:solidFill>
                <a:latin typeface="Arial" panose="020B0604020202020204" pitchFamily="34" charset="0"/>
                <a:ea typeface="Calibri" panose="020F0502020204030204" pitchFamily="34" charset="0"/>
                <a:cs typeface="Arial" panose="020B0604020202020204" pitchFamily="34" charset="0"/>
              </a:rPr>
              <a:t>or</a:t>
            </a: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grains component</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lIns="93324" tIns="46662" rIns="93324" bIns="46662"/>
          <a:lstStyle/>
          <a:p>
            <a:fld id="{716DE756-6821-4E26-993E-10099CCD54F0}" type="slidenum">
              <a:rPr lang="en-US" smtClean="0"/>
              <a:t>80</a:t>
            </a:fld>
            <a:endParaRPr lang="en-US" dirty="0"/>
          </a:p>
        </p:txBody>
      </p:sp>
    </p:spTree>
    <p:extLst>
      <p:ext uri="{BB962C8B-B14F-4D97-AF65-F5344CB8AC3E}">
        <p14:creationId xmlns:p14="http://schemas.microsoft.com/office/powerpoint/2010/main" val="42192370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gn="l">
              <a:lnSpc>
                <a:spcPts val="1875"/>
              </a:lnSpc>
              <a:buNone/>
            </a:pPr>
            <a:r>
              <a:rPr lang="en-US" sz="1200" dirty="0">
                <a:latin typeface="Arial" panose="020B0604020202020204" pitchFamily="34" charset="0"/>
                <a:ea typeface="Calibri" panose="020F0502020204030204" pitchFamily="34" charset="0"/>
                <a:cs typeface="Arial" panose="020B0604020202020204" pitchFamily="34" charset="0"/>
              </a:rPr>
              <a:t>Participants must take at least three different food items from any of the food items offered. For example, at breakfast you offered:  </a:t>
            </a:r>
          </a:p>
          <a:p>
            <a:pPr marL="823792" lvl="1" indent="-357173" algn="l">
              <a:lnSpc>
                <a:spcPts val="1875"/>
              </a:lnSpc>
              <a:buClr>
                <a:srgbClr val="002060"/>
              </a:buClr>
              <a:buFont typeface="Symbol" panose="05050102010706020507" pitchFamily="18" charset="2"/>
              <a:buChar char=""/>
            </a:pPr>
            <a:r>
              <a:rPr lang="en-US" sz="1200" dirty="0">
                <a:latin typeface="Arial" panose="020B0604020202020204" pitchFamily="34" charset="0"/>
                <a:ea typeface="Calibri" panose="020F0502020204030204" pitchFamily="34" charset="0"/>
                <a:cs typeface="Arial" panose="020B0604020202020204" pitchFamily="34" charset="0"/>
              </a:rPr>
              <a:t>½ cup bananas,</a:t>
            </a:r>
          </a:p>
          <a:p>
            <a:pPr marL="823792" lvl="1" indent="-357173" algn="l">
              <a:lnSpc>
                <a:spcPts val="1875"/>
              </a:lnSpc>
              <a:buClr>
                <a:srgbClr val="002060"/>
              </a:buClr>
              <a:buFont typeface="Symbol" panose="05050102010706020507" pitchFamily="18" charset="2"/>
              <a:buChar char=""/>
            </a:pPr>
            <a:r>
              <a:rPr lang="en-US" sz="1200" dirty="0">
                <a:latin typeface="Arial" panose="020B0604020202020204" pitchFamily="34" charset="0"/>
                <a:ea typeface="Calibri" panose="020F0502020204030204" pitchFamily="34" charset="0"/>
                <a:cs typeface="Arial" panose="020B0604020202020204" pitchFamily="34" charset="0"/>
              </a:rPr>
              <a:t>½ cup strawberries,</a:t>
            </a:r>
          </a:p>
          <a:p>
            <a:pPr marL="823792" lvl="1" indent="-357173" algn="l">
              <a:lnSpc>
                <a:spcPts val="1875"/>
              </a:lnSpc>
              <a:buClr>
                <a:srgbClr val="002060"/>
              </a:buClr>
              <a:buFont typeface="Symbol" panose="05050102010706020507" pitchFamily="18" charset="2"/>
              <a:buChar char=""/>
            </a:pPr>
            <a:r>
              <a:rPr lang="en-US" sz="1200" dirty="0">
                <a:latin typeface="Arial" panose="020B0604020202020204" pitchFamily="34" charset="0"/>
                <a:ea typeface="Calibri" panose="020F0502020204030204" pitchFamily="34" charset="0"/>
                <a:cs typeface="Arial" panose="020B0604020202020204" pitchFamily="34" charset="0"/>
              </a:rPr>
              <a:t>1 serving whole grain pancakes, and </a:t>
            </a:r>
          </a:p>
          <a:p>
            <a:pPr marL="823792" lvl="1" indent="-357173" algn="l">
              <a:lnSpc>
                <a:spcPts val="1875"/>
              </a:lnSpc>
              <a:buClr>
                <a:srgbClr val="002060"/>
              </a:buClr>
              <a:buFont typeface="Symbol" panose="05050102010706020507" pitchFamily="18" charset="2"/>
              <a:buChar char=""/>
            </a:pPr>
            <a:r>
              <a:rPr lang="en-US" sz="1200" dirty="0">
                <a:latin typeface="Arial" panose="020B0604020202020204" pitchFamily="34" charset="0"/>
                <a:ea typeface="Calibri" panose="020F0502020204030204" pitchFamily="34" charset="0"/>
                <a:cs typeface="Arial" panose="020B0604020202020204" pitchFamily="34" charset="0"/>
              </a:rPr>
              <a:t>1 cup (8 oz) of fluid milk.</a:t>
            </a:r>
          </a:p>
          <a:p>
            <a:pPr marL="142578" indent="0" algn="l">
              <a:lnSpc>
                <a:spcPts val="1875"/>
              </a:lnSpc>
              <a:buNone/>
            </a:pPr>
            <a:r>
              <a:rPr lang="en-US" sz="1200" dirty="0">
                <a:latin typeface="Arial" panose="020B0604020202020204" pitchFamily="34" charset="0"/>
                <a:ea typeface="Calibri" panose="020F0502020204030204" pitchFamily="34" charset="0"/>
                <a:cs typeface="Arial" panose="020B0604020202020204" pitchFamily="34" charset="0"/>
              </a:rPr>
              <a:t> </a:t>
            </a:r>
          </a:p>
          <a:p>
            <a:pPr marL="142578" indent="0" algn="l">
              <a:lnSpc>
                <a:spcPts val="1875"/>
              </a:lnSpc>
              <a:buNone/>
            </a:pPr>
            <a:r>
              <a:rPr lang="en-US" sz="1200" dirty="0">
                <a:latin typeface="Arial" panose="020B0604020202020204" pitchFamily="34" charset="0"/>
                <a:ea typeface="Calibri" panose="020F0502020204030204" pitchFamily="34" charset="0"/>
                <a:cs typeface="Arial" panose="020B0604020202020204" pitchFamily="34" charset="0"/>
              </a:rPr>
              <a:t>The adult participant selects bananas, pancakes, and milk; or bananas, strawberries, and milk. These selections will credit as a reimbursable meal because they selected three different items in the minimum serving sizes. </a:t>
            </a:r>
          </a:p>
          <a:p>
            <a:endParaRPr lang="en-US" dirty="0"/>
          </a:p>
        </p:txBody>
      </p:sp>
      <p:sp>
        <p:nvSpPr>
          <p:cNvPr id="4" name="Slide Number Placeholder 3"/>
          <p:cNvSpPr>
            <a:spLocks noGrp="1"/>
          </p:cNvSpPr>
          <p:nvPr>
            <p:ph type="sldNum" sz="quarter" idx="10"/>
          </p:nvPr>
        </p:nvSpPr>
        <p:spPr/>
        <p:txBody>
          <a:bodyPr lIns="93324" tIns="46662" rIns="93324" bIns="46662"/>
          <a:lstStyle/>
          <a:p>
            <a:fld id="{716DE756-6821-4E26-993E-10099CCD54F0}" type="slidenum">
              <a:rPr lang="en-US" smtClean="0"/>
              <a:t>81</a:t>
            </a:fld>
            <a:endParaRPr lang="en-US" dirty="0"/>
          </a:p>
        </p:txBody>
      </p:sp>
    </p:spTree>
    <p:extLst>
      <p:ext uri="{BB962C8B-B14F-4D97-AF65-F5344CB8AC3E}">
        <p14:creationId xmlns:p14="http://schemas.microsoft.com/office/powerpoint/2010/main" val="27976286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gn="l">
              <a:lnSpc>
                <a:spcPts val="1875"/>
              </a:lnSpc>
              <a:buNone/>
            </a:pPr>
            <a:r>
              <a:rPr lang="en-US" sz="1200" dirty="0">
                <a:latin typeface="+mj-lt"/>
                <a:ea typeface="Calibri" panose="020F0502020204030204" pitchFamily="34" charset="0"/>
                <a:cs typeface="Times New Roman" panose="02020603050405020304" pitchFamily="18" charset="0"/>
              </a:rPr>
              <a:t>When using OVS at lunch and supper, you must offer at least one food item, in the minimum serving sizes, from each of the five food components. This means you must offer: </a:t>
            </a:r>
          </a:p>
          <a:p>
            <a:pPr marL="823792" lvl="1" indent="-357173" algn="l">
              <a:lnSpc>
                <a:spcPts val="1875"/>
              </a:lnSpc>
              <a:buClr>
                <a:srgbClr val="002060"/>
              </a:buClr>
              <a:buFont typeface="Symbol" panose="05050102010706020507" pitchFamily="18" charset="2"/>
              <a:buChar char=""/>
            </a:pPr>
            <a:r>
              <a:rPr lang="en-US" sz="1200" dirty="0" smtClean="0">
                <a:effectLst/>
                <a:latin typeface="+mj-lt"/>
                <a:ea typeface="Calibri" panose="020F0502020204030204" pitchFamily="34" charset="0"/>
                <a:cs typeface="Times New Roman" panose="02020603050405020304" pitchFamily="18" charset="0"/>
              </a:rPr>
              <a:t>Milk </a:t>
            </a:r>
            <a:endParaRPr lang="en-US" sz="1200" dirty="0" smtClean="0">
              <a:effectLst/>
              <a:latin typeface="+mj-lt"/>
            </a:endParaRPr>
          </a:p>
          <a:p>
            <a:pPr marL="823792" lvl="1" indent="-357173" algn="l">
              <a:lnSpc>
                <a:spcPts val="1875"/>
              </a:lnSpc>
              <a:buClr>
                <a:srgbClr val="002060"/>
              </a:buClr>
              <a:buFont typeface="Symbol" panose="05050102010706020507" pitchFamily="18" charset="2"/>
              <a:buChar char=""/>
            </a:pPr>
            <a:r>
              <a:rPr lang="en-US" sz="1200" dirty="0" smtClean="0">
                <a:effectLst/>
                <a:latin typeface="+mj-lt"/>
                <a:ea typeface="Calibri" panose="020F0502020204030204" pitchFamily="34" charset="0"/>
                <a:cs typeface="Times New Roman" panose="02020603050405020304" pitchFamily="18" charset="0"/>
              </a:rPr>
              <a:t>Meat/meat alternate</a:t>
            </a:r>
            <a:endParaRPr lang="en-US" sz="1200" dirty="0" smtClean="0">
              <a:effectLst/>
              <a:latin typeface="+mj-lt"/>
            </a:endParaRPr>
          </a:p>
          <a:p>
            <a:pPr marL="823792" lvl="1" indent="-357173" algn="l">
              <a:lnSpc>
                <a:spcPts val="1875"/>
              </a:lnSpc>
              <a:buClr>
                <a:srgbClr val="002060"/>
              </a:buClr>
              <a:buFont typeface="Symbol" panose="05050102010706020507" pitchFamily="18" charset="2"/>
              <a:buChar char=""/>
            </a:pPr>
            <a:r>
              <a:rPr lang="en-US" sz="1200" dirty="0" smtClean="0">
                <a:effectLst/>
                <a:latin typeface="+mj-lt"/>
                <a:ea typeface="Calibri" panose="020F0502020204030204" pitchFamily="34" charset="0"/>
                <a:cs typeface="Times New Roman" panose="02020603050405020304" pitchFamily="18" charset="0"/>
              </a:rPr>
              <a:t>Vegetable</a:t>
            </a:r>
            <a:endParaRPr lang="en-US" sz="1200" dirty="0" smtClean="0">
              <a:effectLst/>
              <a:latin typeface="+mj-lt"/>
            </a:endParaRPr>
          </a:p>
          <a:p>
            <a:pPr marL="823792" lvl="1" indent="-357173" algn="l">
              <a:lnSpc>
                <a:spcPts val="1875"/>
              </a:lnSpc>
              <a:buClr>
                <a:srgbClr val="002060"/>
              </a:buClr>
              <a:buFont typeface="Symbol" panose="05050102010706020507" pitchFamily="18" charset="2"/>
              <a:buChar char=""/>
            </a:pPr>
            <a:r>
              <a:rPr lang="en-US" sz="1200" dirty="0" smtClean="0">
                <a:effectLst/>
                <a:latin typeface="+mj-lt"/>
                <a:ea typeface="Calibri" panose="020F0502020204030204" pitchFamily="34" charset="0"/>
                <a:cs typeface="Times New Roman" panose="02020603050405020304" pitchFamily="18" charset="0"/>
              </a:rPr>
              <a:t>Fruit</a:t>
            </a:r>
            <a:endParaRPr lang="en-US" sz="1200" dirty="0" smtClean="0">
              <a:effectLst/>
              <a:latin typeface="+mj-lt"/>
            </a:endParaRPr>
          </a:p>
          <a:p>
            <a:pPr marL="823792" lvl="1" indent="-357173" algn="l">
              <a:lnSpc>
                <a:spcPts val="1875"/>
              </a:lnSpc>
              <a:buClr>
                <a:srgbClr val="002060"/>
              </a:buClr>
              <a:buFont typeface="Symbol" panose="05050102010706020507" pitchFamily="18" charset="2"/>
              <a:buChar char=""/>
            </a:pPr>
            <a:r>
              <a:rPr lang="en-US" sz="1200" dirty="0" smtClean="0">
                <a:effectLst/>
                <a:latin typeface="+mj-lt"/>
                <a:ea typeface="Calibri" panose="020F0502020204030204" pitchFamily="34" charset="0"/>
                <a:cs typeface="Times New Roman" panose="02020603050405020304" pitchFamily="18" charset="0"/>
              </a:rPr>
              <a:t>Grain</a:t>
            </a:r>
            <a:endParaRPr lang="en-US" sz="1200" dirty="0" smtClean="0">
              <a:effectLst/>
              <a:latin typeface="+mj-lt"/>
            </a:endParaRPr>
          </a:p>
          <a:p>
            <a:endParaRPr lang="en-US" dirty="0"/>
          </a:p>
        </p:txBody>
      </p:sp>
      <p:sp>
        <p:nvSpPr>
          <p:cNvPr id="4" name="Slide Number Placeholder 3"/>
          <p:cNvSpPr>
            <a:spLocks noGrp="1"/>
          </p:cNvSpPr>
          <p:nvPr>
            <p:ph type="sldNum" sz="quarter" idx="10"/>
          </p:nvPr>
        </p:nvSpPr>
        <p:spPr/>
        <p:txBody>
          <a:bodyPr lIns="93324" tIns="46662" rIns="93324" bIns="46662"/>
          <a:lstStyle/>
          <a:p>
            <a:fld id="{716DE756-6821-4E26-993E-10099CCD54F0}" type="slidenum">
              <a:rPr lang="en-US" smtClean="0"/>
              <a:t>82</a:t>
            </a:fld>
            <a:endParaRPr lang="en-US" dirty="0"/>
          </a:p>
        </p:txBody>
      </p:sp>
    </p:spTree>
    <p:extLst>
      <p:ext uri="{BB962C8B-B14F-4D97-AF65-F5344CB8AC3E}">
        <p14:creationId xmlns:p14="http://schemas.microsoft.com/office/powerpoint/2010/main" val="33634944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gn="l">
              <a:lnSpc>
                <a:spcPts val="1875"/>
              </a:lnSpc>
              <a:buNone/>
            </a:pPr>
            <a:r>
              <a:rPr lang="en-US" sz="1200" dirty="0">
                <a:latin typeface="+mj-lt"/>
                <a:ea typeface="Calibri" panose="020F0502020204030204" pitchFamily="34" charset="0"/>
                <a:cs typeface="Times New Roman" panose="02020603050405020304" pitchFamily="18" charset="0"/>
              </a:rPr>
              <a:t>Participants must take at least three food components in the minimum serving sizes for a reimbursable meal. For example, at lunch you offered: </a:t>
            </a:r>
          </a:p>
          <a:p>
            <a:pPr marL="823792" lvl="1" indent="-357173" algn="l">
              <a:lnSpc>
                <a:spcPts val="1875"/>
              </a:lnSpc>
              <a:buClr>
                <a:srgbClr val="002060"/>
              </a:buClr>
              <a:buFont typeface="Symbol" panose="05050102010706020507" pitchFamily="18" charset="2"/>
              <a:buChar char=""/>
            </a:pPr>
            <a:r>
              <a:rPr lang="en-US" sz="1200" dirty="0" smtClean="0">
                <a:effectLst/>
                <a:latin typeface="+mj-lt"/>
                <a:ea typeface="Calibri" panose="020F0502020204030204" pitchFamily="34" charset="0"/>
                <a:cs typeface="Times New Roman" panose="02020603050405020304" pitchFamily="18" charset="0"/>
              </a:rPr>
              <a:t>2 ounces Parmesan Chicken,</a:t>
            </a:r>
            <a:endParaRPr lang="en-US" sz="1200" dirty="0" smtClean="0">
              <a:effectLst/>
              <a:latin typeface="+mj-lt"/>
            </a:endParaRPr>
          </a:p>
          <a:p>
            <a:pPr marL="823792" lvl="1" indent="-357173" algn="l">
              <a:lnSpc>
                <a:spcPts val="1875"/>
              </a:lnSpc>
              <a:buClr>
                <a:srgbClr val="002060"/>
              </a:buClr>
              <a:buFont typeface="Symbol" panose="05050102010706020507" pitchFamily="18" charset="2"/>
              <a:buChar char=""/>
            </a:pPr>
            <a:r>
              <a:rPr lang="en-US" sz="1200" dirty="0" smtClean="0">
                <a:effectLst/>
                <a:latin typeface="+mj-lt"/>
                <a:ea typeface="Calibri" panose="020F0502020204030204" pitchFamily="34" charset="0"/>
                <a:cs typeface="Times New Roman" panose="02020603050405020304" pitchFamily="18" charset="0"/>
              </a:rPr>
              <a:t>½ cup fruit salad,</a:t>
            </a:r>
            <a:endParaRPr lang="en-US" sz="1200" dirty="0" smtClean="0">
              <a:effectLst/>
              <a:latin typeface="+mj-lt"/>
            </a:endParaRPr>
          </a:p>
          <a:p>
            <a:pPr marL="823792" lvl="1" indent="-357173" algn="l">
              <a:lnSpc>
                <a:spcPts val="1875"/>
              </a:lnSpc>
              <a:buClr>
                <a:srgbClr val="002060"/>
              </a:buClr>
              <a:buFont typeface="Symbol" panose="05050102010706020507" pitchFamily="18" charset="2"/>
              <a:buChar char=""/>
            </a:pPr>
            <a:r>
              <a:rPr lang="en-US" sz="1200" dirty="0" smtClean="0">
                <a:effectLst/>
                <a:latin typeface="+mj-lt"/>
                <a:ea typeface="Calibri" panose="020F0502020204030204" pitchFamily="34" charset="0"/>
                <a:cs typeface="Times New Roman" panose="02020603050405020304" pitchFamily="18" charset="0"/>
              </a:rPr>
              <a:t>¼ cup broccoli,</a:t>
            </a:r>
            <a:endParaRPr lang="en-US" sz="1200" dirty="0" smtClean="0">
              <a:effectLst/>
              <a:latin typeface="+mj-lt"/>
            </a:endParaRPr>
          </a:p>
          <a:p>
            <a:pPr marL="823792" lvl="1" indent="-357173" algn="l">
              <a:lnSpc>
                <a:spcPts val="1875"/>
              </a:lnSpc>
              <a:buClr>
                <a:srgbClr val="002060"/>
              </a:buClr>
              <a:buFont typeface="Symbol" panose="05050102010706020507" pitchFamily="18" charset="2"/>
              <a:buChar char=""/>
            </a:pPr>
            <a:r>
              <a:rPr lang="en-US" sz="1200" dirty="0" smtClean="0">
                <a:effectLst/>
                <a:latin typeface="+mj-lt"/>
                <a:ea typeface="Calibri" panose="020F0502020204030204" pitchFamily="34" charset="0"/>
                <a:cs typeface="Times New Roman" panose="02020603050405020304" pitchFamily="18" charset="0"/>
              </a:rPr>
              <a:t>1 cup pasta, and</a:t>
            </a:r>
            <a:endParaRPr lang="en-US" sz="1200" dirty="0" smtClean="0">
              <a:effectLst/>
              <a:latin typeface="+mj-lt"/>
            </a:endParaRPr>
          </a:p>
          <a:p>
            <a:pPr marL="823792" lvl="1" indent="-357173" algn="l">
              <a:lnSpc>
                <a:spcPts val="1875"/>
              </a:lnSpc>
              <a:buClr>
                <a:srgbClr val="002060"/>
              </a:buClr>
              <a:buFont typeface="Symbol" panose="05050102010706020507" pitchFamily="18" charset="2"/>
              <a:buChar char=""/>
            </a:pPr>
            <a:r>
              <a:rPr lang="en-US" sz="1200" dirty="0" smtClean="0">
                <a:effectLst/>
                <a:latin typeface="+mj-lt"/>
                <a:ea typeface="Calibri" panose="020F0502020204030204" pitchFamily="34" charset="0"/>
                <a:cs typeface="Times New Roman" panose="02020603050405020304" pitchFamily="18" charset="0"/>
              </a:rPr>
              <a:t>1 cup (8 oz) of fluid milk.</a:t>
            </a:r>
            <a:endParaRPr lang="en-US" sz="1200" dirty="0" smtClean="0">
              <a:effectLst/>
              <a:latin typeface="+mj-lt"/>
            </a:endParaRPr>
          </a:p>
          <a:p>
            <a:pPr marL="142578" indent="0" algn="l">
              <a:lnSpc>
                <a:spcPts val="1875"/>
              </a:lnSpc>
              <a:buNone/>
            </a:pPr>
            <a:r>
              <a:rPr lang="en-US" sz="1200" dirty="0">
                <a:latin typeface="+mj-lt"/>
                <a:ea typeface="Times New Roman" panose="02020603050405020304" pitchFamily="18" charset="0"/>
                <a:cs typeface="Times New Roman" panose="02020603050405020304" pitchFamily="18" charset="0"/>
              </a:rPr>
              <a:t> </a:t>
            </a:r>
            <a:endParaRPr lang="en-US" sz="1200" dirty="0">
              <a:latin typeface="+mj-lt"/>
              <a:ea typeface="Calibri" panose="020F0502020204030204" pitchFamily="34" charset="0"/>
              <a:cs typeface="Times New Roman" panose="02020603050405020304" pitchFamily="18" charset="0"/>
            </a:endParaRPr>
          </a:p>
          <a:p>
            <a:pPr marL="142578" indent="0" algn="l">
              <a:lnSpc>
                <a:spcPts val="1875"/>
              </a:lnSpc>
              <a:buNone/>
            </a:pPr>
            <a:r>
              <a:rPr lang="en-US" sz="1200" dirty="0">
                <a:latin typeface="+mj-lt"/>
                <a:ea typeface="Times New Roman" panose="02020603050405020304" pitchFamily="18" charset="0"/>
                <a:cs typeface="Times New Roman" panose="02020603050405020304" pitchFamily="18" charset="0"/>
              </a:rPr>
              <a:t>The adult participant selects at least three different food items for a reimbursable meal. It is important to note that milk is optional for supper in adult day care centers, and it does not need to be offered when serving an OVS supper. </a:t>
            </a:r>
            <a:endParaRPr lang="en-US" sz="1200" dirty="0">
              <a:latin typeface="+mj-lt"/>
              <a:ea typeface="Calibri" panose="020F0502020204030204" pitchFamily="34" charset="0"/>
              <a:cs typeface="Times New Roman" panose="02020603050405020304" pitchFamily="18" charset="0"/>
            </a:endParaRPr>
          </a:p>
          <a:p>
            <a:pPr marL="142578" indent="0" algn="l">
              <a:lnSpc>
                <a:spcPts val="1875"/>
              </a:lnSpc>
              <a:buNone/>
            </a:pPr>
            <a:r>
              <a:rPr lang="en-US" sz="1200" dirty="0">
                <a:latin typeface="+mj-lt"/>
                <a:ea typeface="Times New Roman" panose="02020603050405020304" pitchFamily="18" charset="0"/>
                <a:cs typeface="Times New Roman" panose="02020603050405020304" pitchFamily="18" charset="0"/>
              </a:rPr>
              <a:t> </a:t>
            </a:r>
            <a:endParaRPr lang="en-US" sz="1200" dirty="0">
              <a:latin typeface="+mj-lt"/>
              <a:ea typeface="Calibri" panose="020F0502020204030204" pitchFamily="34" charset="0"/>
              <a:cs typeface="Times New Roman" panose="02020603050405020304" pitchFamily="18" charset="0"/>
            </a:endParaRPr>
          </a:p>
          <a:p>
            <a:pPr marL="142578" indent="0" algn="l">
              <a:lnSpc>
                <a:spcPts val="1875"/>
              </a:lnSpc>
              <a:buNone/>
            </a:pPr>
            <a:r>
              <a:rPr lang="en-US" sz="1200" dirty="0">
                <a:latin typeface="+mj-lt"/>
                <a:ea typeface="Calibri" panose="020F0502020204030204" pitchFamily="34" charset="0"/>
                <a:cs typeface="Times New Roman" panose="02020603050405020304" pitchFamily="18" charset="0"/>
              </a:rPr>
              <a:t>For additional information on OVS, refer to the policy memo, CACFP 05-2017 Offer Versus Serve and Family Style Meals in the Child and Adult Care Food Program. </a:t>
            </a:r>
            <a:r>
              <a:rPr lang="en-US" sz="1200" b="1" dirty="0">
                <a:solidFill>
                  <a:srgbClr val="002060"/>
                </a:solidFill>
                <a:latin typeface="+mj-lt"/>
                <a:ea typeface="Calibri" panose="020F0502020204030204" pitchFamily="34" charset="0"/>
                <a:cs typeface="Calibri" panose="020F0502020204030204" pitchFamily="34" charset="0"/>
              </a:rPr>
              <a:t> </a:t>
            </a:r>
            <a:endParaRPr lang="en-US" sz="1200" dirty="0">
              <a:latin typeface="+mj-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lIns="93324" tIns="46662" rIns="93324" bIns="46662"/>
          <a:lstStyle/>
          <a:p>
            <a:fld id="{716DE756-6821-4E26-993E-10099CCD54F0}" type="slidenum">
              <a:rPr lang="en-US" smtClean="0"/>
              <a:t>83</a:t>
            </a:fld>
            <a:endParaRPr lang="en-US" dirty="0"/>
          </a:p>
        </p:txBody>
      </p:sp>
    </p:spTree>
    <p:extLst>
      <p:ext uri="{BB962C8B-B14F-4D97-AF65-F5344CB8AC3E}">
        <p14:creationId xmlns:p14="http://schemas.microsoft.com/office/powerpoint/2010/main" val="9186895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0" indent="0" algn="l" defTabSz="933237">
              <a:buClrTx/>
              <a:buSzTx/>
              <a:buNone/>
              <a:defRPr/>
            </a:pPr>
            <a:r>
              <a:rPr lang="en-US" sz="1200" kern="1200" dirty="0">
                <a:solidFill>
                  <a:prstClr val="black"/>
                </a:solidFill>
                <a:latin typeface="+mj-lt"/>
                <a:ea typeface="Calibri" panose="020F0502020204030204" pitchFamily="34" charset="0"/>
                <a:cs typeface="Times New Roman" panose="02020603050405020304" pitchFamily="18" charset="0"/>
              </a:rPr>
              <a:t>Using food as a reward for good behavior or punishment for less pleasing behaviors may have a negative effect on adults’ development and socialization. For example, providing participants with sweet treats after they put away their toys may cause them to develop unhealthy eating habits, and these habits may cause cavities, weight gain, and other health problems. </a:t>
            </a:r>
          </a:p>
          <a:p>
            <a:pPr marL="0" indent="0" algn="l" defTabSz="933237">
              <a:buClrTx/>
              <a:buSzTx/>
              <a:buNone/>
              <a:defRPr/>
            </a:pPr>
            <a:r>
              <a:rPr lang="en-US" sz="1200" kern="1200" dirty="0">
                <a:solidFill>
                  <a:prstClr val="black"/>
                </a:solidFill>
                <a:latin typeface="+mj-lt"/>
                <a:ea typeface="Calibri" panose="020F0502020204030204" pitchFamily="34" charset="0"/>
                <a:cs typeface="Times New Roman" panose="02020603050405020304" pitchFamily="18" charset="0"/>
              </a:rPr>
              <a:t> </a:t>
            </a:r>
          </a:p>
          <a:p>
            <a:pPr marL="0" indent="0" algn="l" defTabSz="933237">
              <a:buClrTx/>
              <a:buSzTx/>
              <a:buNone/>
              <a:defRPr/>
            </a:pPr>
            <a:r>
              <a:rPr lang="en-US" sz="1200" kern="1200" dirty="0">
                <a:solidFill>
                  <a:prstClr val="black"/>
                </a:solidFill>
                <a:latin typeface="+mj-lt"/>
                <a:ea typeface="Calibri" panose="020F0502020204030204" pitchFamily="34" charset="0"/>
                <a:cs typeface="Times New Roman" panose="02020603050405020304" pitchFamily="18" charset="0"/>
              </a:rPr>
              <a:t>Another example is forcing participants to eat all of their food before they can to leave the table. This method can cause participants to eat more than they need and not listen to their hunger cues, increasing their risk of becoming overweight or obese. Therefore, the meal pattern requirements do not allow the use of food and beverage as a punishment or reward.</a:t>
            </a:r>
          </a:p>
          <a:p>
            <a:pPr marL="0" indent="0" defTabSz="933237">
              <a:buClrTx/>
              <a:buSzTx/>
              <a:buNone/>
              <a:defRPr/>
            </a:pPr>
            <a:endParaRPr lang="en-US" sz="1200" kern="1200" dirty="0">
              <a:solidFill>
                <a:prstClr val="black"/>
              </a:solidFill>
              <a:latin typeface="Calibri" panose="020F0502020204030204"/>
              <a:ea typeface="+mn-ea"/>
              <a:cs typeface="+mn-cs"/>
            </a:endParaRPr>
          </a:p>
        </p:txBody>
      </p:sp>
      <p:sp>
        <p:nvSpPr>
          <p:cNvPr id="4" name="Slide Number Placeholder 3"/>
          <p:cNvSpPr>
            <a:spLocks noGrp="1"/>
          </p:cNvSpPr>
          <p:nvPr>
            <p:ph type="sldNum" sz="quarter" idx="10"/>
          </p:nvPr>
        </p:nvSpPr>
        <p:spPr/>
        <p:txBody>
          <a:bodyPr lIns="93324" tIns="46662" rIns="93324" bIns="46662"/>
          <a:lstStyle/>
          <a:p>
            <a:fld id="{A392DAC4-C209-44FA-9647-152F9DB2807D}" type="slidenum">
              <a:rPr lang="en-US" smtClean="0"/>
              <a:t>84</a:t>
            </a:fld>
            <a:endParaRPr lang="en-US" dirty="0"/>
          </a:p>
        </p:txBody>
      </p:sp>
    </p:spTree>
    <p:extLst>
      <p:ext uri="{BB962C8B-B14F-4D97-AF65-F5344CB8AC3E}">
        <p14:creationId xmlns:p14="http://schemas.microsoft.com/office/powerpoint/2010/main" val="21402094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lang="en-US" dirty="0" smtClean="0"/>
          </a:p>
          <a:p>
            <a:pPr marL="0" indent="0">
              <a:buNone/>
            </a:pPr>
            <a:endParaRPr dirty="0"/>
          </a:p>
        </p:txBody>
      </p:sp>
    </p:spTree>
    <p:extLst>
      <p:ext uri="{BB962C8B-B14F-4D97-AF65-F5344CB8AC3E}">
        <p14:creationId xmlns:p14="http://schemas.microsoft.com/office/powerpoint/2010/main" val="4854097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9200" y="271463"/>
            <a:ext cx="2851150" cy="1603375"/>
          </a:xfrm>
        </p:spPr>
      </p:sp>
      <p:sp>
        <p:nvSpPr>
          <p:cNvPr id="3" name="Notes Placeholder 2"/>
          <p:cNvSpPr>
            <a:spLocks noGrp="1"/>
          </p:cNvSpPr>
          <p:nvPr>
            <p:ph type="body" idx="1"/>
          </p:nvPr>
        </p:nvSpPr>
        <p:spPr/>
        <p:txBody>
          <a:bodyPr/>
          <a:lstStyle/>
          <a:p>
            <a:pPr marL="142578" indent="0" algn="l">
              <a:lnSpc>
                <a:spcPts val="1875"/>
              </a:lnSpc>
              <a:buNone/>
            </a:pP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Centers may claim for up to two meals and a snack per day, or two snacks and 1 meal.</a:t>
            </a:r>
          </a:p>
          <a:p>
            <a:pPr algn="l">
              <a:lnSpc>
                <a:spcPts val="1875"/>
              </a:lnSpc>
            </a:pPr>
            <a:endParaRPr lang="en-US"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142578" indent="0" algn="l">
              <a:lnSpc>
                <a:spcPts val="1875"/>
              </a:lnSpc>
              <a:buNone/>
            </a:pP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The basic requirements needed for claiming meals include, but are not limited to:</a:t>
            </a:r>
          </a:p>
          <a:p>
            <a:pPr lvl="1" algn="l">
              <a:lnSpc>
                <a:spcPts val="1875"/>
              </a:lnSpc>
            </a:pP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Following the CACFP meal pattern</a:t>
            </a:r>
          </a:p>
          <a:p>
            <a:pPr lvl="1" algn="l">
              <a:lnSpc>
                <a:spcPts val="1875"/>
              </a:lnSpc>
            </a:pP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Keeping all necessary Dietary Prescription Forms on file</a:t>
            </a:r>
          </a:p>
          <a:p>
            <a:pPr lvl="1" algn="l">
              <a:lnSpc>
                <a:spcPts val="1875"/>
              </a:lnSpc>
            </a:pP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Taking, and keeping on file, point-of-service meal counts</a:t>
            </a:r>
          </a:p>
          <a:p>
            <a:pPr lvl="1" algn="l">
              <a:lnSpc>
                <a:spcPts val="1875"/>
              </a:lnSpc>
            </a:pP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Maintaining menus (including infant menus) and all cost documentation</a:t>
            </a:r>
          </a:p>
          <a:p>
            <a:pPr lvl="1" algn="l">
              <a:lnSpc>
                <a:spcPts val="1875"/>
              </a:lnSpc>
            </a:pP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And maintaining CN labels and, if applicable, any meal production records.</a:t>
            </a:r>
          </a:p>
          <a:p>
            <a:pPr algn="l">
              <a:lnSpc>
                <a:spcPts val="1875"/>
              </a:lnSpc>
            </a:pPr>
            <a:endParaRPr lang="en-US" sz="12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142578" indent="0" algn="l">
              <a:lnSpc>
                <a:spcPts val="1875"/>
              </a:lnSpc>
              <a:buNone/>
            </a:pPr>
            <a:r>
              <a:rPr lang="en-US" sz="1200" dirty="0">
                <a:solidFill>
                  <a:srgbClr val="002060"/>
                </a:solidFill>
                <a:latin typeface="Arial" panose="020B0604020202020204" pitchFamily="34" charset="0"/>
                <a:ea typeface="Calibri" panose="020F0502020204030204" pitchFamily="34" charset="0"/>
                <a:cs typeface="Arial" panose="020B0604020202020204" pitchFamily="34" charset="0"/>
              </a:rPr>
              <a:t>For a comprehensive list of recordkeeping requirements for the entire Child and Adult Care Food Program, please refer to the Recordkeeping training presentation. </a:t>
            </a:r>
          </a:p>
          <a:p>
            <a:pPr marL="142578" indent="0">
              <a:lnSpc>
                <a:spcPts val="1875"/>
              </a:lnSpc>
              <a:buNone/>
            </a:pPr>
            <a:r>
              <a:rPr lang="en-US" b="1" dirty="0">
                <a:solidFill>
                  <a:srgbClr val="002060"/>
                </a:solidFill>
                <a:latin typeface="Calibri Light" panose="020F0302020204030204" pitchFamily="34" charset="0"/>
                <a:ea typeface="Calibri" panose="020F0502020204030204" pitchFamily="34" charset="0"/>
                <a:cs typeface="Calibri" panose="020F0502020204030204" pitchFamily="34"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142578" indent="0">
              <a:lnSpc>
                <a:spcPts val="1875"/>
              </a:lnSpc>
              <a:buNone/>
            </a:pPr>
            <a:r>
              <a:rPr lang="en-US" b="1" dirty="0">
                <a:solidFill>
                  <a:srgbClr val="002060"/>
                </a:solidFill>
                <a:latin typeface="Calibri Light" panose="020F0302020204030204" pitchFamily="34" charset="0"/>
                <a:ea typeface="Calibri" panose="020F0502020204030204" pitchFamily="34" charset="0"/>
                <a:cs typeface="Calibri" panose="020F0502020204030204" pitchFamily="34" charset="0"/>
              </a:rPr>
              <a:t> </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lIns="93324" tIns="46662" rIns="93324" bIns="46662"/>
          <a:lstStyle/>
          <a:p>
            <a:pPr defTabSz="952462">
              <a:defRPr/>
            </a:pPr>
            <a:fld id="{A83AB61C-E093-43EC-B9C8-30265BBB4AF4}" type="slidenum">
              <a:rPr lang="en-US">
                <a:solidFill>
                  <a:prstClr val="black"/>
                </a:solidFill>
                <a:latin typeface="Calibri" panose="020F0502020204030204"/>
              </a:rPr>
              <a:pPr defTabSz="952462">
                <a:defRPr/>
              </a:pPr>
              <a:t>86</a:t>
            </a:fld>
            <a:endParaRPr lang="en-US">
              <a:solidFill>
                <a:prstClr val="black"/>
              </a:solidFill>
              <a:latin typeface="Calibri" panose="020F0502020204030204"/>
            </a:endParaRPr>
          </a:p>
        </p:txBody>
      </p:sp>
    </p:spTree>
    <p:extLst>
      <p:ext uri="{BB962C8B-B14F-4D97-AF65-F5344CB8AC3E}">
        <p14:creationId xmlns:p14="http://schemas.microsoft.com/office/powerpoint/2010/main" val="42755036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0" indent="0" algn="l" defTabSz="952462">
              <a:lnSpc>
                <a:spcPts val="1875"/>
              </a:lnSpc>
              <a:buClrTx/>
              <a:buSzTx/>
              <a:buNone/>
              <a:defRPr/>
            </a:pPr>
            <a:r>
              <a:rPr lang="en-US" sz="1200" kern="1200" dirty="0">
                <a:solidFill>
                  <a:prstClr val="black"/>
                </a:solidFill>
                <a:latin typeface="+mj-lt"/>
                <a:ea typeface="+mn-ea"/>
                <a:cs typeface="Arial" panose="020B0604020202020204" pitchFamily="34" charset="0"/>
              </a:rPr>
              <a:t>The Dietary Prescription Form is r</a:t>
            </a:r>
            <a:r>
              <a:rPr lang="en-US" sz="1200" kern="1200" dirty="0">
                <a:solidFill>
                  <a:prstClr val="black"/>
                </a:solidFill>
                <a:latin typeface="+mj-lt"/>
                <a:ea typeface="+mn-ea"/>
                <a:cs typeface="+mn-cs"/>
              </a:rPr>
              <a:t>equired for participants with a disability if the food substitution does not meet the meal pattern requirements.</a:t>
            </a:r>
          </a:p>
          <a:p>
            <a:pPr marL="0" indent="0" algn="l" defTabSz="952462">
              <a:lnSpc>
                <a:spcPts val="1875"/>
              </a:lnSpc>
              <a:buClrTx/>
              <a:buSzTx/>
              <a:buNone/>
              <a:defRPr/>
            </a:pPr>
            <a:endParaRPr lang="en-US" sz="1200" kern="1200" dirty="0">
              <a:solidFill>
                <a:prstClr val="black"/>
              </a:solidFill>
              <a:latin typeface="+mj-lt"/>
              <a:ea typeface="+mn-ea"/>
              <a:cs typeface="+mn-cs"/>
            </a:endParaRPr>
          </a:p>
          <a:p>
            <a:pPr marL="0" indent="0" algn="l" defTabSz="952462">
              <a:lnSpc>
                <a:spcPts val="1875"/>
              </a:lnSpc>
              <a:buClrTx/>
              <a:buSzTx/>
              <a:buNone/>
              <a:defRPr/>
            </a:pPr>
            <a:r>
              <a:rPr lang="en-US" sz="1200" kern="1200" dirty="0">
                <a:solidFill>
                  <a:prstClr val="black"/>
                </a:solidFill>
                <a:latin typeface="+mj-lt"/>
                <a:ea typeface="+mn-ea"/>
                <a:cs typeface="+mn-cs"/>
              </a:rPr>
              <a:t>This form details information about the participant’s disability and lists alternate food items.</a:t>
            </a:r>
          </a:p>
          <a:p>
            <a:pPr marL="0" indent="0" algn="l" defTabSz="952462">
              <a:lnSpc>
                <a:spcPts val="1875"/>
              </a:lnSpc>
              <a:buClrTx/>
              <a:buSzTx/>
              <a:buNone/>
              <a:defRPr/>
            </a:pPr>
            <a:endParaRPr lang="en-US" sz="1200" kern="1200" dirty="0">
              <a:solidFill>
                <a:prstClr val="black"/>
              </a:solidFill>
              <a:latin typeface="+mj-lt"/>
              <a:ea typeface="+mn-ea"/>
              <a:cs typeface="+mn-cs"/>
            </a:endParaRPr>
          </a:p>
          <a:p>
            <a:pPr marL="0" indent="0" algn="l" defTabSz="933237">
              <a:buClrTx/>
              <a:buSzTx/>
              <a:buNone/>
              <a:defRPr/>
            </a:pPr>
            <a:r>
              <a:rPr lang="en-US" sz="1200" kern="1200" dirty="0">
                <a:solidFill>
                  <a:prstClr val="black"/>
                </a:solidFill>
                <a:latin typeface="+mj-lt"/>
                <a:ea typeface="+mn-ea"/>
                <a:cs typeface="+mn-cs"/>
              </a:rPr>
              <a:t>A physician’s signature is required for participants with a disability</a:t>
            </a:r>
          </a:p>
          <a:p>
            <a:pPr marL="0" indent="0" algn="l" defTabSz="933237">
              <a:buClrTx/>
              <a:buSzTx/>
              <a:buNone/>
              <a:defRPr/>
            </a:pPr>
            <a:r>
              <a:rPr lang="en-US" sz="1200" kern="1200" dirty="0">
                <a:solidFill>
                  <a:prstClr val="black"/>
                </a:solidFill>
                <a:latin typeface="+mj-lt"/>
                <a:ea typeface="+mn-ea"/>
                <a:cs typeface="+mn-cs"/>
              </a:rPr>
              <a:t>Licensed physician, physician’s assistant, or a nurse practitioner’s signature required for participants without a disability</a:t>
            </a:r>
          </a:p>
          <a:p>
            <a:pPr marL="0" indent="0" algn="l" defTabSz="933237">
              <a:buClrTx/>
              <a:buSzTx/>
              <a:buNone/>
              <a:defRPr/>
            </a:pPr>
            <a:r>
              <a:rPr lang="en-US" sz="1200" kern="1200" dirty="0">
                <a:solidFill>
                  <a:prstClr val="black"/>
                </a:solidFill>
                <a:latin typeface="+mj-lt"/>
                <a:ea typeface="+mn-ea"/>
                <a:cs typeface="+mn-cs"/>
              </a:rPr>
              <a:t>A parent/legal guardian signature is acceptable for fluid milk substitution UNLESS the substitution is not nutritionally equivalent to cow’s milk. If the substitution is not nutritionally equivalent to cows milk, a physician’s signature is required.</a:t>
            </a:r>
          </a:p>
          <a:p>
            <a:pPr marL="0" indent="0" algn="l" defTabSz="933237">
              <a:lnSpc>
                <a:spcPts val="1875"/>
              </a:lnSpc>
              <a:buClrTx/>
              <a:buSzTx/>
              <a:buNone/>
              <a:defRPr/>
            </a:pPr>
            <a:endParaRPr lang="en-US" sz="1200" kern="1200" dirty="0">
              <a:solidFill>
                <a:prstClr val="black"/>
              </a:solidFill>
              <a:latin typeface="+mj-lt"/>
              <a:ea typeface="+mn-ea"/>
              <a:cs typeface="Arial" panose="020B0604020202020204" pitchFamily="34" charset="0"/>
            </a:endParaRPr>
          </a:p>
          <a:p>
            <a:pPr marL="0" indent="0" algn="l" defTabSz="933237">
              <a:lnSpc>
                <a:spcPts val="1875"/>
              </a:lnSpc>
              <a:buClrTx/>
              <a:buSzTx/>
              <a:buNone/>
              <a:defRPr/>
            </a:pPr>
            <a:r>
              <a:rPr lang="en-US" sz="1200" kern="1200" dirty="0">
                <a:solidFill>
                  <a:prstClr val="black"/>
                </a:solidFill>
                <a:latin typeface="+mj-lt"/>
                <a:ea typeface="+mn-ea"/>
                <a:cs typeface="Arial" panose="020B0604020202020204" pitchFamily="34" charset="0"/>
              </a:rPr>
              <a:t>When requesting and accepting a medical statement, it should feature the following: </a:t>
            </a:r>
            <a:endParaRPr lang="en-US" sz="1200" kern="1200" dirty="0">
              <a:solidFill>
                <a:prstClr val="black"/>
              </a:solidFill>
              <a:latin typeface="+mj-lt"/>
              <a:ea typeface="+mn-ea"/>
              <a:cs typeface="+mn-cs"/>
            </a:endParaRPr>
          </a:p>
          <a:p>
            <a:pPr marL="823792" lvl="1" indent="-357173" algn="l" defTabSz="933237">
              <a:lnSpc>
                <a:spcPts val="1875"/>
              </a:lnSpc>
              <a:buClr>
                <a:srgbClr val="002060"/>
              </a:buClr>
              <a:buSzPts val="1100"/>
              <a:buFont typeface="Symbol" panose="05050102010706020507" pitchFamily="18" charset="2"/>
              <a:buChar char=""/>
              <a:defRPr/>
            </a:pPr>
            <a:r>
              <a:rPr lang="de-DE" sz="1200" kern="1200" dirty="0">
                <a:noFill/>
                <a:latin typeface="+mj-lt"/>
                <a:ea typeface="+mn-ea"/>
                <a:cs typeface="Arial" panose="020B0604020202020204" pitchFamily="34" charset="0"/>
              </a:rPr>
              <a:t>Detailed information about the participant’s disability to allow you to understand how it affects their diet</a:t>
            </a:r>
            <a:endParaRPr lang="en-US" sz="1200" kern="1200" dirty="0">
              <a:noFill/>
              <a:latin typeface="+mj-lt"/>
              <a:ea typeface="+mn-ea"/>
              <a:cs typeface="+mn-cs"/>
            </a:endParaRPr>
          </a:p>
          <a:p>
            <a:pPr marL="823792" lvl="1" indent="-357173" algn="l" defTabSz="933237">
              <a:lnSpc>
                <a:spcPts val="1875"/>
              </a:lnSpc>
              <a:buClr>
                <a:srgbClr val="002060"/>
              </a:buClr>
              <a:buSzPts val="1100"/>
              <a:buFont typeface="Symbol" panose="05050102010706020507" pitchFamily="18" charset="2"/>
              <a:buChar char=""/>
              <a:defRPr/>
            </a:pPr>
            <a:r>
              <a:rPr lang="de-DE" sz="1200" kern="1200" dirty="0">
                <a:noFill/>
                <a:latin typeface="+mj-lt"/>
                <a:ea typeface="+mn-ea"/>
                <a:cs typeface="Arial" panose="020B0604020202020204" pitchFamily="34" charset="0"/>
              </a:rPr>
              <a:t>List </a:t>
            </a:r>
            <a:r>
              <a:rPr lang="en-US" sz="1200" kern="1200" dirty="0">
                <a:noFill/>
                <a:latin typeface="+mj-lt"/>
                <a:ea typeface="+mn-ea"/>
                <a:cs typeface="Arial" panose="020B0604020202020204" pitchFamily="34" charset="0"/>
              </a:rPr>
              <a:t>alternate food items to ensure you know just what you can serve to the participant</a:t>
            </a:r>
            <a:endParaRPr lang="en-US" sz="1200" kern="1200" dirty="0">
              <a:noFill/>
              <a:latin typeface="+mj-lt"/>
              <a:ea typeface="+mn-ea"/>
              <a:cs typeface="+mn-cs"/>
            </a:endParaRPr>
          </a:p>
          <a:p>
            <a:pPr marL="823792" lvl="1" indent="-357173" algn="l" defTabSz="933237">
              <a:lnSpc>
                <a:spcPts val="1875"/>
              </a:lnSpc>
              <a:buClr>
                <a:srgbClr val="002060"/>
              </a:buClr>
              <a:buSzPts val="1100"/>
              <a:buFont typeface="Symbol" panose="05050102010706020507" pitchFamily="18" charset="2"/>
              <a:buChar char=""/>
              <a:defRPr/>
            </a:pPr>
            <a:r>
              <a:rPr lang="en-US" sz="1200" kern="1200" dirty="0">
                <a:noFill/>
                <a:latin typeface="+mj-lt"/>
                <a:ea typeface="+mn-ea"/>
                <a:cs typeface="Arial" panose="020B0604020202020204" pitchFamily="34" charset="0"/>
              </a:rPr>
              <a:t>Prescribed and signed by a State recognized medical authority, such as a physician, who is authorized to write medical prescriptions under Virginia State law </a:t>
            </a:r>
          </a:p>
          <a:p>
            <a:pPr marL="466618" lvl="1" indent="0" algn="l" defTabSz="933237">
              <a:lnSpc>
                <a:spcPts val="1875"/>
              </a:lnSpc>
              <a:buClr>
                <a:srgbClr val="002060"/>
              </a:buClr>
              <a:buSzPts val="1100"/>
              <a:buNone/>
              <a:defRPr/>
            </a:pPr>
            <a:endParaRPr lang="en-US" sz="1200" kern="1200" dirty="0">
              <a:noFill/>
              <a:latin typeface="+mj-lt"/>
              <a:ea typeface="+mn-ea"/>
              <a:cs typeface="Arial" panose="020B0604020202020204" pitchFamily="34" charset="0"/>
            </a:endParaRPr>
          </a:p>
          <a:p>
            <a:pPr marL="466618" lvl="1" indent="0" algn="l" defTabSz="933237">
              <a:lnSpc>
                <a:spcPts val="1875"/>
              </a:lnSpc>
              <a:buClr>
                <a:srgbClr val="002060"/>
              </a:buClr>
              <a:buSzPts val="1100"/>
              <a:buNone/>
              <a:defRPr/>
            </a:pPr>
            <a:r>
              <a:rPr lang="en-US" sz="1200" kern="1200" dirty="0">
                <a:noFill/>
                <a:latin typeface="+mj-lt"/>
                <a:ea typeface="+mn-ea"/>
                <a:cs typeface="Arial" panose="020B0604020202020204" pitchFamily="34" charset="0"/>
              </a:rPr>
              <a:t>A template of this document can be found in the Download Forms section of CHAAMPS</a:t>
            </a:r>
          </a:p>
          <a:p>
            <a:pPr marL="823792" lvl="1" indent="-357173" defTabSz="933237">
              <a:lnSpc>
                <a:spcPts val="1875"/>
              </a:lnSpc>
              <a:buClr>
                <a:srgbClr val="002060"/>
              </a:buClr>
              <a:buSzPts val="1100"/>
              <a:buFont typeface="Symbol" panose="05050102010706020507" pitchFamily="18" charset="2"/>
              <a:buChar char=""/>
              <a:defRPr/>
            </a:pPr>
            <a:endParaRPr lang="en-US" sz="1200" kern="1200" dirty="0">
              <a:noFill/>
              <a:latin typeface="Calibri Light" panose="020F0302020204030204" pitchFamily="34" charset="0"/>
              <a:ea typeface="+mn-ea"/>
              <a:cs typeface="Arial" panose="020B0604020202020204" pitchFamily="34" charset="0"/>
            </a:endParaRPr>
          </a:p>
          <a:p>
            <a:pPr marL="823792" lvl="1" indent="-357173" defTabSz="933237">
              <a:lnSpc>
                <a:spcPts val="1875"/>
              </a:lnSpc>
              <a:buClr>
                <a:srgbClr val="002060"/>
              </a:buClr>
              <a:buSzPts val="1100"/>
              <a:buFont typeface="Symbol" panose="05050102010706020507" pitchFamily="18" charset="2"/>
              <a:buChar char=""/>
              <a:defRPr/>
            </a:pPr>
            <a:endParaRPr lang="en-US" sz="1200" kern="1200" dirty="0">
              <a:noFill/>
              <a:latin typeface="Calibri" panose="020F0502020204030204"/>
              <a:ea typeface="+mn-ea"/>
              <a:cs typeface="+mn-cs"/>
            </a:endParaRPr>
          </a:p>
          <a:p>
            <a:pPr marL="357173" indent="-357173">
              <a:lnSpc>
                <a:spcPts val="1875"/>
              </a:lnSpc>
              <a:buClr>
                <a:srgbClr val="002060"/>
              </a:buClr>
              <a:buSzPts val="1100"/>
              <a:buFont typeface="Symbol" panose="05050102010706020507" pitchFamily="18" charset="2"/>
              <a:buChar char=""/>
            </a:pPr>
            <a:endParaRPr lang="en-US" dirty="0" smtClean="0">
              <a:noFill/>
              <a:effectLst/>
              <a:latin typeface="Calibri Light" panose="020F0302020204030204" pitchFamily="34" charset="0"/>
              <a:cs typeface="Arial" panose="020B0604020202020204" pitchFamily="34" charset="0"/>
            </a:endParaRPr>
          </a:p>
          <a:p>
            <a:pPr marL="357173" indent="-357173">
              <a:lnSpc>
                <a:spcPts val="1875"/>
              </a:lnSpc>
              <a:buClr>
                <a:srgbClr val="002060"/>
              </a:buClr>
              <a:buSzPts val="1100"/>
              <a:buFont typeface="Symbol" panose="05050102010706020507" pitchFamily="18" charset="2"/>
              <a:buChar char=""/>
            </a:pPr>
            <a:endParaRPr lang="en-US" dirty="0">
              <a:noFill/>
              <a:effectLst/>
            </a:endParaRPr>
          </a:p>
        </p:txBody>
      </p:sp>
      <p:sp>
        <p:nvSpPr>
          <p:cNvPr id="4" name="Slide Number Placeholder 3"/>
          <p:cNvSpPr>
            <a:spLocks noGrp="1"/>
          </p:cNvSpPr>
          <p:nvPr>
            <p:ph type="sldNum" sz="quarter" idx="10"/>
          </p:nvPr>
        </p:nvSpPr>
        <p:spPr/>
        <p:txBody>
          <a:bodyPr lIns="93324" tIns="46662" rIns="93324" bIns="46662"/>
          <a:lstStyle/>
          <a:p>
            <a:fld id="{E39AF0DB-25CF-46B0-A521-15487DD1C764}" type="slidenum">
              <a:rPr lang="en-US" smtClean="0"/>
              <a:t>87</a:t>
            </a:fld>
            <a:endParaRPr lang="en-US" dirty="0"/>
          </a:p>
        </p:txBody>
      </p:sp>
    </p:spTree>
    <p:extLst>
      <p:ext uri="{BB962C8B-B14F-4D97-AF65-F5344CB8AC3E}">
        <p14:creationId xmlns:p14="http://schemas.microsoft.com/office/powerpoint/2010/main" val="42786172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0" indent="0" algn="l" defTabSz="933237">
              <a:lnSpc>
                <a:spcPts val="1875"/>
              </a:lnSpc>
              <a:buClrTx/>
              <a:buSzTx/>
              <a:buNone/>
              <a:defRPr/>
            </a:pPr>
            <a:r>
              <a:rPr lang="en-US" sz="1200" kern="1200" dirty="0">
                <a:latin typeface="+mj-lt"/>
                <a:ea typeface="Calibri" panose="020F0502020204030204" pitchFamily="34" charset="0"/>
                <a:cs typeface="Calibri Light" panose="020F0302020204030204" pitchFamily="34" charset="0"/>
              </a:rPr>
              <a:t>Once you receive a medical statement, review it carefully to make sure that it provides the previously mentioned information. If not, request additional information to ensure you can best meet the needs of those requiring substitutions. In addition, always keep medical statements on file in your facility.</a:t>
            </a:r>
            <a:endParaRPr lang="en-US" sz="1200" kern="1200" dirty="0">
              <a:solidFill>
                <a:prstClr val="black"/>
              </a:solidFill>
              <a:latin typeface="+mj-lt"/>
              <a:ea typeface="Calibri" panose="020F0502020204030204" pitchFamily="34" charset="0"/>
              <a:cs typeface="Times New Roman" panose="02020603050405020304" pitchFamily="18" charset="0"/>
            </a:endParaRPr>
          </a:p>
          <a:p>
            <a:pPr marL="0" indent="0" algn="l" defTabSz="933237">
              <a:lnSpc>
                <a:spcPts val="1875"/>
              </a:lnSpc>
              <a:buClrTx/>
              <a:buSzTx/>
              <a:buNone/>
              <a:defRPr/>
            </a:pPr>
            <a:r>
              <a:rPr lang="en-US" sz="1200" kern="1200" dirty="0">
                <a:latin typeface="+mj-lt"/>
                <a:ea typeface="Calibri" panose="020F0502020204030204" pitchFamily="34" charset="0"/>
                <a:cs typeface="Calibri Light" panose="020F0302020204030204" pitchFamily="34" charset="0"/>
              </a:rPr>
              <a:t> </a:t>
            </a:r>
            <a:endParaRPr lang="en-US" sz="1200" kern="1200" dirty="0">
              <a:solidFill>
                <a:prstClr val="black"/>
              </a:solidFill>
              <a:latin typeface="+mj-lt"/>
              <a:ea typeface="Calibri" panose="020F0502020204030204" pitchFamily="34" charset="0"/>
              <a:cs typeface="Times New Roman" panose="02020603050405020304" pitchFamily="18" charset="0"/>
            </a:endParaRPr>
          </a:p>
          <a:p>
            <a:pPr marL="0" indent="0" algn="l" defTabSz="933237">
              <a:lnSpc>
                <a:spcPts val="1875"/>
              </a:lnSpc>
              <a:buClrTx/>
              <a:buSzTx/>
              <a:buNone/>
              <a:defRPr/>
            </a:pPr>
            <a:r>
              <a:rPr lang="en-US" sz="1200" kern="1200" dirty="0">
                <a:latin typeface="+mj-lt"/>
                <a:ea typeface="Calibri" panose="020F0502020204030204" pitchFamily="34" charset="0"/>
                <a:cs typeface="Calibri Light" panose="020F0302020204030204" pitchFamily="34" charset="0"/>
              </a:rPr>
              <a:t>For additional information on how to provide meal accommodations to participants of any age, refer to the policy memo: CACFP 14-2017 Modifications to Accommodate Disabilities in the Child and Adult Care Food Program and Summer Food Service Program. </a:t>
            </a:r>
            <a:endParaRPr lang="en-US" sz="1200" dirty="0">
              <a:latin typeface="+mj-lt"/>
            </a:endParaRPr>
          </a:p>
        </p:txBody>
      </p:sp>
      <p:sp>
        <p:nvSpPr>
          <p:cNvPr id="4" name="Slide Number Placeholder 3"/>
          <p:cNvSpPr>
            <a:spLocks noGrp="1"/>
          </p:cNvSpPr>
          <p:nvPr>
            <p:ph type="sldNum" sz="quarter" idx="10"/>
          </p:nvPr>
        </p:nvSpPr>
        <p:spPr/>
        <p:txBody>
          <a:bodyPr lIns="93324" tIns="46662" rIns="93324" bIns="46662"/>
          <a:lstStyle/>
          <a:p>
            <a:fld id="{E39AF0DB-25CF-46B0-A521-15487DD1C764}" type="slidenum">
              <a:rPr lang="en-US" smtClean="0"/>
              <a:t>88</a:t>
            </a:fld>
            <a:endParaRPr lang="en-US" dirty="0"/>
          </a:p>
        </p:txBody>
      </p:sp>
    </p:spTree>
    <p:extLst>
      <p:ext uri="{BB962C8B-B14F-4D97-AF65-F5344CB8AC3E}">
        <p14:creationId xmlns:p14="http://schemas.microsoft.com/office/powerpoint/2010/main" val="27213392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23875"/>
            <a:ext cx="4652963" cy="2617788"/>
          </a:xfrm>
        </p:spPr>
      </p:sp>
      <p:sp>
        <p:nvSpPr>
          <p:cNvPr id="3" name="Notes Placeholder 2"/>
          <p:cNvSpPr>
            <a:spLocks noGrp="1"/>
          </p:cNvSpPr>
          <p:nvPr>
            <p:ph type="body" idx="1"/>
          </p:nvPr>
        </p:nvSpPr>
        <p:spPr/>
        <p:txBody>
          <a:bodyPr/>
          <a:lstStyle/>
          <a:p>
            <a:pPr marL="142578" indent="0" algn="l">
              <a:buNone/>
            </a:pPr>
            <a:r>
              <a:rPr lang="en-US" sz="1200" dirty="0"/>
              <a:t>Meal counts must be taken at the point of service when participants receive their meals. Point of service refers to the moment the participant receives their meal.</a:t>
            </a:r>
          </a:p>
          <a:p>
            <a:pPr algn="l">
              <a:buFont typeface="Wingdings" panose="05000000000000000000" pitchFamily="2" charset="2"/>
              <a:buChar char="Ø"/>
            </a:pPr>
            <a:endParaRPr lang="en-US" sz="1200" dirty="0"/>
          </a:p>
          <a:p>
            <a:pPr marL="142578" indent="0" algn="l">
              <a:buNone/>
            </a:pPr>
            <a:r>
              <a:rPr lang="en-US" sz="1200" dirty="0"/>
              <a:t>There are multiple systems that may be used for point of service. They includes the</a:t>
            </a:r>
          </a:p>
          <a:p>
            <a:pPr algn="l">
              <a:buFont typeface="Wingdings" panose="05000000000000000000" pitchFamily="2" charset="2"/>
              <a:buChar char="Ø"/>
            </a:pPr>
            <a:endParaRPr lang="en-US" sz="1200" dirty="0"/>
          </a:p>
          <a:p>
            <a:pPr marL="142578" indent="0" algn="l" defTabSz="952462">
              <a:buNone/>
              <a:defRPr/>
            </a:pPr>
            <a:r>
              <a:rPr lang="en-US" sz="1200" b="1" dirty="0"/>
              <a:t>Roster System </a:t>
            </a:r>
            <a:r>
              <a:rPr lang="en-US" sz="1200" dirty="0"/>
              <a:t>– The roster system is commonly used and refers to ticking the box next to an participant’s name once they receive a meal. Centers approved to serve four or more meals per day must take meal counts on an individual basis, meaning that each participant must be indicated for each meal he/she was served</a:t>
            </a:r>
          </a:p>
          <a:p>
            <a:pPr marL="142578" indent="0" algn="l">
              <a:buNone/>
            </a:pPr>
            <a:r>
              <a:rPr lang="en-US" sz="1200" b="1" dirty="0"/>
              <a:t>Head Count System </a:t>
            </a:r>
            <a:r>
              <a:rPr lang="en-US" sz="1200" dirty="0"/>
              <a:t>– If a center is approved to serve three meals or less per day, it can take head counts at each meal time. The head count system refers to counting the individuals receiving the meals. For instance, lunch is served to a classroom of 5 children and all of them are served lunch. The lunch server then tallies or writes the number 5 on the meal count sheet for that meal.</a:t>
            </a:r>
          </a:p>
          <a:p>
            <a:pPr marL="142578" indent="0" algn="l">
              <a:buNone/>
            </a:pPr>
            <a:r>
              <a:rPr lang="en-US" sz="1200" b="1" dirty="0"/>
              <a:t>Point of Sale System- </a:t>
            </a:r>
            <a:r>
              <a:rPr lang="en-US" sz="1200" dirty="0"/>
              <a:t>Sponsors may be approved to use their point of sale system for meal counting. This is most common in cafeteria settings, where meal counts occur when they are logged into the point of sale system.</a:t>
            </a:r>
          </a:p>
          <a:p>
            <a:endParaRPr lang="en-US" dirty="0"/>
          </a:p>
        </p:txBody>
      </p:sp>
      <p:sp>
        <p:nvSpPr>
          <p:cNvPr id="4" name="Slide Number Placeholder 3"/>
          <p:cNvSpPr>
            <a:spLocks noGrp="1"/>
          </p:cNvSpPr>
          <p:nvPr>
            <p:ph type="sldNum" sz="quarter" idx="10"/>
          </p:nvPr>
        </p:nvSpPr>
        <p:spPr/>
        <p:txBody>
          <a:bodyPr lIns="93324" tIns="46662" rIns="93324" bIns="46662"/>
          <a:lstStyle/>
          <a:p>
            <a:pPr defTabSz="933237"/>
            <a:fld id="{A02BF066-BA81-4537-860F-3BAEAAB0B1CB}" type="slidenum">
              <a:rPr lang="en-US"/>
              <a:pPr defTabSz="933237"/>
              <a:t>89</a:t>
            </a:fld>
            <a:endParaRPr lang="en-US"/>
          </a:p>
        </p:txBody>
      </p:sp>
    </p:spTree>
    <p:extLst>
      <p:ext uri="{BB962C8B-B14F-4D97-AF65-F5344CB8AC3E}">
        <p14:creationId xmlns:p14="http://schemas.microsoft.com/office/powerpoint/2010/main" val="1334791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As mentioned, milk is a required component of breakfast and lunch, and optional for supper and snacks. However, if you are serving milk for any meal the minimum serving size is 8 fluid ounces—or one cup.</a:t>
            </a:r>
          </a:p>
          <a:p>
            <a:pPr>
              <a:lnSpc>
                <a:spcPts val="1875"/>
              </a:lnSpc>
            </a:pP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The type of milk that can be served to adults is unflavored low fat (or 1%), unflavored fat free (skim) milk, or flavored fat free (skim) milk.</a:t>
            </a:r>
          </a:p>
          <a:p>
            <a:pPr>
              <a:lnSpc>
                <a:spcPts val="1875"/>
              </a:lnSpc>
            </a:pPr>
            <a:endParaRPr lang="en-US" dirty="0">
              <a:latin typeface="Calibri Light" panose="020F0302020204030204" pitchFamily="34" charset="0"/>
              <a:ea typeface="Calibri" panose="020F0502020204030204" pitchFamily="34" charset="0"/>
              <a:cs typeface="Times New Roman" panose="02020603050405020304" pitchFamily="18" charset="0"/>
            </a:endParaRPr>
          </a:p>
          <a:p>
            <a:pPr marL="142578" indent="0">
              <a:lnSpc>
                <a:spcPts val="1875"/>
              </a:lnSpc>
              <a:buNone/>
            </a:pPr>
            <a:r>
              <a:rPr lang="en-US" dirty="0">
                <a:latin typeface="Calibri Light" panose="020F0302020204030204" pitchFamily="34" charset="0"/>
                <a:ea typeface="Calibri" panose="020F0502020204030204" pitchFamily="34" charset="0"/>
                <a:cs typeface="Times New Roman" panose="02020603050405020304" pitchFamily="18" charset="0"/>
              </a:rPr>
              <a:t>It is important to note that adding syrup or milk powder to low-fat (1%) milk is not allowed because only fat-free milk may be flavored. </a:t>
            </a:r>
          </a:p>
          <a:p>
            <a:endParaRPr lang="en-US" dirty="0" smtClean="0"/>
          </a:p>
          <a:p>
            <a:endParaRPr lang="en-US" dirty="0"/>
          </a:p>
        </p:txBody>
      </p:sp>
    </p:spTree>
    <p:extLst>
      <p:ext uri="{BB962C8B-B14F-4D97-AF65-F5344CB8AC3E}">
        <p14:creationId xmlns:p14="http://schemas.microsoft.com/office/powerpoint/2010/main" val="13606296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23875"/>
            <a:ext cx="4652963" cy="2617788"/>
          </a:xfrm>
        </p:spPr>
      </p:sp>
      <p:sp>
        <p:nvSpPr>
          <p:cNvPr id="3" name="Notes Placeholder 2"/>
          <p:cNvSpPr>
            <a:spLocks noGrp="1"/>
          </p:cNvSpPr>
          <p:nvPr>
            <p:ph type="body" idx="1"/>
          </p:nvPr>
        </p:nvSpPr>
        <p:spPr/>
        <p:txBody>
          <a:bodyPr/>
          <a:lstStyle/>
          <a:p>
            <a:pPr marL="0" lvl="1" indent="0" algn="l">
              <a:buNone/>
            </a:pPr>
            <a:r>
              <a:rPr lang="en-US" sz="1200" dirty="0"/>
              <a:t>Meals served to “program adults” working in the institution’s food service, non-program adults, and to other non-enrolled persons must be recorded</a:t>
            </a:r>
          </a:p>
          <a:p>
            <a:pPr algn="l" defTabSz="952462">
              <a:defRPr/>
            </a:pPr>
            <a:endParaRPr lang="en-US" sz="1200" dirty="0"/>
          </a:p>
          <a:p>
            <a:pPr algn="l" defTabSz="952462">
              <a:defRPr/>
            </a:pPr>
            <a:r>
              <a:rPr lang="en-US" sz="1200" dirty="0"/>
              <a:t>These meals may </a:t>
            </a:r>
            <a:r>
              <a:rPr lang="en-US" sz="1200" u="sng" dirty="0"/>
              <a:t>not</a:t>
            </a:r>
            <a:r>
              <a:rPr lang="en-US" sz="1200" dirty="0"/>
              <a:t> be included in the CACFP meal counts for reimbursement, however, it can be counted for cost documentation purposes. </a:t>
            </a:r>
          </a:p>
          <a:p>
            <a:pPr defTabSz="952462">
              <a:defRPr/>
            </a:pPr>
            <a:endParaRPr lang="en-US" dirty="0"/>
          </a:p>
          <a:p>
            <a:pPr defTabSz="952462">
              <a:defRPr/>
            </a:pPr>
            <a:endParaRPr lang="en-US" dirty="0"/>
          </a:p>
          <a:p>
            <a:endParaRPr lang="en-US" dirty="0"/>
          </a:p>
        </p:txBody>
      </p:sp>
      <p:sp>
        <p:nvSpPr>
          <p:cNvPr id="4" name="Slide Number Placeholder 3"/>
          <p:cNvSpPr>
            <a:spLocks noGrp="1"/>
          </p:cNvSpPr>
          <p:nvPr>
            <p:ph type="sldNum" sz="quarter" idx="10"/>
          </p:nvPr>
        </p:nvSpPr>
        <p:spPr/>
        <p:txBody>
          <a:bodyPr lIns="93324" tIns="46662" rIns="93324" bIns="46662"/>
          <a:lstStyle/>
          <a:p>
            <a:fld id="{A02BF066-BA81-4537-860F-3BAEAAB0B1CB}" type="slidenum">
              <a:rPr lang="en-US" smtClean="0"/>
              <a:t>90</a:t>
            </a:fld>
            <a:endParaRPr lang="en-US"/>
          </a:p>
        </p:txBody>
      </p:sp>
    </p:spTree>
    <p:extLst>
      <p:ext uri="{BB962C8B-B14F-4D97-AF65-F5344CB8AC3E}">
        <p14:creationId xmlns:p14="http://schemas.microsoft.com/office/powerpoint/2010/main" val="35542971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23875"/>
            <a:ext cx="4652963" cy="2617788"/>
          </a:xfrm>
        </p:spPr>
      </p:sp>
      <p:sp>
        <p:nvSpPr>
          <p:cNvPr id="3" name="Notes Placeholder 2"/>
          <p:cNvSpPr>
            <a:spLocks noGrp="1"/>
          </p:cNvSpPr>
          <p:nvPr>
            <p:ph type="body" idx="1"/>
          </p:nvPr>
        </p:nvSpPr>
        <p:spPr/>
        <p:txBody>
          <a:bodyPr/>
          <a:lstStyle/>
          <a:p>
            <a:pPr algn="l">
              <a:buFont typeface="Arial" pitchFamily="34" charset="0"/>
              <a:buNone/>
            </a:pPr>
            <a:r>
              <a:rPr lang="en-US" sz="1200" dirty="0"/>
              <a:t>Unacceptable Meal Counting Methods include:</a:t>
            </a:r>
          </a:p>
          <a:p>
            <a:pPr marL="466618" indent="-324041" algn="l"/>
            <a:r>
              <a:rPr lang="en-US" sz="1200" dirty="0"/>
              <a:t>Counts based on number of trays or plates available and left over after meal service</a:t>
            </a:r>
          </a:p>
          <a:p>
            <a:pPr marL="466618" indent="-324041" algn="l"/>
            <a:r>
              <a:rPr lang="en-US" sz="1200" dirty="0"/>
              <a:t>Counts taken at the beginning of serving line without checking to see if the meals served were creditable</a:t>
            </a:r>
          </a:p>
          <a:p>
            <a:pPr marL="466618" indent="-324041" algn="l"/>
            <a:r>
              <a:rPr lang="en-US" sz="1200" dirty="0"/>
              <a:t>Counts based on the number of children in attendance</a:t>
            </a:r>
          </a:p>
          <a:p>
            <a:pPr marL="466618" indent="-324041" algn="l"/>
            <a:r>
              <a:rPr lang="en-US" sz="1200" dirty="0"/>
              <a:t>Counts based on the number of tickets distributed</a:t>
            </a:r>
          </a:p>
          <a:p>
            <a:pPr marL="466618" indent="-324041" algn="l"/>
            <a:r>
              <a:rPr lang="en-US" sz="1200" dirty="0"/>
              <a:t>Counts based on the number of vended meals received</a:t>
            </a:r>
          </a:p>
          <a:p>
            <a:pPr marL="466618" indent="-324041" algn="l"/>
            <a:r>
              <a:rPr lang="en-US" sz="1200" dirty="0"/>
              <a:t>Counts based on previous meal counts</a:t>
            </a:r>
          </a:p>
          <a:p>
            <a:pPr marL="466618" indent="-324041" algn="l"/>
            <a:r>
              <a:rPr lang="en-US" sz="1200" dirty="0"/>
              <a:t>Claiming the same number of meals every day,  referred to as “block claiming”</a:t>
            </a:r>
          </a:p>
          <a:p>
            <a:endParaRPr lang="en-US" dirty="0"/>
          </a:p>
        </p:txBody>
      </p:sp>
      <p:sp>
        <p:nvSpPr>
          <p:cNvPr id="4" name="Slide Number Placeholder 3"/>
          <p:cNvSpPr>
            <a:spLocks noGrp="1"/>
          </p:cNvSpPr>
          <p:nvPr>
            <p:ph type="sldNum" sz="quarter" idx="10"/>
          </p:nvPr>
        </p:nvSpPr>
        <p:spPr/>
        <p:txBody>
          <a:bodyPr lIns="93324" tIns="46662" rIns="93324" bIns="46662"/>
          <a:lstStyle/>
          <a:p>
            <a:pPr defTabSz="933237"/>
            <a:fld id="{A02BF066-BA81-4537-860F-3BAEAAB0B1CB}" type="slidenum">
              <a:rPr lang="en-US"/>
              <a:pPr defTabSz="933237"/>
              <a:t>91</a:t>
            </a:fld>
            <a:endParaRPr lang="en-US"/>
          </a:p>
        </p:txBody>
      </p:sp>
    </p:spTree>
    <p:extLst>
      <p:ext uri="{BB962C8B-B14F-4D97-AF65-F5344CB8AC3E}">
        <p14:creationId xmlns:p14="http://schemas.microsoft.com/office/powerpoint/2010/main" val="33074133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lang="en-US" dirty="0" smtClean="0"/>
          </a:p>
          <a:p>
            <a:pPr marL="0" indent="0">
              <a:buNone/>
            </a:pPr>
            <a:endParaRPr dirty="0"/>
          </a:p>
        </p:txBody>
      </p:sp>
    </p:spTree>
    <p:extLst>
      <p:ext uri="{BB962C8B-B14F-4D97-AF65-F5344CB8AC3E}">
        <p14:creationId xmlns:p14="http://schemas.microsoft.com/office/powerpoint/2010/main" val="17128987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0" indent="0" algn="l" defTabSz="933237">
              <a:buClrTx/>
              <a:buSzTx/>
              <a:buNone/>
              <a:defRPr/>
            </a:pPr>
            <a:r>
              <a:rPr lang="en-US" sz="1200" kern="1200" dirty="0">
                <a:solidFill>
                  <a:prstClr val="black"/>
                </a:solidFill>
                <a:latin typeface="Calibri" panose="020F0502020204030204"/>
                <a:ea typeface="+mn-ea"/>
                <a:cs typeface="+mn-cs"/>
              </a:rPr>
              <a:t>Menus must be posted in a prominent location so that participants and guardians of participants are aware of the food being offered by the center. These menus must be kept on file by the center and, if applicable, the sponsor level.</a:t>
            </a:r>
          </a:p>
          <a:p>
            <a:pPr marL="0" indent="0" algn="l" defTabSz="933237">
              <a:buClrTx/>
              <a:buSzTx/>
              <a:buNone/>
              <a:defRPr/>
            </a:pPr>
            <a:endParaRPr lang="en-US" sz="1200" kern="1200" dirty="0">
              <a:solidFill>
                <a:prstClr val="black"/>
              </a:solidFill>
              <a:latin typeface="Calibri" panose="020F0502020204030204"/>
              <a:ea typeface="+mn-ea"/>
              <a:cs typeface="+mn-cs"/>
            </a:endParaRPr>
          </a:p>
          <a:p>
            <a:pPr marL="0" indent="0" algn="l" defTabSz="933237">
              <a:buClrTx/>
              <a:buSzTx/>
              <a:buNone/>
              <a:defRPr/>
            </a:pPr>
            <a:r>
              <a:rPr lang="en-US" sz="1200" kern="1200" dirty="0">
                <a:solidFill>
                  <a:prstClr val="black"/>
                </a:solidFill>
                <a:latin typeface="Calibri" panose="020F0502020204030204"/>
                <a:ea typeface="+mn-ea"/>
                <a:cs typeface="+mn-cs"/>
              </a:rPr>
              <a:t>Menus are required to include the month, day, and year of meals served.</a:t>
            </a:r>
          </a:p>
          <a:p>
            <a:pPr marL="174982" indent="-174982" algn="l" defTabSz="933237">
              <a:buClrTx/>
              <a:buSzTx/>
              <a:defRPr/>
            </a:pPr>
            <a:r>
              <a:rPr lang="en-US" sz="1200" kern="1200" dirty="0">
                <a:solidFill>
                  <a:prstClr val="black"/>
                </a:solidFill>
                <a:latin typeface="Calibri" panose="020F0502020204030204"/>
                <a:ea typeface="+mn-ea"/>
                <a:cs typeface="+mn-cs"/>
              </a:rPr>
              <a:t>They must include the food items served in each meal type and note the milk fat content and juice type to show compliance with the CACFP meal patterns. Please be specific in the description of item. For instance, Whole Wheat bagel, or, instead of listing vegetable, list the specific vegetable such as carrots.</a:t>
            </a:r>
          </a:p>
          <a:p>
            <a:pPr marL="0" indent="0" algn="l" defTabSz="933237">
              <a:buClrTx/>
              <a:buSzTx/>
              <a:buNone/>
              <a:defRPr/>
            </a:pPr>
            <a:endParaRPr lang="en-US" sz="1200" kern="1200" dirty="0">
              <a:solidFill>
                <a:prstClr val="black"/>
              </a:solidFill>
              <a:latin typeface="Calibri" panose="020F0502020204030204"/>
              <a:ea typeface="+mn-ea"/>
              <a:cs typeface="+mn-cs"/>
            </a:endParaRPr>
          </a:p>
          <a:p>
            <a:pPr marL="174982" indent="-174982" algn="l" defTabSz="933237">
              <a:buClrTx/>
              <a:buSzTx/>
              <a:defRPr/>
            </a:pPr>
            <a:r>
              <a:rPr lang="en-US" sz="1200" kern="1200" dirty="0">
                <a:solidFill>
                  <a:prstClr val="black"/>
                </a:solidFill>
                <a:latin typeface="Calibri" panose="020F0502020204030204"/>
                <a:ea typeface="+mn-ea"/>
                <a:cs typeface="+mn-cs"/>
              </a:rPr>
              <a:t>If, for some reason, the center substitutes one item for another, they must list that substitution on the posted menus. The reason for this is twofold: one, to inform your participants and guardians of participants of the substitution and, two, to have a record of the specific items that were served that day.</a:t>
            </a:r>
          </a:p>
          <a:p>
            <a:pPr marL="933237" lvl="1" indent="-466618" algn="l" defTabSz="933237">
              <a:buClrTx/>
              <a:buSzTx/>
              <a:defRPr/>
            </a:pPr>
            <a:r>
              <a:rPr lang="en-US" sz="1200" kern="1200" dirty="0">
                <a:solidFill>
                  <a:prstClr val="black"/>
                </a:solidFill>
                <a:latin typeface="Calibri" panose="020F0502020204030204"/>
                <a:ea typeface="+mn-ea"/>
                <a:cs typeface="+mn-cs"/>
              </a:rPr>
              <a:t>Including serving sizes is a best practice</a:t>
            </a:r>
          </a:p>
          <a:p>
            <a:pPr marL="933237" lvl="1" indent="-466618" algn="l" defTabSz="933237">
              <a:buClrTx/>
              <a:buSzTx/>
              <a:defRPr/>
            </a:pPr>
            <a:r>
              <a:rPr lang="en-US" sz="1200" kern="1200" dirty="0">
                <a:solidFill>
                  <a:prstClr val="black"/>
                </a:solidFill>
                <a:latin typeface="Calibri" panose="020F0502020204030204"/>
                <a:ea typeface="+mn-ea"/>
                <a:cs typeface="+mn-cs"/>
              </a:rPr>
              <a:t>Include the non-discrimination statement on all CACFP documentation, including your menus.</a:t>
            </a:r>
          </a:p>
          <a:p>
            <a:pPr marL="0" indent="0" defTabSz="933237">
              <a:buClrTx/>
              <a:buSzTx/>
              <a:buNone/>
              <a:defRPr/>
            </a:pPr>
            <a:endParaRPr lang="en-US" sz="2700" kern="1200" dirty="0">
              <a:solidFill>
                <a:prstClr val="black"/>
              </a:solidFill>
              <a:latin typeface="Calibri" panose="020F0502020204030204"/>
              <a:ea typeface="+mn-ea"/>
              <a:cs typeface="+mn-cs"/>
            </a:endParaRPr>
          </a:p>
          <a:p>
            <a:pPr marL="0" indent="0" defTabSz="933237">
              <a:buClrTx/>
              <a:buSzTx/>
              <a:buNone/>
              <a:defRPr/>
            </a:pPr>
            <a:endParaRPr lang="en-US" sz="1200" kern="1200" dirty="0">
              <a:solidFill>
                <a:prstClr val="black"/>
              </a:solidFill>
              <a:latin typeface="Calibri" panose="020F0502020204030204"/>
              <a:ea typeface="+mn-ea"/>
              <a:cs typeface="+mn-cs"/>
            </a:endParaRPr>
          </a:p>
        </p:txBody>
      </p:sp>
      <p:sp>
        <p:nvSpPr>
          <p:cNvPr id="4" name="Slide Number Placeholder 3"/>
          <p:cNvSpPr>
            <a:spLocks noGrp="1"/>
          </p:cNvSpPr>
          <p:nvPr>
            <p:ph type="sldNum" sz="quarter" idx="10"/>
          </p:nvPr>
        </p:nvSpPr>
        <p:spPr/>
        <p:txBody>
          <a:bodyPr lIns="93324" tIns="46662" rIns="93324" bIns="46662"/>
          <a:lstStyle/>
          <a:p>
            <a:fld id="{A02BF066-BA81-4537-860F-3BAEAAB0B1CB}" type="slidenum">
              <a:rPr lang="en-US" smtClean="0"/>
              <a:t>93</a:t>
            </a:fld>
            <a:endParaRPr lang="en-US" dirty="0"/>
          </a:p>
        </p:txBody>
      </p:sp>
    </p:spTree>
    <p:extLst>
      <p:ext uri="{BB962C8B-B14F-4D97-AF65-F5344CB8AC3E}">
        <p14:creationId xmlns:p14="http://schemas.microsoft.com/office/powerpoint/2010/main" val="9151875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normAutofit lnSpcReduction="10000"/>
          </a:bodyPr>
          <a:lstStyle/>
          <a:p>
            <a:pPr marL="142578" indent="0" algn="l">
              <a:buNone/>
            </a:pPr>
            <a:r>
              <a:rPr lang="en-US" sz="1200" dirty="0" smtClean="0"/>
              <a:t>Here we have a weekly</a:t>
            </a:r>
            <a:r>
              <a:rPr lang="en-US" sz="1200" baseline="0" dirty="0" smtClean="0"/>
              <a:t> cycle menu example</a:t>
            </a:r>
          </a:p>
          <a:p>
            <a:pPr algn="l"/>
            <a:endParaRPr lang="en-US" sz="1200" baseline="0" dirty="0" smtClean="0"/>
          </a:p>
          <a:p>
            <a:pPr marL="142578" indent="0" algn="l">
              <a:buNone/>
            </a:pPr>
            <a:r>
              <a:rPr lang="en-US" sz="1200" baseline="0" dirty="0" smtClean="0"/>
              <a:t>You’ll notice the days of the week are at the top and the components are listed in the left column.</a:t>
            </a:r>
          </a:p>
          <a:p>
            <a:pPr algn="l"/>
            <a:endParaRPr lang="en-US" sz="1200" baseline="0" dirty="0" smtClean="0"/>
          </a:p>
          <a:p>
            <a:pPr marL="142578" indent="0" algn="l">
              <a:buNone/>
            </a:pPr>
            <a:r>
              <a:rPr lang="en-US" sz="1200" b="1" baseline="0" dirty="0" smtClean="0"/>
              <a:t>[click next slide] </a:t>
            </a:r>
            <a:r>
              <a:rPr lang="en-US" sz="1200" baseline="0" dirty="0" smtClean="0"/>
              <a:t>Instead of mixed fruit, centers should write the specific fruit they plan to serve</a:t>
            </a:r>
          </a:p>
          <a:p>
            <a:pPr algn="l"/>
            <a:endParaRPr lang="en-US" sz="1200" baseline="0" dirty="0" smtClean="0"/>
          </a:p>
          <a:p>
            <a:pPr marL="142578" indent="0" algn="l">
              <a:buNone/>
            </a:pPr>
            <a:r>
              <a:rPr lang="en-US" sz="1200" b="1" baseline="0" dirty="0" smtClean="0"/>
              <a:t>[click next slide] </a:t>
            </a:r>
            <a:r>
              <a:rPr lang="en-US" sz="1200" baseline="0" dirty="0" smtClean="0"/>
              <a:t>This menu includes the brand of cereal being served instead of just writing cereal</a:t>
            </a:r>
          </a:p>
          <a:p>
            <a:pPr algn="l"/>
            <a:endParaRPr lang="en-US" sz="1200" baseline="0" dirty="0" smtClean="0"/>
          </a:p>
          <a:p>
            <a:pPr marL="142578" indent="0" algn="l">
              <a:buNone/>
            </a:pPr>
            <a:r>
              <a:rPr lang="en-US" sz="1200" b="1" baseline="0" dirty="0" smtClean="0"/>
              <a:t>[click next slide] </a:t>
            </a:r>
            <a:r>
              <a:rPr lang="en-US" sz="1200" baseline="0" dirty="0" smtClean="0"/>
              <a:t>Things like Bunny Sticks or Magic Meat listed here do not explain exactly what the dish includes. If institutions wish to give their meals names like this, they should nuclide the ingredients at the bottom of their posted menu.</a:t>
            </a:r>
          </a:p>
          <a:p>
            <a:pPr algn="l"/>
            <a:endParaRPr lang="en-US" sz="1200" baseline="0" dirty="0" smtClean="0"/>
          </a:p>
          <a:p>
            <a:pPr marL="142578" indent="0" algn="l">
              <a:buNone/>
            </a:pPr>
            <a:r>
              <a:rPr lang="en-US" sz="1200" baseline="0" dirty="0" smtClean="0"/>
              <a:t>There are some other items that this menu should include:</a:t>
            </a:r>
          </a:p>
          <a:p>
            <a:pPr algn="l"/>
            <a:endParaRPr lang="en-US" sz="1200" baseline="0" dirty="0" smtClean="0"/>
          </a:p>
          <a:p>
            <a:pPr marL="142578" indent="0" algn="l">
              <a:buNone/>
            </a:pPr>
            <a:r>
              <a:rPr lang="en-US" sz="1200" b="1" baseline="0" dirty="0" smtClean="0"/>
              <a:t>[click next slide</a:t>
            </a:r>
            <a:r>
              <a:rPr lang="en-US" sz="1200" baseline="0" dirty="0" smtClean="0"/>
              <a:t>] Include the month, day, and year of the menu.</a:t>
            </a:r>
          </a:p>
          <a:p>
            <a:pPr marL="142578" indent="0" algn="l">
              <a:buNone/>
            </a:pPr>
            <a:r>
              <a:rPr lang="en-US" sz="1200" b="1" baseline="0" dirty="0" smtClean="0"/>
              <a:t>[click next slide] </a:t>
            </a:r>
            <a:r>
              <a:rPr lang="en-US" sz="1200" baseline="0" dirty="0" smtClean="0"/>
              <a:t>The type of milk being served is listed here, but if the organization is serving any 1-2 years olds—they must be served whole milk. Often it can be easier to list the type of milk being served to particular age groups, and the amount of milk at the bottom of the menu.</a:t>
            </a:r>
          </a:p>
          <a:p>
            <a:pPr marL="142578" indent="0" algn="l">
              <a:buNone/>
            </a:pPr>
            <a:r>
              <a:rPr lang="en-US" sz="1200" b="1" baseline="0" dirty="0" smtClean="0"/>
              <a:t>[click next slide] </a:t>
            </a:r>
            <a:r>
              <a:rPr lang="en-US" sz="1200" baseline="0" dirty="0" smtClean="0"/>
              <a:t>this menu should also have the civil rights non-discrimination statement posted somewhere on the menu</a:t>
            </a:r>
          </a:p>
          <a:p>
            <a:pPr algn="l"/>
            <a:endParaRPr lang="en-US" sz="1200" baseline="0" dirty="0" smtClean="0"/>
          </a:p>
          <a:p>
            <a:pPr marL="142578" indent="0" algn="l">
              <a:buNone/>
            </a:pPr>
            <a:r>
              <a:rPr lang="en-US" sz="1200" baseline="0" dirty="0" smtClean="0"/>
              <a:t>Best practice would also be to list the serving sizes of each item being served.</a:t>
            </a:r>
          </a:p>
          <a:p>
            <a:endParaRPr lang="en-US" dirty="0"/>
          </a:p>
        </p:txBody>
      </p:sp>
      <p:sp>
        <p:nvSpPr>
          <p:cNvPr id="4" name="Slide Number Placeholder 3"/>
          <p:cNvSpPr>
            <a:spLocks noGrp="1"/>
          </p:cNvSpPr>
          <p:nvPr>
            <p:ph type="sldNum" sz="quarter" idx="10"/>
          </p:nvPr>
        </p:nvSpPr>
        <p:spPr/>
        <p:txBody>
          <a:bodyPr lIns="93324" tIns="46662" rIns="93324" bIns="46662"/>
          <a:lstStyle/>
          <a:p>
            <a:pPr defTabSz="933237">
              <a:defRPr/>
            </a:pPr>
            <a:fld id="{B3B61FDD-75CB-4535-87AC-CD99F9FB234B}" type="slidenum">
              <a:rPr lang="en-US"/>
              <a:pPr defTabSz="933237">
                <a:defRPr/>
              </a:pPr>
              <a:t>94</a:t>
            </a:fld>
            <a:endParaRPr lang="en-US"/>
          </a:p>
        </p:txBody>
      </p:sp>
    </p:spTree>
    <p:extLst>
      <p:ext uri="{BB962C8B-B14F-4D97-AF65-F5344CB8AC3E}">
        <p14:creationId xmlns:p14="http://schemas.microsoft.com/office/powerpoint/2010/main" val="8810772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5850" y="523875"/>
            <a:ext cx="4652963" cy="2617788"/>
          </a:xfrm>
        </p:spPr>
      </p:sp>
      <p:sp>
        <p:nvSpPr>
          <p:cNvPr id="3" name="Notes Placeholder 2"/>
          <p:cNvSpPr>
            <a:spLocks noGrp="1"/>
          </p:cNvSpPr>
          <p:nvPr>
            <p:ph type="body" idx="1"/>
          </p:nvPr>
        </p:nvSpPr>
        <p:spPr/>
        <p:txBody>
          <a:bodyPr/>
          <a:lstStyle/>
          <a:p>
            <a:pPr lvl="0" algn="l">
              <a:buFont typeface="Wingdings" panose="05000000000000000000" pitchFamily="2" charset="2"/>
              <a:buNone/>
            </a:pPr>
            <a:r>
              <a:rPr lang="en-US" sz="1200" dirty="0"/>
              <a:t>When documenting costs for the Child and Adult Care Food Program, be sure to maintain receipts and/or documentation. Documentation may include invoices and proof of payment. Costs should be documented for:</a:t>
            </a:r>
          </a:p>
          <a:p>
            <a:pPr marL="933237" lvl="1" indent="-324041" algn="l">
              <a:buFont typeface="Arial" panose="020B0604020202020204" pitchFamily="34" charset="0"/>
              <a:buChar char="•"/>
            </a:pPr>
            <a:r>
              <a:rPr lang="en-US" sz="1200" dirty="0"/>
              <a:t>Income to the program from all sources</a:t>
            </a:r>
          </a:p>
          <a:p>
            <a:pPr marL="933237" lvl="1" indent="-324041" algn="l">
              <a:buFont typeface="Arial" panose="020B0604020202020204" pitchFamily="34" charset="0"/>
              <a:buChar char="•"/>
            </a:pPr>
            <a:r>
              <a:rPr lang="en-US" sz="1200" dirty="0"/>
              <a:t>All submitted reimbursement claims</a:t>
            </a:r>
          </a:p>
          <a:p>
            <a:pPr marL="933237" lvl="1" indent="-324041" algn="l">
              <a:buFont typeface="Arial" panose="020B0604020202020204" pitchFamily="34" charset="0"/>
              <a:buChar char="•"/>
            </a:pPr>
            <a:r>
              <a:rPr lang="en-US" sz="1200" dirty="0"/>
              <a:t>All program payments received from VDH</a:t>
            </a:r>
          </a:p>
          <a:p>
            <a:pPr marL="933237" lvl="1" indent="-324041" algn="l">
              <a:buFont typeface="Arial" panose="020B0604020202020204" pitchFamily="34" charset="0"/>
              <a:buChar char="•"/>
            </a:pPr>
            <a:r>
              <a:rPr lang="en-US" sz="1200" dirty="0"/>
              <a:t>All food costs, including milk receipts</a:t>
            </a:r>
          </a:p>
          <a:p>
            <a:pPr marL="933237" lvl="1" indent="-324041" algn="l">
              <a:buFont typeface="Arial" panose="020B0604020202020204" pitchFamily="34" charset="0"/>
              <a:buChar char="•"/>
            </a:pPr>
            <a:r>
              <a:rPr lang="en-US" sz="1200" dirty="0"/>
              <a:t>Operating and administrative costs, which includes time records for employees performing CACFP-related tasks</a:t>
            </a:r>
          </a:p>
          <a:p>
            <a:pPr marL="466618" indent="-324041" algn="l">
              <a:buFont typeface="Arial" panose="020B0604020202020204" pitchFamily="34" charset="0"/>
              <a:buChar char="•"/>
            </a:pPr>
            <a:endParaRPr lang="en-US" sz="1200" dirty="0" smtClean="0"/>
          </a:p>
          <a:p>
            <a:pPr marL="142578" indent="0" algn="l">
              <a:buNone/>
            </a:pPr>
            <a:r>
              <a:rPr lang="en-US" sz="1200" dirty="0" smtClean="0"/>
              <a:t>For</a:t>
            </a:r>
            <a:r>
              <a:rPr lang="en-US" sz="1200" baseline="0" dirty="0" smtClean="0"/>
              <a:t> more information on cost documentation, allowable and unallowable costs, and operating versus administrative costs, please refer to the Virginia Department of Health’s CACFP Budget training. Additionally, please refer to the CACFP Handbook titled </a:t>
            </a:r>
            <a:r>
              <a:rPr lang="en-US" sz="1200" i="1" baseline="0" dirty="0" smtClean="0"/>
              <a:t>Guidance for Management Plans and Budgets</a:t>
            </a:r>
            <a:r>
              <a:rPr lang="en-US" sz="1200" i="0" baseline="0" dirty="0" smtClean="0"/>
              <a:t> as well as the FNS Financial Instruction 796-2 Revision 4.</a:t>
            </a:r>
            <a:endParaRPr lang="en-US" sz="1200" dirty="0"/>
          </a:p>
        </p:txBody>
      </p:sp>
      <p:sp>
        <p:nvSpPr>
          <p:cNvPr id="4" name="Slide Number Placeholder 3"/>
          <p:cNvSpPr>
            <a:spLocks noGrp="1"/>
          </p:cNvSpPr>
          <p:nvPr>
            <p:ph type="sldNum" sz="quarter" idx="10"/>
          </p:nvPr>
        </p:nvSpPr>
        <p:spPr/>
        <p:txBody>
          <a:bodyPr lIns="93324" tIns="46662" rIns="93324" bIns="46662"/>
          <a:lstStyle/>
          <a:p>
            <a:pPr defTabSz="933237"/>
            <a:fld id="{A02BF066-BA81-4537-860F-3BAEAAB0B1CB}" type="slidenum">
              <a:rPr lang="en-US"/>
              <a:pPr defTabSz="933237"/>
              <a:t>95</a:t>
            </a:fld>
            <a:endParaRPr lang="en-US"/>
          </a:p>
        </p:txBody>
      </p:sp>
    </p:spTree>
    <p:extLst>
      <p:ext uri="{BB962C8B-B14F-4D97-AF65-F5344CB8AC3E}">
        <p14:creationId xmlns:p14="http://schemas.microsoft.com/office/powerpoint/2010/main" val="167014206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gn="l">
              <a:buNone/>
            </a:pPr>
            <a:r>
              <a:rPr lang="en-US" sz="1200" dirty="0" smtClean="0"/>
              <a:t>CN labels</a:t>
            </a:r>
            <a:r>
              <a:rPr lang="en-US" sz="1200" baseline="0" dirty="0" smtClean="0"/>
              <a:t> are required for all commercially processed combination meal dish products. </a:t>
            </a:r>
            <a:r>
              <a:rPr lang="en-US" sz="1200" dirty="0"/>
              <a:t>As a best practice, institutions should have a list, by product, of how much food is required for each age group served</a:t>
            </a:r>
          </a:p>
          <a:p>
            <a:pPr marL="142578" indent="0" algn="l">
              <a:buNone/>
            </a:pPr>
            <a:r>
              <a:rPr lang="en-US" sz="1200" dirty="0"/>
              <a:t>Examples of commercially prepared products: chicken nuggets, fish sticks, pizza, etc.</a:t>
            </a:r>
          </a:p>
          <a:p>
            <a:pPr algn="l"/>
            <a:endParaRPr lang="en-US" sz="1200" baseline="0" dirty="0" smtClean="0"/>
          </a:p>
          <a:p>
            <a:pPr marL="142578" indent="0" algn="l">
              <a:buNone/>
            </a:pPr>
            <a:r>
              <a:rPr lang="en-US" sz="1200" baseline="0" dirty="0" smtClean="0"/>
              <a:t>Looking at the example here we have breaded fish nuggets, where the food is being claimed for both the grain and meat/meat alternate components.</a:t>
            </a:r>
          </a:p>
          <a:p>
            <a:pPr algn="l"/>
            <a:endParaRPr lang="en-US" sz="1200" baseline="0" dirty="0" smtClean="0"/>
          </a:p>
          <a:p>
            <a:pPr marL="142578" indent="0" algn="l">
              <a:buNone/>
            </a:pPr>
            <a:r>
              <a:rPr lang="en-US" sz="1200" baseline="0" dirty="0" smtClean="0"/>
              <a:t>The CN label states the meal contribution and serving size of the product, and can be found on the outside packaging. They are NOT the same as the nutrition label.</a:t>
            </a:r>
          </a:p>
          <a:p>
            <a:pPr algn="l"/>
            <a:endParaRPr lang="en-US" sz="1200" baseline="0" dirty="0" smtClean="0"/>
          </a:p>
          <a:p>
            <a:pPr marL="142578" indent="0" algn="l">
              <a:buNone/>
            </a:pPr>
            <a:r>
              <a:rPr lang="en-US" sz="1200" baseline="0" dirty="0" smtClean="0"/>
              <a:t>For items purchased in bulk, the CN label may be on the outer packaging.</a:t>
            </a:r>
          </a:p>
          <a:p>
            <a:pPr algn="l"/>
            <a:endParaRPr lang="en-US" sz="1200" baseline="0" dirty="0" smtClean="0"/>
          </a:p>
          <a:p>
            <a:pPr marL="142578" indent="0" algn="l">
              <a:buNone/>
            </a:pPr>
            <a:r>
              <a:rPr lang="en-US" sz="1200" baseline="0" dirty="0" smtClean="0"/>
              <a:t>A CN label on a product does not necessarily mean that the food provides an entire serving of a meal component. Here, for example, the CN label notes that 5 fish nuggets provide 2oz equivalent of the meat/meat alternate requirement and 1 serving of the grain component.</a:t>
            </a:r>
          </a:p>
          <a:p>
            <a:pPr algn="l"/>
            <a:endParaRPr lang="en-US" sz="1200" baseline="0" dirty="0" smtClean="0"/>
          </a:p>
          <a:p>
            <a:pPr marL="142578" indent="0" algn="l">
              <a:buNone/>
            </a:pPr>
            <a:r>
              <a:rPr lang="en-US" sz="1200" baseline="0" dirty="0" smtClean="0"/>
              <a:t>Please note that for combination dishes, no more than 3 components can counted toward 1 combination dish.</a:t>
            </a:r>
          </a:p>
          <a:p>
            <a:endParaRPr lang="en-US" baseline="0" dirty="0" smtClean="0"/>
          </a:p>
          <a:p>
            <a:endParaRPr lang="en-US" dirty="0"/>
          </a:p>
        </p:txBody>
      </p:sp>
      <p:sp>
        <p:nvSpPr>
          <p:cNvPr id="5" name="Slide Number Placeholder 4"/>
          <p:cNvSpPr>
            <a:spLocks noGrp="1"/>
          </p:cNvSpPr>
          <p:nvPr>
            <p:ph type="sldNum" sz="quarter" idx="10"/>
          </p:nvPr>
        </p:nvSpPr>
        <p:spPr/>
        <p:txBody>
          <a:bodyPr lIns="93324" tIns="46662" rIns="93324" bIns="46662"/>
          <a:lstStyle/>
          <a:p>
            <a:pPr defTabSz="933237">
              <a:defRPr/>
            </a:pPr>
            <a:fld id="{9D9D9E57-B194-4C8F-98E9-BCBF80C7A7EA}" type="slidenum">
              <a:rPr lang="en-US"/>
              <a:pPr defTabSz="933237">
                <a:defRPr/>
              </a:pPr>
              <a:t>96</a:t>
            </a:fld>
            <a:endParaRPr lang="en-US"/>
          </a:p>
        </p:txBody>
      </p:sp>
    </p:spTree>
    <p:extLst>
      <p:ext uri="{BB962C8B-B14F-4D97-AF65-F5344CB8AC3E}">
        <p14:creationId xmlns:p14="http://schemas.microsoft.com/office/powerpoint/2010/main" val="25783644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buNone/>
            </a:pPr>
            <a:r>
              <a:rPr lang="en-US" sz="1200" dirty="0" smtClean="0"/>
              <a:t>If a manufactured product containing multiple components does not have a CN label, organizations can</a:t>
            </a:r>
            <a:r>
              <a:rPr lang="en-US" sz="1200" baseline="0" dirty="0" smtClean="0"/>
              <a:t> call the manufacturer and ask for an analysis sheet of the product.</a:t>
            </a:r>
          </a:p>
          <a:p>
            <a:endParaRPr lang="en-US" sz="1200" baseline="0" dirty="0" smtClean="0"/>
          </a:p>
          <a:p>
            <a:pPr marL="142578" indent="0">
              <a:buNone/>
            </a:pPr>
            <a:r>
              <a:rPr lang="en-US" sz="1200" baseline="0" dirty="0" smtClean="0"/>
              <a:t>Often, they will ask for the UPC number to help provide you with the child nutrition information, so be sure to have the package in front of you.</a:t>
            </a:r>
          </a:p>
          <a:p>
            <a:endParaRPr lang="en-US" baseline="0" dirty="0" smtClean="0"/>
          </a:p>
          <a:p>
            <a:endParaRPr lang="en-US" dirty="0"/>
          </a:p>
        </p:txBody>
      </p:sp>
      <p:sp>
        <p:nvSpPr>
          <p:cNvPr id="5" name="Slide Number Placeholder 4"/>
          <p:cNvSpPr>
            <a:spLocks noGrp="1"/>
          </p:cNvSpPr>
          <p:nvPr>
            <p:ph type="sldNum" sz="quarter" idx="10"/>
          </p:nvPr>
        </p:nvSpPr>
        <p:spPr/>
        <p:txBody>
          <a:bodyPr lIns="93324" tIns="46662" rIns="93324" bIns="46662"/>
          <a:lstStyle/>
          <a:p>
            <a:pPr defTabSz="933237">
              <a:defRPr/>
            </a:pPr>
            <a:fld id="{9D9D9E57-B194-4C8F-98E9-BCBF80C7A7EA}" type="slidenum">
              <a:rPr lang="en-US"/>
              <a:pPr defTabSz="933237">
                <a:defRPr/>
              </a:pPr>
              <a:t>97</a:t>
            </a:fld>
            <a:endParaRPr lang="en-US"/>
          </a:p>
        </p:txBody>
      </p:sp>
    </p:spTree>
    <p:extLst>
      <p:ext uri="{BB962C8B-B14F-4D97-AF65-F5344CB8AC3E}">
        <p14:creationId xmlns:p14="http://schemas.microsoft.com/office/powerpoint/2010/main" val="31532665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indent="0" algn="l">
              <a:buNone/>
            </a:pPr>
            <a:r>
              <a:rPr lang="en-US" sz="1200" dirty="0">
                <a:ea typeface="ＭＳ Ｐゴシック" pitchFamily="-112" charset="-128"/>
                <a:cs typeface="ＭＳ Ｐゴシック" pitchFamily="-112" charset="-128"/>
              </a:rPr>
              <a:t>For homemade dishes, an appropriate standardized recipe should be used to ensure that enough of each planned CACFP meal pattern component is provided. </a:t>
            </a:r>
          </a:p>
          <a:p>
            <a:pPr algn="l"/>
            <a:endParaRPr lang="en-US" sz="1200" dirty="0">
              <a:ea typeface="ＭＳ Ｐゴシック" pitchFamily="-112" charset="-128"/>
              <a:cs typeface="ＭＳ Ｐゴシック" pitchFamily="-112" charset="-128"/>
            </a:endParaRPr>
          </a:p>
          <a:p>
            <a:pPr marL="142578" indent="0" algn="l">
              <a:buNone/>
            </a:pPr>
            <a:r>
              <a:rPr lang="en-US" sz="1200" dirty="0">
                <a:ea typeface="ＭＳ Ｐゴシック" pitchFamily="-112" charset="-128"/>
                <a:cs typeface="ＭＳ Ｐゴシック" pitchFamily="-112" charset="-128"/>
              </a:rPr>
              <a:t>Institutions that prepare main dishes on-site must maintain documentation of:</a:t>
            </a:r>
          </a:p>
          <a:p>
            <a:pPr algn="l"/>
            <a:r>
              <a:rPr lang="en-US" sz="1200" dirty="0">
                <a:ea typeface="ＭＳ Ｐゴシック" pitchFamily="-112" charset="-128"/>
                <a:cs typeface="ＭＳ Ｐゴシック" pitchFamily="-112" charset="-128"/>
              </a:rPr>
              <a:t>Recipes used</a:t>
            </a:r>
          </a:p>
          <a:p>
            <a:pPr algn="l"/>
            <a:r>
              <a:rPr lang="en-US" sz="1200" dirty="0">
                <a:ea typeface="ＭＳ Ｐゴシック" pitchFamily="-112" charset="-128"/>
                <a:cs typeface="ＭＳ Ｐゴシック" pitchFamily="-112" charset="-128"/>
              </a:rPr>
              <a:t>Amount of each ingredient used in preparing the dish and estimated contribution toward meeting the component requirements</a:t>
            </a:r>
          </a:p>
          <a:p>
            <a:pPr algn="l"/>
            <a:r>
              <a:rPr lang="en-US" sz="1200" dirty="0">
                <a:ea typeface="ＭＳ Ｐゴシック" pitchFamily="-112" charset="-128"/>
                <a:cs typeface="ＭＳ Ｐゴシック" pitchFamily="-112" charset="-128"/>
              </a:rPr>
              <a:t>And number of participants the recipe serves.</a:t>
            </a:r>
          </a:p>
          <a:p>
            <a:pPr algn="l"/>
            <a:endParaRPr lang="en-US" sz="1200" dirty="0">
              <a:ea typeface="ＭＳ Ｐゴシック" pitchFamily="-112" charset="-128"/>
              <a:cs typeface="ＭＳ Ｐゴシック" pitchFamily="-112" charset="-128"/>
            </a:endParaRPr>
          </a:p>
          <a:p>
            <a:pPr marL="142578" indent="0" algn="l">
              <a:buNone/>
            </a:pPr>
            <a:r>
              <a:rPr lang="en-US" sz="1200" b="1" dirty="0">
                <a:ea typeface="ＭＳ Ｐゴシック" pitchFamily="-112" charset="-128"/>
                <a:cs typeface="ＭＳ Ｐゴシック" pitchFamily="-112" charset="-128"/>
              </a:rPr>
              <a:t>Looking at the example listed: </a:t>
            </a:r>
          </a:p>
          <a:p>
            <a:pPr marL="609196" lvl="1" indent="0" algn="l">
              <a:buNone/>
            </a:pPr>
            <a:r>
              <a:rPr lang="en-US" sz="1200" dirty="0">
                <a:ea typeface="ＭＳ Ｐゴシック" pitchFamily="-112" charset="-128"/>
                <a:cs typeface="ＭＳ Ｐゴシック" pitchFamily="-112" charset="-128"/>
              </a:rPr>
              <a:t>1. The milk used in this recipe cannot be credited to any food component. Milk is required at meals as a beverage. </a:t>
            </a:r>
          </a:p>
          <a:p>
            <a:pPr marL="609196" lvl="1" indent="0" algn="l">
              <a:buNone/>
            </a:pPr>
            <a:r>
              <a:rPr lang="en-US" sz="1200" dirty="0">
                <a:ea typeface="ＭＳ Ｐゴシック" pitchFamily="-112" charset="-128"/>
                <a:cs typeface="ＭＳ Ｐゴシック" pitchFamily="-112" charset="-128"/>
              </a:rPr>
              <a:t>2. The scallions do not contribute the minimum serving, so are not considered as a component. </a:t>
            </a:r>
          </a:p>
          <a:p>
            <a:pPr marL="609196" lvl="1" indent="0" algn="l">
              <a:buNone/>
            </a:pPr>
            <a:r>
              <a:rPr lang="en-US" sz="1200" dirty="0">
                <a:ea typeface="ＭＳ Ｐゴシック" pitchFamily="-112" charset="-128"/>
                <a:cs typeface="ＭＳ Ｐゴシック" pitchFamily="-112" charset="-128"/>
              </a:rPr>
              <a:t>3. To determine the portion size, measure the total volume and divide by 8 for 1-1/2 oz. servings of cheese (3-5 year olds) or 6 for 2 oz. servings of cheese (6 and older) </a:t>
            </a:r>
          </a:p>
          <a:p>
            <a:pPr marL="609196" lvl="1" indent="0" algn="l">
              <a:buNone/>
            </a:pPr>
            <a:r>
              <a:rPr lang="en-US" sz="1200" dirty="0">
                <a:ea typeface="ＭＳ Ｐゴシック" pitchFamily="-112" charset="-128"/>
                <a:cs typeface="ＭＳ Ｐゴシック" pitchFamily="-112" charset="-128"/>
              </a:rPr>
              <a:t>4. The most limiting component of this recipe is the cheese. The total number of servings in the recipe is determined by the number of servings of cheese. </a:t>
            </a:r>
          </a:p>
          <a:p>
            <a:pPr algn="l"/>
            <a:endParaRPr lang="en-US" sz="1200" dirty="0">
              <a:ea typeface="ＭＳ Ｐゴシック" pitchFamily="-112" charset="-128"/>
              <a:cs typeface="ＭＳ Ｐゴシック" pitchFamily="-112" charset="-128"/>
            </a:endParaRPr>
          </a:p>
          <a:p>
            <a:pPr marL="142578" indent="0" algn="l">
              <a:buNone/>
            </a:pPr>
            <a:r>
              <a:rPr lang="en-US" sz="1200" dirty="0">
                <a:ea typeface="ＭＳ Ｐゴシック" pitchFamily="-112" charset="-128"/>
                <a:cs typeface="ＭＳ Ｐゴシック" pitchFamily="-112" charset="-128"/>
              </a:rPr>
              <a:t>Below the recipe is the </a:t>
            </a:r>
            <a:r>
              <a:rPr lang="en-US" sz="1200" b="1" dirty="0">
                <a:ea typeface="ＭＳ Ｐゴシック" pitchFamily="-112" charset="-128"/>
                <a:cs typeface="ＭＳ Ｐゴシック" pitchFamily="-112" charset="-128"/>
              </a:rPr>
              <a:t>Sample Recipe Analysis</a:t>
            </a:r>
            <a:r>
              <a:rPr lang="en-US" sz="1200" dirty="0">
                <a:ea typeface="ＭＳ Ｐゴシック" pitchFamily="-112" charset="-128"/>
                <a:cs typeface="ＭＳ Ｐゴシック" pitchFamily="-112" charset="-128"/>
              </a:rPr>
              <a:t>. Having this documentation on file ensures that the correct serving sizes are being served according to meal pattern requirements.</a:t>
            </a:r>
          </a:p>
          <a:p>
            <a:endParaRPr lang="en-US" dirty="0">
              <a:ea typeface="ＭＳ Ｐゴシック" pitchFamily="-112" charset="-128"/>
              <a:cs typeface="ＭＳ Ｐゴシック" pitchFamily="-112" charset="-128"/>
            </a:endParaRPr>
          </a:p>
          <a:p>
            <a:endParaRPr lang="en-US" dirty="0">
              <a:ea typeface="ＭＳ Ｐゴシック" pitchFamily="-112" charset="-128"/>
              <a:cs typeface="ＭＳ Ｐゴシック" pitchFamily="-112" charset="-128"/>
            </a:endParaRPr>
          </a:p>
        </p:txBody>
      </p:sp>
      <p:sp>
        <p:nvSpPr>
          <p:cNvPr id="5" name="Slide Number Placeholder 4"/>
          <p:cNvSpPr>
            <a:spLocks noGrp="1"/>
          </p:cNvSpPr>
          <p:nvPr>
            <p:ph type="sldNum" sz="quarter" idx="10"/>
          </p:nvPr>
        </p:nvSpPr>
        <p:spPr/>
        <p:txBody>
          <a:bodyPr lIns="93324" tIns="46662" rIns="93324" bIns="46662"/>
          <a:lstStyle/>
          <a:p>
            <a:pPr defTabSz="933237">
              <a:defRPr/>
            </a:pPr>
            <a:fld id="{9D9D9E57-B194-4C8F-98E9-BCBF80C7A7EA}" type="slidenum">
              <a:rPr lang="en-US"/>
              <a:pPr defTabSz="933237">
                <a:defRPr/>
              </a:pPr>
              <a:t>98</a:t>
            </a:fld>
            <a:endParaRPr lang="en-US"/>
          </a:p>
        </p:txBody>
      </p:sp>
    </p:spTree>
    <p:extLst>
      <p:ext uri="{BB962C8B-B14F-4D97-AF65-F5344CB8AC3E}">
        <p14:creationId xmlns:p14="http://schemas.microsoft.com/office/powerpoint/2010/main" val="35406804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f391192_057: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f391192_057: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142578" indent="0" algn="l" defTabSz="952462">
              <a:buNone/>
              <a:defRPr/>
            </a:pPr>
            <a:r>
              <a:rPr lang="en-US" sz="1200" dirty="0" smtClean="0"/>
              <a:t>This concludes</a:t>
            </a:r>
            <a:r>
              <a:rPr lang="en-US" sz="1200" baseline="0" dirty="0" smtClean="0"/>
              <a:t> the Virginia Department of Health’s presentation on Adults Meal Pattern and meal service requirements within the Child and Adult Care Food Program. </a:t>
            </a:r>
            <a:r>
              <a:rPr lang="en-US" sz="1200" b="1" i="1" baseline="0" dirty="0" smtClean="0"/>
              <a:t>For more information on what is required for your organization, please refer to the Recordkeeping training presentation.</a:t>
            </a:r>
          </a:p>
          <a:p>
            <a:pPr marL="142578" indent="0" algn="l" defTabSz="933237">
              <a:buNone/>
              <a:defRPr/>
            </a:pPr>
            <a:r>
              <a:rPr lang="en-US" sz="1200" dirty="0"/>
              <a:t>Between the Virginia Department of Health, USDA Food and Nutrition Service, Institute of Child Nutrition—from which much of this presentation was adapted from, the CACFP Sponsors Association, and others, there are a large amount of resources available to you as you implement the CACFP. Please reach out to the Virginia Department of Health for programmatic resources and technical assistance.</a:t>
            </a:r>
          </a:p>
          <a:p>
            <a:pPr marL="466618" indent="-324041" algn="l" defTabSz="933237">
              <a:defRPr/>
            </a:pPr>
            <a:endParaRPr lang="en-US" sz="1200" dirty="0"/>
          </a:p>
          <a:p>
            <a:pPr marL="142578" indent="0" algn="l" defTabSz="933237">
              <a:buNone/>
              <a:defRPr/>
            </a:pPr>
            <a:r>
              <a:rPr lang="en-US" sz="1200" dirty="0"/>
              <a:t>You can contact us by calling the Helpdesk at 877-618-7282 or by emailing the CACFP Email box at CACFP@vdh.Virginia.gov</a:t>
            </a:r>
          </a:p>
        </p:txBody>
      </p:sp>
    </p:spTree>
    <p:extLst>
      <p:ext uri="{BB962C8B-B14F-4D97-AF65-F5344CB8AC3E}">
        <p14:creationId xmlns:p14="http://schemas.microsoft.com/office/powerpoint/2010/main" val="2616728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FFFFF"/>
        </a:solidFill>
        <a:effectLst/>
      </p:bgPr>
    </p:bg>
    <p:spTree>
      <p:nvGrpSpPr>
        <p:cNvPr id="1" name="Shape 9"/>
        <p:cNvGrpSpPr/>
        <p:nvPr/>
      </p:nvGrpSpPr>
      <p:grpSpPr>
        <a:xfrm>
          <a:off x="0" y="0"/>
          <a:ext cx="0" cy="0"/>
          <a:chOff x="0" y="0"/>
          <a:chExt cx="0" cy="0"/>
        </a:xfrm>
      </p:grpSpPr>
      <p:sp>
        <p:nvSpPr>
          <p:cNvPr id="10" name="Google Shape;10;p2"/>
          <p:cNvSpPr/>
          <p:nvPr/>
        </p:nvSpPr>
        <p:spPr>
          <a:xfrm rot="-679074">
            <a:off x="7424169" y="1110641"/>
            <a:ext cx="265609" cy="34947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1;p2"/>
          <p:cNvSpPr/>
          <p:nvPr/>
        </p:nvSpPr>
        <p:spPr>
          <a:xfrm>
            <a:off x="2389031" y="-184381"/>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p2"/>
          <p:cNvSpPr/>
          <p:nvPr/>
        </p:nvSpPr>
        <p:spPr>
          <a:xfrm>
            <a:off x="2519519" y="9493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3;p2"/>
          <p:cNvSpPr/>
          <p:nvPr/>
        </p:nvSpPr>
        <p:spPr>
          <a:xfrm rot="8336996">
            <a:off x="4243138" y="-22224"/>
            <a:ext cx="467049" cy="4730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2"/>
          <p:cNvSpPr/>
          <p:nvPr/>
        </p:nvSpPr>
        <p:spPr>
          <a:xfrm rot="3778801">
            <a:off x="8116057" y="3817380"/>
            <a:ext cx="580177" cy="5874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5;p2"/>
          <p:cNvSpPr/>
          <p:nvPr/>
        </p:nvSpPr>
        <p:spPr>
          <a:xfrm rot="6668499">
            <a:off x="5293109" y="3771186"/>
            <a:ext cx="892234" cy="66279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6;p2"/>
          <p:cNvSpPr/>
          <p:nvPr/>
        </p:nvSpPr>
        <p:spPr>
          <a:xfrm rot="-3835491">
            <a:off x="5235980" y="3951326"/>
            <a:ext cx="467040" cy="42328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7;p2"/>
          <p:cNvSpPr/>
          <p:nvPr/>
        </p:nvSpPr>
        <p:spPr>
          <a:xfrm rot="-6648350">
            <a:off x="8451648" y="629713"/>
            <a:ext cx="922830" cy="75773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8;p2"/>
          <p:cNvSpPr/>
          <p:nvPr/>
        </p:nvSpPr>
        <p:spPr>
          <a:xfrm rot="-2488733">
            <a:off x="6365042" y="2437342"/>
            <a:ext cx="993792" cy="73816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p2"/>
          <p:cNvSpPr/>
          <p:nvPr/>
        </p:nvSpPr>
        <p:spPr>
          <a:xfrm>
            <a:off x="6617181" y="4283744"/>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0;p2"/>
          <p:cNvSpPr txBox="1">
            <a:spLocks noGrp="1"/>
          </p:cNvSpPr>
          <p:nvPr>
            <p:ph type="ctrTitle"/>
          </p:nvPr>
        </p:nvSpPr>
        <p:spPr>
          <a:xfrm>
            <a:off x="1676400" y="1412350"/>
            <a:ext cx="4637700" cy="2318700"/>
          </a:xfrm>
          <a:prstGeom prst="rect">
            <a:avLst/>
          </a:prstGeom>
        </p:spPr>
        <p:txBody>
          <a:bodyPr spcFirstLastPara="1" wrap="square" lIns="91425" tIns="91425" rIns="91425" bIns="91425" anchor="ctr" anchorCtr="0"/>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21" name="Google Shape;21;p2"/>
          <p:cNvSpPr/>
          <p:nvPr/>
        </p:nvSpPr>
        <p:spPr>
          <a:xfrm rot="-10736906">
            <a:off x="8409586" y="2375711"/>
            <a:ext cx="825227" cy="74778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2;p2"/>
          <p:cNvSpPr/>
          <p:nvPr/>
        </p:nvSpPr>
        <p:spPr>
          <a:xfrm rot="-9528265">
            <a:off x="8474418" y="2733034"/>
            <a:ext cx="419693" cy="42504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3;p2"/>
          <p:cNvSpPr/>
          <p:nvPr/>
        </p:nvSpPr>
        <p:spPr>
          <a:xfrm>
            <a:off x="873523" y="349101"/>
            <a:ext cx="467067" cy="478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4;p2"/>
          <p:cNvSpPr/>
          <p:nvPr/>
        </p:nvSpPr>
        <p:spPr>
          <a:xfrm>
            <a:off x="5760012" y="159538"/>
            <a:ext cx="971255" cy="101198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p2"/>
          <p:cNvSpPr/>
          <p:nvPr/>
        </p:nvSpPr>
        <p:spPr>
          <a:xfrm rot="3741321">
            <a:off x="5765601" y="-92132"/>
            <a:ext cx="547361" cy="56037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2"/>
          <p:cNvSpPr/>
          <p:nvPr/>
        </p:nvSpPr>
        <p:spPr>
          <a:xfrm>
            <a:off x="-267953" y="1365498"/>
            <a:ext cx="1131662" cy="10254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2"/>
          <p:cNvSpPr/>
          <p:nvPr/>
        </p:nvSpPr>
        <p:spPr>
          <a:xfrm>
            <a:off x="331131" y="205118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8;p2"/>
          <p:cNvSpPr/>
          <p:nvPr/>
        </p:nvSpPr>
        <p:spPr>
          <a:xfrm rot="10592599">
            <a:off x="3091737" y="4454947"/>
            <a:ext cx="1090400" cy="80998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29;p2"/>
          <p:cNvSpPr/>
          <p:nvPr/>
        </p:nvSpPr>
        <p:spPr>
          <a:xfrm rot="-7924870">
            <a:off x="339964" y="3032930"/>
            <a:ext cx="841224" cy="62489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0;p2"/>
          <p:cNvSpPr/>
          <p:nvPr/>
        </p:nvSpPr>
        <p:spPr>
          <a:xfrm rot="-1232320">
            <a:off x="908097" y="2912232"/>
            <a:ext cx="341366" cy="3494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1;p2"/>
          <p:cNvSpPr/>
          <p:nvPr/>
        </p:nvSpPr>
        <p:spPr>
          <a:xfrm rot="5969070">
            <a:off x="976107" y="4357729"/>
            <a:ext cx="825137" cy="8356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2;p2"/>
          <p:cNvSpPr/>
          <p:nvPr/>
        </p:nvSpPr>
        <p:spPr>
          <a:xfrm rot="1319022">
            <a:off x="-115268" y="1393270"/>
            <a:ext cx="747678" cy="117096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3;p2"/>
          <p:cNvSpPr/>
          <p:nvPr/>
        </p:nvSpPr>
        <p:spPr>
          <a:xfrm>
            <a:off x="2220874" y="-212399"/>
            <a:ext cx="1016948" cy="103966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4;p2"/>
          <p:cNvSpPr/>
          <p:nvPr/>
        </p:nvSpPr>
        <p:spPr>
          <a:xfrm rot="-10076712">
            <a:off x="8276016" y="2450651"/>
            <a:ext cx="930331" cy="696680"/>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2"/>
          <p:cNvSpPr/>
          <p:nvPr/>
        </p:nvSpPr>
        <p:spPr>
          <a:xfrm rot="-9290225">
            <a:off x="5567287" y="240208"/>
            <a:ext cx="943922" cy="103796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2"/>
          <p:cNvSpPr/>
          <p:nvPr/>
        </p:nvSpPr>
        <p:spPr>
          <a:xfrm rot="831654">
            <a:off x="2857171" y="4159157"/>
            <a:ext cx="1190515" cy="106886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2"/>
          <p:cNvSpPr/>
          <p:nvPr/>
        </p:nvSpPr>
        <p:spPr>
          <a:xfrm rot="-1232584">
            <a:off x="956194" y="3077566"/>
            <a:ext cx="267636" cy="288754"/>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8;p2"/>
          <p:cNvSpPr/>
          <p:nvPr/>
        </p:nvSpPr>
        <p:spPr>
          <a:xfrm rot="-2062504">
            <a:off x="499387" y="2832699"/>
            <a:ext cx="348730" cy="89372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39;p2"/>
          <p:cNvSpPr/>
          <p:nvPr/>
        </p:nvSpPr>
        <p:spPr>
          <a:xfrm>
            <a:off x="734338" y="402317"/>
            <a:ext cx="556340" cy="424970"/>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40;p2"/>
          <p:cNvSpPr/>
          <p:nvPr/>
        </p:nvSpPr>
        <p:spPr>
          <a:xfrm rot="-7406387">
            <a:off x="1005078" y="4425379"/>
            <a:ext cx="609879" cy="93752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41;p2"/>
          <p:cNvSpPr/>
          <p:nvPr/>
        </p:nvSpPr>
        <p:spPr>
          <a:xfrm>
            <a:off x="6461285" y="4408739"/>
            <a:ext cx="953706" cy="858029"/>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42" name="Google Shape;42;p2"/>
          <p:cNvSpPr/>
          <p:nvPr/>
        </p:nvSpPr>
        <p:spPr>
          <a:xfrm rot="3778908">
            <a:off x="8250490" y="3581090"/>
            <a:ext cx="405505" cy="713678"/>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43" name="Google Shape;43;p2"/>
          <p:cNvSpPr/>
          <p:nvPr/>
        </p:nvSpPr>
        <p:spPr>
          <a:xfrm rot="8336858">
            <a:off x="4172244" y="-119327"/>
            <a:ext cx="588749" cy="690936"/>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44" name="Google Shape;44;p2"/>
          <p:cNvSpPr/>
          <p:nvPr/>
        </p:nvSpPr>
        <p:spPr>
          <a:xfrm rot="-2801891">
            <a:off x="8349992" y="393255"/>
            <a:ext cx="742845" cy="1166149"/>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45" name="Google Shape;45;p2"/>
          <p:cNvSpPr/>
          <p:nvPr/>
        </p:nvSpPr>
        <p:spPr>
          <a:xfrm>
            <a:off x="6400478" y="2182183"/>
            <a:ext cx="872604" cy="95207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46" name="Google Shape;46;p2"/>
          <p:cNvSpPr/>
          <p:nvPr/>
        </p:nvSpPr>
        <p:spPr>
          <a:xfrm rot="-3835551">
            <a:off x="5103883" y="3888224"/>
            <a:ext cx="1036432" cy="603375"/>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47" name="Google Shape;47;p2"/>
          <p:cNvSpPr/>
          <p:nvPr/>
        </p:nvSpPr>
        <p:spPr>
          <a:xfrm rot="788743">
            <a:off x="7507728" y="1267182"/>
            <a:ext cx="341357" cy="3494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48;p2"/>
          <p:cNvSpPr/>
          <p:nvPr/>
        </p:nvSpPr>
        <p:spPr>
          <a:xfrm rot="788424">
            <a:off x="7600966" y="1268367"/>
            <a:ext cx="222930" cy="24052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49;p2"/>
          <p:cNvSpPr/>
          <p:nvPr/>
        </p:nvSpPr>
        <p:spPr>
          <a:xfrm rot="-3998065">
            <a:off x="7374395" y="1063551"/>
            <a:ext cx="267634" cy="28875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2"/>
          <p:cNvSpPr/>
          <p:nvPr/>
        </p:nvSpPr>
        <p:spPr>
          <a:xfrm rot="575490">
            <a:off x="8469081" y="3874407"/>
            <a:ext cx="345878" cy="608736"/>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with color background 2">
  <p:cSld name="BLANK_1_1">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dirty="0"/>
          </a:p>
        </p:txBody>
      </p:sp>
      <p:sp>
        <p:nvSpPr>
          <p:cNvPr id="322" name="Google Shape;322;p13"/>
          <p:cNvSpPr/>
          <p:nvPr/>
        </p:nvSpPr>
        <p:spPr>
          <a:xfrm rot="1318871">
            <a:off x="78562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 name="Google Shape;323;p13"/>
          <p:cNvSpPr/>
          <p:nvPr/>
        </p:nvSpPr>
        <p:spPr>
          <a:xfrm>
            <a:off x="82306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 name="Google Shape;324;p13"/>
          <p:cNvSpPr/>
          <p:nvPr/>
        </p:nvSpPr>
        <p:spPr>
          <a:xfrm rot="-548659">
            <a:off x="86257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 name="Google Shape;325;p13"/>
          <p:cNvSpPr/>
          <p:nvPr/>
        </p:nvSpPr>
        <p:spPr>
          <a:xfrm rot="-9290062">
            <a:off x="85081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 name="Google Shape;326;p13"/>
          <p:cNvSpPr/>
          <p:nvPr/>
        </p:nvSpPr>
        <p:spPr>
          <a:xfrm rot="5503490">
            <a:off x="79172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 name="Google Shape;327;p13"/>
          <p:cNvSpPr/>
          <p:nvPr/>
        </p:nvSpPr>
        <p:spPr>
          <a:xfrm>
            <a:off x="8231962" y="26811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 name="Google Shape;328;p13"/>
          <p:cNvSpPr/>
          <p:nvPr/>
        </p:nvSpPr>
        <p:spPr>
          <a:xfrm rot="-830047">
            <a:off x="7861089" y="23563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 name="Google Shape;329;p13"/>
          <p:cNvSpPr/>
          <p:nvPr/>
        </p:nvSpPr>
        <p:spPr>
          <a:xfrm>
            <a:off x="76337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 name="Google Shape;330;p13"/>
          <p:cNvSpPr/>
          <p:nvPr/>
        </p:nvSpPr>
        <p:spPr>
          <a:xfrm rot="8224608">
            <a:off x="83164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16" name="Group 15"/>
          <p:cNvGrpSpPr/>
          <p:nvPr/>
        </p:nvGrpSpPr>
        <p:grpSpPr>
          <a:xfrm>
            <a:off x="0" y="-6350"/>
            <a:ext cx="9144000" cy="5149850"/>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82C027C-5075-4876-9108-F58DD986B96F}" type="datetimeFigureOut">
              <a:rPr lang="en-US" smtClean="0"/>
              <a:t>7/18/2019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165A17-B318-4177-8604-40EC40EC1BF5}" type="slidenum">
              <a:rPr lang="en-US" smtClean="0"/>
              <a:t>‹#›</a:t>
            </a:fld>
            <a:endParaRPr lang="en-US" dirty="0"/>
          </a:p>
        </p:txBody>
      </p:sp>
    </p:spTree>
    <p:extLst>
      <p:ext uri="{BB962C8B-B14F-4D97-AF65-F5344CB8AC3E}">
        <p14:creationId xmlns:p14="http://schemas.microsoft.com/office/powerpoint/2010/main" val="3002361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82C027C-5075-4876-9108-F58DD986B96F}" type="datetimeFigureOut">
              <a:rPr lang="en-US" smtClean="0"/>
              <a:t>7/18/2019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E165A17-B318-4177-8604-40EC40EC1BF5}" type="slidenum">
              <a:rPr lang="en-US" smtClean="0"/>
              <a:t>‹#›</a:t>
            </a:fld>
            <a:endParaRPr lang="en-US" dirty="0"/>
          </a:p>
        </p:txBody>
      </p:sp>
    </p:spTree>
    <p:extLst>
      <p:ext uri="{BB962C8B-B14F-4D97-AF65-F5344CB8AC3E}">
        <p14:creationId xmlns:p14="http://schemas.microsoft.com/office/powerpoint/2010/main" val="3833281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82C027C-5075-4876-9108-F58DD986B96F}" type="datetimeFigureOut">
              <a:rPr lang="en-US" smtClean="0"/>
              <a:t>7/18/2019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165A17-B318-4177-8604-40EC40EC1BF5}" type="slidenum">
              <a:rPr lang="en-US" smtClean="0"/>
              <a:t>‹#›</a:t>
            </a:fld>
            <a:endParaRPr lang="en-US" dirty="0"/>
          </a:p>
        </p:txBody>
      </p:sp>
    </p:spTree>
    <p:extLst>
      <p:ext uri="{BB962C8B-B14F-4D97-AF65-F5344CB8AC3E}">
        <p14:creationId xmlns:p14="http://schemas.microsoft.com/office/powerpoint/2010/main" val="2219938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2C027C-5075-4876-9108-F58DD986B96F}" type="datetimeFigureOut">
              <a:rPr lang="en-US" smtClean="0"/>
              <a:t>7/18/2019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165A17-B318-4177-8604-40EC40EC1BF5}" type="slidenum">
              <a:rPr lang="en-US" smtClean="0"/>
              <a:t>‹#›</a:t>
            </a:fld>
            <a:endParaRPr lang="en-US" dirty="0"/>
          </a:p>
        </p:txBody>
      </p:sp>
    </p:spTree>
    <p:extLst>
      <p:ext uri="{BB962C8B-B14F-4D97-AF65-F5344CB8AC3E}">
        <p14:creationId xmlns:p14="http://schemas.microsoft.com/office/powerpoint/2010/main" val="801672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FFFFF"/>
        </a:solidFill>
        <a:effectLst/>
      </p:bgPr>
    </p:bg>
    <p:spTree>
      <p:nvGrpSpPr>
        <p:cNvPr id="1" name="Shape 9"/>
        <p:cNvGrpSpPr/>
        <p:nvPr/>
      </p:nvGrpSpPr>
      <p:grpSpPr>
        <a:xfrm>
          <a:off x="0" y="0"/>
          <a:ext cx="0" cy="0"/>
          <a:chOff x="0" y="0"/>
          <a:chExt cx="0" cy="0"/>
        </a:xfrm>
      </p:grpSpPr>
      <p:sp>
        <p:nvSpPr>
          <p:cNvPr id="10" name="Google Shape;10;p2"/>
          <p:cNvSpPr/>
          <p:nvPr/>
        </p:nvSpPr>
        <p:spPr>
          <a:xfrm rot="-679074">
            <a:off x="7424169" y="1110641"/>
            <a:ext cx="265609" cy="34947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1;p2"/>
          <p:cNvSpPr/>
          <p:nvPr/>
        </p:nvSpPr>
        <p:spPr>
          <a:xfrm>
            <a:off x="2389031" y="-184381"/>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p2"/>
          <p:cNvSpPr/>
          <p:nvPr/>
        </p:nvSpPr>
        <p:spPr>
          <a:xfrm>
            <a:off x="2519519" y="9493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3;p2"/>
          <p:cNvSpPr/>
          <p:nvPr/>
        </p:nvSpPr>
        <p:spPr>
          <a:xfrm rot="8336996">
            <a:off x="4243138" y="-22224"/>
            <a:ext cx="467049" cy="4730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2"/>
          <p:cNvSpPr/>
          <p:nvPr/>
        </p:nvSpPr>
        <p:spPr>
          <a:xfrm rot="3778801">
            <a:off x="8116057" y="3817380"/>
            <a:ext cx="580177" cy="5874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5;p2"/>
          <p:cNvSpPr/>
          <p:nvPr/>
        </p:nvSpPr>
        <p:spPr>
          <a:xfrm rot="6668499">
            <a:off x="5293109" y="3771186"/>
            <a:ext cx="892234" cy="66279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6;p2"/>
          <p:cNvSpPr/>
          <p:nvPr/>
        </p:nvSpPr>
        <p:spPr>
          <a:xfrm rot="-3835491">
            <a:off x="5235980" y="3951326"/>
            <a:ext cx="467040" cy="42328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7;p2"/>
          <p:cNvSpPr/>
          <p:nvPr/>
        </p:nvSpPr>
        <p:spPr>
          <a:xfrm rot="-6648350">
            <a:off x="8451648" y="629713"/>
            <a:ext cx="922830" cy="75773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8;p2"/>
          <p:cNvSpPr/>
          <p:nvPr/>
        </p:nvSpPr>
        <p:spPr>
          <a:xfrm rot="-2488733">
            <a:off x="6365042" y="2437342"/>
            <a:ext cx="993792" cy="73816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p2"/>
          <p:cNvSpPr/>
          <p:nvPr/>
        </p:nvSpPr>
        <p:spPr>
          <a:xfrm>
            <a:off x="6617181" y="4283744"/>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0;p2"/>
          <p:cNvSpPr txBox="1">
            <a:spLocks noGrp="1"/>
          </p:cNvSpPr>
          <p:nvPr>
            <p:ph type="ctrTitle"/>
          </p:nvPr>
        </p:nvSpPr>
        <p:spPr>
          <a:xfrm>
            <a:off x="1676400" y="1412350"/>
            <a:ext cx="4637700" cy="2318700"/>
          </a:xfrm>
          <a:prstGeom prst="rect">
            <a:avLst/>
          </a:prstGeom>
        </p:spPr>
        <p:txBody>
          <a:bodyPr spcFirstLastPara="1" wrap="square" lIns="91425" tIns="91425" rIns="91425" bIns="91425" anchor="ctr" anchorCtr="0"/>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r>
              <a:rPr lang="en-US" smtClean="0"/>
              <a:t>Click to edit Master title style</a:t>
            </a:r>
            <a:endParaRPr/>
          </a:p>
        </p:txBody>
      </p:sp>
      <p:sp>
        <p:nvSpPr>
          <p:cNvPr id="21" name="Google Shape;21;p2"/>
          <p:cNvSpPr/>
          <p:nvPr/>
        </p:nvSpPr>
        <p:spPr>
          <a:xfrm rot="-10736906">
            <a:off x="8409586" y="2375711"/>
            <a:ext cx="825227" cy="74778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2;p2"/>
          <p:cNvSpPr/>
          <p:nvPr/>
        </p:nvSpPr>
        <p:spPr>
          <a:xfrm rot="-9528265">
            <a:off x="8474418" y="2733034"/>
            <a:ext cx="419693" cy="42504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3;p2"/>
          <p:cNvSpPr/>
          <p:nvPr/>
        </p:nvSpPr>
        <p:spPr>
          <a:xfrm>
            <a:off x="873523" y="349101"/>
            <a:ext cx="467067" cy="478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4;p2"/>
          <p:cNvSpPr/>
          <p:nvPr/>
        </p:nvSpPr>
        <p:spPr>
          <a:xfrm>
            <a:off x="5760012" y="159538"/>
            <a:ext cx="971255" cy="101198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p2"/>
          <p:cNvSpPr/>
          <p:nvPr/>
        </p:nvSpPr>
        <p:spPr>
          <a:xfrm rot="3741321">
            <a:off x="5765601" y="-92132"/>
            <a:ext cx="547361" cy="56037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2"/>
          <p:cNvSpPr/>
          <p:nvPr/>
        </p:nvSpPr>
        <p:spPr>
          <a:xfrm>
            <a:off x="-267953" y="1365498"/>
            <a:ext cx="1131662" cy="10254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2"/>
          <p:cNvSpPr/>
          <p:nvPr/>
        </p:nvSpPr>
        <p:spPr>
          <a:xfrm>
            <a:off x="331131" y="205118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8;p2"/>
          <p:cNvSpPr/>
          <p:nvPr/>
        </p:nvSpPr>
        <p:spPr>
          <a:xfrm rot="10592599">
            <a:off x="3091737" y="4454947"/>
            <a:ext cx="1090400" cy="80998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29;p2"/>
          <p:cNvSpPr/>
          <p:nvPr/>
        </p:nvSpPr>
        <p:spPr>
          <a:xfrm rot="-7924870">
            <a:off x="339964" y="3032930"/>
            <a:ext cx="841224" cy="62489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0;p2"/>
          <p:cNvSpPr/>
          <p:nvPr/>
        </p:nvSpPr>
        <p:spPr>
          <a:xfrm rot="-1232320">
            <a:off x="908097" y="2912232"/>
            <a:ext cx="341366" cy="3494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1;p2"/>
          <p:cNvSpPr/>
          <p:nvPr/>
        </p:nvSpPr>
        <p:spPr>
          <a:xfrm rot="5969070">
            <a:off x="976107" y="4357729"/>
            <a:ext cx="825137" cy="8356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2;p2"/>
          <p:cNvSpPr/>
          <p:nvPr/>
        </p:nvSpPr>
        <p:spPr>
          <a:xfrm rot="1319022">
            <a:off x="-115268" y="1393270"/>
            <a:ext cx="747678" cy="117096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3;p2"/>
          <p:cNvSpPr/>
          <p:nvPr/>
        </p:nvSpPr>
        <p:spPr>
          <a:xfrm>
            <a:off x="2220874" y="-212399"/>
            <a:ext cx="1016948" cy="103966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4;p2"/>
          <p:cNvSpPr/>
          <p:nvPr/>
        </p:nvSpPr>
        <p:spPr>
          <a:xfrm rot="-10076712">
            <a:off x="8276016" y="2450651"/>
            <a:ext cx="930331" cy="696680"/>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2"/>
          <p:cNvSpPr/>
          <p:nvPr/>
        </p:nvSpPr>
        <p:spPr>
          <a:xfrm rot="-9290225">
            <a:off x="5567287" y="240208"/>
            <a:ext cx="943922" cy="103796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2"/>
          <p:cNvSpPr/>
          <p:nvPr/>
        </p:nvSpPr>
        <p:spPr>
          <a:xfrm rot="831654">
            <a:off x="2857171" y="4159157"/>
            <a:ext cx="1190515" cy="106886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2"/>
          <p:cNvSpPr/>
          <p:nvPr/>
        </p:nvSpPr>
        <p:spPr>
          <a:xfrm rot="-1232584">
            <a:off x="956194" y="3077566"/>
            <a:ext cx="267636" cy="288754"/>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8;p2"/>
          <p:cNvSpPr/>
          <p:nvPr/>
        </p:nvSpPr>
        <p:spPr>
          <a:xfrm rot="-2062504">
            <a:off x="499387" y="2832699"/>
            <a:ext cx="348730" cy="89372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39;p2"/>
          <p:cNvSpPr/>
          <p:nvPr/>
        </p:nvSpPr>
        <p:spPr>
          <a:xfrm>
            <a:off x="734338" y="402317"/>
            <a:ext cx="556340" cy="424970"/>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40;p2"/>
          <p:cNvSpPr/>
          <p:nvPr/>
        </p:nvSpPr>
        <p:spPr>
          <a:xfrm rot="-7406387">
            <a:off x="1005078" y="4425379"/>
            <a:ext cx="609879" cy="93752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41;p2"/>
          <p:cNvSpPr/>
          <p:nvPr/>
        </p:nvSpPr>
        <p:spPr>
          <a:xfrm>
            <a:off x="6461285" y="4408739"/>
            <a:ext cx="953706" cy="858029"/>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42" name="Google Shape;42;p2"/>
          <p:cNvSpPr/>
          <p:nvPr/>
        </p:nvSpPr>
        <p:spPr>
          <a:xfrm rot="3778908">
            <a:off x="8250490" y="3581090"/>
            <a:ext cx="405505" cy="713678"/>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43" name="Google Shape;43;p2"/>
          <p:cNvSpPr/>
          <p:nvPr/>
        </p:nvSpPr>
        <p:spPr>
          <a:xfrm rot="8336858">
            <a:off x="4172244" y="-119327"/>
            <a:ext cx="588749" cy="690936"/>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44" name="Google Shape;44;p2"/>
          <p:cNvSpPr/>
          <p:nvPr/>
        </p:nvSpPr>
        <p:spPr>
          <a:xfrm rot="-2801891">
            <a:off x="8349992" y="393255"/>
            <a:ext cx="742845" cy="1166149"/>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45" name="Google Shape;45;p2"/>
          <p:cNvSpPr/>
          <p:nvPr/>
        </p:nvSpPr>
        <p:spPr>
          <a:xfrm>
            <a:off x="6400478" y="2182183"/>
            <a:ext cx="872604" cy="95207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46" name="Google Shape;46;p2"/>
          <p:cNvSpPr/>
          <p:nvPr/>
        </p:nvSpPr>
        <p:spPr>
          <a:xfrm rot="-3835551">
            <a:off x="5103883" y="3888224"/>
            <a:ext cx="1036432" cy="603375"/>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47" name="Google Shape;47;p2"/>
          <p:cNvSpPr/>
          <p:nvPr/>
        </p:nvSpPr>
        <p:spPr>
          <a:xfrm rot="788743">
            <a:off x="7507728" y="1267182"/>
            <a:ext cx="341357" cy="3494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48;p2"/>
          <p:cNvSpPr/>
          <p:nvPr/>
        </p:nvSpPr>
        <p:spPr>
          <a:xfrm rot="788424">
            <a:off x="7600966" y="1268367"/>
            <a:ext cx="222930" cy="24052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49;p2"/>
          <p:cNvSpPr/>
          <p:nvPr/>
        </p:nvSpPr>
        <p:spPr>
          <a:xfrm rot="-3998065">
            <a:off x="7374395" y="1063551"/>
            <a:ext cx="267634" cy="28875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2"/>
          <p:cNvSpPr/>
          <p:nvPr/>
        </p:nvSpPr>
        <p:spPr>
          <a:xfrm rot="575490">
            <a:off x="8469081" y="3874407"/>
            <a:ext cx="345878" cy="608736"/>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Tree>
    <p:extLst>
      <p:ext uri="{BB962C8B-B14F-4D97-AF65-F5344CB8AC3E}">
        <p14:creationId xmlns:p14="http://schemas.microsoft.com/office/powerpoint/2010/main" val="329694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EDEEF8"/>
        </a:solidFill>
        <a:effectLst/>
      </p:bgPr>
    </p:bg>
    <p:spTree>
      <p:nvGrpSpPr>
        <p:cNvPr id="1" name="Shape 51"/>
        <p:cNvGrpSpPr/>
        <p:nvPr/>
      </p:nvGrpSpPr>
      <p:grpSpPr>
        <a:xfrm>
          <a:off x="0" y="0"/>
          <a:ext cx="0" cy="0"/>
          <a:chOff x="0" y="0"/>
          <a:chExt cx="0" cy="0"/>
        </a:xfrm>
      </p:grpSpPr>
      <p:sp>
        <p:nvSpPr>
          <p:cNvPr id="52" name="Google Shape;52;p3"/>
          <p:cNvSpPr/>
          <p:nvPr/>
        </p:nvSpPr>
        <p:spPr>
          <a:xfrm rot="2523318">
            <a:off x="218693" y="-460740"/>
            <a:ext cx="5327395" cy="545403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53;p3"/>
          <p:cNvSpPr txBox="1">
            <a:spLocks noGrp="1"/>
          </p:cNvSpPr>
          <p:nvPr>
            <p:ph type="ctrTitle"/>
          </p:nvPr>
        </p:nvSpPr>
        <p:spPr>
          <a:xfrm>
            <a:off x="685800" y="1583350"/>
            <a:ext cx="4437600" cy="1159800"/>
          </a:xfrm>
          <a:prstGeom prst="rect">
            <a:avLst/>
          </a:prstGeom>
        </p:spPr>
        <p:txBody>
          <a:bodyPr spcFirstLastPara="1" wrap="square" lIns="91425" tIns="91425" rIns="91425" bIns="91425" anchor="b" anchorCtr="0"/>
          <a:lstStyle>
            <a:lvl1pPr lvl="0" rtl="0">
              <a:spcBef>
                <a:spcPts val="0"/>
              </a:spcBef>
              <a:spcAft>
                <a:spcPts val="0"/>
              </a:spcAft>
              <a:buSzPts val="4400"/>
              <a:buNone/>
              <a:defRPr sz="44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rPr lang="en-US" smtClean="0"/>
              <a:t>Click to edit Master title style</a:t>
            </a:r>
            <a:endParaRPr/>
          </a:p>
        </p:txBody>
      </p:sp>
      <p:sp>
        <p:nvSpPr>
          <p:cNvPr id="54" name="Google Shape;54;p3"/>
          <p:cNvSpPr txBox="1">
            <a:spLocks noGrp="1"/>
          </p:cNvSpPr>
          <p:nvPr>
            <p:ph type="subTitle" idx="1"/>
          </p:nvPr>
        </p:nvSpPr>
        <p:spPr>
          <a:xfrm>
            <a:off x="685800" y="2840051"/>
            <a:ext cx="4437600" cy="7848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1800"/>
              <a:buNone/>
              <a:defRPr sz="1800">
                <a:solidFill>
                  <a:schemeClr val="dk2"/>
                </a:solidFill>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r>
              <a:rPr lang="en-US" smtClean="0"/>
              <a:t>Click to edit Master subtitle style</a:t>
            </a:r>
            <a:endParaRPr/>
          </a:p>
        </p:txBody>
      </p:sp>
      <p:sp>
        <p:nvSpPr>
          <p:cNvPr id="55" name="Google Shape;55;p3"/>
          <p:cNvSpPr/>
          <p:nvPr/>
        </p:nvSpPr>
        <p:spPr>
          <a:xfrm rot="6668499">
            <a:off x="5293109" y="3771186"/>
            <a:ext cx="892234" cy="66279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56;p3"/>
          <p:cNvSpPr/>
          <p:nvPr/>
        </p:nvSpPr>
        <p:spPr>
          <a:xfrm rot="-3835491">
            <a:off x="5235980" y="3951326"/>
            <a:ext cx="467040" cy="42328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57;p3"/>
          <p:cNvSpPr/>
          <p:nvPr/>
        </p:nvSpPr>
        <p:spPr>
          <a:xfrm rot="-6648350">
            <a:off x="8451648" y="629713"/>
            <a:ext cx="922830" cy="75773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58;p3"/>
          <p:cNvSpPr/>
          <p:nvPr/>
        </p:nvSpPr>
        <p:spPr>
          <a:xfrm rot="-2488733">
            <a:off x="8249054" y="3830167"/>
            <a:ext cx="993792" cy="73816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59;p3"/>
          <p:cNvSpPr/>
          <p:nvPr/>
        </p:nvSpPr>
        <p:spPr>
          <a:xfrm rot="-10736906">
            <a:off x="8409586" y="2375711"/>
            <a:ext cx="825227" cy="74778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60;p3"/>
          <p:cNvSpPr/>
          <p:nvPr/>
        </p:nvSpPr>
        <p:spPr>
          <a:xfrm rot="-9528265">
            <a:off x="8474418" y="2733034"/>
            <a:ext cx="419693" cy="42504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61;p3"/>
          <p:cNvSpPr/>
          <p:nvPr/>
        </p:nvSpPr>
        <p:spPr>
          <a:xfrm rot="10491037">
            <a:off x="6391016" y="2371566"/>
            <a:ext cx="971233" cy="1011962"/>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62;p3"/>
          <p:cNvSpPr/>
          <p:nvPr/>
        </p:nvSpPr>
        <p:spPr>
          <a:xfrm rot="-7367623">
            <a:off x="6851320" y="3054382"/>
            <a:ext cx="547355" cy="56036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63;p3"/>
          <p:cNvSpPr/>
          <p:nvPr/>
        </p:nvSpPr>
        <p:spPr>
          <a:xfrm rot="-10076712">
            <a:off x="8276016" y="2450651"/>
            <a:ext cx="930331" cy="696680"/>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3"/>
          <p:cNvSpPr/>
          <p:nvPr/>
        </p:nvSpPr>
        <p:spPr>
          <a:xfrm rot="1200934">
            <a:off x="6601793" y="2246758"/>
            <a:ext cx="943967" cy="103801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65;p3"/>
          <p:cNvSpPr/>
          <p:nvPr/>
        </p:nvSpPr>
        <p:spPr>
          <a:xfrm rot="-2801891">
            <a:off x="8349992" y="393255"/>
            <a:ext cx="742845" cy="1166149"/>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66" name="Google Shape;66;p3"/>
          <p:cNvSpPr/>
          <p:nvPr/>
        </p:nvSpPr>
        <p:spPr>
          <a:xfrm>
            <a:off x="8284491" y="3575008"/>
            <a:ext cx="872604" cy="95207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67" name="Google Shape;67;p3"/>
          <p:cNvSpPr/>
          <p:nvPr/>
        </p:nvSpPr>
        <p:spPr>
          <a:xfrm rot="-3835551">
            <a:off x="5103883" y="3888224"/>
            <a:ext cx="1036432" cy="603375"/>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68" name="Google Shape;68;p3"/>
          <p:cNvSpPr/>
          <p:nvPr/>
        </p:nvSpPr>
        <p:spPr>
          <a:xfrm>
            <a:off x="6582643" y="4211269"/>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69;p3"/>
          <p:cNvSpPr/>
          <p:nvPr/>
        </p:nvSpPr>
        <p:spPr>
          <a:xfrm>
            <a:off x="6713131" y="449058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70;p3"/>
          <p:cNvSpPr/>
          <p:nvPr/>
        </p:nvSpPr>
        <p:spPr>
          <a:xfrm>
            <a:off x="6414486" y="4183251"/>
            <a:ext cx="1016948" cy="103966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71;p3"/>
          <p:cNvSpPr/>
          <p:nvPr/>
        </p:nvSpPr>
        <p:spPr>
          <a:xfrm>
            <a:off x="7377098" y="1171526"/>
            <a:ext cx="467067" cy="478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72;p3"/>
          <p:cNvSpPr/>
          <p:nvPr/>
        </p:nvSpPr>
        <p:spPr>
          <a:xfrm>
            <a:off x="7237913" y="1224742"/>
            <a:ext cx="556340" cy="424970"/>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73;p3"/>
          <p:cNvSpPr/>
          <p:nvPr/>
        </p:nvSpPr>
        <p:spPr>
          <a:xfrm rot="-7924870">
            <a:off x="7177227" y="-141770"/>
            <a:ext cx="841224" cy="62489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74;p3"/>
          <p:cNvSpPr/>
          <p:nvPr/>
        </p:nvSpPr>
        <p:spPr>
          <a:xfrm rot="-1232320">
            <a:off x="7745360" y="-262468"/>
            <a:ext cx="341366" cy="3494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75;p3"/>
          <p:cNvSpPr/>
          <p:nvPr/>
        </p:nvSpPr>
        <p:spPr>
          <a:xfrm rot="-1232584">
            <a:off x="7793456" y="-97134"/>
            <a:ext cx="267636" cy="288754"/>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76;p3"/>
          <p:cNvSpPr/>
          <p:nvPr/>
        </p:nvSpPr>
        <p:spPr>
          <a:xfrm rot="-2062504">
            <a:off x="7336649" y="-342001"/>
            <a:ext cx="348730" cy="89372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77;p3"/>
          <p:cNvSpPr/>
          <p:nvPr/>
        </p:nvSpPr>
        <p:spPr>
          <a:xfrm>
            <a:off x="5668109" y="395336"/>
            <a:ext cx="1131662" cy="10254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78;p3"/>
          <p:cNvSpPr/>
          <p:nvPr/>
        </p:nvSpPr>
        <p:spPr>
          <a:xfrm>
            <a:off x="6267194" y="1081021"/>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3"/>
          <p:cNvSpPr/>
          <p:nvPr/>
        </p:nvSpPr>
        <p:spPr>
          <a:xfrm rot="1319022">
            <a:off x="5820795" y="423107"/>
            <a:ext cx="747678" cy="117096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784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
        <p:nvSpPr>
          <p:cNvPr id="126" name="Google Shape;126;p5"/>
          <p:cNvSpPr/>
          <p:nvPr/>
        </p:nvSpPr>
        <p:spPr>
          <a:xfrm rot="-1209093">
            <a:off x="8469092" y="4079246"/>
            <a:ext cx="679239" cy="61550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127;p5"/>
          <p:cNvSpPr/>
          <p:nvPr/>
        </p:nvSpPr>
        <p:spPr>
          <a:xfrm>
            <a:off x="8683513" y="4020672"/>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8;p5"/>
          <p:cNvSpPr/>
          <p:nvPr/>
        </p:nvSpPr>
        <p:spPr>
          <a:xfrm>
            <a:off x="7062483" y="-109725"/>
            <a:ext cx="384463" cy="39360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29;p5"/>
          <p:cNvSpPr/>
          <p:nvPr/>
        </p:nvSpPr>
        <p:spPr>
          <a:xfrm>
            <a:off x="8514400" y="1635650"/>
            <a:ext cx="799508" cy="833036"/>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130;p5"/>
          <p:cNvSpPr/>
          <p:nvPr/>
        </p:nvSpPr>
        <p:spPr>
          <a:xfrm rot="3741344">
            <a:off x="8518998" y="1428487"/>
            <a:ext cx="450561" cy="4612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131;p5"/>
          <p:cNvSpPr/>
          <p:nvPr/>
        </p:nvSpPr>
        <p:spPr>
          <a:xfrm>
            <a:off x="7044713" y="810002"/>
            <a:ext cx="931540" cy="84412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32;p5"/>
          <p:cNvSpPr/>
          <p:nvPr/>
        </p:nvSpPr>
        <p:spPr>
          <a:xfrm>
            <a:off x="7537849" y="1374425"/>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133;p5"/>
          <p:cNvSpPr/>
          <p:nvPr/>
        </p:nvSpPr>
        <p:spPr>
          <a:xfrm rot="-6335216">
            <a:off x="6865825" y="4552660"/>
            <a:ext cx="897579" cy="66669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134;p5"/>
          <p:cNvSpPr/>
          <p:nvPr/>
        </p:nvSpPr>
        <p:spPr>
          <a:xfrm>
            <a:off x="7911874" y="-130475"/>
            <a:ext cx="799495" cy="809683"/>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135;p5"/>
          <p:cNvSpPr/>
          <p:nvPr/>
        </p:nvSpPr>
        <p:spPr>
          <a:xfrm rot="-6692267">
            <a:off x="6791890" y="2390364"/>
            <a:ext cx="692490" cy="51435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136;p5"/>
          <p:cNvSpPr/>
          <p:nvPr/>
        </p:nvSpPr>
        <p:spPr>
          <a:xfrm>
            <a:off x="7317552" y="2396424"/>
            <a:ext cx="281001" cy="2876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5"/>
          <p:cNvSpPr/>
          <p:nvPr/>
        </p:nvSpPr>
        <p:spPr>
          <a:xfrm>
            <a:off x="7663638" y="3147400"/>
            <a:ext cx="679244" cy="6878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138;p5"/>
          <p:cNvSpPr/>
          <p:nvPr/>
        </p:nvSpPr>
        <p:spPr>
          <a:xfrm rot="1318871">
            <a:off x="71704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139;p5"/>
          <p:cNvSpPr/>
          <p:nvPr/>
        </p:nvSpPr>
        <p:spPr>
          <a:xfrm>
            <a:off x="77734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140;p5"/>
          <p:cNvSpPr/>
          <p:nvPr/>
        </p:nvSpPr>
        <p:spPr>
          <a:xfrm rot="-548659">
            <a:off x="84733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141;p5"/>
          <p:cNvSpPr/>
          <p:nvPr/>
        </p:nvSpPr>
        <p:spPr>
          <a:xfrm rot="-9290062">
            <a:off x="83557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142;p5"/>
          <p:cNvSpPr/>
          <p:nvPr/>
        </p:nvSpPr>
        <p:spPr>
          <a:xfrm rot="5503490">
            <a:off x="69266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143;p5"/>
          <p:cNvSpPr/>
          <p:nvPr/>
        </p:nvSpPr>
        <p:spPr>
          <a:xfrm>
            <a:off x="7317562" y="25287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144;p5"/>
          <p:cNvSpPr/>
          <p:nvPr/>
        </p:nvSpPr>
        <p:spPr>
          <a:xfrm rot="-830047">
            <a:off x="6946689" y="22039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145;p5"/>
          <p:cNvSpPr/>
          <p:nvPr/>
        </p:nvSpPr>
        <p:spPr>
          <a:xfrm>
            <a:off x="69479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146;p5"/>
          <p:cNvSpPr/>
          <p:nvPr/>
        </p:nvSpPr>
        <p:spPr>
          <a:xfrm rot="8224608">
            <a:off x="78592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147;p5"/>
          <p:cNvSpPr txBox="1">
            <a:spLocks noGrp="1"/>
          </p:cNvSpPr>
          <p:nvPr>
            <p:ph type="title"/>
          </p:nvPr>
        </p:nvSpPr>
        <p:spPr>
          <a:xfrm>
            <a:off x="457200" y="434575"/>
            <a:ext cx="5984700" cy="8574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mtClean="0"/>
              <a:t>Click to edit Master title style</a:t>
            </a:r>
            <a:endParaRPr/>
          </a:p>
        </p:txBody>
      </p:sp>
      <p:sp>
        <p:nvSpPr>
          <p:cNvPr id="148" name="Google Shape;148;p5"/>
          <p:cNvSpPr txBox="1">
            <a:spLocks noGrp="1"/>
          </p:cNvSpPr>
          <p:nvPr>
            <p:ph type="body" idx="1"/>
          </p:nvPr>
        </p:nvSpPr>
        <p:spPr>
          <a:xfrm>
            <a:off x="457200" y="1428750"/>
            <a:ext cx="5984700" cy="3170400"/>
          </a:xfrm>
          <a:prstGeom prst="rect">
            <a:avLst/>
          </a:prstGeom>
        </p:spPr>
        <p:txBody>
          <a:bodyPr spcFirstLastPara="1" wrap="square" lIns="91425" tIns="91425" rIns="91425" bIns="91425" anchor="t" anchorCtr="0"/>
          <a:lstStyle>
            <a:lvl1pPr marL="457200" lvl="0" indent="-393700">
              <a:spcBef>
                <a:spcPts val="600"/>
              </a:spcBef>
              <a:spcAft>
                <a:spcPts val="0"/>
              </a:spcAft>
              <a:buSzPts val="2600"/>
              <a:buChar char="༝"/>
              <a:defRPr/>
            </a:lvl1pPr>
            <a:lvl2pPr marL="914400" lvl="1" indent="-393700">
              <a:spcBef>
                <a:spcPts val="0"/>
              </a:spcBef>
              <a:spcAft>
                <a:spcPts val="0"/>
              </a:spcAft>
              <a:buSzPts val="2600"/>
              <a:buChar char="○"/>
              <a:defRPr/>
            </a:lvl2pPr>
            <a:lvl3pPr marL="1371600" lvl="2" indent="-393700">
              <a:spcBef>
                <a:spcPts val="0"/>
              </a:spcBef>
              <a:spcAft>
                <a:spcPts val="0"/>
              </a:spcAft>
              <a:buSzPts val="2600"/>
              <a:buChar char="■"/>
              <a:defRPr/>
            </a:lvl3pPr>
            <a:lvl4pPr marL="1828800" lvl="3" indent="-393700">
              <a:spcBef>
                <a:spcPts val="0"/>
              </a:spcBef>
              <a:spcAft>
                <a:spcPts val="0"/>
              </a:spcAft>
              <a:buSzPts val="2600"/>
              <a:buChar char="●"/>
              <a:defRPr/>
            </a:lvl4pPr>
            <a:lvl5pPr marL="2286000" lvl="4" indent="-393700">
              <a:spcBef>
                <a:spcPts val="0"/>
              </a:spcBef>
              <a:spcAft>
                <a:spcPts val="0"/>
              </a:spcAft>
              <a:buSzPts val="2600"/>
              <a:buChar char="○"/>
              <a:defRPr/>
            </a:lvl5pPr>
            <a:lvl6pPr marL="2743200" lvl="5" indent="-393700">
              <a:spcBef>
                <a:spcPts val="0"/>
              </a:spcBef>
              <a:spcAft>
                <a:spcPts val="0"/>
              </a:spcAft>
              <a:buSzPts val="2600"/>
              <a:buChar char="■"/>
              <a:defRPr/>
            </a:lvl6pPr>
            <a:lvl7pPr marL="3200400" lvl="6" indent="-393700">
              <a:spcBef>
                <a:spcPts val="0"/>
              </a:spcBef>
              <a:spcAft>
                <a:spcPts val="0"/>
              </a:spcAft>
              <a:buSzPts val="2600"/>
              <a:buChar char="●"/>
              <a:defRPr/>
            </a:lvl7pPr>
            <a:lvl8pPr marL="3657600" lvl="7" indent="-393700">
              <a:spcBef>
                <a:spcPts val="0"/>
              </a:spcBef>
              <a:spcAft>
                <a:spcPts val="0"/>
              </a:spcAft>
              <a:buSzPts val="2600"/>
              <a:buChar char="○"/>
              <a:defRPr/>
            </a:lvl8pPr>
            <a:lvl9pPr marL="4114800" lvl="8" indent="-393700">
              <a:spcBef>
                <a:spcPts val="0"/>
              </a:spcBef>
              <a:spcAft>
                <a:spcPts val="0"/>
              </a:spcAft>
              <a:buSzPts val="2600"/>
              <a:buChar char="■"/>
              <a:defRPr/>
            </a:lvl9pPr>
          </a:lstStyle>
          <a:p>
            <a:pPr lvl="0"/>
            <a:r>
              <a:rPr lang="en-US" smtClean="0"/>
              <a:t>Edit Master text styles</a:t>
            </a:r>
          </a:p>
        </p:txBody>
      </p:sp>
    </p:spTree>
    <p:extLst>
      <p:ext uri="{BB962C8B-B14F-4D97-AF65-F5344CB8AC3E}">
        <p14:creationId xmlns:p14="http://schemas.microsoft.com/office/powerpoint/2010/main" val="53169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1 column + image background">
  <p:cSld name="Title + 1 column + image background">
    <p:bg>
      <p:bgPr>
        <a:solidFill>
          <a:srgbClr val="96B5F5"/>
        </a:solidFill>
        <a:effectLst/>
      </p:bgPr>
    </p:bg>
    <p:spTree>
      <p:nvGrpSpPr>
        <p:cNvPr id="1" name="Shape 149"/>
        <p:cNvGrpSpPr/>
        <p:nvPr/>
      </p:nvGrpSpPr>
      <p:grpSpPr>
        <a:xfrm>
          <a:off x="0" y="0"/>
          <a:ext cx="0" cy="0"/>
          <a:chOff x="0" y="0"/>
          <a:chExt cx="0" cy="0"/>
        </a:xfrm>
      </p:grpSpPr>
      <p:sp>
        <p:nvSpPr>
          <p:cNvPr id="150" name="Google Shape;150;p6"/>
          <p:cNvSpPr/>
          <p:nvPr/>
        </p:nvSpPr>
        <p:spPr>
          <a:xfrm>
            <a:off x="0" y="-124"/>
            <a:ext cx="4579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15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
        <p:nvSpPr>
          <p:cNvPr id="152" name="Google Shape;152;p6"/>
          <p:cNvSpPr/>
          <p:nvPr/>
        </p:nvSpPr>
        <p:spPr>
          <a:xfrm rot="1318871">
            <a:off x="78562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153;p6"/>
          <p:cNvSpPr/>
          <p:nvPr/>
        </p:nvSpPr>
        <p:spPr>
          <a:xfrm>
            <a:off x="82306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154;p6"/>
          <p:cNvSpPr/>
          <p:nvPr/>
        </p:nvSpPr>
        <p:spPr>
          <a:xfrm rot="-548659">
            <a:off x="86257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155;p6"/>
          <p:cNvSpPr/>
          <p:nvPr/>
        </p:nvSpPr>
        <p:spPr>
          <a:xfrm rot="-9290062">
            <a:off x="85081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56;p6"/>
          <p:cNvSpPr/>
          <p:nvPr/>
        </p:nvSpPr>
        <p:spPr>
          <a:xfrm rot="5503490">
            <a:off x="79172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157;p6"/>
          <p:cNvSpPr/>
          <p:nvPr/>
        </p:nvSpPr>
        <p:spPr>
          <a:xfrm>
            <a:off x="8231962" y="26811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158;p6"/>
          <p:cNvSpPr/>
          <p:nvPr/>
        </p:nvSpPr>
        <p:spPr>
          <a:xfrm rot="-830047">
            <a:off x="7861089" y="23563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159;p6"/>
          <p:cNvSpPr/>
          <p:nvPr/>
        </p:nvSpPr>
        <p:spPr>
          <a:xfrm>
            <a:off x="76337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160;p6"/>
          <p:cNvSpPr/>
          <p:nvPr/>
        </p:nvSpPr>
        <p:spPr>
          <a:xfrm rot="8224608">
            <a:off x="83164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161;p6"/>
          <p:cNvSpPr txBox="1">
            <a:spLocks noGrp="1"/>
          </p:cNvSpPr>
          <p:nvPr>
            <p:ph type="title"/>
          </p:nvPr>
        </p:nvSpPr>
        <p:spPr>
          <a:xfrm>
            <a:off x="457200" y="663175"/>
            <a:ext cx="3599700" cy="857400"/>
          </a:xfrm>
          <a:prstGeom prst="rect">
            <a:avLst/>
          </a:prstGeom>
        </p:spPr>
        <p:txBody>
          <a:bodyPr spcFirstLastPara="1" wrap="square" lIns="91425" tIns="91425" rIns="91425" bIns="91425" anchor="b"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smtClean="0"/>
              <a:t>Click to edit Master title style</a:t>
            </a:r>
            <a:endParaRPr/>
          </a:p>
        </p:txBody>
      </p:sp>
      <p:sp>
        <p:nvSpPr>
          <p:cNvPr id="162" name="Google Shape;162;p6"/>
          <p:cNvSpPr txBox="1">
            <a:spLocks noGrp="1"/>
          </p:cNvSpPr>
          <p:nvPr>
            <p:ph type="body" idx="1"/>
          </p:nvPr>
        </p:nvSpPr>
        <p:spPr>
          <a:xfrm>
            <a:off x="457200" y="1428750"/>
            <a:ext cx="3599700" cy="31704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sz="2400"/>
            </a:lvl1pPr>
            <a:lvl2pPr marL="914400" lvl="1" indent="-381000" rtl="0">
              <a:spcBef>
                <a:spcPts val="0"/>
              </a:spcBef>
              <a:spcAft>
                <a:spcPts val="0"/>
              </a:spcAft>
              <a:buSzPts val="2400"/>
              <a:buChar char="○"/>
              <a:defRPr sz="2400"/>
            </a:lvl2pPr>
            <a:lvl3pPr marL="1371600" lvl="2" indent="-381000" rtl="0">
              <a:spcBef>
                <a:spcPts val="0"/>
              </a:spcBef>
              <a:spcAft>
                <a:spcPts val="0"/>
              </a:spcAft>
              <a:buSzPts val="2400"/>
              <a:buChar char="■"/>
              <a:defRPr sz="2400"/>
            </a:lvl3pPr>
            <a:lvl4pPr marL="1828800" lvl="3" indent="-381000" rtl="0">
              <a:spcBef>
                <a:spcPts val="0"/>
              </a:spcBef>
              <a:spcAft>
                <a:spcPts val="0"/>
              </a:spcAft>
              <a:buSzPts val="2400"/>
              <a:buChar char="●"/>
              <a:defRPr sz="2400"/>
            </a:lvl4pPr>
            <a:lvl5pPr marL="2286000" lvl="4" indent="-381000" rtl="0">
              <a:spcBef>
                <a:spcPts val="0"/>
              </a:spcBef>
              <a:spcAft>
                <a:spcPts val="0"/>
              </a:spcAft>
              <a:buSzPts val="2400"/>
              <a:buChar char="○"/>
              <a:defRPr sz="2400"/>
            </a:lvl5pPr>
            <a:lvl6pPr marL="2743200" lvl="5" indent="-381000" rtl="0">
              <a:spcBef>
                <a:spcPts val="0"/>
              </a:spcBef>
              <a:spcAft>
                <a:spcPts val="0"/>
              </a:spcAft>
              <a:buSzPts val="2400"/>
              <a:buChar char="■"/>
              <a:defRPr sz="2400"/>
            </a:lvl6pPr>
            <a:lvl7pPr marL="3200400" lvl="6" indent="-381000" rtl="0">
              <a:spcBef>
                <a:spcPts val="0"/>
              </a:spcBef>
              <a:spcAft>
                <a:spcPts val="0"/>
              </a:spcAft>
              <a:buSzPts val="2400"/>
              <a:buChar char="●"/>
              <a:defRPr sz="2400"/>
            </a:lvl7pPr>
            <a:lvl8pPr marL="3657600" lvl="7" indent="-381000" rtl="0">
              <a:spcBef>
                <a:spcPts val="0"/>
              </a:spcBef>
              <a:spcAft>
                <a:spcPts val="0"/>
              </a:spcAft>
              <a:buSzPts val="2400"/>
              <a:buChar char="○"/>
              <a:defRPr sz="2400"/>
            </a:lvl8pPr>
            <a:lvl9pPr marL="4114800" lvl="8" indent="-381000" rtl="0">
              <a:spcBef>
                <a:spcPts val="0"/>
              </a:spcBef>
              <a:spcAft>
                <a:spcPts val="0"/>
              </a:spcAft>
              <a:buSzPts val="2400"/>
              <a:buChar char="■"/>
              <a:defRPr sz="2400"/>
            </a:lvl9pPr>
          </a:lstStyle>
          <a:p>
            <a:pPr lvl="0"/>
            <a:r>
              <a:rPr lang="en-US" smtClean="0"/>
              <a:t>Edit Master text styles</a:t>
            </a:r>
          </a:p>
        </p:txBody>
      </p:sp>
    </p:spTree>
    <p:extLst>
      <p:ext uri="{BB962C8B-B14F-4D97-AF65-F5344CB8AC3E}">
        <p14:creationId xmlns:p14="http://schemas.microsoft.com/office/powerpoint/2010/main" val="275972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40"/>
        <p:cNvGrpSpPr/>
        <p:nvPr/>
      </p:nvGrpSpPr>
      <p:grpSpPr>
        <a:xfrm>
          <a:off x="0" y="0"/>
          <a:ext cx="0" cy="0"/>
          <a:chOff x="0" y="0"/>
          <a:chExt cx="0" cy="0"/>
        </a:xfrm>
      </p:grpSpPr>
      <p:sp>
        <p:nvSpPr>
          <p:cNvPr id="241" name="Google Shape;241;p10"/>
          <p:cNvSpPr txBox="1">
            <a:spLocks noGrp="1"/>
          </p:cNvSpPr>
          <p:nvPr>
            <p:ph type="body" idx="1"/>
          </p:nvPr>
        </p:nvSpPr>
        <p:spPr>
          <a:xfrm>
            <a:off x="457200" y="4025309"/>
            <a:ext cx="8229600" cy="519600"/>
          </a:xfrm>
          <a:prstGeom prst="rect">
            <a:avLst/>
          </a:prstGeom>
        </p:spPr>
        <p:txBody>
          <a:bodyPr spcFirstLastPara="1" wrap="square" lIns="91425" tIns="91425" rIns="91425" bIns="91425" anchor="t" anchorCtr="0"/>
          <a:lstStyle>
            <a:lvl1pPr marL="457200" lvl="0" indent="-228600" algn="ctr">
              <a:spcBef>
                <a:spcPts val="360"/>
              </a:spcBef>
              <a:spcAft>
                <a:spcPts val="0"/>
              </a:spcAft>
              <a:buSzPts val="1800"/>
              <a:buNone/>
              <a:defRPr sz="1800"/>
            </a:lvl1pPr>
          </a:lstStyle>
          <a:p>
            <a:pPr lvl="0"/>
            <a:r>
              <a:rPr lang="en-US" smtClean="0"/>
              <a:t>Edit Master text styles</a:t>
            </a:r>
          </a:p>
        </p:txBody>
      </p:sp>
      <p:sp>
        <p:nvSpPr>
          <p:cNvPr id="242" name="Google Shape;242;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
        <p:nvSpPr>
          <p:cNvPr id="243" name="Google Shape;243;p10"/>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244;p10"/>
          <p:cNvSpPr/>
          <p:nvPr/>
        </p:nvSpPr>
        <p:spPr>
          <a:xfrm>
            <a:off x="2422711" y="-353816"/>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245;p10"/>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246;p10"/>
          <p:cNvSpPr/>
          <p:nvPr/>
        </p:nvSpPr>
        <p:spPr>
          <a:xfrm rot="-9290112">
            <a:off x="7123487" y="473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 name="Google Shape;247;p10"/>
          <p:cNvSpPr/>
          <p:nvPr/>
        </p:nvSpPr>
        <p:spPr>
          <a:xfrm rot="3192611">
            <a:off x="1743260" y="4434123"/>
            <a:ext cx="957223" cy="85940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248;p10"/>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249;p10"/>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250;p10"/>
          <p:cNvSpPr/>
          <p:nvPr/>
        </p:nvSpPr>
        <p:spPr>
          <a:xfrm>
            <a:off x="589320" y="190936"/>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251;p10"/>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 name="Google Shape;252;p10"/>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53" name="Google Shape;253;p10"/>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54" name="Google Shape;254;p10"/>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55" name="Google Shape;255;p10"/>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56" name="Google Shape;256;p10"/>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57" name="Google Shape;257;p10"/>
          <p:cNvSpPr/>
          <p:nvPr/>
        </p:nvSpPr>
        <p:spPr>
          <a:xfrm rot="942660">
            <a:off x="4813976" y="45454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58" name="Google Shape;258;p10"/>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259;p10"/>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7973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EDEEF8"/>
        </a:solidFill>
        <a:effectLst/>
      </p:bgPr>
    </p:bg>
    <p:spTree>
      <p:nvGrpSpPr>
        <p:cNvPr id="1" name="Shape 51"/>
        <p:cNvGrpSpPr/>
        <p:nvPr/>
      </p:nvGrpSpPr>
      <p:grpSpPr>
        <a:xfrm>
          <a:off x="0" y="0"/>
          <a:ext cx="0" cy="0"/>
          <a:chOff x="0" y="0"/>
          <a:chExt cx="0" cy="0"/>
        </a:xfrm>
      </p:grpSpPr>
      <p:sp>
        <p:nvSpPr>
          <p:cNvPr id="52" name="Google Shape;52;p3"/>
          <p:cNvSpPr/>
          <p:nvPr/>
        </p:nvSpPr>
        <p:spPr>
          <a:xfrm rot="2523318">
            <a:off x="218693" y="-460740"/>
            <a:ext cx="5327395" cy="545403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53;p3"/>
          <p:cNvSpPr txBox="1">
            <a:spLocks noGrp="1"/>
          </p:cNvSpPr>
          <p:nvPr>
            <p:ph type="ctrTitle"/>
          </p:nvPr>
        </p:nvSpPr>
        <p:spPr>
          <a:xfrm>
            <a:off x="685800" y="1583350"/>
            <a:ext cx="4437600" cy="1159800"/>
          </a:xfrm>
          <a:prstGeom prst="rect">
            <a:avLst/>
          </a:prstGeom>
        </p:spPr>
        <p:txBody>
          <a:bodyPr spcFirstLastPara="1" wrap="square" lIns="91425" tIns="91425" rIns="91425" bIns="91425" anchor="b" anchorCtr="0"/>
          <a:lstStyle>
            <a:lvl1pPr lvl="0" rtl="0">
              <a:spcBef>
                <a:spcPts val="0"/>
              </a:spcBef>
              <a:spcAft>
                <a:spcPts val="0"/>
              </a:spcAft>
              <a:buSzPts val="4400"/>
              <a:buNone/>
              <a:defRPr sz="44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4" name="Google Shape;54;p3"/>
          <p:cNvSpPr txBox="1">
            <a:spLocks noGrp="1"/>
          </p:cNvSpPr>
          <p:nvPr>
            <p:ph type="subTitle" idx="1"/>
          </p:nvPr>
        </p:nvSpPr>
        <p:spPr>
          <a:xfrm>
            <a:off x="685800" y="2840051"/>
            <a:ext cx="4437600" cy="7848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1800"/>
              <a:buNone/>
              <a:defRPr sz="1800">
                <a:solidFill>
                  <a:schemeClr val="dk2"/>
                </a:solidFill>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55" name="Google Shape;55;p3"/>
          <p:cNvSpPr/>
          <p:nvPr/>
        </p:nvSpPr>
        <p:spPr>
          <a:xfrm rot="6668499">
            <a:off x="5293109" y="3771186"/>
            <a:ext cx="892234" cy="662795"/>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56;p3"/>
          <p:cNvSpPr/>
          <p:nvPr/>
        </p:nvSpPr>
        <p:spPr>
          <a:xfrm rot="-3835491">
            <a:off x="5235980" y="3951326"/>
            <a:ext cx="467040" cy="42328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57;p3"/>
          <p:cNvSpPr/>
          <p:nvPr/>
        </p:nvSpPr>
        <p:spPr>
          <a:xfrm rot="-6648350">
            <a:off x="8451648" y="629713"/>
            <a:ext cx="922830" cy="75773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58;p3"/>
          <p:cNvSpPr/>
          <p:nvPr/>
        </p:nvSpPr>
        <p:spPr>
          <a:xfrm rot="-2488733">
            <a:off x="8249054" y="3830167"/>
            <a:ext cx="993792" cy="73816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59;p3"/>
          <p:cNvSpPr/>
          <p:nvPr/>
        </p:nvSpPr>
        <p:spPr>
          <a:xfrm rot="-10736906">
            <a:off x="8409586" y="2375711"/>
            <a:ext cx="825227" cy="74778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60;p3"/>
          <p:cNvSpPr/>
          <p:nvPr/>
        </p:nvSpPr>
        <p:spPr>
          <a:xfrm rot="-9528265">
            <a:off x="8474418" y="2733034"/>
            <a:ext cx="419693" cy="42504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61;p3"/>
          <p:cNvSpPr/>
          <p:nvPr/>
        </p:nvSpPr>
        <p:spPr>
          <a:xfrm rot="10491037">
            <a:off x="6391016" y="2371566"/>
            <a:ext cx="971233" cy="1011962"/>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62;p3"/>
          <p:cNvSpPr/>
          <p:nvPr/>
        </p:nvSpPr>
        <p:spPr>
          <a:xfrm rot="-7367623">
            <a:off x="6851320" y="3054382"/>
            <a:ext cx="547355" cy="56036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63;p3"/>
          <p:cNvSpPr/>
          <p:nvPr/>
        </p:nvSpPr>
        <p:spPr>
          <a:xfrm rot="-10076712">
            <a:off x="8276016" y="2450651"/>
            <a:ext cx="930331" cy="696680"/>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3"/>
          <p:cNvSpPr/>
          <p:nvPr/>
        </p:nvSpPr>
        <p:spPr>
          <a:xfrm rot="1200934">
            <a:off x="6601793" y="2246758"/>
            <a:ext cx="943967" cy="1038014"/>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65;p3"/>
          <p:cNvSpPr/>
          <p:nvPr/>
        </p:nvSpPr>
        <p:spPr>
          <a:xfrm rot="-2801891">
            <a:off x="8349992" y="393255"/>
            <a:ext cx="742845" cy="1166149"/>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66" name="Google Shape;66;p3"/>
          <p:cNvSpPr/>
          <p:nvPr/>
        </p:nvSpPr>
        <p:spPr>
          <a:xfrm>
            <a:off x="8284491" y="3575008"/>
            <a:ext cx="872604" cy="95207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67" name="Google Shape;67;p3"/>
          <p:cNvSpPr/>
          <p:nvPr/>
        </p:nvSpPr>
        <p:spPr>
          <a:xfrm rot="-3835551">
            <a:off x="5103883" y="3888224"/>
            <a:ext cx="1036432" cy="603375"/>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68" name="Google Shape;68;p3"/>
          <p:cNvSpPr/>
          <p:nvPr/>
        </p:nvSpPr>
        <p:spPr>
          <a:xfrm>
            <a:off x="6582643" y="4211269"/>
            <a:ext cx="971249" cy="98362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69;p3"/>
          <p:cNvSpPr/>
          <p:nvPr/>
        </p:nvSpPr>
        <p:spPr>
          <a:xfrm>
            <a:off x="6713131" y="4490584"/>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70;p3"/>
          <p:cNvSpPr/>
          <p:nvPr/>
        </p:nvSpPr>
        <p:spPr>
          <a:xfrm>
            <a:off x="6414486" y="4183251"/>
            <a:ext cx="1016948" cy="103966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71;p3"/>
          <p:cNvSpPr/>
          <p:nvPr/>
        </p:nvSpPr>
        <p:spPr>
          <a:xfrm>
            <a:off x="7377098" y="1171526"/>
            <a:ext cx="467067" cy="47817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72;p3"/>
          <p:cNvSpPr/>
          <p:nvPr/>
        </p:nvSpPr>
        <p:spPr>
          <a:xfrm>
            <a:off x="7237913" y="1224742"/>
            <a:ext cx="556340" cy="424970"/>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73;p3"/>
          <p:cNvSpPr/>
          <p:nvPr/>
        </p:nvSpPr>
        <p:spPr>
          <a:xfrm rot="-7924870">
            <a:off x="7177227" y="-141770"/>
            <a:ext cx="841224" cy="624898"/>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74;p3"/>
          <p:cNvSpPr/>
          <p:nvPr/>
        </p:nvSpPr>
        <p:spPr>
          <a:xfrm rot="-1232320">
            <a:off x="7745360" y="-262468"/>
            <a:ext cx="341366" cy="3494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75;p3"/>
          <p:cNvSpPr/>
          <p:nvPr/>
        </p:nvSpPr>
        <p:spPr>
          <a:xfrm rot="-1232584">
            <a:off x="7793456" y="-97134"/>
            <a:ext cx="267636" cy="288754"/>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76;p3"/>
          <p:cNvSpPr/>
          <p:nvPr/>
        </p:nvSpPr>
        <p:spPr>
          <a:xfrm rot="-2062504">
            <a:off x="7336649" y="-342001"/>
            <a:ext cx="348730" cy="89372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77;p3"/>
          <p:cNvSpPr/>
          <p:nvPr/>
        </p:nvSpPr>
        <p:spPr>
          <a:xfrm>
            <a:off x="5668109" y="395336"/>
            <a:ext cx="1131662" cy="10254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78;p3"/>
          <p:cNvSpPr/>
          <p:nvPr/>
        </p:nvSpPr>
        <p:spPr>
          <a:xfrm>
            <a:off x="6267194" y="1081021"/>
            <a:ext cx="419672" cy="42501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3"/>
          <p:cNvSpPr/>
          <p:nvPr/>
        </p:nvSpPr>
        <p:spPr>
          <a:xfrm rot="1319022">
            <a:off x="5820795" y="423107"/>
            <a:ext cx="747678" cy="117096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with color background 1">
  <p:cSld name="Blank with color background 1">
    <p:bg>
      <p:bgPr>
        <a:solidFill>
          <a:srgbClr val="FFA105"/>
        </a:solidFill>
        <a:effectLst/>
      </p:bgPr>
    </p:bg>
    <p:spTree>
      <p:nvGrpSpPr>
        <p:cNvPr id="1" name="Shape 301"/>
        <p:cNvGrpSpPr/>
        <p:nvPr/>
      </p:nvGrpSpPr>
      <p:grpSpPr>
        <a:xfrm>
          <a:off x="0" y="0"/>
          <a:ext cx="0" cy="0"/>
          <a:chOff x="0" y="0"/>
          <a:chExt cx="0" cy="0"/>
        </a:xfrm>
      </p:grpSpPr>
      <p:sp>
        <p:nvSpPr>
          <p:cNvPr id="302" name="Google Shape;302;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
        <p:nvSpPr>
          <p:cNvPr id="303" name="Google Shape;303;p12"/>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 name="Google Shape;304;p12"/>
          <p:cNvSpPr/>
          <p:nvPr/>
        </p:nvSpPr>
        <p:spPr>
          <a:xfrm>
            <a:off x="2597036" y="-234941"/>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 name="Google Shape;305;p12"/>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306;p12"/>
          <p:cNvSpPr/>
          <p:nvPr/>
        </p:nvSpPr>
        <p:spPr>
          <a:xfrm rot="-9290112">
            <a:off x="7044262" y="1908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 name="Google Shape;307;p12"/>
          <p:cNvSpPr/>
          <p:nvPr/>
        </p:nvSpPr>
        <p:spPr>
          <a:xfrm rot="831478">
            <a:off x="1743246" y="4434137"/>
            <a:ext cx="957279" cy="85945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 name="Google Shape;308;p12"/>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 name="Google Shape;309;p12"/>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 name="Google Shape;310;p12"/>
          <p:cNvSpPr/>
          <p:nvPr/>
        </p:nvSpPr>
        <p:spPr>
          <a:xfrm>
            <a:off x="947845" y="293861"/>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 name="Google Shape;311;p12"/>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 name="Google Shape;312;p12"/>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313" name="Google Shape;313;p12"/>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314" name="Google Shape;314;p12"/>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315" name="Google Shape;315;p12"/>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316" name="Google Shape;316;p12"/>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317" name="Google Shape;317;p12"/>
          <p:cNvSpPr/>
          <p:nvPr/>
        </p:nvSpPr>
        <p:spPr>
          <a:xfrm rot="942660">
            <a:off x="4585376" y="43930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318" name="Google Shape;318;p12"/>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 name="Google Shape;319;p12"/>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9705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0"/>
        <p:cNvGrpSpPr/>
        <p:nvPr/>
      </p:nvGrpSpPr>
      <p:grpSpPr>
        <a:xfrm>
          <a:off x="0" y="0"/>
          <a:ext cx="0" cy="0"/>
          <a:chOff x="0" y="0"/>
          <a:chExt cx="0" cy="0"/>
        </a:xfrm>
      </p:grpSpPr>
      <p:sp>
        <p:nvSpPr>
          <p:cNvPr id="261" name="Google Shape;26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262" name="Google Shape;262;p11"/>
          <p:cNvSpPr/>
          <p:nvPr/>
        </p:nvSpPr>
        <p:spPr>
          <a:xfrm rot="-6974255">
            <a:off x="8132622" y="3724110"/>
            <a:ext cx="213588" cy="28102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263;p11"/>
          <p:cNvSpPr/>
          <p:nvPr/>
        </p:nvSpPr>
        <p:spPr>
          <a:xfrm>
            <a:off x="2732253" y="-212411"/>
            <a:ext cx="781013" cy="79096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264;p11"/>
          <p:cNvSpPr/>
          <p:nvPr/>
        </p:nvSpPr>
        <p:spPr>
          <a:xfrm>
            <a:off x="2837180" y="12190"/>
            <a:ext cx="337444" cy="341744"/>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265;p11"/>
          <p:cNvSpPr/>
          <p:nvPr/>
        </p:nvSpPr>
        <p:spPr>
          <a:xfrm rot="4358823">
            <a:off x="3941098" y="4889269"/>
            <a:ext cx="375550" cy="380336"/>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266;p11"/>
          <p:cNvSpPr/>
          <p:nvPr/>
        </p:nvSpPr>
        <p:spPr>
          <a:xfrm rot="1151692">
            <a:off x="8434472" y="4226868"/>
            <a:ext cx="357870" cy="36229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267;p11"/>
          <p:cNvSpPr/>
          <p:nvPr/>
        </p:nvSpPr>
        <p:spPr>
          <a:xfrm rot="-10153158">
            <a:off x="4729339" y="4449252"/>
            <a:ext cx="717468" cy="53297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268;p11"/>
          <p:cNvSpPr/>
          <p:nvPr/>
        </p:nvSpPr>
        <p:spPr>
          <a:xfrm rot="943073">
            <a:off x="4813520" y="4340916"/>
            <a:ext cx="375504" cy="34034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269;p11"/>
          <p:cNvSpPr/>
          <p:nvPr/>
        </p:nvSpPr>
        <p:spPr>
          <a:xfrm rot="-6648331">
            <a:off x="8563948" y="1186838"/>
            <a:ext cx="742053" cy="6092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270;p11"/>
          <p:cNvSpPr/>
          <p:nvPr/>
        </p:nvSpPr>
        <p:spPr>
          <a:xfrm rot="2711984">
            <a:off x="4808509" y="-109436"/>
            <a:ext cx="799096" cy="59352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271;p11"/>
          <p:cNvSpPr/>
          <p:nvPr/>
        </p:nvSpPr>
        <p:spPr>
          <a:xfrm>
            <a:off x="6790083" y="4541690"/>
            <a:ext cx="781013" cy="79096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272;p11"/>
          <p:cNvSpPr/>
          <p:nvPr/>
        </p:nvSpPr>
        <p:spPr>
          <a:xfrm rot="-5990705">
            <a:off x="8271773" y="2605766"/>
            <a:ext cx="663539" cy="60127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273;p11"/>
          <p:cNvSpPr/>
          <p:nvPr/>
        </p:nvSpPr>
        <p:spPr>
          <a:xfrm rot="-4782675">
            <a:off x="8259070" y="2656361"/>
            <a:ext cx="337456" cy="34175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274;p11"/>
          <p:cNvSpPr/>
          <p:nvPr/>
        </p:nvSpPr>
        <p:spPr>
          <a:xfrm>
            <a:off x="1059765" y="251069"/>
            <a:ext cx="375578" cy="38450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275;p11"/>
          <p:cNvSpPr/>
          <p:nvPr/>
        </p:nvSpPr>
        <p:spPr>
          <a:xfrm>
            <a:off x="7199212" y="126020"/>
            <a:ext cx="780996" cy="813747"/>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276;p11"/>
          <p:cNvSpPr/>
          <p:nvPr/>
        </p:nvSpPr>
        <p:spPr>
          <a:xfrm rot="3741390">
            <a:off x="7203695" y="-76352"/>
            <a:ext cx="440145" cy="45060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277;p11"/>
          <p:cNvSpPr/>
          <p:nvPr/>
        </p:nvSpPr>
        <p:spPr>
          <a:xfrm>
            <a:off x="-174209" y="985454"/>
            <a:ext cx="910004" cy="82460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 name="Google Shape;278;p11"/>
          <p:cNvSpPr/>
          <p:nvPr/>
        </p:nvSpPr>
        <p:spPr>
          <a:xfrm>
            <a:off x="307522" y="1536823"/>
            <a:ext cx="337444" cy="341744"/>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 name="Google Shape;279;p11"/>
          <p:cNvSpPr/>
          <p:nvPr/>
        </p:nvSpPr>
        <p:spPr>
          <a:xfrm rot="10592571">
            <a:off x="1931803" y="4671974"/>
            <a:ext cx="876846" cy="65135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80;p11"/>
          <p:cNvSpPr/>
          <p:nvPr/>
        </p:nvSpPr>
        <p:spPr>
          <a:xfrm rot="-7924689">
            <a:off x="127751" y="2727519"/>
            <a:ext cx="676415" cy="50251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 name="Google Shape;281;p11"/>
          <p:cNvSpPr/>
          <p:nvPr/>
        </p:nvSpPr>
        <p:spPr>
          <a:xfrm rot="-1232342">
            <a:off x="584556" y="2630487"/>
            <a:ext cx="274505" cy="28103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 name="Google Shape;282;p11"/>
          <p:cNvSpPr/>
          <p:nvPr/>
        </p:nvSpPr>
        <p:spPr>
          <a:xfrm rot="5968943">
            <a:off x="379973" y="3976490"/>
            <a:ext cx="663471" cy="67193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283;p11"/>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84;p11"/>
          <p:cNvSpPr/>
          <p:nvPr/>
        </p:nvSpPr>
        <p:spPr>
          <a:xfrm>
            <a:off x="2597036" y="-234941"/>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85;p11"/>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286;p11"/>
          <p:cNvSpPr/>
          <p:nvPr/>
        </p:nvSpPr>
        <p:spPr>
          <a:xfrm rot="-9290112">
            <a:off x="7044262" y="1908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87;p11"/>
          <p:cNvSpPr/>
          <p:nvPr/>
        </p:nvSpPr>
        <p:spPr>
          <a:xfrm rot="831478">
            <a:off x="1743246" y="4434137"/>
            <a:ext cx="957279" cy="85945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288;p11"/>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89;p11"/>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290;p11"/>
          <p:cNvSpPr/>
          <p:nvPr/>
        </p:nvSpPr>
        <p:spPr>
          <a:xfrm>
            <a:off x="947845" y="293861"/>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91;p11"/>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 name="Google Shape;292;p11"/>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93" name="Google Shape;293;p11"/>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94" name="Google Shape;294;p11"/>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95" name="Google Shape;295;p11"/>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96" name="Google Shape;296;p11"/>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97" name="Google Shape;297;p11"/>
          <p:cNvSpPr/>
          <p:nvPr/>
        </p:nvSpPr>
        <p:spPr>
          <a:xfrm rot="942660">
            <a:off x="4585376" y="43930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98" name="Google Shape;298;p11"/>
          <p:cNvSpPr/>
          <p:nvPr/>
        </p:nvSpPr>
        <p:spPr>
          <a:xfrm rot="-5506349">
            <a:off x="8198666" y="3597357"/>
            <a:ext cx="274487" cy="28101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99;p11"/>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 name="Google Shape;300;p11"/>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33081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126" name="Google Shape;126;p5"/>
          <p:cNvSpPr/>
          <p:nvPr/>
        </p:nvSpPr>
        <p:spPr>
          <a:xfrm rot="-1209093">
            <a:off x="8469092" y="4079246"/>
            <a:ext cx="679239" cy="61550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127;p5"/>
          <p:cNvSpPr/>
          <p:nvPr/>
        </p:nvSpPr>
        <p:spPr>
          <a:xfrm>
            <a:off x="8683513" y="4020672"/>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8;p5"/>
          <p:cNvSpPr/>
          <p:nvPr/>
        </p:nvSpPr>
        <p:spPr>
          <a:xfrm>
            <a:off x="7062483" y="-109725"/>
            <a:ext cx="384463" cy="39360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29;p5"/>
          <p:cNvSpPr/>
          <p:nvPr/>
        </p:nvSpPr>
        <p:spPr>
          <a:xfrm>
            <a:off x="8514400" y="1635650"/>
            <a:ext cx="799508" cy="833036"/>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130;p5"/>
          <p:cNvSpPr/>
          <p:nvPr/>
        </p:nvSpPr>
        <p:spPr>
          <a:xfrm rot="3741344">
            <a:off x="8518998" y="1428487"/>
            <a:ext cx="450561" cy="4612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131;p5"/>
          <p:cNvSpPr/>
          <p:nvPr/>
        </p:nvSpPr>
        <p:spPr>
          <a:xfrm>
            <a:off x="7044713" y="810002"/>
            <a:ext cx="931540" cy="84412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32;p5"/>
          <p:cNvSpPr/>
          <p:nvPr/>
        </p:nvSpPr>
        <p:spPr>
          <a:xfrm>
            <a:off x="7537849" y="1374425"/>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133;p5"/>
          <p:cNvSpPr/>
          <p:nvPr/>
        </p:nvSpPr>
        <p:spPr>
          <a:xfrm rot="-6335216">
            <a:off x="6865825" y="4552660"/>
            <a:ext cx="897579" cy="66669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134;p5"/>
          <p:cNvSpPr/>
          <p:nvPr/>
        </p:nvSpPr>
        <p:spPr>
          <a:xfrm>
            <a:off x="7911874" y="-130475"/>
            <a:ext cx="799495" cy="809683"/>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135;p5"/>
          <p:cNvSpPr/>
          <p:nvPr/>
        </p:nvSpPr>
        <p:spPr>
          <a:xfrm rot="-6692267">
            <a:off x="6791890" y="2390364"/>
            <a:ext cx="692490" cy="51435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136;p5"/>
          <p:cNvSpPr/>
          <p:nvPr/>
        </p:nvSpPr>
        <p:spPr>
          <a:xfrm>
            <a:off x="7317552" y="2396424"/>
            <a:ext cx="281001" cy="2876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137;p5"/>
          <p:cNvSpPr/>
          <p:nvPr/>
        </p:nvSpPr>
        <p:spPr>
          <a:xfrm>
            <a:off x="7663638" y="3147400"/>
            <a:ext cx="679244" cy="6878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138;p5"/>
          <p:cNvSpPr/>
          <p:nvPr/>
        </p:nvSpPr>
        <p:spPr>
          <a:xfrm rot="1318871">
            <a:off x="71704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139;p5"/>
          <p:cNvSpPr/>
          <p:nvPr/>
        </p:nvSpPr>
        <p:spPr>
          <a:xfrm>
            <a:off x="77734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140;p5"/>
          <p:cNvSpPr/>
          <p:nvPr/>
        </p:nvSpPr>
        <p:spPr>
          <a:xfrm rot="-548659">
            <a:off x="84733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141;p5"/>
          <p:cNvSpPr/>
          <p:nvPr/>
        </p:nvSpPr>
        <p:spPr>
          <a:xfrm rot="-9290062">
            <a:off x="83557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142;p5"/>
          <p:cNvSpPr/>
          <p:nvPr/>
        </p:nvSpPr>
        <p:spPr>
          <a:xfrm rot="5503490">
            <a:off x="69266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143;p5"/>
          <p:cNvSpPr/>
          <p:nvPr/>
        </p:nvSpPr>
        <p:spPr>
          <a:xfrm>
            <a:off x="7317562" y="25287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144;p5"/>
          <p:cNvSpPr/>
          <p:nvPr/>
        </p:nvSpPr>
        <p:spPr>
          <a:xfrm rot="-830047">
            <a:off x="6946689" y="22039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145;p5"/>
          <p:cNvSpPr/>
          <p:nvPr/>
        </p:nvSpPr>
        <p:spPr>
          <a:xfrm>
            <a:off x="69479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146;p5"/>
          <p:cNvSpPr/>
          <p:nvPr/>
        </p:nvSpPr>
        <p:spPr>
          <a:xfrm rot="8224608">
            <a:off x="78592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147;p5"/>
          <p:cNvSpPr txBox="1">
            <a:spLocks noGrp="1"/>
          </p:cNvSpPr>
          <p:nvPr>
            <p:ph type="title"/>
          </p:nvPr>
        </p:nvSpPr>
        <p:spPr>
          <a:xfrm>
            <a:off x="457200" y="434575"/>
            <a:ext cx="5984700" cy="8574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457200" y="1428750"/>
            <a:ext cx="5984700" cy="3170400"/>
          </a:xfrm>
          <a:prstGeom prst="rect">
            <a:avLst/>
          </a:prstGeom>
        </p:spPr>
        <p:txBody>
          <a:bodyPr spcFirstLastPara="1" wrap="square" lIns="91425" tIns="91425" rIns="91425" bIns="91425" anchor="t" anchorCtr="0"/>
          <a:lstStyle>
            <a:lvl1pPr marL="457200" lvl="0" indent="-393700">
              <a:spcBef>
                <a:spcPts val="600"/>
              </a:spcBef>
              <a:spcAft>
                <a:spcPts val="0"/>
              </a:spcAft>
              <a:buSzPts val="2600"/>
              <a:buChar char="༝"/>
              <a:defRPr/>
            </a:lvl1pPr>
            <a:lvl2pPr marL="914400" lvl="1" indent="-393700">
              <a:spcBef>
                <a:spcPts val="0"/>
              </a:spcBef>
              <a:spcAft>
                <a:spcPts val="0"/>
              </a:spcAft>
              <a:buSzPts val="2600"/>
              <a:buChar char="○"/>
              <a:defRPr/>
            </a:lvl2pPr>
            <a:lvl3pPr marL="1371600" lvl="2" indent="-393700">
              <a:spcBef>
                <a:spcPts val="0"/>
              </a:spcBef>
              <a:spcAft>
                <a:spcPts val="0"/>
              </a:spcAft>
              <a:buSzPts val="2600"/>
              <a:buChar char="■"/>
              <a:defRPr/>
            </a:lvl3pPr>
            <a:lvl4pPr marL="1828800" lvl="3" indent="-393700">
              <a:spcBef>
                <a:spcPts val="0"/>
              </a:spcBef>
              <a:spcAft>
                <a:spcPts val="0"/>
              </a:spcAft>
              <a:buSzPts val="2600"/>
              <a:buChar char="●"/>
              <a:defRPr/>
            </a:lvl4pPr>
            <a:lvl5pPr marL="2286000" lvl="4" indent="-393700">
              <a:spcBef>
                <a:spcPts val="0"/>
              </a:spcBef>
              <a:spcAft>
                <a:spcPts val="0"/>
              </a:spcAft>
              <a:buSzPts val="2600"/>
              <a:buChar char="○"/>
              <a:defRPr/>
            </a:lvl5pPr>
            <a:lvl6pPr marL="2743200" lvl="5" indent="-393700">
              <a:spcBef>
                <a:spcPts val="0"/>
              </a:spcBef>
              <a:spcAft>
                <a:spcPts val="0"/>
              </a:spcAft>
              <a:buSzPts val="2600"/>
              <a:buChar char="■"/>
              <a:defRPr/>
            </a:lvl6pPr>
            <a:lvl7pPr marL="3200400" lvl="6" indent="-393700">
              <a:spcBef>
                <a:spcPts val="0"/>
              </a:spcBef>
              <a:spcAft>
                <a:spcPts val="0"/>
              </a:spcAft>
              <a:buSzPts val="2600"/>
              <a:buChar char="●"/>
              <a:defRPr/>
            </a:lvl7pPr>
            <a:lvl8pPr marL="3657600" lvl="7" indent="-393700">
              <a:spcBef>
                <a:spcPts val="0"/>
              </a:spcBef>
              <a:spcAft>
                <a:spcPts val="0"/>
              </a:spcAft>
              <a:buSzPts val="2600"/>
              <a:buChar char="○"/>
              <a:defRPr/>
            </a:lvl8pPr>
            <a:lvl9pPr marL="4114800" lvl="8" indent="-393700">
              <a:spcBef>
                <a:spcPts val="0"/>
              </a:spcBef>
              <a:spcAft>
                <a:spcPts val="0"/>
              </a:spcAft>
              <a:buSzPts val="26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 image background">
  <p:cSld name="TITLE_AND_BODY_1">
    <p:bg>
      <p:bgPr>
        <a:solidFill>
          <a:srgbClr val="96B5F5"/>
        </a:solidFill>
        <a:effectLst/>
      </p:bgPr>
    </p:bg>
    <p:spTree>
      <p:nvGrpSpPr>
        <p:cNvPr id="1" name="Shape 149"/>
        <p:cNvGrpSpPr/>
        <p:nvPr/>
      </p:nvGrpSpPr>
      <p:grpSpPr>
        <a:xfrm>
          <a:off x="0" y="0"/>
          <a:ext cx="0" cy="0"/>
          <a:chOff x="0" y="0"/>
          <a:chExt cx="0" cy="0"/>
        </a:xfrm>
      </p:grpSpPr>
      <p:sp>
        <p:nvSpPr>
          <p:cNvPr id="150" name="Google Shape;150;p6"/>
          <p:cNvSpPr/>
          <p:nvPr/>
        </p:nvSpPr>
        <p:spPr>
          <a:xfrm>
            <a:off x="0" y="-124"/>
            <a:ext cx="4579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15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dirty="0"/>
          </a:p>
        </p:txBody>
      </p:sp>
      <p:sp>
        <p:nvSpPr>
          <p:cNvPr id="152" name="Google Shape;152;p6"/>
          <p:cNvSpPr/>
          <p:nvPr/>
        </p:nvSpPr>
        <p:spPr>
          <a:xfrm rot="1318871">
            <a:off x="78562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153;p6"/>
          <p:cNvSpPr/>
          <p:nvPr/>
        </p:nvSpPr>
        <p:spPr>
          <a:xfrm>
            <a:off x="82306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154;p6"/>
          <p:cNvSpPr/>
          <p:nvPr/>
        </p:nvSpPr>
        <p:spPr>
          <a:xfrm rot="-548659">
            <a:off x="86257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155;p6"/>
          <p:cNvSpPr/>
          <p:nvPr/>
        </p:nvSpPr>
        <p:spPr>
          <a:xfrm rot="-9290062">
            <a:off x="85081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56;p6"/>
          <p:cNvSpPr/>
          <p:nvPr/>
        </p:nvSpPr>
        <p:spPr>
          <a:xfrm rot="5503490">
            <a:off x="79172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157;p6"/>
          <p:cNvSpPr/>
          <p:nvPr/>
        </p:nvSpPr>
        <p:spPr>
          <a:xfrm>
            <a:off x="8231962" y="26811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158;p6"/>
          <p:cNvSpPr/>
          <p:nvPr/>
        </p:nvSpPr>
        <p:spPr>
          <a:xfrm rot="-830047">
            <a:off x="7861089" y="23563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159;p6"/>
          <p:cNvSpPr/>
          <p:nvPr/>
        </p:nvSpPr>
        <p:spPr>
          <a:xfrm>
            <a:off x="76337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160;p6"/>
          <p:cNvSpPr/>
          <p:nvPr/>
        </p:nvSpPr>
        <p:spPr>
          <a:xfrm rot="8224608">
            <a:off x="83164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161;p6"/>
          <p:cNvSpPr txBox="1">
            <a:spLocks noGrp="1"/>
          </p:cNvSpPr>
          <p:nvPr>
            <p:ph type="title"/>
          </p:nvPr>
        </p:nvSpPr>
        <p:spPr>
          <a:xfrm>
            <a:off x="457200" y="663175"/>
            <a:ext cx="3599700" cy="857400"/>
          </a:xfrm>
          <a:prstGeom prst="rect">
            <a:avLst/>
          </a:prstGeom>
        </p:spPr>
        <p:txBody>
          <a:bodyPr spcFirstLastPara="1" wrap="square" lIns="91425" tIns="91425" rIns="91425" bIns="91425" anchor="b"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2" name="Google Shape;162;p6"/>
          <p:cNvSpPr txBox="1">
            <a:spLocks noGrp="1"/>
          </p:cNvSpPr>
          <p:nvPr>
            <p:ph type="body" idx="1"/>
          </p:nvPr>
        </p:nvSpPr>
        <p:spPr>
          <a:xfrm>
            <a:off x="457200" y="1428750"/>
            <a:ext cx="3599700" cy="31704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sz="2400"/>
            </a:lvl1pPr>
            <a:lvl2pPr marL="914400" lvl="1" indent="-381000" rtl="0">
              <a:spcBef>
                <a:spcPts val="0"/>
              </a:spcBef>
              <a:spcAft>
                <a:spcPts val="0"/>
              </a:spcAft>
              <a:buSzPts val="2400"/>
              <a:buChar char="○"/>
              <a:defRPr sz="2400"/>
            </a:lvl2pPr>
            <a:lvl3pPr marL="1371600" lvl="2" indent="-381000" rtl="0">
              <a:spcBef>
                <a:spcPts val="0"/>
              </a:spcBef>
              <a:spcAft>
                <a:spcPts val="0"/>
              </a:spcAft>
              <a:buSzPts val="2400"/>
              <a:buChar char="■"/>
              <a:defRPr sz="2400"/>
            </a:lvl3pPr>
            <a:lvl4pPr marL="1828800" lvl="3" indent="-381000" rtl="0">
              <a:spcBef>
                <a:spcPts val="0"/>
              </a:spcBef>
              <a:spcAft>
                <a:spcPts val="0"/>
              </a:spcAft>
              <a:buSzPts val="2400"/>
              <a:buChar char="●"/>
              <a:defRPr sz="2400"/>
            </a:lvl4pPr>
            <a:lvl5pPr marL="2286000" lvl="4" indent="-381000" rtl="0">
              <a:spcBef>
                <a:spcPts val="0"/>
              </a:spcBef>
              <a:spcAft>
                <a:spcPts val="0"/>
              </a:spcAft>
              <a:buSzPts val="2400"/>
              <a:buChar char="○"/>
              <a:defRPr sz="2400"/>
            </a:lvl5pPr>
            <a:lvl6pPr marL="2743200" lvl="5" indent="-381000" rtl="0">
              <a:spcBef>
                <a:spcPts val="0"/>
              </a:spcBef>
              <a:spcAft>
                <a:spcPts val="0"/>
              </a:spcAft>
              <a:buSzPts val="2400"/>
              <a:buChar char="■"/>
              <a:defRPr sz="2400"/>
            </a:lvl6pPr>
            <a:lvl7pPr marL="3200400" lvl="6" indent="-381000" rtl="0">
              <a:spcBef>
                <a:spcPts val="0"/>
              </a:spcBef>
              <a:spcAft>
                <a:spcPts val="0"/>
              </a:spcAft>
              <a:buSzPts val="2400"/>
              <a:buChar char="●"/>
              <a:defRPr sz="2400"/>
            </a:lvl7pPr>
            <a:lvl8pPr marL="3657600" lvl="7" indent="-381000" rtl="0">
              <a:spcBef>
                <a:spcPts val="0"/>
              </a:spcBef>
              <a:spcAft>
                <a:spcPts val="0"/>
              </a:spcAft>
              <a:buSzPts val="2400"/>
              <a:buChar char="○"/>
              <a:defRPr sz="2400"/>
            </a:lvl8pPr>
            <a:lvl9pPr marL="4114800" lvl="8" indent="-381000" rtl="0">
              <a:spcBef>
                <a:spcPts val="0"/>
              </a:spcBef>
              <a:spcAft>
                <a:spcPts val="0"/>
              </a:spcAft>
              <a:buSzPts val="2400"/>
              <a:buChar char="■"/>
              <a:defRPr sz="2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63"/>
        <p:cNvGrpSpPr/>
        <p:nvPr/>
      </p:nvGrpSpPr>
      <p:grpSpPr>
        <a:xfrm>
          <a:off x="0" y="0"/>
          <a:ext cx="0" cy="0"/>
          <a:chOff x="0" y="0"/>
          <a:chExt cx="0" cy="0"/>
        </a:xfrm>
      </p:grpSpPr>
      <p:sp>
        <p:nvSpPr>
          <p:cNvPr id="164" name="Google Shape;164;p7"/>
          <p:cNvSpPr/>
          <p:nvPr/>
        </p:nvSpPr>
        <p:spPr>
          <a:xfrm rot="-1209093">
            <a:off x="8469092" y="4079246"/>
            <a:ext cx="679239" cy="61550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165;p7"/>
          <p:cNvSpPr/>
          <p:nvPr/>
        </p:nvSpPr>
        <p:spPr>
          <a:xfrm>
            <a:off x="8683513" y="4020672"/>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166;p7"/>
          <p:cNvSpPr/>
          <p:nvPr/>
        </p:nvSpPr>
        <p:spPr>
          <a:xfrm>
            <a:off x="7062483" y="-109725"/>
            <a:ext cx="384463" cy="39360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167;p7"/>
          <p:cNvSpPr/>
          <p:nvPr/>
        </p:nvSpPr>
        <p:spPr>
          <a:xfrm>
            <a:off x="8514400" y="1635650"/>
            <a:ext cx="799508" cy="833036"/>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168;p7"/>
          <p:cNvSpPr/>
          <p:nvPr/>
        </p:nvSpPr>
        <p:spPr>
          <a:xfrm rot="3741344">
            <a:off x="8518998" y="1428487"/>
            <a:ext cx="450561" cy="4612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169;p7"/>
          <p:cNvSpPr/>
          <p:nvPr/>
        </p:nvSpPr>
        <p:spPr>
          <a:xfrm>
            <a:off x="7044713" y="810002"/>
            <a:ext cx="931540" cy="84412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170;p7"/>
          <p:cNvSpPr/>
          <p:nvPr/>
        </p:nvSpPr>
        <p:spPr>
          <a:xfrm>
            <a:off x="7537849" y="1374425"/>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171;p7"/>
          <p:cNvSpPr/>
          <p:nvPr/>
        </p:nvSpPr>
        <p:spPr>
          <a:xfrm rot="-6335216">
            <a:off x="6865825" y="4552660"/>
            <a:ext cx="897579" cy="66669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172;p7"/>
          <p:cNvSpPr/>
          <p:nvPr/>
        </p:nvSpPr>
        <p:spPr>
          <a:xfrm>
            <a:off x="7911874" y="-130475"/>
            <a:ext cx="799495" cy="809683"/>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173;p7"/>
          <p:cNvSpPr/>
          <p:nvPr/>
        </p:nvSpPr>
        <p:spPr>
          <a:xfrm rot="-6692267">
            <a:off x="6791890" y="2390364"/>
            <a:ext cx="692490" cy="51435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174;p7"/>
          <p:cNvSpPr/>
          <p:nvPr/>
        </p:nvSpPr>
        <p:spPr>
          <a:xfrm>
            <a:off x="7317552" y="2396424"/>
            <a:ext cx="281001" cy="2876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175;p7"/>
          <p:cNvSpPr/>
          <p:nvPr/>
        </p:nvSpPr>
        <p:spPr>
          <a:xfrm>
            <a:off x="7663638" y="3147400"/>
            <a:ext cx="679244" cy="6878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176;p7"/>
          <p:cNvSpPr/>
          <p:nvPr/>
        </p:nvSpPr>
        <p:spPr>
          <a:xfrm rot="1318871">
            <a:off x="71704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177;p7"/>
          <p:cNvSpPr/>
          <p:nvPr/>
        </p:nvSpPr>
        <p:spPr>
          <a:xfrm>
            <a:off x="77734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178;p7"/>
          <p:cNvSpPr/>
          <p:nvPr/>
        </p:nvSpPr>
        <p:spPr>
          <a:xfrm rot="-548659">
            <a:off x="84733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179;p7"/>
          <p:cNvSpPr/>
          <p:nvPr/>
        </p:nvSpPr>
        <p:spPr>
          <a:xfrm rot="-9290062">
            <a:off x="83557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180;p7"/>
          <p:cNvSpPr/>
          <p:nvPr/>
        </p:nvSpPr>
        <p:spPr>
          <a:xfrm rot="5503490">
            <a:off x="69266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181;p7"/>
          <p:cNvSpPr/>
          <p:nvPr/>
        </p:nvSpPr>
        <p:spPr>
          <a:xfrm>
            <a:off x="7317562" y="25287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182;p7"/>
          <p:cNvSpPr/>
          <p:nvPr/>
        </p:nvSpPr>
        <p:spPr>
          <a:xfrm rot="-830047">
            <a:off x="6946689" y="22039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183;p7"/>
          <p:cNvSpPr/>
          <p:nvPr/>
        </p:nvSpPr>
        <p:spPr>
          <a:xfrm>
            <a:off x="69479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184;p7"/>
          <p:cNvSpPr/>
          <p:nvPr/>
        </p:nvSpPr>
        <p:spPr>
          <a:xfrm rot="8224608">
            <a:off x="78592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185;p7"/>
          <p:cNvSpPr txBox="1">
            <a:spLocks noGrp="1"/>
          </p:cNvSpPr>
          <p:nvPr>
            <p:ph type="title"/>
          </p:nvPr>
        </p:nvSpPr>
        <p:spPr>
          <a:xfrm>
            <a:off x="457200" y="434575"/>
            <a:ext cx="6405600" cy="8574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86" name="Google Shape;186;p7"/>
          <p:cNvSpPr txBox="1">
            <a:spLocks noGrp="1"/>
          </p:cNvSpPr>
          <p:nvPr>
            <p:ph type="body" idx="1"/>
          </p:nvPr>
        </p:nvSpPr>
        <p:spPr>
          <a:xfrm>
            <a:off x="457200" y="1430050"/>
            <a:ext cx="3167700" cy="32388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187" name="Google Shape;187;p7"/>
          <p:cNvSpPr txBox="1">
            <a:spLocks noGrp="1"/>
          </p:cNvSpPr>
          <p:nvPr>
            <p:ph type="body" idx="2"/>
          </p:nvPr>
        </p:nvSpPr>
        <p:spPr>
          <a:xfrm>
            <a:off x="3815603" y="1430050"/>
            <a:ext cx="3167700" cy="32388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188" name="Google Shape;188;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6"/>
        <p:cNvGrpSpPr/>
        <p:nvPr/>
      </p:nvGrpSpPr>
      <p:grpSpPr>
        <a:xfrm>
          <a:off x="0" y="0"/>
          <a:ext cx="0" cy="0"/>
          <a:chOff x="0" y="0"/>
          <a:chExt cx="0" cy="0"/>
        </a:xfrm>
      </p:grpSpPr>
      <p:sp>
        <p:nvSpPr>
          <p:cNvPr id="217" name="Google Shape;217;p9"/>
          <p:cNvSpPr txBox="1">
            <a:spLocks noGrp="1"/>
          </p:cNvSpPr>
          <p:nvPr>
            <p:ph type="title"/>
          </p:nvPr>
        </p:nvSpPr>
        <p:spPr>
          <a:xfrm>
            <a:off x="457200" y="434575"/>
            <a:ext cx="5984700" cy="8574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8" name="Google Shape;218;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219" name="Google Shape;219;p9"/>
          <p:cNvSpPr/>
          <p:nvPr/>
        </p:nvSpPr>
        <p:spPr>
          <a:xfrm rot="-1209093">
            <a:off x="8469092" y="4079246"/>
            <a:ext cx="679239" cy="615500"/>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220;p9"/>
          <p:cNvSpPr/>
          <p:nvPr/>
        </p:nvSpPr>
        <p:spPr>
          <a:xfrm>
            <a:off x="8683513" y="4020672"/>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221;p9"/>
          <p:cNvSpPr/>
          <p:nvPr/>
        </p:nvSpPr>
        <p:spPr>
          <a:xfrm>
            <a:off x="7062483" y="-109725"/>
            <a:ext cx="384463" cy="39360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222;p9"/>
          <p:cNvSpPr/>
          <p:nvPr/>
        </p:nvSpPr>
        <p:spPr>
          <a:xfrm>
            <a:off x="8514400" y="1635650"/>
            <a:ext cx="799508" cy="833036"/>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223;p9"/>
          <p:cNvSpPr/>
          <p:nvPr/>
        </p:nvSpPr>
        <p:spPr>
          <a:xfrm rot="3741344">
            <a:off x="8518998" y="1428487"/>
            <a:ext cx="450561" cy="46127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224;p9"/>
          <p:cNvSpPr/>
          <p:nvPr/>
        </p:nvSpPr>
        <p:spPr>
          <a:xfrm>
            <a:off x="7044713" y="810002"/>
            <a:ext cx="931540" cy="844124"/>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225;p9"/>
          <p:cNvSpPr/>
          <p:nvPr/>
        </p:nvSpPr>
        <p:spPr>
          <a:xfrm>
            <a:off x="7537849" y="1374425"/>
            <a:ext cx="345449" cy="34985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226;p9"/>
          <p:cNvSpPr/>
          <p:nvPr/>
        </p:nvSpPr>
        <p:spPr>
          <a:xfrm rot="-6335216">
            <a:off x="6865825" y="4552660"/>
            <a:ext cx="897579" cy="66669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227;p9"/>
          <p:cNvSpPr/>
          <p:nvPr/>
        </p:nvSpPr>
        <p:spPr>
          <a:xfrm>
            <a:off x="7911874" y="-130475"/>
            <a:ext cx="799495" cy="809683"/>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228;p9"/>
          <p:cNvSpPr/>
          <p:nvPr/>
        </p:nvSpPr>
        <p:spPr>
          <a:xfrm rot="-6692267">
            <a:off x="6791890" y="2390364"/>
            <a:ext cx="692490" cy="51435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229;p9"/>
          <p:cNvSpPr/>
          <p:nvPr/>
        </p:nvSpPr>
        <p:spPr>
          <a:xfrm>
            <a:off x="7317552" y="2396424"/>
            <a:ext cx="281001" cy="287681"/>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230;p9"/>
          <p:cNvSpPr/>
          <p:nvPr/>
        </p:nvSpPr>
        <p:spPr>
          <a:xfrm>
            <a:off x="7663638" y="3147400"/>
            <a:ext cx="679244" cy="6878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231;p9"/>
          <p:cNvSpPr/>
          <p:nvPr/>
        </p:nvSpPr>
        <p:spPr>
          <a:xfrm rot="1318871">
            <a:off x="7170415" y="832860"/>
            <a:ext cx="615466" cy="96390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232;p9"/>
          <p:cNvSpPr/>
          <p:nvPr/>
        </p:nvSpPr>
        <p:spPr>
          <a:xfrm>
            <a:off x="7773455" y="-153538"/>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233;p9"/>
          <p:cNvSpPr/>
          <p:nvPr/>
        </p:nvSpPr>
        <p:spPr>
          <a:xfrm rot="-548659">
            <a:off x="8473306" y="4038279"/>
            <a:ext cx="765854" cy="57351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234;p9"/>
          <p:cNvSpPr/>
          <p:nvPr/>
        </p:nvSpPr>
        <p:spPr>
          <a:xfrm rot="-9290062">
            <a:off x="8355791" y="1702057"/>
            <a:ext cx="776981" cy="854390"/>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 name="Google Shape;235;p9"/>
          <p:cNvSpPr/>
          <p:nvPr/>
        </p:nvSpPr>
        <p:spPr>
          <a:xfrm rot="5503490">
            <a:off x="6926605" y="4268854"/>
            <a:ext cx="979970" cy="879830"/>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 name="Google Shape;236;p9"/>
          <p:cNvSpPr/>
          <p:nvPr/>
        </p:nvSpPr>
        <p:spPr>
          <a:xfrm>
            <a:off x="7317562" y="2528710"/>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 name="Google Shape;237;p9"/>
          <p:cNvSpPr/>
          <p:nvPr/>
        </p:nvSpPr>
        <p:spPr>
          <a:xfrm rot="-830047">
            <a:off x="6946689" y="2203902"/>
            <a:ext cx="287064" cy="73569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 name="Google Shape;238;p9"/>
          <p:cNvSpPr/>
          <p:nvPr/>
        </p:nvSpPr>
        <p:spPr>
          <a:xfrm>
            <a:off x="6947912" y="-65921"/>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 name="Google Shape;239;p9"/>
          <p:cNvSpPr/>
          <p:nvPr/>
        </p:nvSpPr>
        <p:spPr>
          <a:xfrm rot="8224608">
            <a:off x="7859223" y="3153271"/>
            <a:ext cx="501993" cy="771678"/>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0"/>
        <p:cNvGrpSpPr/>
        <p:nvPr/>
      </p:nvGrpSpPr>
      <p:grpSpPr>
        <a:xfrm>
          <a:off x="0" y="0"/>
          <a:ext cx="0" cy="0"/>
          <a:chOff x="0" y="0"/>
          <a:chExt cx="0" cy="0"/>
        </a:xfrm>
      </p:grpSpPr>
      <p:sp>
        <p:nvSpPr>
          <p:cNvPr id="241" name="Google Shape;241;p10"/>
          <p:cNvSpPr txBox="1">
            <a:spLocks noGrp="1"/>
          </p:cNvSpPr>
          <p:nvPr>
            <p:ph type="body" idx="1"/>
          </p:nvPr>
        </p:nvSpPr>
        <p:spPr>
          <a:xfrm>
            <a:off x="457200" y="4025309"/>
            <a:ext cx="8229600" cy="519600"/>
          </a:xfrm>
          <a:prstGeom prst="rect">
            <a:avLst/>
          </a:prstGeom>
        </p:spPr>
        <p:txBody>
          <a:bodyPr spcFirstLastPara="1" wrap="square" lIns="91425" tIns="91425" rIns="91425" bIns="91425" anchor="t" anchorCtr="0"/>
          <a:lstStyle>
            <a:lvl1pPr marL="457200" lvl="0" indent="-228600" algn="ctr">
              <a:spcBef>
                <a:spcPts val="360"/>
              </a:spcBef>
              <a:spcAft>
                <a:spcPts val="0"/>
              </a:spcAft>
              <a:buSzPts val="1800"/>
              <a:buNone/>
              <a:defRPr sz="1800"/>
            </a:lvl1pPr>
          </a:lstStyle>
          <a:p>
            <a:endParaRPr/>
          </a:p>
        </p:txBody>
      </p:sp>
      <p:sp>
        <p:nvSpPr>
          <p:cNvPr id="242" name="Google Shape;242;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243" name="Google Shape;243;p10"/>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244;p10"/>
          <p:cNvSpPr/>
          <p:nvPr/>
        </p:nvSpPr>
        <p:spPr>
          <a:xfrm>
            <a:off x="2422711" y="-353816"/>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245;p10"/>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246;p10"/>
          <p:cNvSpPr/>
          <p:nvPr/>
        </p:nvSpPr>
        <p:spPr>
          <a:xfrm rot="-9290112">
            <a:off x="7123487" y="473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 name="Google Shape;247;p10"/>
          <p:cNvSpPr/>
          <p:nvPr/>
        </p:nvSpPr>
        <p:spPr>
          <a:xfrm rot="3192611">
            <a:off x="1743260" y="4434123"/>
            <a:ext cx="957223" cy="85940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248;p10"/>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249;p10"/>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250;p10"/>
          <p:cNvSpPr/>
          <p:nvPr/>
        </p:nvSpPr>
        <p:spPr>
          <a:xfrm>
            <a:off x="589320" y="190936"/>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251;p10"/>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 name="Google Shape;252;p10"/>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53" name="Google Shape;253;p10"/>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54" name="Google Shape;254;p10"/>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55" name="Google Shape;255;p10"/>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56" name="Google Shape;256;p10"/>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57" name="Google Shape;257;p10"/>
          <p:cNvSpPr/>
          <p:nvPr/>
        </p:nvSpPr>
        <p:spPr>
          <a:xfrm rot="942660">
            <a:off x="4813976" y="45454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58" name="Google Shape;258;p10"/>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259;p10"/>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CDC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0"/>
        <p:cNvGrpSpPr/>
        <p:nvPr/>
      </p:nvGrpSpPr>
      <p:grpSpPr>
        <a:xfrm>
          <a:off x="0" y="0"/>
          <a:ext cx="0" cy="0"/>
          <a:chOff x="0" y="0"/>
          <a:chExt cx="0" cy="0"/>
        </a:xfrm>
      </p:grpSpPr>
      <p:sp>
        <p:nvSpPr>
          <p:cNvPr id="261" name="Google Shape;26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262" name="Google Shape;262;p11"/>
          <p:cNvSpPr/>
          <p:nvPr/>
        </p:nvSpPr>
        <p:spPr>
          <a:xfrm rot="-6974255">
            <a:off x="8132622" y="3724110"/>
            <a:ext cx="213588" cy="28102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263;p11"/>
          <p:cNvSpPr/>
          <p:nvPr/>
        </p:nvSpPr>
        <p:spPr>
          <a:xfrm>
            <a:off x="2732253" y="-212411"/>
            <a:ext cx="781013" cy="79096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264;p11"/>
          <p:cNvSpPr/>
          <p:nvPr/>
        </p:nvSpPr>
        <p:spPr>
          <a:xfrm>
            <a:off x="2837180" y="12190"/>
            <a:ext cx="337444" cy="341744"/>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265;p11"/>
          <p:cNvSpPr/>
          <p:nvPr/>
        </p:nvSpPr>
        <p:spPr>
          <a:xfrm rot="4358823">
            <a:off x="3941098" y="4889269"/>
            <a:ext cx="375550" cy="380336"/>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266;p11"/>
          <p:cNvSpPr/>
          <p:nvPr/>
        </p:nvSpPr>
        <p:spPr>
          <a:xfrm rot="1151692">
            <a:off x="8434472" y="4226868"/>
            <a:ext cx="357870" cy="36229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267;p11"/>
          <p:cNvSpPr/>
          <p:nvPr/>
        </p:nvSpPr>
        <p:spPr>
          <a:xfrm rot="-10153158">
            <a:off x="4729339" y="4449252"/>
            <a:ext cx="717468" cy="53297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268;p11"/>
          <p:cNvSpPr/>
          <p:nvPr/>
        </p:nvSpPr>
        <p:spPr>
          <a:xfrm rot="943073">
            <a:off x="4813520" y="4340916"/>
            <a:ext cx="375504" cy="34034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269;p11"/>
          <p:cNvSpPr/>
          <p:nvPr/>
        </p:nvSpPr>
        <p:spPr>
          <a:xfrm rot="-6648331">
            <a:off x="8563948" y="1186838"/>
            <a:ext cx="742053" cy="6092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270;p11"/>
          <p:cNvSpPr/>
          <p:nvPr/>
        </p:nvSpPr>
        <p:spPr>
          <a:xfrm rot="2711984">
            <a:off x="4808509" y="-109436"/>
            <a:ext cx="799096" cy="59352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271;p11"/>
          <p:cNvSpPr/>
          <p:nvPr/>
        </p:nvSpPr>
        <p:spPr>
          <a:xfrm>
            <a:off x="6790083" y="4541690"/>
            <a:ext cx="781013" cy="79096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272;p11"/>
          <p:cNvSpPr/>
          <p:nvPr/>
        </p:nvSpPr>
        <p:spPr>
          <a:xfrm rot="-5990705">
            <a:off x="8271773" y="2605766"/>
            <a:ext cx="663539" cy="60127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273;p11"/>
          <p:cNvSpPr/>
          <p:nvPr/>
        </p:nvSpPr>
        <p:spPr>
          <a:xfrm rot="-4782675">
            <a:off x="8259070" y="2656361"/>
            <a:ext cx="337456" cy="34175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274;p11"/>
          <p:cNvSpPr/>
          <p:nvPr/>
        </p:nvSpPr>
        <p:spPr>
          <a:xfrm>
            <a:off x="1059765" y="251069"/>
            <a:ext cx="375578" cy="384506"/>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275;p11"/>
          <p:cNvSpPr/>
          <p:nvPr/>
        </p:nvSpPr>
        <p:spPr>
          <a:xfrm>
            <a:off x="7199212" y="126020"/>
            <a:ext cx="780996" cy="813747"/>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276;p11"/>
          <p:cNvSpPr/>
          <p:nvPr/>
        </p:nvSpPr>
        <p:spPr>
          <a:xfrm rot="3741390">
            <a:off x="7203695" y="-76352"/>
            <a:ext cx="440145" cy="45060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277;p11"/>
          <p:cNvSpPr/>
          <p:nvPr/>
        </p:nvSpPr>
        <p:spPr>
          <a:xfrm>
            <a:off x="-174209" y="985454"/>
            <a:ext cx="910004" cy="82460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 name="Google Shape;278;p11"/>
          <p:cNvSpPr/>
          <p:nvPr/>
        </p:nvSpPr>
        <p:spPr>
          <a:xfrm>
            <a:off x="307522" y="1536823"/>
            <a:ext cx="337444" cy="341744"/>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 name="Google Shape;279;p11"/>
          <p:cNvSpPr/>
          <p:nvPr/>
        </p:nvSpPr>
        <p:spPr>
          <a:xfrm rot="10592571">
            <a:off x="1931803" y="4671974"/>
            <a:ext cx="876846" cy="65135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80;p11"/>
          <p:cNvSpPr/>
          <p:nvPr/>
        </p:nvSpPr>
        <p:spPr>
          <a:xfrm rot="-7924689">
            <a:off x="127751" y="2727519"/>
            <a:ext cx="676415" cy="502513"/>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 name="Google Shape;281;p11"/>
          <p:cNvSpPr/>
          <p:nvPr/>
        </p:nvSpPr>
        <p:spPr>
          <a:xfrm rot="-1232342">
            <a:off x="584556" y="2630487"/>
            <a:ext cx="274505" cy="28103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 name="Google Shape;282;p11"/>
          <p:cNvSpPr/>
          <p:nvPr/>
        </p:nvSpPr>
        <p:spPr>
          <a:xfrm rot="5968943">
            <a:off x="379973" y="3976490"/>
            <a:ext cx="663471" cy="671935"/>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283;p11"/>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84;p11"/>
          <p:cNvSpPr/>
          <p:nvPr/>
        </p:nvSpPr>
        <p:spPr>
          <a:xfrm>
            <a:off x="2597036" y="-234941"/>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85;p11"/>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286;p11"/>
          <p:cNvSpPr/>
          <p:nvPr/>
        </p:nvSpPr>
        <p:spPr>
          <a:xfrm rot="-9290112">
            <a:off x="7044262" y="1908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87;p11"/>
          <p:cNvSpPr/>
          <p:nvPr/>
        </p:nvSpPr>
        <p:spPr>
          <a:xfrm rot="831478">
            <a:off x="1743246" y="4434137"/>
            <a:ext cx="957279" cy="85945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288;p11"/>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89;p11"/>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290;p11"/>
          <p:cNvSpPr/>
          <p:nvPr/>
        </p:nvSpPr>
        <p:spPr>
          <a:xfrm>
            <a:off x="947845" y="293861"/>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91;p11"/>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 name="Google Shape;292;p11"/>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93" name="Google Shape;293;p11"/>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94" name="Google Shape;294;p11"/>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95" name="Google Shape;295;p11"/>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96" name="Google Shape;296;p11"/>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97" name="Google Shape;297;p11"/>
          <p:cNvSpPr/>
          <p:nvPr/>
        </p:nvSpPr>
        <p:spPr>
          <a:xfrm rot="942660">
            <a:off x="4585376" y="43930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298" name="Google Shape;298;p11"/>
          <p:cNvSpPr/>
          <p:nvPr/>
        </p:nvSpPr>
        <p:spPr>
          <a:xfrm rot="-5506349">
            <a:off x="8198666" y="3597357"/>
            <a:ext cx="274487" cy="281012"/>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99;p11"/>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 name="Google Shape;300;p11"/>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with color background 1">
  <p:cSld name="BLANK_1">
    <p:bg>
      <p:bgPr>
        <a:solidFill>
          <a:srgbClr val="FFA105"/>
        </a:solidFill>
        <a:effectLst/>
      </p:bgPr>
    </p:bg>
    <p:spTree>
      <p:nvGrpSpPr>
        <p:cNvPr id="1" name="Shape 301"/>
        <p:cNvGrpSpPr/>
        <p:nvPr/>
      </p:nvGrpSpPr>
      <p:grpSpPr>
        <a:xfrm>
          <a:off x="0" y="0"/>
          <a:ext cx="0" cy="0"/>
          <a:chOff x="0" y="0"/>
          <a:chExt cx="0" cy="0"/>
        </a:xfrm>
      </p:grpSpPr>
      <p:sp>
        <p:nvSpPr>
          <p:cNvPr id="302" name="Google Shape;302;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dirty="0"/>
          </a:p>
        </p:txBody>
      </p:sp>
      <p:sp>
        <p:nvSpPr>
          <p:cNvPr id="303" name="Google Shape;303;p12"/>
          <p:cNvSpPr/>
          <p:nvPr/>
        </p:nvSpPr>
        <p:spPr>
          <a:xfrm rot="1319053">
            <a:off x="-51439" y="1007787"/>
            <a:ext cx="601219" cy="941593"/>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 name="Google Shape;304;p12"/>
          <p:cNvSpPr/>
          <p:nvPr/>
        </p:nvSpPr>
        <p:spPr>
          <a:xfrm>
            <a:off x="2597036" y="-234941"/>
            <a:ext cx="817717" cy="835985"/>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 name="Google Shape;305;p12"/>
          <p:cNvSpPr/>
          <p:nvPr/>
        </p:nvSpPr>
        <p:spPr>
          <a:xfrm rot="-5330471">
            <a:off x="8178192" y="2569786"/>
            <a:ext cx="748134" cy="56024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306;p12"/>
          <p:cNvSpPr/>
          <p:nvPr/>
        </p:nvSpPr>
        <p:spPr>
          <a:xfrm rot="-9290112">
            <a:off x="7044262" y="190893"/>
            <a:ext cx="759011" cy="834631"/>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 name="Google Shape;307;p12"/>
          <p:cNvSpPr/>
          <p:nvPr/>
        </p:nvSpPr>
        <p:spPr>
          <a:xfrm rot="831478">
            <a:off x="1743246" y="4434137"/>
            <a:ext cx="957279" cy="859458"/>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 name="Google Shape;308;p12"/>
          <p:cNvSpPr/>
          <p:nvPr/>
        </p:nvSpPr>
        <p:spPr>
          <a:xfrm rot="-1232764">
            <a:off x="623232" y="2763432"/>
            <a:ext cx="215203" cy="232183"/>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 name="Google Shape;309;p12"/>
          <p:cNvSpPr/>
          <p:nvPr/>
        </p:nvSpPr>
        <p:spPr>
          <a:xfrm rot="-2062359">
            <a:off x="255900" y="2566548"/>
            <a:ext cx="280423" cy="718672"/>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 name="Google Shape;310;p12"/>
          <p:cNvSpPr/>
          <p:nvPr/>
        </p:nvSpPr>
        <p:spPr>
          <a:xfrm>
            <a:off x="947845" y="293861"/>
            <a:ext cx="447347" cy="341714"/>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 name="Google Shape;311;p12"/>
          <p:cNvSpPr/>
          <p:nvPr/>
        </p:nvSpPr>
        <p:spPr>
          <a:xfrm rot="-7406442">
            <a:off x="403221" y="4030923"/>
            <a:ext cx="490399" cy="753856"/>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 name="Google Shape;312;p12"/>
          <p:cNvSpPr/>
          <p:nvPr/>
        </p:nvSpPr>
        <p:spPr>
          <a:xfrm>
            <a:off x="6664726" y="4642200"/>
            <a:ext cx="766865" cy="689932"/>
          </a:xfrm>
          <a:custGeom>
            <a:avLst/>
            <a:gdLst/>
            <a:ahLst/>
            <a:cxnLst/>
            <a:rect l="l" t="t" r="r" b="b"/>
            <a:pathLst>
              <a:path w="35137" h="31612" extrusionOk="0">
                <a:moveTo>
                  <a:pt x="18405" y="3287"/>
                </a:moveTo>
                <a:lnTo>
                  <a:pt x="18166" y="3347"/>
                </a:lnTo>
                <a:lnTo>
                  <a:pt x="18166" y="3407"/>
                </a:lnTo>
                <a:lnTo>
                  <a:pt x="18106" y="3466"/>
                </a:lnTo>
                <a:lnTo>
                  <a:pt x="18225" y="3646"/>
                </a:lnTo>
                <a:lnTo>
                  <a:pt x="18464" y="3944"/>
                </a:lnTo>
                <a:lnTo>
                  <a:pt x="18942" y="4183"/>
                </a:lnTo>
                <a:lnTo>
                  <a:pt x="19241" y="4423"/>
                </a:lnTo>
                <a:lnTo>
                  <a:pt x="19660" y="4781"/>
                </a:lnTo>
                <a:lnTo>
                  <a:pt x="19899" y="4901"/>
                </a:lnTo>
                <a:lnTo>
                  <a:pt x="20138" y="5020"/>
                </a:lnTo>
                <a:lnTo>
                  <a:pt x="20317" y="5020"/>
                </a:lnTo>
                <a:lnTo>
                  <a:pt x="20496" y="4960"/>
                </a:lnTo>
                <a:lnTo>
                  <a:pt x="20556" y="4781"/>
                </a:lnTo>
                <a:lnTo>
                  <a:pt x="20556" y="4542"/>
                </a:lnTo>
                <a:lnTo>
                  <a:pt x="20436" y="4363"/>
                </a:lnTo>
                <a:lnTo>
                  <a:pt x="20257" y="4183"/>
                </a:lnTo>
                <a:lnTo>
                  <a:pt x="19839" y="3825"/>
                </a:lnTo>
                <a:lnTo>
                  <a:pt x="19540" y="3646"/>
                </a:lnTo>
                <a:lnTo>
                  <a:pt x="19062" y="3407"/>
                </a:lnTo>
                <a:lnTo>
                  <a:pt x="18703" y="3347"/>
                </a:lnTo>
                <a:lnTo>
                  <a:pt x="18405" y="3287"/>
                </a:lnTo>
                <a:close/>
                <a:moveTo>
                  <a:pt x="28384" y="5677"/>
                </a:moveTo>
                <a:lnTo>
                  <a:pt x="27009" y="5737"/>
                </a:lnTo>
                <a:lnTo>
                  <a:pt x="26053" y="5857"/>
                </a:lnTo>
                <a:lnTo>
                  <a:pt x="25575" y="5916"/>
                </a:lnTo>
                <a:lnTo>
                  <a:pt x="25277" y="5916"/>
                </a:lnTo>
                <a:lnTo>
                  <a:pt x="26053" y="6155"/>
                </a:lnTo>
                <a:lnTo>
                  <a:pt x="26770" y="6275"/>
                </a:lnTo>
                <a:lnTo>
                  <a:pt x="27547" y="6335"/>
                </a:lnTo>
                <a:lnTo>
                  <a:pt x="29041" y="6335"/>
                </a:lnTo>
                <a:lnTo>
                  <a:pt x="29400" y="6275"/>
                </a:lnTo>
                <a:lnTo>
                  <a:pt x="29579" y="6275"/>
                </a:lnTo>
                <a:lnTo>
                  <a:pt x="29639" y="6215"/>
                </a:lnTo>
                <a:lnTo>
                  <a:pt x="29758" y="6096"/>
                </a:lnTo>
                <a:lnTo>
                  <a:pt x="29878" y="5916"/>
                </a:lnTo>
                <a:lnTo>
                  <a:pt x="29878" y="5857"/>
                </a:lnTo>
                <a:lnTo>
                  <a:pt x="29878" y="5797"/>
                </a:lnTo>
                <a:lnTo>
                  <a:pt x="29818" y="5737"/>
                </a:lnTo>
                <a:lnTo>
                  <a:pt x="29698" y="5737"/>
                </a:lnTo>
                <a:lnTo>
                  <a:pt x="28384" y="5677"/>
                </a:lnTo>
                <a:close/>
                <a:moveTo>
                  <a:pt x="21512" y="4781"/>
                </a:moveTo>
                <a:lnTo>
                  <a:pt x="21213" y="4841"/>
                </a:lnTo>
                <a:lnTo>
                  <a:pt x="20914" y="4960"/>
                </a:lnTo>
                <a:lnTo>
                  <a:pt x="20675" y="5080"/>
                </a:lnTo>
                <a:lnTo>
                  <a:pt x="20496" y="5379"/>
                </a:lnTo>
                <a:lnTo>
                  <a:pt x="20377" y="5558"/>
                </a:lnTo>
                <a:lnTo>
                  <a:pt x="20436" y="5737"/>
                </a:lnTo>
                <a:lnTo>
                  <a:pt x="20556" y="5857"/>
                </a:lnTo>
                <a:lnTo>
                  <a:pt x="20914" y="6036"/>
                </a:lnTo>
                <a:lnTo>
                  <a:pt x="21333" y="6275"/>
                </a:lnTo>
                <a:lnTo>
                  <a:pt x="21631" y="6454"/>
                </a:lnTo>
                <a:lnTo>
                  <a:pt x="21870" y="6753"/>
                </a:lnTo>
                <a:lnTo>
                  <a:pt x="22109" y="6992"/>
                </a:lnTo>
                <a:lnTo>
                  <a:pt x="22408" y="7171"/>
                </a:lnTo>
                <a:lnTo>
                  <a:pt x="22647" y="7291"/>
                </a:lnTo>
                <a:lnTo>
                  <a:pt x="22946" y="7291"/>
                </a:lnTo>
                <a:lnTo>
                  <a:pt x="23305" y="7171"/>
                </a:lnTo>
                <a:lnTo>
                  <a:pt x="23663" y="6872"/>
                </a:lnTo>
                <a:lnTo>
                  <a:pt x="23842" y="6574"/>
                </a:lnTo>
                <a:lnTo>
                  <a:pt x="23962" y="6275"/>
                </a:lnTo>
                <a:lnTo>
                  <a:pt x="24022" y="5976"/>
                </a:lnTo>
                <a:lnTo>
                  <a:pt x="24022" y="5677"/>
                </a:lnTo>
                <a:lnTo>
                  <a:pt x="23902" y="5379"/>
                </a:lnTo>
                <a:lnTo>
                  <a:pt x="23663" y="5199"/>
                </a:lnTo>
                <a:lnTo>
                  <a:pt x="23424" y="5020"/>
                </a:lnTo>
                <a:lnTo>
                  <a:pt x="23066" y="4901"/>
                </a:lnTo>
                <a:lnTo>
                  <a:pt x="22528" y="4841"/>
                </a:lnTo>
                <a:lnTo>
                  <a:pt x="21870" y="4781"/>
                </a:lnTo>
                <a:close/>
                <a:moveTo>
                  <a:pt x="6573" y="7888"/>
                </a:moveTo>
                <a:lnTo>
                  <a:pt x="6334" y="7948"/>
                </a:lnTo>
                <a:lnTo>
                  <a:pt x="6215" y="8068"/>
                </a:lnTo>
                <a:lnTo>
                  <a:pt x="6095" y="8187"/>
                </a:lnTo>
                <a:lnTo>
                  <a:pt x="6035" y="8366"/>
                </a:lnTo>
                <a:lnTo>
                  <a:pt x="6035" y="8546"/>
                </a:lnTo>
                <a:lnTo>
                  <a:pt x="6095" y="8665"/>
                </a:lnTo>
                <a:lnTo>
                  <a:pt x="6215" y="8785"/>
                </a:lnTo>
                <a:lnTo>
                  <a:pt x="6334" y="8844"/>
                </a:lnTo>
                <a:lnTo>
                  <a:pt x="6573" y="8785"/>
                </a:lnTo>
                <a:lnTo>
                  <a:pt x="6693" y="8665"/>
                </a:lnTo>
                <a:lnTo>
                  <a:pt x="6812" y="8546"/>
                </a:lnTo>
                <a:lnTo>
                  <a:pt x="6872" y="8366"/>
                </a:lnTo>
                <a:lnTo>
                  <a:pt x="6872" y="8187"/>
                </a:lnTo>
                <a:lnTo>
                  <a:pt x="6812" y="8068"/>
                </a:lnTo>
                <a:lnTo>
                  <a:pt x="6693" y="7948"/>
                </a:lnTo>
                <a:lnTo>
                  <a:pt x="6573" y="7888"/>
                </a:lnTo>
                <a:close/>
                <a:moveTo>
                  <a:pt x="20974" y="6753"/>
                </a:moveTo>
                <a:lnTo>
                  <a:pt x="20436" y="6992"/>
                </a:lnTo>
                <a:lnTo>
                  <a:pt x="19600" y="7470"/>
                </a:lnTo>
                <a:lnTo>
                  <a:pt x="18584" y="8068"/>
                </a:lnTo>
                <a:lnTo>
                  <a:pt x="17508" y="8785"/>
                </a:lnTo>
                <a:lnTo>
                  <a:pt x="16552" y="9561"/>
                </a:lnTo>
                <a:lnTo>
                  <a:pt x="16134" y="9980"/>
                </a:lnTo>
                <a:lnTo>
                  <a:pt x="15835" y="10338"/>
                </a:lnTo>
                <a:lnTo>
                  <a:pt x="15596" y="10697"/>
                </a:lnTo>
                <a:lnTo>
                  <a:pt x="15477" y="10996"/>
                </a:lnTo>
                <a:lnTo>
                  <a:pt x="15477" y="11294"/>
                </a:lnTo>
                <a:lnTo>
                  <a:pt x="15536" y="11414"/>
                </a:lnTo>
                <a:lnTo>
                  <a:pt x="15596" y="11533"/>
                </a:lnTo>
                <a:lnTo>
                  <a:pt x="15716" y="11474"/>
                </a:lnTo>
                <a:lnTo>
                  <a:pt x="15895" y="11354"/>
                </a:lnTo>
                <a:lnTo>
                  <a:pt x="16492" y="10876"/>
                </a:lnTo>
                <a:lnTo>
                  <a:pt x="18285" y="9263"/>
                </a:lnTo>
                <a:lnTo>
                  <a:pt x="20018" y="7590"/>
                </a:lnTo>
                <a:lnTo>
                  <a:pt x="20675" y="6992"/>
                </a:lnTo>
                <a:lnTo>
                  <a:pt x="20974" y="6753"/>
                </a:lnTo>
                <a:close/>
                <a:moveTo>
                  <a:pt x="6513" y="10816"/>
                </a:moveTo>
                <a:lnTo>
                  <a:pt x="6334" y="10876"/>
                </a:lnTo>
                <a:lnTo>
                  <a:pt x="6155" y="10996"/>
                </a:lnTo>
                <a:lnTo>
                  <a:pt x="6095" y="11175"/>
                </a:lnTo>
                <a:lnTo>
                  <a:pt x="6095" y="11354"/>
                </a:lnTo>
                <a:lnTo>
                  <a:pt x="6155" y="11533"/>
                </a:lnTo>
                <a:lnTo>
                  <a:pt x="6274" y="11653"/>
                </a:lnTo>
                <a:lnTo>
                  <a:pt x="6633" y="11653"/>
                </a:lnTo>
                <a:lnTo>
                  <a:pt x="6812" y="11533"/>
                </a:lnTo>
                <a:lnTo>
                  <a:pt x="6932" y="11414"/>
                </a:lnTo>
                <a:lnTo>
                  <a:pt x="6991" y="11294"/>
                </a:lnTo>
                <a:lnTo>
                  <a:pt x="7051" y="11115"/>
                </a:lnTo>
                <a:lnTo>
                  <a:pt x="6991" y="10996"/>
                </a:lnTo>
                <a:lnTo>
                  <a:pt x="6932" y="10876"/>
                </a:lnTo>
                <a:lnTo>
                  <a:pt x="6752" y="10816"/>
                </a:lnTo>
                <a:close/>
                <a:moveTo>
                  <a:pt x="22588" y="8127"/>
                </a:moveTo>
                <a:lnTo>
                  <a:pt x="22588" y="8904"/>
                </a:lnTo>
                <a:lnTo>
                  <a:pt x="22588" y="10398"/>
                </a:lnTo>
                <a:lnTo>
                  <a:pt x="22647" y="11175"/>
                </a:lnTo>
                <a:lnTo>
                  <a:pt x="22767" y="11832"/>
                </a:lnTo>
                <a:lnTo>
                  <a:pt x="22886" y="12071"/>
                </a:lnTo>
                <a:lnTo>
                  <a:pt x="23006" y="12250"/>
                </a:lnTo>
                <a:lnTo>
                  <a:pt x="23125" y="12370"/>
                </a:lnTo>
                <a:lnTo>
                  <a:pt x="23305" y="12370"/>
                </a:lnTo>
                <a:lnTo>
                  <a:pt x="23484" y="12250"/>
                </a:lnTo>
                <a:lnTo>
                  <a:pt x="23544" y="12071"/>
                </a:lnTo>
                <a:lnTo>
                  <a:pt x="23305" y="11055"/>
                </a:lnTo>
                <a:lnTo>
                  <a:pt x="23006" y="10099"/>
                </a:lnTo>
                <a:lnTo>
                  <a:pt x="22767" y="9083"/>
                </a:lnTo>
                <a:lnTo>
                  <a:pt x="22588" y="8127"/>
                </a:lnTo>
                <a:close/>
                <a:moveTo>
                  <a:pt x="4183" y="12549"/>
                </a:moveTo>
                <a:lnTo>
                  <a:pt x="3944" y="12609"/>
                </a:lnTo>
                <a:lnTo>
                  <a:pt x="3765" y="12728"/>
                </a:lnTo>
                <a:lnTo>
                  <a:pt x="3645" y="12908"/>
                </a:lnTo>
                <a:lnTo>
                  <a:pt x="3526" y="13147"/>
                </a:lnTo>
                <a:lnTo>
                  <a:pt x="3526" y="13386"/>
                </a:lnTo>
                <a:lnTo>
                  <a:pt x="3585" y="13565"/>
                </a:lnTo>
                <a:lnTo>
                  <a:pt x="3705" y="13685"/>
                </a:lnTo>
                <a:lnTo>
                  <a:pt x="3944" y="13744"/>
                </a:lnTo>
                <a:lnTo>
                  <a:pt x="4183" y="13685"/>
                </a:lnTo>
                <a:lnTo>
                  <a:pt x="4362" y="13565"/>
                </a:lnTo>
                <a:lnTo>
                  <a:pt x="4482" y="13386"/>
                </a:lnTo>
                <a:lnTo>
                  <a:pt x="4601" y="13147"/>
                </a:lnTo>
                <a:lnTo>
                  <a:pt x="4601" y="12908"/>
                </a:lnTo>
                <a:lnTo>
                  <a:pt x="4541" y="12728"/>
                </a:lnTo>
                <a:lnTo>
                  <a:pt x="4422" y="12609"/>
                </a:lnTo>
                <a:lnTo>
                  <a:pt x="4183" y="12549"/>
                </a:lnTo>
                <a:close/>
                <a:moveTo>
                  <a:pt x="6752" y="14700"/>
                </a:moveTo>
                <a:lnTo>
                  <a:pt x="6573" y="14760"/>
                </a:lnTo>
                <a:lnTo>
                  <a:pt x="6454" y="14760"/>
                </a:lnTo>
                <a:lnTo>
                  <a:pt x="6334" y="14880"/>
                </a:lnTo>
                <a:lnTo>
                  <a:pt x="6215" y="15059"/>
                </a:lnTo>
                <a:lnTo>
                  <a:pt x="6155" y="15298"/>
                </a:lnTo>
                <a:lnTo>
                  <a:pt x="6215" y="15597"/>
                </a:lnTo>
                <a:lnTo>
                  <a:pt x="6394" y="15776"/>
                </a:lnTo>
                <a:lnTo>
                  <a:pt x="6573" y="15896"/>
                </a:lnTo>
                <a:lnTo>
                  <a:pt x="6693" y="15896"/>
                </a:lnTo>
                <a:lnTo>
                  <a:pt x="6812" y="15836"/>
                </a:lnTo>
                <a:lnTo>
                  <a:pt x="6991" y="15776"/>
                </a:lnTo>
                <a:lnTo>
                  <a:pt x="7111" y="15656"/>
                </a:lnTo>
                <a:lnTo>
                  <a:pt x="7230" y="15477"/>
                </a:lnTo>
                <a:lnTo>
                  <a:pt x="7290" y="15298"/>
                </a:lnTo>
                <a:lnTo>
                  <a:pt x="7290" y="15119"/>
                </a:lnTo>
                <a:lnTo>
                  <a:pt x="7171" y="14999"/>
                </a:lnTo>
                <a:lnTo>
                  <a:pt x="7111" y="14880"/>
                </a:lnTo>
                <a:lnTo>
                  <a:pt x="6932" y="14760"/>
                </a:lnTo>
                <a:lnTo>
                  <a:pt x="6752" y="14700"/>
                </a:lnTo>
                <a:close/>
                <a:moveTo>
                  <a:pt x="3167" y="15597"/>
                </a:moveTo>
                <a:lnTo>
                  <a:pt x="2988" y="15716"/>
                </a:lnTo>
                <a:lnTo>
                  <a:pt x="2809" y="15836"/>
                </a:lnTo>
                <a:lnTo>
                  <a:pt x="2749" y="16135"/>
                </a:lnTo>
                <a:lnTo>
                  <a:pt x="2689" y="16314"/>
                </a:lnTo>
                <a:lnTo>
                  <a:pt x="2749" y="16493"/>
                </a:lnTo>
                <a:lnTo>
                  <a:pt x="2868" y="16553"/>
                </a:lnTo>
                <a:lnTo>
                  <a:pt x="3048" y="16613"/>
                </a:lnTo>
                <a:lnTo>
                  <a:pt x="3227" y="16613"/>
                </a:lnTo>
                <a:lnTo>
                  <a:pt x="3406" y="16553"/>
                </a:lnTo>
                <a:lnTo>
                  <a:pt x="3526" y="16493"/>
                </a:lnTo>
                <a:lnTo>
                  <a:pt x="3645" y="16314"/>
                </a:lnTo>
                <a:lnTo>
                  <a:pt x="3705" y="16015"/>
                </a:lnTo>
                <a:lnTo>
                  <a:pt x="3645" y="15836"/>
                </a:lnTo>
                <a:lnTo>
                  <a:pt x="3526" y="15716"/>
                </a:lnTo>
                <a:lnTo>
                  <a:pt x="3346" y="15597"/>
                </a:lnTo>
                <a:close/>
                <a:moveTo>
                  <a:pt x="8186" y="17688"/>
                </a:moveTo>
                <a:lnTo>
                  <a:pt x="8067" y="17748"/>
                </a:lnTo>
                <a:lnTo>
                  <a:pt x="7947" y="17808"/>
                </a:lnTo>
                <a:lnTo>
                  <a:pt x="7828" y="17987"/>
                </a:lnTo>
                <a:lnTo>
                  <a:pt x="7768" y="18166"/>
                </a:lnTo>
                <a:lnTo>
                  <a:pt x="7708" y="18405"/>
                </a:lnTo>
                <a:lnTo>
                  <a:pt x="7768" y="18584"/>
                </a:lnTo>
                <a:lnTo>
                  <a:pt x="7828" y="18764"/>
                </a:lnTo>
                <a:lnTo>
                  <a:pt x="7947" y="18824"/>
                </a:lnTo>
                <a:lnTo>
                  <a:pt x="8127" y="18824"/>
                </a:lnTo>
                <a:lnTo>
                  <a:pt x="8366" y="18764"/>
                </a:lnTo>
                <a:lnTo>
                  <a:pt x="8545" y="18644"/>
                </a:lnTo>
                <a:lnTo>
                  <a:pt x="8724" y="18525"/>
                </a:lnTo>
                <a:lnTo>
                  <a:pt x="8844" y="18465"/>
                </a:lnTo>
                <a:lnTo>
                  <a:pt x="8904" y="18345"/>
                </a:lnTo>
                <a:lnTo>
                  <a:pt x="8904" y="18286"/>
                </a:lnTo>
                <a:lnTo>
                  <a:pt x="8904" y="18166"/>
                </a:lnTo>
                <a:lnTo>
                  <a:pt x="8844" y="17927"/>
                </a:lnTo>
                <a:lnTo>
                  <a:pt x="8665" y="17808"/>
                </a:lnTo>
                <a:lnTo>
                  <a:pt x="8426" y="17688"/>
                </a:lnTo>
                <a:close/>
                <a:moveTo>
                  <a:pt x="5258" y="18883"/>
                </a:moveTo>
                <a:lnTo>
                  <a:pt x="5079" y="18943"/>
                </a:lnTo>
                <a:lnTo>
                  <a:pt x="4900" y="19063"/>
                </a:lnTo>
                <a:lnTo>
                  <a:pt x="4840" y="19242"/>
                </a:lnTo>
                <a:lnTo>
                  <a:pt x="4840" y="19421"/>
                </a:lnTo>
                <a:lnTo>
                  <a:pt x="4840" y="19600"/>
                </a:lnTo>
                <a:lnTo>
                  <a:pt x="4900" y="19780"/>
                </a:lnTo>
                <a:lnTo>
                  <a:pt x="5019" y="19959"/>
                </a:lnTo>
                <a:lnTo>
                  <a:pt x="5139" y="20019"/>
                </a:lnTo>
                <a:lnTo>
                  <a:pt x="5318" y="19959"/>
                </a:lnTo>
                <a:lnTo>
                  <a:pt x="5497" y="19839"/>
                </a:lnTo>
                <a:lnTo>
                  <a:pt x="5617" y="19660"/>
                </a:lnTo>
                <a:lnTo>
                  <a:pt x="5677" y="19421"/>
                </a:lnTo>
                <a:lnTo>
                  <a:pt x="5677" y="19182"/>
                </a:lnTo>
                <a:lnTo>
                  <a:pt x="5617" y="19003"/>
                </a:lnTo>
                <a:lnTo>
                  <a:pt x="5497" y="18883"/>
                </a:lnTo>
                <a:close/>
                <a:moveTo>
                  <a:pt x="7768" y="21094"/>
                </a:moveTo>
                <a:lnTo>
                  <a:pt x="7589" y="21214"/>
                </a:lnTo>
                <a:lnTo>
                  <a:pt x="7529" y="21393"/>
                </a:lnTo>
                <a:lnTo>
                  <a:pt x="7529" y="21572"/>
                </a:lnTo>
                <a:lnTo>
                  <a:pt x="7529" y="21692"/>
                </a:lnTo>
                <a:lnTo>
                  <a:pt x="7589" y="21871"/>
                </a:lnTo>
                <a:lnTo>
                  <a:pt x="7708" y="21931"/>
                </a:lnTo>
                <a:lnTo>
                  <a:pt x="7828" y="21931"/>
                </a:lnTo>
                <a:lnTo>
                  <a:pt x="8067" y="21752"/>
                </a:lnTo>
                <a:lnTo>
                  <a:pt x="8246" y="21453"/>
                </a:lnTo>
                <a:lnTo>
                  <a:pt x="8306" y="21333"/>
                </a:lnTo>
                <a:lnTo>
                  <a:pt x="8306" y="21214"/>
                </a:lnTo>
                <a:lnTo>
                  <a:pt x="8186" y="21094"/>
                </a:lnTo>
                <a:close/>
                <a:moveTo>
                  <a:pt x="11354" y="21991"/>
                </a:moveTo>
                <a:lnTo>
                  <a:pt x="11114" y="22050"/>
                </a:lnTo>
                <a:lnTo>
                  <a:pt x="10995" y="22110"/>
                </a:lnTo>
                <a:lnTo>
                  <a:pt x="10875" y="22289"/>
                </a:lnTo>
                <a:lnTo>
                  <a:pt x="10816" y="22409"/>
                </a:lnTo>
                <a:lnTo>
                  <a:pt x="10816" y="22588"/>
                </a:lnTo>
                <a:lnTo>
                  <a:pt x="10816" y="22767"/>
                </a:lnTo>
                <a:lnTo>
                  <a:pt x="10935" y="22887"/>
                </a:lnTo>
                <a:lnTo>
                  <a:pt x="11114" y="22947"/>
                </a:lnTo>
                <a:lnTo>
                  <a:pt x="11354" y="22947"/>
                </a:lnTo>
                <a:lnTo>
                  <a:pt x="11473" y="22827"/>
                </a:lnTo>
                <a:lnTo>
                  <a:pt x="11593" y="22708"/>
                </a:lnTo>
                <a:lnTo>
                  <a:pt x="11652" y="22528"/>
                </a:lnTo>
                <a:lnTo>
                  <a:pt x="11652" y="22349"/>
                </a:lnTo>
                <a:lnTo>
                  <a:pt x="11593" y="22170"/>
                </a:lnTo>
                <a:lnTo>
                  <a:pt x="11533" y="22050"/>
                </a:lnTo>
                <a:lnTo>
                  <a:pt x="11354" y="21991"/>
                </a:lnTo>
                <a:close/>
                <a:moveTo>
                  <a:pt x="5079" y="21871"/>
                </a:moveTo>
                <a:lnTo>
                  <a:pt x="4840" y="21931"/>
                </a:lnTo>
                <a:lnTo>
                  <a:pt x="4721" y="21991"/>
                </a:lnTo>
                <a:lnTo>
                  <a:pt x="4601" y="22170"/>
                </a:lnTo>
                <a:lnTo>
                  <a:pt x="4482" y="22349"/>
                </a:lnTo>
                <a:lnTo>
                  <a:pt x="4482" y="22528"/>
                </a:lnTo>
                <a:lnTo>
                  <a:pt x="4482" y="22708"/>
                </a:lnTo>
                <a:lnTo>
                  <a:pt x="4601" y="22827"/>
                </a:lnTo>
                <a:lnTo>
                  <a:pt x="4661" y="22947"/>
                </a:lnTo>
                <a:lnTo>
                  <a:pt x="4840" y="23006"/>
                </a:lnTo>
                <a:lnTo>
                  <a:pt x="4960" y="23066"/>
                </a:lnTo>
                <a:lnTo>
                  <a:pt x="5079" y="23066"/>
                </a:lnTo>
                <a:lnTo>
                  <a:pt x="5199" y="23006"/>
                </a:lnTo>
                <a:lnTo>
                  <a:pt x="5378" y="22827"/>
                </a:lnTo>
                <a:lnTo>
                  <a:pt x="5497" y="22588"/>
                </a:lnTo>
                <a:lnTo>
                  <a:pt x="5557" y="22349"/>
                </a:lnTo>
                <a:lnTo>
                  <a:pt x="5497" y="22110"/>
                </a:lnTo>
                <a:lnTo>
                  <a:pt x="5318" y="21931"/>
                </a:lnTo>
                <a:lnTo>
                  <a:pt x="5199" y="21871"/>
                </a:lnTo>
                <a:close/>
                <a:moveTo>
                  <a:pt x="7171" y="24919"/>
                </a:moveTo>
                <a:lnTo>
                  <a:pt x="6932" y="25038"/>
                </a:lnTo>
                <a:lnTo>
                  <a:pt x="6812" y="25217"/>
                </a:lnTo>
                <a:lnTo>
                  <a:pt x="6752" y="25397"/>
                </a:lnTo>
                <a:lnTo>
                  <a:pt x="6752" y="25636"/>
                </a:lnTo>
                <a:lnTo>
                  <a:pt x="6812" y="25815"/>
                </a:lnTo>
                <a:lnTo>
                  <a:pt x="6932" y="25934"/>
                </a:lnTo>
                <a:lnTo>
                  <a:pt x="7111" y="25994"/>
                </a:lnTo>
                <a:lnTo>
                  <a:pt x="7350" y="25934"/>
                </a:lnTo>
                <a:lnTo>
                  <a:pt x="7469" y="25815"/>
                </a:lnTo>
                <a:lnTo>
                  <a:pt x="7529" y="25695"/>
                </a:lnTo>
                <a:lnTo>
                  <a:pt x="7589" y="25516"/>
                </a:lnTo>
                <a:lnTo>
                  <a:pt x="7589" y="25337"/>
                </a:lnTo>
                <a:lnTo>
                  <a:pt x="7529" y="25158"/>
                </a:lnTo>
                <a:lnTo>
                  <a:pt x="7469" y="25038"/>
                </a:lnTo>
                <a:lnTo>
                  <a:pt x="7350" y="24978"/>
                </a:lnTo>
                <a:lnTo>
                  <a:pt x="7171" y="24919"/>
                </a:lnTo>
                <a:close/>
                <a:moveTo>
                  <a:pt x="13684" y="25158"/>
                </a:moveTo>
                <a:lnTo>
                  <a:pt x="13445" y="25337"/>
                </a:lnTo>
                <a:lnTo>
                  <a:pt x="13266" y="25636"/>
                </a:lnTo>
                <a:lnTo>
                  <a:pt x="13206" y="25755"/>
                </a:lnTo>
                <a:lnTo>
                  <a:pt x="13266" y="25875"/>
                </a:lnTo>
                <a:lnTo>
                  <a:pt x="13325" y="25994"/>
                </a:lnTo>
                <a:lnTo>
                  <a:pt x="13564" y="25994"/>
                </a:lnTo>
                <a:lnTo>
                  <a:pt x="13744" y="25934"/>
                </a:lnTo>
                <a:lnTo>
                  <a:pt x="13863" y="25875"/>
                </a:lnTo>
                <a:lnTo>
                  <a:pt x="13983" y="25695"/>
                </a:lnTo>
                <a:lnTo>
                  <a:pt x="13983" y="25516"/>
                </a:lnTo>
                <a:lnTo>
                  <a:pt x="13983" y="25397"/>
                </a:lnTo>
                <a:lnTo>
                  <a:pt x="13923" y="25217"/>
                </a:lnTo>
                <a:lnTo>
                  <a:pt x="13803" y="25158"/>
                </a:lnTo>
                <a:close/>
                <a:moveTo>
                  <a:pt x="11114" y="25815"/>
                </a:moveTo>
                <a:lnTo>
                  <a:pt x="10875" y="25875"/>
                </a:lnTo>
                <a:lnTo>
                  <a:pt x="10756" y="25994"/>
                </a:lnTo>
                <a:lnTo>
                  <a:pt x="10636" y="26114"/>
                </a:lnTo>
                <a:lnTo>
                  <a:pt x="10577" y="26293"/>
                </a:lnTo>
                <a:lnTo>
                  <a:pt x="10577" y="26472"/>
                </a:lnTo>
                <a:lnTo>
                  <a:pt x="10577" y="26592"/>
                </a:lnTo>
                <a:lnTo>
                  <a:pt x="10696" y="26711"/>
                </a:lnTo>
                <a:lnTo>
                  <a:pt x="10875" y="26771"/>
                </a:lnTo>
                <a:lnTo>
                  <a:pt x="11114" y="26711"/>
                </a:lnTo>
                <a:lnTo>
                  <a:pt x="11234" y="26592"/>
                </a:lnTo>
                <a:lnTo>
                  <a:pt x="11354" y="26472"/>
                </a:lnTo>
                <a:lnTo>
                  <a:pt x="11413" y="26293"/>
                </a:lnTo>
                <a:lnTo>
                  <a:pt x="11413" y="26114"/>
                </a:lnTo>
                <a:lnTo>
                  <a:pt x="11413" y="25994"/>
                </a:lnTo>
                <a:lnTo>
                  <a:pt x="11294" y="25875"/>
                </a:lnTo>
                <a:lnTo>
                  <a:pt x="11114" y="25815"/>
                </a:lnTo>
                <a:close/>
                <a:moveTo>
                  <a:pt x="23364" y="26173"/>
                </a:moveTo>
                <a:lnTo>
                  <a:pt x="23245" y="26233"/>
                </a:lnTo>
                <a:lnTo>
                  <a:pt x="23125" y="26293"/>
                </a:lnTo>
                <a:lnTo>
                  <a:pt x="23066" y="26472"/>
                </a:lnTo>
                <a:lnTo>
                  <a:pt x="23066" y="26592"/>
                </a:lnTo>
                <a:lnTo>
                  <a:pt x="23066" y="26771"/>
                </a:lnTo>
                <a:lnTo>
                  <a:pt x="23185" y="26950"/>
                </a:lnTo>
                <a:lnTo>
                  <a:pt x="23364" y="27010"/>
                </a:lnTo>
                <a:lnTo>
                  <a:pt x="23484" y="27010"/>
                </a:lnTo>
                <a:lnTo>
                  <a:pt x="23663" y="26890"/>
                </a:lnTo>
                <a:lnTo>
                  <a:pt x="23723" y="26771"/>
                </a:lnTo>
                <a:lnTo>
                  <a:pt x="23842" y="26651"/>
                </a:lnTo>
                <a:lnTo>
                  <a:pt x="23842" y="26472"/>
                </a:lnTo>
                <a:lnTo>
                  <a:pt x="23783" y="26353"/>
                </a:lnTo>
                <a:lnTo>
                  <a:pt x="23663" y="26233"/>
                </a:lnTo>
                <a:lnTo>
                  <a:pt x="23484" y="26173"/>
                </a:lnTo>
                <a:close/>
                <a:moveTo>
                  <a:pt x="20795" y="26173"/>
                </a:moveTo>
                <a:lnTo>
                  <a:pt x="20675" y="26233"/>
                </a:lnTo>
                <a:lnTo>
                  <a:pt x="20556" y="26353"/>
                </a:lnTo>
                <a:lnTo>
                  <a:pt x="20436" y="26532"/>
                </a:lnTo>
                <a:lnTo>
                  <a:pt x="20377" y="26711"/>
                </a:lnTo>
                <a:lnTo>
                  <a:pt x="20436" y="26890"/>
                </a:lnTo>
                <a:lnTo>
                  <a:pt x="20496" y="27070"/>
                </a:lnTo>
                <a:lnTo>
                  <a:pt x="20616" y="27189"/>
                </a:lnTo>
                <a:lnTo>
                  <a:pt x="20914" y="27189"/>
                </a:lnTo>
                <a:lnTo>
                  <a:pt x="21034" y="27070"/>
                </a:lnTo>
                <a:lnTo>
                  <a:pt x="21094" y="26890"/>
                </a:lnTo>
                <a:lnTo>
                  <a:pt x="21153" y="26711"/>
                </a:lnTo>
                <a:lnTo>
                  <a:pt x="21153" y="26532"/>
                </a:lnTo>
                <a:lnTo>
                  <a:pt x="21034" y="26353"/>
                </a:lnTo>
                <a:lnTo>
                  <a:pt x="20914" y="26233"/>
                </a:lnTo>
                <a:lnTo>
                  <a:pt x="20795" y="26173"/>
                </a:lnTo>
                <a:close/>
                <a:moveTo>
                  <a:pt x="17329" y="27189"/>
                </a:moveTo>
                <a:lnTo>
                  <a:pt x="17090" y="27249"/>
                </a:lnTo>
                <a:lnTo>
                  <a:pt x="16971" y="27369"/>
                </a:lnTo>
                <a:lnTo>
                  <a:pt x="16851" y="27488"/>
                </a:lnTo>
                <a:lnTo>
                  <a:pt x="16731" y="27667"/>
                </a:lnTo>
                <a:lnTo>
                  <a:pt x="16731" y="27847"/>
                </a:lnTo>
                <a:lnTo>
                  <a:pt x="16791" y="28026"/>
                </a:lnTo>
                <a:lnTo>
                  <a:pt x="16911" y="28145"/>
                </a:lnTo>
                <a:lnTo>
                  <a:pt x="17090" y="28265"/>
                </a:lnTo>
                <a:lnTo>
                  <a:pt x="17329" y="28205"/>
                </a:lnTo>
                <a:lnTo>
                  <a:pt x="17508" y="28145"/>
                </a:lnTo>
                <a:lnTo>
                  <a:pt x="17628" y="27966"/>
                </a:lnTo>
                <a:lnTo>
                  <a:pt x="17688" y="27787"/>
                </a:lnTo>
                <a:lnTo>
                  <a:pt x="17688" y="27548"/>
                </a:lnTo>
                <a:lnTo>
                  <a:pt x="17628" y="27369"/>
                </a:lnTo>
                <a:lnTo>
                  <a:pt x="17508" y="27249"/>
                </a:lnTo>
                <a:lnTo>
                  <a:pt x="17329" y="27189"/>
                </a:lnTo>
                <a:close/>
                <a:moveTo>
                  <a:pt x="13624" y="27309"/>
                </a:moveTo>
                <a:lnTo>
                  <a:pt x="13445" y="27369"/>
                </a:lnTo>
                <a:lnTo>
                  <a:pt x="13325" y="27488"/>
                </a:lnTo>
                <a:lnTo>
                  <a:pt x="13266" y="27667"/>
                </a:lnTo>
                <a:lnTo>
                  <a:pt x="13206" y="27847"/>
                </a:lnTo>
                <a:lnTo>
                  <a:pt x="13206" y="28026"/>
                </a:lnTo>
                <a:lnTo>
                  <a:pt x="13266" y="28205"/>
                </a:lnTo>
                <a:lnTo>
                  <a:pt x="13385" y="28265"/>
                </a:lnTo>
                <a:lnTo>
                  <a:pt x="13505" y="28325"/>
                </a:lnTo>
                <a:lnTo>
                  <a:pt x="13744" y="28325"/>
                </a:lnTo>
                <a:lnTo>
                  <a:pt x="13863" y="28145"/>
                </a:lnTo>
                <a:lnTo>
                  <a:pt x="13983" y="28026"/>
                </a:lnTo>
                <a:lnTo>
                  <a:pt x="14043" y="27787"/>
                </a:lnTo>
                <a:lnTo>
                  <a:pt x="14043" y="27608"/>
                </a:lnTo>
                <a:lnTo>
                  <a:pt x="13923" y="27428"/>
                </a:lnTo>
                <a:lnTo>
                  <a:pt x="13803" y="27309"/>
                </a:lnTo>
                <a:close/>
                <a:moveTo>
                  <a:pt x="9202" y="27369"/>
                </a:moveTo>
                <a:lnTo>
                  <a:pt x="8963" y="27428"/>
                </a:lnTo>
                <a:lnTo>
                  <a:pt x="8784" y="27548"/>
                </a:lnTo>
                <a:lnTo>
                  <a:pt x="8605" y="27727"/>
                </a:lnTo>
                <a:lnTo>
                  <a:pt x="8545" y="27966"/>
                </a:lnTo>
                <a:lnTo>
                  <a:pt x="8545" y="28205"/>
                </a:lnTo>
                <a:lnTo>
                  <a:pt x="8605" y="28384"/>
                </a:lnTo>
                <a:lnTo>
                  <a:pt x="8724" y="28504"/>
                </a:lnTo>
                <a:lnTo>
                  <a:pt x="8963" y="28564"/>
                </a:lnTo>
                <a:lnTo>
                  <a:pt x="9202" y="28504"/>
                </a:lnTo>
                <a:lnTo>
                  <a:pt x="9382" y="28384"/>
                </a:lnTo>
                <a:lnTo>
                  <a:pt x="9561" y="28205"/>
                </a:lnTo>
                <a:lnTo>
                  <a:pt x="9621" y="27966"/>
                </a:lnTo>
                <a:lnTo>
                  <a:pt x="9621" y="27727"/>
                </a:lnTo>
                <a:lnTo>
                  <a:pt x="9561" y="27548"/>
                </a:lnTo>
                <a:lnTo>
                  <a:pt x="9441" y="27428"/>
                </a:lnTo>
                <a:lnTo>
                  <a:pt x="9202" y="27369"/>
                </a:lnTo>
                <a:close/>
                <a:moveTo>
                  <a:pt x="18763" y="28504"/>
                </a:moveTo>
                <a:lnTo>
                  <a:pt x="18644" y="28623"/>
                </a:lnTo>
                <a:lnTo>
                  <a:pt x="18524" y="28743"/>
                </a:lnTo>
                <a:lnTo>
                  <a:pt x="18464" y="28922"/>
                </a:lnTo>
                <a:lnTo>
                  <a:pt x="18464" y="29101"/>
                </a:lnTo>
                <a:lnTo>
                  <a:pt x="18524" y="29221"/>
                </a:lnTo>
                <a:lnTo>
                  <a:pt x="18644" y="29340"/>
                </a:lnTo>
                <a:lnTo>
                  <a:pt x="19002" y="29340"/>
                </a:lnTo>
                <a:lnTo>
                  <a:pt x="19122" y="29221"/>
                </a:lnTo>
                <a:lnTo>
                  <a:pt x="19241" y="29101"/>
                </a:lnTo>
                <a:lnTo>
                  <a:pt x="19301" y="28922"/>
                </a:lnTo>
                <a:lnTo>
                  <a:pt x="19301" y="28743"/>
                </a:lnTo>
                <a:lnTo>
                  <a:pt x="19241" y="28623"/>
                </a:lnTo>
                <a:lnTo>
                  <a:pt x="19122" y="28504"/>
                </a:lnTo>
                <a:close/>
                <a:moveTo>
                  <a:pt x="20556" y="1196"/>
                </a:moveTo>
                <a:lnTo>
                  <a:pt x="21153" y="1255"/>
                </a:lnTo>
                <a:lnTo>
                  <a:pt x="22289" y="1375"/>
                </a:lnTo>
                <a:lnTo>
                  <a:pt x="23424" y="1614"/>
                </a:lnTo>
                <a:lnTo>
                  <a:pt x="24500" y="1973"/>
                </a:lnTo>
                <a:lnTo>
                  <a:pt x="23603" y="2929"/>
                </a:lnTo>
                <a:lnTo>
                  <a:pt x="23066" y="3526"/>
                </a:lnTo>
                <a:lnTo>
                  <a:pt x="22886" y="3765"/>
                </a:lnTo>
                <a:lnTo>
                  <a:pt x="22886" y="3885"/>
                </a:lnTo>
                <a:lnTo>
                  <a:pt x="23006" y="3885"/>
                </a:lnTo>
                <a:lnTo>
                  <a:pt x="23125" y="3765"/>
                </a:lnTo>
                <a:lnTo>
                  <a:pt x="23603" y="3407"/>
                </a:lnTo>
                <a:lnTo>
                  <a:pt x="24380" y="2809"/>
                </a:lnTo>
                <a:lnTo>
                  <a:pt x="24918" y="2510"/>
                </a:lnTo>
                <a:lnTo>
                  <a:pt x="25157" y="2391"/>
                </a:lnTo>
                <a:lnTo>
                  <a:pt x="25336" y="2391"/>
                </a:lnTo>
                <a:lnTo>
                  <a:pt x="25516" y="2451"/>
                </a:lnTo>
                <a:lnTo>
                  <a:pt x="25755" y="2510"/>
                </a:lnTo>
                <a:lnTo>
                  <a:pt x="26352" y="2869"/>
                </a:lnTo>
                <a:lnTo>
                  <a:pt x="27368" y="3407"/>
                </a:lnTo>
                <a:lnTo>
                  <a:pt x="28324" y="4064"/>
                </a:lnTo>
                <a:lnTo>
                  <a:pt x="29280" y="4721"/>
                </a:lnTo>
                <a:lnTo>
                  <a:pt x="30176" y="5438"/>
                </a:lnTo>
                <a:lnTo>
                  <a:pt x="30953" y="6155"/>
                </a:lnTo>
                <a:lnTo>
                  <a:pt x="31670" y="6932"/>
                </a:lnTo>
                <a:lnTo>
                  <a:pt x="32268" y="7769"/>
                </a:lnTo>
                <a:lnTo>
                  <a:pt x="32806" y="8665"/>
                </a:lnTo>
                <a:lnTo>
                  <a:pt x="33224" y="9561"/>
                </a:lnTo>
                <a:lnTo>
                  <a:pt x="33582" y="10518"/>
                </a:lnTo>
                <a:lnTo>
                  <a:pt x="33822" y="11533"/>
                </a:lnTo>
                <a:lnTo>
                  <a:pt x="33881" y="12609"/>
                </a:lnTo>
                <a:lnTo>
                  <a:pt x="33941" y="13804"/>
                </a:lnTo>
                <a:lnTo>
                  <a:pt x="33822" y="14939"/>
                </a:lnTo>
                <a:lnTo>
                  <a:pt x="33642" y="16075"/>
                </a:lnTo>
                <a:lnTo>
                  <a:pt x="33343" y="17210"/>
                </a:lnTo>
                <a:lnTo>
                  <a:pt x="32985" y="18345"/>
                </a:lnTo>
                <a:lnTo>
                  <a:pt x="32567" y="19421"/>
                </a:lnTo>
                <a:lnTo>
                  <a:pt x="32029" y="20497"/>
                </a:lnTo>
                <a:lnTo>
                  <a:pt x="31491" y="21572"/>
                </a:lnTo>
                <a:lnTo>
                  <a:pt x="30834" y="22528"/>
                </a:lnTo>
                <a:lnTo>
                  <a:pt x="30117" y="23484"/>
                </a:lnTo>
                <a:lnTo>
                  <a:pt x="29340" y="24440"/>
                </a:lnTo>
                <a:lnTo>
                  <a:pt x="28563" y="25277"/>
                </a:lnTo>
                <a:lnTo>
                  <a:pt x="27726" y="26114"/>
                </a:lnTo>
                <a:lnTo>
                  <a:pt x="26830" y="26831"/>
                </a:lnTo>
                <a:lnTo>
                  <a:pt x="25874" y="27548"/>
                </a:lnTo>
                <a:lnTo>
                  <a:pt x="24918" y="28145"/>
                </a:lnTo>
                <a:lnTo>
                  <a:pt x="23783" y="28803"/>
                </a:lnTo>
                <a:lnTo>
                  <a:pt x="22588" y="29281"/>
                </a:lnTo>
                <a:lnTo>
                  <a:pt x="21392" y="29699"/>
                </a:lnTo>
                <a:lnTo>
                  <a:pt x="20197" y="30057"/>
                </a:lnTo>
                <a:lnTo>
                  <a:pt x="18942" y="30297"/>
                </a:lnTo>
                <a:lnTo>
                  <a:pt x="17688" y="30416"/>
                </a:lnTo>
                <a:lnTo>
                  <a:pt x="16373" y="30476"/>
                </a:lnTo>
                <a:lnTo>
                  <a:pt x="15118" y="30416"/>
                </a:lnTo>
                <a:lnTo>
                  <a:pt x="15357" y="30416"/>
                </a:lnTo>
                <a:lnTo>
                  <a:pt x="15477" y="30297"/>
                </a:lnTo>
                <a:lnTo>
                  <a:pt x="15656" y="30057"/>
                </a:lnTo>
                <a:lnTo>
                  <a:pt x="15775" y="29699"/>
                </a:lnTo>
                <a:lnTo>
                  <a:pt x="15835" y="29520"/>
                </a:lnTo>
                <a:lnTo>
                  <a:pt x="15775" y="29340"/>
                </a:lnTo>
                <a:lnTo>
                  <a:pt x="15716" y="29221"/>
                </a:lnTo>
                <a:lnTo>
                  <a:pt x="15656" y="29101"/>
                </a:lnTo>
                <a:lnTo>
                  <a:pt x="15297" y="29101"/>
                </a:lnTo>
                <a:lnTo>
                  <a:pt x="15058" y="29161"/>
                </a:lnTo>
                <a:lnTo>
                  <a:pt x="14879" y="29400"/>
                </a:lnTo>
                <a:lnTo>
                  <a:pt x="14760" y="29639"/>
                </a:lnTo>
                <a:lnTo>
                  <a:pt x="14760" y="29818"/>
                </a:lnTo>
                <a:lnTo>
                  <a:pt x="14879" y="30117"/>
                </a:lnTo>
                <a:lnTo>
                  <a:pt x="14999" y="30297"/>
                </a:lnTo>
                <a:lnTo>
                  <a:pt x="15054" y="30407"/>
                </a:lnTo>
                <a:lnTo>
                  <a:pt x="15054" y="30407"/>
                </a:lnTo>
                <a:lnTo>
                  <a:pt x="13863" y="30237"/>
                </a:lnTo>
                <a:lnTo>
                  <a:pt x="12608" y="29998"/>
                </a:lnTo>
                <a:lnTo>
                  <a:pt x="11413" y="29699"/>
                </a:lnTo>
                <a:lnTo>
                  <a:pt x="10218" y="29221"/>
                </a:lnTo>
                <a:lnTo>
                  <a:pt x="9023" y="28683"/>
                </a:lnTo>
                <a:lnTo>
                  <a:pt x="7947" y="28086"/>
                </a:lnTo>
                <a:lnTo>
                  <a:pt x="6872" y="27369"/>
                </a:lnTo>
                <a:lnTo>
                  <a:pt x="5856" y="26592"/>
                </a:lnTo>
                <a:lnTo>
                  <a:pt x="5019" y="25815"/>
                </a:lnTo>
                <a:lnTo>
                  <a:pt x="4243" y="24978"/>
                </a:lnTo>
                <a:lnTo>
                  <a:pt x="3526" y="24022"/>
                </a:lnTo>
                <a:lnTo>
                  <a:pt x="2928" y="23066"/>
                </a:lnTo>
                <a:lnTo>
                  <a:pt x="2330" y="22050"/>
                </a:lnTo>
                <a:lnTo>
                  <a:pt x="1852" y="20915"/>
                </a:lnTo>
                <a:lnTo>
                  <a:pt x="1494" y="19839"/>
                </a:lnTo>
                <a:lnTo>
                  <a:pt x="1613" y="19720"/>
                </a:lnTo>
                <a:lnTo>
                  <a:pt x="1733" y="19600"/>
                </a:lnTo>
                <a:lnTo>
                  <a:pt x="1793" y="19481"/>
                </a:lnTo>
                <a:lnTo>
                  <a:pt x="1852" y="19302"/>
                </a:lnTo>
                <a:lnTo>
                  <a:pt x="1733" y="19063"/>
                </a:lnTo>
                <a:lnTo>
                  <a:pt x="1554" y="18824"/>
                </a:lnTo>
                <a:lnTo>
                  <a:pt x="1315" y="18525"/>
                </a:lnTo>
                <a:lnTo>
                  <a:pt x="1135" y="18226"/>
                </a:lnTo>
                <a:lnTo>
                  <a:pt x="1076" y="17927"/>
                </a:lnTo>
                <a:lnTo>
                  <a:pt x="1016" y="17628"/>
                </a:lnTo>
                <a:lnTo>
                  <a:pt x="1016" y="16971"/>
                </a:lnTo>
                <a:lnTo>
                  <a:pt x="1076" y="15656"/>
                </a:lnTo>
                <a:lnTo>
                  <a:pt x="1135" y="14999"/>
                </a:lnTo>
                <a:lnTo>
                  <a:pt x="1255" y="14342"/>
                </a:lnTo>
                <a:lnTo>
                  <a:pt x="1434" y="13744"/>
                </a:lnTo>
                <a:lnTo>
                  <a:pt x="1613" y="13087"/>
                </a:lnTo>
                <a:lnTo>
                  <a:pt x="2091" y="11892"/>
                </a:lnTo>
                <a:lnTo>
                  <a:pt x="2689" y="10697"/>
                </a:lnTo>
                <a:lnTo>
                  <a:pt x="2868" y="10876"/>
                </a:lnTo>
                <a:lnTo>
                  <a:pt x="3048" y="10876"/>
                </a:lnTo>
                <a:lnTo>
                  <a:pt x="3227" y="10816"/>
                </a:lnTo>
                <a:lnTo>
                  <a:pt x="3346" y="10637"/>
                </a:lnTo>
                <a:lnTo>
                  <a:pt x="3406" y="10458"/>
                </a:lnTo>
                <a:lnTo>
                  <a:pt x="3406" y="10279"/>
                </a:lnTo>
                <a:lnTo>
                  <a:pt x="3287" y="10099"/>
                </a:lnTo>
                <a:lnTo>
                  <a:pt x="3107" y="9980"/>
                </a:lnTo>
                <a:lnTo>
                  <a:pt x="3884" y="8844"/>
                </a:lnTo>
                <a:lnTo>
                  <a:pt x="4780" y="7709"/>
                </a:lnTo>
                <a:lnTo>
                  <a:pt x="5677" y="6633"/>
                </a:lnTo>
                <a:lnTo>
                  <a:pt x="6752" y="5618"/>
                </a:lnTo>
                <a:lnTo>
                  <a:pt x="7828" y="4721"/>
                </a:lnTo>
                <a:lnTo>
                  <a:pt x="8963" y="3885"/>
                </a:lnTo>
                <a:lnTo>
                  <a:pt x="10158" y="3108"/>
                </a:lnTo>
                <a:lnTo>
                  <a:pt x="11473" y="2510"/>
                </a:lnTo>
                <a:lnTo>
                  <a:pt x="12668" y="1973"/>
                </a:lnTo>
                <a:lnTo>
                  <a:pt x="13983" y="1614"/>
                </a:lnTo>
                <a:lnTo>
                  <a:pt x="14640" y="1435"/>
                </a:lnTo>
                <a:lnTo>
                  <a:pt x="15297" y="1375"/>
                </a:lnTo>
                <a:lnTo>
                  <a:pt x="15955" y="1315"/>
                </a:lnTo>
                <a:lnTo>
                  <a:pt x="16612" y="1255"/>
                </a:lnTo>
                <a:lnTo>
                  <a:pt x="17688" y="1435"/>
                </a:lnTo>
                <a:lnTo>
                  <a:pt x="19480" y="1853"/>
                </a:lnTo>
                <a:lnTo>
                  <a:pt x="21094" y="2271"/>
                </a:lnTo>
                <a:lnTo>
                  <a:pt x="21631" y="2451"/>
                </a:lnTo>
                <a:lnTo>
                  <a:pt x="21751" y="2510"/>
                </a:lnTo>
                <a:lnTo>
                  <a:pt x="21751" y="2570"/>
                </a:lnTo>
                <a:lnTo>
                  <a:pt x="21811" y="2451"/>
                </a:lnTo>
                <a:lnTo>
                  <a:pt x="21751" y="2391"/>
                </a:lnTo>
                <a:lnTo>
                  <a:pt x="21631" y="2212"/>
                </a:lnTo>
                <a:lnTo>
                  <a:pt x="21392" y="1973"/>
                </a:lnTo>
                <a:lnTo>
                  <a:pt x="21034" y="1793"/>
                </a:lnTo>
                <a:lnTo>
                  <a:pt x="20377" y="1435"/>
                </a:lnTo>
                <a:lnTo>
                  <a:pt x="19958" y="1255"/>
                </a:lnTo>
                <a:lnTo>
                  <a:pt x="20556" y="1196"/>
                </a:lnTo>
                <a:close/>
                <a:moveTo>
                  <a:pt x="20974" y="1"/>
                </a:moveTo>
                <a:lnTo>
                  <a:pt x="20377" y="60"/>
                </a:lnTo>
                <a:lnTo>
                  <a:pt x="19779" y="180"/>
                </a:lnTo>
                <a:lnTo>
                  <a:pt x="18644" y="359"/>
                </a:lnTo>
                <a:lnTo>
                  <a:pt x="17568" y="479"/>
                </a:lnTo>
                <a:lnTo>
                  <a:pt x="16373" y="538"/>
                </a:lnTo>
                <a:lnTo>
                  <a:pt x="15178" y="538"/>
                </a:lnTo>
                <a:lnTo>
                  <a:pt x="14580" y="598"/>
                </a:lnTo>
                <a:lnTo>
                  <a:pt x="13983" y="658"/>
                </a:lnTo>
                <a:lnTo>
                  <a:pt x="13385" y="777"/>
                </a:lnTo>
                <a:lnTo>
                  <a:pt x="12728" y="957"/>
                </a:lnTo>
                <a:lnTo>
                  <a:pt x="11473" y="1435"/>
                </a:lnTo>
                <a:lnTo>
                  <a:pt x="10218" y="2032"/>
                </a:lnTo>
                <a:lnTo>
                  <a:pt x="9023" y="2690"/>
                </a:lnTo>
                <a:lnTo>
                  <a:pt x="7888" y="3466"/>
                </a:lnTo>
                <a:lnTo>
                  <a:pt x="6872" y="4303"/>
                </a:lnTo>
                <a:lnTo>
                  <a:pt x="5856" y="5140"/>
                </a:lnTo>
                <a:lnTo>
                  <a:pt x="4900" y="6096"/>
                </a:lnTo>
                <a:lnTo>
                  <a:pt x="4004" y="7052"/>
                </a:lnTo>
                <a:lnTo>
                  <a:pt x="3167" y="8127"/>
                </a:lnTo>
                <a:lnTo>
                  <a:pt x="2390" y="9203"/>
                </a:lnTo>
                <a:lnTo>
                  <a:pt x="1733" y="10338"/>
                </a:lnTo>
                <a:lnTo>
                  <a:pt x="1135" y="11533"/>
                </a:lnTo>
                <a:lnTo>
                  <a:pt x="657" y="12788"/>
                </a:lnTo>
                <a:lnTo>
                  <a:pt x="299" y="14043"/>
                </a:lnTo>
                <a:lnTo>
                  <a:pt x="60" y="15298"/>
                </a:lnTo>
                <a:lnTo>
                  <a:pt x="0" y="16613"/>
                </a:lnTo>
                <a:lnTo>
                  <a:pt x="60" y="17867"/>
                </a:lnTo>
                <a:lnTo>
                  <a:pt x="239" y="19063"/>
                </a:lnTo>
                <a:lnTo>
                  <a:pt x="478" y="20317"/>
                </a:lnTo>
                <a:lnTo>
                  <a:pt x="896" y="21512"/>
                </a:lnTo>
                <a:lnTo>
                  <a:pt x="1374" y="22648"/>
                </a:lnTo>
                <a:lnTo>
                  <a:pt x="2032" y="23723"/>
                </a:lnTo>
                <a:lnTo>
                  <a:pt x="2689" y="24799"/>
                </a:lnTo>
                <a:lnTo>
                  <a:pt x="3466" y="25815"/>
                </a:lnTo>
                <a:lnTo>
                  <a:pt x="4362" y="26771"/>
                </a:lnTo>
                <a:lnTo>
                  <a:pt x="5318" y="27608"/>
                </a:lnTo>
                <a:lnTo>
                  <a:pt x="6334" y="28444"/>
                </a:lnTo>
                <a:lnTo>
                  <a:pt x="7469" y="29161"/>
                </a:lnTo>
                <a:lnTo>
                  <a:pt x="8545" y="29759"/>
                </a:lnTo>
                <a:lnTo>
                  <a:pt x="9680" y="30297"/>
                </a:lnTo>
                <a:lnTo>
                  <a:pt x="10875" y="30715"/>
                </a:lnTo>
                <a:lnTo>
                  <a:pt x="12071" y="31073"/>
                </a:lnTo>
                <a:lnTo>
                  <a:pt x="13266" y="31312"/>
                </a:lnTo>
                <a:lnTo>
                  <a:pt x="14521" y="31492"/>
                </a:lnTo>
                <a:lnTo>
                  <a:pt x="15716" y="31611"/>
                </a:lnTo>
                <a:lnTo>
                  <a:pt x="16971" y="31611"/>
                </a:lnTo>
                <a:lnTo>
                  <a:pt x="18225" y="31492"/>
                </a:lnTo>
                <a:lnTo>
                  <a:pt x="19420" y="31372"/>
                </a:lnTo>
                <a:lnTo>
                  <a:pt x="20616" y="31073"/>
                </a:lnTo>
                <a:lnTo>
                  <a:pt x="21811" y="30775"/>
                </a:lnTo>
                <a:lnTo>
                  <a:pt x="23006" y="30356"/>
                </a:lnTo>
                <a:lnTo>
                  <a:pt x="24141" y="29818"/>
                </a:lnTo>
                <a:lnTo>
                  <a:pt x="25277" y="29221"/>
                </a:lnTo>
                <a:lnTo>
                  <a:pt x="26352" y="28564"/>
                </a:lnTo>
                <a:lnTo>
                  <a:pt x="27428" y="27787"/>
                </a:lnTo>
                <a:lnTo>
                  <a:pt x="28444" y="26890"/>
                </a:lnTo>
                <a:lnTo>
                  <a:pt x="29459" y="25875"/>
                </a:lnTo>
                <a:lnTo>
                  <a:pt x="30415" y="24799"/>
                </a:lnTo>
                <a:lnTo>
                  <a:pt x="31372" y="23664"/>
                </a:lnTo>
                <a:lnTo>
                  <a:pt x="32148" y="22469"/>
                </a:lnTo>
                <a:lnTo>
                  <a:pt x="32925" y="21154"/>
                </a:lnTo>
                <a:lnTo>
                  <a:pt x="33582" y="19899"/>
                </a:lnTo>
                <a:lnTo>
                  <a:pt x="34120" y="18525"/>
                </a:lnTo>
                <a:lnTo>
                  <a:pt x="34598" y="17150"/>
                </a:lnTo>
                <a:lnTo>
                  <a:pt x="34897" y="15776"/>
                </a:lnTo>
                <a:lnTo>
                  <a:pt x="35076" y="14342"/>
                </a:lnTo>
                <a:lnTo>
                  <a:pt x="35136" y="13625"/>
                </a:lnTo>
                <a:lnTo>
                  <a:pt x="35136" y="12967"/>
                </a:lnTo>
                <a:lnTo>
                  <a:pt x="35136" y="12250"/>
                </a:lnTo>
                <a:lnTo>
                  <a:pt x="35076" y="11533"/>
                </a:lnTo>
                <a:lnTo>
                  <a:pt x="34957" y="10876"/>
                </a:lnTo>
                <a:lnTo>
                  <a:pt x="34778" y="10159"/>
                </a:lnTo>
                <a:lnTo>
                  <a:pt x="34598" y="9502"/>
                </a:lnTo>
                <a:lnTo>
                  <a:pt x="34359" y="8785"/>
                </a:lnTo>
                <a:lnTo>
                  <a:pt x="34061" y="8247"/>
                </a:lnTo>
                <a:lnTo>
                  <a:pt x="33822" y="7649"/>
                </a:lnTo>
                <a:lnTo>
                  <a:pt x="33463" y="7111"/>
                </a:lnTo>
                <a:lnTo>
                  <a:pt x="33104" y="6574"/>
                </a:lnTo>
                <a:lnTo>
                  <a:pt x="32268" y="5618"/>
                </a:lnTo>
                <a:lnTo>
                  <a:pt x="31312" y="4721"/>
                </a:lnTo>
                <a:lnTo>
                  <a:pt x="30296" y="3885"/>
                </a:lnTo>
                <a:lnTo>
                  <a:pt x="29220" y="3108"/>
                </a:lnTo>
                <a:lnTo>
                  <a:pt x="28145" y="2391"/>
                </a:lnTo>
                <a:lnTo>
                  <a:pt x="27069" y="1793"/>
                </a:lnTo>
                <a:lnTo>
                  <a:pt x="25934" y="1196"/>
                </a:lnTo>
                <a:lnTo>
                  <a:pt x="24739" y="718"/>
                </a:lnTo>
                <a:lnTo>
                  <a:pt x="23484" y="359"/>
                </a:lnTo>
                <a:lnTo>
                  <a:pt x="22827" y="180"/>
                </a:lnTo>
                <a:lnTo>
                  <a:pt x="22229" y="60"/>
                </a:lnTo>
                <a:lnTo>
                  <a:pt x="215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313" name="Google Shape;313;p12"/>
          <p:cNvSpPr/>
          <p:nvPr/>
        </p:nvSpPr>
        <p:spPr>
          <a:xfrm rot="1151678">
            <a:off x="8450738" y="3960294"/>
            <a:ext cx="326039" cy="573820"/>
          </a:xfrm>
          <a:custGeom>
            <a:avLst/>
            <a:gdLst/>
            <a:ahLst/>
            <a:cxnLst/>
            <a:rect l="l" t="t" r="r" b="b"/>
            <a:pathLst>
              <a:path w="14940" h="26294" extrusionOk="0">
                <a:moveTo>
                  <a:pt x="4483" y="14880"/>
                </a:moveTo>
                <a:lnTo>
                  <a:pt x="5140" y="14940"/>
                </a:lnTo>
                <a:lnTo>
                  <a:pt x="5498" y="14999"/>
                </a:lnTo>
                <a:lnTo>
                  <a:pt x="5797" y="15059"/>
                </a:lnTo>
                <a:lnTo>
                  <a:pt x="6454" y="15358"/>
                </a:lnTo>
                <a:lnTo>
                  <a:pt x="7052" y="15657"/>
                </a:lnTo>
                <a:lnTo>
                  <a:pt x="7650" y="15896"/>
                </a:lnTo>
                <a:lnTo>
                  <a:pt x="8128" y="16015"/>
                </a:lnTo>
                <a:lnTo>
                  <a:pt x="8665" y="16015"/>
                </a:lnTo>
                <a:lnTo>
                  <a:pt x="8785" y="15896"/>
                </a:lnTo>
                <a:lnTo>
                  <a:pt x="8964" y="15716"/>
                </a:lnTo>
                <a:lnTo>
                  <a:pt x="9084" y="15537"/>
                </a:lnTo>
                <a:lnTo>
                  <a:pt x="9263" y="15418"/>
                </a:lnTo>
                <a:lnTo>
                  <a:pt x="9861" y="15298"/>
                </a:lnTo>
                <a:lnTo>
                  <a:pt x="10458" y="15298"/>
                </a:lnTo>
                <a:lnTo>
                  <a:pt x="11115" y="15358"/>
                </a:lnTo>
                <a:lnTo>
                  <a:pt x="11773" y="15597"/>
                </a:lnTo>
                <a:lnTo>
                  <a:pt x="12370" y="15836"/>
                </a:lnTo>
                <a:lnTo>
                  <a:pt x="12908" y="16194"/>
                </a:lnTo>
                <a:lnTo>
                  <a:pt x="13326" y="16613"/>
                </a:lnTo>
                <a:lnTo>
                  <a:pt x="13685" y="17091"/>
                </a:lnTo>
                <a:lnTo>
                  <a:pt x="13924" y="17629"/>
                </a:lnTo>
                <a:lnTo>
                  <a:pt x="14043" y="18166"/>
                </a:lnTo>
                <a:lnTo>
                  <a:pt x="14103" y="18764"/>
                </a:lnTo>
                <a:lnTo>
                  <a:pt x="14043" y="19361"/>
                </a:lnTo>
                <a:lnTo>
                  <a:pt x="13924" y="19899"/>
                </a:lnTo>
                <a:lnTo>
                  <a:pt x="13745" y="20497"/>
                </a:lnTo>
                <a:lnTo>
                  <a:pt x="13506" y="21035"/>
                </a:lnTo>
                <a:lnTo>
                  <a:pt x="13267" y="21513"/>
                </a:lnTo>
                <a:lnTo>
                  <a:pt x="12968" y="22050"/>
                </a:lnTo>
                <a:lnTo>
                  <a:pt x="12609" y="22588"/>
                </a:lnTo>
                <a:lnTo>
                  <a:pt x="12251" y="23007"/>
                </a:lnTo>
                <a:lnTo>
                  <a:pt x="11832" y="23425"/>
                </a:lnTo>
                <a:lnTo>
                  <a:pt x="11414" y="23843"/>
                </a:lnTo>
                <a:lnTo>
                  <a:pt x="10936" y="24202"/>
                </a:lnTo>
                <a:lnTo>
                  <a:pt x="10458" y="24441"/>
                </a:lnTo>
                <a:lnTo>
                  <a:pt x="9920" y="24739"/>
                </a:lnTo>
                <a:lnTo>
                  <a:pt x="9383" y="24919"/>
                </a:lnTo>
                <a:lnTo>
                  <a:pt x="8845" y="25098"/>
                </a:lnTo>
                <a:lnTo>
                  <a:pt x="8307" y="25158"/>
                </a:lnTo>
                <a:lnTo>
                  <a:pt x="7709" y="25217"/>
                </a:lnTo>
                <a:lnTo>
                  <a:pt x="7112" y="25217"/>
                </a:lnTo>
                <a:lnTo>
                  <a:pt x="6574" y="25158"/>
                </a:lnTo>
                <a:lnTo>
                  <a:pt x="5976" y="25038"/>
                </a:lnTo>
                <a:lnTo>
                  <a:pt x="5379" y="24919"/>
                </a:lnTo>
                <a:lnTo>
                  <a:pt x="4781" y="24680"/>
                </a:lnTo>
                <a:lnTo>
                  <a:pt x="4244" y="24381"/>
                </a:lnTo>
                <a:lnTo>
                  <a:pt x="3706" y="24082"/>
                </a:lnTo>
                <a:lnTo>
                  <a:pt x="3168" y="23724"/>
                </a:lnTo>
                <a:lnTo>
                  <a:pt x="2750" y="23365"/>
                </a:lnTo>
                <a:lnTo>
                  <a:pt x="2272" y="22947"/>
                </a:lnTo>
                <a:lnTo>
                  <a:pt x="1913" y="22469"/>
                </a:lnTo>
                <a:lnTo>
                  <a:pt x="1555" y="21991"/>
                </a:lnTo>
                <a:lnTo>
                  <a:pt x="1256" y="21513"/>
                </a:lnTo>
                <a:lnTo>
                  <a:pt x="1017" y="20975"/>
                </a:lnTo>
                <a:lnTo>
                  <a:pt x="897" y="20377"/>
                </a:lnTo>
                <a:lnTo>
                  <a:pt x="778" y="19839"/>
                </a:lnTo>
                <a:lnTo>
                  <a:pt x="778" y="19242"/>
                </a:lnTo>
                <a:lnTo>
                  <a:pt x="778" y="18644"/>
                </a:lnTo>
                <a:lnTo>
                  <a:pt x="957" y="17987"/>
                </a:lnTo>
                <a:lnTo>
                  <a:pt x="1136" y="17390"/>
                </a:lnTo>
                <a:lnTo>
                  <a:pt x="1435" y="16792"/>
                </a:lnTo>
                <a:lnTo>
                  <a:pt x="1794" y="16314"/>
                </a:lnTo>
                <a:lnTo>
                  <a:pt x="2272" y="15836"/>
                </a:lnTo>
                <a:lnTo>
                  <a:pt x="2750" y="15477"/>
                </a:lnTo>
                <a:lnTo>
                  <a:pt x="3287" y="15179"/>
                </a:lnTo>
                <a:lnTo>
                  <a:pt x="3885" y="14999"/>
                </a:lnTo>
                <a:lnTo>
                  <a:pt x="4483" y="14880"/>
                </a:lnTo>
                <a:close/>
                <a:moveTo>
                  <a:pt x="12848" y="1"/>
                </a:moveTo>
                <a:lnTo>
                  <a:pt x="12789" y="61"/>
                </a:lnTo>
                <a:lnTo>
                  <a:pt x="12609" y="180"/>
                </a:lnTo>
                <a:lnTo>
                  <a:pt x="12370" y="479"/>
                </a:lnTo>
                <a:lnTo>
                  <a:pt x="12131" y="837"/>
                </a:lnTo>
                <a:lnTo>
                  <a:pt x="11534" y="1793"/>
                </a:lnTo>
                <a:lnTo>
                  <a:pt x="10936" y="2989"/>
                </a:lnTo>
                <a:lnTo>
                  <a:pt x="9801" y="5379"/>
                </a:lnTo>
                <a:lnTo>
                  <a:pt x="9203" y="6753"/>
                </a:lnTo>
                <a:lnTo>
                  <a:pt x="8546" y="8785"/>
                </a:lnTo>
                <a:lnTo>
                  <a:pt x="8307" y="9801"/>
                </a:lnTo>
                <a:lnTo>
                  <a:pt x="8008" y="10816"/>
                </a:lnTo>
                <a:lnTo>
                  <a:pt x="7829" y="11892"/>
                </a:lnTo>
                <a:lnTo>
                  <a:pt x="7709" y="12908"/>
                </a:lnTo>
                <a:lnTo>
                  <a:pt x="7590" y="13983"/>
                </a:lnTo>
                <a:lnTo>
                  <a:pt x="7650" y="15059"/>
                </a:lnTo>
                <a:lnTo>
                  <a:pt x="7650" y="15059"/>
                </a:lnTo>
                <a:lnTo>
                  <a:pt x="6933" y="14641"/>
                </a:lnTo>
                <a:lnTo>
                  <a:pt x="6215" y="14342"/>
                </a:lnTo>
                <a:lnTo>
                  <a:pt x="5498" y="14163"/>
                </a:lnTo>
                <a:lnTo>
                  <a:pt x="4841" y="14103"/>
                </a:lnTo>
                <a:lnTo>
                  <a:pt x="4124" y="14163"/>
                </a:lnTo>
                <a:lnTo>
                  <a:pt x="3526" y="14282"/>
                </a:lnTo>
                <a:lnTo>
                  <a:pt x="2869" y="14521"/>
                </a:lnTo>
                <a:lnTo>
                  <a:pt x="2331" y="14820"/>
                </a:lnTo>
                <a:lnTo>
                  <a:pt x="1794" y="15238"/>
                </a:lnTo>
                <a:lnTo>
                  <a:pt x="1316" y="15716"/>
                </a:lnTo>
                <a:lnTo>
                  <a:pt x="897" y="16254"/>
                </a:lnTo>
                <a:lnTo>
                  <a:pt x="539" y="16852"/>
                </a:lnTo>
                <a:lnTo>
                  <a:pt x="300" y="17509"/>
                </a:lnTo>
                <a:lnTo>
                  <a:pt x="61" y="18226"/>
                </a:lnTo>
                <a:lnTo>
                  <a:pt x="1" y="19003"/>
                </a:lnTo>
                <a:lnTo>
                  <a:pt x="1" y="19780"/>
                </a:lnTo>
                <a:lnTo>
                  <a:pt x="120" y="20557"/>
                </a:lnTo>
                <a:lnTo>
                  <a:pt x="300" y="21214"/>
                </a:lnTo>
                <a:lnTo>
                  <a:pt x="539" y="21931"/>
                </a:lnTo>
                <a:lnTo>
                  <a:pt x="897" y="22528"/>
                </a:lnTo>
                <a:lnTo>
                  <a:pt x="1256" y="23126"/>
                </a:lnTo>
                <a:lnTo>
                  <a:pt x="1734" y="23724"/>
                </a:lnTo>
                <a:lnTo>
                  <a:pt x="2272" y="24202"/>
                </a:lnTo>
                <a:lnTo>
                  <a:pt x="2809" y="24680"/>
                </a:lnTo>
                <a:lnTo>
                  <a:pt x="3407" y="25098"/>
                </a:lnTo>
                <a:lnTo>
                  <a:pt x="4064" y="25456"/>
                </a:lnTo>
                <a:lnTo>
                  <a:pt x="4722" y="25755"/>
                </a:lnTo>
                <a:lnTo>
                  <a:pt x="5439" y="25994"/>
                </a:lnTo>
                <a:lnTo>
                  <a:pt x="6156" y="26174"/>
                </a:lnTo>
                <a:lnTo>
                  <a:pt x="6873" y="26293"/>
                </a:lnTo>
                <a:lnTo>
                  <a:pt x="8307" y="26293"/>
                </a:lnTo>
                <a:lnTo>
                  <a:pt x="8964" y="26174"/>
                </a:lnTo>
                <a:lnTo>
                  <a:pt x="9622" y="25994"/>
                </a:lnTo>
                <a:lnTo>
                  <a:pt x="10279" y="25696"/>
                </a:lnTo>
                <a:lnTo>
                  <a:pt x="10876" y="25397"/>
                </a:lnTo>
                <a:lnTo>
                  <a:pt x="11474" y="24978"/>
                </a:lnTo>
                <a:lnTo>
                  <a:pt x="12012" y="24560"/>
                </a:lnTo>
                <a:lnTo>
                  <a:pt x="12550" y="24082"/>
                </a:lnTo>
                <a:lnTo>
                  <a:pt x="13028" y="23544"/>
                </a:lnTo>
                <a:lnTo>
                  <a:pt x="13446" y="23007"/>
                </a:lnTo>
                <a:lnTo>
                  <a:pt x="13864" y="22409"/>
                </a:lnTo>
                <a:lnTo>
                  <a:pt x="14163" y="21752"/>
                </a:lnTo>
                <a:lnTo>
                  <a:pt x="14462" y="21094"/>
                </a:lnTo>
                <a:lnTo>
                  <a:pt x="14641" y="20437"/>
                </a:lnTo>
                <a:lnTo>
                  <a:pt x="14820" y="19780"/>
                </a:lnTo>
                <a:lnTo>
                  <a:pt x="14940" y="19063"/>
                </a:lnTo>
                <a:lnTo>
                  <a:pt x="14940" y="18405"/>
                </a:lnTo>
                <a:lnTo>
                  <a:pt x="14880" y="17808"/>
                </a:lnTo>
                <a:lnTo>
                  <a:pt x="14760" y="17270"/>
                </a:lnTo>
                <a:lnTo>
                  <a:pt x="14521" y="16792"/>
                </a:lnTo>
                <a:lnTo>
                  <a:pt x="14282" y="16314"/>
                </a:lnTo>
                <a:lnTo>
                  <a:pt x="13924" y="15836"/>
                </a:lnTo>
                <a:lnTo>
                  <a:pt x="13506" y="15477"/>
                </a:lnTo>
                <a:lnTo>
                  <a:pt x="13087" y="15119"/>
                </a:lnTo>
                <a:lnTo>
                  <a:pt x="12609" y="14820"/>
                </a:lnTo>
                <a:lnTo>
                  <a:pt x="12131" y="14581"/>
                </a:lnTo>
                <a:lnTo>
                  <a:pt x="11593" y="14402"/>
                </a:lnTo>
                <a:lnTo>
                  <a:pt x="11056" y="14282"/>
                </a:lnTo>
                <a:lnTo>
                  <a:pt x="10518" y="14223"/>
                </a:lnTo>
                <a:lnTo>
                  <a:pt x="9980" y="14223"/>
                </a:lnTo>
                <a:lnTo>
                  <a:pt x="9442" y="14342"/>
                </a:lnTo>
                <a:lnTo>
                  <a:pt x="8904" y="14462"/>
                </a:lnTo>
                <a:lnTo>
                  <a:pt x="8367" y="14701"/>
                </a:lnTo>
                <a:lnTo>
                  <a:pt x="8367" y="14701"/>
                </a:lnTo>
                <a:lnTo>
                  <a:pt x="8606" y="12669"/>
                </a:lnTo>
                <a:lnTo>
                  <a:pt x="8904" y="10637"/>
                </a:lnTo>
                <a:lnTo>
                  <a:pt x="9084" y="9621"/>
                </a:lnTo>
                <a:lnTo>
                  <a:pt x="9323" y="8606"/>
                </a:lnTo>
                <a:lnTo>
                  <a:pt x="9562" y="7590"/>
                </a:lnTo>
                <a:lnTo>
                  <a:pt x="9861" y="6634"/>
                </a:lnTo>
                <a:lnTo>
                  <a:pt x="10458" y="5319"/>
                </a:lnTo>
                <a:lnTo>
                  <a:pt x="11534" y="3108"/>
                </a:lnTo>
                <a:lnTo>
                  <a:pt x="12968" y="61"/>
                </a:lnTo>
                <a:lnTo>
                  <a:pt x="128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314" name="Google Shape;314;p12"/>
          <p:cNvSpPr/>
          <p:nvPr/>
        </p:nvSpPr>
        <p:spPr>
          <a:xfrm rot="4358289">
            <a:off x="3897685" y="4812891"/>
            <a:ext cx="473413" cy="555582"/>
          </a:xfrm>
          <a:custGeom>
            <a:avLst/>
            <a:gdLst/>
            <a:ahLst/>
            <a:cxnLst/>
            <a:rect l="l" t="t" r="r" b="b"/>
            <a:pathLst>
              <a:path w="21692" h="25457" extrusionOk="0">
                <a:moveTo>
                  <a:pt x="11952" y="1"/>
                </a:moveTo>
                <a:lnTo>
                  <a:pt x="11772" y="61"/>
                </a:lnTo>
                <a:lnTo>
                  <a:pt x="11533" y="180"/>
                </a:lnTo>
                <a:lnTo>
                  <a:pt x="11055" y="539"/>
                </a:lnTo>
                <a:lnTo>
                  <a:pt x="10577" y="957"/>
                </a:lnTo>
                <a:lnTo>
                  <a:pt x="10040" y="1495"/>
                </a:lnTo>
                <a:lnTo>
                  <a:pt x="8904" y="2809"/>
                </a:lnTo>
                <a:lnTo>
                  <a:pt x="8366" y="3467"/>
                </a:lnTo>
                <a:lnTo>
                  <a:pt x="7829" y="4184"/>
                </a:lnTo>
                <a:lnTo>
                  <a:pt x="7410" y="4901"/>
                </a:lnTo>
                <a:lnTo>
                  <a:pt x="6992" y="5678"/>
                </a:lnTo>
                <a:lnTo>
                  <a:pt x="6693" y="6454"/>
                </a:lnTo>
                <a:lnTo>
                  <a:pt x="6514" y="7351"/>
                </a:lnTo>
                <a:lnTo>
                  <a:pt x="6514" y="7829"/>
                </a:lnTo>
                <a:lnTo>
                  <a:pt x="6574" y="8606"/>
                </a:lnTo>
                <a:lnTo>
                  <a:pt x="6633" y="8964"/>
                </a:lnTo>
                <a:lnTo>
                  <a:pt x="6813" y="9263"/>
                </a:lnTo>
                <a:lnTo>
                  <a:pt x="6872" y="9382"/>
                </a:lnTo>
                <a:lnTo>
                  <a:pt x="6992" y="9502"/>
                </a:lnTo>
                <a:lnTo>
                  <a:pt x="7231" y="9502"/>
                </a:lnTo>
                <a:lnTo>
                  <a:pt x="7351" y="9024"/>
                </a:lnTo>
                <a:lnTo>
                  <a:pt x="7530" y="7829"/>
                </a:lnTo>
                <a:lnTo>
                  <a:pt x="7769" y="6634"/>
                </a:lnTo>
                <a:lnTo>
                  <a:pt x="7829" y="6156"/>
                </a:lnTo>
                <a:lnTo>
                  <a:pt x="7948" y="5857"/>
                </a:lnTo>
                <a:lnTo>
                  <a:pt x="8426" y="5020"/>
                </a:lnTo>
                <a:lnTo>
                  <a:pt x="9024" y="4184"/>
                </a:lnTo>
                <a:lnTo>
                  <a:pt x="9681" y="3407"/>
                </a:lnTo>
                <a:lnTo>
                  <a:pt x="10338" y="2690"/>
                </a:lnTo>
                <a:lnTo>
                  <a:pt x="10936" y="2033"/>
                </a:lnTo>
                <a:lnTo>
                  <a:pt x="11175" y="1734"/>
                </a:lnTo>
                <a:lnTo>
                  <a:pt x="11474" y="1555"/>
                </a:lnTo>
                <a:lnTo>
                  <a:pt x="11772" y="1435"/>
                </a:lnTo>
                <a:lnTo>
                  <a:pt x="11892" y="1435"/>
                </a:lnTo>
                <a:lnTo>
                  <a:pt x="12071" y="1495"/>
                </a:lnTo>
                <a:lnTo>
                  <a:pt x="12191" y="1555"/>
                </a:lnTo>
                <a:lnTo>
                  <a:pt x="12370" y="1674"/>
                </a:lnTo>
                <a:lnTo>
                  <a:pt x="12609" y="2092"/>
                </a:lnTo>
                <a:lnTo>
                  <a:pt x="12848" y="2570"/>
                </a:lnTo>
                <a:lnTo>
                  <a:pt x="13027" y="3048"/>
                </a:lnTo>
                <a:lnTo>
                  <a:pt x="13326" y="4124"/>
                </a:lnTo>
                <a:lnTo>
                  <a:pt x="13505" y="5200"/>
                </a:lnTo>
                <a:lnTo>
                  <a:pt x="13685" y="6215"/>
                </a:lnTo>
                <a:lnTo>
                  <a:pt x="13804" y="7231"/>
                </a:lnTo>
                <a:lnTo>
                  <a:pt x="13924" y="8307"/>
                </a:lnTo>
                <a:lnTo>
                  <a:pt x="13983" y="8845"/>
                </a:lnTo>
                <a:lnTo>
                  <a:pt x="13983" y="9143"/>
                </a:lnTo>
                <a:lnTo>
                  <a:pt x="13983" y="9382"/>
                </a:lnTo>
                <a:lnTo>
                  <a:pt x="13983" y="9442"/>
                </a:lnTo>
                <a:lnTo>
                  <a:pt x="14103" y="9502"/>
                </a:lnTo>
                <a:lnTo>
                  <a:pt x="14402" y="9741"/>
                </a:lnTo>
                <a:lnTo>
                  <a:pt x="14760" y="9861"/>
                </a:lnTo>
                <a:lnTo>
                  <a:pt x="14939" y="9920"/>
                </a:lnTo>
                <a:lnTo>
                  <a:pt x="15358" y="9741"/>
                </a:lnTo>
                <a:lnTo>
                  <a:pt x="15836" y="9562"/>
                </a:lnTo>
                <a:lnTo>
                  <a:pt x="16911" y="9203"/>
                </a:lnTo>
                <a:lnTo>
                  <a:pt x="17987" y="8845"/>
                </a:lnTo>
                <a:lnTo>
                  <a:pt x="18704" y="8665"/>
                </a:lnTo>
                <a:lnTo>
                  <a:pt x="19481" y="8486"/>
                </a:lnTo>
                <a:lnTo>
                  <a:pt x="20138" y="8486"/>
                </a:lnTo>
                <a:lnTo>
                  <a:pt x="20437" y="8665"/>
                </a:lnTo>
                <a:lnTo>
                  <a:pt x="20676" y="8964"/>
                </a:lnTo>
                <a:lnTo>
                  <a:pt x="20736" y="9143"/>
                </a:lnTo>
                <a:lnTo>
                  <a:pt x="20795" y="9323"/>
                </a:lnTo>
                <a:lnTo>
                  <a:pt x="20855" y="9861"/>
                </a:lnTo>
                <a:lnTo>
                  <a:pt x="20855" y="10458"/>
                </a:lnTo>
                <a:lnTo>
                  <a:pt x="20736" y="11115"/>
                </a:lnTo>
                <a:lnTo>
                  <a:pt x="20497" y="12370"/>
                </a:lnTo>
                <a:lnTo>
                  <a:pt x="20198" y="13326"/>
                </a:lnTo>
                <a:lnTo>
                  <a:pt x="19959" y="13864"/>
                </a:lnTo>
                <a:lnTo>
                  <a:pt x="19720" y="14402"/>
                </a:lnTo>
                <a:lnTo>
                  <a:pt x="19421" y="14880"/>
                </a:lnTo>
                <a:lnTo>
                  <a:pt x="19063" y="15298"/>
                </a:lnTo>
                <a:lnTo>
                  <a:pt x="18704" y="15717"/>
                </a:lnTo>
                <a:lnTo>
                  <a:pt x="18286" y="16075"/>
                </a:lnTo>
                <a:lnTo>
                  <a:pt x="17867" y="16434"/>
                </a:lnTo>
                <a:lnTo>
                  <a:pt x="17449" y="16732"/>
                </a:lnTo>
                <a:lnTo>
                  <a:pt x="16433" y="17270"/>
                </a:lnTo>
                <a:lnTo>
                  <a:pt x="15417" y="17688"/>
                </a:lnTo>
                <a:lnTo>
                  <a:pt x="14282" y="17987"/>
                </a:lnTo>
                <a:lnTo>
                  <a:pt x="13207" y="18286"/>
                </a:lnTo>
                <a:lnTo>
                  <a:pt x="11952" y="18525"/>
                </a:lnTo>
                <a:lnTo>
                  <a:pt x="10697" y="18645"/>
                </a:lnTo>
                <a:lnTo>
                  <a:pt x="10159" y="18704"/>
                </a:lnTo>
                <a:lnTo>
                  <a:pt x="9621" y="18704"/>
                </a:lnTo>
                <a:lnTo>
                  <a:pt x="9083" y="18585"/>
                </a:lnTo>
                <a:lnTo>
                  <a:pt x="8964" y="18525"/>
                </a:lnTo>
                <a:lnTo>
                  <a:pt x="8904" y="18465"/>
                </a:lnTo>
                <a:lnTo>
                  <a:pt x="8844" y="18346"/>
                </a:lnTo>
                <a:lnTo>
                  <a:pt x="8844" y="18167"/>
                </a:lnTo>
                <a:lnTo>
                  <a:pt x="8904" y="17629"/>
                </a:lnTo>
                <a:lnTo>
                  <a:pt x="9024" y="15896"/>
                </a:lnTo>
                <a:lnTo>
                  <a:pt x="9263" y="14223"/>
                </a:lnTo>
                <a:lnTo>
                  <a:pt x="9741" y="14342"/>
                </a:lnTo>
                <a:lnTo>
                  <a:pt x="10279" y="14402"/>
                </a:lnTo>
                <a:lnTo>
                  <a:pt x="10757" y="14462"/>
                </a:lnTo>
                <a:lnTo>
                  <a:pt x="11294" y="14462"/>
                </a:lnTo>
                <a:lnTo>
                  <a:pt x="11832" y="14402"/>
                </a:lnTo>
                <a:lnTo>
                  <a:pt x="12370" y="14342"/>
                </a:lnTo>
                <a:lnTo>
                  <a:pt x="12968" y="14223"/>
                </a:lnTo>
                <a:lnTo>
                  <a:pt x="13505" y="14043"/>
                </a:lnTo>
                <a:lnTo>
                  <a:pt x="13983" y="13864"/>
                </a:lnTo>
                <a:lnTo>
                  <a:pt x="14521" y="13685"/>
                </a:lnTo>
                <a:lnTo>
                  <a:pt x="14999" y="13386"/>
                </a:lnTo>
                <a:lnTo>
                  <a:pt x="15477" y="13147"/>
                </a:lnTo>
                <a:lnTo>
                  <a:pt x="15896" y="12789"/>
                </a:lnTo>
                <a:lnTo>
                  <a:pt x="16254" y="12490"/>
                </a:lnTo>
                <a:lnTo>
                  <a:pt x="16613" y="12071"/>
                </a:lnTo>
                <a:lnTo>
                  <a:pt x="16911" y="11713"/>
                </a:lnTo>
                <a:lnTo>
                  <a:pt x="17091" y="11414"/>
                </a:lnTo>
                <a:lnTo>
                  <a:pt x="17270" y="11056"/>
                </a:lnTo>
                <a:lnTo>
                  <a:pt x="17270" y="10876"/>
                </a:lnTo>
                <a:lnTo>
                  <a:pt x="17270" y="10757"/>
                </a:lnTo>
                <a:lnTo>
                  <a:pt x="17270" y="10578"/>
                </a:lnTo>
                <a:lnTo>
                  <a:pt x="17091" y="10458"/>
                </a:lnTo>
                <a:lnTo>
                  <a:pt x="16971" y="10458"/>
                </a:lnTo>
                <a:lnTo>
                  <a:pt x="16732" y="10578"/>
                </a:lnTo>
                <a:lnTo>
                  <a:pt x="16135" y="10996"/>
                </a:lnTo>
                <a:lnTo>
                  <a:pt x="15178" y="11832"/>
                </a:lnTo>
                <a:lnTo>
                  <a:pt x="14521" y="12251"/>
                </a:lnTo>
                <a:lnTo>
                  <a:pt x="13804" y="12669"/>
                </a:lnTo>
                <a:lnTo>
                  <a:pt x="13147" y="12968"/>
                </a:lnTo>
                <a:lnTo>
                  <a:pt x="12430" y="13207"/>
                </a:lnTo>
                <a:lnTo>
                  <a:pt x="11713" y="13386"/>
                </a:lnTo>
                <a:lnTo>
                  <a:pt x="10936" y="13506"/>
                </a:lnTo>
                <a:lnTo>
                  <a:pt x="9382" y="13685"/>
                </a:lnTo>
                <a:lnTo>
                  <a:pt x="9382" y="13685"/>
                </a:lnTo>
                <a:lnTo>
                  <a:pt x="9980" y="11115"/>
                </a:lnTo>
                <a:lnTo>
                  <a:pt x="10159" y="10279"/>
                </a:lnTo>
                <a:lnTo>
                  <a:pt x="10279" y="9562"/>
                </a:lnTo>
                <a:lnTo>
                  <a:pt x="10279" y="9024"/>
                </a:lnTo>
                <a:lnTo>
                  <a:pt x="10219" y="8845"/>
                </a:lnTo>
                <a:lnTo>
                  <a:pt x="10159" y="8785"/>
                </a:lnTo>
                <a:lnTo>
                  <a:pt x="9980" y="8785"/>
                </a:lnTo>
                <a:lnTo>
                  <a:pt x="9800" y="8964"/>
                </a:lnTo>
                <a:lnTo>
                  <a:pt x="9621" y="9263"/>
                </a:lnTo>
                <a:lnTo>
                  <a:pt x="9502" y="9622"/>
                </a:lnTo>
                <a:lnTo>
                  <a:pt x="9203" y="10578"/>
                </a:lnTo>
                <a:lnTo>
                  <a:pt x="8904" y="11773"/>
                </a:lnTo>
                <a:lnTo>
                  <a:pt x="8426" y="14103"/>
                </a:lnTo>
                <a:lnTo>
                  <a:pt x="8247" y="15418"/>
                </a:lnTo>
                <a:lnTo>
                  <a:pt x="7530" y="15059"/>
                </a:lnTo>
                <a:lnTo>
                  <a:pt x="6813" y="14641"/>
                </a:lnTo>
                <a:lnTo>
                  <a:pt x="6155" y="14163"/>
                </a:lnTo>
                <a:lnTo>
                  <a:pt x="5558" y="13565"/>
                </a:lnTo>
                <a:lnTo>
                  <a:pt x="4721" y="12430"/>
                </a:lnTo>
                <a:lnTo>
                  <a:pt x="4243" y="11773"/>
                </a:lnTo>
                <a:lnTo>
                  <a:pt x="4004" y="11593"/>
                </a:lnTo>
                <a:lnTo>
                  <a:pt x="3944" y="11534"/>
                </a:lnTo>
                <a:lnTo>
                  <a:pt x="3885" y="11534"/>
                </a:lnTo>
                <a:lnTo>
                  <a:pt x="3765" y="11653"/>
                </a:lnTo>
                <a:lnTo>
                  <a:pt x="3765" y="11832"/>
                </a:lnTo>
                <a:lnTo>
                  <a:pt x="3765" y="12071"/>
                </a:lnTo>
                <a:lnTo>
                  <a:pt x="3825" y="12310"/>
                </a:lnTo>
                <a:lnTo>
                  <a:pt x="4124" y="12848"/>
                </a:lnTo>
                <a:lnTo>
                  <a:pt x="4482" y="13386"/>
                </a:lnTo>
                <a:lnTo>
                  <a:pt x="4960" y="13984"/>
                </a:lnTo>
                <a:lnTo>
                  <a:pt x="5379" y="14462"/>
                </a:lnTo>
                <a:lnTo>
                  <a:pt x="5976" y="14999"/>
                </a:lnTo>
                <a:lnTo>
                  <a:pt x="6394" y="15298"/>
                </a:lnTo>
                <a:lnTo>
                  <a:pt x="6992" y="15597"/>
                </a:lnTo>
                <a:lnTo>
                  <a:pt x="7530" y="15836"/>
                </a:lnTo>
                <a:lnTo>
                  <a:pt x="7709" y="16015"/>
                </a:lnTo>
                <a:lnTo>
                  <a:pt x="7888" y="16135"/>
                </a:lnTo>
                <a:lnTo>
                  <a:pt x="8008" y="16374"/>
                </a:lnTo>
                <a:lnTo>
                  <a:pt x="8068" y="16613"/>
                </a:lnTo>
                <a:lnTo>
                  <a:pt x="8068" y="17270"/>
                </a:lnTo>
                <a:lnTo>
                  <a:pt x="7948" y="18525"/>
                </a:lnTo>
                <a:lnTo>
                  <a:pt x="6932" y="18346"/>
                </a:lnTo>
                <a:lnTo>
                  <a:pt x="6036" y="18047"/>
                </a:lnTo>
                <a:lnTo>
                  <a:pt x="5199" y="17629"/>
                </a:lnTo>
                <a:lnTo>
                  <a:pt x="4423" y="17151"/>
                </a:lnTo>
                <a:lnTo>
                  <a:pt x="3765" y="16613"/>
                </a:lnTo>
                <a:lnTo>
                  <a:pt x="3168" y="15956"/>
                </a:lnTo>
                <a:lnTo>
                  <a:pt x="2630" y="15298"/>
                </a:lnTo>
                <a:lnTo>
                  <a:pt x="2152" y="14581"/>
                </a:lnTo>
                <a:lnTo>
                  <a:pt x="1734" y="13804"/>
                </a:lnTo>
                <a:lnTo>
                  <a:pt x="1435" y="12968"/>
                </a:lnTo>
                <a:lnTo>
                  <a:pt x="1196" y="12131"/>
                </a:lnTo>
                <a:lnTo>
                  <a:pt x="1016" y="11235"/>
                </a:lnTo>
                <a:lnTo>
                  <a:pt x="957" y="10279"/>
                </a:lnTo>
                <a:lnTo>
                  <a:pt x="957" y="9382"/>
                </a:lnTo>
                <a:lnTo>
                  <a:pt x="1016" y="8426"/>
                </a:lnTo>
                <a:lnTo>
                  <a:pt x="1136" y="7470"/>
                </a:lnTo>
                <a:lnTo>
                  <a:pt x="2152" y="7889"/>
                </a:lnTo>
                <a:lnTo>
                  <a:pt x="3885" y="8486"/>
                </a:lnTo>
                <a:lnTo>
                  <a:pt x="4721" y="8785"/>
                </a:lnTo>
                <a:lnTo>
                  <a:pt x="5498" y="9024"/>
                </a:lnTo>
                <a:lnTo>
                  <a:pt x="6036" y="9084"/>
                </a:lnTo>
                <a:lnTo>
                  <a:pt x="6215" y="9084"/>
                </a:lnTo>
                <a:lnTo>
                  <a:pt x="6275" y="9024"/>
                </a:lnTo>
                <a:lnTo>
                  <a:pt x="6275" y="8904"/>
                </a:lnTo>
                <a:lnTo>
                  <a:pt x="6215" y="8785"/>
                </a:lnTo>
                <a:lnTo>
                  <a:pt x="5797" y="8426"/>
                </a:lnTo>
                <a:lnTo>
                  <a:pt x="5199" y="8068"/>
                </a:lnTo>
                <a:lnTo>
                  <a:pt x="4482" y="7709"/>
                </a:lnTo>
                <a:lnTo>
                  <a:pt x="2988" y="7052"/>
                </a:lnTo>
                <a:lnTo>
                  <a:pt x="2032" y="6694"/>
                </a:lnTo>
                <a:lnTo>
                  <a:pt x="1375" y="6454"/>
                </a:lnTo>
                <a:lnTo>
                  <a:pt x="1076" y="6395"/>
                </a:lnTo>
                <a:lnTo>
                  <a:pt x="837" y="6395"/>
                </a:lnTo>
                <a:lnTo>
                  <a:pt x="658" y="6454"/>
                </a:lnTo>
                <a:lnTo>
                  <a:pt x="479" y="6634"/>
                </a:lnTo>
                <a:lnTo>
                  <a:pt x="359" y="6873"/>
                </a:lnTo>
                <a:lnTo>
                  <a:pt x="240" y="7291"/>
                </a:lnTo>
                <a:lnTo>
                  <a:pt x="120" y="7829"/>
                </a:lnTo>
                <a:lnTo>
                  <a:pt x="60" y="8367"/>
                </a:lnTo>
                <a:lnTo>
                  <a:pt x="1" y="9502"/>
                </a:lnTo>
                <a:lnTo>
                  <a:pt x="1" y="10757"/>
                </a:lnTo>
                <a:lnTo>
                  <a:pt x="180" y="12012"/>
                </a:lnTo>
                <a:lnTo>
                  <a:pt x="419" y="13207"/>
                </a:lnTo>
                <a:lnTo>
                  <a:pt x="598" y="13804"/>
                </a:lnTo>
                <a:lnTo>
                  <a:pt x="837" y="14402"/>
                </a:lnTo>
                <a:lnTo>
                  <a:pt x="1076" y="14940"/>
                </a:lnTo>
                <a:lnTo>
                  <a:pt x="1315" y="15418"/>
                </a:lnTo>
                <a:lnTo>
                  <a:pt x="1674" y="15896"/>
                </a:lnTo>
                <a:lnTo>
                  <a:pt x="2032" y="16374"/>
                </a:lnTo>
                <a:lnTo>
                  <a:pt x="2391" y="16792"/>
                </a:lnTo>
                <a:lnTo>
                  <a:pt x="2809" y="17210"/>
                </a:lnTo>
                <a:lnTo>
                  <a:pt x="3227" y="17569"/>
                </a:lnTo>
                <a:lnTo>
                  <a:pt x="3705" y="17927"/>
                </a:lnTo>
                <a:lnTo>
                  <a:pt x="4243" y="18226"/>
                </a:lnTo>
                <a:lnTo>
                  <a:pt x="4721" y="18525"/>
                </a:lnTo>
                <a:lnTo>
                  <a:pt x="5319" y="18764"/>
                </a:lnTo>
                <a:lnTo>
                  <a:pt x="5857" y="19003"/>
                </a:lnTo>
                <a:lnTo>
                  <a:pt x="6574" y="19182"/>
                </a:lnTo>
                <a:lnTo>
                  <a:pt x="6932" y="19302"/>
                </a:lnTo>
                <a:lnTo>
                  <a:pt x="7291" y="19421"/>
                </a:lnTo>
                <a:lnTo>
                  <a:pt x="7649" y="19601"/>
                </a:lnTo>
                <a:lnTo>
                  <a:pt x="7769" y="19660"/>
                </a:lnTo>
                <a:lnTo>
                  <a:pt x="7829" y="19840"/>
                </a:lnTo>
                <a:lnTo>
                  <a:pt x="7888" y="20258"/>
                </a:lnTo>
                <a:lnTo>
                  <a:pt x="7888" y="20736"/>
                </a:lnTo>
                <a:lnTo>
                  <a:pt x="7888" y="21393"/>
                </a:lnTo>
                <a:lnTo>
                  <a:pt x="7888" y="23066"/>
                </a:lnTo>
                <a:lnTo>
                  <a:pt x="7948" y="23903"/>
                </a:lnTo>
                <a:lnTo>
                  <a:pt x="8068" y="24620"/>
                </a:lnTo>
                <a:lnTo>
                  <a:pt x="8127" y="24919"/>
                </a:lnTo>
                <a:lnTo>
                  <a:pt x="8247" y="25158"/>
                </a:lnTo>
                <a:lnTo>
                  <a:pt x="8426" y="25337"/>
                </a:lnTo>
                <a:lnTo>
                  <a:pt x="8605" y="25457"/>
                </a:lnTo>
                <a:lnTo>
                  <a:pt x="8665" y="25457"/>
                </a:lnTo>
                <a:lnTo>
                  <a:pt x="8785" y="25277"/>
                </a:lnTo>
                <a:lnTo>
                  <a:pt x="8844" y="24680"/>
                </a:lnTo>
                <a:lnTo>
                  <a:pt x="8904" y="23843"/>
                </a:lnTo>
                <a:lnTo>
                  <a:pt x="8964" y="22827"/>
                </a:lnTo>
                <a:lnTo>
                  <a:pt x="8904" y="20796"/>
                </a:lnTo>
                <a:lnTo>
                  <a:pt x="8904" y="19660"/>
                </a:lnTo>
                <a:lnTo>
                  <a:pt x="10159" y="19660"/>
                </a:lnTo>
                <a:lnTo>
                  <a:pt x="11533" y="19601"/>
                </a:lnTo>
                <a:lnTo>
                  <a:pt x="12968" y="19362"/>
                </a:lnTo>
                <a:lnTo>
                  <a:pt x="14402" y="19063"/>
                </a:lnTo>
                <a:lnTo>
                  <a:pt x="15836" y="18585"/>
                </a:lnTo>
                <a:lnTo>
                  <a:pt x="16493" y="18346"/>
                </a:lnTo>
                <a:lnTo>
                  <a:pt x="17091" y="17987"/>
                </a:lnTo>
                <a:lnTo>
                  <a:pt x="17748" y="17688"/>
                </a:lnTo>
                <a:lnTo>
                  <a:pt x="18286" y="17330"/>
                </a:lnTo>
                <a:lnTo>
                  <a:pt x="18824" y="16912"/>
                </a:lnTo>
                <a:lnTo>
                  <a:pt x="19302" y="16434"/>
                </a:lnTo>
                <a:lnTo>
                  <a:pt x="19660" y="16015"/>
                </a:lnTo>
                <a:lnTo>
                  <a:pt x="20019" y="15597"/>
                </a:lnTo>
                <a:lnTo>
                  <a:pt x="20317" y="15059"/>
                </a:lnTo>
                <a:lnTo>
                  <a:pt x="20616" y="14581"/>
                </a:lnTo>
                <a:lnTo>
                  <a:pt x="20855" y="14043"/>
                </a:lnTo>
                <a:lnTo>
                  <a:pt x="21034" y="13506"/>
                </a:lnTo>
                <a:lnTo>
                  <a:pt x="21333" y="12370"/>
                </a:lnTo>
                <a:lnTo>
                  <a:pt x="21513" y="11354"/>
                </a:lnTo>
                <a:lnTo>
                  <a:pt x="21632" y="10697"/>
                </a:lnTo>
                <a:lnTo>
                  <a:pt x="21692" y="10040"/>
                </a:lnTo>
                <a:lnTo>
                  <a:pt x="21692" y="9323"/>
                </a:lnTo>
                <a:lnTo>
                  <a:pt x="21632" y="8665"/>
                </a:lnTo>
                <a:lnTo>
                  <a:pt x="21513" y="8128"/>
                </a:lnTo>
                <a:lnTo>
                  <a:pt x="21393" y="7889"/>
                </a:lnTo>
                <a:lnTo>
                  <a:pt x="21274" y="7709"/>
                </a:lnTo>
                <a:lnTo>
                  <a:pt x="21034" y="7530"/>
                </a:lnTo>
                <a:lnTo>
                  <a:pt x="20736" y="7411"/>
                </a:lnTo>
                <a:lnTo>
                  <a:pt x="19959" y="7411"/>
                </a:lnTo>
                <a:lnTo>
                  <a:pt x="19063" y="7530"/>
                </a:lnTo>
                <a:lnTo>
                  <a:pt x="18106" y="7769"/>
                </a:lnTo>
                <a:lnTo>
                  <a:pt x="17150" y="8068"/>
                </a:lnTo>
                <a:lnTo>
                  <a:pt x="16254" y="8426"/>
                </a:lnTo>
                <a:lnTo>
                  <a:pt x="14939" y="8964"/>
                </a:lnTo>
                <a:lnTo>
                  <a:pt x="14939" y="8008"/>
                </a:lnTo>
                <a:lnTo>
                  <a:pt x="14820" y="7052"/>
                </a:lnTo>
                <a:lnTo>
                  <a:pt x="14700" y="6096"/>
                </a:lnTo>
                <a:lnTo>
                  <a:pt x="14581" y="5140"/>
                </a:lnTo>
                <a:lnTo>
                  <a:pt x="14342" y="4184"/>
                </a:lnTo>
                <a:lnTo>
                  <a:pt x="14103" y="3287"/>
                </a:lnTo>
                <a:lnTo>
                  <a:pt x="13804" y="2391"/>
                </a:lnTo>
                <a:lnTo>
                  <a:pt x="13505" y="1495"/>
                </a:lnTo>
                <a:lnTo>
                  <a:pt x="13147" y="778"/>
                </a:lnTo>
                <a:lnTo>
                  <a:pt x="12968" y="479"/>
                </a:lnTo>
                <a:lnTo>
                  <a:pt x="12788" y="300"/>
                </a:lnTo>
                <a:lnTo>
                  <a:pt x="12609" y="120"/>
                </a:lnTo>
                <a:lnTo>
                  <a:pt x="12370" y="61"/>
                </a:lnTo>
                <a:lnTo>
                  <a:pt x="121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315" name="Google Shape;315;p12"/>
          <p:cNvSpPr/>
          <p:nvPr/>
        </p:nvSpPr>
        <p:spPr>
          <a:xfrm rot="-2801932">
            <a:off x="8482195" y="996713"/>
            <a:ext cx="597297" cy="937661"/>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316" name="Google Shape;316;p12"/>
          <p:cNvSpPr/>
          <p:nvPr/>
        </p:nvSpPr>
        <p:spPr>
          <a:xfrm rot="5200625">
            <a:off x="4975084" y="-222517"/>
            <a:ext cx="701626" cy="765527"/>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317" name="Google Shape;317;p12"/>
          <p:cNvSpPr/>
          <p:nvPr/>
        </p:nvSpPr>
        <p:spPr>
          <a:xfrm rot="942660">
            <a:off x="4585376" y="4393088"/>
            <a:ext cx="833403" cy="485179"/>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7A7D99"/>
              </a:solidFill>
            </a:endParaRPr>
          </a:p>
        </p:txBody>
      </p:sp>
      <p:sp>
        <p:nvSpPr>
          <p:cNvPr id="318" name="Google Shape;318;p12"/>
          <p:cNvSpPr/>
          <p:nvPr/>
        </p:nvSpPr>
        <p:spPr>
          <a:xfrm rot="-5506848">
            <a:off x="8197826" y="3625742"/>
            <a:ext cx="179267" cy="193412"/>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 name="Google Shape;319;p12"/>
          <p:cNvSpPr/>
          <p:nvPr/>
        </p:nvSpPr>
        <p:spPr>
          <a:xfrm rot="-10292983">
            <a:off x="8081725" y="3802439"/>
            <a:ext cx="215214" cy="23219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34575"/>
            <a:ext cx="5984700" cy="8574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1pPr>
            <a:lvl2pPr lvl="1">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2pPr>
            <a:lvl3pPr lvl="2">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3pPr>
            <a:lvl4pPr lvl="3">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4pPr>
            <a:lvl5pPr lvl="4">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5pPr>
            <a:lvl6pPr lvl="5">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6pPr>
            <a:lvl7pPr lvl="6">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7pPr>
            <a:lvl8pPr lvl="7">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8pPr>
            <a:lvl9pPr lvl="8">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9pPr>
          </a:lstStyle>
          <a:p>
            <a:endParaRPr/>
          </a:p>
        </p:txBody>
      </p:sp>
      <p:sp>
        <p:nvSpPr>
          <p:cNvPr id="7" name="Google Shape;7;p1"/>
          <p:cNvSpPr txBox="1">
            <a:spLocks noGrp="1"/>
          </p:cNvSpPr>
          <p:nvPr>
            <p:ph type="body" idx="1"/>
          </p:nvPr>
        </p:nvSpPr>
        <p:spPr>
          <a:xfrm>
            <a:off x="457200" y="1428750"/>
            <a:ext cx="5984700" cy="3170400"/>
          </a:xfrm>
          <a:prstGeom prst="rect">
            <a:avLst/>
          </a:prstGeom>
          <a:noFill/>
          <a:ln>
            <a:noFill/>
          </a:ln>
        </p:spPr>
        <p:txBody>
          <a:bodyPr spcFirstLastPara="1" wrap="square" lIns="91425" tIns="91425" rIns="91425" bIns="91425" anchor="t" anchorCtr="0"/>
          <a:lstStyle>
            <a:lvl1pPr marL="457200" lvl="0" indent="-393700">
              <a:spcBef>
                <a:spcPts val="600"/>
              </a:spcBef>
              <a:spcAft>
                <a:spcPts val="0"/>
              </a:spcAft>
              <a:buClr>
                <a:srgbClr val="FFA105"/>
              </a:buClr>
              <a:buSzPts val="2600"/>
              <a:buFont typeface="Chivo Light"/>
              <a:buChar char="༝"/>
              <a:defRPr sz="2600">
                <a:solidFill>
                  <a:srgbClr val="65677F"/>
                </a:solidFill>
                <a:latin typeface="Chivo Light"/>
                <a:ea typeface="Chivo Light"/>
                <a:cs typeface="Chivo Light"/>
                <a:sym typeface="Chivo Light"/>
              </a:defRPr>
            </a:lvl1pPr>
            <a:lvl2pPr marL="914400" lvl="1"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2pPr>
            <a:lvl3pPr marL="1371600" lvl="2"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3pPr>
            <a:lvl4pPr marL="1828800" lvl="3"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4pPr>
            <a:lvl5pPr marL="2286000" lvl="4"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5pPr>
            <a:lvl6pPr marL="2743200" lvl="5"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6pPr>
            <a:lvl7pPr marL="3200400" lvl="6"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7pPr>
            <a:lvl8pPr marL="3657600" lvl="7"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8pPr>
            <a:lvl9pPr marL="4114800" lvl="8"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300">
                <a:solidFill>
                  <a:srgbClr val="65677F"/>
                </a:solidFill>
                <a:latin typeface="Chivo Light"/>
                <a:ea typeface="Chivo Light"/>
                <a:cs typeface="Chivo Light"/>
                <a:sym typeface="Chivo Light"/>
              </a:defRPr>
            </a:lvl1pPr>
            <a:lvl2pPr lvl="1" algn="r">
              <a:buNone/>
              <a:defRPr sz="1300">
                <a:solidFill>
                  <a:srgbClr val="65677F"/>
                </a:solidFill>
                <a:latin typeface="Chivo Light"/>
                <a:ea typeface="Chivo Light"/>
                <a:cs typeface="Chivo Light"/>
                <a:sym typeface="Chivo Light"/>
              </a:defRPr>
            </a:lvl2pPr>
            <a:lvl3pPr lvl="2" algn="r">
              <a:buNone/>
              <a:defRPr sz="1300">
                <a:solidFill>
                  <a:srgbClr val="65677F"/>
                </a:solidFill>
                <a:latin typeface="Chivo Light"/>
                <a:ea typeface="Chivo Light"/>
                <a:cs typeface="Chivo Light"/>
                <a:sym typeface="Chivo Light"/>
              </a:defRPr>
            </a:lvl3pPr>
            <a:lvl4pPr lvl="3" algn="r">
              <a:buNone/>
              <a:defRPr sz="1300">
                <a:solidFill>
                  <a:srgbClr val="65677F"/>
                </a:solidFill>
                <a:latin typeface="Chivo Light"/>
                <a:ea typeface="Chivo Light"/>
                <a:cs typeface="Chivo Light"/>
                <a:sym typeface="Chivo Light"/>
              </a:defRPr>
            </a:lvl4pPr>
            <a:lvl5pPr lvl="4" algn="r">
              <a:buNone/>
              <a:defRPr sz="1300">
                <a:solidFill>
                  <a:srgbClr val="65677F"/>
                </a:solidFill>
                <a:latin typeface="Chivo Light"/>
                <a:ea typeface="Chivo Light"/>
                <a:cs typeface="Chivo Light"/>
                <a:sym typeface="Chivo Light"/>
              </a:defRPr>
            </a:lvl5pPr>
            <a:lvl6pPr lvl="5" algn="r">
              <a:buNone/>
              <a:defRPr sz="1300">
                <a:solidFill>
                  <a:srgbClr val="65677F"/>
                </a:solidFill>
                <a:latin typeface="Chivo Light"/>
                <a:ea typeface="Chivo Light"/>
                <a:cs typeface="Chivo Light"/>
                <a:sym typeface="Chivo Light"/>
              </a:defRPr>
            </a:lvl6pPr>
            <a:lvl7pPr lvl="6" algn="r">
              <a:buNone/>
              <a:defRPr sz="1300">
                <a:solidFill>
                  <a:srgbClr val="65677F"/>
                </a:solidFill>
                <a:latin typeface="Chivo Light"/>
                <a:ea typeface="Chivo Light"/>
                <a:cs typeface="Chivo Light"/>
                <a:sym typeface="Chivo Light"/>
              </a:defRPr>
            </a:lvl7pPr>
            <a:lvl8pPr lvl="7" algn="r">
              <a:buNone/>
              <a:defRPr sz="1300">
                <a:solidFill>
                  <a:srgbClr val="65677F"/>
                </a:solidFill>
                <a:latin typeface="Chivo Light"/>
                <a:ea typeface="Chivo Light"/>
                <a:cs typeface="Chivo Light"/>
                <a:sym typeface="Chivo Light"/>
              </a:defRPr>
            </a:lvl8pPr>
            <a:lvl9pPr lvl="8" algn="r">
              <a:buNone/>
              <a:defRPr sz="1300">
                <a:solidFill>
                  <a:srgbClr val="65677F"/>
                </a:solidFill>
                <a:latin typeface="Chivo Light"/>
                <a:ea typeface="Chivo Light"/>
                <a:cs typeface="Chivo Light"/>
                <a:sym typeface="Chivo Light"/>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1" r:id="rId11"/>
    <p:sldLayoutId id="2147483663" r:id="rId12"/>
    <p:sldLayoutId id="2147483664" r:id="rId13"/>
    <p:sldLayoutId id="2147483673"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34575"/>
            <a:ext cx="5984700" cy="8574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1pPr>
            <a:lvl2pPr lvl="1">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2pPr>
            <a:lvl3pPr lvl="2">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3pPr>
            <a:lvl4pPr lvl="3">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4pPr>
            <a:lvl5pPr lvl="4">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5pPr>
            <a:lvl6pPr lvl="5">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6pPr>
            <a:lvl7pPr lvl="6">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7pPr>
            <a:lvl8pPr lvl="7">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8pPr>
            <a:lvl9pPr lvl="8">
              <a:spcBef>
                <a:spcPts val="0"/>
              </a:spcBef>
              <a:spcAft>
                <a:spcPts val="0"/>
              </a:spcAft>
              <a:buClr>
                <a:srgbClr val="65677F"/>
              </a:buClr>
              <a:buSzPts val="3000"/>
              <a:buFont typeface="Shadows Into Light Two"/>
              <a:buNone/>
              <a:defRPr sz="3000">
                <a:solidFill>
                  <a:srgbClr val="65677F"/>
                </a:solidFill>
                <a:latin typeface="Shadows Into Light Two"/>
                <a:ea typeface="Shadows Into Light Two"/>
                <a:cs typeface="Shadows Into Light Two"/>
                <a:sym typeface="Shadows Into Light Two"/>
              </a:defRPr>
            </a:lvl9pPr>
          </a:lstStyle>
          <a:p>
            <a:endParaRPr/>
          </a:p>
        </p:txBody>
      </p:sp>
      <p:sp>
        <p:nvSpPr>
          <p:cNvPr id="7" name="Google Shape;7;p1"/>
          <p:cNvSpPr txBox="1">
            <a:spLocks noGrp="1"/>
          </p:cNvSpPr>
          <p:nvPr>
            <p:ph type="body" idx="1"/>
          </p:nvPr>
        </p:nvSpPr>
        <p:spPr>
          <a:xfrm>
            <a:off x="457200" y="1428750"/>
            <a:ext cx="5984700" cy="3170400"/>
          </a:xfrm>
          <a:prstGeom prst="rect">
            <a:avLst/>
          </a:prstGeom>
          <a:noFill/>
          <a:ln>
            <a:noFill/>
          </a:ln>
        </p:spPr>
        <p:txBody>
          <a:bodyPr spcFirstLastPara="1" wrap="square" lIns="91425" tIns="91425" rIns="91425" bIns="91425" anchor="t" anchorCtr="0"/>
          <a:lstStyle>
            <a:lvl1pPr marL="457200" lvl="0" indent="-393700">
              <a:spcBef>
                <a:spcPts val="600"/>
              </a:spcBef>
              <a:spcAft>
                <a:spcPts val="0"/>
              </a:spcAft>
              <a:buClr>
                <a:srgbClr val="FFA105"/>
              </a:buClr>
              <a:buSzPts val="2600"/>
              <a:buFont typeface="Chivo Light"/>
              <a:buChar char="༝"/>
              <a:defRPr sz="2600">
                <a:solidFill>
                  <a:srgbClr val="65677F"/>
                </a:solidFill>
                <a:latin typeface="Chivo Light"/>
                <a:ea typeface="Chivo Light"/>
                <a:cs typeface="Chivo Light"/>
                <a:sym typeface="Chivo Light"/>
              </a:defRPr>
            </a:lvl1pPr>
            <a:lvl2pPr marL="914400" lvl="1"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2pPr>
            <a:lvl3pPr marL="1371600" lvl="2"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3pPr>
            <a:lvl4pPr marL="1828800" lvl="3"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4pPr>
            <a:lvl5pPr marL="2286000" lvl="4"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5pPr>
            <a:lvl6pPr marL="2743200" lvl="5"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6pPr>
            <a:lvl7pPr marL="3200400" lvl="6"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7pPr>
            <a:lvl8pPr marL="3657600" lvl="7"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8pPr>
            <a:lvl9pPr marL="4114800" lvl="8" indent="-393700">
              <a:spcBef>
                <a:spcPts val="0"/>
              </a:spcBef>
              <a:spcAft>
                <a:spcPts val="0"/>
              </a:spcAft>
              <a:buClr>
                <a:srgbClr val="CDCFE5"/>
              </a:buClr>
              <a:buSzPts val="2600"/>
              <a:buFont typeface="Chivo Light"/>
              <a:buChar char="■"/>
              <a:defRPr sz="2600">
                <a:solidFill>
                  <a:srgbClr val="65677F"/>
                </a:solidFill>
                <a:latin typeface="Chivo Light"/>
                <a:ea typeface="Chivo Light"/>
                <a:cs typeface="Chivo Light"/>
                <a:sym typeface="Chivo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300">
                <a:solidFill>
                  <a:srgbClr val="65677F"/>
                </a:solidFill>
                <a:latin typeface="Chivo Light"/>
                <a:ea typeface="Chivo Light"/>
                <a:cs typeface="Chivo Light"/>
                <a:sym typeface="Chivo Light"/>
              </a:defRPr>
            </a:lvl1pPr>
            <a:lvl2pPr lvl="1" algn="r">
              <a:buNone/>
              <a:defRPr sz="1300">
                <a:solidFill>
                  <a:srgbClr val="65677F"/>
                </a:solidFill>
                <a:latin typeface="Chivo Light"/>
                <a:ea typeface="Chivo Light"/>
                <a:cs typeface="Chivo Light"/>
                <a:sym typeface="Chivo Light"/>
              </a:defRPr>
            </a:lvl2pPr>
            <a:lvl3pPr lvl="2" algn="r">
              <a:buNone/>
              <a:defRPr sz="1300">
                <a:solidFill>
                  <a:srgbClr val="65677F"/>
                </a:solidFill>
                <a:latin typeface="Chivo Light"/>
                <a:ea typeface="Chivo Light"/>
                <a:cs typeface="Chivo Light"/>
                <a:sym typeface="Chivo Light"/>
              </a:defRPr>
            </a:lvl3pPr>
            <a:lvl4pPr lvl="3" algn="r">
              <a:buNone/>
              <a:defRPr sz="1300">
                <a:solidFill>
                  <a:srgbClr val="65677F"/>
                </a:solidFill>
                <a:latin typeface="Chivo Light"/>
                <a:ea typeface="Chivo Light"/>
                <a:cs typeface="Chivo Light"/>
                <a:sym typeface="Chivo Light"/>
              </a:defRPr>
            </a:lvl4pPr>
            <a:lvl5pPr lvl="4" algn="r">
              <a:buNone/>
              <a:defRPr sz="1300">
                <a:solidFill>
                  <a:srgbClr val="65677F"/>
                </a:solidFill>
                <a:latin typeface="Chivo Light"/>
                <a:ea typeface="Chivo Light"/>
                <a:cs typeface="Chivo Light"/>
                <a:sym typeface="Chivo Light"/>
              </a:defRPr>
            </a:lvl5pPr>
            <a:lvl6pPr lvl="5" algn="r">
              <a:buNone/>
              <a:defRPr sz="1300">
                <a:solidFill>
                  <a:srgbClr val="65677F"/>
                </a:solidFill>
                <a:latin typeface="Chivo Light"/>
                <a:ea typeface="Chivo Light"/>
                <a:cs typeface="Chivo Light"/>
                <a:sym typeface="Chivo Light"/>
              </a:defRPr>
            </a:lvl6pPr>
            <a:lvl7pPr lvl="6" algn="r">
              <a:buNone/>
              <a:defRPr sz="1300">
                <a:solidFill>
                  <a:srgbClr val="65677F"/>
                </a:solidFill>
                <a:latin typeface="Chivo Light"/>
                <a:ea typeface="Chivo Light"/>
                <a:cs typeface="Chivo Light"/>
                <a:sym typeface="Chivo Light"/>
              </a:defRPr>
            </a:lvl7pPr>
            <a:lvl8pPr lvl="7" algn="r">
              <a:buNone/>
              <a:defRPr sz="1300">
                <a:solidFill>
                  <a:srgbClr val="65677F"/>
                </a:solidFill>
                <a:latin typeface="Chivo Light"/>
                <a:ea typeface="Chivo Light"/>
                <a:cs typeface="Chivo Light"/>
                <a:sym typeface="Chivo Light"/>
              </a:defRPr>
            </a:lvl8pPr>
            <a:lvl9pPr lvl="8" algn="r">
              <a:buNone/>
              <a:defRPr sz="1300">
                <a:solidFill>
                  <a:srgbClr val="65677F"/>
                </a:solidFill>
                <a:latin typeface="Chivo Light"/>
                <a:ea typeface="Chivo Light"/>
                <a:cs typeface="Chivo Light"/>
                <a:sym typeface="Chivo Light"/>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84906128"/>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4"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13.png"/><Relationship Id="rId5" Type="http://schemas.openxmlformats.org/officeDocument/2006/relationships/diagramQuickStyle" Target="../diagrams/quickStyle1.xml"/><Relationship Id="rId10" Type="http://schemas.openxmlformats.org/officeDocument/2006/relationships/image" Target="../media/image12.png"/><Relationship Id="rId4" Type="http://schemas.openxmlformats.org/officeDocument/2006/relationships/diagramLayout" Target="../diagrams/layout1.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png"/><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1.png"/><Relationship Id="rId7" Type="http://schemas.openxmlformats.org/officeDocument/2006/relationships/diagramColors" Target="../diagrams/colors5.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3.png"/><Relationship Id="rId7" Type="http://schemas.openxmlformats.org/officeDocument/2006/relationships/diagramColors" Target="../diagrams/colors10.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6.jpg"/><Relationship Id="rId7" Type="http://schemas.openxmlformats.org/officeDocument/2006/relationships/diagramColors" Target="../diagrams/colors11.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8.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7.png"/><Relationship Id="rId7" Type="http://schemas.openxmlformats.org/officeDocument/2006/relationships/diagramColors" Target="../diagrams/colors12.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9.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35.png"/><Relationship Id="rId7" Type="http://schemas.openxmlformats.org/officeDocument/2006/relationships/diagramColors" Target="../diagrams/colors17.xm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0.xml"/><Relationship Id="rId1" Type="http://schemas.openxmlformats.org/officeDocument/2006/relationships/slideLayout" Target="../slideLayouts/slideLayout19.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47.xml"/><Relationship Id="rId1" Type="http://schemas.openxmlformats.org/officeDocument/2006/relationships/slideLayout" Target="../slideLayouts/slideLayout17.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48.xml"/><Relationship Id="rId1" Type="http://schemas.openxmlformats.org/officeDocument/2006/relationships/slideLayout" Target="../slideLayouts/slideLayout17.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49.xml"/><Relationship Id="rId1" Type="http://schemas.openxmlformats.org/officeDocument/2006/relationships/slideLayout" Target="../slideLayouts/slideLayout17.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52.xml"/><Relationship Id="rId1" Type="http://schemas.openxmlformats.org/officeDocument/2006/relationships/slideLayout" Target="../slideLayouts/slideLayout17.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53.xml"/><Relationship Id="rId1" Type="http://schemas.openxmlformats.org/officeDocument/2006/relationships/slideLayout" Target="../slideLayouts/slideLayout17.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39.png"/><Relationship Id="rId7" Type="http://schemas.openxmlformats.org/officeDocument/2006/relationships/diagramColors" Target="../diagrams/colors30.xml"/><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http://www.fns.usda.gov/wic/wic-contacts" TargetMode="External"/><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8" Type="http://schemas.openxmlformats.org/officeDocument/2006/relationships/diagramColors" Target="../diagrams/colors31.xml"/><Relationship Id="rId3" Type="http://schemas.openxmlformats.org/officeDocument/2006/relationships/image" Target="../media/image42.png"/><Relationship Id="rId7" Type="http://schemas.openxmlformats.org/officeDocument/2006/relationships/diagramQuickStyle" Target="../diagrams/quickStyle31.xml"/><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diagramLayout" Target="../diagrams/layout31.xml"/><Relationship Id="rId5" Type="http://schemas.openxmlformats.org/officeDocument/2006/relationships/diagramData" Target="../diagrams/data31.xml"/><Relationship Id="rId4" Type="http://schemas.openxmlformats.org/officeDocument/2006/relationships/image" Target="../media/image43.jpeg"/><Relationship Id="rId9" Type="http://schemas.microsoft.com/office/2007/relationships/diagramDrawing" Target="../diagrams/drawing3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61.xml"/><Relationship Id="rId1" Type="http://schemas.openxmlformats.org/officeDocument/2006/relationships/slideLayout" Target="../slideLayouts/slideLayout17.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46.png"/><Relationship Id="rId7" Type="http://schemas.openxmlformats.org/officeDocument/2006/relationships/diagramColors" Target="../diagrams/colors34.xml"/><Relationship Id="rId2" Type="http://schemas.openxmlformats.org/officeDocument/2006/relationships/notesSlide" Target="../notesSlides/notesSlide64.xml"/><Relationship Id="rId1" Type="http://schemas.openxmlformats.org/officeDocument/2006/relationships/slideLayout" Target="../slideLayouts/slideLayout18.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s>
</file>

<file path=ppt/slides/_rels/slide65.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image" Target="../media/image47.jpg"/><Relationship Id="rId7" Type="http://schemas.openxmlformats.org/officeDocument/2006/relationships/diagramColors" Target="../diagrams/colors35.xml"/><Relationship Id="rId2" Type="http://schemas.openxmlformats.org/officeDocument/2006/relationships/notesSlide" Target="../notesSlides/notesSlide65.xml"/><Relationship Id="rId1" Type="http://schemas.openxmlformats.org/officeDocument/2006/relationships/slideLayout" Target="../slideLayouts/slideLayout18.xml"/><Relationship Id="rId6" Type="http://schemas.openxmlformats.org/officeDocument/2006/relationships/diagramQuickStyle" Target="../diagrams/quickStyle35.xml"/><Relationship Id="rId5" Type="http://schemas.openxmlformats.org/officeDocument/2006/relationships/diagramLayout" Target="../diagrams/layout35.xml"/><Relationship Id="rId4" Type="http://schemas.openxmlformats.org/officeDocument/2006/relationships/diagramData" Target="../diagrams/data35.xml"/></Relationships>
</file>

<file path=ppt/slides/_rels/slide66.xml.rels><?xml version="1.0" encoding="UTF-8" standalone="yes"?>
<Relationships xmlns="http://schemas.openxmlformats.org/package/2006/relationships"><Relationship Id="rId8" Type="http://schemas.microsoft.com/office/2007/relationships/diagramDrawing" Target="../diagrams/drawing36.xml"/><Relationship Id="rId3" Type="http://schemas.openxmlformats.org/officeDocument/2006/relationships/image" Target="../media/image48.png"/><Relationship Id="rId7" Type="http://schemas.openxmlformats.org/officeDocument/2006/relationships/diagramColors" Target="../diagrams/colors36.xml"/><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diagramQuickStyle" Target="../diagrams/quickStyle36.xml"/><Relationship Id="rId5" Type="http://schemas.openxmlformats.org/officeDocument/2006/relationships/diagramLayout" Target="../diagrams/layout36.xml"/><Relationship Id="rId4" Type="http://schemas.openxmlformats.org/officeDocument/2006/relationships/diagramData" Target="../diagrams/data36.xml"/></Relationships>
</file>

<file path=ppt/slides/_rels/slide67.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image" Target="../media/image49.png"/><Relationship Id="rId7" Type="http://schemas.openxmlformats.org/officeDocument/2006/relationships/diagramColors" Target="../diagrams/colors37.xml"/><Relationship Id="rId2" Type="http://schemas.openxmlformats.org/officeDocument/2006/relationships/notesSlide" Target="../notesSlides/notesSlide67.xml"/><Relationship Id="rId1" Type="http://schemas.openxmlformats.org/officeDocument/2006/relationships/slideLayout" Target="../slideLayouts/slideLayout10.xml"/><Relationship Id="rId6" Type="http://schemas.openxmlformats.org/officeDocument/2006/relationships/diagramQuickStyle" Target="../diagrams/quickStyle37.xml"/><Relationship Id="rId5" Type="http://schemas.openxmlformats.org/officeDocument/2006/relationships/diagramLayout" Target="../diagrams/layout37.xml"/><Relationship Id="rId4" Type="http://schemas.openxmlformats.org/officeDocument/2006/relationships/diagramData" Target="../diagrams/data37.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72.xml.rels><?xml version="1.0" encoding="UTF-8" standalone="yes"?>
<Relationships xmlns="http://schemas.openxmlformats.org/package/2006/relationships"><Relationship Id="rId8" Type="http://schemas.microsoft.com/office/2007/relationships/diagramDrawing" Target="../diagrams/drawing41.xml"/><Relationship Id="rId3" Type="http://schemas.openxmlformats.org/officeDocument/2006/relationships/image" Target="../media/image51.jpg"/><Relationship Id="rId7" Type="http://schemas.openxmlformats.org/officeDocument/2006/relationships/diagramColors" Target="../diagrams/colors41.xml"/><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diagramQuickStyle" Target="../diagrams/quickStyle41.xml"/><Relationship Id="rId5" Type="http://schemas.openxmlformats.org/officeDocument/2006/relationships/diagramLayout" Target="../diagrams/layout41.xml"/><Relationship Id="rId4" Type="http://schemas.openxmlformats.org/officeDocument/2006/relationships/diagramData" Target="../diagrams/data41.xml"/></Relationships>
</file>

<file path=ppt/slides/_rels/slide7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8" Type="http://schemas.microsoft.com/office/2007/relationships/diagramDrawing" Target="../diagrams/drawing42.xml"/><Relationship Id="rId3" Type="http://schemas.openxmlformats.org/officeDocument/2006/relationships/image" Target="../media/image53.jpg"/><Relationship Id="rId7" Type="http://schemas.openxmlformats.org/officeDocument/2006/relationships/diagramColors" Target="../diagrams/colors42.xml"/><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diagramQuickStyle" Target="../diagrams/quickStyle42.xml"/><Relationship Id="rId5" Type="http://schemas.openxmlformats.org/officeDocument/2006/relationships/diagramLayout" Target="../diagrams/layout42.xml"/><Relationship Id="rId4" Type="http://schemas.openxmlformats.org/officeDocument/2006/relationships/diagramData" Target="../diagrams/data42.xml"/></Relationships>
</file>

<file path=ppt/slides/_rels/slide7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8" Type="http://schemas.microsoft.com/office/2007/relationships/diagramDrawing" Target="../diagrams/drawing43.xml"/><Relationship Id="rId3" Type="http://schemas.openxmlformats.org/officeDocument/2006/relationships/image" Target="../media/image54.jpg"/><Relationship Id="rId7" Type="http://schemas.openxmlformats.org/officeDocument/2006/relationships/diagramColors" Target="../diagrams/colors43.xml"/><Relationship Id="rId2" Type="http://schemas.openxmlformats.org/officeDocument/2006/relationships/notesSlide" Target="../notesSlides/notesSlide76.xml"/><Relationship Id="rId1" Type="http://schemas.openxmlformats.org/officeDocument/2006/relationships/slideLayout" Target="../slideLayouts/slideLayout18.xml"/><Relationship Id="rId6" Type="http://schemas.openxmlformats.org/officeDocument/2006/relationships/diagramQuickStyle" Target="../diagrams/quickStyle43.xml"/><Relationship Id="rId5" Type="http://schemas.openxmlformats.org/officeDocument/2006/relationships/diagramLayout" Target="../diagrams/layout43.xml"/><Relationship Id="rId4" Type="http://schemas.openxmlformats.org/officeDocument/2006/relationships/diagramData" Target="../diagrams/data43.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77.xml"/><Relationship Id="rId1" Type="http://schemas.openxmlformats.org/officeDocument/2006/relationships/slideLayout" Target="../slideLayouts/slideLayout8.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78.xml"/><Relationship Id="rId1" Type="http://schemas.openxmlformats.org/officeDocument/2006/relationships/slideLayout" Target="../slideLayouts/slideLayout8.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79.xml.rels><?xml version="1.0" encoding="UTF-8" standalone="yes"?>
<Relationships xmlns="http://schemas.openxmlformats.org/package/2006/relationships"><Relationship Id="rId8" Type="http://schemas.microsoft.com/office/2007/relationships/diagramDrawing" Target="../diagrams/drawing46.xml"/><Relationship Id="rId3" Type="http://schemas.openxmlformats.org/officeDocument/2006/relationships/image" Target="../media/image55.png"/><Relationship Id="rId7" Type="http://schemas.openxmlformats.org/officeDocument/2006/relationships/diagramColors" Target="../diagrams/colors46.xml"/><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diagramQuickStyle" Target="../diagrams/quickStyle46.xml"/><Relationship Id="rId5" Type="http://schemas.openxmlformats.org/officeDocument/2006/relationships/diagramLayout" Target="../diagrams/layout46.xml"/><Relationship Id="rId4" Type="http://schemas.openxmlformats.org/officeDocument/2006/relationships/diagramData" Target="../diagrams/data4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80.xml"/><Relationship Id="rId1" Type="http://schemas.openxmlformats.org/officeDocument/2006/relationships/slideLayout" Target="../slideLayouts/slideLayout17.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81.xml"/><Relationship Id="rId1" Type="http://schemas.openxmlformats.org/officeDocument/2006/relationships/slideLayout" Target="../slideLayouts/slideLayout19.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82.xml"/><Relationship Id="rId1" Type="http://schemas.openxmlformats.org/officeDocument/2006/relationships/slideLayout" Target="../slideLayouts/slideLayout3.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83.xml"/><Relationship Id="rId1" Type="http://schemas.openxmlformats.org/officeDocument/2006/relationships/slideLayout" Target="../slideLayouts/slideLayout19.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notesSlide" Target="../notesSlides/notesSlide84.xml"/><Relationship Id="rId1" Type="http://schemas.openxmlformats.org/officeDocument/2006/relationships/slideLayout" Target="../slideLayouts/slideLayout3.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8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7.xml"/><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8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notesSlide" Target="../notesSlides/notesSlide89.xml"/><Relationship Id="rId1" Type="http://schemas.openxmlformats.org/officeDocument/2006/relationships/slideLayout" Target="../slideLayouts/slideLayout3.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54.xml"/><Relationship Id="rId7" Type="http://schemas.microsoft.com/office/2007/relationships/diagramDrawing" Target="../diagrams/drawing54.xml"/><Relationship Id="rId2" Type="http://schemas.openxmlformats.org/officeDocument/2006/relationships/notesSlide" Target="../notesSlides/notesSlide93.xml"/><Relationship Id="rId1" Type="http://schemas.openxmlformats.org/officeDocument/2006/relationships/slideLayout" Target="../slideLayouts/slideLayout8.xml"/><Relationship Id="rId6" Type="http://schemas.openxmlformats.org/officeDocument/2006/relationships/diagramColors" Target="../diagrams/colors54.xml"/><Relationship Id="rId5" Type="http://schemas.openxmlformats.org/officeDocument/2006/relationships/diagramQuickStyle" Target="../diagrams/quickStyle54.xml"/><Relationship Id="rId4" Type="http://schemas.openxmlformats.org/officeDocument/2006/relationships/diagramLayout" Target="../diagrams/layout54.xml"/></Relationships>
</file>

<file path=ppt/slides/_rels/slide9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notesSlide" Target="../notesSlides/notesSlide95.xml"/><Relationship Id="rId1" Type="http://schemas.openxmlformats.org/officeDocument/2006/relationships/slideLayout" Target="../slideLayouts/slideLayout10.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9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6.xml"/><Relationship Id="rId1" Type="http://schemas.openxmlformats.org/officeDocument/2006/relationships/slideLayout" Target="../slideLayouts/slideLayout10.xml"/><Relationship Id="rId4" Type="http://schemas.openxmlformats.org/officeDocument/2006/relationships/image" Target="../media/image66.gif"/></Relationships>
</file>

<file path=ppt/slides/_rels/slide9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7.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69.png"/><Relationship Id="rId4" Type="http://schemas.openxmlformats.org/officeDocument/2006/relationships/image" Target="../media/image68.png"/></Relationships>
</file>

<file path=ppt/slides/_rels/slide9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8.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9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99.xml"/><Relationship Id="rId1" Type="http://schemas.openxmlformats.org/officeDocument/2006/relationships/slideLayout" Target="../slideLayouts/slideLayout18.xml"/><Relationship Id="rId5" Type="http://schemas.openxmlformats.org/officeDocument/2006/relationships/image" Target="../media/image74.png"/><Relationship Id="rId4" Type="http://schemas.openxmlformats.org/officeDocument/2006/relationships/hyperlink" Target="mailto:CACFP@VDH.Virgini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8"/>
          <p:cNvSpPr txBox="1">
            <a:spLocks noGrp="1"/>
          </p:cNvSpPr>
          <p:nvPr>
            <p:ph type="ctrTitle"/>
          </p:nvPr>
        </p:nvSpPr>
        <p:spPr>
          <a:xfrm>
            <a:off x="394567" y="508000"/>
            <a:ext cx="5141209" cy="2631639"/>
          </a:xfrm>
          <a:prstGeom prst="rect">
            <a:avLst/>
          </a:prstGeom>
        </p:spPr>
        <p:txBody>
          <a:bodyPr spcFirstLastPara="1" wrap="square" lIns="91425" tIns="91425" rIns="91425" bIns="91425" anchor="b" anchorCtr="0">
            <a:noAutofit/>
          </a:bodyPr>
          <a:lstStyle/>
          <a:p>
            <a:pPr lvl="0"/>
            <a:r>
              <a:rPr lang="en-US" b="1" dirty="0" smtClean="0">
                <a:solidFill>
                  <a:srgbClr val="FFC000"/>
                </a:solidFill>
              </a:rPr>
              <a:t>Program Accountability: </a:t>
            </a:r>
            <a:br>
              <a:rPr lang="en-US" b="1" dirty="0" smtClean="0">
                <a:solidFill>
                  <a:srgbClr val="FFC000"/>
                </a:solidFill>
              </a:rPr>
            </a:br>
            <a:r>
              <a:rPr lang="en-US" b="1" dirty="0" smtClean="0">
                <a:solidFill>
                  <a:srgbClr val="FFC000"/>
                </a:solidFill>
              </a:rPr>
              <a:t>Adult Meal Service within the CACFP</a:t>
            </a:r>
            <a:endParaRPr dirty="0">
              <a:solidFill>
                <a:srgbClr val="FFC000"/>
              </a:solidFill>
            </a:endParaRPr>
          </a:p>
        </p:txBody>
      </p:sp>
      <p:sp>
        <p:nvSpPr>
          <p:cNvPr id="365" name="Google Shape;365;p18"/>
          <p:cNvSpPr txBox="1">
            <a:spLocks noGrp="1"/>
          </p:cNvSpPr>
          <p:nvPr>
            <p:ph type="subTitle" idx="1"/>
          </p:nvPr>
        </p:nvSpPr>
        <p:spPr>
          <a:xfrm>
            <a:off x="425957" y="2947628"/>
            <a:ext cx="4555273"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smtClean="0"/>
              <a:t>Guidance for Institutions Particpating in the </a:t>
            </a:r>
            <a:r>
              <a:rPr lang="en-US" sz="1600" dirty="0" smtClean="0"/>
              <a:t>Child</a:t>
            </a:r>
            <a:r>
              <a:rPr lang="en" sz="1600" dirty="0" smtClean="0"/>
              <a:t> and Adult Care Food Program (CACFP)</a:t>
            </a:r>
            <a:endParaRPr sz="1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027" y="3683876"/>
            <a:ext cx="2203297" cy="615546"/>
          </a:xfrm>
          <a:prstGeom prst="rect">
            <a:avLst/>
          </a:prstGeom>
        </p:spPr>
      </p:pic>
      <p:pic>
        <p:nvPicPr>
          <p:cNvPr id="5" name="Picture 2" descr="Image result for VDH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6122" y="4770206"/>
            <a:ext cx="1380552" cy="27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8778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dirty="0"/>
          </a:p>
        </p:txBody>
      </p:sp>
      <p:sp>
        <p:nvSpPr>
          <p:cNvPr id="5" name="Title 2"/>
          <p:cNvSpPr>
            <a:spLocks noGrp="1"/>
          </p:cNvSpPr>
          <p:nvPr>
            <p:ph type="title"/>
          </p:nvPr>
        </p:nvSpPr>
        <p:spPr>
          <a:xfrm>
            <a:off x="340867" y="-89016"/>
            <a:ext cx="5984700" cy="857400"/>
          </a:xfrm>
        </p:spPr>
        <p:txBody>
          <a:bodyPr/>
          <a:lstStyle/>
          <a:p>
            <a:r>
              <a:rPr lang="en-US" sz="3200" b="1" dirty="0" smtClean="0">
                <a:solidFill>
                  <a:srgbClr val="FFC000"/>
                </a:solidFill>
              </a:rPr>
              <a:t>Milk Substitutions</a:t>
            </a:r>
            <a:endParaRPr lang="en-US" sz="3200" dirty="0"/>
          </a:p>
        </p:txBody>
      </p:sp>
      <p:graphicFrame>
        <p:nvGraphicFramePr>
          <p:cNvPr id="6" name="Diagram 5"/>
          <p:cNvGraphicFramePr/>
          <p:nvPr>
            <p:extLst>
              <p:ext uri="{D42A27DB-BD31-4B8C-83A1-F6EECF244321}">
                <p14:modId xmlns:p14="http://schemas.microsoft.com/office/powerpoint/2010/main" val="2659693360"/>
              </p:ext>
            </p:extLst>
          </p:nvPr>
        </p:nvGraphicFramePr>
        <p:xfrm>
          <a:off x="480826" y="717755"/>
          <a:ext cx="6195277" cy="4282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16"/>
          <p:cNvPicPr>
            <a:picLocks noChangeAspect="1"/>
          </p:cNvPicPr>
          <p:nvPr/>
        </p:nvPicPr>
        <p:blipFill>
          <a:blip r:embed="rId8"/>
          <a:stretch>
            <a:fillRect/>
          </a:stretch>
        </p:blipFill>
        <p:spPr>
          <a:xfrm>
            <a:off x="670990" y="1100910"/>
            <a:ext cx="546862" cy="554787"/>
          </a:xfrm>
          <a:prstGeom prst="rect">
            <a:avLst/>
          </a:prstGeom>
        </p:spPr>
      </p:pic>
      <p:pic>
        <p:nvPicPr>
          <p:cNvPr id="18" name="Picture 17"/>
          <p:cNvPicPr>
            <a:picLocks noChangeAspect="1"/>
          </p:cNvPicPr>
          <p:nvPr/>
        </p:nvPicPr>
        <p:blipFill>
          <a:blip r:embed="rId9"/>
          <a:stretch>
            <a:fillRect/>
          </a:stretch>
        </p:blipFill>
        <p:spPr>
          <a:xfrm flipH="1">
            <a:off x="1052775" y="3074638"/>
            <a:ext cx="518540" cy="577313"/>
          </a:xfrm>
          <a:prstGeom prst="rect">
            <a:avLst/>
          </a:prstGeom>
        </p:spPr>
      </p:pic>
      <p:pic>
        <p:nvPicPr>
          <p:cNvPr id="20" name="Picture 19"/>
          <p:cNvPicPr>
            <a:picLocks noChangeAspect="1"/>
          </p:cNvPicPr>
          <p:nvPr/>
        </p:nvPicPr>
        <p:blipFill>
          <a:blip r:embed="rId10"/>
          <a:stretch>
            <a:fillRect/>
          </a:stretch>
        </p:blipFill>
        <p:spPr>
          <a:xfrm rot="1086222">
            <a:off x="1131421" y="2101008"/>
            <a:ext cx="367525" cy="564734"/>
          </a:xfrm>
          <a:prstGeom prst="rect">
            <a:avLst/>
          </a:prstGeom>
        </p:spPr>
      </p:pic>
      <p:pic>
        <p:nvPicPr>
          <p:cNvPr id="22" name="Picture 21"/>
          <p:cNvPicPr>
            <a:picLocks noChangeAspect="1"/>
          </p:cNvPicPr>
          <p:nvPr/>
        </p:nvPicPr>
        <p:blipFill>
          <a:blip r:embed="rId11"/>
          <a:stretch>
            <a:fillRect/>
          </a:stretch>
        </p:blipFill>
        <p:spPr>
          <a:xfrm rot="20765286">
            <a:off x="641531" y="4041710"/>
            <a:ext cx="559602" cy="684562"/>
          </a:xfrm>
          <a:prstGeom prst="rect">
            <a:avLst/>
          </a:prstGeom>
        </p:spPr>
      </p:pic>
    </p:spTree>
    <p:extLst>
      <p:ext uri="{BB962C8B-B14F-4D97-AF65-F5344CB8AC3E}">
        <p14:creationId xmlns:p14="http://schemas.microsoft.com/office/powerpoint/2010/main" val="12004064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dirty="0"/>
          </a:p>
        </p:txBody>
      </p:sp>
      <p:sp>
        <p:nvSpPr>
          <p:cNvPr id="7" name="Rectangle 6"/>
          <p:cNvSpPr/>
          <p:nvPr/>
        </p:nvSpPr>
        <p:spPr>
          <a:xfrm>
            <a:off x="655896" y="1762921"/>
            <a:ext cx="3677610" cy="2308324"/>
          </a:xfrm>
          <a:prstGeom prst="rect">
            <a:avLst/>
          </a:prstGeom>
        </p:spPr>
        <p:txBody>
          <a:bodyPr wrap="none">
            <a:spAutoFit/>
          </a:bodyPr>
          <a:lstStyle/>
          <a:p>
            <a:pPr lvl="0" algn="ctr"/>
            <a:r>
              <a:rPr lang="en" sz="4800" b="1" dirty="0" smtClean="0">
                <a:solidFill>
                  <a:srgbClr val="65677F"/>
                </a:solidFill>
                <a:latin typeface="Shadows Into Light Two"/>
                <a:sym typeface="Shadows Into Light Two"/>
              </a:rPr>
              <a:t>Meat &amp; Meat </a:t>
            </a:r>
          </a:p>
          <a:p>
            <a:pPr lvl="0" algn="ctr"/>
            <a:r>
              <a:rPr lang="en" sz="4800" b="1" dirty="0" smtClean="0">
                <a:solidFill>
                  <a:srgbClr val="65677F"/>
                </a:solidFill>
                <a:latin typeface="Shadows Into Light Two"/>
                <a:sym typeface="Shadows Into Light Two"/>
              </a:rPr>
              <a:t>Alternates </a:t>
            </a:r>
          </a:p>
          <a:p>
            <a:pPr lvl="0" algn="ctr"/>
            <a:r>
              <a:rPr lang="en" sz="4800" b="1" dirty="0" smtClean="0">
                <a:solidFill>
                  <a:srgbClr val="65677F"/>
                </a:solidFill>
                <a:latin typeface="Shadows Into Light Two"/>
                <a:sym typeface="Shadows Into Light Two"/>
              </a:rPr>
              <a:t>Components</a:t>
            </a:r>
            <a:endParaRPr lang="en-US" sz="4800" b="1" dirty="0">
              <a:solidFill>
                <a:srgbClr val="65677F"/>
              </a:solidFill>
              <a:latin typeface="Chivo Light"/>
              <a:sym typeface="Chivo Light"/>
            </a:endParaRPr>
          </a:p>
        </p:txBody>
      </p:sp>
    </p:spTree>
    <p:extLst>
      <p:ext uri="{BB962C8B-B14F-4D97-AF65-F5344CB8AC3E}">
        <p14:creationId xmlns:p14="http://schemas.microsoft.com/office/powerpoint/2010/main" val="37923325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exagon 11"/>
          <p:cNvSpPr/>
          <p:nvPr/>
        </p:nvSpPr>
        <p:spPr>
          <a:xfrm>
            <a:off x="3956387" y="2372088"/>
            <a:ext cx="616408" cy="531117"/>
          </a:xfrm>
          <a:prstGeom prst="hexagon">
            <a:avLst>
              <a:gd name="adj" fmla="val 28900"/>
              <a:gd name="vf" fmla="val 115470"/>
            </a:avLst>
          </a:prstGeom>
          <a:scene3d>
            <a:camera prst="orthographicFront"/>
            <a:lightRig rig="chilly" dir="t"/>
          </a:scene3d>
          <a:sp3d z="-12700" extrusionH="1700" prstMaterial="translucentPowder">
            <a:bevelT w="25400" h="6350" prst="softRound"/>
            <a:bevelB w="0" h="0" prst="convex"/>
          </a:sp3d>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3" name="Slide Number Placeholder 2"/>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smtClean="0">
                <a:ln>
                  <a:noFill/>
                </a:ln>
                <a:solidFill>
                  <a:srgbClr val="65677F"/>
                </a:solidFill>
                <a:effectLst/>
                <a:uLnTx/>
                <a:uFillTx/>
                <a:latin typeface="Chivo Light"/>
                <a:sym typeface="Chiv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 sz="1300" b="0" i="0" u="none" strike="noStrike" kern="0" cap="none" spc="0" normalizeH="0" baseline="0" noProof="0" dirty="0">
              <a:ln>
                <a:noFill/>
              </a:ln>
              <a:solidFill>
                <a:srgbClr val="65677F"/>
              </a:solidFill>
              <a:effectLst/>
              <a:uLnTx/>
              <a:uFillTx/>
              <a:latin typeface="Chivo Light"/>
              <a:sym typeface="Chivo Light"/>
            </a:endParaRPr>
          </a:p>
        </p:txBody>
      </p:sp>
      <p:graphicFrame>
        <p:nvGraphicFramePr>
          <p:cNvPr id="4" name="Diagram 3"/>
          <p:cNvGraphicFramePr/>
          <p:nvPr>
            <p:extLst>
              <p:ext uri="{D42A27DB-BD31-4B8C-83A1-F6EECF244321}">
                <p14:modId xmlns:p14="http://schemas.microsoft.com/office/powerpoint/2010/main" val="3322890300"/>
              </p:ext>
            </p:extLst>
          </p:nvPr>
        </p:nvGraphicFramePr>
        <p:xfrm>
          <a:off x="1050621" y="911016"/>
          <a:ext cx="6680451" cy="3984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2553816" y="654236"/>
            <a:ext cx="40363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smtClean="0">
                <a:ln>
                  <a:noFill/>
                </a:ln>
                <a:solidFill>
                  <a:srgbClr val="666666"/>
                </a:solidFill>
                <a:effectLst/>
                <a:uLnTx/>
                <a:uFillTx/>
                <a:latin typeface="Shadows Into Light Two" panose="020B0604020202020204" charset="0"/>
                <a:cs typeface="Arial"/>
                <a:sym typeface="Arial"/>
              </a:rPr>
              <a:t>Meat/ Meat Alternatives</a:t>
            </a:r>
            <a:endParaRPr kumimoji="0" lang="en-US" sz="3200" b="1" i="0" u="none" strike="noStrike" kern="0" cap="none" spc="0" normalizeH="0" baseline="0" noProof="0" dirty="0">
              <a:ln>
                <a:noFill/>
              </a:ln>
              <a:solidFill>
                <a:srgbClr val="666666"/>
              </a:solidFill>
              <a:effectLst/>
              <a:uLnTx/>
              <a:uFillTx/>
              <a:latin typeface="Shadows Into Light Two" panose="020B0604020202020204" charset="0"/>
              <a:cs typeface="Arial"/>
              <a:sym typeface="Arial"/>
            </a:endParaRPr>
          </a:p>
        </p:txBody>
      </p:sp>
    </p:spTree>
    <p:extLst>
      <p:ext uri="{BB962C8B-B14F-4D97-AF65-F5344CB8AC3E}">
        <p14:creationId xmlns:p14="http://schemas.microsoft.com/office/powerpoint/2010/main" val="22659932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1000"/>
          </a:stretch>
        </a:blipFill>
        <a:effectLst/>
      </p:bgPr>
    </p:bg>
    <p:spTree>
      <p:nvGrpSpPr>
        <p:cNvPr id="1" name="Shape 403"/>
        <p:cNvGrpSpPr/>
        <p:nvPr/>
      </p:nvGrpSpPr>
      <p:grpSpPr>
        <a:xfrm>
          <a:off x="0" y="0"/>
          <a:ext cx="0" cy="0"/>
          <a:chOff x="0" y="0"/>
          <a:chExt cx="0" cy="0"/>
        </a:xfrm>
      </p:grpSpPr>
      <p:sp>
        <p:nvSpPr>
          <p:cNvPr id="404" name="Google Shape;404;p23"/>
          <p:cNvSpPr txBox="1">
            <a:spLocks noGrp="1"/>
          </p:cNvSpPr>
          <p:nvPr>
            <p:ph type="title"/>
          </p:nvPr>
        </p:nvSpPr>
        <p:spPr>
          <a:xfrm>
            <a:off x="457200" y="0"/>
            <a:ext cx="3599700" cy="857400"/>
          </a:xfrm>
          <a:prstGeom prst="rect">
            <a:avLst/>
          </a:prstGeom>
        </p:spPr>
        <p:txBody>
          <a:bodyPr spcFirstLastPara="1" wrap="square" lIns="91425" tIns="91425" rIns="91425" bIns="91425" anchor="b" anchorCtr="0">
            <a:noAutofit/>
          </a:bodyPr>
          <a:lstStyle/>
          <a:p>
            <a:pPr lvl="0"/>
            <a:r>
              <a:rPr lang="en-US" sz="3200" b="1" dirty="0" smtClean="0">
                <a:solidFill>
                  <a:srgbClr val="FFC000"/>
                </a:solidFill>
              </a:rPr>
              <a:t>M/MA at Breakfast</a:t>
            </a:r>
            <a:endParaRPr dirty="0"/>
          </a:p>
        </p:txBody>
      </p:sp>
      <p:sp>
        <p:nvSpPr>
          <p:cNvPr id="406" name="Google Shape;406;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Chivo Light"/>
                <a:sym typeface="Chiv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300" b="0" i="0" u="none" strike="noStrike" kern="0" cap="none" spc="0" normalizeH="0" baseline="0" noProof="0" dirty="0">
              <a:ln>
                <a:noFill/>
              </a:ln>
              <a:solidFill>
                <a:srgbClr val="FFFFFF"/>
              </a:solidFill>
              <a:effectLst/>
              <a:uLnTx/>
              <a:uFillTx/>
              <a:latin typeface="Chivo Light"/>
              <a:sym typeface="Chivo Light"/>
            </a:endParaRPr>
          </a:p>
        </p:txBody>
      </p:sp>
      <p:sp>
        <p:nvSpPr>
          <p:cNvPr id="2" name="Text Placeholder 1"/>
          <p:cNvSpPr>
            <a:spLocks noGrp="1"/>
          </p:cNvSpPr>
          <p:nvPr>
            <p:ph type="body" idx="1"/>
          </p:nvPr>
        </p:nvSpPr>
        <p:spPr/>
        <p:txBody>
          <a:bodyPr/>
          <a:lstStyle/>
          <a:p>
            <a:endParaRPr lang="en-US"/>
          </a:p>
        </p:txBody>
      </p:sp>
      <p:graphicFrame>
        <p:nvGraphicFramePr>
          <p:cNvPr id="6" name="Diagram 5"/>
          <p:cNvGraphicFramePr/>
          <p:nvPr>
            <p:extLst>
              <p:ext uri="{D42A27DB-BD31-4B8C-83A1-F6EECF244321}">
                <p14:modId xmlns:p14="http://schemas.microsoft.com/office/powerpoint/2010/main" val="3830747112"/>
              </p:ext>
            </p:extLst>
          </p:nvPr>
        </p:nvGraphicFramePr>
        <p:xfrm>
          <a:off x="341786" y="964137"/>
          <a:ext cx="3824664" cy="38182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923573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smtClean="0">
                <a:ln>
                  <a:noFill/>
                </a:ln>
                <a:solidFill>
                  <a:srgbClr val="FFFFFF"/>
                </a:solidFill>
                <a:effectLst/>
                <a:uLnTx/>
                <a:uFillTx/>
                <a:latin typeface="Chivo Light"/>
                <a:sym typeface="Chiv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 sz="1300" b="0" i="0" u="none" strike="noStrike" kern="0" cap="none" spc="0" normalizeH="0" baseline="0" noProof="0" dirty="0">
              <a:ln>
                <a:noFill/>
              </a:ln>
              <a:solidFill>
                <a:srgbClr val="FFFFFF"/>
              </a:solidFill>
              <a:effectLst/>
              <a:uLnTx/>
              <a:uFillTx/>
              <a:latin typeface="Chivo Light"/>
              <a:sym typeface="Chivo Light"/>
            </a:endParaRPr>
          </a:p>
        </p:txBody>
      </p:sp>
      <p:graphicFrame>
        <p:nvGraphicFramePr>
          <p:cNvPr id="7" name="Diagram 6"/>
          <p:cNvGraphicFramePr/>
          <p:nvPr>
            <p:extLst>
              <p:ext uri="{D42A27DB-BD31-4B8C-83A1-F6EECF244321}">
                <p14:modId xmlns:p14="http://schemas.microsoft.com/office/powerpoint/2010/main" val="2258032278"/>
              </p:ext>
            </p:extLst>
          </p:nvPr>
        </p:nvGraphicFramePr>
        <p:xfrm>
          <a:off x="1883799" y="107945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Google Shape;404;p23"/>
          <p:cNvSpPr txBox="1">
            <a:spLocks noGrp="1"/>
          </p:cNvSpPr>
          <p:nvPr>
            <p:ph type="title"/>
          </p:nvPr>
        </p:nvSpPr>
        <p:spPr>
          <a:xfrm>
            <a:off x="3127707" y="100762"/>
            <a:ext cx="3599700" cy="857400"/>
          </a:xfrm>
          <a:prstGeom prst="rect">
            <a:avLst/>
          </a:prstGeom>
        </p:spPr>
        <p:txBody>
          <a:bodyPr spcFirstLastPara="1" wrap="square" lIns="91425" tIns="91425" rIns="91425" bIns="91425" anchor="b" anchorCtr="0">
            <a:noAutofit/>
          </a:bodyPr>
          <a:lstStyle/>
          <a:p>
            <a:pPr lvl="0"/>
            <a:r>
              <a:rPr lang="en-US" sz="3200" b="1" dirty="0">
                <a:solidFill>
                  <a:srgbClr val="FFC000"/>
                </a:solidFill>
                <a:effectLst>
                  <a:outerShdw blurRad="38100" dist="38100" dir="2700000" algn="tl">
                    <a:srgbClr val="000000">
                      <a:alpha val="43137"/>
                    </a:srgbClr>
                  </a:outerShdw>
                </a:effectLst>
              </a:rPr>
              <a:t>Crediting </a:t>
            </a:r>
            <a:r>
              <a:rPr lang="en-US" sz="3200" b="1" dirty="0">
                <a:solidFill>
                  <a:schemeClr val="bg1"/>
                </a:solidFill>
                <a:effectLst>
                  <a:outerShdw blurRad="38100" dist="38100" dir="2700000" algn="tl">
                    <a:srgbClr val="000000">
                      <a:alpha val="43137"/>
                    </a:srgbClr>
                  </a:outerShdw>
                </a:effectLst>
              </a:rPr>
              <a:t>Guidelines</a:t>
            </a:r>
            <a:endParaRPr dirty="0">
              <a:solidFill>
                <a:schemeClr val="bg1"/>
              </a:solidFill>
              <a:effectLst>
                <a:outerShdw blurRad="38100" dist="38100" dir="2700000" algn="tl">
                  <a:srgbClr val="000000">
                    <a:alpha val="43137"/>
                  </a:srgbClr>
                </a:outerShdw>
              </a:effectLst>
            </a:endParaRPr>
          </a:p>
        </p:txBody>
      </p:sp>
      <p:sp>
        <p:nvSpPr>
          <p:cNvPr id="11" name="Google Shape;575;p39"/>
          <p:cNvSpPr/>
          <p:nvPr/>
        </p:nvSpPr>
        <p:spPr>
          <a:xfrm rot="19780963">
            <a:off x="754063" y="958007"/>
            <a:ext cx="615491" cy="963945"/>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6567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577;p39"/>
          <p:cNvSpPr/>
          <p:nvPr/>
        </p:nvSpPr>
        <p:spPr>
          <a:xfrm>
            <a:off x="3917" y="95369"/>
            <a:ext cx="837106" cy="855807"/>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6567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578;p39"/>
          <p:cNvSpPr/>
          <p:nvPr/>
        </p:nvSpPr>
        <p:spPr>
          <a:xfrm rot="20079404">
            <a:off x="510206" y="3883425"/>
            <a:ext cx="855807" cy="640872"/>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6567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579;p39"/>
          <p:cNvSpPr/>
          <p:nvPr/>
        </p:nvSpPr>
        <p:spPr>
          <a:xfrm rot="16373995">
            <a:off x="905335" y="2698121"/>
            <a:ext cx="220297" cy="237680"/>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6567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580;p39"/>
          <p:cNvSpPr/>
          <p:nvPr/>
        </p:nvSpPr>
        <p:spPr>
          <a:xfrm rot="1706752">
            <a:off x="1243983" y="2144630"/>
            <a:ext cx="287056" cy="735671"/>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6567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581;p39"/>
          <p:cNvSpPr/>
          <p:nvPr/>
        </p:nvSpPr>
        <p:spPr>
          <a:xfrm rot="11507070">
            <a:off x="124847" y="2978446"/>
            <a:ext cx="524869" cy="771710"/>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6567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582;p39"/>
          <p:cNvSpPr/>
          <p:nvPr/>
        </p:nvSpPr>
        <p:spPr>
          <a:xfrm rot="7847679">
            <a:off x="78618" y="1707173"/>
            <a:ext cx="777050" cy="85446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6567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584;p39"/>
          <p:cNvSpPr/>
          <p:nvPr/>
        </p:nvSpPr>
        <p:spPr>
          <a:xfrm rot="5400000">
            <a:off x="1506" y="4282654"/>
            <a:ext cx="979964" cy="879825"/>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6567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589;p39"/>
          <p:cNvSpPr/>
          <p:nvPr/>
        </p:nvSpPr>
        <p:spPr>
          <a:xfrm>
            <a:off x="931401" y="-42754"/>
            <a:ext cx="457954" cy="34981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6567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13333667"/>
      </p:ext>
    </p:extLst>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dirty="0"/>
          </a:p>
        </p:txBody>
      </p:sp>
      <p:sp>
        <p:nvSpPr>
          <p:cNvPr id="3" name="Title 2"/>
          <p:cNvSpPr>
            <a:spLocks noGrp="1"/>
          </p:cNvSpPr>
          <p:nvPr>
            <p:ph type="title"/>
          </p:nvPr>
        </p:nvSpPr>
        <p:spPr>
          <a:xfrm>
            <a:off x="457200" y="287618"/>
            <a:ext cx="3599700" cy="857400"/>
          </a:xfrm>
        </p:spPr>
        <p:txBody>
          <a:bodyPr/>
          <a:lstStyle/>
          <a:p>
            <a:r>
              <a:rPr lang="en-US" sz="3200" b="1" dirty="0" smtClean="0">
                <a:solidFill>
                  <a:srgbClr val="FFC000"/>
                </a:solidFill>
              </a:rPr>
              <a:t>Tofu and Soy Products</a:t>
            </a:r>
            <a:endParaRPr lang="en-US" sz="3200" dirty="0"/>
          </a:p>
        </p:txBody>
      </p:sp>
      <p:graphicFrame>
        <p:nvGraphicFramePr>
          <p:cNvPr id="6" name="Diagram 5"/>
          <p:cNvGraphicFramePr/>
          <p:nvPr>
            <p:extLst>
              <p:ext uri="{D42A27DB-BD31-4B8C-83A1-F6EECF244321}">
                <p14:modId xmlns:p14="http://schemas.microsoft.com/office/powerpoint/2010/main" val="454532634"/>
              </p:ext>
            </p:extLst>
          </p:nvPr>
        </p:nvGraphicFramePr>
        <p:xfrm>
          <a:off x="156332" y="817629"/>
          <a:ext cx="4436817" cy="35351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07219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3000"/>
          </a:stretch>
        </a:blipFill>
        <a:effectLst/>
      </p:bgPr>
    </p:bg>
    <p:spTree>
      <p:nvGrpSpPr>
        <p:cNvPr id="1" name="Shape 477"/>
        <p:cNvGrpSpPr/>
        <p:nvPr/>
      </p:nvGrpSpPr>
      <p:grpSpPr>
        <a:xfrm>
          <a:off x="0" y="0"/>
          <a:ext cx="0" cy="0"/>
          <a:chOff x="0" y="0"/>
          <a:chExt cx="0" cy="0"/>
        </a:xfrm>
      </p:grpSpPr>
      <p:sp>
        <p:nvSpPr>
          <p:cNvPr id="479" name="Google Shape;479;p3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65677F"/>
                </a:solidFill>
                <a:effectLst/>
                <a:uLnTx/>
                <a:uFillTx/>
                <a:latin typeface="Chivo Light"/>
                <a:sym typeface="Chiv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300" b="0" i="0" u="none" strike="noStrike" kern="0" cap="none" spc="0" normalizeH="0" baseline="0" noProof="0" dirty="0">
              <a:ln>
                <a:noFill/>
              </a:ln>
              <a:solidFill>
                <a:srgbClr val="65677F"/>
              </a:solidFill>
              <a:effectLst/>
              <a:uLnTx/>
              <a:uFillTx/>
              <a:latin typeface="Chivo Light"/>
              <a:sym typeface="Chivo Light"/>
            </a:endParaRPr>
          </a:p>
        </p:txBody>
      </p:sp>
      <p:sp>
        <p:nvSpPr>
          <p:cNvPr id="478" name="Google Shape;478;p30"/>
          <p:cNvSpPr txBox="1">
            <a:spLocks noGrp="1"/>
          </p:cNvSpPr>
          <p:nvPr>
            <p:ph type="title"/>
          </p:nvPr>
        </p:nvSpPr>
        <p:spPr>
          <a:xfrm>
            <a:off x="370431" y="0"/>
            <a:ext cx="3599700" cy="857400"/>
          </a:xfrm>
          <a:prstGeom prst="rect">
            <a:avLst/>
          </a:prstGeom>
        </p:spPr>
        <p:txBody>
          <a:bodyPr spcFirstLastPara="1" wrap="square" lIns="91425" tIns="91425" rIns="91425" bIns="91425" anchor="b" anchorCtr="0">
            <a:noAutofit/>
          </a:bodyPr>
          <a:lstStyle/>
          <a:p>
            <a:pPr lvl="0"/>
            <a:r>
              <a:rPr lang="en-US" sz="3200" b="1" dirty="0">
                <a:solidFill>
                  <a:srgbClr val="FFC000"/>
                </a:solidFill>
              </a:rPr>
              <a:t>Tofu </a:t>
            </a:r>
            <a:r>
              <a:rPr lang="en-US" sz="3200" b="1" dirty="0" smtClean="0">
                <a:solidFill>
                  <a:srgbClr val="FFC000"/>
                </a:solidFill>
              </a:rPr>
              <a:t>C. E. F.</a:t>
            </a:r>
            <a:endParaRPr b="1" dirty="0"/>
          </a:p>
        </p:txBody>
      </p:sp>
      <p:grpSp>
        <p:nvGrpSpPr>
          <p:cNvPr id="28" name="Google Shape;480;p30"/>
          <p:cNvGrpSpPr/>
          <p:nvPr/>
        </p:nvGrpSpPr>
        <p:grpSpPr>
          <a:xfrm rot="2669885">
            <a:off x="271794" y="1134449"/>
            <a:ext cx="3357629" cy="1490461"/>
            <a:chOff x="1052935" y="2087592"/>
            <a:chExt cx="3437556" cy="1490461"/>
          </a:xfrm>
        </p:grpSpPr>
        <p:sp>
          <p:nvSpPr>
            <p:cNvPr id="29" name="Google Shape;481;p30"/>
            <p:cNvSpPr/>
            <p:nvPr/>
          </p:nvSpPr>
          <p:spPr>
            <a:xfrm rot="2700000">
              <a:off x="2402421" y="738106"/>
              <a:ext cx="738584" cy="3437556"/>
            </a:xfrm>
            <a:prstGeom prst="roundRect">
              <a:avLst>
                <a:gd name="adj" fmla="val 50000"/>
              </a:avLst>
            </a:pr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Chivo Light"/>
                <a:ea typeface="Chivo Light"/>
                <a:cs typeface="Chivo Light"/>
                <a:sym typeface="Chivo Light"/>
              </a:endParaRPr>
            </a:p>
          </p:txBody>
        </p:sp>
        <p:sp>
          <p:nvSpPr>
            <p:cNvPr id="30" name="Google Shape;482;p30"/>
            <p:cNvSpPr/>
            <p:nvPr/>
          </p:nvSpPr>
          <p:spPr>
            <a:xfrm rot="18930115">
              <a:off x="1591678" y="320395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2000" dirty="0">
                  <a:solidFill>
                    <a:srgbClr val="65677F"/>
                  </a:solidFill>
                  <a:latin typeface="Chivo Light"/>
                  <a:ea typeface="Chivo Light"/>
                  <a:cs typeface="Chivo Light"/>
                  <a:sym typeface="Chivo Light"/>
                </a:rPr>
                <a:t>C</a:t>
              </a:r>
              <a:endParaRPr kumimoji="0" sz="2000" b="0" i="0" u="none" strike="noStrike" kern="0" cap="none" spc="0" normalizeH="0" baseline="0" noProof="0" dirty="0">
                <a:ln>
                  <a:noFill/>
                </a:ln>
                <a:solidFill>
                  <a:srgbClr val="65677F"/>
                </a:solidFill>
                <a:effectLst/>
                <a:uLnTx/>
                <a:uFillTx/>
                <a:latin typeface="Chivo Light"/>
                <a:ea typeface="Chivo Light"/>
                <a:cs typeface="Chivo Light"/>
                <a:sym typeface="Chivo Light"/>
              </a:endParaRPr>
            </a:p>
          </p:txBody>
        </p:sp>
        <p:sp>
          <p:nvSpPr>
            <p:cNvPr id="31" name="Google Shape;483;p30"/>
            <p:cNvSpPr txBox="1"/>
            <p:nvPr/>
          </p:nvSpPr>
          <p:spPr>
            <a:xfrm rot="18900000">
              <a:off x="1536845" y="2227012"/>
              <a:ext cx="2332604" cy="49122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800" b="1" i="0" u="none" strike="noStrike" kern="0" cap="none" spc="0" normalizeH="0" baseline="0" noProof="0" dirty="0" smtClean="0">
                  <a:ln>
                    <a:noFill/>
                  </a:ln>
                  <a:solidFill>
                    <a:schemeClr val="bg2">
                      <a:lumMod val="50000"/>
                    </a:schemeClr>
                  </a:solidFill>
                  <a:effectLst/>
                  <a:uLnTx/>
                  <a:uFillTx/>
                  <a:latin typeface="Chivo Light"/>
                  <a:ea typeface="Chivo Light"/>
                  <a:cs typeface="Chivo Light"/>
                  <a:sym typeface="Chivo Light"/>
                </a:rPr>
                <a:t>Commercially</a:t>
              </a:r>
              <a:r>
                <a:rPr kumimoji="0" lang="en" sz="1800" b="0" i="0" u="none" strike="noStrike" kern="0" cap="none" spc="0" normalizeH="0" baseline="0" noProof="0" dirty="0" smtClean="0">
                  <a:ln>
                    <a:noFill/>
                  </a:ln>
                  <a:solidFill>
                    <a:schemeClr val="bg2">
                      <a:lumMod val="50000"/>
                    </a:schemeClr>
                  </a:solidFill>
                  <a:effectLst/>
                  <a:uLnTx/>
                  <a:uFillTx/>
                  <a:latin typeface="Chivo Light"/>
                  <a:ea typeface="Chivo Light"/>
                  <a:cs typeface="Chivo Light"/>
                  <a:sym typeface="Chivo Light"/>
                </a:rPr>
                <a:t> prepared</a:t>
              </a:r>
              <a:endParaRPr kumimoji="0" sz="1800" b="0" i="0" u="none" strike="noStrike" kern="0" cap="none" spc="0" normalizeH="0" baseline="0" noProof="0" dirty="0">
                <a:ln>
                  <a:noFill/>
                </a:ln>
                <a:solidFill>
                  <a:schemeClr val="bg2">
                    <a:lumMod val="50000"/>
                  </a:schemeClr>
                </a:solidFill>
                <a:effectLst/>
                <a:uLnTx/>
                <a:uFillTx/>
                <a:latin typeface="Chivo Light"/>
                <a:ea typeface="Chivo Light"/>
                <a:cs typeface="Chivo Light"/>
                <a:sym typeface="Chivo Light"/>
              </a:endParaRPr>
            </a:p>
          </p:txBody>
        </p:sp>
      </p:grpSp>
      <p:grpSp>
        <p:nvGrpSpPr>
          <p:cNvPr id="32" name="Google Shape;485;p30"/>
          <p:cNvGrpSpPr/>
          <p:nvPr/>
        </p:nvGrpSpPr>
        <p:grpSpPr>
          <a:xfrm rot="2669885">
            <a:off x="271565" y="2183687"/>
            <a:ext cx="3363808" cy="1505277"/>
            <a:chOff x="2973884" y="2080693"/>
            <a:chExt cx="3443882" cy="1505277"/>
          </a:xfrm>
        </p:grpSpPr>
        <p:sp>
          <p:nvSpPr>
            <p:cNvPr id="33" name="Google Shape;486;p30"/>
            <p:cNvSpPr/>
            <p:nvPr/>
          </p:nvSpPr>
          <p:spPr>
            <a:xfrm rot="2700000">
              <a:off x="4310434" y="744143"/>
              <a:ext cx="770782" cy="3443882"/>
            </a:xfrm>
            <a:prstGeom prst="roundRect">
              <a:avLst>
                <a:gd name="adj" fmla="val 50000"/>
              </a:avLst>
            </a:prstGeom>
            <a:solidFill>
              <a:schemeClr val="accent5">
                <a:lumMod val="60000"/>
                <a:lumOff val="40000"/>
                <a:alpha val="738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Chivo Light"/>
                <a:ea typeface="Chivo Light"/>
                <a:cs typeface="Chivo Light"/>
                <a:sym typeface="Chivo Light"/>
              </a:endParaRPr>
            </a:p>
          </p:txBody>
        </p:sp>
        <p:sp>
          <p:nvSpPr>
            <p:cNvPr id="34" name="Google Shape;487;p30"/>
            <p:cNvSpPr/>
            <p:nvPr/>
          </p:nvSpPr>
          <p:spPr>
            <a:xfrm rot="18930115">
              <a:off x="3498879" y="3211870"/>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2000" dirty="0">
                  <a:solidFill>
                    <a:srgbClr val="65677F"/>
                  </a:solidFill>
                  <a:latin typeface="Chivo Light"/>
                  <a:ea typeface="Chivo Light"/>
                  <a:cs typeface="Chivo Light"/>
                  <a:sym typeface="Chivo Light"/>
                </a:rPr>
                <a:t>E</a:t>
              </a:r>
              <a:endParaRPr kumimoji="0" sz="2000" b="0" i="0" u="none" strike="noStrike" kern="0" cap="none" spc="0" normalizeH="0" baseline="0" noProof="0" dirty="0">
                <a:ln>
                  <a:noFill/>
                </a:ln>
                <a:solidFill>
                  <a:srgbClr val="65677F"/>
                </a:solidFill>
                <a:effectLst/>
                <a:uLnTx/>
                <a:uFillTx/>
                <a:latin typeface="Chivo Light"/>
                <a:ea typeface="Chivo Light"/>
                <a:cs typeface="Chivo Light"/>
                <a:sym typeface="Chivo Light"/>
              </a:endParaRPr>
            </a:p>
          </p:txBody>
        </p:sp>
        <p:sp>
          <p:nvSpPr>
            <p:cNvPr id="35" name="Google Shape;488;p30"/>
            <p:cNvSpPr txBox="1"/>
            <p:nvPr/>
          </p:nvSpPr>
          <p:spPr>
            <a:xfrm rot="18900000">
              <a:off x="3446677" y="2226342"/>
              <a:ext cx="2333877" cy="49272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800" b="1" i="0" u="none" strike="noStrike" kern="0" cap="none" spc="0" normalizeH="0" baseline="0" noProof="0" dirty="0" smtClean="0">
                  <a:ln>
                    <a:noFill/>
                  </a:ln>
                  <a:solidFill>
                    <a:schemeClr val="bg2">
                      <a:lumMod val="50000"/>
                    </a:schemeClr>
                  </a:solidFill>
                  <a:effectLst/>
                  <a:uLnTx/>
                  <a:uFillTx/>
                  <a:latin typeface="Chivo Light"/>
                  <a:ea typeface="Chivo Light"/>
                  <a:cs typeface="Chivo Light"/>
                  <a:sym typeface="Chivo Light"/>
                </a:rPr>
                <a:t>Easily</a:t>
              </a:r>
              <a:r>
                <a:rPr kumimoji="0" lang="en" sz="1800" b="0" i="0" u="none" strike="noStrike" kern="0" cap="none" spc="0" normalizeH="0" noProof="0" dirty="0" smtClean="0">
                  <a:ln>
                    <a:noFill/>
                  </a:ln>
                  <a:solidFill>
                    <a:schemeClr val="bg2">
                      <a:lumMod val="50000"/>
                    </a:schemeClr>
                  </a:solidFill>
                  <a:effectLst/>
                  <a:uLnTx/>
                  <a:uFillTx/>
                  <a:latin typeface="Chivo Light"/>
                  <a:ea typeface="Chivo Light"/>
                  <a:cs typeface="Chivo Light"/>
                  <a:sym typeface="Chivo Light"/>
                </a:rPr>
                <a:t> recognized as meat substitue </a:t>
              </a:r>
              <a:endParaRPr kumimoji="0" sz="1800" b="0" i="0" u="none" strike="noStrike" kern="0" cap="none" spc="0" normalizeH="0" baseline="0" noProof="0" dirty="0">
                <a:ln>
                  <a:noFill/>
                </a:ln>
                <a:solidFill>
                  <a:schemeClr val="bg2">
                    <a:lumMod val="50000"/>
                  </a:schemeClr>
                </a:solidFill>
                <a:effectLst/>
                <a:uLnTx/>
                <a:uFillTx/>
                <a:latin typeface="Chivo Light"/>
                <a:ea typeface="Chivo Light"/>
                <a:cs typeface="Chivo Light"/>
                <a:sym typeface="Chivo Light"/>
              </a:endParaRPr>
            </a:p>
          </p:txBody>
        </p:sp>
      </p:grpSp>
      <p:grpSp>
        <p:nvGrpSpPr>
          <p:cNvPr id="36" name="Google Shape;490;p30"/>
          <p:cNvGrpSpPr/>
          <p:nvPr/>
        </p:nvGrpSpPr>
        <p:grpSpPr>
          <a:xfrm rot="2669885">
            <a:off x="297705" y="3195263"/>
            <a:ext cx="3367514" cy="1514825"/>
            <a:chOff x="4884045" y="2083146"/>
            <a:chExt cx="3447677" cy="1514825"/>
          </a:xfrm>
        </p:grpSpPr>
        <p:sp>
          <p:nvSpPr>
            <p:cNvPr id="37" name="Google Shape;491;p30"/>
            <p:cNvSpPr/>
            <p:nvPr/>
          </p:nvSpPr>
          <p:spPr>
            <a:xfrm rot="2700000">
              <a:off x="6235340" y="731851"/>
              <a:ext cx="745087" cy="3447677"/>
            </a:xfrm>
            <a:prstGeom prst="roundRect">
              <a:avLst>
                <a:gd name="adj" fmla="val 50000"/>
              </a:avLst>
            </a:pr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Chivo Light"/>
                <a:ea typeface="Chivo Light"/>
                <a:cs typeface="Chivo Light"/>
                <a:sym typeface="Chivo Light"/>
              </a:endParaRPr>
            </a:p>
          </p:txBody>
        </p:sp>
        <p:sp>
          <p:nvSpPr>
            <p:cNvPr id="38" name="Google Shape;492;p30"/>
            <p:cNvSpPr/>
            <p:nvPr/>
          </p:nvSpPr>
          <p:spPr>
            <a:xfrm rot="18930115">
              <a:off x="5415992" y="3223871"/>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2000" dirty="0">
                  <a:solidFill>
                    <a:srgbClr val="65677F"/>
                  </a:solidFill>
                  <a:latin typeface="Chivo Light"/>
                  <a:ea typeface="Chivo Light"/>
                  <a:cs typeface="Chivo Light"/>
                  <a:sym typeface="Chivo Light"/>
                </a:rPr>
                <a:t>F</a:t>
              </a:r>
              <a:endParaRPr kumimoji="0" sz="2000" b="0" i="0" u="none" strike="noStrike" kern="0" cap="none" spc="0" normalizeH="0" baseline="0" noProof="0" dirty="0">
                <a:ln>
                  <a:noFill/>
                </a:ln>
                <a:solidFill>
                  <a:srgbClr val="65677F"/>
                </a:solidFill>
                <a:effectLst/>
                <a:uLnTx/>
                <a:uFillTx/>
                <a:latin typeface="Chivo Light"/>
                <a:ea typeface="Chivo Light"/>
                <a:cs typeface="Chivo Light"/>
                <a:sym typeface="Chivo Light"/>
              </a:endParaRPr>
            </a:p>
          </p:txBody>
        </p:sp>
        <p:sp>
          <p:nvSpPr>
            <p:cNvPr id="39" name="Google Shape;493;p30"/>
            <p:cNvSpPr txBox="1"/>
            <p:nvPr/>
          </p:nvSpPr>
          <p:spPr>
            <a:xfrm rot="18900000">
              <a:off x="5369573" y="2219753"/>
              <a:ext cx="2341513" cy="51928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800" b="1" i="0" u="none" strike="noStrike" kern="0" cap="none" spc="0" normalizeH="0" baseline="0" noProof="0" dirty="0" smtClean="0">
                  <a:ln>
                    <a:noFill/>
                  </a:ln>
                  <a:solidFill>
                    <a:schemeClr val="bg2">
                      <a:lumMod val="50000"/>
                    </a:schemeClr>
                  </a:solidFill>
                  <a:effectLst/>
                  <a:uLnTx/>
                  <a:uFillTx/>
                  <a:latin typeface="Chivo Light"/>
                  <a:ea typeface="Chivo Light"/>
                  <a:cs typeface="Chivo Light"/>
                  <a:sym typeface="Chivo Light"/>
                </a:rPr>
                <a:t>Five</a:t>
              </a:r>
              <a:r>
                <a:rPr kumimoji="0" lang="en" sz="1800" b="0" i="0" u="none" strike="noStrike" kern="0" cap="none" spc="0" normalizeH="0" baseline="0" noProof="0" dirty="0" smtClean="0">
                  <a:ln>
                    <a:noFill/>
                  </a:ln>
                  <a:solidFill>
                    <a:schemeClr val="bg2">
                      <a:lumMod val="50000"/>
                    </a:schemeClr>
                  </a:solidFill>
                  <a:effectLst/>
                  <a:uLnTx/>
                  <a:uFillTx/>
                  <a:latin typeface="Chivo Light"/>
                  <a:ea typeface="Chivo Light"/>
                  <a:cs typeface="Chivo Light"/>
                  <a:sym typeface="Chivo Light"/>
                </a:rPr>
                <a:t> Grams of Protein</a:t>
              </a:r>
              <a:endParaRPr kumimoji="0" sz="1800" b="0" i="0" u="none" strike="noStrike" kern="0" cap="none" spc="0" normalizeH="0" baseline="0" noProof="0" dirty="0">
                <a:ln>
                  <a:noFill/>
                </a:ln>
                <a:solidFill>
                  <a:schemeClr val="bg2">
                    <a:lumMod val="50000"/>
                  </a:schemeClr>
                </a:solidFill>
                <a:effectLst/>
                <a:uLnTx/>
                <a:uFillTx/>
                <a:latin typeface="Chivo Light"/>
                <a:ea typeface="Chivo Light"/>
                <a:cs typeface="Chivo Light"/>
                <a:sym typeface="Chivo Light"/>
              </a:endParaRPr>
            </a:p>
          </p:txBody>
        </p:sp>
      </p:grpSp>
    </p:spTree>
    <p:extLst>
      <p:ext uri="{BB962C8B-B14F-4D97-AF65-F5344CB8AC3E}">
        <p14:creationId xmlns:p14="http://schemas.microsoft.com/office/powerpoint/2010/main" val="1394106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5984700" cy="857400"/>
          </a:xfrm>
        </p:spPr>
        <p:txBody>
          <a:bodyPr/>
          <a:lstStyle/>
          <a:p>
            <a:r>
              <a:rPr lang="en-US" sz="3200" b="1" dirty="0" smtClean="0">
                <a:solidFill>
                  <a:srgbClr val="FFC000"/>
                </a:solidFill>
              </a:rPr>
              <a:t>Commercially Prepared</a:t>
            </a:r>
            <a:endParaRPr lang="en-US" sz="3200" dirty="0"/>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dirty="0"/>
          </a:p>
        </p:txBody>
      </p:sp>
      <p:graphicFrame>
        <p:nvGraphicFramePr>
          <p:cNvPr id="5" name="Diagram 4"/>
          <p:cNvGraphicFramePr/>
          <p:nvPr>
            <p:extLst>
              <p:ext uri="{D42A27DB-BD31-4B8C-83A1-F6EECF244321}">
                <p14:modId xmlns:p14="http://schemas.microsoft.com/office/powerpoint/2010/main" val="2066062292"/>
              </p:ext>
            </p:extLst>
          </p:nvPr>
        </p:nvGraphicFramePr>
        <p:xfrm>
          <a:off x="488059" y="1223588"/>
          <a:ext cx="5953841" cy="3067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6717286"/>
      </p:ext>
    </p:extLst>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645" y="0"/>
            <a:ext cx="6405600" cy="857400"/>
          </a:xfrm>
        </p:spPr>
        <p:txBody>
          <a:bodyPr/>
          <a:lstStyle/>
          <a:p>
            <a:r>
              <a:rPr lang="en-US" sz="3200" b="1" dirty="0" smtClean="0">
                <a:solidFill>
                  <a:srgbClr val="FFC000"/>
                </a:solidFill>
              </a:rPr>
              <a:t>Easily Recognized As Meat Substitute</a:t>
            </a:r>
            <a:endParaRPr lang="en-US" sz="3200" dirty="0"/>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dirty="0"/>
          </a:p>
        </p:txBody>
      </p:sp>
      <p:cxnSp>
        <p:nvCxnSpPr>
          <p:cNvPr id="9" name="Straight Connector 8"/>
          <p:cNvCxnSpPr/>
          <p:nvPr/>
        </p:nvCxnSpPr>
        <p:spPr>
          <a:xfrm>
            <a:off x="3567289" y="1682044"/>
            <a:ext cx="11289" cy="3067807"/>
          </a:xfrm>
          <a:prstGeom prst="line">
            <a:avLst/>
          </a:prstGeom>
        </p:spPr>
        <p:style>
          <a:lnRef idx="1">
            <a:schemeClr val="accent4"/>
          </a:lnRef>
          <a:fillRef idx="0">
            <a:schemeClr val="accent4"/>
          </a:fillRef>
          <a:effectRef idx="0">
            <a:schemeClr val="accent4"/>
          </a:effectRef>
          <a:fontRef idx="minor">
            <a:schemeClr val="tx1"/>
          </a:fontRef>
        </p:style>
      </p:cxnSp>
      <p:graphicFrame>
        <p:nvGraphicFramePr>
          <p:cNvPr id="11" name="Diagram 10"/>
          <p:cNvGraphicFramePr/>
          <p:nvPr>
            <p:extLst>
              <p:ext uri="{D42A27DB-BD31-4B8C-83A1-F6EECF244321}">
                <p14:modId xmlns:p14="http://schemas.microsoft.com/office/powerpoint/2010/main" val="2997730375"/>
              </p:ext>
            </p:extLst>
          </p:nvPr>
        </p:nvGraphicFramePr>
        <p:xfrm>
          <a:off x="201192" y="857399"/>
          <a:ext cx="3785303" cy="38924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p:cNvSpPr/>
          <p:nvPr/>
        </p:nvSpPr>
        <p:spPr>
          <a:xfrm>
            <a:off x="1026086" y="777529"/>
            <a:ext cx="1667444" cy="584775"/>
          </a:xfrm>
          <a:prstGeom prst="rect">
            <a:avLst/>
          </a:prstGeom>
        </p:spPr>
        <p:txBody>
          <a:bodyPr wrap="none">
            <a:spAutoFit/>
          </a:bodyPr>
          <a:lstStyle/>
          <a:p>
            <a:r>
              <a:rPr lang="en" sz="3200" dirty="0" smtClean="0">
                <a:solidFill>
                  <a:srgbClr val="65677F"/>
                </a:solidFill>
                <a:latin typeface="Shadows Into Light Two"/>
                <a:sym typeface="Shadows Into Light Two"/>
              </a:rPr>
              <a:t>Creditable</a:t>
            </a:r>
            <a:endParaRPr lang="en-US" sz="3200" dirty="0"/>
          </a:p>
        </p:txBody>
      </p:sp>
      <p:graphicFrame>
        <p:nvGraphicFramePr>
          <p:cNvPr id="13" name="Diagram 12"/>
          <p:cNvGraphicFramePr/>
          <p:nvPr>
            <p:extLst>
              <p:ext uri="{D42A27DB-BD31-4B8C-83A1-F6EECF244321}">
                <p14:modId xmlns:p14="http://schemas.microsoft.com/office/powerpoint/2010/main" val="2629495484"/>
              </p:ext>
            </p:extLst>
          </p:nvPr>
        </p:nvGraphicFramePr>
        <p:xfrm>
          <a:off x="3716445" y="983411"/>
          <a:ext cx="3282925" cy="37664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Rectangle 13"/>
          <p:cNvSpPr/>
          <p:nvPr/>
        </p:nvSpPr>
        <p:spPr>
          <a:xfrm>
            <a:off x="4124362" y="777529"/>
            <a:ext cx="2358338" cy="584775"/>
          </a:xfrm>
          <a:prstGeom prst="rect">
            <a:avLst/>
          </a:prstGeom>
        </p:spPr>
        <p:txBody>
          <a:bodyPr wrap="none">
            <a:spAutoFit/>
          </a:bodyPr>
          <a:lstStyle/>
          <a:p>
            <a:r>
              <a:rPr lang="en" sz="3200" dirty="0" smtClean="0">
                <a:solidFill>
                  <a:srgbClr val="65677F"/>
                </a:solidFill>
                <a:latin typeface="Shadows Into Light Two"/>
                <a:sym typeface="Shadows Into Light Two"/>
              </a:rPr>
              <a:t>Not Creditable</a:t>
            </a:r>
            <a:endParaRPr lang="en-US" sz="3200" dirty="0"/>
          </a:p>
        </p:txBody>
      </p:sp>
    </p:spTree>
    <p:extLst>
      <p:ext uri="{BB962C8B-B14F-4D97-AF65-F5344CB8AC3E}">
        <p14:creationId xmlns:p14="http://schemas.microsoft.com/office/powerpoint/2010/main" val="1950732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dirty="0"/>
          </a:p>
        </p:txBody>
      </p:sp>
      <p:sp>
        <p:nvSpPr>
          <p:cNvPr id="3" name="Title 2"/>
          <p:cNvSpPr>
            <a:spLocks noGrp="1"/>
          </p:cNvSpPr>
          <p:nvPr>
            <p:ph type="title"/>
          </p:nvPr>
        </p:nvSpPr>
        <p:spPr>
          <a:xfrm>
            <a:off x="457200" y="0"/>
            <a:ext cx="5984700" cy="857400"/>
          </a:xfrm>
        </p:spPr>
        <p:txBody>
          <a:bodyPr/>
          <a:lstStyle/>
          <a:p>
            <a:r>
              <a:rPr lang="en-US" sz="3200" b="1" dirty="0" smtClean="0">
                <a:solidFill>
                  <a:srgbClr val="FFC000"/>
                </a:solidFill>
              </a:rPr>
              <a:t>Five Grams of Protein</a:t>
            </a:r>
            <a:endParaRPr lang="en-US" sz="3200" dirty="0"/>
          </a:p>
        </p:txBody>
      </p:sp>
      <p:graphicFrame>
        <p:nvGraphicFramePr>
          <p:cNvPr id="7" name="Diagram 6"/>
          <p:cNvGraphicFramePr/>
          <p:nvPr>
            <p:extLst>
              <p:ext uri="{D42A27DB-BD31-4B8C-83A1-F6EECF244321}">
                <p14:modId xmlns:p14="http://schemas.microsoft.com/office/powerpoint/2010/main" val="3414344836"/>
              </p:ext>
            </p:extLst>
          </p:nvPr>
        </p:nvGraphicFramePr>
        <p:xfrm>
          <a:off x="418416" y="988915"/>
          <a:ext cx="6062267" cy="3465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30110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Shape 403"/>
        <p:cNvGrpSpPr/>
        <p:nvPr/>
      </p:nvGrpSpPr>
      <p:grpSpPr>
        <a:xfrm>
          <a:off x="0" y="0"/>
          <a:ext cx="0" cy="0"/>
          <a:chOff x="0" y="0"/>
          <a:chExt cx="0" cy="0"/>
        </a:xfrm>
      </p:grpSpPr>
      <p:sp>
        <p:nvSpPr>
          <p:cNvPr id="404" name="Google Shape;404;p23"/>
          <p:cNvSpPr txBox="1">
            <a:spLocks noGrp="1"/>
          </p:cNvSpPr>
          <p:nvPr>
            <p:ph type="title"/>
          </p:nvPr>
        </p:nvSpPr>
        <p:spPr>
          <a:xfrm>
            <a:off x="457200" y="358375"/>
            <a:ext cx="3599700" cy="857400"/>
          </a:xfrm>
          <a:prstGeom prst="rect">
            <a:avLst/>
          </a:prstGeom>
        </p:spPr>
        <p:txBody>
          <a:bodyPr spcFirstLastPara="1" wrap="square" lIns="91425" tIns="91425" rIns="91425" bIns="91425" anchor="b" anchorCtr="0">
            <a:noAutofit/>
          </a:bodyPr>
          <a:lstStyle/>
          <a:p>
            <a:pPr lvl="0"/>
            <a:r>
              <a:rPr lang="en-US" sz="3200" b="1" dirty="0">
                <a:solidFill>
                  <a:srgbClr val="FFC000"/>
                </a:solidFill>
              </a:rPr>
              <a:t>Training Topics</a:t>
            </a:r>
            <a:endParaRPr dirty="0"/>
          </a:p>
        </p:txBody>
      </p:sp>
      <p:sp>
        <p:nvSpPr>
          <p:cNvPr id="405" name="Google Shape;405;p23"/>
          <p:cNvSpPr txBox="1">
            <a:spLocks noGrp="1"/>
          </p:cNvSpPr>
          <p:nvPr>
            <p:ph type="body" idx="1"/>
          </p:nvPr>
        </p:nvSpPr>
        <p:spPr>
          <a:xfrm>
            <a:off x="457200" y="1202499"/>
            <a:ext cx="4687615" cy="3744152"/>
          </a:xfrm>
          <a:prstGeom prst="rect">
            <a:avLst/>
          </a:prstGeom>
        </p:spPr>
        <p:txBody>
          <a:bodyPr spcFirstLastPara="1" wrap="square" lIns="91425" tIns="91425" rIns="91425" bIns="91425" anchor="t" anchorCtr="0">
            <a:noAutofit/>
          </a:bodyPr>
          <a:lstStyle/>
          <a:p>
            <a:pPr lvl="0" indent="-457200"/>
            <a:r>
              <a:rPr lang="en-US" sz="2200" dirty="0" smtClean="0"/>
              <a:t>Adult </a:t>
            </a:r>
            <a:r>
              <a:rPr lang="en-US" sz="2200" dirty="0"/>
              <a:t>Meal Pattern</a:t>
            </a:r>
          </a:p>
          <a:p>
            <a:pPr lvl="0" indent="-457200"/>
            <a:endParaRPr lang="en-US" sz="800" dirty="0" smtClean="0"/>
          </a:p>
          <a:p>
            <a:pPr lvl="0" indent="-457200"/>
            <a:r>
              <a:rPr lang="en-US" sz="2200" dirty="0" smtClean="0"/>
              <a:t>Components</a:t>
            </a:r>
            <a:endParaRPr lang="en-US" sz="2200" dirty="0"/>
          </a:p>
          <a:p>
            <a:pPr lvl="0" indent="-457200"/>
            <a:endParaRPr lang="en-US" sz="800" dirty="0" smtClean="0"/>
          </a:p>
          <a:p>
            <a:pPr lvl="0" indent="-457200"/>
            <a:r>
              <a:rPr lang="en-US" sz="2200" dirty="0" smtClean="0"/>
              <a:t>Meal </a:t>
            </a:r>
            <a:r>
              <a:rPr lang="en-US" sz="2200" dirty="0"/>
              <a:t>Service within CACFP</a:t>
            </a:r>
          </a:p>
          <a:p>
            <a:pPr lvl="0" indent="-457200"/>
            <a:endParaRPr lang="en-US" sz="800" dirty="0" smtClean="0"/>
          </a:p>
          <a:p>
            <a:pPr lvl="0" indent="-457200"/>
            <a:r>
              <a:rPr lang="en-US" sz="2200" dirty="0" smtClean="0"/>
              <a:t>Claiming </a:t>
            </a:r>
            <a:r>
              <a:rPr lang="en-US" sz="2200" dirty="0"/>
              <a:t>Meals</a:t>
            </a:r>
          </a:p>
          <a:p>
            <a:pPr lvl="0" indent="-457200"/>
            <a:endParaRPr lang="en-US" sz="800" dirty="0" smtClean="0"/>
          </a:p>
          <a:p>
            <a:pPr lvl="0" indent="-457200"/>
            <a:r>
              <a:rPr lang="en-US" sz="2200" dirty="0" smtClean="0"/>
              <a:t>Recordkeeping </a:t>
            </a:r>
            <a:endParaRPr lang="en-US" sz="2200" dirty="0"/>
          </a:p>
        </p:txBody>
      </p:sp>
      <p:sp>
        <p:nvSpPr>
          <p:cNvPr id="406" name="Google Shape;406;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Chivo Light"/>
                <a:sym typeface="Chiv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300" b="0" i="0" u="none" strike="noStrike" kern="0" cap="none" spc="0" normalizeH="0" baseline="0" noProof="0" dirty="0">
              <a:ln>
                <a:noFill/>
              </a:ln>
              <a:solidFill>
                <a:srgbClr val="FFFFFF"/>
              </a:solidFill>
              <a:effectLst/>
              <a:uLnTx/>
              <a:uFillTx/>
              <a:latin typeface="Chivo Light"/>
              <a:sym typeface="Chivo Light"/>
            </a:endParaRPr>
          </a:p>
        </p:txBody>
      </p:sp>
    </p:spTree>
    <p:extLst>
      <p:ext uri="{BB962C8B-B14F-4D97-AF65-F5344CB8AC3E}">
        <p14:creationId xmlns:p14="http://schemas.microsoft.com/office/powerpoint/2010/main" val="41703218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dirty="0"/>
          </a:p>
        </p:txBody>
      </p:sp>
      <p:sp>
        <p:nvSpPr>
          <p:cNvPr id="3" name="Title 2"/>
          <p:cNvSpPr>
            <a:spLocks noGrp="1"/>
          </p:cNvSpPr>
          <p:nvPr>
            <p:ph type="title"/>
          </p:nvPr>
        </p:nvSpPr>
        <p:spPr>
          <a:xfrm>
            <a:off x="467032" y="0"/>
            <a:ext cx="3599700" cy="857400"/>
          </a:xfrm>
        </p:spPr>
        <p:txBody>
          <a:bodyPr/>
          <a:lstStyle/>
          <a:p>
            <a:r>
              <a:rPr lang="en-US" sz="3200" b="1" dirty="0" smtClean="0">
                <a:solidFill>
                  <a:srgbClr val="FFC000"/>
                </a:solidFill>
              </a:rPr>
              <a:t>Yogurt</a:t>
            </a:r>
            <a:endParaRPr lang="en-US" sz="3200" dirty="0"/>
          </a:p>
        </p:txBody>
      </p:sp>
      <p:graphicFrame>
        <p:nvGraphicFramePr>
          <p:cNvPr id="7" name="Diagram 6"/>
          <p:cNvGraphicFramePr/>
          <p:nvPr>
            <p:extLst>
              <p:ext uri="{D42A27DB-BD31-4B8C-83A1-F6EECF244321}">
                <p14:modId xmlns:p14="http://schemas.microsoft.com/office/powerpoint/2010/main" val="2461528752"/>
              </p:ext>
            </p:extLst>
          </p:nvPr>
        </p:nvGraphicFramePr>
        <p:xfrm>
          <a:off x="-122691" y="495593"/>
          <a:ext cx="5071968" cy="37833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627055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31769" y="256338"/>
            <a:ext cx="3599700" cy="857400"/>
          </a:xfrm>
        </p:spPr>
        <p:txBody>
          <a:bodyPr/>
          <a:lstStyle/>
          <a:p>
            <a:r>
              <a:rPr lang="en-US" sz="3200" b="1" dirty="0">
                <a:solidFill>
                  <a:schemeClr val="bg1"/>
                </a:solidFill>
                <a:effectLst>
                  <a:outerShdw blurRad="38100" dist="38100" dir="2700000" algn="tl">
                    <a:srgbClr val="000000">
                      <a:alpha val="43137"/>
                    </a:srgbClr>
                  </a:outerShdw>
                </a:effectLst>
              </a:rPr>
              <a:t>Nutrition Facts Label</a:t>
            </a:r>
            <a:endParaRPr lang="en-US" sz="32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type="body" idx="1"/>
          </p:nvPr>
        </p:nvSpPr>
        <p:spPr>
          <a:xfrm>
            <a:off x="4631769" y="1113738"/>
            <a:ext cx="3166510" cy="3622925"/>
          </a:xfrm>
        </p:spPr>
        <p:txBody>
          <a:bodyPr>
            <a:noAutofit/>
          </a:bodyPr>
          <a:lstStyle/>
          <a:p>
            <a:r>
              <a:rPr lang="en-US" sz="1800" dirty="0">
                <a:solidFill>
                  <a:schemeClr val="bg2">
                    <a:lumMod val="50000"/>
                  </a:schemeClr>
                </a:solidFill>
              </a:rPr>
              <a:t>Serving Size</a:t>
            </a:r>
          </a:p>
          <a:p>
            <a:pPr lvl="1"/>
            <a:r>
              <a:rPr lang="en-US" sz="1800" dirty="0">
                <a:solidFill>
                  <a:schemeClr val="bg2">
                    <a:lumMod val="50000"/>
                  </a:schemeClr>
                </a:solidFill>
              </a:rPr>
              <a:t>Number of servings in a package</a:t>
            </a:r>
          </a:p>
          <a:p>
            <a:pPr lvl="1"/>
            <a:r>
              <a:rPr lang="en-US" sz="1800" b="1" dirty="0">
                <a:solidFill>
                  <a:schemeClr val="bg2">
                    <a:lumMod val="50000"/>
                  </a:schemeClr>
                </a:solidFill>
              </a:rPr>
              <a:t>Unit: </a:t>
            </a:r>
            <a:r>
              <a:rPr lang="en-US" sz="1800" dirty="0">
                <a:solidFill>
                  <a:schemeClr val="bg2">
                    <a:lumMod val="50000"/>
                  </a:schemeClr>
                </a:solidFill>
              </a:rPr>
              <a:t>ounces, cups, per container, etc. </a:t>
            </a:r>
          </a:p>
          <a:p>
            <a:endParaRPr lang="en-US" sz="1800" dirty="0">
              <a:solidFill>
                <a:schemeClr val="bg2">
                  <a:lumMod val="50000"/>
                </a:schemeClr>
              </a:solidFill>
            </a:endParaRPr>
          </a:p>
          <a:p>
            <a:r>
              <a:rPr lang="en-US" sz="1800" dirty="0">
                <a:solidFill>
                  <a:schemeClr val="bg2">
                    <a:lumMod val="50000"/>
                  </a:schemeClr>
                </a:solidFill>
              </a:rPr>
              <a:t>Sugars or Total Sugars</a:t>
            </a:r>
          </a:p>
          <a:p>
            <a:pPr lvl="1"/>
            <a:r>
              <a:rPr lang="en-US" sz="1800" dirty="0">
                <a:solidFill>
                  <a:schemeClr val="bg2">
                    <a:lumMod val="50000"/>
                  </a:schemeClr>
                </a:solidFill>
              </a:rPr>
              <a:t>Amount per serving</a:t>
            </a:r>
          </a:p>
          <a:p>
            <a:pPr lvl="1"/>
            <a:r>
              <a:rPr lang="en-US" sz="1800" dirty="0">
                <a:solidFill>
                  <a:schemeClr val="bg2">
                    <a:lumMod val="50000"/>
                  </a:schemeClr>
                </a:solidFill>
              </a:rPr>
              <a:t>Means the same thing</a:t>
            </a:r>
            <a:endParaRPr lang="en-US" sz="1800" strike="sngStrike" dirty="0">
              <a:solidFill>
                <a:schemeClr val="bg2">
                  <a:lumMod val="50000"/>
                </a:schemeClr>
              </a:solidFill>
            </a:endParaRPr>
          </a:p>
        </p:txBody>
      </p:sp>
      <p:pic>
        <p:nvPicPr>
          <p:cNvPr id="5" name="Picture 4"/>
          <p:cNvPicPr>
            <a:picLocks noChangeAspect="1"/>
          </p:cNvPicPr>
          <p:nvPr/>
        </p:nvPicPr>
        <p:blipFill>
          <a:blip r:embed="rId3"/>
          <a:stretch>
            <a:fillRect/>
          </a:stretch>
        </p:blipFill>
        <p:spPr>
          <a:xfrm>
            <a:off x="194374" y="256338"/>
            <a:ext cx="4154408" cy="4634375"/>
          </a:xfrm>
          <a:prstGeom prst="rect">
            <a:avLst/>
          </a:prstGeom>
        </p:spPr>
      </p:pic>
    </p:spTree>
    <p:extLst>
      <p:ext uri="{BB962C8B-B14F-4D97-AF65-F5344CB8AC3E}">
        <p14:creationId xmlns:p14="http://schemas.microsoft.com/office/powerpoint/2010/main" val="32288439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rot="16200000">
            <a:off x="-2400300" y="1348975"/>
            <a:ext cx="5984700" cy="857400"/>
          </a:xfrm>
        </p:spPr>
        <p:txBody>
          <a:bodyPr/>
          <a:lstStyle/>
          <a:p>
            <a:r>
              <a:rPr lang="en-US" sz="3600" b="1" dirty="0" smtClean="0">
                <a:solidFill>
                  <a:srgbClr val="FFC000"/>
                </a:solidFill>
              </a:rPr>
              <a:t>Table Method: Yogurt </a:t>
            </a:r>
            <a:endParaRPr lang="en-US" sz="3600" b="1" dirty="0">
              <a:solidFill>
                <a:srgbClr val="FFC000"/>
              </a:solidFill>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938148646"/>
              </p:ext>
            </p:extLst>
          </p:nvPr>
        </p:nvGraphicFramePr>
        <p:xfrm>
          <a:off x="1203158" y="0"/>
          <a:ext cx="5558590" cy="5143499"/>
        </p:xfrm>
        <a:graphic>
          <a:graphicData uri="http://schemas.openxmlformats.org/drawingml/2006/table">
            <a:tbl>
              <a:tblPr firstRow="1" firstCol="1" bandRow="1">
                <a:tableStyleId>{72833802-FEF1-4C79-8D5D-14CF1EAF98D9}</a:tableStyleId>
              </a:tblPr>
              <a:tblGrid>
                <a:gridCol w="2060006">
                  <a:extLst>
                    <a:ext uri="{9D8B030D-6E8A-4147-A177-3AD203B41FA5}">
                      <a16:colId xmlns:a16="http://schemas.microsoft.com/office/drawing/2014/main" val="20000"/>
                    </a:ext>
                  </a:extLst>
                </a:gridCol>
                <a:gridCol w="1813131">
                  <a:extLst>
                    <a:ext uri="{9D8B030D-6E8A-4147-A177-3AD203B41FA5}">
                      <a16:colId xmlns:a16="http://schemas.microsoft.com/office/drawing/2014/main" val="20001"/>
                    </a:ext>
                  </a:extLst>
                </a:gridCol>
                <a:gridCol w="1685453">
                  <a:extLst>
                    <a:ext uri="{9D8B030D-6E8A-4147-A177-3AD203B41FA5}">
                      <a16:colId xmlns:a16="http://schemas.microsoft.com/office/drawing/2014/main" val="20002"/>
                    </a:ext>
                  </a:extLst>
                </a:gridCol>
              </a:tblGrid>
              <a:tr h="722525">
                <a:tc gridSpan="3">
                  <a:txBody>
                    <a:bodyPr/>
                    <a:lstStyle/>
                    <a:p>
                      <a:pPr marL="0" marR="0" algn="ctr">
                        <a:lnSpc>
                          <a:spcPct val="100000"/>
                        </a:lnSpc>
                        <a:spcBef>
                          <a:spcPts val="0"/>
                        </a:spcBef>
                        <a:spcAft>
                          <a:spcPts val="0"/>
                        </a:spcAft>
                      </a:pPr>
                      <a:r>
                        <a:rPr lang="en-US" sz="2100" dirty="0">
                          <a:effectLst/>
                          <a:latin typeface="Shadows Into Light Two" panose="020B0604020202020204" charset="0"/>
                        </a:rPr>
                        <a:t>Yogurt Sugar Limits</a:t>
                      </a:r>
                      <a:endParaRPr lang="en-US" sz="2100" dirty="0">
                        <a:solidFill>
                          <a:schemeClr val="bg1"/>
                        </a:solidFill>
                        <a:effectLst/>
                        <a:latin typeface="Shadows Into Light Two"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accent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25880">
                <a:tc>
                  <a:txBody>
                    <a:bodyPr/>
                    <a:lstStyle/>
                    <a:p>
                      <a:pPr marL="0" marR="0" algn="ctr">
                        <a:lnSpc>
                          <a:spcPct val="100000"/>
                        </a:lnSpc>
                        <a:spcBef>
                          <a:spcPts val="0"/>
                        </a:spcBef>
                        <a:spcAft>
                          <a:spcPts val="0"/>
                        </a:spcAft>
                      </a:pPr>
                      <a:r>
                        <a:rPr lang="en-US" sz="2100" b="0" dirty="0">
                          <a:effectLst/>
                          <a:latin typeface="Chivo Light" panose="020B0604020202020204" charset="0"/>
                        </a:rPr>
                        <a:t>Serving Size</a:t>
                      </a:r>
                    </a:p>
                    <a:p>
                      <a:pPr marL="0" marR="0" algn="ctr">
                        <a:lnSpc>
                          <a:spcPct val="100000"/>
                        </a:lnSpc>
                        <a:spcBef>
                          <a:spcPts val="0"/>
                        </a:spcBef>
                        <a:spcAft>
                          <a:spcPts val="0"/>
                        </a:spcAft>
                      </a:pPr>
                      <a:r>
                        <a:rPr lang="en-US" sz="2100" b="0" dirty="0">
                          <a:effectLst/>
                          <a:latin typeface="Chivo Light" panose="020B0604020202020204" charset="0"/>
                        </a:rPr>
                        <a:t>(</a:t>
                      </a:r>
                      <a:r>
                        <a:rPr lang="en-US" sz="2100" b="0" dirty="0" smtClean="0">
                          <a:effectLst/>
                          <a:latin typeface="Chivo Light" panose="020B0604020202020204" charset="0"/>
                        </a:rPr>
                        <a:t>Ounces</a:t>
                      </a:r>
                      <a:r>
                        <a:rPr lang="en-US" sz="2100" b="0" baseline="0" dirty="0">
                          <a:effectLst/>
                          <a:latin typeface="Chivo Light" panose="020B0604020202020204" charset="0"/>
                        </a:rPr>
                        <a:t>)</a:t>
                      </a:r>
                      <a:r>
                        <a:rPr lang="en-US" sz="2100" b="0" baseline="0" dirty="0" smtClean="0">
                          <a:effectLst/>
                          <a:latin typeface="Chivo Light" panose="020B0604020202020204" charset="0"/>
                        </a:rPr>
                        <a:t> </a:t>
                      </a:r>
                      <a:endParaRPr lang="en-US" sz="2100" b="0" dirty="0">
                        <a:effectLst/>
                        <a:latin typeface="Chivo Light" panose="020B0604020202020204"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100" dirty="0">
                          <a:effectLst/>
                          <a:latin typeface="Chivo Light" panose="020B0604020202020204" charset="0"/>
                        </a:rPr>
                        <a:t>Serving Size </a:t>
                      </a:r>
                    </a:p>
                    <a:p>
                      <a:pPr marL="0" marR="0" algn="ctr">
                        <a:lnSpc>
                          <a:spcPct val="100000"/>
                        </a:lnSpc>
                        <a:spcBef>
                          <a:spcPts val="0"/>
                        </a:spcBef>
                        <a:spcAft>
                          <a:spcPts val="0"/>
                        </a:spcAft>
                      </a:pPr>
                      <a:r>
                        <a:rPr lang="en-US" sz="2100" dirty="0">
                          <a:effectLst/>
                          <a:latin typeface="Chivo Light" panose="020B0604020202020204" charset="0"/>
                        </a:rPr>
                        <a:t>(Grams) </a:t>
                      </a: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solidFill>
                            <a:schemeClr val="bg1"/>
                          </a:solidFill>
                          <a:effectLst/>
                          <a:latin typeface="Chivo Light" panose="020B0604020202020204" charset="0"/>
                        </a:rPr>
                        <a:t>Sugar </a:t>
                      </a:r>
                      <a:r>
                        <a:rPr lang="en-US" sz="2100" dirty="0" smtClean="0">
                          <a:solidFill>
                            <a:schemeClr val="bg1"/>
                          </a:solidFill>
                          <a:effectLst/>
                          <a:latin typeface="Chivo Light" panose="020B0604020202020204" charset="0"/>
                        </a:rPr>
                        <a:t>Limit</a:t>
                      </a:r>
                      <a:endParaRPr lang="en-US" sz="21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1"/>
                  </a:ext>
                </a:extLst>
              </a:tr>
              <a:tr h="565849">
                <a:tc>
                  <a:txBody>
                    <a:bodyPr/>
                    <a:lstStyle/>
                    <a:p>
                      <a:pPr marL="0" marR="0" algn="ctr">
                        <a:lnSpc>
                          <a:spcPct val="100000"/>
                        </a:lnSpc>
                        <a:spcBef>
                          <a:spcPts val="0"/>
                        </a:spcBef>
                        <a:spcAft>
                          <a:spcPts val="0"/>
                        </a:spcAft>
                      </a:pPr>
                      <a:r>
                        <a:rPr lang="en-US" sz="2100" b="0" dirty="0">
                          <a:effectLst/>
                          <a:latin typeface="Chivo Light" panose="020B0604020202020204" charset="0"/>
                        </a:rPr>
                        <a:t>2.25 ounces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effectLst/>
                          <a:latin typeface="Chivo Light" panose="020B0604020202020204" charset="0"/>
                        </a:rPr>
                        <a:t>64 grams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solidFill>
                            <a:schemeClr val="bg1"/>
                          </a:solidFill>
                          <a:effectLst/>
                          <a:latin typeface="Chivo Light" panose="020B0604020202020204" charset="0"/>
                        </a:rPr>
                        <a:t>0-9 grams</a:t>
                      </a:r>
                      <a:endParaRPr lang="en-US" sz="21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2"/>
                  </a:ext>
                </a:extLst>
              </a:tr>
              <a:tr h="565849">
                <a:tc>
                  <a:txBody>
                    <a:bodyPr/>
                    <a:lstStyle/>
                    <a:p>
                      <a:pPr marL="0" marR="0" algn="ctr">
                        <a:lnSpc>
                          <a:spcPct val="100000"/>
                        </a:lnSpc>
                        <a:spcBef>
                          <a:spcPts val="0"/>
                        </a:spcBef>
                        <a:spcAft>
                          <a:spcPts val="0"/>
                        </a:spcAft>
                      </a:pPr>
                      <a:r>
                        <a:rPr lang="en-US" sz="2100" b="0" dirty="0">
                          <a:effectLst/>
                          <a:latin typeface="Chivo Light" panose="020B0604020202020204" charset="0"/>
                        </a:rPr>
                        <a:t>3.5 ounces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effectLst/>
                          <a:latin typeface="Chivo Light" panose="020B0604020202020204" charset="0"/>
                        </a:rPr>
                        <a:t>99 grams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solidFill>
                            <a:schemeClr val="bg1"/>
                          </a:solidFill>
                          <a:effectLst/>
                          <a:latin typeface="Chivo Light" panose="020B0604020202020204" charset="0"/>
                        </a:rPr>
                        <a:t>0-13 grams</a:t>
                      </a:r>
                      <a:endParaRPr lang="en-US" sz="21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3"/>
                  </a:ext>
                </a:extLst>
              </a:tr>
              <a:tr h="565849">
                <a:tc>
                  <a:txBody>
                    <a:bodyPr/>
                    <a:lstStyle/>
                    <a:p>
                      <a:pPr marL="0" marR="0" algn="ctr">
                        <a:lnSpc>
                          <a:spcPct val="100000"/>
                        </a:lnSpc>
                        <a:spcBef>
                          <a:spcPts val="0"/>
                        </a:spcBef>
                        <a:spcAft>
                          <a:spcPts val="0"/>
                        </a:spcAft>
                      </a:pPr>
                      <a:r>
                        <a:rPr lang="en-US" sz="2100" b="0" dirty="0">
                          <a:effectLst/>
                          <a:latin typeface="Chivo Light" panose="020B0604020202020204" charset="0"/>
                        </a:rPr>
                        <a:t>4 ounces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effectLst/>
                          <a:latin typeface="Chivo Light" panose="020B0604020202020204" charset="0"/>
                        </a:rPr>
                        <a:t>113 grams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solidFill>
                            <a:schemeClr val="bg1"/>
                          </a:solidFill>
                          <a:effectLst/>
                          <a:latin typeface="Chivo Light" panose="020B0604020202020204" charset="0"/>
                        </a:rPr>
                        <a:t>0-15 grams</a:t>
                      </a:r>
                      <a:endParaRPr lang="en-US" sz="21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4"/>
                  </a:ext>
                </a:extLst>
              </a:tr>
              <a:tr h="565849">
                <a:tc>
                  <a:txBody>
                    <a:bodyPr/>
                    <a:lstStyle/>
                    <a:p>
                      <a:pPr marL="0" marR="0" algn="ctr">
                        <a:lnSpc>
                          <a:spcPct val="100000"/>
                        </a:lnSpc>
                        <a:spcBef>
                          <a:spcPts val="0"/>
                        </a:spcBef>
                        <a:spcAft>
                          <a:spcPts val="0"/>
                        </a:spcAft>
                      </a:pPr>
                      <a:r>
                        <a:rPr lang="en-US" sz="2100" b="0" dirty="0">
                          <a:effectLst/>
                          <a:latin typeface="Chivo Light" panose="020B0604020202020204" charset="0"/>
                        </a:rPr>
                        <a:t>5.3 ounces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effectLst/>
                          <a:latin typeface="Chivo Light" panose="020B0604020202020204" charset="0"/>
                        </a:rPr>
                        <a:t>150 grams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solidFill>
                            <a:schemeClr val="bg1"/>
                          </a:solidFill>
                          <a:effectLst/>
                          <a:latin typeface="Chivo Light" panose="020B0604020202020204" charset="0"/>
                        </a:rPr>
                        <a:t>0-20 grams</a:t>
                      </a:r>
                      <a:endParaRPr lang="en-US" sz="21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5"/>
                  </a:ext>
                </a:extLst>
              </a:tr>
              <a:tr h="565849">
                <a:tc>
                  <a:txBody>
                    <a:bodyPr/>
                    <a:lstStyle/>
                    <a:p>
                      <a:pPr marL="0" marR="0" algn="ctr">
                        <a:lnSpc>
                          <a:spcPct val="100000"/>
                        </a:lnSpc>
                        <a:spcBef>
                          <a:spcPts val="0"/>
                        </a:spcBef>
                        <a:spcAft>
                          <a:spcPts val="0"/>
                        </a:spcAft>
                      </a:pPr>
                      <a:r>
                        <a:rPr lang="en-US" sz="2100" b="0" dirty="0">
                          <a:effectLst/>
                          <a:latin typeface="Chivo Light" panose="020B0604020202020204" charset="0"/>
                        </a:rPr>
                        <a:t>6 ounces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effectLst/>
                          <a:latin typeface="Chivo Light" panose="020B0604020202020204" charset="0"/>
                        </a:rPr>
                        <a:t>170 grams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solidFill>
                            <a:schemeClr val="bg1"/>
                          </a:solidFill>
                          <a:effectLst/>
                          <a:latin typeface="Chivo Light" panose="020B0604020202020204" charset="0"/>
                        </a:rPr>
                        <a:t>0-23 grams</a:t>
                      </a:r>
                      <a:endParaRPr lang="en-US" sz="21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6"/>
                  </a:ext>
                </a:extLst>
              </a:tr>
              <a:tr h="565849">
                <a:tc>
                  <a:txBody>
                    <a:bodyPr/>
                    <a:lstStyle/>
                    <a:p>
                      <a:pPr marL="0" marR="0" algn="ctr">
                        <a:lnSpc>
                          <a:spcPct val="100000"/>
                        </a:lnSpc>
                        <a:spcBef>
                          <a:spcPts val="0"/>
                        </a:spcBef>
                        <a:spcAft>
                          <a:spcPts val="0"/>
                        </a:spcAft>
                      </a:pPr>
                      <a:r>
                        <a:rPr lang="en-US" sz="2100" b="0" dirty="0">
                          <a:effectLst/>
                          <a:latin typeface="Chivo Light" panose="020B0604020202020204" charset="0"/>
                        </a:rPr>
                        <a:t>8 ounces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effectLst/>
                          <a:latin typeface="Chivo Light" panose="020B0604020202020204" charset="0"/>
                        </a:rPr>
                        <a:t>227 grams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solidFill>
                            <a:schemeClr val="bg1"/>
                          </a:solidFill>
                          <a:effectLst/>
                          <a:latin typeface="Chivo Light" panose="020B0604020202020204" charset="0"/>
                        </a:rPr>
                        <a:t>0-31 grams</a:t>
                      </a:r>
                      <a:endParaRPr lang="en-US" sz="21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6850101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062" y="288489"/>
            <a:ext cx="3600450" cy="857250"/>
          </a:xfrm>
        </p:spPr>
        <p:txBody>
          <a:bodyPr/>
          <a:lstStyle/>
          <a:p>
            <a:pPr algn="ctr"/>
            <a:r>
              <a:rPr lang="en-US" b="1" dirty="0" smtClean="0">
                <a:solidFill>
                  <a:srgbClr val="FFC000"/>
                </a:solidFill>
                <a:effectLst>
                  <a:outerShdw blurRad="38100" dist="38100" dir="2700000" algn="tl">
                    <a:srgbClr val="000000">
                      <a:alpha val="43137"/>
                    </a:srgbClr>
                  </a:outerShdw>
                </a:effectLst>
              </a:rPr>
              <a:t>Table Method Steps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type="body" idx="4294967295"/>
          </p:nvPr>
        </p:nvSpPr>
        <p:spPr>
          <a:xfrm>
            <a:off x="307593" y="1320596"/>
            <a:ext cx="3600450" cy="3170238"/>
          </a:xfrm>
        </p:spPr>
        <p:txBody>
          <a:bodyPr>
            <a:normAutofit fontScale="92500" lnSpcReduction="10000"/>
          </a:bodyPr>
          <a:lstStyle/>
          <a:p>
            <a:r>
              <a:rPr lang="en-US" sz="1900" b="1" dirty="0">
                <a:solidFill>
                  <a:schemeClr val="bg2">
                    <a:lumMod val="50000"/>
                  </a:schemeClr>
                </a:solidFill>
              </a:rPr>
              <a:t>Step 1</a:t>
            </a:r>
            <a:r>
              <a:rPr lang="en-US" sz="1900" dirty="0">
                <a:solidFill>
                  <a:schemeClr val="bg2">
                    <a:lumMod val="50000"/>
                  </a:schemeClr>
                </a:solidFill>
              </a:rPr>
              <a:t>: Find the Serving Size, in ounces (oz) or grams (g):</a:t>
            </a:r>
            <a:r>
              <a:rPr lang="en-US" sz="1900" b="1" dirty="0">
                <a:solidFill>
                  <a:schemeClr val="bg2">
                    <a:lumMod val="50000"/>
                  </a:schemeClr>
                </a:solidFill>
              </a:rPr>
              <a:t> 6 oz</a:t>
            </a:r>
          </a:p>
          <a:p>
            <a:pPr lvl="0"/>
            <a:endParaRPr lang="en-US" sz="1900" dirty="0">
              <a:solidFill>
                <a:schemeClr val="bg2">
                  <a:lumMod val="50000"/>
                </a:schemeClr>
              </a:solidFill>
            </a:endParaRPr>
          </a:p>
          <a:p>
            <a:r>
              <a:rPr lang="en-US" sz="1900" b="1" dirty="0">
                <a:solidFill>
                  <a:schemeClr val="bg2">
                    <a:lumMod val="50000"/>
                  </a:schemeClr>
                </a:solidFill>
              </a:rPr>
              <a:t>Step 2: </a:t>
            </a:r>
            <a:r>
              <a:rPr lang="en-US" sz="1900" dirty="0">
                <a:solidFill>
                  <a:schemeClr val="bg2">
                    <a:lumMod val="50000"/>
                  </a:schemeClr>
                </a:solidFill>
              </a:rPr>
              <a:t>Find the amount for Sugars: </a:t>
            </a:r>
            <a:r>
              <a:rPr lang="en-US" sz="1900" b="1" dirty="0">
                <a:solidFill>
                  <a:schemeClr val="bg2">
                    <a:lumMod val="50000"/>
                  </a:schemeClr>
                </a:solidFill>
              </a:rPr>
              <a:t>19 grams </a:t>
            </a:r>
          </a:p>
          <a:p>
            <a:pPr lvl="0"/>
            <a:endParaRPr lang="en-US" sz="1900" dirty="0">
              <a:solidFill>
                <a:schemeClr val="bg2">
                  <a:lumMod val="50000"/>
                </a:schemeClr>
              </a:solidFill>
            </a:endParaRPr>
          </a:p>
          <a:p>
            <a:r>
              <a:rPr lang="en-US" sz="1900" b="1" dirty="0">
                <a:solidFill>
                  <a:schemeClr val="bg2">
                    <a:lumMod val="50000"/>
                  </a:schemeClr>
                </a:solidFill>
              </a:rPr>
              <a:t>Step 3</a:t>
            </a:r>
            <a:r>
              <a:rPr lang="en-US" sz="1900" dirty="0">
                <a:solidFill>
                  <a:schemeClr val="bg2">
                    <a:lumMod val="50000"/>
                  </a:schemeClr>
                </a:solidFill>
              </a:rPr>
              <a:t>: Find the serving size in the Sugar Limits Table.</a:t>
            </a:r>
          </a:p>
          <a:p>
            <a:endParaRPr lang="en-US" dirty="0"/>
          </a:p>
          <a:p>
            <a:endParaRPr lang="en-US" dirty="0" smtClean="0"/>
          </a:p>
          <a:p>
            <a:endParaRPr lang="en-US" dirty="0"/>
          </a:p>
          <a:p>
            <a:endParaRPr lang="en-US" dirty="0"/>
          </a:p>
        </p:txBody>
      </p:sp>
      <p:pic>
        <p:nvPicPr>
          <p:cNvPr id="7" name="Picture 6"/>
          <p:cNvPicPr>
            <a:picLocks noChangeAspect="1"/>
          </p:cNvPicPr>
          <p:nvPr/>
        </p:nvPicPr>
        <p:blipFill>
          <a:blip r:embed="rId3"/>
          <a:stretch>
            <a:fillRect/>
          </a:stretch>
        </p:blipFill>
        <p:spPr>
          <a:xfrm>
            <a:off x="4010573" y="288489"/>
            <a:ext cx="3670110" cy="4822354"/>
          </a:xfrm>
          <a:prstGeom prst="rect">
            <a:avLst/>
          </a:prstGeom>
        </p:spPr>
      </p:pic>
    </p:spTree>
    <p:extLst>
      <p:ext uri="{BB962C8B-B14F-4D97-AF65-F5344CB8AC3E}">
        <p14:creationId xmlns:p14="http://schemas.microsoft.com/office/powerpoint/2010/main" val="396029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3">
                                            <p:txEl>
                                              <p:pRg st="2" end="2"/>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3">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08714" y="771005"/>
            <a:ext cx="3377825" cy="857400"/>
          </a:xfrm>
          <a:ln w="19050">
            <a:noFill/>
          </a:ln>
        </p:spPr>
        <p:txBody>
          <a:bodyPr/>
          <a:lstStyle/>
          <a:p>
            <a:pPr algn="ctr"/>
            <a:r>
              <a:rPr lang="en-US" b="1" dirty="0">
                <a:solidFill>
                  <a:schemeClr val="bg1"/>
                </a:solidFill>
                <a:effectLst>
                  <a:outerShdw blurRad="38100" dist="38100" dir="2700000" algn="tl">
                    <a:srgbClr val="000000">
                      <a:alpha val="43137"/>
                    </a:srgbClr>
                  </a:outerShdw>
                </a:effectLst>
              </a:rPr>
              <a:t>Table Method </a:t>
            </a:r>
            <a:r>
              <a:rPr lang="en-US" b="1" dirty="0" smtClean="0">
                <a:solidFill>
                  <a:schemeClr val="bg1"/>
                </a:solidFill>
                <a:effectLst>
                  <a:outerShdw blurRad="38100" dist="38100" dir="2700000" algn="tl">
                    <a:srgbClr val="000000">
                      <a:alpha val="43137"/>
                    </a:srgbClr>
                  </a:outerShdw>
                </a:effectLst>
              </a:rPr>
              <a:t>Steps (Cont.)</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type="body" idx="1"/>
          </p:nvPr>
        </p:nvSpPr>
        <p:spPr>
          <a:xfrm>
            <a:off x="4583466" y="1628405"/>
            <a:ext cx="3171681" cy="3675415"/>
          </a:xfrm>
          <a:ln w="38100">
            <a:noFill/>
            <a:prstDash val="solid"/>
          </a:ln>
        </p:spPr>
        <p:txBody>
          <a:bodyPr>
            <a:normAutofit/>
          </a:bodyPr>
          <a:lstStyle/>
          <a:p>
            <a:r>
              <a:rPr lang="en-US" sz="1800" b="1" dirty="0">
                <a:solidFill>
                  <a:schemeClr val="bg2">
                    <a:lumMod val="50000"/>
                  </a:schemeClr>
                </a:solidFill>
              </a:rPr>
              <a:t>Step 4: </a:t>
            </a:r>
            <a:r>
              <a:rPr lang="en-US" sz="1800" dirty="0">
                <a:solidFill>
                  <a:schemeClr val="bg2">
                    <a:lumMod val="50000"/>
                  </a:schemeClr>
                </a:solidFill>
              </a:rPr>
              <a:t>Look at the number to the right of the serving size, under the “Sugar Limit” column </a:t>
            </a:r>
          </a:p>
          <a:p>
            <a:pPr lvl="1"/>
            <a:r>
              <a:rPr lang="en-US" sz="1800" dirty="0" smtClean="0">
                <a:solidFill>
                  <a:schemeClr val="bg2">
                    <a:lumMod val="50000"/>
                  </a:schemeClr>
                </a:solidFill>
              </a:rPr>
              <a:t>Serving size: 6 oz </a:t>
            </a:r>
          </a:p>
          <a:p>
            <a:pPr lvl="1"/>
            <a:r>
              <a:rPr lang="en-US" sz="1800" dirty="0" smtClean="0">
                <a:solidFill>
                  <a:schemeClr val="bg2">
                    <a:lumMod val="50000"/>
                  </a:schemeClr>
                </a:solidFill>
              </a:rPr>
              <a:t>Total sugars: 19 grams </a:t>
            </a:r>
          </a:p>
          <a:p>
            <a:pPr marL="0" indent="0">
              <a:buNone/>
            </a:pPr>
            <a:endParaRPr lang="en-US" dirty="0" smtClean="0"/>
          </a:p>
          <a:p>
            <a:pPr marL="0" indent="0">
              <a:buNone/>
            </a:pP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2420709540"/>
              </p:ext>
            </p:extLst>
          </p:nvPr>
        </p:nvGraphicFramePr>
        <p:xfrm>
          <a:off x="0" y="0"/>
          <a:ext cx="4583466" cy="5143499"/>
        </p:xfrm>
        <a:graphic>
          <a:graphicData uri="http://schemas.openxmlformats.org/drawingml/2006/table">
            <a:tbl>
              <a:tblPr firstRow="1" firstCol="1" bandRow="1">
                <a:tableStyleId>{72833802-FEF1-4C79-8D5D-14CF1EAF98D9}</a:tableStyleId>
              </a:tblPr>
              <a:tblGrid>
                <a:gridCol w="1698626">
                  <a:extLst>
                    <a:ext uri="{9D8B030D-6E8A-4147-A177-3AD203B41FA5}">
                      <a16:colId xmlns:a16="http://schemas.microsoft.com/office/drawing/2014/main" val="20000"/>
                    </a:ext>
                  </a:extLst>
                </a:gridCol>
                <a:gridCol w="1495060">
                  <a:extLst>
                    <a:ext uri="{9D8B030D-6E8A-4147-A177-3AD203B41FA5}">
                      <a16:colId xmlns:a16="http://schemas.microsoft.com/office/drawing/2014/main" val="20001"/>
                    </a:ext>
                  </a:extLst>
                </a:gridCol>
                <a:gridCol w="1389780">
                  <a:extLst>
                    <a:ext uri="{9D8B030D-6E8A-4147-A177-3AD203B41FA5}">
                      <a16:colId xmlns:a16="http://schemas.microsoft.com/office/drawing/2014/main" val="20002"/>
                    </a:ext>
                  </a:extLst>
                </a:gridCol>
              </a:tblGrid>
              <a:tr h="574365">
                <a:tc gridSpan="3">
                  <a:txBody>
                    <a:bodyPr/>
                    <a:lstStyle/>
                    <a:p>
                      <a:pPr marL="0" marR="0" algn="ctr">
                        <a:lnSpc>
                          <a:spcPct val="100000"/>
                        </a:lnSpc>
                        <a:spcBef>
                          <a:spcPts val="0"/>
                        </a:spcBef>
                        <a:spcAft>
                          <a:spcPts val="0"/>
                        </a:spcAft>
                      </a:pPr>
                      <a:r>
                        <a:rPr lang="en-US" sz="1800" dirty="0">
                          <a:effectLst/>
                          <a:latin typeface="Shadows Into Light Two" panose="020B0604020202020204" charset="0"/>
                        </a:rPr>
                        <a:t>Yogurt Sugar Limits</a:t>
                      </a:r>
                      <a:endParaRPr lang="en-US" sz="1800" dirty="0">
                        <a:solidFill>
                          <a:schemeClr val="bg1"/>
                        </a:solidFill>
                        <a:effectLst/>
                        <a:latin typeface="Shadows Into Light Two"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60262">
                <a:tc>
                  <a:txBody>
                    <a:bodyPr/>
                    <a:lstStyle/>
                    <a:p>
                      <a:pPr marL="0" marR="0" algn="ctr">
                        <a:lnSpc>
                          <a:spcPct val="100000"/>
                        </a:lnSpc>
                        <a:spcBef>
                          <a:spcPts val="0"/>
                        </a:spcBef>
                        <a:spcAft>
                          <a:spcPts val="0"/>
                        </a:spcAft>
                      </a:pPr>
                      <a:r>
                        <a:rPr lang="en-US" sz="1800" b="0" dirty="0">
                          <a:effectLst/>
                          <a:latin typeface="Chivo Light" panose="020B0604020202020204" charset="0"/>
                        </a:rPr>
                        <a:t>Serving Size</a:t>
                      </a:r>
                    </a:p>
                    <a:p>
                      <a:pPr marL="0" marR="0" algn="ctr">
                        <a:lnSpc>
                          <a:spcPct val="100000"/>
                        </a:lnSpc>
                        <a:spcBef>
                          <a:spcPts val="0"/>
                        </a:spcBef>
                        <a:spcAft>
                          <a:spcPts val="0"/>
                        </a:spcAft>
                      </a:pPr>
                      <a:r>
                        <a:rPr lang="en-US" sz="1800" b="0" dirty="0">
                          <a:effectLst/>
                          <a:latin typeface="Chivo Light" panose="020B0604020202020204" charset="0"/>
                        </a:rPr>
                        <a:t>(Ounces</a:t>
                      </a:r>
                      <a:r>
                        <a:rPr lang="en-US" sz="1800" b="0" baseline="0" dirty="0">
                          <a:effectLst/>
                          <a:latin typeface="Chivo Light" panose="020B0604020202020204" charset="0"/>
                        </a:rPr>
                        <a:t>) </a:t>
                      </a:r>
                      <a:endParaRPr lang="en-US" sz="1800" b="0" dirty="0">
                        <a:effectLst/>
                        <a:latin typeface="Chivo Light" panose="020B0604020202020204"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Serving Size </a:t>
                      </a:r>
                    </a:p>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(Grams) </a:t>
                      </a: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Sugar </a:t>
                      </a:r>
                      <a:r>
                        <a:rPr lang="en-US" sz="1800" dirty="0" smtClean="0">
                          <a:solidFill>
                            <a:schemeClr val="bg1"/>
                          </a:solidFill>
                          <a:effectLst/>
                          <a:latin typeface="Chivo Light" panose="020B0604020202020204" charset="0"/>
                        </a:rPr>
                        <a:t>Limit</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1"/>
                  </a:ext>
                </a:extLst>
              </a:tr>
              <a:tr h="584812">
                <a:tc>
                  <a:txBody>
                    <a:bodyPr/>
                    <a:lstStyle/>
                    <a:p>
                      <a:pPr marL="0" marR="0" algn="ctr">
                        <a:lnSpc>
                          <a:spcPct val="100000"/>
                        </a:lnSpc>
                        <a:spcBef>
                          <a:spcPts val="0"/>
                        </a:spcBef>
                        <a:spcAft>
                          <a:spcPts val="0"/>
                        </a:spcAft>
                      </a:pPr>
                      <a:r>
                        <a:rPr lang="en-US" sz="1800" b="0" dirty="0">
                          <a:effectLst/>
                          <a:latin typeface="Chivo Light" panose="020B0604020202020204" charset="0"/>
                        </a:rPr>
                        <a:t>2.25 ounces</a:t>
                      </a:r>
                      <a:endParaRPr lang="en-US" sz="18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64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0-9 grams</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2"/>
                  </a:ext>
                </a:extLst>
              </a:tr>
              <a:tr h="584812">
                <a:tc>
                  <a:txBody>
                    <a:bodyPr/>
                    <a:lstStyle/>
                    <a:p>
                      <a:pPr marL="0" marR="0" algn="ctr">
                        <a:lnSpc>
                          <a:spcPct val="100000"/>
                        </a:lnSpc>
                        <a:spcBef>
                          <a:spcPts val="0"/>
                        </a:spcBef>
                        <a:spcAft>
                          <a:spcPts val="0"/>
                        </a:spcAft>
                      </a:pPr>
                      <a:r>
                        <a:rPr lang="en-US" sz="1800" b="0" dirty="0">
                          <a:effectLst/>
                          <a:latin typeface="Chivo Light" panose="020B0604020202020204" charset="0"/>
                        </a:rPr>
                        <a:t>3.5 ounces</a:t>
                      </a:r>
                      <a:endParaRPr lang="en-US" sz="18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99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0-13 grams</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3"/>
                  </a:ext>
                </a:extLst>
              </a:tr>
              <a:tr h="584812">
                <a:tc>
                  <a:txBody>
                    <a:bodyPr/>
                    <a:lstStyle/>
                    <a:p>
                      <a:pPr marL="0" marR="0" algn="ctr">
                        <a:lnSpc>
                          <a:spcPct val="100000"/>
                        </a:lnSpc>
                        <a:spcBef>
                          <a:spcPts val="0"/>
                        </a:spcBef>
                        <a:spcAft>
                          <a:spcPts val="0"/>
                        </a:spcAft>
                      </a:pPr>
                      <a:r>
                        <a:rPr lang="en-US" sz="1800" b="0" dirty="0">
                          <a:effectLst/>
                          <a:latin typeface="Chivo Light" panose="020B0604020202020204" charset="0"/>
                        </a:rPr>
                        <a:t>4 ounces</a:t>
                      </a:r>
                      <a:endParaRPr lang="en-US" sz="18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113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0-15 grams</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4"/>
                  </a:ext>
                </a:extLst>
              </a:tr>
              <a:tr h="584812">
                <a:tc>
                  <a:txBody>
                    <a:bodyPr/>
                    <a:lstStyle/>
                    <a:p>
                      <a:pPr marL="0" marR="0" algn="ctr">
                        <a:lnSpc>
                          <a:spcPct val="100000"/>
                        </a:lnSpc>
                        <a:spcBef>
                          <a:spcPts val="0"/>
                        </a:spcBef>
                        <a:spcAft>
                          <a:spcPts val="0"/>
                        </a:spcAft>
                      </a:pPr>
                      <a:r>
                        <a:rPr lang="en-US" sz="1800" b="0" dirty="0">
                          <a:effectLst/>
                          <a:latin typeface="Chivo Light" panose="020B0604020202020204" charset="0"/>
                        </a:rPr>
                        <a:t>5.3 ounces</a:t>
                      </a:r>
                      <a:endParaRPr lang="en-US" sz="18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150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0-20 grams</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5"/>
                  </a:ext>
                </a:extLst>
              </a:tr>
              <a:tr h="584812">
                <a:tc>
                  <a:txBody>
                    <a:bodyPr/>
                    <a:lstStyle/>
                    <a:p>
                      <a:pPr marL="0" marR="0" algn="ctr">
                        <a:lnSpc>
                          <a:spcPct val="100000"/>
                        </a:lnSpc>
                        <a:spcBef>
                          <a:spcPts val="0"/>
                        </a:spcBef>
                        <a:spcAft>
                          <a:spcPts val="0"/>
                        </a:spcAft>
                      </a:pPr>
                      <a:r>
                        <a:rPr lang="en-US" sz="1800" b="0" dirty="0">
                          <a:solidFill>
                            <a:schemeClr val="tx1"/>
                          </a:solidFill>
                          <a:effectLst/>
                          <a:latin typeface="Chivo Light" panose="020B0604020202020204" charset="0"/>
                        </a:rPr>
                        <a:t>6 ounces</a:t>
                      </a:r>
                      <a:endParaRPr lang="en-US" sz="1800" b="0" dirty="0">
                        <a:solidFill>
                          <a:schemeClr val="tx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170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0-23 grams</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extLst>
                  <a:ext uri="{0D108BD9-81ED-4DB2-BD59-A6C34878D82A}">
                    <a16:rowId xmlns:a16="http://schemas.microsoft.com/office/drawing/2014/main" val="10006"/>
                  </a:ext>
                </a:extLst>
              </a:tr>
              <a:tr h="584812">
                <a:tc>
                  <a:txBody>
                    <a:bodyPr/>
                    <a:lstStyle/>
                    <a:p>
                      <a:pPr marL="0" marR="0" algn="ctr">
                        <a:lnSpc>
                          <a:spcPct val="100000"/>
                        </a:lnSpc>
                        <a:spcBef>
                          <a:spcPts val="0"/>
                        </a:spcBef>
                        <a:spcAft>
                          <a:spcPts val="0"/>
                        </a:spcAft>
                      </a:pPr>
                      <a:r>
                        <a:rPr lang="en-US" sz="1800" b="0" dirty="0">
                          <a:effectLst/>
                          <a:latin typeface="Chivo Light" panose="020B0604020202020204" charset="0"/>
                        </a:rPr>
                        <a:t>8 ounces</a:t>
                      </a:r>
                      <a:endParaRPr lang="en-US" sz="18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227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0-31 grams</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2017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83466" y="717629"/>
            <a:ext cx="3599700" cy="857400"/>
          </a:xfrm>
        </p:spPr>
        <p:txBody>
          <a:bodyPr/>
          <a:lstStyle/>
          <a:p>
            <a:pPr algn="ctr"/>
            <a:r>
              <a:rPr lang="en-US" b="1" dirty="0">
                <a:solidFill>
                  <a:schemeClr val="tx2">
                    <a:lumMod val="10000"/>
                  </a:schemeClr>
                </a:solidFill>
                <a:effectLst>
                  <a:outerShdw blurRad="38100" dist="38100" dir="2700000" algn="tl">
                    <a:srgbClr val="000000">
                      <a:alpha val="43137"/>
                    </a:srgbClr>
                  </a:outerShdw>
                </a:effectLst>
              </a:rPr>
              <a:t>Is it Creditable? </a:t>
            </a:r>
          </a:p>
        </p:txBody>
      </p:sp>
      <p:sp>
        <p:nvSpPr>
          <p:cNvPr id="3" name="Content Placeholder 2"/>
          <p:cNvSpPr>
            <a:spLocks noGrp="1"/>
          </p:cNvSpPr>
          <p:nvPr>
            <p:ph type="body" idx="1"/>
          </p:nvPr>
        </p:nvSpPr>
        <p:spPr>
          <a:xfrm>
            <a:off x="4730423" y="1851444"/>
            <a:ext cx="2922814" cy="3170400"/>
          </a:xfrm>
        </p:spPr>
        <p:txBody>
          <a:bodyPr/>
          <a:lstStyle/>
          <a:p>
            <a:pPr marL="0" indent="0" algn="ctr">
              <a:buNone/>
            </a:pPr>
            <a:r>
              <a:rPr lang="en-US" sz="4500" b="1" dirty="0">
                <a:solidFill>
                  <a:schemeClr val="bg2">
                    <a:lumMod val="50000"/>
                  </a:schemeClr>
                </a:solidFill>
              </a:rPr>
              <a:t>Yes</a:t>
            </a:r>
            <a:r>
              <a:rPr lang="en-US" dirty="0" smtClean="0">
                <a:solidFill>
                  <a:schemeClr val="bg2">
                    <a:lumMod val="50000"/>
                  </a:schemeClr>
                </a:solidFill>
              </a:rPr>
              <a:t>, it is creditable –19 grams is between 0-23 sugar limit! </a:t>
            </a:r>
          </a:p>
          <a:p>
            <a:pPr marL="0" indent="0">
              <a:buNone/>
            </a:pP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1502777798"/>
              </p:ext>
            </p:extLst>
          </p:nvPr>
        </p:nvGraphicFramePr>
        <p:xfrm>
          <a:off x="0" y="3"/>
          <a:ext cx="4583466" cy="5143499"/>
        </p:xfrm>
        <a:graphic>
          <a:graphicData uri="http://schemas.openxmlformats.org/drawingml/2006/table">
            <a:tbl>
              <a:tblPr firstRow="1" firstCol="1" bandRow="1">
                <a:tableStyleId>{72833802-FEF1-4C79-8D5D-14CF1EAF98D9}</a:tableStyleId>
              </a:tblPr>
              <a:tblGrid>
                <a:gridCol w="1698626">
                  <a:extLst>
                    <a:ext uri="{9D8B030D-6E8A-4147-A177-3AD203B41FA5}">
                      <a16:colId xmlns:a16="http://schemas.microsoft.com/office/drawing/2014/main" val="20000"/>
                    </a:ext>
                  </a:extLst>
                </a:gridCol>
                <a:gridCol w="1495060">
                  <a:extLst>
                    <a:ext uri="{9D8B030D-6E8A-4147-A177-3AD203B41FA5}">
                      <a16:colId xmlns:a16="http://schemas.microsoft.com/office/drawing/2014/main" val="20001"/>
                    </a:ext>
                  </a:extLst>
                </a:gridCol>
                <a:gridCol w="1389780">
                  <a:extLst>
                    <a:ext uri="{9D8B030D-6E8A-4147-A177-3AD203B41FA5}">
                      <a16:colId xmlns:a16="http://schemas.microsoft.com/office/drawing/2014/main" val="20002"/>
                    </a:ext>
                  </a:extLst>
                </a:gridCol>
              </a:tblGrid>
              <a:tr h="574365">
                <a:tc gridSpan="3">
                  <a:txBody>
                    <a:bodyPr/>
                    <a:lstStyle/>
                    <a:p>
                      <a:pPr marL="0" marR="0" algn="ctr">
                        <a:lnSpc>
                          <a:spcPct val="100000"/>
                        </a:lnSpc>
                        <a:spcBef>
                          <a:spcPts val="0"/>
                        </a:spcBef>
                        <a:spcAft>
                          <a:spcPts val="0"/>
                        </a:spcAft>
                      </a:pPr>
                      <a:r>
                        <a:rPr lang="en-US" sz="1800" dirty="0">
                          <a:effectLst/>
                          <a:latin typeface="Shadows Into Light Two" panose="020B0604020202020204" charset="0"/>
                        </a:rPr>
                        <a:t>Yogurt Sugar Limits</a:t>
                      </a:r>
                      <a:endParaRPr lang="en-US" sz="1800" dirty="0">
                        <a:solidFill>
                          <a:schemeClr val="bg1"/>
                        </a:solidFill>
                        <a:effectLst/>
                        <a:latin typeface="Shadows Into Light Two"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60262">
                <a:tc>
                  <a:txBody>
                    <a:bodyPr/>
                    <a:lstStyle/>
                    <a:p>
                      <a:pPr marL="0" marR="0" algn="ctr">
                        <a:lnSpc>
                          <a:spcPct val="100000"/>
                        </a:lnSpc>
                        <a:spcBef>
                          <a:spcPts val="0"/>
                        </a:spcBef>
                        <a:spcAft>
                          <a:spcPts val="0"/>
                        </a:spcAft>
                      </a:pPr>
                      <a:r>
                        <a:rPr lang="en-US" sz="1800" b="0" dirty="0">
                          <a:effectLst/>
                          <a:latin typeface="Chivo Light" panose="020B0604020202020204" charset="0"/>
                        </a:rPr>
                        <a:t>Serving Size</a:t>
                      </a:r>
                    </a:p>
                    <a:p>
                      <a:pPr marL="0" marR="0" algn="ctr">
                        <a:lnSpc>
                          <a:spcPct val="100000"/>
                        </a:lnSpc>
                        <a:spcBef>
                          <a:spcPts val="0"/>
                        </a:spcBef>
                        <a:spcAft>
                          <a:spcPts val="0"/>
                        </a:spcAft>
                      </a:pPr>
                      <a:r>
                        <a:rPr lang="en-US" sz="1800" b="0" dirty="0">
                          <a:effectLst/>
                          <a:latin typeface="Chivo Light" panose="020B0604020202020204" charset="0"/>
                        </a:rPr>
                        <a:t>(Ounces</a:t>
                      </a:r>
                      <a:r>
                        <a:rPr lang="en-US" sz="1800" b="0" baseline="0" dirty="0">
                          <a:effectLst/>
                          <a:latin typeface="Chivo Light" panose="020B0604020202020204" charset="0"/>
                        </a:rPr>
                        <a:t>) </a:t>
                      </a:r>
                      <a:endParaRPr lang="en-US" sz="1800" b="0" dirty="0">
                        <a:effectLst/>
                        <a:latin typeface="Chivo Light" panose="020B0604020202020204"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Serving Size </a:t>
                      </a:r>
                    </a:p>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(Grams) </a:t>
                      </a: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Sugar </a:t>
                      </a:r>
                      <a:r>
                        <a:rPr lang="en-US" sz="1800" dirty="0" smtClean="0">
                          <a:solidFill>
                            <a:schemeClr val="bg1"/>
                          </a:solidFill>
                          <a:effectLst/>
                          <a:latin typeface="Chivo Light" panose="020B0604020202020204" charset="0"/>
                        </a:rPr>
                        <a:t>Limit</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1"/>
                  </a:ext>
                </a:extLst>
              </a:tr>
              <a:tr h="584812">
                <a:tc>
                  <a:txBody>
                    <a:bodyPr/>
                    <a:lstStyle/>
                    <a:p>
                      <a:pPr marL="0" marR="0" algn="ctr">
                        <a:lnSpc>
                          <a:spcPct val="100000"/>
                        </a:lnSpc>
                        <a:spcBef>
                          <a:spcPts val="0"/>
                        </a:spcBef>
                        <a:spcAft>
                          <a:spcPts val="0"/>
                        </a:spcAft>
                      </a:pPr>
                      <a:r>
                        <a:rPr lang="en-US" sz="1800" b="0" dirty="0">
                          <a:effectLst/>
                          <a:latin typeface="Chivo Light" panose="020B0604020202020204" charset="0"/>
                        </a:rPr>
                        <a:t>2.25 ounces</a:t>
                      </a:r>
                      <a:endParaRPr lang="en-US" sz="18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64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0-9 grams</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2"/>
                  </a:ext>
                </a:extLst>
              </a:tr>
              <a:tr h="584812">
                <a:tc>
                  <a:txBody>
                    <a:bodyPr/>
                    <a:lstStyle/>
                    <a:p>
                      <a:pPr marL="0" marR="0" algn="ctr">
                        <a:lnSpc>
                          <a:spcPct val="100000"/>
                        </a:lnSpc>
                        <a:spcBef>
                          <a:spcPts val="0"/>
                        </a:spcBef>
                        <a:spcAft>
                          <a:spcPts val="0"/>
                        </a:spcAft>
                      </a:pPr>
                      <a:r>
                        <a:rPr lang="en-US" sz="1800" b="0" dirty="0">
                          <a:effectLst/>
                          <a:latin typeface="Chivo Light" panose="020B0604020202020204" charset="0"/>
                        </a:rPr>
                        <a:t>3.5 ounces</a:t>
                      </a:r>
                      <a:endParaRPr lang="en-US" sz="18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99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0-13 grams</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3"/>
                  </a:ext>
                </a:extLst>
              </a:tr>
              <a:tr h="584812">
                <a:tc>
                  <a:txBody>
                    <a:bodyPr/>
                    <a:lstStyle/>
                    <a:p>
                      <a:pPr marL="0" marR="0" algn="ctr">
                        <a:lnSpc>
                          <a:spcPct val="100000"/>
                        </a:lnSpc>
                        <a:spcBef>
                          <a:spcPts val="0"/>
                        </a:spcBef>
                        <a:spcAft>
                          <a:spcPts val="0"/>
                        </a:spcAft>
                      </a:pPr>
                      <a:r>
                        <a:rPr lang="en-US" sz="1800" b="0" dirty="0">
                          <a:effectLst/>
                          <a:latin typeface="Chivo Light" panose="020B0604020202020204" charset="0"/>
                        </a:rPr>
                        <a:t>4 ounces</a:t>
                      </a:r>
                      <a:endParaRPr lang="en-US" sz="18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113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0-15 grams</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4"/>
                  </a:ext>
                </a:extLst>
              </a:tr>
              <a:tr h="584812">
                <a:tc>
                  <a:txBody>
                    <a:bodyPr/>
                    <a:lstStyle/>
                    <a:p>
                      <a:pPr marL="0" marR="0" algn="ctr">
                        <a:lnSpc>
                          <a:spcPct val="100000"/>
                        </a:lnSpc>
                        <a:spcBef>
                          <a:spcPts val="0"/>
                        </a:spcBef>
                        <a:spcAft>
                          <a:spcPts val="0"/>
                        </a:spcAft>
                      </a:pPr>
                      <a:r>
                        <a:rPr lang="en-US" sz="1800" b="0" dirty="0">
                          <a:effectLst/>
                          <a:latin typeface="Chivo Light" panose="020B0604020202020204" charset="0"/>
                        </a:rPr>
                        <a:t>5.3 ounces</a:t>
                      </a:r>
                      <a:endParaRPr lang="en-US" sz="18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150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0-20 grams</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5"/>
                  </a:ext>
                </a:extLst>
              </a:tr>
              <a:tr h="584812">
                <a:tc>
                  <a:txBody>
                    <a:bodyPr/>
                    <a:lstStyle/>
                    <a:p>
                      <a:pPr marL="0" marR="0" algn="ctr">
                        <a:lnSpc>
                          <a:spcPct val="100000"/>
                        </a:lnSpc>
                        <a:spcBef>
                          <a:spcPts val="0"/>
                        </a:spcBef>
                        <a:spcAft>
                          <a:spcPts val="0"/>
                        </a:spcAft>
                      </a:pPr>
                      <a:r>
                        <a:rPr lang="en-US" sz="1800" b="0" dirty="0">
                          <a:solidFill>
                            <a:schemeClr val="tx1"/>
                          </a:solidFill>
                          <a:effectLst/>
                          <a:latin typeface="Chivo Light" panose="020B0604020202020204" charset="0"/>
                        </a:rPr>
                        <a:t>6 ounces</a:t>
                      </a:r>
                      <a:endParaRPr lang="en-US" sz="1800" b="0" dirty="0">
                        <a:solidFill>
                          <a:schemeClr val="tx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170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800" dirty="0">
                          <a:solidFill>
                            <a:schemeClr val="tx1"/>
                          </a:solidFill>
                          <a:effectLst/>
                          <a:latin typeface="Chivo Light" panose="020B0604020202020204" charset="0"/>
                        </a:rPr>
                        <a:t>0-23 grams</a:t>
                      </a:r>
                      <a:endParaRPr lang="en-US" sz="1800" b="0" dirty="0">
                        <a:solidFill>
                          <a:schemeClr val="tx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6"/>
                  </a:ext>
                </a:extLst>
              </a:tr>
              <a:tr h="584812">
                <a:tc>
                  <a:txBody>
                    <a:bodyPr/>
                    <a:lstStyle/>
                    <a:p>
                      <a:pPr marL="0" marR="0" algn="ctr">
                        <a:lnSpc>
                          <a:spcPct val="100000"/>
                        </a:lnSpc>
                        <a:spcBef>
                          <a:spcPts val="0"/>
                        </a:spcBef>
                        <a:spcAft>
                          <a:spcPts val="0"/>
                        </a:spcAft>
                      </a:pPr>
                      <a:r>
                        <a:rPr lang="en-US" sz="1800" b="0" dirty="0">
                          <a:effectLst/>
                          <a:latin typeface="Chivo Light" panose="020B0604020202020204" charset="0"/>
                        </a:rPr>
                        <a:t>8 ounces</a:t>
                      </a:r>
                      <a:endParaRPr lang="en-US" sz="18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lumMod val="85000"/>
                            </a:schemeClr>
                          </a:solidFill>
                          <a:effectLst/>
                          <a:latin typeface="Chivo Light" panose="020B0604020202020204" charset="0"/>
                        </a:rPr>
                        <a:t>227 grams</a:t>
                      </a:r>
                      <a:endParaRPr lang="en-US" sz="18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800" dirty="0">
                          <a:solidFill>
                            <a:schemeClr val="bg1"/>
                          </a:solidFill>
                          <a:effectLst/>
                          <a:latin typeface="Chivo Light" panose="020B0604020202020204" charset="0"/>
                        </a:rPr>
                        <a:t>0-31 grams</a:t>
                      </a:r>
                      <a:endParaRPr lang="en-US" sz="18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B406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5034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0691" y="431321"/>
            <a:ext cx="3599700" cy="1024556"/>
          </a:xfrm>
        </p:spPr>
        <p:txBody>
          <a:bodyPr/>
          <a:lstStyle/>
          <a:p>
            <a:pPr algn="ctr"/>
            <a:r>
              <a:rPr lang="en-US" b="1" dirty="0" smtClean="0">
                <a:solidFill>
                  <a:srgbClr val="FFC000"/>
                </a:solidFill>
                <a:effectLst>
                  <a:outerShdw blurRad="38100" dist="38100" dir="2700000" algn="tl">
                    <a:srgbClr val="000000">
                      <a:alpha val="43137"/>
                    </a:srgbClr>
                  </a:outerShdw>
                </a:effectLst>
              </a:rPr>
              <a:t>Serving Size in Grams </a:t>
            </a:r>
            <a:endParaRPr lang="en-US"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type="body" idx="1"/>
          </p:nvPr>
        </p:nvSpPr>
        <p:spPr>
          <a:xfrm>
            <a:off x="5241471" y="1455877"/>
            <a:ext cx="2787102" cy="3170400"/>
          </a:xfrm>
          <a:noFill/>
          <a:ln w="28575">
            <a:noFill/>
          </a:ln>
        </p:spPr>
        <p:style>
          <a:lnRef idx="2">
            <a:schemeClr val="accent1"/>
          </a:lnRef>
          <a:fillRef idx="1">
            <a:schemeClr val="lt1"/>
          </a:fillRef>
          <a:effectRef idx="0">
            <a:schemeClr val="accent1"/>
          </a:effectRef>
          <a:fontRef idx="minor">
            <a:schemeClr val="dk1"/>
          </a:fontRef>
        </p:style>
        <p:txBody>
          <a:bodyPr>
            <a:normAutofit/>
          </a:bodyPr>
          <a:lstStyle/>
          <a:p>
            <a:pPr marL="0" indent="0" algn="ctr">
              <a:buNone/>
            </a:pPr>
            <a:r>
              <a:rPr lang="en-US" sz="1800" dirty="0">
                <a:solidFill>
                  <a:schemeClr val="bg1"/>
                </a:solidFill>
              </a:rPr>
              <a:t>Serving size: </a:t>
            </a:r>
          </a:p>
          <a:p>
            <a:pPr marL="0" indent="0" algn="ctr">
              <a:buNone/>
            </a:pPr>
            <a:r>
              <a:rPr lang="en-US" sz="1800" dirty="0">
                <a:solidFill>
                  <a:schemeClr val="bg1"/>
                </a:solidFill>
              </a:rPr>
              <a:t>1 container (170g)</a:t>
            </a:r>
          </a:p>
          <a:p>
            <a:pPr marL="0" indent="0" algn="ctr">
              <a:buNone/>
            </a:pPr>
            <a:endParaRPr lang="en-US" sz="1800" dirty="0">
              <a:solidFill>
                <a:schemeClr val="bg1"/>
              </a:solidFill>
            </a:endParaRPr>
          </a:p>
          <a:p>
            <a:pPr marL="0" indent="0" algn="ctr">
              <a:buNone/>
            </a:pPr>
            <a:r>
              <a:rPr lang="en-US" sz="1800" dirty="0">
                <a:solidFill>
                  <a:schemeClr val="bg1"/>
                </a:solidFill>
              </a:rPr>
              <a:t>Sugars: </a:t>
            </a:r>
          </a:p>
          <a:p>
            <a:pPr marL="0" indent="0" algn="ctr">
              <a:buNone/>
            </a:pPr>
            <a:r>
              <a:rPr lang="en-US" sz="1800" dirty="0">
                <a:solidFill>
                  <a:schemeClr val="bg1"/>
                </a:solidFill>
              </a:rPr>
              <a:t>19 grams</a:t>
            </a:r>
          </a:p>
        </p:txBody>
      </p:sp>
      <p:graphicFrame>
        <p:nvGraphicFramePr>
          <p:cNvPr id="7" name="Content Placeholder 3"/>
          <p:cNvGraphicFramePr>
            <a:graphicFrameLocks/>
          </p:cNvGraphicFramePr>
          <p:nvPr>
            <p:extLst>
              <p:ext uri="{D42A27DB-BD31-4B8C-83A1-F6EECF244321}">
                <p14:modId xmlns:p14="http://schemas.microsoft.com/office/powerpoint/2010/main" val="3102714219"/>
              </p:ext>
            </p:extLst>
          </p:nvPr>
        </p:nvGraphicFramePr>
        <p:xfrm>
          <a:off x="0" y="14468"/>
          <a:ext cx="5241471" cy="5129031"/>
        </p:xfrm>
        <a:graphic>
          <a:graphicData uri="http://schemas.openxmlformats.org/drawingml/2006/table">
            <a:tbl>
              <a:tblPr firstRow="1" firstCol="1" bandRow="1">
                <a:tableStyleId>{72833802-FEF1-4C79-8D5D-14CF1EAF98D9}</a:tableStyleId>
              </a:tblPr>
              <a:tblGrid>
                <a:gridCol w="1894114">
                  <a:extLst>
                    <a:ext uri="{9D8B030D-6E8A-4147-A177-3AD203B41FA5}">
                      <a16:colId xmlns:a16="http://schemas.microsoft.com/office/drawing/2014/main" val="20000"/>
                    </a:ext>
                  </a:extLst>
                </a:gridCol>
                <a:gridCol w="1649186">
                  <a:extLst>
                    <a:ext uri="{9D8B030D-6E8A-4147-A177-3AD203B41FA5}">
                      <a16:colId xmlns:a16="http://schemas.microsoft.com/office/drawing/2014/main" val="20001"/>
                    </a:ext>
                  </a:extLst>
                </a:gridCol>
                <a:gridCol w="1698171">
                  <a:extLst>
                    <a:ext uri="{9D8B030D-6E8A-4147-A177-3AD203B41FA5}">
                      <a16:colId xmlns:a16="http://schemas.microsoft.com/office/drawing/2014/main" val="20002"/>
                    </a:ext>
                  </a:extLst>
                </a:gridCol>
              </a:tblGrid>
              <a:tr h="614613">
                <a:tc gridSpan="3">
                  <a:txBody>
                    <a:bodyPr/>
                    <a:lstStyle/>
                    <a:p>
                      <a:pPr marL="0" marR="0" algn="ctr">
                        <a:lnSpc>
                          <a:spcPct val="100000"/>
                        </a:lnSpc>
                        <a:spcBef>
                          <a:spcPts val="0"/>
                        </a:spcBef>
                        <a:spcAft>
                          <a:spcPts val="0"/>
                        </a:spcAft>
                      </a:pPr>
                      <a:r>
                        <a:rPr lang="en-US" sz="2100" dirty="0">
                          <a:effectLst/>
                          <a:latin typeface="Shadows Into Light Two" panose="020B0604020202020204" charset="0"/>
                        </a:rPr>
                        <a:t>Yogurt Sugar Limits</a:t>
                      </a:r>
                      <a:endParaRPr lang="en-US" sz="2100" dirty="0">
                        <a:solidFill>
                          <a:schemeClr val="bg1"/>
                        </a:solidFill>
                        <a:effectLst/>
                        <a:latin typeface="Shadows Into Light Two"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accent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47564">
                <a:tc>
                  <a:txBody>
                    <a:bodyPr/>
                    <a:lstStyle/>
                    <a:p>
                      <a:pPr marL="0" marR="0" algn="ctr">
                        <a:lnSpc>
                          <a:spcPct val="100000"/>
                        </a:lnSpc>
                        <a:spcBef>
                          <a:spcPts val="0"/>
                        </a:spcBef>
                        <a:spcAft>
                          <a:spcPts val="0"/>
                        </a:spcAft>
                      </a:pPr>
                      <a:r>
                        <a:rPr lang="en-US" sz="2100" b="0" dirty="0">
                          <a:solidFill>
                            <a:schemeClr val="bg1">
                              <a:lumMod val="85000"/>
                            </a:schemeClr>
                          </a:solidFill>
                          <a:effectLst/>
                          <a:latin typeface="Chivo Light" panose="020B0604020202020204" charset="0"/>
                        </a:rPr>
                        <a:t>Serving Size</a:t>
                      </a:r>
                    </a:p>
                    <a:p>
                      <a:pPr marL="0" marR="0" algn="ctr">
                        <a:lnSpc>
                          <a:spcPct val="100000"/>
                        </a:lnSpc>
                        <a:spcBef>
                          <a:spcPts val="0"/>
                        </a:spcBef>
                        <a:spcAft>
                          <a:spcPts val="0"/>
                        </a:spcAft>
                      </a:pPr>
                      <a:r>
                        <a:rPr lang="en-US" sz="2100" b="0" dirty="0">
                          <a:solidFill>
                            <a:schemeClr val="bg1">
                              <a:lumMod val="85000"/>
                            </a:schemeClr>
                          </a:solidFill>
                          <a:effectLst/>
                          <a:latin typeface="Chivo Light" panose="020B0604020202020204" charset="0"/>
                        </a:rPr>
                        <a:t>(Ounces</a:t>
                      </a:r>
                      <a:r>
                        <a:rPr lang="en-US" sz="2100" b="0" baseline="0" dirty="0">
                          <a:solidFill>
                            <a:schemeClr val="bg1">
                              <a:lumMod val="85000"/>
                            </a:schemeClr>
                          </a:solidFill>
                          <a:effectLst/>
                          <a:latin typeface="Chivo Light" panose="020B0604020202020204" charset="0"/>
                        </a:rPr>
                        <a:t>) </a:t>
                      </a:r>
                      <a:endParaRPr lang="en-US" sz="2100" b="0" dirty="0">
                        <a:solidFill>
                          <a:schemeClr val="bg1">
                            <a:lumMod val="85000"/>
                          </a:schemeClr>
                        </a:solidFill>
                        <a:effectLst/>
                        <a:latin typeface="Chivo Light" panose="020B0604020202020204"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effectLst/>
                          <a:latin typeface="Chivo Light" panose="020B0604020202020204" charset="0"/>
                        </a:rPr>
                        <a:t>Serving Size </a:t>
                      </a:r>
                    </a:p>
                    <a:p>
                      <a:pPr marL="0" marR="0" algn="ctr">
                        <a:lnSpc>
                          <a:spcPct val="100000"/>
                        </a:lnSpc>
                        <a:spcBef>
                          <a:spcPts val="0"/>
                        </a:spcBef>
                        <a:spcAft>
                          <a:spcPts val="0"/>
                        </a:spcAft>
                      </a:pPr>
                      <a:r>
                        <a:rPr lang="en-US" sz="2100" dirty="0">
                          <a:effectLst/>
                          <a:latin typeface="Chivo Light" panose="020B0604020202020204" charset="0"/>
                        </a:rPr>
                        <a:t>(Grams) </a:t>
                      </a: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solidFill>
                            <a:schemeClr val="bg1"/>
                          </a:solidFill>
                          <a:effectLst/>
                          <a:latin typeface="Chivo Light" panose="020B0604020202020204" charset="0"/>
                        </a:rPr>
                        <a:t>Sugar </a:t>
                      </a:r>
                      <a:r>
                        <a:rPr lang="en-US" sz="2100" dirty="0" smtClean="0">
                          <a:solidFill>
                            <a:schemeClr val="bg1"/>
                          </a:solidFill>
                          <a:effectLst/>
                          <a:latin typeface="Chivo Light" panose="020B0604020202020204" charset="0"/>
                        </a:rPr>
                        <a:t>Limit</a:t>
                      </a:r>
                      <a:endParaRPr lang="en-US" sz="21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1"/>
                  </a:ext>
                </a:extLst>
              </a:tr>
              <a:tr h="577809">
                <a:tc>
                  <a:txBody>
                    <a:bodyPr/>
                    <a:lstStyle/>
                    <a:p>
                      <a:pPr marL="0" marR="0" algn="ctr">
                        <a:lnSpc>
                          <a:spcPct val="100000"/>
                        </a:lnSpc>
                        <a:spcBef>
                          <a:spcPts val="0"/>
                        </a:spcBef>
                        <a:spcAft>
                          <a:spcPts val="0"/>
                        </a:spcAft>
                      </a:pPr>
                      <a:r>
                        <a:rPr lang="en-US" sz="2100" b="0" dirty="0">
                          <a:solidFill>
                            <a:schemeClr val="bg1">
                              <a:lumMod val="85000"/>
                            </a:schemeClr>
                          </a:solidFill>
                          <a:effectLst/>
                          <a:latin typeface="Chivo Light" panose="020B0604020202020204" charset="0"/>
                        </a:rPr>
                        <a:t>2.25 ounces</a:t>
                      </a:r>
                      <a:endParaRPr lang="en-US" sz="21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effectLst/>
                          <a:latin typeface="Chivo Light" panose="020B0604020202020204" charset="0"/>
                        </a:rPr>
                        <a:t>64 grams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solidFill>
                            <a:schemeClr val="bg1"/>
                          </a:solidFill>
                          <a:effectLst/>
                          <a:latin typeface="Chivo Light" panose="020B0604020202020204" charset="0"/>
                        </a:rPr>
                        <a:t>0-9 grams</a:t>
                      </a:r>
                      <a:endParaRPr lang="en-US" sz="21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2"/>
                  </a:ext>
                </a:extLst>
              </a:tr>
              <a:tr h="577809">
                <a:tc>
                  <a:txBody>
                    <a:bodyPr/>
                    <a:lstStyle/>
                    <a:p>
                      <a:pPr marL="0" marR="0" algn="ctr">
                        <a:lnSpc>
                          <a:spcPct val="100000"/>
                        </a:lnSpc>
                        <a:spcBef>
                          <a:spcPts val="0"/>
                        </a:spcBef>
                        <a:spcAft>
                          <a:spcPts val="0"/>
                        </a:spcAft>
                      </a:pPr>
                      <a:r>
                        <a:rPr lang="en-US" sz="2100" b="0" dirty="0">
                          <a:solidFill>
                            <a:schemeClr val="bg1">
                              <a:lumMod val="85000"/>
                            </a:schemeClr>
                          </a:solidFill>
                          <a:effectLst/>
                          <a:latin typeface="Chivo Light" panose="020B0604020202020204" charset="0"/>
                        </a:rPr>
                        <a:t>3.5 ounces</a:t>
                      </a:r>
                      <a:endParaRPr lang="en-US" sz="21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effectLst/>
                          <a:latin typeface="Chivo Light" panose="020B0604020202020204" charset="0"/>
                        </a:rPr>
                        <a:t>99 grams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solidFill>
                            <a:schemeClr val="bg1"/>
                          </a:solidFill>
                          <a:effectLst/>
                          <a:latin typeface="Chivo Light" panose="020B0604020202020204" charset="0"/>
                        </a:rPr>
                        <a:t>0-13 grams</a:t>
                      </a:r>
                      <a:endParaRPr lang="en-US" sz="21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3"/>
                  </a:ext>
                </a:extLst>
              </a:tr>
              <a:tr h="577809">
                <a:tc>
                  <a:txBody>
                    <a:bodyPr/>
                    <a:lstStyle/>
                    <a:p>
                      <a:pPr marL="0" marR="0" algn="ctr">
                        <a:lnSpc>
                          <a:spcPct val="100000"/>
                        </a:lnSpc>
                        <a:spcBef>
                          <a:spcPts val="0"/>
                        </a:spcBef>
                        <a:spcAft>
                          <a:spcPts val="0"/>
                        </a:spcAft>
                      </a:pPr>
                      <a:r>
                        <a:rPr lang="en-US" sz="2100" b="0" dirty="0">
                          <a:solidFill>
                            <a:schemeClr val="bg1">
                              <a:lumMod val="85000"/>
                            </a:schemeClr>
                          </a:solidFill>
                          <a:effectLst/>
                          <a:latin typeface="Chivo Light" panose="020B0604020202020204" charset="0"/>
                        </a:rPr>
                        <a:t>4 ounces</a:t>
                      </a:r>
                      <a:endParaRPr lang="en-US" sz="21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effectLst/>
                          <a:latin typeface="Chivo Light" panose="020B0604020202020204" charset="0"/>
                        </a:rPr>
                        <a:t>113 grams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solidFill>
                            <a:schemeClr val="bg1"/>
                          </a:solidFill>
                          <a:effectLst/>
                          <a:latin typeface="Chivo Light" panose="020B0604020202020204" charset="0"/>
                        </a:rPr>
                        <a:t>0-15 grams</a:t>
                      </a:r>
                      <a:endParaRPr lang="en-US" sz="21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4"/>
                  </a:ext>
                </a:extLst>
              </a:tr>
              <a:tr h="577809">
                <a:tc>
                  <a:txBody>
                    <a:bodyPr/>
                    <a:lstStyle/>
                    <a:p>
                      <a:pPr marL="0" marR="0" algn="ctr">
                        <a:lnSpc>
                          <a:spcPct val="100000"/>
                        </a:lnSpc>
                        <a:spcBef>
                          <a:spcPts val="0"/>
                        </a:spcBef>
                        <a:spcAft>
                          <a:spcPts val="0"/>
                        </a:spcAft>
                      </a:pPr>
                      <a:r>
                        <a:rPr lang="en-US" sz="2100" b="0" dirty="0">
                          <a:solidFill>
                            <a:schemeClr val="bg1">
                              <a:lumMod val="85000"/>
                            </a:schemeClr>
                          </a:solidFill>
                          <a:effectLst/>
                          <a:latin typeface="Chivo Light" panose="020B0604020202020204" charset="0"/>
                        </a:rPr>
                        <a:t>5.3 ounces</a:t>
                      </a:r>
                      <a:endParaRPr lang="en-US" sz="21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effectLst/>
                          <a:latin typeface="Chivo Light" panose="020B0604020202020204" charset="0"/>
                        </a:rPr>
                        <a:t>150 grams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solidFill>
                            <a:schemeClr val="bg1"/>
                          </a:solidFill>
                          <a:effectLst/>
                          <a:latin typeface="Chivo Light" panose="020B0604020202020204" charset="0"/>
                        </a:rPr>
                        <a:t>0-20 grams</a:t>
                      </a:r>
                      <a:endParaRPr lang="en-US" sz="21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5"/>
                  </a:ext>
                </a:extLst>
              </a:tr>
              <a:tr h="577809">
                <a:tc>
                  <a:txBody>
                    <a:bodyPr/>
                    <a:lstStyle/>
                    <a:p>
                      <a:pPr marL="0" marR="0" algn="ctr">
                        <a:lnSpc>
                          <a:spcPct val="100000"/>
                        </a:lnSpc>
                        <a:spcBef>
                          <a:spcPts val="0"/>
                        </a:spcBef>
                        <a:spcAft>
                          <a:spcPts val="0"/>
                        </a:spcAft>
                      </a:pPr>
                      <a:r>
                        <a:rPr lang="en-US" sz="2100" b="0" dirty="0">
                          <a:solidFill>
                            <a:schemeClr val="bg1">
                              <a:lumMod val="85000"/>
                            </a:schemeClr>
                          </a:solidFill>
                          <a:effectLst/>
                          <a:latin typeface="Chivo Light" panose="020B0604020202020204" charset="0"/>
                        </a:rPr>
                        <a:t>6 ounces</a:t>
                      </a:r>
                      <a:endParaRPr lang="en-US" sz="21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effectLst/>
                          <a:latin typeface="Chivo Light" panose="020B0604020202020204" charset="0"/>
                        </a:rPr>
                        <a:t>170 grams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FFC000"/>
                    </a:solidFill>
                  </a:tcPr>
                </a:tc>
                <a:tc>
                  <a:txBody>
                    <a:bodyPr/>
                    <a:lstStyle/>
                    <a:p>
                      <a:pPr marL="0" marR="0" algn="ctr">
                        <a:lnSpc>
                          <a:spcPct val="100000"/>
                        </a:lnSpc>
                        <a:spcBef>
                          <a:spcPts val="0"/>
                        </a:spcBef>
                        <a:spcAft>
                          <a:spcPts val="0"/>
                        </a:spcAft>
                      </a:pPr>
                      <a:r>
                        <a:rPr lang="en-US" sz="2100" dirty="0">
                          <a:solidFill>
                            <a:schemeClr val="tx1"/>
                          </a:solidFill>
                          <a:effectLst/>
                          <a:latin typeface="Chivo Light" panose="020B0604020202020204" charset="0"/>
                        </a:rPr>
                        <a:t>0-23 grams</a:t>
                      </a:r>
                      <a:endParaRPr lang="en-US" sz="2100" b="0" dirty="0">
                        <a:solidFill>
                          <a:schemeClr val="tx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577809">
                <a:tc>
                  <a:txBody>
                    <a:bodyPr/>
                    <a:lstStyle/>
                    <a:p>
                      <a:pPr marL="0" marR="0" algn="ctr">
                        <a:lnSpc>
                          <a:spcPct val="100000"/>
                        </a:lnSpc>
                        <a:spcBef>
                          <a:spcPts val="0"/>
                        </a:spcBef>
                        <a:spcAft>
                          <a:spcPts val="0"/>
                        </a:spcAft>
                      </a:pPr>
                      <a:r>
                        <a:rPr lang="en-US" sz="2100" b="0" dirty="0">
                          <a:solidFill>
                            <a:schemeClr val="bg1">
                              <a:lumMod val="85000"/>
                            </a:schemeClr>
                          </a:solidFill>
                          <a:effectLst/>
                          <a:latin typeface="Chivo Light" panose="020B0604020202020204" charset="0"/>
                        </a:rPr>
                        <a:t>8 ounces</a:t>
                      </a:r>
                      <a:endParaRPr lang="en-US" sz="2100" b="0" dirty="0">
                        <a:solidFill>
                          <a:schemeClr val="bg1">
                            <a:lumMod val="85000"/>
                          </a:schemeClr>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effectLst/>
                          <a:latin typeface="Chivo Light" panose="020B0604020202020204" charset="0"/>
                        </a:rPr>
                        <a:t>227 grams</a:t>
                      </a:r>
                      <a:endParaRPr lang="en-US" sz="2100" b="0" dirty="0">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100" dirty="0">
                          <a:solidFill>
                            <a:schemeClr val="bg1"/>
                          </a:solidFill>
                          <a:effectLst/>
                          <a:latin typeface="Chivo Light" panose="020B0604020202020204" charset="0"/>
                        </a:rPr>
                        <a:t>0-31 grams</a:t>
                      </a:r>
                      <a:endParaRPr lang="en-US" sz="2100" b="0" dirty="0">
                        <a:solidFill>
                          <a:schemeClr val="bg1"/>
                        </a:solidFill>
                        <a:effectLst/>
                        <a:latin typeface="Chivo Light" panose="020B0604020202020204" charset="0"/>
                        <a:ea typeface="Calibri" panose="020F0502020204030204" pitchFamily="34" charset="0"/>
                        <a:cs typeface="Times New Roman" panose="02020603050405020304" pitchFamily="18" charset="0"/>
                      </a:endParaRPr>
                    </a:p>
                  </a:txBody>
                  <a:tcPr marL="51435" marR="51435" marT="0" marB="0">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rgbClr val="0B406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925013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9635" y="0"/>
            <a:ext cx="3599700" cy="857400"/>
          </a:xfrm>
        </p:spPr>
        <p:txBody>
          <a:bodyPr/>
          <a:lstStyle/>
          <a:p>
            <a:r>
              <a:rPr lang="en-US" sz="3200" b="1" dirty="0">
                <a:solidFill>
                  <a:srgbClr val="FFC000"/>
                </a:solidFill>
              </a:rPr>
              <a:t>Using Yogurt</a:t>
            </a:r>
          </a:p>
        </p:txBody>
      </p:sp>
      <p:graphicFrame>
        <p:nvGraphicFramePr>
          <p:cNvPr id="5" name="Diagram 4"/>
          <p:cNvGraphicFramePr/>
          <p:nvPr>
            <p:extLst>
              <p:ext uri="{D42A27DB-BD31-4B8C-83A1-F6EECF244321}">
                <p14:modId xmlns:p14="http://schemas.microsoft.com/office/powerpoint/2010/main" val="3099238416"/>
              </p:ext>
            </p:extLst>
          </p:nvPr>
        </p:nvGraphicFramePr>
        <p:xfrm>
          <a:off x="-575883" y="939392"/>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775775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l="4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490" y="198408"/>
            <a:ext cx="4589253" cy="857400"/>
          </a:xfrm>
        </p:spPr>
        <p:txBody>
          <a:bodyPr/>
          <a:lstStyle/>
          <a:p>
            <a:r>
              <a:rPr lang="en-US" sz="3200" b="1" dirty="0">
                <a:solidFill>
                  <a:srgbClr val="FFC000"/>
                </a:solidFill>
              </a:rPr>
              <a:t>Non-Creditable Yogurt Products </a:t>
            </a:r>
          </a:p>
        </p:txBody>
      </p:sp>
      <p:graphicFrame>
        <p:nvGraphicFramePr>
          <p:cNvPr id="5" name="Diagram 4"/>
          <p:cNvGraphicFramePr/>
          <p:nvPr>
            <p:extLst>
              <p:ext uri="{D42A27DB-BD31-4B8C-83A1-F6EECF244321}">
                <p14:modId xmlns:p14="http://schemas.microsoft.com/office/powerpoint/2010/main" val="4269012263"/>
              </p:ext>
            </p:extLst>
          </p:nvPr>
        </p:nvGraphicFramePr>
        <p:xfrm>
          <a:off x="88490" y="963561"/>
          <a:ext cx="4407611" cy="40711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569703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608075" y="1145533"/>
            <a:ext cx="3960813" cy="3363686"/>
          </a:xfrm>
          <a:noFill/>
        </p:spPr>
        <p:txBody>
          <a:bodyPr anchor="ctr">
            <a:noAutofit/>
          </a:bodyPr>
          <a:lstStyle/>
          <a:p>
            <a:pPr lvl="0" algn="ctr">
              <a:buClr>
                <a:srgbClr val="000000"/>
              </a:buClr>
              <a:buSzTx/>
            </a:pPr>
            <a:r>
              <a:rPr lang="en" sz="4800" b="1" dirty="0" smtClean="0">
                <a:solidFill>
                  <a:schemeClr val="tx2">
                    <a:lumMod val="10000"/>
                  </a:schemeClr>
                </a:solidFill>
                <a:effectLst>
                  <a:outerShdw blurRad="38100" dist="38100" dir="2700000" algn="tl">
                    <a:srgbClr val="000000">
                      <a:alpha val="43137"/>
                    </a:srgbClr>
                  </a:outerShdw>
                </a:effectLst>
                <a:cs typeface="Arial"/>
              </a:rPr>
              <a:t>Fruit and Vegetable</a:t>
            </a:r>
            <a:r>
              <a:rPr lang="en" sz="4800" b="1" dirty="0">
                <a:solidFill>
                  <a:schemeClr val="tx2">
                    <a:lumMod val="10000"/>
                  </a:schemeClr>
                </a:solidFill>
                <a:effectLst>
                  <a:outerShdw blurRad="38100" dist="38100" dir="2700000" algn="tl">
                    <a:srgbClr val="000000">
                      <a:alpha val="43137"/>
                    </a:srgbClr>
                  </a:outerShdw>
                </a:effectLst>
                <a:cs typeface="Arial"/>
              </a:rPr>
              <a:t/>
            </a:r>
            <a:br>
              <a:rPr lang="en" sz="4800" b="1" dirty="0">
                <a:solidFill>
                  <a:schemeClr val="tx2">
                    <a:lumMod val="10000"/>
                  </a:schemeClr>
                </a:solidFill>
                <a:effectLst>
                  <a:outerShdw blurRad="38100" dist="38100" dir="2700000" algn="tl">
                    <a:srgbClr val="000000">
                      <a:alpha val="43137"/>
                    </a:srgbClr>
                  </a:outerShdw>
                </a:effectLst>
                <a:cs typeface="Arial"/>
              </a:rPr>
            </a:br>
            <a:r>
              <a:rPr lang="en" sz="4800" b="1" dirty="0" smtClean="0">
                <a:solidFill>
                  <a:schemeClr val="tx2">
                    <a:lumMod val="10000"/>
                  </a:schemeClr>
                </a:solidFill>
                <a:effectLst>
                  <a:outerShdw blurRad="38100" dist="38100" dir="2700000" algn="tl">
                    <a:srgbClr val="000000">
                      <a:alpha val="43137"/>
                    </a:srgbClr>
                  </a:outerShdw>
                </a:effectLst>
                <a:cs typeface="Arial"/>
              </a:rPr>
              <a:t>Components</a:t>
            </a:r>
            <a:endParaRPr lang="en-US" sz="3600" b="1" dirty="0">
              <a:solidFill>
                <a:schemeClr val="tx2">
                  <a:lumMod val="10000"/>
                </a:schemeClr>
              </a:solidFill>
              <a:effectLst>
                <a:outerShdw blurRad="38100" dist="38100" dir="2700000" algn="tl">
                  <a:srgbClr val="000000">
                    <a:alpha val="43137"/>
                  </a:srgbClr>
                </a:outerShdw>
              </a:effectLst>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24347115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a:stretch>
        </a:blipFill>
        <a:effectLst/>
      </p:bgPr>
    </p:bg>
    <p:spTree>
      <p:nvGrpSpPr>
        <p:cNvPr id="1" name="Shape 363"/>
        <p:cNvGrpSpPr/>
        <p:nvPr/>
      </p:nvGrpSpPr>
      <p:grpSpPr>
        <a:xfrm>
          <a:off x="0" y="0"/>
          <a:ext cx="0" cy="0"/>
          <a:chOff x="0" y="0"/>
          <a:chExt cx="0" cy="0"/>
        </a:xfrm>
      </p:grpSpPr>
      <p:sp>
        <p:nvSpPr>
          <p:cNvPr id="364" name="Google Shape;364;p18"/>
          <p:cNvSpPr txBox="1">
            <a:spLocks noGrp="1"/>
          </p:cNvSpPr>
          <p:nvPr>
            <p:ph type="ctrTitle" idx="4294967295"/>
          </p:nvPr>
        </p:nvSpPr>
        <p:spPr>
          <a:xfrm>
            <a:off x="1536734" y="2344237"/>
            <a:ext cx="5617277" cy="116046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b="1" dirty="0" smtClean="0">
                <a:solidFill>
                  <a:srgbClr val="FF0000"/>
                </a:solidFill>
                <a:effectLst>
                  <a:outerShdw blurRad="38100" dist="38100" dir="2700000" algn="tl">
                    <a:srgbClr val="000000">
                      <a:alpha val="43137"/>
                    </a:srgbClr>
                  </a:outerShdw>
                </a:effectLst>
              </a:rPr>
              <a:t>Adult Meal Pattern</a:t>
            </a:r>
            <a:r>
              <a:rPr lang="en" b="1" dirty="0" smtClean="0">
                <a:solidFill>
                  <a:srgbClr val="FF0000"/>
                </a:solidFill>
                <a:effectLst>
                  <a:outerShdw blurRad="38100" dist="38100" dir="2700000" algn="tl">
                    <a:srgbClr val="000000">
                      <a:alpha val="43137"/>
                    </a:srgbClr>
                  </a:outerShdw>
                </a:effectLst>
              </a:rPr>
              <a:t>:</a:t>
            </a:r>
          </a:p>
          <a:p>
            <a:pPr marL="0" lvl="0" indent="0" algn="ctr" rtl="0">
              <a:spcBef>
                <a:spcPts val="0"/>
              </a:spcBef>
              <a:spcAft>
                <a:spcPts val="0"/>
              </a:spcAft>
              <a:buNone/>
            </a:pPr>
            <a:r>
              <a:rPr lang="en" sz="4400" b="1" dirty="0" smtClean="0">
                <a:solidFill>
                  <a:srgbClr val="FF0000"/>
                </a:solidFill>
                <a:effectLst>
                  <a:outerShdw blurRad="38100" dist="38100" dir="2700000" algn="tl">
                    <a:srgbClr val="000000">
                      <a:alpha val="43137"/>
                    </a:srgbClr>
                  </a:outerShdw>
                </a:effectLst>
              </a:rPr>
              <a:t>Requirements</a:t>
            </a:r>
            <a:endParaRPr sz="4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669702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66305" y="434974"/>
            <a:ext cx="5514749" cy="857250"/>
          </a:xfrm>
        </p:spPr>
        <p:txBody>
          <a:bodyPr/>
          <a:lstStyle/>
          <a:p>
            <a:r>
              <a:rPr lang="en-US" sz="3200" b="1" dirty="0">
                <a:solidFill>
                  <a:srgbClr val="FFC000"/>
                </a:solidFill>
              </a:rPr>
              <a:t>Separation of </a:t>
            </a:r>
            <a:r>
              <a:rPr lang="en-US" sz="3200" b="1" dirty="0" smtClean="0">
                <a:solidFill>
                  <a:srgbClr val="FFC000"/>
                </a:solidFill>
              </a:rPr>
              <a:t>Vegetable </a:t>
            </a:r>
            <a:r>
              <a:rPr lang="en-US" sz="3200" b="1" dirty="0">
                <a:solidFill>
                  <a:srgbClr val="FFC000"/>
                </a:solidFill>
              </a:rPr>
              <a:t>&amp; </a:t>
            </a:r>
            <a:r>
              <a:rPr lang="en-US" sz="3200" b="1" dirty="0" smtClean="0">
                <a:solidFill>
                  <a:srgbClr val="FFC000"/>
                </a:solidFill>
              </a:rPr>
              <a:t>Fruit</a:t>
            </a:r>
            <a:endParaRPr lang="en-US" sz="3200" b="1" dirty="0">
              <a:solidFill>
                <a:srgbClr val="FFC000"/>
              </a:solidFill>
            </a:endParaRPr>
          </a:p>
        </p:txBody>
      </p:sp>
      <p:sp>
        <p:nvSpPr>
          <p:cNvPr id="3" name="Content Placeholder 2"/>
          <p:cNvSpPr>
            <a:spLocks noGrp="1"/>
          </p:cNvSpPr>
          <p:nvPr>
            <p:ph idx="4294967295"/>
          </p:nvPr>
        </p:nvSpPr>
        <p:spPr>
          <a:xfrm>
            <a:off x="1277029" y="1281859"/>
            <a:ext cx="3788229" cy="3170238"/>
          </a:xfrm>
        </p:spPr>
        <p:txBody>
          <a:bodyPr/>
          <a:lstStyle/>
          <a:p>
            <a:r>
              <a:rPr lang="en-US" sz="2100" b="1" dirty="0">
                <a:solidFill>
                  <a:schemeClr val="tx2">
                    <a:lumMod val="10000"/>
                  </a:schemeClr>
                </a:solidFill>
              </a:rPr>
              <a:t>Breakfast</a:t>
            </a:r>
            <a:r>
              <a:rPr lang="en-US" sz="2100" dirty="0">
                <a:solidFill>
                  <a:schemeClr val="tx2">
                    <a:lumMod val="10000"/>
                  </a:schemeClr>
                </a:solidFill>
              </a:rPr>
              <a:t>: 1 food component</a:t>
            </a:r>
          </a:p>
          <a:p>
            <a:pPr marL="63500" indent="0">
              <a:buNone/>
            </a:pPr>
            <a:endParaRPr lang="en-US" sz="2100" dirty="0">
              <a:solidFill>
                <a:schemeClr val="tx2">
                  <a:lumMod val="10000"/>
                </a:schemeClr>
              </a:solidFill>
            </a:endParaRPr>
          </a:p>
          <a:p>
            <a:r>
              <a:rPr lang="en-US" sz="2100" b="1" dirty="0">
                <a:solidFill>
                  <a:schemeClr val="tx2">
                    <a:lumMod val="10000"/>
                  </a:schemeClr>
                </a:solidFill>
              </a:rPr>
              <a:t>Lunch &amp; Supper</a:t>
            </a:r>
            <a:r>
              <a:rPr lang="en-US" sz="2100" dirty="0">
                <a:solidFill>
                  <a:schemeClr val="tx2">
                    <a:lumMod val="10000"/>
                  </a:schemeClr>
                </a:solidFill>
              </a:rPr>
              <a:t>: 2 food components</a:t>
            </a:r>
          </a:p>
          <a:p>
            <a:endParaRPr lang="en-US" sz="2100" dirty="0">
              <a:solidFill>
                <a:schemeClr val="tx2">
                  <a:lumMod val="10000"/>
                </a:schemeClr>
              </a:solidFill>
            </a:endParaRPr>
          </a:p>
          <a:p>
            <a:r>
              <a:rPr lang="en-US" sz="2100" b="1" dirty="0">
                <a:solidFill>
                  <a:schemeClr val="tx2">
                    <a:lumMod val="10000"/>
                  </a:schemeClr>
                </a:solidFill>
              </a:rPr>
              <a:t>Snack</a:t>
            </a:r>
            <a:r>
              <a:rPr lang="en-US" sz="2100" dirty="0">
                <a:solidFill>
                  <a:schemeClr val="tx2">
                    <a:lumMod val="10000"/>
                  </a:schemeClr>
                </a:solidFill>
              </a:rPr>
              <a:t>: Optional </a:t>
            </a:r>
          </a:p>
          <a:p>
            <a:pPr lvl="1"/>
            <a:r>
              <a:rPr lang="en-US" sz="1800" dirty="0">
                <a:solidFill>
                  <a:schemeClr val="tx2">
                    <a:lumMod val="10000"/>
                  </a:schemeClr>
                </a:solidFill>
              </a:rPr>
              <a:t>2 food components</a:t>
            </a:r>
          </a:p>
          <a:p>
            <a:endParaRPr lang="en-US" dirty="0"/>
          </a:p>
          <a:p>
            <a:endParaRPr lang="en-US" dirty="0"/>
          </a:p>
          <a:p>
            <a:endParaRPr lang="en-US" dirty="0"/>
          </a:p>
        </p:txBody>
      </p:sp>
      <p:pic>
        <p:nvPicPr>
          <p:cNvPr id="4" name="Picture 2" descr="P:\Graphics\Pictures\iStock photo\Marketing\fruit heart iStock_000019334938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35" t="12347" r="3109" b="7857"/>
          <a:stretch/>
        </p:blipFill>
        <p:spPr bwMode="auto">
          <a:xfrm rot="321111">
            <a:off x="5176814" y="1407647"/>
            <a:ext cx="2592435" cy="2513222"/>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820815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92366" y="359910"/>
            <a:ext cx="6081713" cy="1049337"/>
          </a:xfrm>
        </p:spPr>
        <p:txBody>
          <a:bodyPr/>
          <a:lstStyle/>
          <a:p>
            <a:pPr algn="ctr"/>
            <a:r>
              <a:rPr lang="en-US" sz="3200" b="1" dirty="0">
                <a:solidFill>
                  <a:srgbClr val="FFC000"/>
                </a:solidFill>
              </a:rPr>
              <a:t>Increase Vegetable Consumption </a:t>
            </a:r>
          </a:p>
        </p:txBody>
      </p:sp>
      <p:sp>
        <p:nvSpPr>
          <p:cNvPr id="3" name="Content Placeholder 2"/>
          <p:cNvSpPr>
            <a:spLocks noGrp="1"/>
          </p:cNvSpPr>
          <p:nvPr>
            <p:ph idx="4294967295"/>
          </p:nvPr>
        </p:nvSpPr>
        <p:spPr>
          <a:xfrm>
            <a:off x="1292366" y="1539875"/>
            <a:ext cx="3720505" cy="2770188"/>
          </a:xfrm>
        </p:spPr>
        <p:txBody>
          <a:bodyPr>
            <a:normAutofit fontScale="92500" lnSpcReduction="20000"/>
          </a:bodyPr>
          <a:lstStyle/>
          <a:p>
            <a:r>
              <a:rPr lang="en-US" sz="1900" dirty="0">
                <a:solidFill>
                  <a:schemeClr val="tx2">
                    <a:lumMod val="10000"/>
                  </a:schemeClr>
                </a:solidFill>
              </a:rPr>
              <a:t>Lunch &amp; Supper: </a:t>
            </a:r>
            <a:r>
              <a:rPr lang="en-US" sz="1900" dirty="0" smtClean="0">
                <a:solidFill>
                  <a:schemeClr val="tx2">
                    <a:lumMod val="10000"/>
                  </a:schemeClr>
                </a:solidFill>
              </a:rPr>
              <a:t>A </a:t>
            </a:r>
            <a:r>
              <a:rPr lang="en-US" sz="1900" dirty="0">
                <a:solidFill>
                  <a:schemeClr val="tx2">
                    <a:lumMod val="10000"/>
                  </a:schemeClr>
                </a:solidFill>
              </a:rPr>
              <a:t>vegetable may be used to meet the entire fruit component</a:t>
            </a:r>
          </a:p>
          <a:p>
            <a:pPr marL="0" indent="0">
              <a:buNone/>
            </a:pPr>
            <a:endParaRPr lang="en-US" sz="1900" dirty="0">
              <a:solidFill>
                <a:schemeClr val="tx2">
                  <a:lumMod val="10000"/>
                </a:schemeClr>
              </a:solidFill>
            </a:endParaRPr>
          </a:p>
          <a:p>
            <a:r>
              <a:rPr lang="en-US" sz="1900" dirty="0">
                <a:solidFill>
                  <a:schemeClr val="tx2">
                    <a:lumMod val="10000"/>
                  </a:schemeClr>
                </a:solidFill>
              </a:rPr>
              <a:t>Must be at least the same serving size as the fruit component it </a:t>
            </a:r>
            <a:r>
              <a:rPr lang="en-US" sz="1900" dirty="0" smtClean="0">
                <a:solidFill>
                  <a:schemeClr val="tx2">
                    <a:lumMod val="10000"/>
                  </a:schemeClr>
                </a:solidFill>
              </a:rPr>
              <a:t>replaced</a:t>
            </a:r>
          </a:p>
          <a:p>
            <a:endParaRPr lang="en-US" sz="1900" dirty="0">
              <a:solidFill>
                <a:schemeClr val="tx2">
                  <a:lumMod val="10000"/>
                </a:schemeClr>
              </a:solidFill>
            </a:endParaRPr>
          </a:p>
          <a:p>
            <a:r>
              <a:rPr lang="en-US" sz="1900" dirty="0" smtClean="0">
                <a:solidFill>
                  <a:schemeClr val="tx2">
                    <a:lumMod val="10000"/>
                  </a:schemeClr>
                </a:solidFill>
              </a:rPr>
              <a:t>Cannot serve two fruits</a:t>
            </a:r>
            <a:endParaRPr lang="en-US" sz="1900" dirty="0">
              <a:solidFill>
                <a:schemeClr val="tx2">
                  <a:lumMod val="10000"/>
                </a:schemeClr>
              </a:solidFill>
            </a:endParaRP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302" t="6105" r="10410" b="19839"/>
          <a:stretch/>
        </p:blipFill>
        <p:spPr>
          <a:xfrm>
            <a:off x="5440528" y="1409247"/>
            <a:ext cx="2033483" cy="3233058"/>
          </a:xfrm>
          <a:prstGeom prst="rect">
            <a:avLst/>
          </a:prstGeom>
          <a:effectLst>
            <a:softEdge rad="127000"/>
          </a:effectLst>
        </p:spPr>
      </p:pic>
    </p:spTree>
    <p:extLst>
      <p:ext uri="{BB962C8B-B14F-4D97-AF65-F5344CB8AC3E}">
        <p14:creationId xmlns:p14="http://schemas.microsoft.com/office/powerpoint/2010/main" val="2808420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678" y="942786"/>
            <a:ext cx="2307959" cy="1681957"/>
          </a:xfrm>
          <a:prstGeom prst="rect">
            <a:avLst/>
          </a:prstGeom>
          <a:effectLst>
            <a:softEdge rad="3175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3678" y="2624743"/>
            <a:ext cx="2411597" cy="1688375"/>
          </a:xfrm>
          <a:prstGeom prst="rect">
            <a:avLst/>
          </a:prstGeom>
          <a:effectLst>
            <a:softEdge rad="127000"/>
          </a:effectLst>
        </p:spPr>
      </p:pic>
      <p:sp>
        <p:nvSpPr>
          <p:cNvPr id="3" name="Content Placeholder 2"/>
          <p:cNvSpPr>
            <a:spLocks noGrp="1"/>
          </p:cNvSpPr>
          <p:nvPr>
            <p:ph idx="4294967295"/>
          </p:nvPr>
        </p:nvSpPr>
        <p:spPr>
          <a:xfrm>
            <a:off x="3601637" y="1054930"/>
            <a:ext cx="4595812" cy="3363913"/>
          </a:xfrm>
        </p:spPr>
        <p:txBody>
          <a:bodyPr anchor="ctr">
            <a:normAutofit fontScale="92500" lnSpcReduction="20000"/>
          </a:bodyPr>
          <a:lstStyle/>
          <a:p>
            <a:pPr marL="0" indent="0" algn="ctr">
              <a:buNone/>
            </a:pPr>
            <a:r>
              <a:rPr lang="en-US" sz="3500" b="1" dirty="0">
                <a:solidFill>
                  <a:srgbClr val="FFC000"/>
                </a:solidFill>
                <a:latin typeface="Shadows Into Light Two" panose="020B0604020202020204" charset="0"/>
              </a:rPr>
              <a:t>Two Vegetable Types </a:t>
            </a:r>
          </a:p>
          <a:p>
            <a:endParaRPr lang="en-US" dirty="0"/>
          </a:p>
          <a:p>
            <a:r>
              <a:rPr lang="en-US" sz="1900" dirty="0">
                <a:solidFill>
                  <a:schemeClr val="tx2">
                    <a:lumMod val="10000"/>
                  </a:schemeClr>
                </a:solidFill>
              </a:rPr>
              <a:t>Must offer two different types of </a:t>
            </a:r>
            <a:r>
              <a:rPr lang="en-US" sz="1900" dirty="0" smtClean="0">
                <a:solidFill>
                  <a:schemeClr val="tx2">
                    <a:lumMod val="10000"/>
                  </a:schemeClr>
                </a:solidFill>
              </a:rPr>
              <a:t>vegetables</a:t>
            </a:r>
          </a:p>
          <a:p>
            <a:pPr marL="63500" indent="0">
              <a:buNone/>
            </a:pPr>
            <a:endParaRPr lang="en-US" sz="1900" dirty="0">
              <a:solidFill>
                <a:schemeClr val="tx2">
                  <a:lumMod val="10000"/>
                </a:schemeClr>
              </a:solidFill>
            </a:endParaRPr>
          </a:p>
          <a:p>
            <a:pPr lvl="1"/>
            <a:r>
              <a:rPr lang="en-US" sz="1900" dirty="0">
                <a:solidFill>
                  <a:schemeClr val="tx2">
                    <a:lumMod val="10000"/>
                  </a:schemeClr>
                </a:solidFill>
              </a:rPr>
              <a:t>e.g., two servings of carrots would not credit, but corn and green beans would</a:t>
            </a:r>
          </a:p>
          <a:p>
            <a:pPr lvl="1"/>
            <a:endParaRPr lang="en-US" sz="1900" dirty="0">
              <a:solidFill>
                <a:schemeClr val="tx2">
                  <a:lumMod val="10000"/>
                </a:schemeClr>
              </a:solidFill>
            </a:endParaRPr>
          </a:p>
          <a:p>
            <a:r>
              <a:rPr lang="en-US" sz="1900" dirty="0">
                <a:solidFill>
                  <a:schemeClr val="tx2">
                    <a:lumMod val="10000"/>
                  </a:schemeClr>
                </a:solidFill>
              </a:rPr>
              <a:t>Selecting based on vegetable sub-groups is not required </a:t>
            </a:r>
          </a:p>
          <a:p>
            <a:endParaRPr lang="en-US" dirty="0"/>
          </a:p>
        </p:txBody>
      </p:sp>
    </p:spTree>
    <p:extLst>
      <p:ext uri="{BB962C8B-B14F-4D97-AF65-F5344CB8AC3E}">
        <p14:creationId xmlns:p14="http://schemas.microsoft.com/office/powerpoint/2010/main" val="23878952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3"/>
        <p:cNvGrpSpPr/>
        <p:nvPr/>
      </p:nvGrpSpPr>
      <p:grpSpPr>
        <a:xfrm>
          <a:off x="0" y="0"/>
          <a:ext cx="0" cy="0"/>
          <a:chOff x="0" y="0"/>
          <a:chExt cx="0" cy="0"/>
        </a:xfrm>
      </p:grpSpPr>
      <p:sp>
        <p:nvSpPr>
          <p:cNvPr id="404" name="Google Shape;404;p23"/>
          <p:cNvSpPr txBox="1">
            <a:spLocks noGrp="1"/>
          </p:cNvSpPr>
          <p:nvPr>
            <p:ph type="title"/>
          </p:nvPr>
        </p:nvSpPr>
        <p:spPr>
          <a:xfrm>
            <a:off x="240471" y="0"/>
            <a:ext cx="3816428" cy="857400"/>
          </a:xfrm>
          <a:prstGeom prst="rect">
            <a:avLst/>
          </a:prstGeom>
        </p:spPr>
        <p:txBody>
          <a:bodyPr spcFirstLastPara="1" wrap="square" lIns="91425" tIns="91425" rIns="91425" bIns="91425" anchor="b" anchorCtr="0">
            <a:noAutofit/>
          </a:bodyPr>
          <a:lstStyle/>
          <a:p>
            <a:pPr lvl="0"/>
            <a:r>
              <a:rPr lang="en-US" sz="3200" b="1" dirty="0">
                <a:solidFill>
                  <a:srgbClr val="FFC000"/>
                </a:solidFill>
              </a:rPr>
              <a:t>Juice Blends &amp; Purees</a:t>
            </a:r>
            <a:endParaRPr sz="3200" b="1" dirty="0">
              <a:solidFill>
                <a:srgbClr val="FFC000"/>
              </a:solidFill>
            </a:endParaRPr>
          </a:p>
        </p:txBody>
      </p:sp>
      <p:sp>
        <p:nvSpPr>
          <p:cNvPr id="406" name="Google Shape;406;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Chivo Light"/>
                <a:sym typeface="Chiv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300" b="0" i="0" u="none" strike="noStrike" kern="0" cap="none" spc="0" normalizeH="0" baseline="0" noProof="0" dirty="0">
              <a:ln>
                <a:noFill/>
              </a:ln>
              <a:solidFill>
                <a:srgbClr val="FFFFFF"/>
              </a:solidFill>
              <a:effectLst/>
              <a:uLnTx/>
              <a:uFillTx/>
              <a:latin typeface="Chivo Light"/>
              <a:sym typeface="Chivo Light"/>
            </a:endParaRPr>
          </a:p>
        </p:txBody>
      </p:sp>
      <p:sp>
        <p:nvSpPr>
          <p:cNvPr id="5" name="Content Placeholder 2"/>
          <p:cNvSpPr txBox="1">
            <a:spLocks/>
          </p:cNvSpPr>
          <p:nvPr/>
        </p:nvSpPr>
        <p:spPr>
          <a:xfrm>
            <a:off x="240471" y="857400"/>
            <a:ext cx="4033157" cy="39492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A105"/>
              </a:buClr>
              <a:buSzPts val="2400"/>
              <a:buFont typeface="Chivo Light"/>
              <a:buChar char="༝"/>
              <a:defRPr sz="2400" b="0" i="0" u="none" strike="noStrike" cap="none">
                <a:solidFill>
                  <a:srgbClr val="65677F"/>
                </a:solidFill>
                <a:latin typeface="Chivo Light"/>
                <a:ea typeface="Chivo Light"/>
                <a:cs typeface="Chivo Light"/>
                <a:sym typeface="Chivo Light"/>
              </a:defRPr>
            </a:lvl1pPr>
            <a:lvl2pPr marL="914400" marR="0" lvl="1" indent="-381000" algn="l" rtl="0">
              <a:lnSpc>
                <a:spcPct val="100000"/>
              </a:lnSpc>
              <a:spcBef>
                <a:spcPts val="0"/>
              </a:spcBef>
              <a:spcAft>
                <a:spcPts val="0"/>
              </a:spcAft>
              <a:buClr>
                <a:srgbClr val="CDCFE5"/>
              </a:buClr>
              <a:buSzPts val="2400"/>
              <a:buFont typeface="Chivo Light"/>
              <a:buChar char="○"/>
              <a:defRPr sz="2400" b="0" i="0" u="none" strike="noStrike" cap="none">
                <a:solidFill>
                  <a:srgbClr val="65677F"/>
                </a:solidFill>
                <a:latin typeface="Chivo Light"/>
                <a:ea typeface="Chivo Light"/>
                <a:cs typeface="Chivo Light"/>
                <a:sym typeface="Chivo Light"/>
              </a:defRPr>
            </a:lvl2pPr>
            <a:lvl3pPr marL="1371600" marR="0" lvl="2" indent="-381000" algn="l" rtl="0">
              <a:lnSpc>
                <a:spcPct val="100000"/>
              </a:lnSpc>
              <a:spcBef>
                <a:spcPts val="0"/>
              </a:spcBef>
              <a:spcAft>
                <a:spcPts val="0"/>
              </a:spcAft>
              <a:buClr>
                <a:srgbClr val="CDCFE5"/>
              </a:buClr>
              <a:buSzPts val="2400"/>
              <a:buFont typeface="Chivo Light"/>
              <a:buChar char="■"/>
              <a:defRPr sz="2400" b="0" i="0" u="none" strike="noStrike" cap="none">
                <a:solidFill>
                  <a:srgbClr val="65677F"/>
                </a:solidFill>
                <a:latin typeface="Chivo Light"/>
                <a:ea typeface="Chivo Light"/>
                <a:cs typeface="Chivo Light"/>
                <a:sym typeface="Chivo Light"/>
              </a:defRPr>
            </a:lvl3pPr>
            <a:lvl4pPr marL="1828800" marR="0" lvl="3" indent="-381000" algn="l" rtl="0">
              <a:lnSpc>
                <a:spcPct val="100000"/>
              </a:lnSpc>
              <a:spcBef>
                <a:spcPts val="0"/>
              </a:spcBef>
              <a:spcAft>
                <a:spcPts val="0"/>
              </a:spcAft>
              <a:buClr>
                <a:srgbClr val="CDCFE5"/>
              </a:buClr>
              <a:buSzPts val="2400"/>
              <a:buFont typeface="Chivo Light"/>
              <a:buChar char="●"/>
              <a:defRPr sz="2400" b="0" i="0" u="none" strike="noStrike" cap="none">
                <a:solidFill>
                  <a:srgbClr val="65677F"/>
                </a:solidFill>
                <a:latin typeface="Chivo Light"/>
                <a:ea typeface="Chivo Light"/>
                <a:cs typeface="Chivo Light"/>
                <a:sym typeface="Chivo Light"/>
              </a:defRPr>
            </a:lvl4pPr>
            <a:lvl5pPr marL="2286000" marR="0" lvl="4" indent="-381000" algn="l" rtl="0">
              <a:lnSpc>
                <a:spcPct val="100000"/>
              </a:lnSpc>
              <a:spcBef>
                <a:spcPts val="0"/>
              </a:spcBef>
              <a:spcAft>
                <a:spcPts val="0"/>
              </a:spcAft>
              <a:buClr>
                <a:srgbClr val="CDCFE5"/>
              </a:buClr>
              <a:buSzPts val="2400"/>
              <a:buFont typeface="Chivo Light"/>
              <a:buChar char="○"/>
              <a:defRPr sz="2400" b="0" i="0" u="none" strike="noStrike" cap="none">
                <a:solidFill>
                  <a:srgbClr val="65677F"/>
                </a:solidFill>
                <a:latin typeface="Chivo Light"/>
                <a:ea typeface="Chivo Light"/>
                <a:cs typeface="Chivo Light"/>
                <a:sym typeface="Chivo Light"/>
              </a:defRPr>
            </a:lvl5pPr>
            <a:lvl6pPr marL="2743200" marR="0" lvl="5" indent="-381000" algn="l" rtl="0">
              <a:lnSpc>
                <a:spcPct val="100000"/>
              </a:lnSpc>
              <a:spcBef>
                <a:spcPts val="0"/>
              </a:spcBef>
              <a:spcAft>
                <a:spcPts val="0"/>
              </a:spcAft>
              <a:buClr>
                <a:srgbClr val="CDCFE5"/>
              </a:buClr>
              <a:buSzPts val="2400"/>
              <a:buFont typeface="Chivo Light"/>
              <a:buChar char="■"/>
              <a:defRPr sz="2400" b="0" i="0" u="none" strike="noStrike" cap="none">
                <a:solidFill>
                  <a:srgbClr val="65677F"/>
                </a:solidFill>
                <a:latin typeface="Chivo Light"/>
                <a:ea typeface="Chivo Light"/>
                <a:cs typeface="Chivo Light"/>
                <a:sym typeface="Chivo Light"/>
              </a:defRPr>
            </a:lvl6pPr>
            <a:lvl7pPr marL="3200400" marR="0" lvl="6" indent="-381000" algn="l" rtl="0">
              <a:lnSpc>
                <a:spcPct val="100000"/>
              </a:lnSpc>
              <a:spcBef>
                <a:spcPts val="0"/>
              </a:spcBef>
              <a:spcAft>
                <a:spcPts val="0"/>
              </a:spcAft>
              <a:buClr>
                <a:srgbClr val="CDCFE5"/>
              </a:buClr>
              <a:buSzPts val="2400"/>
              <a:buFont typeface="Chivo Light"/>
              <a:buChar char="●"/>
              <a:defRPr sz="2400" b="0" i="0" u="none" strike="noStrike" cap="none">
                <a:solidFill>
                  <a:srgbClr val="65677F"/>
                </a:solidFill>
                <a:latin typeface="Chivo Light"/>
                <a:ea typeface="Chivo Light"/>
                <a:cs typeface="Chivo Light"/>
                <a:sym typeface="Chivo Light"/>
              </a:defRPr>
            </a:lvl7pPr>
            <a:lvl8pPr marL="3657600" marR="0" lvl="7" indent="-381000" algn="l" rtl="0">
              <a:lnSpc>
                <a:spcPct val="100000"/>
              </a:lnSpc>
              <a:spcBef>
                <a:spcPts val="0"/>
              </a:spcBef>
              <a:spcAft>
                <a:spcPts val="0"/>
              </a:spcAft>
              <a:buClr>
                <a:srgbClr val="CDCFE5"/>
              </a:buClr>
              <a:buSzPts val="2400"/>
              <a:buFont typeface="Chivo Light"/>
              <a:buChar char="○"/>
              <a:defRPr sz="2400" b="0" i="0" u="none" strike="noStrike" cap="none">
                <a:solidFill>
                  <a:srgbClr val="65677F"/>
                </a:solidFill>
                <a:latin typeface="Chivo Light"/>
                <a:ea typeface="Chivo Light"/>
                <a:cs typeface="Chivo Light"/>
                <a:sym typeface="Chivo Light"/>
              </a:defRPr>
            </a:lvl8pPr>
            <a:lvl9pPr marL="4114800" marR="0" lvl="8" indent="-381000" algn="l" rtl="0">
              <a:lnSpc>
                <a:spcPct val="100000"/>
              </a:lnSpc>
              <a:spcBef>
                <a:spcPts val="0"/>
              </a:spcBef>
              <a:spcAft>
                <a:spcPts val="0"/>
              </a:spcAft>
              <a:buClr>
                <a:srgbClr val="CDCFE5"/>
              </a:buClr>
              <a:buSzPts val="2400"/>
              <a:buFont typeface="Chivo Light"/>
              <a:buChar char="■"/>
              <a:defRPr sz="2400" b="0" i="0" u="none" strike="noStrike" cap="none">
                <a:solidFill>
                  <a:srgbClr val="65677F"/>
                </a:solidFill>
                <a:latin typeface="Chivo Light"/>
                <a:ea typeface="Chivo Light"/>
                <a:cs typeface="Chivo Light"/>
                <a:sym typeface="Chivo Light"/>
              </a:defRPr>
            </a:lvl9pPr>
          </a:lstStyle>
          <a:p>
            <a:r>
              <a:rPr lang="en-US" sz="1800" dirty="0" smtClean="0">
                <a:solidFill>
                  <a:schemeClr val="tx2">
                    <a:lumMod val="10000"/>
                  </a:schemeClr>
                </a:solidFill>
                <a:latin typeface="Chivo Light" panose="020B0604020202020204" charset="0"/>
              </a:rPr>
              <a:t>Credit as a fruit component or a vegetable component</a:t>
            </a:r>
          </a:p>
          <a:p>
            <a:endParaRPr lang="en-US" sz="1800" dirty="0" smtClean="0">
              <a:solidFill>
                <a:schemeClr val="tx2">
                  <a:lumMod val="10000"/>
                </a:schemeClr>
              </a:solidFill>
              <a:latin typeface="Chivo Light" panose="020B0604020202020204" charset="0"/>
            </a:endParaRPr>
          </a:p>
          <a:p>
            <a:r>
              <a:rPr lang="en-US" sz="1800" dirty="0" smtClean="0">
                <a:solidFill>
                  <a:schemeClr val="tx2">
                    <a:lumMod val="10000"/>
                  </a:schemeClr>
                </a:solidFill>
                <a:latin typeface="Chivo Light" panose="020B0604020202020204" charset="0"/>
              </a:rPr>
              <a:t>Contributes to the food component with the highest ingredient </a:t>
            </a:r>
          </a:p>
          <a:p>
            <a:pPr lvl="1"/>
            <a:r>
              <a:rPr lang="en-US" sz="1800" dirty="0" smtClean="0">
                <a:solidFill>
                  <a:schemeClr val="tx2">
                    <a:lumMod val="10000"/>
                  </a:schemeClr>
                </a:solidFill>
                <a:latin typeface="Chivo Light" panose="020B0604020202020204" charset="0"/>
              </a:rPr>
              <a:t>Fruit component: if it has more fruits than vegetables</a:t>
            </a:r>
          </a:p>
          <a:p>
            <a:pPr lvl="1"/>
            <a:endParaRPr lang="en-US" sz="1800" dirty="0" smtClean="0">
              <a:solidFill>
                <a:schemeClr val="tx2">
                  <a:lumMod val="10000"/>
                </a:schemeClr>
              </a:solidFill>
              <a:latin typeface="Chivo Light" panose="020B0604020202020204" charset="0"/>
            </a:endParaRPr>
          </a:p>
          <a:p>
            <a:pPr lvl="1"/>
            <a:r>
              <a:rPr lang="en-US" sz="1800" dirty="0" smtClean="0">
                <a:solidFill>
                  <a:schemeClr val="tx2">
                    <a:lumMod val="10000"/>
                  </a:schemeClr>
                </a:solidFill>
                <a:latin typeface="Chivo Light" panose="020B0604020202020204" charset="0"/>
              </a:rPr>
              <a:t>Vegetable component: if it has more vegetables than fruits</a:t>
            </a:r>
            <a:endParaRPr lang="en-US" sz="1800" dirty="0">
              <a:solidFill>
                <a:schemeClr val="tx2">
                  <a:lumMod val="10000"/>
                </a:schemeClr>
              </a:solidFill>
              <a:latin typeface="Chivo Light" panose="020B0604020202020204" charset="0"/>
            </a:endParaRPr>
          </a:p>
        </p:txBody>
      </p:sp>
    </p:spTree>
    <p:extLst>
      <p:ext uri="{BB962C8B-B14F-4D97-AF65-F5344CB8AC3E}">
        <p14:creationId xmlns:p14="http://schemas.microsoft.com/office/powerpoint/2010/main" val="618297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68747" y="584769"/>
            <a:ext cx="3600450" cy="857250"/>
          </a:xfrm>
        </p:spPr>
        <p:txBody>
          <a:bodyPr>
            <a:normAutofit/>
          </a:bodyPr>
          <a:lstStyle/>
          <a:p>
            <a:r>
              <a:rPr lang="en-US" sz="4400" b="1" dirty="0">
                <a:solidFill>
                  <a:srgbClr val="FFC000"/>
                </a:solidFill>
                <a:effectLst>
                  <a:outerShdw blurRad="38100" dist="38100" dir="2700000" algn="tl">
                    <a:srgbClr val="000000">
                      <a:alpha val="43137"/>
                    </a:srgbClr>
                  </a:outerShdw>
                </a:effectLst>
              </a:rPr>
              <a:t>Juice</a:t>
            </a:r>
            <a:endParaRPr lang="en-US" b="1" dirty="0">
              <a:solidFill>
                <a:srgbClr val="FFC000"/>
              </a:solidFill>
              <a:effectLst>
                <a:outerShdw blurRad="38100" dist="38100" dir="2700000" algn="tl">
                  <a:srgbClr val="000000">
                    <a:alpha val="43137"/>
                  </a:srgbClr>
                </a:outerShdw>
              </a:effectLst>
            </a:endParaRPr>
          </a:p>
        </p:txBody>
      </p:sp>
      <p:graphicFrame>
        <p:nvGraphicFramePr>
          <p:cNvPr id="4" name="Diagram 3"/>
          <p:cNvGraphicFramePr/>
          <p:nvPr>
            <p:extLst>
              <p:ext uri="{D42A27DB-BD31-4B8C-83A1-F6EECF244321}">
                <p14:modId xmlns:p14="http://schemas.microsoft.com/office/powerpoint/2010/main" val="2971214806"/>
              </p:ext>
            </p:extLst>
          </p:nvPr>
        </p:nvGraphicFramePr>
        <p:xfrm>
          <a:off x="715992" y="696913"/>
          <a:ext cx="7323827" cy="3702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1730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3863707435"/>
              </p:ext>
            </p:extLst>
          </p:nvPr>
        </p:nvGraphicFramePr>
        <p:xfrm>
          <a:off x="656410" y="993775"/>
          <a:ext cx="6593476" cy="3663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idx="4294967295"/>
          </p:nvPr>
        </p:nvSpPr>
        <p:spPr>
          <a:xfrm>
            <a:off x="1471205" y="1737"/>
            <a:ext cx="4963886" cy="993775"/>
          </a:xfrm>
        </p:spPr>
        <p:txBody>
          <a:bodyPr/>
          <a:lstStyle/>
          <a:p>
            <a:pPr algn="ctr"/>
            <a:r>
              <a:rPr lang="en" sz="3200" b="1" dirty="0" smtClean="0">
                <a:solidFill>
                  <a:schemeClr val="tx2">
                    <a:lumMod val="10000"/>
                  </a:schemeClr>
                </a:solidFill>
                <a:effectLst>
                  <a:outerShdw blurRad="38100" dist="38100" dir="2700000" algn="tl">
                    <a:srgbClr val="000000">
                      <a:alpha val="43137"/>
                    </a:srgbClr>
                  </a:outerShdw>
                </a:effectLst>
                <a:cs typeface="Arial"/>
              </a:rPr>
              <a:t>Juice &amp; Different Groups</a:t>
            </a:r>
            <a:endParaRPr lang="en-US" sz="3200" b="1" dirty="0">
              <a:solidFill>
                <a:schemeClr val="tx2">
                  <a:lumMod val="1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456626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2937799181"/>
              </p:ext>
            </p:extLst>
          </p:nvPr>
        </p:nvGraphicFramePr>
        <p:xfrm>
          <a:off x="243147" y="1066903"/>
          <a:ext cx="7447609" cy="3837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idx="4294967295"/>
          </p:nvPr>
        </p:nvSpPr>
        <p:spPr>
          <a:xfrm>
            <a:off x="1819745" y="-30389"/>
            <a:ext cx="4294414" cy="993775"/>
          </a:xfrm>
        </p:spPr>
        <p:txBody>
          <a:bodyPr/>
          <a:lstStyle/>
          <a:p>
            <a:pPr algn="ctr"/>
            <a:r>
              <a:rPr lang="en" sz="3200" b="1" dirty="0">
                <a:solidFill>
                  <a:schemeClr val="tx2">
                    <a:lumMod val="10000"/>
                  </a:schemeClr>
                </a:solidFill>
                <a:cs typeface="Arial"/>
              </a:rPr>
              <a:t>Juice &amp; Different Groups</a:t>
            </a:r>
            <a:endParaRPr lang="en-US" b="1" dirty="0">
              <a:solidFill>
                <a:schemeClr val="tx2">
                  <a:lumMod val="10000"/>
                </a:schemeClr>
              </a:solidFill>
            </a:endParaRPr>
          </a:p>
        </p:txBody>
      </p:sp>
    </p:spTree>
    <p:extLst>
      <p:ext uri="{BB962C8B-B14F-4D97-AF65-F5344CB8AC3E}">
        <p14:creationId xmlns:p14="http://schemas.microsoft.com/office/powerpoint/2010/main" val="14733868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44451" y="3372381"/>
            <a:ext cx="4780526" cy="1203234"/>
          </a:xfrm>
        </p:spPr>
        <p:txBody>
          <a:bodyPr>
            <a:normAutofit fontScale="92500" lnSpcReduction="20000"/>
          </a:bodyPr>
          <a:lstStyle/>
          <a:p>
            <a:pPr marL="0" indent="0">
              <a:buNone/>
            </a:pPr>
            <a:r>
              <a:rPr lang="en-US" sz="4800" b="1" dirty="0">
                <a:solidFill>
                  <a:schemeClr val="bg1"/>
                </a:solidFill>
                <a:effectLst>
                  <a:outerShdw blurRad="38100" dist="38100" dir="2700000" algn="tl">
                    <a:srgbClr val="000000">
                      <a:alpha val="43137"/>
                    </a:srgbClr>
                  </a:outerShdw>
                </a:effectLst>
                <a:latin typeface="Shadows Into Light Two" panose="020B0604020202020204" charset="0"/>
                <a:ea typeface="Meiryo UI" panose="020B0604030504040204" pitchFamily="34" charset="-128"/>
                <a:cs typeface="Meiryo UI" panose="020B0604030504040204" pitchFamily="34" charset="-128"/>
              </a:rPr>
              <a:t>Grain </a:t>
            </a:r>
            <a:r>
              <a:rPr lang="en-US" sz="4800" b="1" dirty="0" smtClean="0">
                <a:solidFill>
                  <a:schemeClr val="bg1"/>
                </a:solidFill>
                <a:effectLst>
                  <a:outerShdw blurRad="38100" dist="38100" dir="2700000" algn="tl">
                    <a:srgbClr val="000000">
                      <a:alpha val="43137"/>
                    </a:srgbClr>
                  </a:outerShdw>
                </a:effectLst>
                <a:latin typeface="Shadows Into Light Two" panose="020B0604020202020204" charset="0"/>
                <a:ea typeface="Meiryo UI" panose="020B0604030504040204" pitchFamily="34" charset="-128"/>
                <a:cs typeface="Meiryo UI" panose="020B0604030504040204" pitchFamily="34" charset="-128"/>
              </a:rPr>
              <a:t> </a:t>
            </a:r>
            <a:r>
              <a:rPr lang="en-US" sz="4800" b="1" dirty="0">
                <a:solidFill>
                  <a:schemeClr val="bg1"/>
                </a:solidFill>
                <a:effectLst>
                  <a:outerShdw blurRad="38100" dist="38100" dir="2700000" algn="tl">
                    <a:srgbClr val="000000">
                      <a:alpha val="43137"/>
                    </a:srgbClr>
                  </a:outerShdw>
                </a:effectLst>
                <a:latin typeface="Shadows Into Light Two" panose="020B0604020202020204" charset="0"/>
                <a:ea typeface="Meiryo UI" panose="020B0604030504040204" pitchFamily="34" charset="-128"/>
                <a:cs typeface="Meiryo UI" panose="020B0604030504040204" pitchFamily="34" charset="-128"/>
              </a:rPr>
              <a:t>Component</a:t>
            </a:r>
            <a:r>
              <a:rPr lang="en-US" sz="3600" b="1" dirty="0">
                <a:solidFill>
                  <a:schemeClr val="bg1"/>
                </a:solidFill>
                <a:effectLst>
                  <a:outerShdw blurRad="38100" dist="38100" dir="2700000" algn="tl">
                    <a:srgbClr val="000000">
                      <a:alpha val="43137"/>
                    </a:srgbClr>
                  </a:outerShdw>
                </a:effectLst>
                <a:ea typeface="Meiryo UI" panose="020B0604030504040204" pitchFamily="34" charset="-128"/>
                <a:cs typeface="Meiryo UI" panose="020B0604030504040204" pitchFamily="34" charset="-128"/>
              </a:rPr>
              <a:t/>
            </a:r>
            <a:br>
              <a:rPr lang="en-US" sz="3600" b="1" dirty="0">
                <a:solidFill>
                  <a:schemeClr val="bg1"/>
                </a:solidFill>
                <a:effectLst>
                  <a:outerShdw blurRad="38100" dist="38100" dir="2700000" algn="tl">
                    <a:srgbClr val="000000">
                      <a:alpha val="43137"/>
                    </a:srgbClr>
                  </a:outerShdw>
                </a:effectLst>
                <a:ea typeface="Meiryo UI" panose="020B0604030504040204" pitchFamily="34" charset="-128"/>
                <a:cs typeface="Meiryo UI" panose="020B0604030504040204" pitchFamily="34" charset="-128"/>
              </a:rPr>
            </a:br>
            <a:endParaRPr lang="en-US" sz="2925"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72229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5900" y="0"/>
            <a:ext cx="5984700" cy="857400"/>
          </a:xfrm>
        </p:spPr>
        <p:txBody>
          <a:bodyPr/>
          <a:lstStyle/>
          <a:p>
            <a:r>
              <a:rPr lang="en-US" sz="3200" b="1" dirty="0" smtClean="0">
                <a:solidFill>
                  <a:srgbClr val="FFC000"/>
                </a:solidFill>
              </a:rPr>
              <a:t>Grains Overview </a:t>
            </a:r>
            <a:endParaRPr lang="en-US" sz="3200" b="1" dirty="0">
              <a:solidFill>
                <a:srgbClr val="FFC000"/>
              </a:solidFill>
            </a:endParaRPr>
          </a:p>
        </p:txBody>
      </p:sp>
      <p:graphicFrame>
        <p:nvGraphicFramePr>
          <p:cNvPr id="4" name="Diagram 3"/>
          <p:cNvGraphicFramePr/>
          <p:nvPr>
            <p:extLst>
              <p:ext uri="{D42A27DB-BD31-4B8C-83A1-F6EECF244321}">
                <p14:modId xmlns:p14="http://schemas.microsoft.com/office/powerpoint/2010/main" val="1350734022"/>
              </p:ext>
            </p:extLst>
          </p:nvPr>
        </p:nvGraphicFramePr>
        <p:xfrm>
          <a:off x="345900" y="602658"/>
          <a:ext cx="6096000" cy="4540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69973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l="45000" t="-6000" r="-8000" b="-2000"/>
          </a:stretch>
        </a:blip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841530210"/>
              </p:ext>
            </p:extLst>
          </p:nvPr>
        </p:nvGraphicFramePr>
        <p:xfrm>
          <a:off x="267419" y="1207153"/>
          <a:ext cx="4278701" cy="359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p:cNvSpPr>
            <a:spLocks noGrp="1"/>
          </p:cNvSpPr>
          <p:nvPr>
            <p:ph type="title"/>
          </p:nvPr>
        </p:nvSpPr>
        <p:spPr>
          <a:xfrm>
            <a:off x="267419" y="0"/>
            <a:ext cx="3599700" cy="857400"/>
          </a:xfrm>
        </p:spPr>
        <p:txBody>
          <a:bodyPr/>
          <a:lstStyle/>
          <a:p>
            <a:r>
              <a:rPr lang="en-US" sz="3200" b="1" dirty="0" smtClean="0">
                <a:solidFill>
                  <a:srgbClr val="FFC000"/>
                </a:solidFill>
              </a:rPr>
              <a:t>Whole Grain-Rich</a:t>
            </a:r>
            <a:endParaRPr lang="en-US" sz="3200" b="1" dirty="0">
              <a:solidFill>
                <a:srgbClr val="FFC000"/>
              </a:solidFill>
            </a:endParaRPr>
          </a:p>
        </p:txBody>
      </p:sp>
    </p:spTree>
    <p:extLst>
      <p:ext uri="{BB962C8B-B14F-4D97-AF65-F5344CB8AC3E}">
        <p14:creationId xmlns:p14="http://schemas.microsoft.com/office/powerpoint/2010/main" val="40060912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3620" y="702221"/>
            <a:ext cx="6608606" cy="4337058"/>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4" name="Rounded Rectangle 3"/>
          <p:cNvSpPr/>
          <p:nvPr/>
        </p:nvSpPr>
        <p:spPr>
          <a:xfrm>
            <a:off x="173620" y="1527858"/>
            <a:ext cx="3275636" cy="1099595"/>
          </a:xfrm>
          <a:prstGeom prst="roundRect">
            <a:avLst/>
          </a:prstGeom>
          <a:noFill/>
          <a:ln w="38100">
            <a:solidFill>
              <a:srgbClr val="FFC000"/>
            </a:solidFill>
          </a:ln>
          <a:effectLst>
            <a:glow rad="101600">
              <a:schemeClr val="accent2">
                <a:satMod val="175000"/>
                <a:alpha val="40000"/>
              </a:schemeClr>
            </a:glow>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 name="Rectangle 2"/>
          <p:cNvSpPr/>
          <p:nvPr/>
        </p:nvSpPr>
        <p:spPr>
          <a:xfrm>
            <a:off x="630135" y="232986"/>
            <a:ext cx="5567466" cy="584775"/>
          </a:xfrm>
          <a:prstGeom prst="rect">
            <a:avLst/>
          </a:prstGeom>
        </p:spPr>
        <p:txBody>
          <a:bodyPr wrap="square">
            <a:spAutoFit/>
          </a:bodyPr>
          <a:lstStyle/>
          <a:p>
            <a:pPr algn="ctr"/>
            <a:r>
              <a:rPr lang="en-US" sz="3200" b="1" dirty="0" smtClean="0">
                <a:solidFill>
                  <a:srgbClr val="FFC000"/>
                </a:solidFill>
                <a:latin typeface="Shadows Into Light Two"/>
                <a:sym typeface="Shadows Into Light Two"/>
              </a:rPr>
              <a:t>Adults</a:t>
            </a:r>
            <a:r>
              <a:rPr lang="en" sz="3200" b="1" dirty="0" smtClean="0">
                <a:solidFill>
                  <a:srgbClr val="FFC000"/>
                </a:solidFill>
                <a:latin typeface="Shadows Into Light Two"/>
                <a:sym typeface="Shadows Into Light Two"/>
              </a:rPr>
              <a:t> Meal Pattern: Breakfast </a:t>
            </a:r>
            <a:endParaRPr lang="en-US" sz="3200" b="1" dirty="0"/>
          </a:p>
        </p:txBody>
      </p:sp>
      <p:sp>
        <p:nvSpPr>
          <p:cNvPr id="6" name="Rounded Rectangle 5"/>
          <p:cNvSpPr/>
          <p:nvPr/>
        </p:nvSpPr>
        <p:spPr>
          <a:xfrm>
            <a:off x="4363654" y="1286996"/>
            <a:ext cx="2326513" cy="321885"/>
          </a:xfrm>
          <a:prstGeom prst="roundRect">
            <a:avLst/>
          </a:prstGeom>
          <a:solidFill>
            <a:schemeClr val="lt1">
              <a:alpha val="0"/>
            </a:schemeClr>
          </a:solidFill>
          <a:ln w="38100">
            <a:solidFill>
              <a:srgbClr val="00B0F0"/>
            </a:solidFill>
          </a:ln>
          <a:effectLst>
            <a:glow rad="101600">
              <a:schemeClr val="accent1">
                <a:satMod val="175000"/>
                <a:alpha val="40000"/>
              </a:schemeClr>
            </a:glow>
            <a:innerShdw blurRad="355600" dist="50800" dir="8100000">
              <a:prstClr val="black">
                <a:alpha val="13000"/>
              </a:prstClr>
            </a:inn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808662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698953677"/>
              </p:ext>
            </p:extLst>
          </p:nvPr>
        </p:nvGraphicFramePr>
        <p:xfrm>
          <a:off x="1164566" y="0"/>
          <a:ext cx="6081623"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p:cNvSpPr>
            <a:spLocks noGrp="1"/>
          </p:cNvSpPr>
          <p:nvPr>
            <p:ph type="title" idx="4294967295"/>
          </p:nvPr>
        </p:nvSpPr>
        <p:spPr>
          <a:xfrm>
            <a:off x="2405945" y="2061952"/>
            <a:ext cx="3598863" cy="857250"/>
          </a:xfrm>
        </p:spPr>
        <p:txBody>
          <a:bodyPr/>
          <a:lstStyle/>
          <a:p>
            <a:pPr algn="ctr"/>
            <a:r>
              <a:rPr lang="en-US" sz="4000" b="1" dirty="0" smtClean="0">
                <a:solidFill>
                  <a:srgbClr val="FFFF00"/>
                </a:solidFill>
                <a:effectLst>
                  <a:outerShdw blurRad="38100" dist="38100" dir="2700000" algn="tl">
                    <a:srgbClr val="000000">
                      <a:alpha val="43137"/>
                    </a:srgbClr>
                  </a:outerShdw>
                </a:effectLst>
              </a:rPr>
              <a:t>Key Terms</a:t>
            </a:r>
            <a:endParaRPr lang="en-US" sz="4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4040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660" y="68387"/>
            <a:ext cx="5984700" cy="1291975"/>
          </a:xfrm>
        </p:spPr>
        <p:txBody>
          <a:bodyPr/>
          <a:lstStyle/>
          <a:p>
            <a:r>
              <a:rPr lang="en-US" sz="3200" b="1" dirty="0" smtClean="0">
                <a:solidFill>
                  <a:srgbClr val="FFC000"/>
                </a:solidFill>
              </a:rPr>
              <a:t>Whole </a:t>
            </a:r>
            <a:r>
              <a:rPr lang="en-US" sz="3200" b="1" dirty="0">
                <a:solidFill>
                  <a:srgbClr val="FFC000"/>
                </a:solidFill>
              </a:rPr>
              <a:t>Grain-Rich </a:t>
            </a:r>
            <a:r>
              <a:rPr lang="en-US" sz="3200" b="1" dirty="0" smtClean="0">
                <a:solidFill>
                  <a:srgbClr val="FFC000"/>
                </a:solidFill>
              </a:rPr>
              <a:t>Foods at </a:t>
            </a:r>
            <a:br>
              <a:rPr lang="en-US" sz="3200" b="1" dirty="0" smtClean="0">
                <a:solidFill>
                  <a:srgbClr val="FFC000"/>
                </a:solidFill>
              </a:rPr>
            </a:br>
            <a:r>
              <a:rPr lang="en-US" sz="3200" b="1" dirty="0" smtClean="0">
                <a:solidFill>
                  <a:srgbClr val="FFC000"/>
                </a:solidFill>
              </a:rPr>
              <a:t>Meals &amp; Snacks</a:t>
            </a:r>
            <a:endParaRPr lang="en-US" sz="3200" b="1" dirty="0">
              <a:solidFill>
                <a:srgbClr val="FFC000"/>
              </a:solidFill>
            </a:endParaRPr>
          </a:p>
        </p:txBody>
      </p:sp>
      <p:sp>
        <p:nvSpPr>
          <p:cNvPr id="5" name="Text Placeholder 4"/>
          <p:cNvSpPr>
            <a:spLocks noGrp="1"/>
          </p:cNvSpPr>
          <p:nvPr>
            <p:ph type="body" idx="1"/>
          </p:nvPr>
        </p:nvSpPr>
        <p:spPr/>
        <p:txBody>
          <a:bodyPr/>
          <a:lstStyle/>
          <a:p>
            <a:endParaRPr lang="en-US"/>
          </a:p>
        </p:txBody>
      </p:sp>
      <p:graphicFrame>
        <p:nvGraphicFramePr>
          <p:cNvPr id="4" name="Diagram 3"/>
          <p:cNvGraphicFramePr/>
          <p:nvPr>
            <p:extLst>
              <p:ext uri="{D42A27DB-BD31-4B8C-83A1-F6EECF244321}">
                <p14:modId xmlns:p14="http://schemas.microsoft.com/office/powerpoint/2010/main" val="1596923970"/>
              </p:ext>
            </p:extLst>
          </p:nvPr>
        </p:nvGraphicFramePr>
        <p:xfrm>
          <a:off x="522256" y="1291975"/>
          <a:ext cx="6030342" cy="3465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53869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92" y="0"/>
            <a:ext cx="6949942" cy="1015930"/>
          </a:xfrm>
        </p:spPr>
        <p:txBody>
          <a:bodyPr/>
          <a:lstStyle/>
          <a:p>
            <a:r>
              <a:rPr lang="en-US" sz="3200" b="1" dirty="0" smtClean="0">
                <a:solidFill>
                  <a:srgbClr val="FFC000"/>
                </a:solidFill>
              </a:rPr>
              <a:t>Documentation </a:t>
            </a:r>
            <a:r>
              <a:rPr lang="en-US" sz="3200" b="1" dirty="0">
                <a:solidFill>
                  <a:srgbClr val="FFC000"/>
                </a:solidFill>
              </a:rPr>
              <a:t>&amp; Whole Grain-Rich Foods</a:t>
            </a:r>
          </a:p>
        </p:txBody>
      </p:sp>
      <p:graphicFrame>
        <p:nvGraphicFramePr>
          <p:cNvPr id="4" name="Diagram 3"/>
          <p:cNvGraphicFramePr/>
          <p:nvPr>
            <p:extLst>
              <p:ext uri="{D42A27DB-BD31-4B8C-83A1-F6EECF244321}">
                <p14:modId xmlns:p14="http://schemas.microsoft.com/office/powerpoint/2010/main" val="2580386907"/>
              </p:ext>
            </p:extLst>
          </p:nvPr>
        </p:nvGraphicFramePr>
        <p:xfrm>
          <a:off x="790682" y="1291975"/>
          <a:ext cx="5317736" cy="3490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41992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07" y="0"/>
            <a:ext cx="5984700" cy="857400"/>
          </a:xfrm>
        </p:spPr>
        <p:txBody>
          <a:bodyPr/>
          <a:lstStyle/>
          <a:p>
            <a:r>
              <a:rPr lang="en-US" sz="3200" b="1" dirty="0">
                <a:solidFill>
                  <a:srgbClr val="FFC000"/>
                </a:solidFill>
              </a:rPr>
              <a:t>Reviews &amp; Whole Grain-Rich Foods </a:t>
            </a:r>
          </a:p>
        </p:txBody>
      </p:sp>
      <p:graphicFrame>
        <p:nvGraphicFramePr>
          <p:cNvPr id="4" name="Diagram 3"/>
          <p:cNvGraphicFramePr/>
          <p:nvPr>
            <p:extLst>
              <p:ext uri="{D42A27DB-BD31-4B8C-83A1-F6EECF244321}">
                <p14:modId xmlns:p14="http://schemas.microsoft.com/office/powerpoint/2010/main" val="2696743210"/>
              </p:ext>
            </p:extLst>
          </p:nvPr>
        </p:nvGraphicFramePr>
        <p:xfrm>
          <a:off x="457200" y="741872"/>
          <a:ext cx="6400800" cy="43606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867" y="0"/>
            <a:ext cx="8229600" cy="857400"/>
          </a:xfrm>
        </p:spPr>
        <p:txBody>
          <a:bodyPr/>
          <a:lstStyle/>
          <a:p>
            <a:r>
              <a:rPr lang="en-US" sz="3200" b="1" dirty="0">
                <a:solidFill>
                  <a:srgbClr val="FFC000"/>
                </a:solidFill>
              </a:rPr>
              <a:t>Determining </a:t>
            </a:r>
            <a:r>
              <a:rPr lang="en-US" sz="3200" b="1" dirty="0" smtClean="0">
                <a:solidFill>
                  <a:srgbClr val="FFC000"/>
                </a:solidFill>
              </a:rPr>
              <a:t>WG-Rich </a:t>
            </a:r>
            <a:r>
              <a:rPr lang="en-US" sz="3200" b="1" dirty="0">
                <a:solidFill>
                  <a:srgbClr val="FFC000"/>
                </a:solidFill>
              </a:rPr>
              <a:t>Products </a:t>
            </a:r>
            <a:r>
              <a:rPr lang="en-US" sz="3200" b="1" dirty="0" smtClean="0">
                <a:solidFill>
                  <a:srgbClr val="FFC000"/>
                </a:solidFill>
              </a:rPr>
              <a:t>Methods </a:t>
            </a:r>
            <a:endParaRPr lang="en-US" sz="3200" b="1" dirty="0">
              <a:solidFill>
                <a:srgbClr val="FFC000"/>
              </a:solidFill>
            </a:endParaRPr>
          </a:p>
        </p:txBody>
      </p:sp>
      <p:graphicFrame>
        <p:nvGraphicFramePr>
          <p:cNvPr id="4" name="Diagram 3"/>
          <p:cNvGraphicFramePr/>
          <p:nvPr>
            <p:extLst>
              <p:ext uri="{D42A27DB-BD31-4B8C-83A1-F6EECF244321}">
                <p14:modId xmlns:p14="http://schemas.microsoft.com/office/powerpoint/2010/main" val="694616145"/>
              </p:ext>
            </p:extLst>
          </p:nvPr>
        </p:nvGraphicFramePr>
        <p:xfrm>
          <a:off x="134867" y="620129"/>
          <a:ext cx="6999177" cy="4523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017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453" y="0"/>
            <a:ext cx="6728604" cy="857400"/>
          </a:xfrm>
        </p:spPr>
        <p:txBody>
          <a:bodyPr/>
          <a:lstStyle/>
          <a:p>
            <a:r>
              <a:rPr lang="en-US" sz="3200" b="1" dirty="0" smtClean="0">
                <a:solidFill>
                  <a:srgbClr val="FFC000"/>
                </a:solidFill>
              </a:rPr>
              <a:t>Use WIC-Approved Grains Food List </a:t>
            </a:r>
            <a:endParaRPr lang="en-US" sz="3200" b="1" dirty="0">
              <a:solidFill>
                <a:srgbClr val="FFC000"/>
              </a:solidFill>
            </a:endParaRPr>
          </a:p>
        </p:txBody>
      </p:sp>
      <p:graphicFrame>
        <p:nvGraphicFramePr>
          <p:cNvPr id="4" name="Diagram 3"/>
          <p:cNvGraphicFramePr/>
          <p:nvPr>
            <p:extLst>
              <p:ext uri="{D42A27DB-BD31-4B8C-83A1-F6EECF244321}">
                <p14:modId xmlns:p14="http://schemas.microsoft.com/office/powerpoint/2010/main" val="1093453338"/>
              </p:ext>
            </p:extLst>
          </p:nvPr>
        </p:nvGraphicFramePr>
        <p:xfrm>
          <a:off x="189815" y="826279"/>
          <a:ext cx="4097513" cy="4220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87328" y="1784479"/>
            <a:ext cx="2411820" cy="2074165"/>
          </a:xfrm>
          <a:prstGeom prst="rect">
            <a:avLst/>
          </a:prstGeom>
        </p:spPr>
      </p:pic>
    </p:spTree>
    <p:extLst>
      <p:ext uri="{BB962C8B-B14F-4D97-AF65-F5344CB8AC3E}">
        <p14:creationId xmlns:p14="http://schemas.microsoft.com/office/powerpoint/2010/main" val="91754741"/>
      </p:ext>
    </p:extLst>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827" y="0"/>
            <a:ext cx="5984700" cy="857400"/>
          </a:xfrm>
        </p:spPr>
        <p:txBody>
          <a:bodyPr/>
          <a:lstStyle/>
          <a:p>
            <a:r>
              <a:rPr lang="en-US" sz="3200" b="1" dirty="0">
                <a:solidFill>
                  <a:srgbClr val="FFC000"/>
                </a:solidFill>
              </a:rPr>
              <a:t>FDA Standard of Identity</a:t>
            </a:r>
          </a:p>
        </p:txBody>
      </p:sp>
      <p:graphicFrame>
        <p:nvGraphicFramePr>
          <p:cNvPr id="4" name="Diagram 3"/>
          <p:cNvGraphicFramePr/>
          <p:nvPr>
            <p:extLst/>
          </p:nvPr>
        </p:nvGraphicFramePr>
        <p:xfrm>
          <a:off x="533702" y="1011984"/>
          <a:ext cx="5989982" cy="3892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8965458"/>
      </p:ext>
    </p:extLst>
  </p:cSld>
  <p:clrMapOvr>
    <a:masterClrMapping/>
  </p:clrMapOvr>
  <p:transition>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20" y="0"/>
            <a:ext cx="7604147" cy="857400"/>
          </a:xfrm>
        </p:spPr>
        <p:txBody>
          <a:bodyPr/>
          <a:lstStyle/>
          <a:p>
            <a:r>
              <a:rPr lang="en-US" sz="3200" b="1" dirty="0">
                <a:solidFill>
                  <a:srgbClr val="FFC000"/>
                </a:solidFill>
              </a:rPr>
              <a:t>Products Without a Standard of Identify </a:t>
            </a:r>
          </a:p>
        </p:txBody>
      </p:sp>
      <p:graphicFrame>
        <p:nvGraphicFramePr>
          <p:cNvPr id="4" name="Diagram 3"/>
          <p:cNvGraphicFramePr/>
          <p:nvPr>
            <p:extLst>
              <p:ext uri="{D42A27DB-BD31-4B8C-83A1-F6EECF244321}">
                <p14:modId xmlns:p14="http://schemas.microsoft.com/office/powerpoint/2010/main" val="678102198"/>
              </p:ext>
            </p:extLst>
          </p:nvPr>
        </p:nvGraphicFramePr>
        <p:xfrm>
          <a:off x="802348" y="1100737"/>
          <a:ext cx="5281594" cy="3526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256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878"/>
            <a:ext cx="5984700" cy="857400"/>
          </a:xfrm>
        </p:spPr>
        <p:txBody>
          <a:bodyPr/>
          <a:lstStyle/>
          <a:p>
            <a:r>
              <a:rPr lang="en-US" sz="3200" b="1" dirty="0" smtClean="0">
                <a:solidFill>
                  <a:srgbClr val="FFC000"/>
                </a:solidFill>
              </a:rPr>
              <a:t>Whole Grain Health Claim </a:t>
            </a:r>
            <a:endParaRPr lang="en-US" sz="3200" b="1" dirty="0">
              <a:solidFill>
                <a:srgbClr val="FFC000"/>
              </a:solidFill>
            </a:endParaRPr>
          </a:p>
        </p:txBody>
      </p:sp>
      <p:graphicFrame>
        <p:nvGraphicFramePr>
          <p:cNvPr id="4" name="Diagram 3"/>
          <p:cNvGraphicFramePr/>
          <p:nvPr>
            <p:extLst/>
          </p:nvPr>
        </p:nvGraphicFramePr>
        <p:xfrm>
          <a:off x="721642" y="1064278"/>
          <a:ext cx="5867099" cy="3870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143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1" y="56035"/>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050"/>
          </a:p>
        </p:txBody>
      </p:sp>
      <p:sp>
        <p:nvSpPr>
          <p:cNvPr id="10" name="Rectangle 3"/>
          <p:cNvSpPr>
            <a:spLocks noChangeArrowheads="1"/>
          </p:cNvSpPr>
          <p:nvPr/>
        </p:nvSpPr>
        <p:spPr bwMode="auto">
          <a:xfrm>
            <a:off x="1" y="999010"/>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050"/>
          </a:p>
        </p:txBody>
      </p:sp>
      <p:sp>
        <p:nvSpPr>
          <p:cNvPr id="11" name="Title 10"/>
          <p:cNvSpPr>
            <a:spLocks noGrp="1"/>
          </p:cNvSpPr>
          <p:nvPr>
            <p:ph type="title"/>
          </p:nvPr>
        </p:nvSpPr>
        <p:spPr>
          <a:xfrm>
            <a:off x="457200" y="188967"/>
            <a:ext cx="5984700" cy="857400"/>
          </a:xfrm>
        </p:spPr>
        <p:txBody>
          <a:bodyPr/>
          <a:lstStyle/>
          <a:p>
            <a:r>
              <a:rPr lang="en-US" sz="3200" b="1" dirty="0" smtClean="0">
                <a:solidFill>
                  <a:srgbClr val="FFC000"/>
                </a:solidFill>
              </a:rPr>
              <a:t>Rule of Three </a:t>
            </a:r>
            <a:endParaRPr lang="en-US" sz="3200" b="1" dirty="0">
              <a:solidFill>
                <a:srgbClr val="FFC000"/>
              </a:solidFill>
            </a:endParaRPr>
          </a:p>
        </p:txBody>
      </p:sp>
      <p:sp>
        <p:nvSpPr>
          <p:cNvPr id="3" name="Rectangle 2"/>
          <p:cNvSpPr/>
          <p:nvPr/>
        </p:nvSpPr>
        <p:spPr>
          <a:xfrm>
            <a:off x="2613619" y="1240998"/>
            <a:ext cx="4572000" cy="400110"/>
          </a:xfrm>
          <a:prstGeom prst="rect">
            <a:avLst/>
          </a:prstGeom>
        </p:spPr>
        <p:txBody>
          <a:bodyPr>
            <a:spAutoFit/>
          </a:bodyPr>
          <a:lstStyle/>
          <a:p>
            <a:pPr lvl="1"/>
            <a:r>
              <a:rPr lang="en-US" sz="2000" dirty="0" smtClean="0">
                <a:solidFill>
                  <a:schemeClr val="tx1"/>
                </a:solidFill>
                <a:latin typeface="Chivo Light" panose="020B0604020202020204" charset="0"/>
              </a:rPr>
              <a:t>Ingredient </a:t>
            </a:r>
            <a:r>
              <a:rPr lang="en-US" sz="2000" dirty="0">
                <a:solidFill>
                  <a:schemeClr val="tx1"/>
                </a:solidFill>
                <a:latin typeface="Chivo Light" panose="020B0604020202020204" charset="0"/>
              </a:rPr>
              <a:t>is a whole grain </a:t>
            </a:r>
          </a:p>
        </p:txBody>
      </p:sp>
      <p:graphicFrame>
        <p:nvGraphicFramePr>
          <p:cNvPr id="4" name="Diagram 3"/>
          <p:cNvGraphicFramePr/>
          <p:nvPr>
            <p:extLst/>
          </p:nvPr>
        </p:nvGraphicFramePr>
        <p:xfrm>
          <a:off x="-250060" y="834355"/>
          <a:ext cx="4463014" cy="3449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856433" y="2924724"/>
            <a:ext cx="3685708" cy="1015663"/>
          </a:xfrm>
          <a:prstGeom prst="rect">
            <a:avLst/>
          </a:prstGeom>
        </p:spPr>
        <p:txBody>
          <a:bodyPr wrap="square">
            <a:spAutoFit/>
          </a:bodyPr>
          <a:lstStyle/>
          <a:p>
            <a:pPr lvl="1"/>
            <a:r>
              <a:rPr lang="en-US" sz="2000" dirty="0" smtClean="0">
                <a:solidFill>
                  <a:schemeClr val="tx1"/>
                </a:solidFill>
                <a:latin typeface="Chivo Light" panose="020B0604020202020204" charset="0"/>
              </a:rPr>
              <a:t>GRAIN </a:t>
            </a:r>
            <a:r>
              <a:rPr lang="en-US" sz="2000" dirty="0">
                <a:solidFill>
                  <a:schemeClr val="tx1"/>
                </a:solidFill>
                <a:latin typeface="Chivo Light" panose="020B0604020202020204" charset="0"/>
              </a:rPr>
              <a:t>Ingredient is a whole grain, enriched grain, bran, or germ </a:t>
            </a:r>
          </a:p>
        </p:txBody>
      </p:sp>
      <p:sp>
        <p:nvSpPr>
          <p:cNvPr id="6" name="Rectangle 5"/>
          <p:cNvSpPr/>
          <p:nvPr/>
        </p:nvSpPr>
        <p:spPr>
          <a:xfrm>
            <a:off x="384995" y="4220973"/>
            <a:ext cx="4572000" cy="707886"/>
          </a:xfrm>
          <a:prstGeom prst="rect">
            <a:avLst/>
          </a:prstGeom>
        </p:spPr>
        <p:txBody>
          <a:bodyPr>
            <a:spAutoFit/>
          </a:bodyPr>
          <a:lstStyle/>
          <a:p>
            <a:pPr lvl="1"/>
            <a:r>
              <a:rPr lang="en-US" sz="2000" dirty="0" smtClean="0">
                <a:solidFill>
                  <a:schemeClr val="tx1"/>
                </a:solidFill>
                <a:latin typeface="Chivo Light" panose="020B0604020202020204" charset="0"/>
              </a:rPr>
              <a:t>GRAIN </a:t>
            </a:r>
            <a:r>
              <a:rPr lang="en-US" sz="2000" dirty="0">
                <a:solidFill>
                  <a:schemeClr val="tx1"/>
                </a:solidFill>
                <a:latin typeface="Chivo Light" panose="020B0604020202020204" charset="0"/>
              </a:rPr>
              <a:t>Ingredient is a whole grain, enriched grain, bran, or germ </a:t>
            </a:r>
          </a:p>
        </p:txBody>
      </p:sp>
    </p:spTree>
    <p:extLst>
      <p:ext uri="{BB962C8B-B14F-4D97-AF65-F5344CB8AC3E}">
        <p14:creationId xmlns:p14="http://schemas.microsoft.com/office/powerpoint/2010/main" val="120832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45200" y="104172"/>
            <a:ext cx="5194496" cy="5039328"/>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6" name="Text Placeholder 5"/>
          <p:cNvSpPr>
            <a:spLocks noGrp="1"/>
          </p:cNvSpPr>
          <p:nvPr>
            <p:ph type="body" idx="4294967295"/>
          </p:nvPr>
        </p:nvSpPr>
        <p:spPr>
          <a:xfrm rot="16200000">
            <a:off x="-938730" y="2158078"/>
            <a:ext cx="3487509" cy="1080351"/>
          </a:xfrm>
        </p:spPr>
        <p:txBody>
          <a:bodyPr/>
          <a:lstStyle/>
          <a:p>
            <a:pPr marL="0" lvl="0" indent="0">
              <a:spcBef>
                <a:spcPts val="0"/>
              </a:spcBef>
              <a:buClr>
                <a:srgbClr val="000000"/>
              </a:buClr>
              <a:buSzTx/>
              <a:buNone/>
            </a:pPr>
            <a:r>
              <a:rPr lang="en-US" sz="3200" b="1" dirty="0" smtClean="0">
                <a:solidFill>
                  <a:srgbClr val="FFC000"/>
                </a:solidFill>
                <a:latin typeface="Shadows Into Light Two"/>
                <a:cs typeface="Arial"/>
                <a:sym typeface="Shadows Into Light Two"/>
              </a:rPr>
              <a:t>Adults</a:t>
            </a:r>
            <a:r>
              <a:rPr lang="en" sz="3200" b="1" dirty="0" smtClean="0">
                <a:solidFill>
                  <a:srgbClr val="FFC000"/>
                </a:solidFill>
                <a:latin typeface="Shadows Into Light Two"/>
                <a:cs typeface="Arial"/>
                <a:sym typeface="Shadows Into Light Two"/>
              </a:rPr>
              <a:t> </a:t>
            </a:r>
            <a:r>
              <a:rPr lang="en" sz="3200" b="1" dirty="0">
                <a:solidFill>
                  <a:srgbClr val="FFC000"/>
                </a:solidFill>
                <a:latin typeface="Shadows Into Light Two"/>
                <a:cs typeface="Arial"/>
                <a:sym typeface="Shadows Into Light Two"/>
              </a:rPr>
              <a:t>Meal </a:t>
            </a:r>
            <a:r>
              <a:rPr lang="en" sz="3200" b="1" dirty="0" smtClean="0">
                <a:solidFill>
                  <a:srgbClr val="FFC000"/>
                </a:solidFill>
                <a:latin typeface="Shadows Into Light Two"/>
                <a:cs typeface="Arial"/>
                <a:sym typeface="Shadows Into Light Two"/>
              </a:rPr>
              <a:t>Pattern</a:t>
            </a:r>
            <a:r>
              <a:rPr lang="en" sz="3200" b="1" dirty="0">
                <a:solidFill>
                  <a:srgbClr val="FFC000"/>
                </a:solidFill>
                <a:latin typeface="Shadows Into Light Two"/>
                <a:cs typeface="Arial"/>
                <a:sym typeface="Shadows Into Light Two"/>
              </a:rPr>
              <a:t>: </a:t>
            </a:r>
          </a:p>
          <a:p>
            <a:pPr marL="0" lvl="0" indent="0">
              <a:spcBef>
                <a:spcPts val="0"/>
              </a:spcBef>
              <a:buClr>
                <a:srgbClr val="000000"/>
              </a:buClr>
              <a:buSzTx/>
              <a:buNone/>
            </a:pPr>
            <a:r>
              <a:rPr lang="en" sz="3200" b="1" dirty="0" smtClean="0">
                <a:solidFill>
                  <a:srgbClr val="FFC000"/>
                </a:solidFill>
                <a:latin typeface="Shadows Into Light Two"/>
                <a:cs typeface="Arial"/>
                <a:sym typeface="Shadows Into Light Two"/>
              </a:rPr>
              <a:t>Lunch &amp; Supper </a:t>
            </a:r>
            <a:endParaRPr lang="en-US" sz="3200" b="1" dirty="0">
              <a:solidFill>
                <a:srgbClr val="000000"/>
              </a:solidFill>
              <a:latin typeface="Arial"/>
              <a:cs typeface="Arial"/>
              <a:sym typeface="Arial"/>
            </a:endParaRPr>
          </a:p>
          <a:p>
            <a:endParaRPr lang="en-US" dirty="0"/>
          </a:p>
        </p:txBody>
      </p:sp>
      <p:sp>
        <p:nvSpPr>
          <p:cNvPr id="9" name="Rounded Rectangle 8"/>
          <p:cNvSpPr/>
          <p:nvPr/>
        </p:nvSpPr>
        <p:spPr>
          <a:xfrm>
            <a:off x="1753779" y="495919"/>
            <a:ext cx="2229491" cy="243068"/>
          </a:xfrm>
          <a:prstGeom prst="roundRect">
            <a:avLst/>
          </a:prstGeom>
          <a:solidFill>
            <a:schemeClr val="accent2">
              <a:lumMod val="50000"/>
              <a:alpha val="0"/>
            </a:schemeClr>
          </a:solidFill>
          <a:ln w="38100">
            <a:solidFill>
              <a:srgbClr val="00B0F0"/>
            </a:solidFill>
          </a:ln>
          <a:effectLst>
            <a:glow rad="101600">
              <a:schemeClr val="accent1">
                <a:satMod val="175000"/>
                <a:alpha val="40000"/>
              </a:schemeClr>
            </a:glow>
            <a:outerShdw blurRad="88900" sx="97000" sy="97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0" name="Rounded Rectangle 9"/>
          <p:cNvSpPr/>
          <p:nvPr/>
        </p:nvSpPr>
        <p:spPr>
          <a:xfrm>
            <a:off x="4563194" y="487827"/>
            <a:ext cx="1976502" cy="243068"/>
          </a:xfrm>
          <a:prstGeom prst="roundRect">
            <a:avLst/>
          </a:prstGeom>
          <a:solidFill>
            <a:schemeClr val="lt1">
              <a:alpha val="0"/>
            </a:schemeClr>
          </a:solidFill>
          <a:ln w="38100">
            <a:solidFill>
              <a:srgbClr val="00B0F0"/>
            </a:solidFill>
          </a:ln>
          <a:effectLst>
            <a:glow rad="1016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1" name="Rounded Rectangle 10"/>
          <p:cNvSpPr/>
          <p:nvPr/>
        </p:nvSpPr>
        <p:spPr>
          <a:xfrm>
            <a:off x="1334067" y="666159"/>
            <a:ext cx="1429859" cy="439838"/>
          </a:xfrm>
          <a:prstGeom prst="roundRect">
            <a:avLst/>
          </a:prstGeom>
          <a:solidFill>
            <a:schemeClr val="lt1">
              <a:alpha val="0"/>
            </a:schemeClr>
          </a:solidFill>
          <a:ln w="38100">
            <a:solidFill>
              <a:srgbClr val="92D050"/>
            </a:solidFill>
          </a:ln>
          <a:effectLst>
            <a:glow rad="101600">
              <a:schemeClr val="accent3">
                <a:satMod val="175000"/>
                <a:alpha val="40000"/>
              </a:schemeClr>
            </a:glow>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ounded Rectangle 12"/>
          <p:cNvSpPr/>
          <p:nvPr/>
        </p:nvSpPr>
        <p:spPr>
          <a:xfrm>
            <a:off x="1322934" y="3663626"/>
            <a:ext cx="1440992" cy="605554"/>
          </a:xfrm>
          <a:prstGeom prst="roundRect">
            <a:avLst/>
          </a:prstGeom>
          <a:solidFill>
            <a:schemeClr val="lt1">
              <a:alpha val="0"/>
            </a:schemeClr>
          </a:solidFill>
          <a:ln w="38100">
            <a:solidFill>
              <a:srgbClr val="92D050"/>
            </a:solidFill>
          </a:ln>
          <a:effectLst>
            <a:glow rad="101600">
              <a:schemeClr val="accent3">
                <a:satMod val="175000"/>
                <a:alpha val="40000"/>
              </a:schemeClr>
            </a:glow>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32448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20" name="Google Shape;520;p3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50</a:t>
            </a:fld>
            <a:endParaRPr dirty="0">
              <a:solidFill>
                <a:srgbClr val="FFFFFF"/>
              </a:solidFill>
            </a:endParaRPr>
          </a:p>
        </p:txBody>
      </p:sp>
      <p:sp>
        <p:nvSpPr>
          <p:cNvPr id="518" name="Google Shape;518;p33"/>
          <p:cNvSpPr txBox="1">
            <a:spLocks noGrp="1"/>
          </p:cNvSpPr>
          <p:nvPr>
            <p:ph type="body" idx="4294967295"/>
          </p:nvPr>
        </p:nvSpPr>
        <p:spPr>
          <a:xfrm>
            <a:off x="1408576" y="1001763"/>
            <a:ext cx="5984875" cy="2300287"/>
          </a:xfrm>
          <a:prstGeom prst="rect">
            <a:avLst/>
          </a:prstGeom>
        </p:spPr>
        <p:txBody>
          <a:bodyPr spcFirstLastPara="1" wrap="square" lIns="91425" tIns="91425" rIns="91425" bIns="91425" anchor="ctr" anchorCtr="0">
            <a:noAutofit/>
          </a:bodyPr>
          <a:lstStyle/>
          <a:p>
            <a:pPr marL="0" lvl="0" indent="0" algn="ctr" rtl="0">
              <a:spcBef>
                <a:spcPts val="600"/>
              </a:spcBef>
              <a:spcAft>
                <a:spcPts val="0"/>
              </a:spcAft>
              <a:buNone/>
            </a:pPr>
            <a:r>
              <a:rPr lang="en" sz="2400" b="1" cap="all" dirty="0" smtClean="0">
                <a:solidFill>
                  <a:schemeClr val="tx1"/>
                </a:solidFill>
              </a:rPr>
              <a:t>Ingredients: </a:t>
            </a:r>
          </a:p>
          <a:p>
            <a:pPr marL="0" lvl="0" indent="0" algn="ctr" rtl="0">
              <a:spcBef>
                <a:spcPts val="600"/>
              </a:spcBef>
              <a:spcAft>
                <a:spcPts val="0"/>
              </a:spcAft>
              <a:buNone/>
            </a:pPr>
            <a:r>
              <a:rPr lang="en" sz="2400" cap="all" dirty="0" smtClean="0">
                <a:solidFill>
                  <a:schemeClr val="tx1"/>
                </a:solidFill>
              </a:rPr>
              <a:t>Whole Wheat Flour, Water, Enriched Wheat Flour, Wheat Starch, Yeast, sugar, and salt</a:t>
            </a:r>
            <a:endParaRPr sz="2400" cap="all" dirty="0">
              <a:solidFill>
                <a:schemeClr val="tx1"/>
              </a:solidFill>
            </a:endParaRPr>
          </a:p>
        </p:txBody>
      </p:sp>
      <p:sp>
        <p:nvSpPr>
          <p:cNvPr id="519" name="Google Shape;519;p33"/>
          <p:cNvSpPr/>
          <p:nvPr/>
        </p:nvSpPr>
        <p:spPr>
          <a:xfrm>
            <a:off x="3225326" y="3014268"/>
            <a:ext cx="2734537" cy="154424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smtClean="0">
                <a:solidFill>
                  <a:srgbClr val="FF0000"/>
                </a:solidFill>
                <a:latin typeface="Shadows Into Light Two" panose="020B0604020202020204" charset="0"/>
                <a:ea typeface="Chivo Light"/>
                <a:cs typeface="Chivo Light"/>
                <a:sym typeface="Chivo Light"/>
              </a:rPr>
              <a:t>Yes, </a:t>
            </a:r>
          </a:p>
          <a:p>
            <a:pPr marL="0" lvl="0" indent="0" algn="ctr" rtl="0">
              <a:spcBef>
                <a:spcPts val="0"/>
              </a:spcBef>
              <a:spcAft>
                <a:spcPts val="0"/>
              </a:spcAft>
              <a:buNone/>
            </a:pPr>
            <a:r>
              <a:rPr lang="en" sz="3200" b="1" dirty="0" smtClean="0">
                <a:solidFill>
                  <a:srgbClr val="FF0000"/>
                </a:solidFill>
                <a:latin typeface="Shadows Into Light Two" panose="020B0604020202020204" charset="0"/>
                <a:ea typeface="Chivo Light"/>
                <a:cs typeface="Chivo Light"/>
                <a:sym typeface="Chivo Light"/>
              </a:rPr>
              <a:t>It is whole grain-rich</a:t>
            </a:r>
            <a:endParaRPr sz="3200" b="1" dirty="0">
              <a:solidFill>
                <a:srgbClr val="FF0000"/>
              </a:solidFill>
              <a:latin typeface="Shadows Into Light Two" panose="020B0604020202020204" charset="0"/>
              <a:ea typeface="Chivo Light"/>
              <a:cs typeface="Chivo Light"/>
              <a:sym typeface="Chivo Light"/>
            </a:endParaRPr>
          </a:p>
        </p:txBody>
      </p:sp>
      <p:sp>
        <p:nvSpPr>
          <p:cNvPr id="10" name="Google Shape;518;p33"/>
          <p:cNvSpPr txBox="1">
            <a:spLocks/>
          </p:cNvSpPr>
          <p:nvPr/>
        </p:nvSpPr>
        <p:spPr>
          <a:xfrm>
            <a:off x="2574652" y="484419"/>
            <a:ext cx="3884036" cy="10202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rgbClr val="FFA105"/>
              </a:buClr>
              <a:buSzPts val="2600"/>
              <a:buFont typeface="Chivo Light"/>
              <a:buChar char="༝"/>
              <a:defRPr sz="2600" b="0" i="0" u="none" strike="noStrike" cap="none">
                <a:solidFill>
                  <a:srgbClr val="65677F"/>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9pPr>
          </a:lstStyle>
          <a:p>
            <a:pPr marL="0" indent="0">
              <a:buFont typeface="Chivo Light"/>
              <a:buNone/>
            </a:pPr>
            <a:r>
              <a:rPr lang="en-US" sz="4400" b="1" dirty="0" smtClean="0">
                <a:solidFill>
                  <a:schemeClr val="accent1"/>
                </a:solidFill>
                <a:latin typeface="Shadows Into Light Two"/>
                <a:ea typeface="Shadows Into Light Two"/>
                <a:cs typeface="Shadows Into Light Two"/>
                <a:sym typeface="Shadows Into Light Two"/>
              </a:rPr>
              <a:t>English Muffins</a:t>
            </a:r>
          </a:p>
        </p:txBody>
      </p:sp>
      <p:cxnSp>
        <p:nvCxnSpPr>
          <p:cNvPr id="6" name="Straight Connector 5"/>
          <p:cNvCxnSpPr/>
          <p:nvPr/>
        </p:nvCxnSpPr>
        <p:spPr>
          <a:xfrm>
            <a:off x="2255544" y="2219041"/>
            <a:ext cx="3066264" cy="12095"/>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18041" y="2576496"/>
            <a:ext cx="3678087" cy="2112"/>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8471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519">
                                            <p:txEl>
                                              <p:pRg st="0" end="0"/>
                                            </p:txEl>
                                          </p:spTgt>
                                        </p:tgtEl>
                                        <p:attrNameLst>
                                          <p:attrName>style.visibility</p:attrName>
                                        </p:attrNameLst>
                                      </p:cBhvr>
                                      <p:to>
                                        <p:strVal val="visible"/>
                                      </p:to>
                                    </p:set>
                                    <p:anim calcmode="lin" valueType="num">
                                      <p:cBhvr>
                                        <p:cTn id="17" dur="1000" fill="hold"/>
                                        <p:tgtEl>
                                          <p:spTgt spid="519">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519">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519">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519">
                                            <p:txEl>
                                              <p:pRg st="0" end="0"/>
                                            </p:txEl>
                                          </p:spTgt>
                                        </p:tgtEl>
                                      </p:cBhvr>
                                    </p:animEffect>
                                  </p:childTnLst>
                                </p:cTn>
                              </p:par>
                              <p:par>
                                <p:cTn id="21" presetID="31" presetClass="entr" presetSubtype="0" fill="hold" nodeType="withEffect">
                                  <p:stCondLst>
                                    <p:cond delay="0"/>
                                  </p:stCondLst>
                                  <p:childTnLst>
                                    <p:set>
                                      <p:cBhvr>
                                        <p:cTn id="22" dur="1" fill="hold">
                                          <p:stCondLst>
                                            <p:cond delay="0"/>
                                          </p:stCondLst>
                                        </p:cTn>
                                        <p:tgtEl>
                                          <p:spTgt spid="519">
                                            <p:txEl>
                                              <p:pRg st="1" end="1"/>
                                            </p:txEl>
                                          </p:spTgt>
                                        </p:tgtEl>
                                        <p:attrNameLst>
                                          <p:attrName>style.visibility</p:attrName>
                                        </p:attrNameLst>
                                      </p:cBhvr>
                                      <p:to>
                                        <p:strVal val="visible"/>
                                      </p:to>
                                    </p:set>
                                    <p:anim calcmode="lin" valueType="num">
                                      <p:cBhvr>
                                        <p:cTn id="23" dur="1000" fill="hold"/>
                                        <p:tgtEl>
                                          <p:spTgt spid="519">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519">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519">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5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20" name="Google Shape;520;p3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51</a:t>
            </a:fld>
            <a:endParaRPr dirty="0">
              <a:solidFill>
                <a:srgbClr val="FFFFFF"/>
              </a:solidFill>
            </a:endParaRPr>
          </a:p>
        </p:txBody>
      </p:sp>
      <p:sp>
        <p:nvSpPr>
          <p:cNvPr id="518" name="Google Shape;518;p33"/>
          <p:cNvSpPr txBox="1">
            <a:spLocks noGrp="1"/>
          </p:cNvSpPr>
          <p:nvPr>
            <p:ph type="body" idx="4294967295"/>
          </p:nvPr>
        </p:nvSpPr>
        <p:spPr>
          <a:xfrm>
            <a:off x="1163782" y="1373358"/>
            <a:ext cx="5984875" cy="2314795"/>
          </a:xfrm>
          <a:prstGeom prst="rect">
            <a:avLst/>
          </a:prstGeom>
        </p:spPr>
        <p:txBody>
          <a:bodyPr spcFirstLastPara="1" wrap="square" lIns="91425" tIns="91425" rIns="91425" bIns="91425" anchor="ctr" anchorCtr="0">
            <a:noAutofit/>
          </a:bodyPr>
          <a:lstStyle/>
          <a:p>
            <a:pPr marL="0" lvl="0" indent="0" algn="ctr" rtl="0">
              <a:spcBef>
                <a:spcPts val="600"/>
              </a:spcBef>
              <a:spcAft>
                <a:spcPts val="0"/>
              </a:spcAft>
              <a:buNone/>
            </a:pPr>
            <a:r>
              <a:rPr lang="en" sz="2400" b="1" cap="all" dirty="0" smtClean="0">
                <a:solidFill>
                  <a:schemeClr val="tx1"/>
                </a:solidFill>
              </a:rPr>
              <a:t>Ingredients: </a:t>
            </a:r>
          </a:p>
          <a:p>
            <a:pPr marL="0" lvl="0" indent="0" algn="ctr" rtl="0">
              <a:spcBef>
                <a:spcPts val="600"/>
              </a:spcBef>
              <a:spcAft>
                <a:spcPts val="0"/>
              </a:spcAft>
              <a:buNone/>
            </a:pPr>
            <a:r>
              <a:rPr lang="en" sz="2400" cap="all" dirty="0" smtClean="0">
                <a:solidFill>
                  <a:schemeClr val="tx1"/>
                </a:solidFill>
              </a:rPr>
              <a:t>Whole Corn, Vegetable oil, salt, cheddar cheese, maltodextrin, wheat Flour, Romano cheese, whey protein concentrate. </a:t>
            </a:r>
            <a:endParaRPr sz="2400" cap="all" dirty="0">
              <a:solidFill>
                <a:schemeClr val="tx1"/>
              </a:solidFill>
            </a:endParaRPr>
          </a:p>
        </p:txBody>
      </p:sp>
      <p:sp>
        <p:nvSpPr>
          <p:cNvPr id="519" name="Google Shape;519;p33"/>
          <p:cNvSpPr/>
          <p:nvPr/>
        </p:nvSpPr>
        <p:spPr>
          <a:xfrm>
            <a:off x="5499305" y="3244883"/>
            <a:ext cx="1718795" cy="170176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smtClean="0">
                <a:solidFill>
                  <a:srgbClr val="00B050"/>
                </a:solidFill>
                <a:latin typeface="Shadows Into Light Two" panose="020B0604020202020204" charset="0"/>
                <a:ea typeface="Chivo Light"/>
                <a:cs typeface="Chivo Light"/>
                <a:sym typeface="Chivo Light"/>
              </a:rPr>
              <a:t>No,</a:t>
            </a:r>
          </a:p>
          <a:p>
            <a:pPr marL="0" lvl="0" indent="0" algn="ctr" rtl="0">
              <a:spcBef>
                <a:spcPts val="0"/>
              </a:spcBef>
              <a:spcAft>
                <a:spcPts val="0"/>
              </a:spcAft>
              <a:buNone/>
            </a:pPr>
            <a:r>
              <a:rPr lang="en-US" sz="2400" b="1" dirty="0" smtClean="0">
                <a:solidFill>
                  <a:srgbClr val="00B050"/>
                </a:solidFill>
                <a:latin typeface="Shadows Into Light Two" panose="020B0604020202020204" charset="0"/>
                <a:ea typeface="Chivo Light"/>
                <a:cs typeface="Chivo Light"/>
                <a:sym typeface="Chivo Light"/>
              </a:rPr>
              <a:t>I</a:t>
            </a:r>
            <a:r>
              <a:rPr lang="en" sz="2400" b="1" dirty="0" smtClean="0">
                <a:solidFill>
                  <a:srgbClr val="00B050"/>
                </a:solidFill>
                <a:latin typeface="Shadows Into Light Two" panose="020B0604020202020204" charset="0"/>
                <a:ea typeface="Chivo Light"/>
                <a:cs typeface="Chivo Light"/>
                <a:sym typeface="Chivo Light"/>
              </a:rPr>
              <a:t>t is not whole grain-rich</a:t>
            </a:r>
            <a:endParaRPr sz="2400" b="1" dirty="0">
              <a:solidFill>
                <a:srgbClr val="00B050"/>
              </a:solidFill>
              <a:latin typeface="Shadows Into Light Two" panose="020B0604020202020204" charset="0"/>
              <a:ea typeface="Chivo Light"/>
              <a:cs typeface="Chivo Light"/>
              <a:sym typeface="Chivo Light"/>
            </a:endParaRPr>
          </a:p>
        </p:txBody>
      </p:sp>
      <p:sp>
        <p:nvSpPr>
          <p:cNvPr id="10" name="Google Shape;518;p33"/>
          <p:cNvSpPr txBox="1">
            <a:spLocks/>
          </p:cNvSpPr>
          <p:nvPr/>
        </p:nvSpPr>
        <p:spPr>
          <a:xfrm>
            <a:off x="2936287" y="500750"/>
            <a:ext cx="2698296" cy="10202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rgbClr val="FFA105"/>
              </a:buClr>
              <a:buSzPts val="2600"/>
              <a:buFont typeface="Chivo Light"/>
              <a:buChar char="༝"/>
              <a:defRPr sz="2600" b="0" i="0" u="none" strike="noStrike" cap="none">
                <a:solidFill>
                  <a:srgbClr val="65677F"/>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9pPr>
          </a:lstStyle>
          <a:p>
            <a:pPr marL="0" indent="0">
              <a:buFont typeface="Chivo Light"/>
              <a:buNone/>
            </a:pPr>
            <a:r>
              <a:rPr lang="en-US" sz="4400" b="1" dirty="0" smtClean="0">
                <a:solidFill>
                  <a:schemeClr val="accent1"/>
                </a:solidFill>
                <a:latin typeface="Shadows Into Light Two"/>
                <a:ea typeface="Shadows Into Light Two"/>
                <a:cs typeface="Shadows Into Light Two"/>
                <a:sym typeface="Shadows Into Light Two"/>
              </a:rPr>
              <a:t>Corn Chips</a:t>
            </a:r>
          </a:p>
        </p:txBody>
      </p:sp>
      <p:cxnSp>
        <p:nvCxnSpPr>
          <p:cNvPr id="4" name="Straight Connector 3"/>
          <p:cNvCxnSpPr/>
          <p:nvPr/>
        </p:nvCxnSpPr>
        <p:spPr>
          <a:xfrm>
            <a:off x="1564556" y="2401921"/>
            <a:ext cx="1885628" cy="0"/>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332825" y="3143424"/>
            <a:ext cx="2009027"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91747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519">
                                            <p:txEl>
                                              <p:pRg st="0" end="0"/>
                                            </p:txEl>
                                          </p:spTgt>
                                        </p:tgtEl>
                                        <p:attrNameLst>
                                          <p:attrName>style.visibility</p:attrName>
                                        </p:attrNameLst>
                                      </p:cBhvr>
                                      <p:to>
                                        <p:strVal val="visible"/>
                                      </p:to>
                                    </p:set>
                                    <p:anim calcmode="lin" valueType="num">
                                      <p:cBhvr>
                                        <p:cTn id="17" dur="1000" fill="hold"/>
                                        <p:tgtEl>
                                          <p:spTgt spid="519">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519">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519">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519">
                                            <p:txEl>
                                              <p:pRg st="0" end="0"/>
                                            </p:txEl>
                                          </p:spTgt>
                                        </p:tgtEl>
                                      </p:cBhvr>
                                    </p:animEffect>
                                  </p:childTnLst>
                                </p:cTn>
                              </p:par>
                              <p:par>
                                <p:cTn id="21" presetID="31" presetClass="entr" presetSubtype="0" fill="hold" nodeType="withEffect">
                                  <p:stCondLst>
                                    <p:cond delay="0"/>
                                  </p:stCondLst>
                                  <p:childTnLst>
                                    <p:set>
                                      <p:cBhvr>
                                        <p:cTn id="22" dur="1" fill="hold">
                                          <p:stCondLst>
                                            <p:cond delay="0"/>
                                          </p:stCondLst>
                                        </p:cTn>
                                        <p:tgtEl>
                                          <p:spTgt spid="519">
                                            <p:txEl>
                                              <p:pRg st="1" end="1"/>
                                            </p:txEl>
                                          </p:spTgt>
                                        </p:tgtEl>
                                        <p:attrNameLst>
                                          <p:attrName>style.visibility</p:attrName>
                                        </p:attrNameLst>
                                      </p:cBhvr>
                                      <p:to>
                                        <p:strVal val="visible"/>
                                      </p:to>
                                    </p:set>
                                    <p:anim calcmode="lin" valueType="num">
                                      <p:cBhvr>
                                        <p:cTn id="23" dur="1000" fill="hold"/>
                                        <p:tgtEl>
                                          <p:spTgt spid="519">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519">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519">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5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nvPr>
        </p:nvGraphicFramePr>
        <p:xfrm>
          <a:off x="439039" y="928857"/>
          <a:ext cx="6825562" cy="3814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2"/>
          <p:cNvSpPr>
            <a:spLocks noChangeArrowheads="1"/>
          </p:cNvSpPr>
          <p:nvPr/>
        </p:nvSpPr>
        <p:spPr bwMode="auto">
          <a:xfrm>
            <a:off x="1" y="56035"/>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050"/>
          </a:p>
        </p:txBody>
      </p:sp>
      <p:sp>
        <p:nvSpPr>
          <p:cNvPr id="10" name="Rectangle 3"/>
          <p:cNvSpPr>
            <a:spLocks noChangeArrowheads="1"/>
          </p:cNvSpPr>
          <p:nvPr/>
        </p:nvSpPr>
        <p:spPr bwMode="auto">
          <a:xfrm>
            <a:off x="1" y="999010"/>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050"/>
          </a:p>
        </p:txBody>
      </p:sp>
      <p:sp>
        <p:nvSpPr>
          <p:cNvPr id="11" name="Title 10"/>
          <p:cNvSpPr>
            <a:spLocks noGrp="1"/>
          </p:cNvSpPr>
          <p:nvPr>
            <p:ph type="title"/>
          </p:nvPr>
        </p:nvSpPr>
        <p:spPr>
          <a:xfrm>
            <a:off x="138565" y="141610"/>
            <a:ext cx="5984700" cy="857400"/>
          </a:xfrm>
        </p:spPr>
        <p:txBody>
          <a:bodyPr/>
          <a:lstStyle/>
          <a:p>
            <a:r>
              <a:rPr lang="en-US" b="1" dirty="0" smtClean="0">
                <a:solidFill>
                  <a:schemeClr val="accent1"/>
                </a:solidFill>
              </a:rPr>
              <a:t>Mixed Dishes: Rule of Three </a:t>
            </a:r>
            <a:endParaRPr lang="en-US" b="1" dirty="0">
              <a:solidFill>
                <a:schemeClr val="accent1"/>
              </a:solidFill>
            </a:endParaRPr>
          </a:p>
        </p:txBody>
      </p:sp>
      <p:sp>
        <p:nvSpPr>
          <p:cNvPr id="2" name="Rectangle 1"/>
          <p:cNvSpPr/>
          <p:nvPr/>
        </p:nvSpPr>
        <p:spPr>
          <a:xfrm>
            <a:off x="138565" y="1525204"/>
            <a:ext cx="3461207" cy="2409981"/>
          </a:xfrm>
          <a:prstGeom prst="rect">
            <a:avLst/>
          </a:prstGeom>
          <a:solidFill>
            <a:schemeClr val="accent4">
              <a:lumMod val="20000"/>
              <a:lumOff val="80000"/>
            </a:schemeClr>
          </a:solidFill>
          <a:ln>
            <a:solidFill>
              <a:schemeClr val="accent4"/>
            </a:solidFill>
          </a:ln>
          <a:effectLst>
            <a:softEdge rad="12700"/>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100" b="1" dirty="0">
                <a:solidFill>
                  <a:schemeClr val="accent1"/>
                </a:solidFill>
                <a:latin typeface="Chivo Light" panose="020B0604020202020204" charset="0"/>
              </a:rPr>
              <a:t>CHEESE PIZZA CRUST </a:t>
            </a:r>
          </a:p>
          <a:p>
            <a:pPr algn="ctr"/>
            <a:endParaRPr lang="en-US" sz="750" b="1" dirty="0">
              <a:solidFill>
                <a:schemeClr val="accent1"/>
              </a:solidFill>
              <a:latin typeface="Chivo Light" panose="020B0604020202020204" charset="0"/>
            </a:endParaRPr>
          </a:p>
          <a:p>
            <a:r>
              <a:rPr lang="en-US" sz="2000" i="1" u="sng" dirty="0">
                <a:solidFill>
                  <a:schemeClr val="accent1"/>
                </a:solidFill>
                <a:latin typeface="Chivo Light" panose="020B0604020202020204" charset="0"/>
              </a:rPr>
              <a:t>INGREDIENTS: </a:t>
            </a:r>
            <a:r>
              <a:rPr lang="en-US" sz="1800" dirty="0">
                <a:solidFill>
                  <a:schemeClr val="accent1"/>
                </a:solidFill>
                <a:latin typeface="Chivo Light" panose="020B0604020202020204" charset="0"/>
              </a:rPr>
              <a:t>MOZZARELLA CHEESE, PARMESAN CHEESE, WHITE WHOLE WHEAT FLOUR, BROWN RICE FLOUR, ENRICHED FLOUR, NON-FAT MILK, WATER, TOMATO PASTE, YEAST</a:t>
            </a:r>
          </a:p>
        </p:txBody>
      </p:sp>
    </p:spTree>
    <p:extLst>
      <p:ext uri="{BB962C8B-B14F-4D97-AF65-F5344CB8AC3E}">
        <p14:creationId xmlns:p14="http://schemas.microsoft.com/office/powerpoint/2010/main" val="84537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nvPr>
        </p:nvGraphicFramePr>
        <p:xfrm>
          <a:off x="522257" y="791517"/>
          <a:ext cx="5983356" cy="3589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2"/>
          <p:cNvSpPr>
            <a:spLocks noChangeArrowheads="1"/>
          </p:cNvSpPr>
          <p:nvPr/>
        </p:nvSpPr>
        <p:spPr bwMode="auto">
          <a:xfrm>
            <a:off x="1" y="56035"/>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10" name="Rectangle 3"/>
          <p:cNvSpPr>
            <a:spLocks noChangeArrowheads="1"/>
          </p:cNvSpPr>
          <p:nvPr/>
        </p:nvSpPr>
        <p:spPr bwMode="auto">
          <a:xfrm>
            <a:off x="1" y="999010"/>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11" name="Title 10"/>
          <p:cNvSpPr>
            <a:spLocks noGrp="1"/>
          </p:cNvSpPr>
          <p:nvPr>
            <p:ph type="title"/>
          </p:nvPr>
        </p:nvSpPr>
        <p:spPr>
          <a:xfrm>
            <a:off x="240347" y="56035"/>
            <a:ext cx="5984700" cy="857400"/>
          </a:xfrm>
        </p:spPr>
        <p:txBody>
          <a:bodyPr/>
          <a:lstStyle/>
          <a:p>
            <a:r>
              <a:rPr lang="en-US" sz="3200" b="1" dirty="0" smtClean="0">
                <a:solidFill>
                  <a:srgbClr val="FFC000"/>
                </a:solidFill>
              </a:rPr>
              <a:t>Whole Grain-Rich Cereal </a:t>
            </a:r>
            <a:endParaRPr lang="en-US" sz="3200" b="1" dirty="0">
              <a:solidFill>
                <a:srgbClr val="FFC000"/>
              </a:solidFill>
            </a:endParaRPr>
          </a:p>
        </p:txBody>
      </p:sp>
    </p:spTree>
    <p:extLst>
      <p:ext uri="{BB962C8B-B14F-4D97-AF65-F5344CB8AC3E}">
        <p14:creationId xmlns:p14="http://schemas.microsoft.com/office/powerpoint/2010/main" val="210630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idx="1"/>
          </p:nvPr>
        </p:nvSpPr>
        <p:spPr>
          <a:xfrm>
            <a:off x="4555027" y="1082221"/>
            <a:ext cx="3201109" cy="3289300"/>
          </a:xfrm>
          <a:solidFill>
            <a:schemeClr val="accent1">
              <a:lumMod val="40000"/>
              <a:lumOff val="60000"/>
            </a:schemeClr>
          </a:solidFill>
        </p:spPr>
        <p:txBody>
          <a:bodyPr/>
          <a:lstStyle/>
          <a:p>
            <a:pPr marL="0" indent="0" algn="ctr">
              <a:spcBef>
                <a:spcPts val="0"/>
              </a:spcBef>
              <a:buNone/>
            </a:pPr>
            <a:r>
              <a:rPr lang="en-US" sz="1800" b="1" dirty="0">
                <a:solidFill>
                  <a:schemeClr val="tx1"/>
                </a:solidFill>
              </a:rPr>
              <a:t>100% Stamp</a:t>
            </a:r>
          </a:p>
          <a:p>
            <a:pPr marL="0" indent="0" algn="ctr">
              <a:spcBef>
                <a:spcPts val="0"/>
              </a:spcBef>
              <a:buNone/>
            </a:pPr>
            <a:r>
              <a:rPr lang="en-US" sz="1800" b="1" dirty="0">
                <a:solidFill>
                  <a:schemeClr val="tx1"/>
                </a:solidFill>
              </a:rPr>
              <a:t>MAY MEET FNS WHOLE GRAIN-RICH CRITERIA, BUT NEEDS ADDITIONAL DOCUMENTATION</a:t>
            </a:r>
          </a:p>
          <a:p>
            <a:pPr marL="0" indent="0">
              <a:buNone/>
            </a:pPr>
            <a:endParaRPr lang="en-US" dirty="0"/>
          </a:p>
        </p:txBody>
      </p:sp>
      <p:sp>
        <p:nvSpPr>
          <p:cNvPr id="2" name="Title 1"/>
          <p:cNvSpPr>
            <a:spLocks noGrp="1"/>
          </p:cNvSpPr>
          <p:nvPr>
            <p:ph type="title" idx="4294967295"/>
          </p:nvPr>
        </p:nvSpPr>
        <p:spPr>
          <a:xfrm>
            <a:off x="2657331" y="326643"/>
            <a:ext cx="3605446" cy="734837"/>
          </a:xfrm>
        </p:spPr>
        <p:txBody>
          <a:bodyPr/>
          <a:lstStyle/>
          <a:p>
            <a:pPr algn="ctr"/>
            <a:r>
              <a:rPr lang="en-US" sz="3200" b="1" dirty="0">
                <a:solidFill>
                  <a:srgbClr val="FFC000"/>
                </a:solidFill>
              </a:rPr>
              <a:t>Whole Grain Stamps </a:t>
            </a:r>
          </a:p>
        </p:txBody>
      </p:sp>
      <p:sp>
        <p:nvSpPr>
          <p:cNvPr id="3" name="Content Placeholder 2"/>
          <p:cNvSpPr>
            <a:spLocks noGrp="1"/>
          </p:cNvSpPr>
          <p:nvPr>
            <p:ph sz="half" idx="4294967295"/>
          </p:nvPr>
        </p:nvSpPr>
        <p:spPr>
          <a:xfrm>
            <a:off x="1160431" y="1082221"/>
            <a:ext cx="3138488" cy="3289300"/>
          </a:xfrm>
          <a:solidFill>
            <a:schemeClr val="accent2">
              <a:lumMod val="40000"/>
              <a:lumOff val="60000"/>
            </a:schemeClr>
          </a:solidFill>
        </p:spPr>
        <p:txBody>
          <a:bodyPr/>
          <a:lstStyle/>
          <a:p>
            <a:pPr marL="0" indent="0" algn="ctr">
              <a:spcBef>
                <a:spcPts val="0"/>
              </a:spcBef>
              <a:buNone/>
            </a:pPr>
            <a:r>
              <a:rPr lang="en-US" sz="1800" b="1" dirty="0">
                <a:solidFill>
                  <a:schemeClr val="tx1"/>
                </a:solidFill>
              </a:rPr>
              <a:t>Basic Stamp </a:t>
            </a:r>
          </a:p>
          <a:p>
            <a:pPr marL="0" indent="0" algn="ctr">
              <a:spcBef>
                <a:spcPts val="0"/>
              </a:spcBef>
              <a:buNone/>
            </a:pPr>
            <a:r>
              <a:rPr lang="en-US" sz="1800" b="1" dirty="0">
                <a:solidFill>
                  <a:schemeClr val="tx1"/>
                </a:solidFill>
              </a:rPr>
              <a:t>DOES NOT MEET FNS WHOLE GRAIN-RICH CRITERIA </a:t>
            </a:r>
          </a:p>
          <a:p>
            <a:endParaRPr lang="en-US" dirty="0"/>
          </a:p>
        </p:txBody>
      </p:sp>
      <p:pic>
        <p:nvPicPr>
          <p:cNvPr id="5" name="Picture 4"/>
          <p:cNvPicPr/>
          <p:nvPr/>
        </p:nvPicPr>
        <p:blipFill>
          <a:blip r:embed="rId3"/>
          <a:stretch>
            <a:fillRect/>
          </a:stretch>
        </p:blipFill>
        <p:spPr>
          <a:xfrm>
            <a:off x="1309089" y="2409585"/>
            <a:ext cx="2841171" cy="1890597"/>
          </a:xfrm>
          <a:prstGeom prst="rect">
            <a:avLst/>
          </a:prstGeom>
        </p:spPr>
      </p:pic>
      <p:pic>
        <p:nvPicPr>
          <p:cNvPr id="6" name="Content Placeholder 4"/>
          <p:cNvPicPr>
            <a:picLocks/>
          </p:cNvPicPr>
          <p:nvPr/>
        </p:nvPicPr>
        <p:blipFill>
          <a:blip r:embed="rId4"/>
          <a:stretch>
            <a:fillRect/>
          </a:stretch>
        </p:blipFill>
        <p:spPr>
          <a:xfrm>
            <a:off x="4715181" y="2717095"/>
            <a:ext cx="2808514" cy="1583087"/>
          </a:xfrm>
          <a:prstGeom prst="rect">
            <a:avLst/>
          </a:prstGeom>
        </p:spPr>
      </p:pic>
      <p:sp>
        <p:nvSpPr>
          <p:cNvPr id="9" name="Rectangle 8"/>
          <p:cNvSpPr/>
          <p:nvPr/>
        </p:nvSpPr>
        <p:spPr>
          <a:xfrm>
            <a:off x="1522495" y="2166096"/>
            <a:ext cx="2269671" cy="2377574"/>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0" b="1" i="0" u="none" strike="noStrike" kern="0" cap="none" spc="38" normalizeH="0" baseline="0" noProof="0" dirty="0" smtClean="0">
                <a:ln w="0"/>
                <a:solidFill>
                  <a:srgbClr val="963334"/>
                </a:solidFill>
                <a:effectLst>
                  <a:innerShdw blurRad="63500" dist="50800" dir="13500000">
                    <a:srgbClr val="000000">
                      <a:alpha val="50000"/>
                    </a:srgbClr>
                  </a:innerShdw>
                </a:effectLst>
                <a:uLnTx/>
                <a:uFillTx/>
                <a:latin typeface="Shadows Into Light Two" panose="020B0604020202020204" charset="0"/>
                <a:cs typeface="Arial"/>
                <a:sym typeface="Arial"/>
              </a:rPr>
              <a:t>X</a:t>
            </a:r>
            <a:endParaRPr kumimoji="0" lang="en-US" sz="15000" b="1" i="0" u="none" strike="noStrike" kern="0" cap="none" spc="38" normalizeH="0" baseline="0" noProof="0" dirty="0">
              <a:ln w="0"/>
              <a:solidFill>
                <a:srgbClr val="963334"/>
              </a:solidFill>
              <a:effectLst>
                <a:innerShdw blurRad="63500" dist="50800" dir="13500000">
                  <a:srgbClr val="000000">
                    <a:alpha val="50000"/>
                  </a:srgbClr>
                </a:innerShdw>
              </a:effectLst>
              <a:uLnTx/>
              <a:uFillTx/>
              <a:latin typeface="Shadows Into Light Two" panose="020B0604020202020204" charset="0"/>
              <a:cs typeface="Arial"/>
              <a:sym typeface="Arial"/>
            </a:endParaRPr>
          </a:p>
        </p:txBody>
      </p:sp>
    </p:spTree>
    <p:extLst>
      <p:ext uri="{BB962C8B-B14F-4D97-AF65-F5344CB8AC3E}">
        <p14:creationId xmlns:p14="http://schemas.microsoft.com/office/powerpoint/2010/main" val="128733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l="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2743" y="243924"/>
            <a:ext cx="3599700" cy="857400"/>
          </a:xfrm>
        </p:spPr>
        <p:txBody>
          <a:bodyPr/>
          <a:lstStyle/>
          <a:p>
            <a:r>
              <a:rPr lang="en-US" sz="3200" b="1" dirty="0">
                <a:solidFill>
                  <a:srgbClr val="FFC000"/>
                </a:solidFill>
              </a:rPr>
              <a:t>Breakfast Cereals </a:t>
            </a:r>
          </a:p>
        </p:txBody>
      </p:sp>
      <p:graphicFrame>
        <p:nvGraphicFramePr>
          <p:cNvPr id="4" name="Diagram 3"/>
          <p:cNvGraphicFramePr/>
          <p:nvPr>
            <p:extLst/>
          </p:nvPr>
        </p:nvGraphicFramePr>
        <p:xfrm>
          <a:off x="512016" y="1156554"/>
          <a:ext cx="3810602" cy="32773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1221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rgbClr val="FFC000"/>
                </a:solidFill>
              </a:rPr>
              <a:t>Selecting Creditable  </a:t>
            </a:r>
            <a:br>
              <a:rPr lang="en-US" sz="3200" b="1" dirty="0" smtClean="0">
                <a:solidFill>
                  <a:srgbClr val="FFC000"/>
                </a:solidFill>
              </a:rPr>
            </a:br>
            <a:r>
              <a:rPr lang="en-US" sz="3200" b="1" dirty="0" smtClean="0">
                <a:solidFill>
                  <a:srgbClr val="FFC000"/>
                </a:solidFill>
              </a:rPr>
              <a:t>Breakfast Cereal Methods</a:t>
            </a:r>
            <a:endParaRPr lang="en-US" sz="3200" b="1" dirty="0">
              <a:solidFill>
                <a:srgbClr val="FFC000"/>
              </a:solidFill>
            </a:endParaRPr>
          </a:p>
        </p:txBody>
      </p:sp>
      <p:sp>
        <p:nvSpPr>
          <p:cNvPr id="3" name="Content Placeholder 2"/>
          <p:cNvSpPr>
            <a:spLocks noGrp="1"/>
          </p:cNvSpPr>
          <p:nvPr>
            <p:ph type="body" idx="1"/>
          </p:nvPr>
        </p:nvSpPr>
        <p:spPr>
          <a:xfrm>
            <a:off x="1353529" y="1425136"/>
            <a:ext cx="4960530" cy="985555"/>
          </a:xfrm>
          <a:solidFill>
            <a:schemeClr val="lt1"/>
          </a:solidFill>
        </p:spPr>
        <p:txBody>
          <a:bodyPr/>
          <a:lstStyle/>
          <a:p>
            <a:pPr marL="0" indent="0" algn="ctr">
              <a:buNone/>
            </a:pPr>
            <a:r>
              <a:rPr lang="en-US" sz="2000" dirty="0" smtClean="0">
                <a:solidFill>
                  <a:schemeClr val="tx1"/>
                </a:solidFill>
              </a:rPr>
              <a:t>WIC-Approved Breakfast Cereals List </a:t>
            </a:r>
          </a:p>
          <a:p>
            <a:pPr marL="0" indent="0" algn="ctr">
              <a:buNone/>
            </a:pPr>
            <a:r>
              <a:rPr lang="en-US" sz="2000" dirty="0" smtClean="0">
                <a:solidFill>
                  <a:schemeClr val="tx1"/>
                </a:solidFill>
              </a:rPr>
              <a:t>Table Method</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220" y="2475746"/>
            <a:ext cx="4807673" cy="2474538"/>
          </a:xfrm>
          <a:prstGeom prst="rect">
            <a:avLst/>
          </a:prstGeom>
        </p:spPr>
      </p:pic>
    </p:spTree>
    <p:extLst>
      <p:ext uri="{BB962C8B-B14F-4D97-AF65-F5344CB8AC3E}">
        <p14:creationId xmlns:p14="http://schemas.microsoft.com/office/powerpoint/2010/main" val="2311385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41"/>
        <p:cNvGrpSpPr/>
        <p:nvPr/>
      </p:nvGrpSpPr>
      <p:grpSpPr>
        <a:xfrm>
          <a:off x="0" y="0"/>
          <a:ext cx="0" cy="0"/>
          <a:chOff x="0" y="0"/>
          <a:chExt cx="0" cy="0"/>
        </a:xfrm>
      </p:grpSpPr>
      <p:sp>
        <p:nvSpPr>
          <p:cNvPr id="542" name="Google Shape;542;p35"/>
          <p:cNvSpPr/>
          <p:nvPr/>
        </p:nvSpPr>
        <p:spPr>
          <a:xfrm>
            <a:off x="845922" y="963021"/>
            <a:ext cx="6730535" cy="4047995"/>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43" name="Google Shape;543;p35"/>
          <p:cNvSpPr/>
          <p:nvPr/>
        </p:nvSpPr>
        <p:spPr>
          <a:xfrm>
            <a:off x="3179625" y="963021"/>
            <a:ext cx="4210800" cy="2688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srgbClr val="65677F"/>
              </a:solidFill>
              <a:effectLst/>
              <a:uLnTx/>
              <a:uFillTx/>
              <a:latin typeface="Chivo Light"/>
              <a:ea typeface="Chivo Light"/>
              <a:cs typeface="Chivo Light"/>
              <a:sym typeface="Chivo Light"/>
            </a:endParaRPr>
          </a:p>
        </p:txBody>
      </p:sp>
      <p:sp>
        <p:nvSpPr>
          <p:cNvPr id="544" name="Google Shape;544;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Chivo Light"/>
                <a:sym typeface="Chiv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1300" b="0" i="0" u="none" strike="noStrike" kern="0" cap="none" spc="0" normalizeH="0" baseline="0" noProof="0" dirty="0">
              <a:ln>
                <a:noFill/>
              </a:ln>
              <a:solidFill>
                <a:srgbClr val="FFFFFF"/>
              </a:solidFill>
              <a:effectLst/>
              <a:uLnTx/>
              <a:uFillTx/>
              <a:latin typeface="Chivo Light"/>
              <a:sym typeface="Chivo Light"/>
            </a:endParaRPr>
          </a:p>
        </p:txBody>
      </p:sp>
      <p:sp>
        <p:nvSpPr>
          <p:cNvPr id="545" name="Google Shape;545;p35"/>
          <p:cNvSpPr txBox="1">
            <a:spLocks noGrp="1"/>
          </p:cNvSpPr>
          <p:nvPr>
            <p:ph type="body" idx="4294967295"/>
          </p:nvPr>
        </p:nvSpPr>
        <p:spPr>
          <a:xfrm>
            <a:off x="1357992" y="1172612"/>
            <a:ext cx="5285015" cy="3056488"/>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endParaRPr sz="1800" dirty="0">
              <a:latin typeface="Shadows Into Light Two"/>
              <a:ea typeface="Shadows Into Light Two"/>
              <a:cs typeface="Shadows Into Light Two"/>
              <a:sym typeface="Shadows Into Light Two"/>
            </a:endParaRPr>
          </a:p>
          <a:p>
            <a:pPr lvl="0"/>
            <a:r>
              <a:rPr lang="en-US" sz="1900" dirty="0">
                <a:solidFill>
                  <a:schemeClr val="tx1"/>
                </a:solidFill>
              </a:rPr>
              <a:t>Meets the sugar limits for the CACFP </a:t>
            </a:r>
          </a:p>
          <a:p>
            <a:pPr lvl="0"/>
            <a:endParaRPr lang="en-US" sz="1900" dirty="0">
              <a:solidFill>
                <a:schemeClr val="tx1"/>
              </a:solidFill>
            </a:endParaRPr>
          </a:p>
          <a:p>
            <a:pPr lvl="0"/>
            <a:r>
              <a:rPr lang="en-US" sz="1900" dirty="0">
                <a:solidFill>
                  <a:schemeClr val="tx1"/>
                </a:solidFill>
              </a:rPr>
              <a:t>All WIC approved breakfast cereals contains no more than 6 grams of sugar per dry oz </a:t>
            </a:r>
            <a:endParaRPr lang="en-US" sz="1900" dirty="0" smtClean="0">
              <a:solidFill>
                <a:schemeClr val="tx1"/>
              </a:solidFill>
            </a:endParaRPr>
          </a:p>
          <a:p>
            <a:pPr lvl="0"/>
            <a:endParaRPr lang="en-US" sz="1900" dirty="0"/>
          </a:p>
          <a:p>
            <a:pPr marL="0" lvl="0" indent="0" algn="ctr">
              <a:buNone/>
            </a:pPr>
            <a:r>
              <a:rPr lang="en-US" sz="2400" b="1" dirty="0">
                <a:latin typeface="Shadows Into Light Two" panose="020B0604020202020204" charset="0"/>
                <a:hlinkClick r:id="rId3"/>
              </a:rPr>
              <a:t>www.fns.usda.gov/wic/wic-contacts</a:t>
            </a:r>
            <a:endParaRPr lang="en-US" sz="2400" b="1" dirty="0">
              <a:latin typeface="Shadows Into Light Two" panose="020B0604020202020204" charset="0"/>
            </a:endParaRPr>
          </a:p>
          <a:p>
            <a:pPr marL="63500" lvl="0" indent="0">
              <a:buNone/>
            </a:pPr>
            <a:endParaRPr lang="en-US" sz="1900" dirty="0"/>
          </a:p>
        </p:txBody>
      </p:sp>
      <p:sp>
        <p:nvSpPr>
          <p:cNvPr id="2" name="Rectangle 1"/>
          <p:cNvSpPr/>
          <p:nvPr/>
        </p:nvSpPr>
        <p:spPr>
          <a:xfrm>
            <a:off x="966106" y="421363"/>
            <a:ext cx="7543801"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0" i="0" u="none" strike="noStrike" kern="0" cap="none" spc="0" normalizeH="0" baseline="0" noProof="0" dirty="0">
                <a:ln>
                  <a:noFill/>
                </a:ln>
                <a:solidFill>
                  <a:srgbClr val="000000"/>
                </a:solidFill>
                <a:effectLst/>
                <a:uLnTx/>
                <a:uFillTx/>
                <a:latin typeface="Shadows Into Light Two"/>
                <a:cs typeface="Arial"/>
                <a:sym typeface="Shadows Into Light Two"/>
              </a:rPr>
              <a:t>Use</a:t>
            </a:r>
            <a:r>
              <a:rPr kumimoji="0" lang="en-US" sz="2700" b="0" i="0" u="none" strike="noStrike" kern="0" cap="none" spc="0" normalizeH="0" baseline="0" noProof="0" dirty="0">
                <a:ln>
                  <a:noFill/>
                </a:ln>
                <a:solidFill>
                  <a:srgbClr val="65677F"/>
                </a:solidFill>
                <a:effectLst/>
                <a:uLnTx/>
                <a:uFillTx/>
                <a:latin typeface="Shadows Into Light Two"/>
                <a:cs typeface="Arial"/>
                <a:sym typeface="Shadows Into Light Two"/>
              </a:rPr>
              <a:t> </a:t>
            </a:r>
            <a:r>
              <a:rPr kumimoji="0" lang="en-US" sz="2700" b="0" i="0" u="none" strike="noStrike" kern="0" cap="none" spc="0" normalizeH="0" baseline="0" noProof="0" dirty="0">
                <a:ln>
                  <a:noFill/>
                </a:ln>
                <a:solidFill>
                  <a:srgbClr val="C00000"/>
                </a:solidFill>
                <a:effectLst/>
                <a:uLnTx/>
                <a:uFillTx/>
                <a:latin typeface="Shadows Into Light Two"/>
                <a:cs typeface="Arial"/>
                <a:sym typeface="Shadows Into Light Two"/>
              </a:rPr>
              <a:t>ANY</a:t>
            </a:r>
            <a:r>
              <a:rPr kumimoji="0" lang="en-US" sz="2700" b="0" i="0" u="none" strike="noStrike" kern="0" cap="none" spc="0" normalizeH="0" baseline="0" noProof="0" dirty="0">
                <a:ln>
                  <a:noFill/>
                </a:ln>
                <a:solidFill>
                  <a:srgbClr val="65677F"/>
                </a:solidFill>
                <a:effectLst/>
                <a:uLnTx/>
                <a:uFillTx/>
                <a:latin typeface="Shadows Into Light Two"/>
                <a:cs typeface="Arial"/>
                <a:sym typeface="Shadows Into Light Two"/>
              </a:rPr>
              <a:t> </a:t>
            </a:r>
            <a:r>
              <a:rPr kumimoji="0" lang="en-US" sz="2700" b="0" i="0" u="none" strike="noStrike" kern="0" cap="none" spc="0" normalizeH="0" baseline="0" noProof="0" dirty="0">
                <a:ln>
                  <a:noFill/>
                </a:ln>
                <a:solidFill>
                  <a:srgbClr val="000000"/>
                </a:solidFill>
                <a:effectLst/>
                <a:uLnTx/>
                <a:uFillTx/>
                <a:latin typeface="Shadows Into Light Two"/>
                <a:cs typeface="Arial"/>
                <a:sym typeface="Shadows Into Light Two"/>
              </a:rPr>
              <a:t>WIC Approved </a:t>
            </a:r>
            <a:r>
              <a:rPr kumimoji="0" lang="en-US" sz="2700" b="0" i="0" u="none" strike="noStrike" kern="0" cap="none" spc="0" normalizeH="0" baseline="0" noProof="0" dirty="0" smtClean="0">
                <a:ln>
                  <a:noFill/>
                </a:ln>
                <a:solidFill>
                  <a:srgbClr val="000000"/>
                </a:solidFill>
                <a:effectLst/>
                <a:uLnTx/>
                <a:uFillTx/>
                <a:latin typeface="Shadows Into Light Two"/>
                <a:cs typeface="Arial"/>
                <a:sym typeface="Shadows Into Light Two"/>
              </a:rPr>
              <a:t>Breakfast </a:t>
            </a:r>
            <a:r>
              <a:rPr kumimoji="0" lang="en-US" sz="2700" b="0" i="0" u="none" strike="noStrike" kern="0" cap="none" spc="0" normalizeH="0" baseline="0" noProof="0" dirty="0">
                <a:ln>
                  <a:noFill/>
                </a:ln>
                <a:solidFill>
                  <a:srgbClr val="000000"/>
                </a:solidFill>
                <a:effectLst/>
                <a:uLnTx/>
                <a:uFillTx/>
                <a:latin typeface="Shadows Into Light Two"/>
                <a:cs typeface="Arial"/>
                <a:sym typeface="Shadows Into Light Two"/>
              </a:rPr>
              <a:t>Cereal Lists </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960374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062" y="4159"/>
            <a:ext cx="5984700" cy="857400"/>
          </a:xfrm>
        </p:spPr>
        <p:txBody>
          <a:bodyPr>
            <a:noAutofit/>
          </a:bodyPr>
          <a:lstStyle/>
          <a:p>
            <a:r>
              <a:rPr lang="en-US" sz="3200" b="1" dirty="0" smtClean="0">
                <a:solidFill>
                  <a:srgbClr val="FFC000"/>
                </a:solidFill>
              </a:rPr>
              <a:t>Table Method: Breakfast Cereals </a:t>
            </a:r>
            <a:endParaRPr lang="en-US" sz="3200" b="1" dirty="0">
              <a:solidFill>
                <a:srgbClr val="FFC000"/>
              </a:solidFill>
            </a:endParaRPr>
          </a:p>
        </p:txBody>
      </p:sp>
      <p:pic>
        <p:nvPicPr>
          <p:cNvPr id="5" name="Picture 4" descr="C:\Users\lcochran\Desktop\NutritionLabel (14).jpg"/>
          <p:cNvPicPr/>
          <p:nvPr/>
        </p:nvPicPr>
        <p:blipFill>
          <a:blip r:embed="rId3">
            <a:extLst>
              <a:ext uri="{28A0092B-C50C-407E-A947-70E740481C1C}">
                <a14:useLocalDpi xmlns:a14="http://schemas.microsoft.com/office/drawing/2010/main" val="0"/>
              </a:ext>
            </a:extLst>
          </a:blip>
          <a:srcRect/>
          <a:stretch>
            <a:fillRect/>
          </a:stretch>
        </p:blipFill>
        <p:spPr bwMode="auto">
          <a:xfrm>
            <a:off x="483116" y="861559"/>
            <a:ext cx="2231170" cy="3273119"/>
          </a:xfrm>
          <a:prstGeom prst="rect">
            <a:avLst/>
          </a:prstGeom>
          <a:noFill/>
          <a:ln w="19050">
            <a:solidFill>
              <a:schemeClr val="accent6"/>
            </a:solidFill>
          </a:ln>
        </p:spPr>
      </p:pic>
      <p:graphicFrame>
        <p:nvGraphicFramePr>
          <p:cNvPr id="8" name="Table 7"/>
          <p:cNvGraphicFramePr>
            <a:graphicFrameLocks noGrp="1"/>
          </p:cNvGraphicFramePr>
          <p:nvPr>
            <p:extLst/>
          </p:nvPr>
        </p:nvGraphicFramePr>
        <p:xfrm>
          <a:off x="2880933" y="861559"/>
          <a:ext cx="3819848" cy="3763626"/>
        </p:xfrm>
        <a:graphic>
          <a:graphicData uri="http://schemas.openxmlformats.org/drawingml/2006/table">
            <a:tbl>
              <a:tblPr firstRow="1" bandRow="1">
                <a:tableStyleId>{5C22544A-7EE6-4342-B048-85BDC9FD1C3A}</a:tableStyleId>
              </a:tblPr>
              <a:tblGrid>
                <a:gridCol w="1913266">
                  <a:extLst>
                    <a:ext uri="{9D8B030D-6E8A-4147-A177-3AD203B41FA5}">
                      <a16:colId xmlns:a16="http://schemas.microsoft.com/office/drawing/2014/main" val="2130345119"/>
                    </a:ext>
                  </a:extLst>
                </a:gridCol>
                <a:gridCol w="1906582">
                  <a:extLst>
                    <a:ext uri="{9D8B030D-6E8A-4147-A177-3AD203B41FA5}">
                      <a16:colId xmlns:a16="http://schemas.microsoft.com/office/drawing/2014/main" val="1672869882"/>
                    </a:ext>
                  </a:extLst>
                </a:gridCol>
              </a:tblGrid>
              <a:tr h="402304">
                <a:tc gridSpan="2">
                  <a:txBody>
                    <a:bodyPr/>
                    <a:lstStyle/>
                    <a:p>
                      <a:pPr algn="ctr"/>
                      <a:r>
                        <a:rPr lang="en-US" sz="2100" dirty="0" smtClean="0">
                          <a:latin typeface="Shadows Into Light Two" panose="020B0604020202020204" charset="0"/>
                        </a:rPr>
                        <a:t>Breakfast Cereal Sugar Limits</a:t>
                      </a:r>
                      <a:endParaRPr lang="en-US" sz="2100" dirty="0">
                        <a:latin typeface="Shadows Into Light Two" panose="020B0604020202020204" charset="0"/>
                      </a:endParaRPr>
                    </a:p>
                  </a:txBody>
                  <a:tcPr marL="68580" marR="68580" marT="34290" marB="3429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solidFill>
                  </a:tcPr>
                </a:tc>
                <a:tc hMerge="1">
                  <a:txBody>
                    <a:bodyPr/>
                    <a:lstStyle/>
                    <a:p>
                      <a:endParaRPr lang="en-US"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9234714"/>
                  </a:ext>
                </a:extLst>
              </a:tr>
              <a:tr h="354974">
                <a:tc>
                  <a:txBody>
                    <a:bodyPr/>
                    <a:lstStyle/>
                    <a:p>
                      <a:pPr algn="ctr"/>
                      <a:r>
                        <a:rPr lang="en-US" sz="1800" dirty="0" smtClean="0">
                          <a:latin typeface="Chivo Light" panose="020B0604020202020204" charset="0"/>
                        </a:rPr>
                        <a:t>Serving Size </a:t>
                      </a:r>
                      <a:endParaRPr lang="en-US" sz="1800" dirty="0">
                        <a:latin typeface="Chivo Light" panose="020B0604020202020204" charset="0"/>
                      </a:endParaRPr>
                    </a:p>
                  </a:txBody>
                  <a:tcPr marL="68580" marR="68580" marT="34290" marB="3429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1800" dirty="0" smtClean="0">
                          <a:solidFill>
                            <a:schemeClr val="bg1"/>
                          </a:solidFill>
                          <a:latin typeface="Chivo Light" panose="020B0604020202020204" charset="0"/>
                        </a:rPr>
                        <a:t>Sugar</a:t>
                      </a:r>
                      <a:r>
                        <a:rPr lang="en-US" sz="1800" baseline="0" dirty="0" smtClean="0">
                          <a:solidFill>
                            <a:schemeClr val="bg1"/>
                          </a:solidFill>
                          <a:latin typeface="Chivo Light" panose="020B0604020202020204" charset="0"/>
                        </a:rPr>
                        <a:t> Limit</a:t>
                      </a:r>
                      <a:r>
                        <a:rPr lang="en-US" sz="1800" dirty="0" smtClean="0">
                          <a:solidFill>
                            <a:schemeClr val="bg1"/>
                          </a:solidFill>
                          <a:latin typeface="Chivo Light" panose="020B0604020202020204" charset="0"/>
                        </a:rPr>
                        <a:t> </a:t>
                      </a:r>
                      <a:endParaRPr lang="en-US" sz="1800" dirty="0">
                        <a:solidFill>
                          <a:schemeClr val="bg1"/>
                        </a:solidFill>
                        <a:latin typeface="Chivo Light" panose="020B0604020202020204" charset="0"/>
                      </a:endParaRPr>
                    </a:p>
                  </a:txBody>
                  <a:tcPr marL="68580" marR="68580" marT="34290" marB="3429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435800185"/>
                  </a:ext>
                </a:extLst>
              </a:tr>
              <a:tr h="361270">
                <a:tc>
                  <a:txBody>
                    <a:bodyPr/>
                    <a:lstStyle/>
                    <a:p>
                      <a:r>
                        <a:rPr lang="en-US" sz="1100" dirty="0" smtClean="0">
                          <a:latin typeface="Chivo Light" panose="020B0604020202020204" charset="0"/>
                        </a:rPr>
                        <a:t>If the serving size is:</a:t>
                      </a:r>
                      <a:r>
                        <a:rPr lang="en-US" sz="1100" baseline="0" dirty="0" smtClean="0">
                          <a:latin typeface="Chivo Light" panose="020B0604020202020204" charset="0"/>
                        </a:rPr>
                        <a:t> </a:t>
                      </a:r>
                      <a:endParaRPr lang="en-US" sz="1100" dirty="0">
                        <a:latin typeface="Chivo Light" panose="020B0604020202020204" charset="0"/>
                      </a:endParaRPr>
                    </a:p>
                  </a:txBody>
                  <a:tcPr marL="68580" marR="68580" marT="34290" marB="3429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sz="1100" dirty="0" smtClean="0">
                          <a:solidFill>
                            <a:schemeClr val="bg1"/>
                          </a:solidFill>
                          <a:latin typeface="Chivo Light" panose="020B0604020202020204" charset="0"/>
                        </a:rPr>
                        <a:t>Sugars cannot be more than:</a:t>
                      </a:r>
                      <a:endParaRPr lang="en-US" sz="1100" dirty="0">
                        <a:solidFill>
                          <a:schemeClr val="bg1"/>
                        </a:solidFill>
                        <a:latin typeface="Chivo Light" panose="020B0604020202020204" charset="0"/>
                      </a:endParaRPr>
                    </a:p>
                  </a:txBody>
                  <a:tcPr marL="68580" marR="68580" marT="34290" marB="3429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704629782"/>
                  </a:ext>
                </a:extLst>
              </a:tr>
              <a:tr h="325311">
                <a:tc>
                  <a:txBody>
                    <a:bodyPr/>
                    <a:lstStyle/>
                    <a:p>
                      <a:pPr marL="0" marR="0" algn="ctr">
                        <a:lnSpc>
                          <a:spcPts val="1800"/>
                        </a:lnSpc>
                        <a:spcBef>
                          <a:spcPts val="0"/>
                        </a:spcBef>
                        <a:spcAft>
                          <a:spcPts val="0"/>
                        </a:spcAft>
                      </a:pPr>
                      <a:r>
                        <a:rPr lang="en-US" sz="1800" dirty="0">
                          <a:effectLst/>
                          <a:latin typeface="Chivo Light" panose="020B0604020202020204" charset="0"/>
                          <a:ea typeface="Calibri" panose="020F0502020204030204" pitchFamily="34" charset="0"/>
                          <a:cs typeface="Times New Roman" panose="02020603050405020304" pitchFamily="18" charset="0"/>
                        </a:rPr>
                        <a:t>0–2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ts val="1800"/>
                        </a:lnSpc>
                        <a:spcBef>
                          <a:spcPts val="0"/>
                        </a:spcBef>
                        <a:spcAft>
                          <a:spcPts val="0"/>
                        </a:spcAft>
                      </a:pPr>
                      <a:r>
                        <a:rPr lang="en-US" sz="1800" dirty="0">
                          <a:solidFill>
                            <a:schemeClr val="bg1"/>
                          </a:solidFill>
                          <a:effectLst/>
                          <a:latin typeface="Chivo Light" panose="020B0604020202020204" charset="0"/>
                          <a:ea typeface="Calibri" panose="020F0502020204030204" pitchFamily="34" charset="0"/>
                          <a:cs typeface="Times New Roman" panose="02020603050405020304" pitchFamily="18" charset="0"/>
                        </a:rPr>
                        <a:t>0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991580299"/>
                  </a:ext>
                </a:extLst>
              </a:tr>
              <a:tr h="325311">
                <a:tc>
                  <a:txBody>
                    <a:bodyPr/>
                    <a:lstStyle/>
                    <a:p>
                      <a:pPr marL="0" marR="0" algn="ctr">
                        <a:lnSpc>
                          <a:spcPts val="1800"/>
                        </a:lnSpc>
                        <a:spcBef>
                          <a:spcPts val="0"/>
                        </a:spcBef>
                        <a:spcAft>
                          <a:spcPts val="0"/>
                        </a:spcAft>
                      </a:pPr>
                      <a:r>
                        <a:rPr lang="en-US" sz="1800" dirty="0">
                          <a:effectLst/>
                          <a:latin typeface="Chivo Light" panose="020B0604020202020204" charset="0"/>
                          <a:ea typeface="Calibri" panose="020F0502020204030204" pitchFamily="34" charset="0"/>
                          <a:cs typeface="Times New Roman" panose="02020603050405020304" pitchFamily="18" charset="0"/>
                        </a:rPr>
                        <a:t>3–7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ts val="1800"/>
                        </a:lnSpc>
                        <a:spcBef>
                          <a:spcPts val="0"/>
                        </a:spcBef>
                        <a:spcAft>
                          <a:spcPts val="0"/>
                        </a:spcAft>
                      </a:pPr>
                      <a:r>
                        <a:rPr lang="en-US" sz="1800" dirty="0">
                          <a:solidFill>
                            <a:schemeClr val="bg1"/>
                          </a:solidFill>
                          <a:effectLst/>
                          <a:latin typeface="Chivo Light" panose="020B0604020202020204" charset="0"/>
                          <a:ea typeface="Calibri" panose="020F0502020204030204" pitchFamily="34" charset="0"/>
                          <a:cs typeface="Times New Roman" panose="02020603050405020304" pitchFamily="18" charset="0"/>
                        </a:rPr>
                        <a:t>1 gram</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510647656"/>
                  </a:ext>
                </a:extLst>
              </a:tr>
              <a:tr h="325311">
                <a:tc>
                  <a:txBody>
                    <a:bodyPr/>
                    <a:lstStyle/>
                    <a:p>
                      <a:pPr marL="0" marR="0" algn="ctr">
                        <a:lnSpc>
                          <a:spcPts val="1800"/>
                        </a:lnSpc>
                        <a:spcBef>
                          <a:spcPts val="0"/>
                        </a:spcBef>
                        <a:spcAft>
                          <a:spcPts val="0"/>
                        </a:spcAft>
                      </a:pPr>
                      <a:r>
                        <a:rPr lang="en-US" sz="1800">
                          <a:effectLst/>
                          <a:latin typeface="Chivo Light" panose="020B0604020202020204" charset="0"/>
                          <a:ea typeface="Calibri" panose="020F0502020204030204" pitchFamily="34" charset="0"/>
                          <a:cs typeface="Times New Roman" panose="02020603050405020304" pitchFamily="18" charset="0"/>
                        </a:rPr>
                        <a:t>8–11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ts val="1800"/>
                        </a:lnSpc>
                        <a:spcBef>
                          <a:spcPts val="0"/>
                        </a:spcBef>
                        <a:spcAft>
                          <a:spcPts val="0"/>
                        </a:spcAft>
                      </a:pPr>
                      <a:r>
                        <a:rPr lang="en-US" sz="1800" dirty="0">
                          <a:solidFill>
                            <a:schemeClr val="bg1"/>
                          </a:solidFill>
                          <a:effectLst/>
                          <a:latin typeface="Chivo Light" panose="020B0604020202020204" charset="0"/>
                          <a:ea typeface="Calibri" panose="020F0502020204030204" pitchFamily="34" charset="0"/>
                          <a:cs typeface="Times New Roman" panose="02020603050405020304" pitchFamily="18" charset="0"/>
                        </a:rPr>
                        <a:t>2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3397869537"/>
                  </a:ext>
                </a:extLst>
              </a:tr>
              <a:tr h="325311">
                <a:tc>
                  <a:txBody>
                    <a:bodyPr/>
                    <a:lstStyle/>
                    <a:p>
                      <a:pPr marL="0" marR="0" algn="ctr">
                        <a:lnSpc>
                          <a:spcPts val="1800"/>
                        </a:lnSpc>
                        <a:spcBef>
                          <a:spcPts val="0"/>
                        </a:spcBef>
                        <a:spcAft>
                          <a:spcPts val="0"/>
                        </a:spcAft>
                      </a:pPr>
                      <a:r>
                        <a:rPr lang="en-US" sz="1800" dirty="0">
                          <a:effectLst/>
                          <a:latin typeface="Chivo Light" panose="020B0604020202020204" charset="0"/>
                          <a:ea typeface="Calibri" panose="020F0502020204030204" pitchFamily="34" charset="0"/>
                          <a:cs typeface="Times New Roman" panose="02020603050405020304" pitchFamily="18" charset="0"/>
                        </a:rPr>
                        <a:t>12–16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ts val="1800"/>
                        </a:lnSpc>
                        <a:spcBef>
                          <a:spcPts val="0"/>
                        </a:spcBef>
                        <a:spcAft>
                          <a:spcPts val="0"/>
                        </a:spcAft>
                      </a:pPr>
                      <a:r>
                        <a:rPr lang="en-US" sz="1800" dirty="0">
                          <a:solidFill>
                            <a:schemeClr val="bg1"/>
                          </a:solidFill>
                          <a:effectLst/>
                          <a:latin typeface="Chivo Light" panose="020B0604020202020204" charset="0"/>
                          <a:ea typeface="Calibri" panose="020F0502020204030204" pitchFamily="34" charset="0"/>
                          <a:cs typeface="Times New Roman" panose="02020603050405020304" pitchFamily="18" charset="0"/>
                        </a:rPr>
                        <a:t>3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1650980625"/>
                  </a:ext>
                </a:extLst>
              </a:tr>
              <a:tr h="325311">
                <a:tc>
                  <a:txBody>
                    <a:bodyPr/>
                    <a:lstStyle/>
                    <a:p>
                      <a:pPr marL="0" marR="0" algn="ctr">
                        <a:lnSpc>
                          <a:spcPts val="1800"/>
                        </a:lnSpc>
                        <a:spcBef>
                          <a:spcPts val="0"/>
                        </a:spcBef>
                        <a:spcAft>
                          <a:spcPts val="0"/>
                        </a:spcAft>
                      </a:pPr>
                      <a:r>
                        <a:rPr lang="en-US" sz="1800">
                          <a:effectLst/>
                          <a:latin typeface="Chivo Light" panose="020B0604020202020204" charset="0"/>
                          <a:ea typeface="Calibri" panose="020F0502020204030204" pitchFamily="34" charset="0"/>
                          <a:cs typeface="Times New Roman" panose="02020603050405020304" pitchFamily="18" charset="0"/>
                        </a:rPr>
                        <a:t>17–21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ts val="1800"/>
                        </a:lnSpc>
                        <a:spcBef>
                          <a:spcPts val="0"/>
                        </a:spcBef>
                        <a:spcAft>
                          <a:spcPts val="0"/>
                        </a:spcAft>
                      </a:pPr>
                      <a:r>
                        <a:rPr lang="en-US" sz="1800" dirty="0">
                          <a:solidFill>
                            <a:schemeClr val="bg1"/>
                          </a:solidFill>
                          <a:effectLst/>
                          <a:latin typeface="Chivo Light" panose="020B0604020202020204" charset="0"/>
                          <a:ea typeface="Calibri" panose="020F0502020204030204" pitchFamily="34" charset="0"/>
                          <a:cs typeface="Times New Roman" panose="02020603050405020304" pitchFamily="18" charset="0"/>
                        </a:rPr>
                        <a:t>4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3605646060"/>
                  </a:ext>
                </a:extLst>
              </a:tr>
              <a:tr h="325311">
                <a:tc>
                  <a:txBody>
                    <a:bodyPr/>
                    <a:lstStyle/>
                    <a:p>
                      <a:pPr marL="0" marR="0" algn="ctr">
                        <a:lnSpc>
                          <a:spcPts val="1800"/>
                        </a:lnSpc>
                        <a:spcBef>
                          <a:spcPts val="0"/>
                        </a:spcBef>
                        <a:spcAft>
                          <a:spcPts val="0"/>
                        </a:spcAft>
                      </a:pPr>
                      <a:r>
                        <a:rPr lang="en-US" sz="1800">
                          <a:effectLst/>
                          <a:latin typeface="Chivo Light" panose="020B0604020202020204" charset="0"/>
                          <a:ea typeface="Calibri" panose="020F0502020204030204" pitchFamily="34" charset="0"/>
                          <a:cs typeface="Times New Roman" panose="02020603050405020304" pitchFamily="18" charset="0"/>
                        </a:rPr>
                        <a:t>22–25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ts val="1800"/>
                        </a:lnSpc>
                        <a:spcBef>
                          <a:spcPts val="0"/>
                        </a:spcBef>
                        <a:spcAft>
                          <a:spcPts val="0"/>
                        </a:spcAft>
                      </a:pPr>
                      <a:r>
                        <a:rPr lang="en-US" sz="1800" dirty="0">
                          <a:solidFill>
                            <a:schemeClr val="bg1"/>
                          </a:solidFill>
                          <a:effectLst/>
                          <a:latin typeface="Chivo Light" panose="020B0604020202020204" charset="0"/>
                          <a:ea typeface="Calibri" panose="020F0502020204030204" pitchFamily="34" charset="0"/>
                          <a:cs typeface="Times New Roman" panose="02020603050405020304" pitchFamily="18" charset="0"/>
                        </a:rPr>
                        <a:t>5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1190907883"/>
                  </a:ext>
                </a:extLst>
              </a:tr>
              <a:tr h="325311">
                <a:tc>
                  <a:txBody>
                    <a:bodyPr/>
                    <a:lstStyle/>
                    <a:p>
                      <a:pPr marL="0" marR="0" algn="ctr">
                        <a:lnSpc>
                          <a:spcPts val="1800"/>
                        </a:lnSpc>
                        <a:spcBef>
                          <a:spcPts val="0"/>
                        </a:spcBef>
                        <a:spcAft>
                          <a:spcPts val="0"/>
                        </a:spcAft>
                      </a:pPr>
                      <a:r>
                        <a:rPr lang="en-US" sz="1800" dirty="0">
                          <a:effectLst/>
                          <a:latin typeface="Chivo Light" panose="020B0604020202020204" charset="0"/>
                          <a:ea typeface="Calibri" panose="020F0502020204030204" pitchFamily="34" charset="0"/>
                          <a:cs typeface="Times New Roman" panose="02020603050405020304" pitchFamily="18" charset="0"/>
                        </a:rPr>
                        <a:t>26–30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C000"/>
                    </a:solidFill>
                  </a:tcPr>
                </a:tc>
                <a:tc>
                  <a:txBody>
                    <a:bodyPr/>
                    <a:lstStyle/>
                    <a:p>
                      <a:pPr marL="0" marR="0" algn="ctr">
                        <a:lnSpc>
                          <a:spcPts val="1800"/>
                        </a:lnSpc>
                        <a:spcBef>
                          <a:spcPts val="0"/>
                        </a:spcBef>
                        <a:spcAft>
                          <a:spcPts val="0"/>
                        </a:spcAft>
                      </a:pPr>
                      <a:r>
                        <a:rPr lang="en-US" sz="1800" dirty="0">
                          <a:solidFill>
                            <a:schemeClr val="bg1"/>
                          </a:solidFill>
                          <a:effectLst/>
                          <a:latin typeface="Chivo Light" panose="020B0604020202020204" charset="0"/>
                          <a:ea typeface="Calibri" panose="020F0502020204030204" pitchFamily="34" charset="0"/>
                          <a:cs typeface="Times New Roman" panose="02020603050405020304" pitchFamily="18" charset="0"/>
                        </a:rPr>
                        <a:t>6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C000"/>
                    </a:solidFill>
                  </a:tcPr>
                </a:tc>
                <a:extLst>
                  <a:ext uri="{0D108BD9-81ED-4DB2-BD59-A6C34878D82A}">
                    <a16:rowId xmlns:a16="http://schemas.microsoft.com/office/drawing/2014/main" val="3585311329"/>
                  </a:ext>
                </a:extLst>
              </a:tr>
              <a:tr h="325311">
                <a:tc>
                  <a:txBody>
                    <a:bodyPr/>
                    <a:lstStyle/>
                    <a:p>
                      <a:pPr marL="0" marR="0" algn="ctr">
                        <a:lnSpc>
                          <a:spcPts val="1800"/>
                        </a:lnSpc>
                        <a:spcBef>
                          <a:spcPts val="0"/>
                        </a:spcBef>
                        <a:spcAft>
                          <a:spcPts val="0"/>
                        </a:spcAft>
                      </a:pPr>
                      <a:r>
                        <a:rPr lang="en-US" sz="1800" dirty="0">
                          <a:effectLst/>
                          <a:latin typeface="Chivo Light" panose="020B0604020202020204" charset="0"/>
                          <a:ea typeface="Calibri" panose="020F0502020204030204" pitchFamily="34" charset="0"/>
                          <a:cs typeface="Times New Roman" panose="02020603050405020304" pitchFamily="18" charset="0"/>
                        </a:rPr>
                        <a:t>31–35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ts val="1800"/>
                        </a:lnSpc>
                        <a:spcBef>
                          <a:spcPts val="0"/>
                        </a:spcBef>
                        <a:spcAft>
                          <a:spcPts val="0"/>
                        </a:spcAft>
                      </a:pPr>
                      <a:r>
                        <a:rPr lang="en-US" sz="1800" dirty="0">
                          <a:solidFill>
                            <a:schemeClr val="bg1"/>
                          </a:solidFill>
                          <a:effectLst/>
                          <a:latin typeface="Chivo Light" panose="020B0604020202020204" charset="0"/>
                          <a:ea typeface="Calibri" panose="020F0502020204030204" pitchFamily="34" charset="0"/>
                          <a:cs typeface="Times New Roman" panose="02020603050405020304" pitchFamily="18" charset="0"/>
                        </a:rPr>
                        <a:t>7 grams</a:t>
                      </a:r>
                    </a:p>
                  </a:txBody>
                  <a:tcPr marL="51435" marR="51435"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2927327429"/>
                  </a:ext>
                </a:extLst>
              </a:tr>
            </a:tbl>
          </a:graphicData>
        </a:graphic>
      </p:graphicFrame>
    </p:spTree>
    <p:extLst>
      <p:ext uri="{BB962C8B-B14F-4D97-AF65-F5344CB8AC3E}">
        <p14:creationId xmlns:p14="http://schemas.microsoft.com/office/powerpoint/2010/main" val="332924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190" y="182106"/>
            <a:ext cx="3881610" cy="857400"/>
          </a:xfrm>
          <a:solidFill>
            <a:schemeClr val="bg1"/>
          </a:solidFill>
        </p:spPr>
        <p:txBody>
          <a:bodyPr/>
          <a:lstStyle/>
          <a:p>
            <a:pPr algn="ctr"/>
            <a:r>
              <a:rPr lang="en-US" sz="3200" b="1" dirty="0">
                <a:solidFill>
                  <a:srgbClr val="FFC000"/>
                </a:solidFill>
              </a:rPr>
              <a:t>Grain-Based Desserts </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1205"/>
          <a:stretch/>
        </p:blipFill>
        <p:spPr>
          <a:xfrm>
            <a:off x="9639512" y="316139"/>
            <a:ext cx="3720858" cy="4171950"/>
          </a:xfrm>
          <a:prstGeom prst="rect">
            <a:avLst/>
          </a:prstGeom>
          <a:blipFill>
            <a:blip r:embed="rId3"/>
            <a:stretch>
              <a:fillRect/>
            </a:stretch>
          </a:blipFill>
          <a:effectLst>
            <a:softEdge rad="317500"/>
          </a:effectLst>
        </p:spPr>
      </p:pic>
      <p:graphicFrame>
        <p:nvGraphicFramePr>
          <p:cNvPr id="3" name="Diagram 2"/>
          <p:cNvGraphicFramePr/>
          <p:nvPr>
            <p:extLst/>
          </p:nvPr>
        </p:nvGraphicFramePr>
        <p:xfrm>
          <a:off x="-590255" y="936434"/>
          <a:ext cx="5790049" cy="42070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758593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07178" y="104221"/>
            <a:ext cx="5640876" cy="5039279"/>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6" name="Text Placeholder 5"/>
          <p:cNvSpPr>
            <a:spLocks noGrp="1"/>
          </p:cNvSpPr>
          <p:nvPr>
            <p:ph type="body" idx="4294967295"/>
          </p:nvPr>
        </p:nvSpPr>
        <p:spPr>
          <a:xfrm rot="16200000">
            <a:off x="-989896" y="1648846"/>
            <a:ext cx="3313797" cy="1080351"/>
          </a:xfrm>
        </p:spPr>
        <p:txBody>
          <a:bodyPr/>
          <a:lstStyle/>
          <a:p>
            <a:pPr marL="0" lvl="0" indent="0">
              <a:spcBef>
                <a:spcPts val="0"/>
              </a:spcBef>
              <a:buClr>
                <a:srgbClr val="000000"/>
              </a:buClr>
              <a:buSzTx/>
              <a:buNone/>
            </a:pPr>
            <a:r>
              <a:rPr lang="en-US" sz="3200" b="1" dirty="0" smtClean="0">
                <a:solidFill>
                  <a:srgbClr val="FFC000"/>
                </a:solidFill>
                <a:latin typeface="Shadows Into Light Two"/>
                <a:cs typeface="Arial"/>
                <a:sym typeface="Shadows Into Light Two"/>
              </a:rPr>
              <a:t>Adults</a:t>
            </a:r>
            <a:r>
              <a:rPr lang="en" sz="3200" b="1" dirty="0" smtClean="0">
                <a:solidFill>
                  <a:srgbClr val="FFC000"/>
                </a:solidFill>
                <a:latin typeface="Shadows Into Light Two"/>
                <a:cs typeface="Arial"/>
                <a:sym typeface="Shadows Into Light Two"/>
              </a:rPr>
              <a:t> </a:t>
            </a:r>
            <a:r>
              <a:rPr lang="en" sz="3200" b="1" dirty="0">
                <a:solidFill>
                  <a:srgbClr val="FFC000"/>
                </a:solidFill>
                <a:latin typeface="Shadows Into Light Two"/>
                <a:cs typeface="Arial"/>
                <a:sym typeface="Shadows Into Light Two"/>
              </a:rPr>
              <a:t>Meal </a:t>
            </a:r>
            <a:r>
              <a:rPr lang="en" sz="3200" b="1" dirty="0" smtClean="0">
                <a:solidFill>
                  <a:srgbClr val="FFC000"/>
                </a:solidFill>
                <a:latin typeface="Shadows Into Light Two"/>
                <a:cs typeface="Arial"/>
                <a:sym typeface="Shadows Into Light Two"/>
              </a:rPr>
              <a:t>Pattern</a:t>
            </a:r>
            <a:r>
              <a:rPr lang="en" sz="3200" b="1" dirty="0">
                <a:solidFill>
                  <a:srgbClr val="FFC000"/>
                </a:solidFill>
                <a:latin typeface="Shadows Into Light Two"/>
                <a:cs typeface="Arial"/>
                <a:sym typeface="Shadows Into Light Two"/>
              </a:rPr>
              <a:t>: </a:t>
            </a:r>
            <a:r>
              <a:rPr lang="en-US" sz="3200" b="1" dirty="0" smtClean="0">
                <a:solidFill>
                  <a:srgbClr val="FFC000"/>
                </a:solidFill>
                <a:latin typeface="Shadows Into Light Two"/>
                <a:cs typeface="Arial"/>
                <a:sym typeface="Shadows Into Light Two"/>
              </a:rPr>
              <a:t>Snack</a:t>
            </a:r>
            <a:endParaRPr lang="en-US" sz="3200" b="1" dirty="0">
              <a:solidFill>
                <a:srgbClr val="000000"/>
              </a:solidFill>
              <a:latin typeface="Arial"/>
              <a:cs typeface="Arial"/>
              <a:sym typeface="Arial"/>
            </a:endParaRPr>
          </a:p>
          <a:p>
            <a:endParaRPr lang="en-US" dirty="0"/>
          </a:p>
        </p:txBody>
      </p:sp>
      <p:sp>
        <p:nvSpPr>
          <p:cNvPr id="11" name="Rounded Rectangle 10"/>
          <p:cNvSpPr/>
          <p:nvPr/>
        </p:nvSpPr>
        <p:spPr>
          <a:xfrm>
            <a:off x="1717261" y="473936"/>
            <a:ext cx="2242931" cy="312829"/>
          </a:xfrm>
          <a:prstGeom prst="roundRect">
            <a:avLst/>
          </a:prstGeom>
          <a:solidFill>
            <a:schemeClr val="accent2">
              <a:lumMod val="50000"/>
              <a:alpha val="0"/>
            </a:schemeClr>
          </a:solidFill>
          <a:ln w="38100">
            <a:solidFill>
              <a:srgbClr val="FFC000"/>
            </a:solidFill>
          </a:ln>
          <a:effectLst>
            <a:glow rad="101600">
              <a:schemeClr val="accent2">
                <a:satMod val="175000"/>
                <a:alpha val="40000"/>
              </a:schemeClr>
            </a:glow>
            <a:outerShdw blurRad="88900" sx="97000" sy="97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2" name="Rounded Rectangle 11"/>
          <p:cNvSpPr/>
          <p:nvPr/>
        </p:nvSpPr>
        <p:spPr>
          <a:xfrm>
            <a:off x="4985913" y="497398"/>
            <a:ext cx="1636889" cy="312829"/>
          </a:xfrm>
          <a:prstGeom prst="roundRect">
            <a:avLst/>
          </a:prstGeom>
          <a:solidFill>
            <a:schemeClr val="lt1">
              <a:alpha val="0"/>
            </a:schemeClr>
          </a:solidFill>
          <a:ln w="38100">
            <a:solidFill>
              <a:srgbClr val="FFC000"/>
            </a:solidFill>
          </a:ln>
          <a:effectLst>
            <a:glow rad="101600">
              <a:schemeClr val="accent2">
                <a:satMod val="175000"/>
                <a:alpha val="40000"/>
              </a:schemeClr>
            </a:glow>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ounded Rectangle 12"/>
          <p:cNvSpPr/>
          <p:nvPr/>
        </p:nvSpPr>
        <p:spPr>
          <a:xfrm>
            <a:off x="1142751" y="742680"/>
            <a:ext cx="1580220" cy="414792"/>
          </a:xfrm>
          <a:prstGeom prst="roundRect">
            <a:avLst/>
          </a:prstGeom>
          <a:solidFill>
            <a:schemeClr val="lt1">
              <a:alpha val="0"/>
            </a:schemeClr>
          </a:solidFill>
          <a:ln w="38100">
            <a:solidFill>
              <a:srgbClr val="92D050"/>
            </a:solidFill>
          </a:ln>
          <a:effectLst>
            <a:glow rad="101600">
              <a:schemeClr val="accent3">
                <a:satMod val="175000"/>
                <a:alpha val="40000"/>
              </a:schemeClr>
            </a:glow>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 name="Rounded Rectangle 13"/>
          <p:cNvSpPr/>
          <p:nvPr/>
        </p:nvSpPr>
        <p:spPr>
          <a:xfrm>
            <a:off x="1207179" y="2739154"/>
            <a:ext cx="1475332" cy="620791"/>
          </a:xfrm>
          <a:prstGeom prst="roundRect">
            <a:avLst/>
          </a:prstGeom>
          <a:solidFill>
            <a:schemeClr val="lt1">
              <a:alpha val="0"/>
            </a:schemeClr>
          </a:solidFill>
          <a:ln w="38100">
            <a:solidFill>
              <a:srgbClr val="92D050"/>
            </a:solidFill>
          </a:ln>
          <a:effectLst>
            <a:glow rad="101600">
              <a:schemeClr val="accent3">
                <a:satMod val="175000"/>
                <a:alpha val="40000"/>
              </a:schemeClr>
            </a:glow>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73374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06" y="-108427"/>
            <a:ext cx="6825164" cy="857400"/>
          </a:xfrm>
        </p:spPr>
        <p:txBody>
          <a:bodyPr/>
          <a:lstStyle/>
          <a:p>
            <a:r>
              <a:rPr lang="en-US" sz="3200" b="1" dirty="0">
                <a:solidFill>
                  <a:srgbClr val="FFC000"/>
                </a:solidFill>
              </a:rPr>
              <a:t>List of SOME Grain-Based Desserts </a:t>
            </a:r>
          </a:p>
        </p:txBody>
      </p:sp>
      <p:graphicFrame>
        <p:nvGraphicFramePr>
          <p:cNvPr id="4" name="Diagram 3"/>
          <p:cNvGraphicFramePr/>
          <p:nvPr>
            <p:extLst/>
          </p:nvPr>
        </p:nvGraphicFramePr>
        <p:xfrm>
          <a:off x="-124089" y="704110"/>
          <a:ext cx="7258577" cy="4276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p:cNvSpPr/>
          <p:nvPr/>
        </p:nvSpPr>
        <p:spPr>
          <a:xfrm>
            <a:off x="4911634" y="3030583"/>
            <a:ext cx="2547257" cy="172429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p:cNvSpPr txBox="1"/>
          <p:nvPr/>
        </p:nvSpPr>
        <p:spPr>
          <a:xfrm>
            <a:off x="4807130" y="3305629"/>
            <a:ext cx="275626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Chivo Light" panose="020B0604020202020204" charset="0"/>
                <a:cs typeface="Arial"/>
                <a:sym typeface="Arial"/>
              </a:rPr>
              <a:t>Separate category for Sweet crackers (graham &amp; animal crackers)</a:t>
            </a:r>
          </a:p>
        </p:txBody>
      </p:sp>
    </p:spTree>
    <p:extLst>
      <p:ext uri="{BB962C8B-B14F-4D97-AF65-F5344CB8AC3E}">
        <p14:creationId xmlns:p14="http://schemas.microsoft.com/office/powerpoint/2010/main" val="28607195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rgbClr val="FFC000"/>
                </a:solidFill>
              </a:rPr>
              <a:t>Grain-Based Desserts</a:t>
            </a:r>
            <a:endParaRPr lang="en-US" sz="3200" b="1" dirty="0">
              <a:solidFill>
                <a:srgbClr val="FFC000"/>
              </a:solidFill>
            </a:endParaRPr>
          </a:p>
        </p:txBody>
      </p:sp>
      <p:graphicFrame>
        <p:nvGraphicFramePr>
          <p:cNvPr id="5" name="Diagram 4"/>
          <p:cNvGraphicFramePr/>
          <p:nvPr>
            <p:extLst/>
          </p:nvPr>
        </p:nvGraphicFramePr>
        <p:xfrm>
          <a:off x="568407" y="921628"/>
          <a:ext cx="5762286" cy="3776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914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0" r="-2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63175"/>
            <a:ext cx="3950898" cy="857400"/>
          </a:xfrm>
        </p:spPr>
        <p:txBody>
          <a:bodyPr/>
          <a:lstStyle/>
          <a:p>
            <a:r>
              <a:rPr lang="en-US" sz="3200" b="1" dirty="0">
                <a:solidFill>
                  <a:srgbClr val="FFC000"/>
                </a:solidFill>
              </a:rPr>
              <a:t>Grain-Based Desserts &amp; Special Occasions </a:t>
            </a:r>
          </a:p>
        </p:txBody>
      </p:sp>
      <p:sp>
        <p:nvSpPr>
          <p:cNvPr id="3" name="Content Placeholder 2"/>
          <p:cNvSpPr>
            <a:spLocks noGrp="1"/>
          </p:cNvSpPr>
          <p:nvPr>
            <p:ph type="body" idx="1"/>
          </p:nvPr>
        </p:nvSpPr>
        <p:spPr>
          <a:noFill/>
        </p:spPr>
        <p:txBody>
          <a:bodyPr>
            <a:normAutofit/>
          </a:bodyPr>
          <a:lstStyle/>
          <a:p>
            <a:r>
              <a:rPr lang="en-US" sz="2000" dirty="0">
                <a:solidFill>
                  <a:schemeClr val="tx1"/>
                </a:solidFill>
                <a:latin typeface="Chivo Light" panose="020B0604020202020204" charset="0"/>
              </a:rPr>
              <a:t>Annual festival, birthday celebrations, end-of-year bash, or other special events</a:t>
            </a:r>
          </a:p>
          <a:p>
            <a:endParaRPr lang="en-US" sz="2000" dirty="0">
              <a:solidFill>
                <a:schemeClr val="tx1"/>
              </a:solidFill>
              <a:latin typeface="Chivo Light" panose="020B0604020202020204" charset="0"/>
            </a:endParaRPr>
          </a:p>
          <a:p>
            <a:r>
              <a:rPr lang="en-US" sz="2000" b="1" dirty="0">
                <a:solidFill>
                  <a:schemeClr val="tx1"/>
                </a:solidFill>
                <a:latin typeface="Chivo Light" panose="020B0604020202020204" charset="0"/>
              </a:rPr>
              <a:t>May be served as an additional item only</a:t>
            </a:r>
          </a:p>
          <a:p>
            <a:pPr marL="0" indent="0">
              <a:buNone/>
            </a:pPr>
            <a:endParaRPr lang="en-US" sz="2100" dirty="0"/>
          </a:p>
        </p:txBody>
      </p:sp>
    </p:spTree>
    <p:extLst>
      <p:ext uri="{BB962C8B-B14F-4D97-AF65-F5344CB8AC3E}">
        <p14:creationId xmlns:p14="http://schemas.microsoft.com/office/powerpoint/2010/main" val="22122401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3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98210" y="2403937"/>
            <a:ext cx="5171416" cy="1879941"/>
          </a:xfrm>
        </p:spPr>
        <p:txBody>
          <a:bodyPr/>
          <a:lstStyle/>
          <a:p>
            <a:pPr algn="ctr"/>
            <a:r>
              <a:rPr lang="en-US" sz="5400" b="1" dirty="0" smtClean="0">
                <a:solidFill>
                  <a:srgbClr val="FFC000"/>
                </a:solidFill>
                <a:effectLst>
                  <a:outerShdw blurRad="38100" dist="38100" dir="2700000" algn="tl">
                    <a:srgbClr val="000000">
                      <a:alpha val="43137"/>
                    </a:srgbClr>
                  </a:outerShdw>
                </a:effectLst>
              </a:rPr>
              <a:t>Other Meal Service Items</a:t>
            </a:r>
            <a:endParaRPr lang="en-US" sz="54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498992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361" y="0"/>
            <a:ext cx="3599700" cy="857400"/>
          </a:xfrm>
        </p:spPr>
        <p:txBody>
          <a:bodyPr/>
          <a:lstStyle/>
          <a:p>
            <a:r>
              <a:rPr lang="en-US" sz="3200" b="1" dirty="0">
                <a:solidFill>
                  <a:srgbClr val="FFC000"/>
                </a:solidFill>
              </a:rPr>
              <a:t>Water</a:t>
            </a:r>
          </a:p>
        </p:txBody>
      </p:sp>
      <p:graphicFrame>
        <p:nvGraphicFramePr>
          <p:cNvPr id="4" name="Diagram 3"/>
          <p:cNvGraphicFramePr/>
          <p:nvPr>
            <p:extLst/>
          </p:nvPr>
        </p:nvGraphicFramePr>
        <p:xfrm>
          <a:off x="-927530" y="800558"/>
          <a:ext cx="6413930" cy="43429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0418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3000" b="-8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5608"/>
            <a:ext cx="4563374" cy="857400"/>
          </a:xfrm>
        </p:spPr>
        <p:txBody>
          <a:bodyPr/>
          <a:lstStyle/>
          <a:p>
            <a:r>
              <a:rPr lang="en-US" sz="3200" b="1" dirty="0" smtClean="0">
                <a:solidFill>
                  <a:srgbClr val="FFC000"/>
                </a:solidFill>
              </a:rPr>
              <a:t>Flavoring Water</a:t>
            </a:r>
            <a:endParaRPr lang="en-US" sz="3200" b="1" dirty="0">
              <a:solidFill>
                <a:srgbClr val="FFC000"/>
              </a:solidFill>
            </a:endParaRPr>
          </a:p>
        </p:txBody>
      </p:sp>
      <p:graphicFrame>
        <p:nvGraphicFramePr>
          <p:cNvPr id="4" name="Diagram 3"/>
          <p:cNvGraphicFramePr/>
          <p:nvPr>
            <p:extLst/>
          </p:nvPr>
        </p:nvGraphicFramePr>
        <p:xfrm>
          <a:off x="216989" y="933008"/>
          <a:ext cx="4942840" cy="4017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140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6000" t="-10000" r="-4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286" y="0"/>
            <a:ext cx="3599700" cy="857400"/>
          </a:xfrm>
        </p:spPr>
        <p:txBody>
          <a:bodyPr/>
          <a:lstStyle/>
          <a:p>
            <a:r>
              <a:rPr lang="en-US" sz="3200" b="1" dirty="0" smtClean="0">
                <a:solidFill>
                  <a:srgbClr val="FFC000"/>
                </a:solidFill>
              </a:rPr>
              <a:t>Deep-Fat Frying</a:t>
            </a:r>
            <a:endParaRPr lang="en-US" sz="3200" b="1" dirty="0">
              <a:solidFill>
                <a:srgbClr val="FFC000"/>
              </a:solidFill>
            </a:endParaRPr>
          </a:p>
        </p:txBody>
      </p:sp>
      <p:graphicFrame>
        <p:nvGraphicFramePr>
          <p:cNvPr id="5" name="Diagram 4"/>
          <p:cNvGraphicFramePr/>
          <p:nvPr>
            <p:extLst/>
          </p:nvPr>
        </p:nvGraphicFramePr>
        <p:xfrm>
          <a:off x="187286" y="1060610"/>
          <a:ext cx="4345525" cy="37840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095299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5000" t="-14000" r="-5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5061857" cy="1116013"/>
          </a:xfrm>
          <a:solidFill>
            <a:schemeClr val="bg1"/>
          </a:solidFill>
        </p:spPr>
        <p:txBody>
          <a:bodyPr/>
          <a:lstStyle/>
          <a:p>
            <a:r>
              <a:rPr lang="en-US" sz="3200" b="1" dirty="0" smtClean="0">
                <a:solidFill>
                  <a:srgbClr val="FFC000"/>
                </a:solidFill>
              </a:rPr>
              <a:t>Choose Healthier Methods </a:t>
            </a:r>
            <a:endParaRPr lang="en-US" sz="3200" b="1" dirty="0">
              <a:solidFill>
                <a:srgbClr val="FFC000"/>
              </a:solidFill>
            </a:endParaRPr>
          </a:p>
        </p:txBody>
      </p:sp>
      <p:graphicFrame>
        <p:nvGraphicFramePr>
          <p:cNvPr id="4" name="Content Placeholder 3"/>
          <p:cNvGraphicFramePr>
            <a:graphicFrameLocks noGrp="1"/>
          </p:cNvGraphicFramePr>
          <p:nvPr>
            <p:ph idx="4294967295"/>
            <p:extLst/>
          </p:nvPr>
        </p:nvGraphicFramePr>
        <p:xfrm>
          <a:off x="249381" y="1167396"/>
          <a:ext cx="4623065" cy="38879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659952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rgbClr val="FFC000"/>
                </a:solidFill>
              </a:rPr>
              <a:t>Additional Creditable Items</a:t>
            </a:r>
            <a:endParaRPr lang="en-US" sz="3200" b="1" dirty="0">
              <a:solidFill>
                <a:srgbClr val="FFC000"/>
              </a:solidFill>
            </a:endParaRPr>
          </a:p>
        </p:txBody>
      </p:sp>
      <p:graphicFrame>
        <p:nvGraphicFramePr>
          <p:cNvPr id="4" name="Diagram 3"/>
          <p:cNvGraphicFramePr/>
          <p:nvPr>
            <p:extLst/>
          </p:nvPr>
        </p:nvGraphicFramePr>
        <p:xfrm>
          <a:off x="465513" y="1199925"/>
          <a:ext cx="6181055" cy="3758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330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Title 21"/>
          <p:cNvSpPr>
            <a:spLocks noGrp="1"/>
          </p:cNvSpPr>
          <p:nvPr>
            <p:ph type="ctrTitle" idx="4294967295"/>
          </p:nvPr>
        </p:nvSpPr>
        <p:spPr>
          <a:xfrm>
            <a:off x="2081602" y="71202"/>
            <a:ext cx="4292600" cy="1284288"/>
          </a:xfrm>
        </p:spPr>
        <p:txBody>
          <a:bodyPr>
            <a:noAutofit/>
          </a:bodyPr>
          <a:lstStyle/>
          <a:p>
            <a:pPr algn="ctr"/>
            <a:r>
              <a:rPr lang="en-US" sz="4000" b="1" dirty="0">
                <a:solidFill>
                  <a:srgbClr val="FFC000"/>
                </a:solidFill>
                <a:effectLst>
                  <a:outerShdw blurRad="38100" dist="38100" dir="2700000" algn="tl">
                    <a:srgbClr val="000000">
                      <a:alpha val="43137"/>
                    </a:srgbClr>
                  </a:outerShdw>
                </a:effectLst>
              </a:rPr>
              <a:t>Meal Service </a:t>
            </a:r>
            <a:r>
              <a:rPr lang="en-US" sz="4000" b="1" dirty="0" smtClean="0">
                <a:solidFill>
                  <a:srgbClr val="FFC000"/>
                </a:solidFill>
                <a:effectLst>
                  <a:outerShdw blurRad="38100" dist="38100" dir="2700000" algn="tl">
                    <a:srgbClr val="000000">
                      <a:alpha val="43137"/>
                    </a:srgbClr>
                  </a:outerShdw>
                </a:effectLst>
              </a:rPr>
              <a:t>in</a:t>
            </a:r>
            <a:br>
              <a:rPr lang="en-US" sz="4000" b="1" dirty="0" smtClean="0">
                <a:solidFill>
                  <a:srgbClr val="FFC000"/>
                </a:solidFill>
                <a:effectLst>
                  <a:outerShdw blurRad="38100" dist="38100" dir="2700000" algn="tl">
                    <a:srgbClr val="000000">
                      <a:alpha val="43137"/>
                    </a:srgbClr>
                  </a:outerShdw>
                </a:effectLst>
              </a:rPr>
            </a:br>
            <a:r>
              <a:rPr lang="en-US" sz="4000" b="1" dirty="0" smtClean="0">
                <a:solidFill>
                  <a:srgbClr val="FFC000"/>
                </a:solidFill>
                <a:effectLst>
                  <a:outerShdw blurRad="38100" dist="38100" dir="2700000" algn="tl">
                    <a:srgbClr val="000000">
                      <a:alpha val="43137"/>
                    </a:srgbClr>
                  </a:outerShdw>
                </a:effectLst>
              </a:rPr>
              <a:t> </a:t>
            </a:r>
            <a:r>
              <a:rPr lang="en-US" sz="4000" b="1" dirty="0">
                <a:solidFill>
                  <a:srgbClr val="FFC000"/>
                </a:solidFill>
                <a:effectLst>
                  <a:outerShdw blurRad="38100" dist="38100" dir="2700000" algn="tl">
                    <a:srgbClr val="000000">
                      <a:alpha val="43137"/>
                    </a:srgbClr>
                  </a:outerShdw>
                </a:effectLst>
              </a:rPr>
              <a:t>the CACFP</a:t>
            </a:r>
          </a:p>
        </p:txBody>
      </p:sp>
    </p:spTree>
    <p:extLst>
      <p:ext uri="{BB962C8B-B14F-4D97-AF65-F5344CB8AC3E}">
        <p14:creationId xmlns:p14="http://schemas.microsoft.com/office/powerpoint/2010/main" val="2223170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8"/>
          <p:cNvSpPr txBox="1">
            <a:spLocks noGrp="1"/>
          </p:cNvSpPr>
          <p:nvPr>
            <p:ph type="ctrTitle"/>
          </p:nvPr>
        </p:nvSpPr>
        <p:spPr>
          <a:xfrm>
            <a:off x="1552222" y="1084972"/>
            <a:ext cx="5153378" cy="231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800" b="1" dirty="0" smtClean="0">
                <a:solidFill>
                  <a:srgbClr val="FFA105"/>
                </a:solidFill>
              </a:rPr>
              <a:t>Adults</a:t>
            </a:r>
            <a:r>
              <a:rPr lang="en" sz="4800" b="1" dirty="0" smtClean="0">
                <a:solidFill>
                  <a:srgbClr val="FFA105"/>
                </a:solidFill>
              </a:rPr>
              <a:t> Meal Pattern</a:t>
            </a:r>
            <a:r>
              <a:rPr lang="en" b="1" dirty="0" smtClean="0">
                <a:solidFill>
                  <a:srgbClr val="FFA105"/>
                </a:solidFill>
              </a:rPr>
              <a:t>:</a:t>
            </a:r>
          </a:p>
          <a:p>
            <a:pPr marL="0" lvl="0" indent="0" algn="l" rtl="0">
              <a:spcBef>
                <a:spcPts val="0"/>
              </a:spcBef>
              <a:spcAft>
                <a:spcPts val="0"/>
              </a:spcAft>
              <a:buNone/>
            </a:pPr>
            <a:r>
              <a:rPr lang="en" b="1" dirty="0" smtClean="0"/>
              <a:t>Components </a:t>
            </a:r>
            <a:endParaRPr b="1" dirty="0"/>
          </a:p>
        </p:txBody>
      </p:sp>
    </p:spTree>
    <p:extLst>
      <p:ext uri="{BB962C8B-B14F-4D97-AF65-F5344CB8AC3E}">
        <p14:creationId xmlns:p14="http://schemas.microsoft.com/office/powerpoint/2010/main" val="22588454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34575"/>
            <a:ext cx="4751614" cy="857400"/>
          </a:xfrm>
        </p:spPr>
        <p:txBody>
          <a:bodyPr/>
          <a:lstStyle/>
          <a:p>
            <a:r>
              <a:rPr lang="en-US" sz="3200" b="1" dirty="0" smtClean="0">
                <a:solidFill>
                  <a:srgbClr val="FFC000"/>
                </a:solidFill>
              </a:rPr>
              <a:t>Types of Meal Services in the CACFP</a:t>
            </a:r>
            <a:endParaRPr lang="en-US" sz="3200" b="1" dirty="0">
              <a:solidFill>
                <a:srgbClr val="FFC000"/>
              </a:solidFill>
            </a:endParaRPr>
          </a:p>
        </p:txBody>
      </p:sp>
      <p:graphicFrame>
        <p:nvGraphicFramePr>
          <p:cNvPr id="4" name="Diagram 3"/>
          <p:cNvGraphicFramePr/>
          <p:nvPr>
            <p:extLst/>
          </p:nvPr>
        </p:nvGraphicFramePr>
        <p:xfrm>
          <a:off x="548158" y="1291975"/>
          <a:ext cx="6062267" cy="3327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519773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03947"/>
            <a:ext cx="7046057" cy="857400"/>
          </a:xfrm>
          <a:noFill/>
        </p:spPr>
        <p:txBody>
          <a:bodyPr/>
          <a:lstStyle/>
          <a:p>
            <a:pPr algn="ctr"/>
            <a:r>
              <a:rPr lang="en-US" sz="3200" b="1" dirty="0" smtClean="0">
                <a:solidFill>
                  <a:srgbClr val="FFC000"/>
                </a:solidFill>
              </a:rPr>
              <a:t>Family Style Meal Service</a:t>
            </a:r>
            <a:endParaRPr lang="en-US" sz="3200" b="1" dirty="0">
              <a:solidFill>
                <a:srgbClr val="FFC000"/>
              </a:solidFill>
            </a:endParaRPr>
          </a:p>
        </p:txBody>
      </p:sp>
      <p:graphicFrame>
        <p:nvGraphicFramePr>
          <p:cNvPr id="6" name="Diagram 5"/>
          <p:cNvGraphicFramePr/>
          <p:nvPr>
            <p:extLst>
              <p:ext uri="{D42A27DB-BD31-4B8C-83A1-F6EECF244321}">
                <p14:modId xmlns:p14="http://schemas.microsoft.com/office/powerpoint/2010/main" val="3254411534"/>
              </p:ext>
            </p:extLst>
          </p:nvPr>
        </p:nvGraphicFramePr>
        <p:xfrm>
          <a:off x="1104340" y="1274423"/>
          <a:ext cx="5090040" cy="3580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81922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543" y="108758"/>
            <a:ext cx="3599700" cy="857400"/>
          </a:xfrm>
        </p:spPr>
        <p:txBody>
          <a:bodyPr/>
          <a:lstStyle/>
          <a:p>
            <a:r>
              <a:rPr lang="en-US" sz="3200" b="1" dirty="0">
                <a:solidFill>
                  <a:srgbClr val="FFC000"/>
                </a:solidFill>
              </a:rPr>
              <a:t>FSMS Guidelines </a:t>
            </a:r>
          </a:p>
        </p:txBody>
      </p:sp>
      <p:graphicFrame>
        <p:nvGraphicFramePr>
          <p:cNvPr id="5" name="Diagram 4"/>
          <p:cNvGraphicFramePr/>
          <p:nvPr>
            <p:extLst>
              <p:ext uri="{D42A27DB-BD31-4B8C-83A1-F6EECF244321}">
                <p14:modId xmlns:p14="http://schemas.microsoft.com/office/powerpoint/2010/main" val="948657453"/>
              </p:ext>
            </p:extLst>
          </p:nvPr>
        </p:nvGraphicFramePr>
        <p:xfrm>
          <a:off x="378543" y="966158"/>
          <a:ext cx="8441189" cy="40714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32639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rgbClr val="FFC000"/>
                </a:solidFill>
              </a:rPr>
              <a:t>Family Style Meal Service: Juice &amp; Milk </a:t>
            </a:r>
            <a:endParaRPr lang="en-US" sz="3200" b="1" dirty="0">
              <a:solidFill>
                <a:srgbClr val="FFC000"/>
              </a:solidFill>
            </a:endParaRPr>
          </a:p>
        </p:txBody>
      </p:sp>
      <p:sp>
        <p:nvSpPr>
          <p:cNvPr id="3" name="Content Placeholder 2"/>
          <p:cNvSpPr>
            <a:spLocks noGrp="1"/>
          </p:cNvSpPr>
          <p:nvPr>
            <p:ph type="body" idx="1"/>
          </p:nvPr>
        </p:nvSpPr>
        <p:spPr/>
        <p:txBody>
          <a:bodyPr/>
          <a:lstStyle/>
          <a:p>
            <a:r>
              <a:rPr lang="en-US" sz="2200" dirty="0">
                <a:solidFill>
                  <a:schemeClr val="tx1"/>
                </a:solidFill>
              </a:rPr>
              <a:t>Optional for participants to serve themselves juice or milk </a:t>
            </a:r>
          </a:p>
          <a:p>
            <a:r>
              <a:rPr lang="en-US" sz="2200" dirty="0">
                <a:solidFill>
                  <a:schemeClr val="tx1"/>
                </a:solidFill>
              </a:rPr>
              <a:t>Supervising adults must serve the required minimum serving size </a:t>
            </a:r>
          </a:p>
          <a:p>
            <a:endParaRPr lang="en-US" sz="2200" dirty="0"/>
          </a:p>
        </p:txBody>
      </p:sp>
    </p:spTree>
    <p:extLst>
      <p:ext uri="{BB962C8B-B14F-4D97-AF65-F5344CB8AC3E}">
        <p14:creationId xmlns:p14="http://schemas.microsoft.com/office/powerpoint/2010/main" val="11416972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0723" y="41323"/>
            <a:ext cx="4193272" cy="857400"/>
          </a:xfrm>
        </p:spPr>
        <p:txBody>
          <a:bodyPr/>
          <a:lstStyle/>
          <a:p>
            <a:r>
              <a:rPr lang="en-US" sz="3200" b="1" dirty="0" smtClean="0">
                <a:solidFill>
                  <a:srgbClr val="FFC000"/>
                </a:solidFill>
              </a:rPr>
              <a:t>FSMS: Serving </a:t>
            </a:r>
            <a:r>
              <a:rPr lang="en-US" sz="3200" b="1" dirty="0">
                <a:solidFill>
                  <a:srgbClr val="FFC000"/>
                </a:solidFill>
              </a:rPr>
              <a:t>Sizes </a:t>
            </a:r>
          </a:p>
        </p:txBody>
      </p:sp>
      <p:graphicFrame>
        <p:nvGraphicFramePr>
          <p:cNvPr id="5" name="Diagram 4"/>
          <p:cNvGraphicFramePr/>
          <p:nvPr>
            <p:extLst>
              <p:ext uri="{D42A27DB-BD31-4B8C-83A1-F6EECF244321}">
                <p14:modId xmlns:p14="http://schemas.microsoft.com/office/powerpoint/2010/main" val="2021798525"/>
              </p:ext>
            </p:extLst>
          </p:nvPr>
        </p:nvGraphicFramePr>
        <p:xfrm>
          <a:off x="181711" y="803832"/>
          <a:ext cx="426228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449413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rgbClr val="FFC000"/>
                </a:solidFill>
              </a:rPr>
              <a:t>Family Style Meal Service: Juice &amp; Milk </a:t>
            </a:r>
            <a:endParaRPr lang="en-US" sz="3200" b="1" dirty="0">
              <a:solidFill>
                <a:srgbClr val="FFC000"/>
              </a:solidFill>
            </a:endParaRPr>
          </a:p>
        </p:txBody>
      </p:sp>
      <p:sp>
        <p:nvSpPr>
          <p:cNvPr id="3" name="Content Placeholder 2"/>
          <p:cNvSpPr>
            <a:spLocks noGrp="1"/>
          </p:cNvSpPr>
          <p:nvPr>
            <p:ph type="body" idx="1"/>
          </p:nvPr>
        </p:nvSpPr>
        <p:spPr/>
        <p:txBody>
          <a:bodyPr/>
          <a:lstStyle/>
          <a:p>
            <a:r>
              <a:rPr lang="en-US" sz="2200" dirty="0">
                <a:solidFill>
                  <a:schemeClr val="tx1"/>
                </a:solidFill>
              </a:rPr>
              <a:t>Optional for participants to serve themselves juice or milk </a:t>
            </a:r>
          </a:p>
          <a:p>
            <a:r>
              <a:rPr lang="en-US" sz="2200" dirty="0">
                <a:solidFill>
                  <a:schemeClr val="tx1"/>
                </a:solidFill>
              </a:rPr>
              <a:t>Supervising adults must serve the required minimum serving size </a:t>
            </a:r>
          </a:p>
          <a:p>
            <a:endParaRPr lang="en-US" sz="2200" dirty="0"/>
          </a:p>
        </p:txBody>
      </p:sp>
    </p:spTree>
    <p:extLst>
      <p:ext uri="{BB962C8B-B14F-4D97-AF65-F5344CB8AC3E}">
        <p14:creationId xmlns:p14="http://schemas.microsoft.com/office/powerpoint/2010/main" val="28407515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1058" y="279160"/>
            <a:ext cx="4289184" cy="857400"/>
          </a:xfrm>
        </p:spPr>
        <p:txBody>
          <a:bodyPr>
            <a:noAutofit/>
          </a:bodyPr>
          <a:lstStyle/>
          <a:p>
            <a:r>
              <a:rPr lang="en-US" sz="3200" b="1" dirty="0">
                <a:solidFill>
                  <a:srgbClr val="FFC000"/>
                </a:solidFill>
              </a:rPr>
              <a:t>Offer Versus </a:t>
            </a:r>
            <a:r>
              <a:rPr lang="en-US" sz="3200" b="1" dirty="0" smtClean="0">
                <a:solidFill>
                  <a:srgbClr val="FFC000"/>
                </a:solidFill>
              </a:rPr>
              <a:t>Serve (OVS)</a:t>
            </a:r>
            <a:endParaRPr lang="en-US" sz="3200" b="1" dirty="0">
              <a:solidFill>
                <a:srgbClr val="FFC000"/>
              </a:solidFill>
            </a:endParaRPr>
          </a:p>
        </p:txBody>
      </p:sp>
      <p:graphicFrame>
        <p:nvGraphicFramePr>
          <p:cNvPr id="7" name="Diagram 6"/>
          <p:cNvGraphicFramePr/>
          <p:nvPr>
            <p:extLst>
              <p:ext uri="{D42A27DB-BD31-4B8C-83A1-F6EECF244321}">
                <p14:modId xmlns:p14="http://schemas.microsoft.com/office/powerpoint/2010/main" val="2843573396"/>
              </p:ext>
            </p:extLst>
          </p:nvPr>
        </p:nvGraphicFramePr>
        <p:xfrm>
          <a:off x="231058" y="1274583"/>
          <a:ext cx="4208206" cy="33857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7770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19318" y="239723"/>
            <a:ext cx="3888863" cy="1050925"/>
          </a:xfrm>
        </p:spPr>
        <p:txBody>
          <a:bodyPr/>
          <a:lstStyle/>
          <a:p>
            <a:pPr algn="ctr"/>
            <a:r>
              <a:rPr lang="en-US" sz="3200" b="1" dirty="0">
                <a:solidFill>
                  <a:srgbClr val="FFC000"/>
                </a:solidFill>
              </a:rPr>
              <a:t>Benefits of Using OVS</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981885047"/>
              </p:ext>
            </p:extLst>
          </p:nvPr>
        </p:nvGraphicFramePr>
        <p:xfrm>
          <a:off x="1621606" y="1219199"/>
          <a:ext cx="6313027" cy="3619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9711542"/>
      </p:ext>
    </p:extLst>
  </p:cSld>
  <p:clrMapOvr>
    <a:masterClrMapping/>
  </p:clrMapOvr>
  <p:transition>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89122" y="434975"/>
            <a:ext cx="3342968" cy="857250"/>
          </a:xfrm>
        </p:spPr>
        <p:txBody>
          <a:bodyPr/>
          <a:lstStyle/>
          <a:p>
            <a:pPr algn="ctr"/>
            <a:r>
              <a:rPr lang="en-US" sz="3200" b="1" dirty="0">
                <a:solidFill>
                  <a:srgbClr val="FFC000"/>
                </a:solidFill>
              </a:rPr>
              <a:t>OVS Key Terms </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109906815"/>
              </p:ext>
            </p:extLst>
          </p:nvPr>
        </p:nvGraphicFramePr>
        <p:xfrm>
          <a:off x="1416050" y="1292225"/>
          <a:ext cx="6446838" cy="2911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409357"/>
      </p:ext>
    </p:extLst>
  </p:cSld>
  <p:clrMapOvr>
    <a:masterClrMapping/>
  </p:clrMapOvr>
  <p:transition>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7557" y="383594"/>
            <a:ext cx="3599700" cy="857400"/>
          </a:xfrm>
        </p:spPr>
        <p:txBody>
          <a:bodyPr/>
          <a:lstStyle/>
          <a:p>
            <a:pPr algn="ctr"/>
            <a:r>
              <a:rPr lang="en-US" sz="3200" b="1" dirty="0">
                <a:solidFill>
                  <a:srgbClr val="FFC000"/>
                </a:solidFill>
              </a:rPr>
              <a:t>Serving Meals OVS </a:t>
            </a:r>
          </a:p>
        </p:txBody>
      </p:sp>
      <p:graphicFrame>
        <p:nvGraphicFramePr>
          <p:cNvPr id="4" name="Diagram 3"/>
          <p:cNvGraphicFramePr/>
          <p:nvPr>
            <p:extLst>
              <p:ext uri="{D42A27DB-BD31-4B8C-83A1-F6EECF244321}">
                <p14:modId xmlns:p14="http://schemas.microsoft.com/office/powerpoint/2010/main" val="2570924750"/>
              </p:ext>
            </p:extLst>
          </p:nvPr>
        </p:nvGraphicFramePr>
        <p:xfrm>
          <a:off x="181897" y="1366683"/>
          <a:ext cx="4163961" cy="30010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56021540"/>
      </p:ext>
    </p:extLst>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mt="95000"/>
          </a:blip>
          <a:stretch>
            <a:fillRect/>
          </a:stretch>
        </a:blipFill>
        <a:effectLst/>
      </p:bgPr>
    </p:bg>
    <p:spTree>
      <p:nvGrpSpPr>
        <p:cNvPr id="1" name=""/>
        <p:cNvGrpSpPr/>
        <p:nvPr/>
      </p:nvGrpSpPr>
      <p:grpSpPr>
        <a:xfrm>
          <a:off x="0" y="0"/>
          <a:ext cx="0" cy="0"/>
          <a:chOff x="0" y="0"/>
          <a:chExt cx="0" cy="0"/>
        </a:xfrm>
      </p:grpSpPr>
      <p:sp>
        <p:nvSpPr>
          <p:cNvPr id="9" name="Text Placeholder 5"/>
          <p:cNvSpPr>
            <a:spLocks noGrp="1"/>
          </p:cNvSpPr>
          <p:nvPr>
            <p:ph type="body" idx="1"/>
          </p:nvPr>
        </p:nvSpPr>
        <p:spPr>
          <a:xfrm>
            <a:off x="349956" y="1835264"/>
            <a:ext cx="4131733" cy="1118191"/>
          </a:xfrm>
        </p:spPr>
        <p:txBody>
          <a:bodyPr/>
          <a:lstStyle/>
          <a:p>
            <a:pPr marL="0" lvl="0" indent="0">
              <a:spcBef>
                <a:spcPts val="0"/>
              </a:spcBef>
              <a:buClr>
                <a:srgbClr val="000000"/>
              </a:buClr>
              <a:buSzTx/>
            </a:pPr>
            <a:r>
              <a:rPr lang="en" sz="5200" b="1" dirty="0" smtClean="0">
                <a:latin typeface="Shadows Into Light Two"/>
                <a:sym typeface="Shadows Into Light Two"/>
              </a:rPr>
              <a:t>Milk Components</a:t>
            </a:r>
            <a:endParaRPr lang="en-US" b="1" dirty="0"/>
          </a:p>
        </p:txBody>
      </p:sp>
    </p:spTree>
    <p:extLst>
      <p:ext uri="{BB962C8B-B14F-4D97-AF65-F5344CB8AC3E}">
        <p14:creationId xmlns:p14="http://schemas.microsoft.com/office/powerpoint/2010/main" val="147360098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24" y="0"/>
            <a:ext cx="5984700" cy="857400"/>
          </a:xfrm>
        </p:spPr>
        <p:txBody>
          <a:bodyPr/>
          <a:lstStyle/>
          <a:p>
            <a:r>
              <a:rPr lang="en-US" sz="3200" b="1" dirty="0">
                <a:solidFill>
                  <a:srgbClr val="FFC000"/>
                </a:solidFill>
              </a:rPr>
              <a:t>OVS at Breakfast </a:t>
            </a:r>
          </a:p>
        </p:txBody>
      </p:sp>
      <p:graphicFrame>
        <p:nvGraphicFramePr>
          <p:cNvPr id="4" name="Diagram 3"/>
          <p:cNvGraphicFramePr/>
          <p:nvPr>
            <p:extLst>
              <p:ext uri="{D42A27DB-BD31-4B8C-83A1-F6EECF244321}">
                <p14:modId xmlns:p14="http://schemas.microsoft.com/office/powerpoint/2010/main" val="3841658710"/>
              </p:ext>
            </p:extLst>
          </p:nvPr>
        </p:nvGraphicFramePr>
        <p:xfrm>
          <a:off x="457200" y="929665"/>
          <a:ext cx="5805948" cy="3827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060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857978580"/>
              </p:ext>
            </p:extLst>
          </p:nvPr>
        </p:nvGraphicFramePr>
        <p:xfrm>
          <a:off x="914397" y="1035171"/>
          <a:ext cx="6901131" cy="3875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idx="4294967295"/>
          </p:nvPr>
        </p:nvSpPr>
        <p:spPr>
          <a:xfrm>
            <a:off x="1372524" y="177921"/>
            <a:ext cx="5984875" cy="857250"/>
          </a:xfrm>
        </p:spPr>
        <p:txBody>
          <a:bodyPr/>
          <a:lstStyle/>
          <a:p>
            <a:pPr algn="ctr"/>
            <a:r>
              <a:rPr lang="en-US" sz="3200" b="1" dirty="0">
                <a:solidFill>
                  <a:srgbClr val="FFC000"/>
                </a:solidFill>
              </a:rPr>
              <a:t>Reimbursable OVS Breakfast </a:t>
            </a:r>
          </a:p>
        </p:txBody>
      </p:sp>
    </p:spTree>
    <p:extLst>
      <p:ext uri="{BB962C8B-B14F-4D97-AF65-F5344CB8AC3E}">
        <p14:creationId xmlns:p14="http://schemas.microsoft.com/office/powerpoint/2010/main" val="139885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381" y="65402"/>
            <a:ext cx="5984700" cy="857400"/>
          </a:xfrm>
        </p:spPr>
        <p:txBody>
          <a:bodyPr/>
          <a:lstStyle/>
          <a:p>
            <a:pPr algn="ctr"/>
            <a:r>
              <a:rPr lang="en-US" sz="3200" b="1" dirty="0">
                <a:solidFill>
                  <a:srgbClr val="FFC000"/>
                </a:solidFill>
              </a:rPr>
              <a:t>OVS at </a:t>
            </a:r>
            <a:r>
              <a:rPr lang="en-US" sz="3200" b="1" dirty="0" smtClean="0">
                <a:solidFill>
                  <a:srgbClr val="FFC000"/>
                </a:solidFill>
              </a:rPr>
              <a:t>Lunch &amp; Supper</a:t>
            </a:r>
            <a:endParaRPr lang="en-US" sz="3200" b="1" dirty="0">
              <a:solidFill>
                <a:srgbClr val="FFC000"/>
              </a:solidFill>
            </a:endParaRPr>
          </a:p>
        </p:txBody>
      </p:sp>
      <p:graphicFrame>
        <p:nvGraphicFramePr>
          <p:cNvPr id="4" name="Diagram 3"/>
          <p:cNvGraphicFramePr/>
          <p:nvPr>
            <p:extLst>
              <p:ext uri="{D42A27DB-BD31-4B8C-83A1-F6EECF244321}">
                <p14:modId xmlns:p14="http://schemas.microsoft.com/office/powerpoint/2010/main" val="50993663"/>
              </p:ext>
            </p:extLst>
          </p:nvPr>
        </p:nvGraphicFramePr>
        <p:xfrm>
          <a:off x="79214" y="1034945"/>
          <a:ext cx="6623511" cy="3846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8228230"/>
      </p:ext>
    </p:extLst>
  </p:cSld>
  <p:clrMapOvr>
    <a:masterClrMapping/>
  </p:clrMapOvr>
  <p:transition>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7313" y="270823"/>
            <a:ext cx="6310313" cy="857250"/>
          </a:xfrm>
        </p:spPr>
        <p:txBody>
          <a:bodyPr/>
          <a:lstStyle/>
          <a:p>
            <a:r>
              <a:rPr lang="en-US" sz="3200" b="1" dirty="0">
                <a:solidFill>
                  <a:srgbClr val="FFC000"/>
                </a:solidFill>
              </a:rPr>
              <a:t>Reimbursable OVS Lunch or Supper </a:t>
            </a:r>
          </a:p>
        </p:txBody>
      </p:sp>
      <p:graphicFrame>
        <p:nvGraphicFramePr>
          <p:cNvPr id="4" name="Diagram 3"/>
          <p:cNvGraphicFramePr/>
          <p:nvPr>
            <p:extLst>
              <p:ext uri="{D42A27DB-BD31-4B8C-83A1-F6EECF244321}">
                <p14:modId xmlns:p14="http://schemas.microsoft.com/office/powerpoint/2010/main" val="863858686"/>
              </p:ext>
            </p:extLst>
          </p:nvPr>
        </p:nvGraphicFramePr>
        <p:xfrm>
          <a:off x="621101" y="1041809"/>
          <a:ext cx="7599872" cy="3802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180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710" y="222100"/>
            <a:ext cx="5984700" cy="857400"/>
          </a:xfrm>
        </p:spPr>
        <p:txBody>
          <a:bodyPr/>
          <a:lstStyle/>
          <a:p>
            <a:r>
              <a:rPr lang="en-US" sz="3200" b="1" dirty="0" smtClean="0">
                <a:solidFill>
                  <a:srgbClr val="FFC000"/>
                </a:solidFill>
              </a:rPr>
              <a:t>Reward &amp; Punishment </a:t>
            </a:r>
            <a:endParaRPr lang="en-US" sz="3200" b="1" dirty="0">
              <a:solidFill>
                <a:srgbClr val="FFC000"/>
              </a:solidFill>
            </a:endParaRPr>
          </a:p>
        </p:txBody>
      </p:sp>
      <p:graphicFrame>
        <p:nvGraphicFramePr>
          <p:cNvPr id="5" name="Diagram 4"/>
          <p:cNvGraphicFramePr/>
          <p:nvPr>
            <p:extLst>
              <p:ext uri="{D42A27DB-BD31-4B8C-83A1-F6EECF244321}">
                <p14:modId xmlns:p14="http://schemas.microsoft.com/office/powerpoint/2010/main" val="2232976026"/>
              </p:ext>
            </p:extLst>
          </p:nvPr>
        </p:nvGraphicFramePr>
        <p:xfrm>
          <a:off x="-639098" y="1079500"/>
          <a:ext cx="729553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954506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8"/>
          <p:cNvSpPr txBox="1">
            <a:spLocks noGrp="1"/>
          </p:cNvSpPr>
          <p:nvPr>
            <p:ph type="ctrTitle"/>
          </p:nvPr>
        </p:nvSpPr>
        <p:spPr>
          <a:xfrm>
            <a:off x="1428043" y="1051106"/>
            <a:ext cx="5017911" cy="231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800" b="1" dirty="0" smtClean="0">
                <a:solidFill>
                  <a:srgbClr val="FFA105"/>
                </a:solidFill>
              </a:rPr>
              <a:t>Adults</a:t>
            </a:r>
            <a:r>
              <a:rPr lang="en" sz="4800" b="1" dirty="0" smtClean="0">
                <a:solidFill>
                  <a:srgbClr val="FFA105"/>
                </a:solidFill>
              </a:rPr>
              <a:t> Meal Pattern</a:t>
            </a:r>
            <a:r>
              <a:rPr lang="en" b="1" dirty="0" smtClean="0">
                <a:solidFill>
                  <a:srgbClr val="FFA105"/>
                </a:solidFill>
              </a:rPr>
              <a:t>:</a:t>
            </a:r>
          </a:p>
          <a:p>
            <a:pPr marL="0" lvl="0" indent="0" algn="l" rtl="0">
              <a:spcBef>
                <a:spcPts val="0"/>
              </a:spcBef>
              <a:spcAft>
                <a:spcPts val="0"/>
              </a:spcAft>
              <a:buNone/>
            </a:pPr>
            <a:r>
              <a:rPr lang="en" b="1" dirty="0" smtClean="0"/>
              <a:t>Claiming Meals</a:t>
            </a:r>
            <a:endParaRPr b="1" dirty="0"/>
          </a:p>
        </p:txBody>
      </p:sp>
    </p:spTree>
    <p:extLst>
      <p:ext uri="{BB962C8B-B14F-4D97-AF65-F5344CB8AC3E}">
        <p14:creationId xmlns:p14="http://schemas.microsoft.com/office/powerpoint/2010/main" val="404526374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pPr algn="ctr"/>
            <a:r>
              <a:rPr lang="en-US" sz="3200" b="1" dirty="0" smtClean="0">
                <a:solidFill>
                  <a:srgbClr val="FFC000"/>
                </a:solidFill>
              </a:rPr>
              <a:t>Claiming Meals: Basic Meal Service Requirements</a:t>
            </a:r>
            <a:endParaRPr lang="en-US" sz="3200" b="1" dirty="0">
              <a:solidFill>
                <a:srgbClr val="FFC000"/>
              </a:solidFill>
            </a:endParaRPr>
          </a:p>
        </p:txBody>
      </p:sp>
      <p:graphicFrame>
        <p:nvGraphicFramePr>
          <p:cNvPr id="3" name="Diagram 2"/>
          <p:cNvGraphicFramePr/>
          <p:nvPr>
            <p:extLst/>
          </p:nvPr>
        </p:nvGraphicFramePr>
        <p:xfrm>
          <a:off x="78381" y="434575"/>
          <a:ext cx="7641768" cy="510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182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4000" r="-5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053" y="692458"/>
            <a:ext cx="4833141" cy="857250"/>
          </a:xfrm>
        </p:spPr>
        <p:txBody>
          <a:bodyPr/>
          <a:lstStyle/>
          <a:p>
            <a:r>
              <a:rPr lang="en-US" sz="3200" b="1" dirty="0" smtClean="0">
                <a:solidFill>
                  <a:schemeClr val="bg2">
                    <a:lumMod val="50000"/>
                  </a:schemeClr>
                </a:solidFill>
                <a:effectLst>
                  <a:outerShdw blurRad="38100" dist="38100" dir="2700000" algn="tl">
                    <a:srgbClr val="000000">
                      <a:alpha val="43137"/>
                    </a:srgbClr>
                  </a:outerShdw>
                </a:effectLst>
              </a:rPr>
              <a:t>Dietary Prescription Form</a:t>
            </a:r>
            <a:endParaRPr lang="en-US" sz="3200" b="1" dirty="0">
              <a:solidFill>
                <a:schemeClr val="bg2">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620198" y="1549708"/>
            <a:ext cx="3728852" cy="2865870"/>
          </a:xfrm>
        </p:spPr>
        <p:txBody>
          <a:bodyPr>
            <a:normAutofit lnSpcReduction="10000"/>
          </a:bodyPr>
          <a:lstStyle/>
          <a:p>
            <a:pPr lvl="0"/>
            <a:r>
              <a:rPr lang="de-DE" sz="2100" dirty="0">
                <a:solidFill>
                  <a:schemeClr val="bg2">
                    <a:lumMod val="50000"/>
                  </a:schemeClr>
                </a:solidFill>
              </a:rPr>
              <a:t>Details information about the participant’s disability </a:t>
            </a:r>
            <a:endParaRPr lang="en-US" sz="2100" dirty="0">
              <a:solidFill>
                <a:schemeClr val="bg2">
                  <a:lumMod val="50000"/>
                </a:schemeClr>
              </a:solidFill>
            </a:endParaRPr>
          </a:p>
          <a:p>
            <a:pPr lvl="0"/>
            <a:r>
              <a:rPr lang="en-US" sz="2100" dirty="0">
                <a:solidFill>
                  <a:schemeClr val="bg2">
                    <a:lumMod val="50000"/>
                  </a:schemeClr>
                </a:solidFill>
              </a:rPr>
              <a:t>Lists alternate food items </a:t>
            </a:r>
          </a:p>
          <a:p>
            <a:pPr lvl="0"/>
            <a:r>
              <a:rPr lang="en-US" sz="2100" dirty="0">
                <a:solidFill>
                  <a:schemeClr val="bg2">
                    <a:lumMod val="50000"/>
                  </a:schemeClr>
                </a:solidFill>
              </a:rPr>
              <a:t>Prescribed and signed by a State recognized medical authority</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473">
            <a:off x="4681601" y="182327"/>
            <a:ext cx="3548338" cy="4774511"/>
          </a:xfrm>
          <a:prstGeom prst="rect">
            <a:avLst/>
          </a:prstGeom>
          <a:ln>
            <a:solidFill>
              <a:schemeClr val="tx1"/>
            </a:solidFill>
          </a:ln>
          <a:effectLst>
            <a:outerShdw blurRad="50800" dist="114300" dir="18900000" algn="bl" rotWithShape="0">
              <a:prstClr val="black">
                <a:alpha val="40000"/>
              </a:prstClr>
            </a:outerShdw>
          </a:effectLst>
        </p:spPr>
      </p:pic>
    </p:spTree>
    <p:extLst>
      <p:ext uri="{BB962C8B-B14F-4D97-AF65-F5344CB8AC3E}">
        <p14:creationId xmlns:p14="http://schemas.microsoft.com/office/powerpoint/2010/main" val="229747608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l="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69261"/>
            <a:ext cx="3599700" cy="857400"/>
          </a:xfrm>
        </p:spPr>
        <p:txBody>
          <a:bodyPr/>
          <a:lstStyle/>
          <a:p>
            <a:r>
              <a:rPr lang="en-US" sz="3200" b="1" dirty="0" smtClean="0">
                <a:solidFill>
                  <a:srgbClr val="FFC000"/>
                </a:solidFill>
              </a:rPr>
              <a:t>Special Dietary Prescription Form </a:t>
            </a:r>
            <a:endParaRPr lang="en-US" sz="3200" dirty="0">
              <a:solidFill>
                <a:srgbClr val="FFC000"/>
              </a:solidFill>
            </a:endParaRPr>
          </a:p>
        </p:txBody>
      </p:sp>
      <p:sp>
        <p:nvSpPr>
          <p:cNvPr id="3" name="Content Placeholder 2"/>
          <p:cNvSpPr>
            <a:spLocks noGrp="1"/>
          </p:cNvSpPr>
          <p:nvPr>
            <p:ph type="body" idx="1"/>
          </p:nvPr>
        </p:nvSpPr>
        <p:spPr>
          <a:xfrm>
            <a:off x="293738" y="1226661"/>
            <a:ext cx="4147458" cy="4057650"/>
          </a:xfrm>
        </p:spPr>
        <p:txBody>
          <a:bodyPr>
            <a:noAutofit/>
          </a:bodyPr>
          <a:lstStyle/>
          <a:p>
            <a:r>
              <a:rPr lang="en-US" sz="2000" dirty="0">
                <a:solidFill>
                  <a:schemeClr val="bg2">
                    <a:lumMod val="50000"/>
                  </a:schemeClr>
                </a:solidFill>
              </a:rPr>
              <a:t>Review it carefully </a:t>
            </a:r>
          </a:p>
          <a:p>
            <a:r>
              <a:rPr lang="en-US" sz="2000" dirty="0">
                <a:solidFill>
                  <a:schemeClr val="bg2">
                    <a:lumMod val="50000"/>
                  </a:schemeClr>
                </a:solidFill>
              </a:rPr>
              <a:t>Request additional information, if necessary </a:t>
            </a:r>
          </a:p>
          <a:p>
            <a:r>
              <a:rPr lang="en-US" sz="2000" dirty="0">
                <a:solidFill>
                  <a:schemeClr val="bg2">
                    <a:lumMod val="50000"/>
                  </a:schemeClr>
                </a:solidFill>
              </a:rPr>
              <a:t>Policy Memo: CACFP 14-2017 Modifications to Accommodate Disabilities in the </a:t>
            </a:r>
            <a:r>
              <a:rPr lang="en-US" sz="2000" dirty="0" smtClean="0">
                <a:solidFill>
                  <a:schemeClr val="bg2">
                    <a:lumMod val="50000"/>
                  </a:schemeClr>
                </a:solidFill>
              </a:rPr>
              <a:t>Child </a:t>
            </a:r>
            <a:r>
              <a:rPr lang="en-US" sz="2000" dirty="0">
                <a:solidFill>
                  <a:schemeClr val="bg2">
                    <a:lumMod val="50000"/>
                  </a:schemeClr>
                </a:solidFill>
              </a:rPr>
              <a:t>and Adult Care Food Program and Summer Food Service Program</a:t>
            </a:r>
          </a:p>
        </p:txBody>
      </p:sp>
    </p:spTree>
    <p:extLst>
      <p:ext uri="{BB962C8B-B14F-4D97-AF65-F5344CB8AC3E}">
        <p14:creationId xmlns:p14="http://schemas.microsoft.com/office/powerpoint/2010/main" val="375676642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078" y="122983"/>
            <a:ext cx="5984700" cy="857400"/>
          </a:xfrm>
        </p:spPr>
        <p:txBody>
          <a:bodyPr>
            <a:normAutofit/>
          </a:bodyPr>
          <a:lstStyle/>
          <a:p>
            <a:r>
              <a:rPr lang="en-US" sz="3600" b="1" dirty="0">
                <a:solidFill>
                  <a:srgbClr val="FFC000"/>
                </a:solidFill>
              </a:rPr>
              <a:t>Point of Service Meal Counts</a:t>
            </a:r>
          </a:p>
        </p:txBody>
      </p:sp>
      <p:sp>
        <p:nvSpPr>
          <p:cNvPr id="3" name="Content Placeholder 2"/>
          <p:cNvSpPr>
            <a:spLocks noGrp="1"/>
          </p:cNvSpPr>
          <p:nvPr>
            <p:ph type="body" idx="1"/>
          </p:nvPr>
        </p:nvSpPr>
        <p:spPr>
          <a:xfrm>
            <a:off x="343078" y="822960"/>
            <a:ext cx="5646716" cy="4176552"/>
          </a:xfrm>
        </p:spPr>
        <p:txBody>
          <a:bodyPr>
            <a:normAutofit/>
          </a:bodyPr>
          <a:lstStyle/>
          <a:p>
            <a:pPr marL="63500" indent="0">
              <a:buNone/>
            </a:pPr>
            <a:r>
              <a:rPr lang="en-US" sz="2700" b="1" dirty="0">
                <a:solidFill>
                  <a:schemeClr val="accent6"/>
                </a:solidFill>
                <a:latin typeface="Shadows Into Light Two" panose="020B0604020202020204" charset="0"/>
              </a:rPr>
              <a:t>Meal Count </a:t>
            </a:r>
            <a:r>
              <a:rPr lang="en-US" sz="2700" b="1" dirty="0" smtClean="0">
                <a:solidFill>
                  <a:schemeClr val="accent6"/>
                </a:solidFill>
                <a:latin typeface="Shadows Into Light Two" panose="020B0604020202020204" charset="0"/>
              </a:rPr>
              <a:t>Systems</a:t>
            </a:r>
            <a:endParaRPr lang="en-US" sz="2700" b="1" dirty="0">
              <a:solidFill>
                <a:schemeClr val="accent6"/>
              </a:solidFill>
              <a:latin typeface="Shadows Into Light Two" panose="020B0604020202020204" charset="0"/>
            </a:endParaRPr>
          </a:p>
        </p:txBody>
      </p:sp>
      <p:graphicFrame>
        <p:nvGraphicFramePr>
          <p:cNvPr id="4" name="Diagram 3"/>
          <p:cNvGraphicFramePr/>
          <p:nvPr>
            <p:extLst/>
          </p:nvPr>
        </p:nvGraphicFramePr>
        <p:xfrm>
          <a:off x="343078" y="1554480"/>
          <a:ext cx="6854557" cy="3144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74280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dirty="0"/>
          </a:p>
        </p:txBody>
      </p:sp>
      <p:sp>
        <p:nvSpPr>
          <p:cNvPr id="3" name="Title 2"/>
          <p:cNvSpPr>
            <a:spLocks noGrp="1"/>
          </p:cNvSpPr>
          <p:nvPr>
            <p:ph type="title"/>
          </p:nvPr>
        </p:nvSpPr>
        <p:spPr>
          <a:xfrm>
            <a:off x="457200" y="0"/>
            <a:ext cx="3599700" cy="857400"/>
          </a:xfrm>
        </p:spPr>
        <p:txBody>
          <a:bodyPr/>
          <a:lstStyle/>
          <a:p>
            <a:r>
              <a:rPr lang="en-US" sz="3200" b="1" dirty="0" smtClean="0">
                <a:solidFill>
                  <a:srgbClr val="FFC000"/>
                </a:solidFill>
              </a:rPr>
              <a:t>Milk requirements</a:t>
            </a:r>
            <a:endParaRPr lang="en-US" sz="3200" dirty="0"/>
          </a:p>
        </p:txBody>
      </p:sp>
      <p:sp>
        <p:nvSpPr>
          <p:cNvPr id="8" name="Text Placeholder 7"/>
          <p:cNvSpPr>
            <a:spLocks noGrp="1"/>
          </p:cNvSpPr>
          <p:nvPr>
            <p:ph type="body" idx="1"/>
          </p:nvPr>
        </p:nvSpPr>
        <p:spPr>
          <a:xfrm>
            <a:off x="168443" y="1203157"/>
            <a:ext cx="3888458" cy="3224464"/>
          </a:xfrm>
        </p:spPr>
        <p:txBody>
          <a:bodyPr/>
          <a:lstStyle/>
          <a:p>
            <a:pPr lvl="0"/>
            <a:r>
              <a:rPr lang="en-US" sz="1800" dirty="0" smtClean="0">
                <a:latin typeface="Chivo Light" panose="020B0604020202020204" charset="0"/>
              </a:rPr>
              <a:t>8 Fluid ounces</a:t>
            </a:r>
          </a:p>
          <a:p>
            <a:pPr lvl="1"/>
            <a:r>
              <a:rPr lang="en-US" sz="1800" dirty="0"/>
              <a:t>Unflavored low-fat </a:t>
            </a:r>
            <a:r>
              <a:rPr lang="en-US" sz="1800" b="1" dirty="0"/>
              <a:t>(1%)</a:t>
            </a:r>
          </a:p>
          <a:p>
            <a:pPr lvl="1"/>
            <a:r>
              <a:rPr lang="en-US" sz="1800" dirty="0"/>
              <a:t>Unflavored fat free </a:t>
            </a:r>
            <a:r>
              <a:rPr lang="en-US" sz="1800" b="1" dirty="0"/>
              <a:t>(skim)</a:t>
            </a:r>
          </a:p>
          <a:p>
            <a:pPr lvl="1"/>
            <a:r>
              <a:rPr lang="en-US" sz="1800" dirty="0"/>
              <a:t>Flavored </a:t>
            </a:r>
            <a:r>
              <a:rPr lang="en-US" sz="1800"/>
              <a:t>fat </a:t>
            </a:r>
            <a:r>
              <a:rPr lang="en-US" sz="1800" smtClean="0"/>
              <a:t>free or low-fat </a:t>
            </a:r>
            <a:r>
              <a:rPr lang="en-US" sz="1800" b="1" dirty="0"/>
              <a:t>(skim)</a:t>
            </a:r>
          </a:p>
          <a:p>
            <a:pPr lvl="1"/>
            <a:endParaRPr lang="en-US" sz="2000" b="1" dirty="0">
              <a:latin typeface="Chivo Light" panose="020B0604020202020204" charset="0"/>
            </a:endParaRPr>
          </a:p>
          <a:p>
            <a:endParaRPr lang="en-US" dirty="0"/>
          </a:p>
        </p:txBody>
      </p:sp>
    </p:spTree>
    <p:extLst>
      <p:ext uri="{BB962C8B-B14F-4D97-AF65-F5344CB8AC3E}">
        <p14:creationId xmlns:p14="http://schemas.microsoft.com/office/powerpoint/2010/main" val="68788515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078" y="170988"/>
            <a:ext cx="5984700" cy="857400"/>
          </a:xfrm>
        </p:spPr>
        <p:txBody>
          <a:bodyPr>
            <a:normAutofit/>
          </a:bodyPr>
          <a:lstStyle/>
          <a:p>
            <a:r>
              <a:rPr lang="en-US" sz="3600" b="1" dirty="0">
                <a:solidFill>
                  <a:srgbClr val="FFC000"/>
                </a:solidFill>
              </a:rPr>
              <a:t>Point of Service Meal Counts</a:t>
            </a:r>
          </a:p>
        </p:txBody>
      </p:sp>
      <p:sp>
        <p:nvSpPr>
          <p:cNvPr id="3" name="Content Placeholder 2"/>
          <p:cNvSpPr>
            <a:spLocks noGrp="1"/>
          </p:cNvSpPr>
          <p:nvPr>
            <p:ph type="body" idx="1"/>
          </p:nvPr>
        </p:nvSpPr>
        <p:spPr>
          <a:xfrm>
            <a:off x="343078" y="1520190"/>
            <a:ext cx="5984700" cy="3170400"/>
          </a:xfrm>
        </p:spPr>
        <p:txBody>
          <a:bodyPr>
            <a:normAutofit/>
          </a:bodyPr>
          <a:lstStyle/>
          <a:p>
            <a:r>
              <a:rPr lang="en-US" sz="2100" dirty="0">
                <a:solidFill>
                  <a:schemeClr val="tx1"/>
                </a:solidFill>
              </a:rPr>
              <a:t>Meals served to “program adults” working in the program, non-program adults, and other non-enrolled persons must also be recorded*</a:t>
            </a:r>
          </a:p>
          <a:p>
            <a:pPr lvl="1">
              <a:buFont typeface="Arial" panose="020B0604020202020204" pitchFamily="34" charset="0"/>
              <a:buChar char="•"/>
            </a:pPr>
            <a:r>
              <a:rPr lang="en-US" sz="2100" dirty="0">
                <a:solidFill>
                  <a:schemeClr val="tx1"/>
                </a:solidFill>
              </a:rPr>
              <a:t>Note:  these meals may not be included in the CACFP meal counts for reimbursement, but can be used for cost documentation</a:t>
            </a:r>
          </a:p>
          <a:p>
            <a:pPr marL="0" indent="0">
              <a:buNone/>
            </a:pPr>
            <a:endParaRPr lang="en-US" sz="2700" dirty="0"/>
          </a:p>
          <a:p>
            <a:pPr marL="0" indent="0">
              <a:buNone/>
            </a:pPr>
            <a:endParaRPr lang="en-US" sz="2700" dirty="0"/>
          </a:p>
        </p:txBody>
      </p:sp>
      <p:sp>
        <p:nvSpPr>
          <p:cNvPr id="4" name="Content Placeholder 2"/>
          <p:cNvSpPr txBox="1">
            <a:spLocks/>
          </p:cNvSpPr>
          <p:nvPr/>
        </p:nvSpPr>
        <p:spPr>
          <a:xfrm>
            <a:off x="343078" y="874008"/>
            <a:ext cx="5646716" cy="417655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rgbClr val="FFA105"/>
              </a:buClr>
              <a:buSzPts val="2600"/>
              <a:buFont typeface="Chivo Light"/>
              <a:buChar char="༝"/>
              <a:defRPr sz="2600" b="0" i="0" u="none" strike="noStrike" cap="none">
                <a:solidFill>
                  <a:srgbClr val="65677F"/>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rgbClr val="CDCFE5"/>
              </a:buClr>
              <a:buSzPts val="2600"/>
              <a:buFont typeface="Chivo Light"/>
              <a:buChar char="■"/>
              <a:defRPr sz="2600" b="0" i="0" u="none" strike="noStrike" cap="none">
                <a:solidFill>
                  <a:srgbClr val="65677F"/>
                </a:solidFill>
                <a:latin typeface="Chivo Light"/>
                <a:ea typeface="Chivo Light"/>
                <a:cs typeface="Chivo Light"/>
                <a:sym typeface="Chivo Light"/>
              </a:defRPr>
            </a:lvl9pPr>
          </a:lstStyle>
          <a:p>
            <a:pPr marL="63500" indent="0">
              <a:buFont typeface="Chivo Light"/>
              <a:buNone/>
            </a:pPr>
            <a:r>
              <a:rPr lang="en-US" sz="2700" b="1" dirty="0" smtClean="0">
                <a:solidFill>
                  <a:schemeClr val="accent6"/>
                </a:solidFill>
                <a:latin typeface="Shadows Into Light Two" panose="020B0604020202020204" charset="0"/>
              </a:rPr>
              <a:t>Program Adults</a:t>
            </a:r>
            <a:endParaRPr lang="en-US" sz="2700" b="1" dirty="0">
              <a:solidFill>
                <a:schemeClr val="accent6"/>
              </a:solidFill>
              <a:latin typeface="Shadows Into Light Two" panose="020B0604020202020204" charset="0"/>
            </a:endParaRPr>
          </a:p>
        </p:txBody>
      </p:sp>
    </p:spTree>
    <p:extLst>
      <p:ext uri="{BB962C8B-B14F-4D97-AF65-F5344CB8AC3E}">
        <p14:creationId xmlns:p14="http://schemas.microsoft.com/office/powerpoint/2010/main" val="417533241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70064"/>
            <a:ext cx="5984700" cy="857400"/>
          </a:xfrm>
        </p:spPr>
        <p:txBody>
          <a:bodyPr>
            <a:normAutofit/>
          </a:bodyPr>
          <a:lstStyle/>
          <a:p>
            <a:r>
              <a:rPr lang="en-US" sz="3600" b="1" dirty="0">
                <a:solidFill>
                  <a:srgbClr val="FFC000"/>
                </a:solidFill>
              </a:rPr>
              <a:t>Point of Service Meal Counts</a:t>
            </a:r>
          </a:p>
        </p:txBody>
      </p:sp>
      <p:graphicFrame>
        <p:nvGraphicFramePr>
          <p:cNvPr id="8" name="Content Placeholder 7"/>
          <p:cNvGraphicFramePr>
            <a:graphicFrameLocks noGrp="1"/>
          </p:cNvGraphicFramePr>
          <p:nvPr>
            <p:ph idx="4294967295"/>
            <p:extLst/>
          </p:nvPr>
        </p:nvGraphicFramePr>
        <p:xfrm>
          <a:off x="91440" y="927464"/>
          <a:ext cx="6818811" cy="4319850"/>
        </p:xfrm>
        <a:graphic>
          <a:graphicData uri="http://schemas.openxmlformats.org/drawingml/2006/table">
            <a:tbl>
              <a:tblPr firstRow="1" bandRow="1">
                <a:tableStyleId>{3B4B98B0-60AC-42C2-AFA5-B58CD77FA1E5}</a:tableStyleId>
              </a:tblPr>
              <a:tblGrid>
                <a:gridCol w="3613838">
                  <a:extLst>
                    <a:ext uri="{9D8B030D-6E8A-4147-A177-3AD203B41FA5}">
                      <a16:colId xmlns:a16="http://schemas.microsoft.com/office/drawing/2014/main" val="3344946793"/>
                    </a:ext>
                  </a:extLst>
                </a:gridCol>
                <a:gridCol w="3204973">
                  <a:extLst>
                    <a:ext uri="{9D8B030D-6E8A-4147-A177-3AD203B41FA5}">
                      <a16:colId xmlns:a16="http://schemas.microsoft.com/office/drawing/2014/main" val="43537391"/>
                    </a:ext>
                  </a:extLst>
                </a:gridCol>
              </a:tblGrid>
              <a:tr h="529676">
                <a:tc gridSpan="2">
                  <a:txBody>
                    <a:bodyPr/>
                    <a:lstStyle/>
                    <a:p>
                      <a:pPr algn="ctr"/>
                      <a:r>
                        <a:rPr lang="en-US" sz="2400" b="0" dirty="0" smtClean="0">
                          <a:latin typeface="Chivo Light" panose="020B0604020202020204" charset="0"/>
                        </a:rPr>
                        <a:t>Unacceptable Meal Counting Methods</a:t>
                      </a:r>
                      <a:endParaRPr lang="en-US" sz="2400" b="0" dirty="0">
                        <a:solidFill>
                          <a:schemeClr val="tx1"/>
                        </a:solidFill>
                        <a:latin typeface="Chivo Light" panose="020B0604020202020204" charset="0"/>
                      </a:endParaRPr>
                    </a:p>
                  </a:txBody>
                  <a:tcPr marL="68580" marR="68580" marT="34290" marB="34290"/>
                </a:tc>
                <a:tc hMerge="1">
                  <a:txBody>
                    <a:bodyPr/>
                    <a:lstStyle/>
                    <a:p>
                      <a:endParaRPr lang="en-US" dirty="0"/>
                    </a:p>
                  </a:txBody>
                  <a:tcPr/>
                </a:tc>
                <a:extLst>
                  <a:ext uri="{0D108BD9-81ED-4DB2-BD59-A6C34878D82A}">
                    <a16:rowId xmlns:a16="http://schemas.microsoft.com/office/drawing/2014/main" val="4006885421"/>
                  </a:ext>
                </a:extLst>
              </a:tr>
              <a:tr h="894174">
                <a:tc>
                  <a:txBody>
                    <a:bodyPr/>
                    <a:lstStyle/>
                    <a:p>
                      <a:pPr marL="285750" indent="-285750">
                        <a:buFontTx/>
                        <a:buBlip>
                          <a:blip r:embed="rId3"/>
                        </a:buBlip>
                      </a:pPr>
                      <a:r>
                        <a:rPr lang="en-US" sz="1800" dirty="0" smtClean="0">
                          <a:latin typeface="Chivo Light" panose="020B0604020202020204" charset="0"/>
                        </a:rPr>
                        <a:t>Counts based on number of trays or plates available and left over after meal service</a:t>
                      </a:r>
                      <a:endParaRPr lang="en-US" sz="1800" dirty="0">
                        <a:latin typeface="Chivo Light" panose="020B0604020202020204" charset="0"/>
                      </a:endParaRPr>
                    </a:p>
                  </a:txBody>
                  <a:tcPr marL="68580" marR="68580" marT="34290" marB="34290"/>
                </a:tc>
                <a:tc>
                  <a:txBody>
                    <a:bodyPr/>
                    <a:lstStyle/>
                    <a:p>
                      <a:pPr marL="285750" marR="0" lvl="0" indent="-285750" algn="l" defTabSz="457200" rtl="0" eaLnBrk="1" fontAlgn="auto" latinLnBrk="0" hangingPunct="1">
                        <a:lnSpc>
                          <a:spcPct val="100000"/>
                        </a:lnSpc>
                        <a:spcBef>
                          <a:spcPts val="0"/>
                        </a:spcBef>
                        <a:spcAft>
                          <a:spcPts val="0"/>
                        </a:spcAft>
                        <a:buClrTx/>
                        <a:buSzTx/>
                        <a:buFontTx/>
                        <a:buBlip>
                          <a:blip r:embed="rId3"/>
                        </a:buBlip>
                        <a:tabLst/>
                        <a:defRPr/>
                      </a:pPr>
                      <a:r>
                        <a:rPr lang="en-US" sz="1800" dirty="0" smtClean="0">
                          <a:latin typeface="Chivo Light" panose="020B0604020202020204" charset="0"/>
                        </a:rPr>
                        <a:t>Counts based on the number of vended meals received</a:t>
                      </a:r>
                    </a:p>
                  </a:txBody>
                  <a:tcPr marL="68580" marR="68580" marT="34290" marB="34290"/>
                </a:tc>
                <a:extLst>
                  <a:ext uri="{0D108BD9-81ED-4DB2-BD59-A6C34878D82A}">
                    <a16:rowId xmlns:a16="http://schemas.microsoft.com/office/drawing/2014/main" val="2115525045"/>
                  </a:ext>
                </a:extLst>
              </a:tr>
              <a:tr h="1214846">
                <a:tc>
                  <a:txBody>
                    <a:bodyPr/>
                    <a:lstStyle/>
                    <a:p>
                      <a:pPr marL="285750" marR="0" lvl="0" indent="-285750" algn="l" defTabSz="457200" rtl="0" eaLnBrk="1" fontAlgn="auto" latinLnBrk="0" hangingPunct="1">
                        <a:lnSpc>
                          <a:spcPct val="100000"/>
                        </a:lnSpc>
                        <a:spcBef>
                          <a:spcPts val="0"/>
                        </a:spcBef>
                        <a:spcAft>
                          <a:spcPts val="0"/>
                        </a:spcAft>
                        <a:buClrTx/>
                        <a:buSzTx/>
                        <a:buFontTx/>
                        <a:buBlip>
                          <a:blip r:embed="rId3"/>
                        </a:buBlip>
                        <a:tabLst/>
                        <a:defRPr/>
                      </a:pPr>
                      <a:r>
                        <a:rPr lang="en-US" sz="1800" dirty="0" smtClean="0">
                          <a:latin typeface="Chivo Light" panose="020B0604020202020204" charset="0"/>
                        </a:rPr>
                        <a:t>Counts taken at the beginning of serving line without checking to see if the meals served were creditable</a:t>
                      </a:r>
                    </a:p>
                  </a:txBody>
                  <a:tcPr marL="68580" marR="68580" marT="34290" marB="34290"/>
                </a:tc>
                <a:tc>
                  <a:txBody>
                    <a:bodyPr/>
                    <a:lstStyle/>
                    <a:p>
                      <a:pPr marL="285750" marR="0" lvl="0" indent="-285750" algn="l" defTabSz="457200" rtl="0" eaLnBrk="1" fontAlgn="auto" latinLnBrk="0" hangingPunct="1">
                        <a:lnSpc>
                          <a:spcPct val="100000"/>
                        </a:lnSpc>
                        <a:spcBef>
                          <a:spcPts val="0"/>
                        </a:spcBef>
                        <a:spcAft>
                          <a:spcPts val="0"/>
                        </a:spcAft>
                        <a:buClrTx/>
                        <a:buSzTx/>
                        <a:buFontTx/>
                        <a:buBlip>
                          <a:blip r:embed="rId3"/>
                        </a:buBlip>
                        <a:tabLst/>
                        <a:defRPr/>
                      </a:pPr>
                      <a:r>
                        <a:rPr lang="en-US" sz="1800" dirty="0" smtClean="0">
                          <a:latin typeface="Chivo Light" panose="020B0604020202020204" charset="0"/>
                        </a:rPr>
                        <a:t>Claiming the same number of meals every day,  referred to as “block claiming”</a:t>
                      </a:r>
                    </a:p>
                  </a:txBody>
                  <a:tcPr marL="68580" marR="68580" marT="34290" marB="34290"/>
                </a:tc>
                <a:extLst>
                  <a:ext uri="{0D108BD9-81ED-4DB2-BD59-A6C34878D82A}">
                    <a16:rowId xmlns:a16="http://schemas.microsoft.com/office/drawing/2014/main" val="2394709721"/>
                  </a:ext>
                </a:extLst>
              </a:tr>
              <a:tr h="744583">
                <a:tc>
                  <a:txBody>
                    <a:bodyPr/>
                    <a:lstStyle/>
                    <a:p>
                      <a:pPr marL="285750" marR="0" lvl="0" indent="-285750" algn="l" defTabSz="457200" rtl="0" eaLnBrk="1" fontAlgn="auto" latinLnBrk="0" hangingPunct="1">
                        <a:lnSpc>
                          <a:spcPct val="100000"/>
                        </a:lnSpc>
                        <a:spcBef>
                          <a:spcPts val="0"/>
                        </a:spcBef>
                        <a:spcAft>
                          <a:spcPts val="0"/>
                        </a:spcAft>
                        <a:buClrTx/>
                        <a:buSzTx/>
                        <a:buFontTx/>
                        <a:buBlip>
                          <a:blip r:embed="rId3"/>
                        </a:buBlip>
                        <a:tabLst/>
                        <a:defRPr/>
                      </a:pPr>
                      <a:r>
                        <a:rPr lang="en-US" sz="1800" dirty="0" smtClean="0">
                          <a:latin typeface="Chivo Light" panose="020B0604020202020204" charset="0"/>
                        </a:rPr>
                        <a:t>Counts based on the number of children in attendance</a:t>
                      </a:r>
                    </a:p>
                  </a:txBody>
                  <a:tcPr marL="68580" marR="68580" marT="34290" marB="34290"/>
                </a:tc>
                <a:tc>
                  <a:txBody>
                    <a:bodyPr/>
                    <a:lstStyle/>
                    <a:p>
                      <a:pPr marL="285750" marR="0" lvl="0" indent="-285750" algn="l" defTabSz="457200" rtl="0" eaLnBrk="1" fontAlgn="auto" latinLnBrk="0" hangingPunct="1">
                        <a:lnSpc>
                          <a:spcPct val="100000"/>
                        </a:lnSpc>
                        <a:spcBef>
                          <a:spcPts val="0"/>
                        </a:spcBef>
                        <a:spcAft>
                          <a:spcPts val="0"/>
                        </a:spcAft>
                        <a:buClrTx/>
                        <a:buSzTx/>
                        <a:buFontTx/>
                        <a:buBlip>
                          <a:blip r:embed="rId3"/>
                        </a:buBlip>
                        <a:tabLst/>
                        <a:defRPr/>
                      </a:pPr>
                      <a:r>
                        <a:rPr lang="en-US" sz="1800" dirty="0" smtClean="0">
                          <a:latin typeface="Chivo Light" panose="020B0604020202020204" charset="0"/>
                        </a:rPr>
                        <a:t>Counts based on previous meal counts</a:t>
                      </a:r>
                    </a:p>
                  </a:txBody>
                  <a:tcPr marL="68580" marR="68580" marT="34290" marB="34290"/>
                </a:tc>
                <a:extLst>
                  <a:ext uri="{0D108BD9-81ED-4DB2-BD59-A6C34878D82A}">
                    <a16:rowId xmlns:a16="http://schemas.microsoft.com/office/drawing/2014/main" val="2107379447"/>
                  </a:ext>
                </a:extLst>
              </a:tr>
              <a:tr h="936571">
                <a:tc>
                  <a:txBody>
                    <a:bodyPr/>
                    <a:lstStyle/>
                    <a:p>
                      <a:pPr marL="285750" marR="0" lvl="0" indent="-285750" algn="l" defTabSz="457200" rtl="0" eaLnBrk="1" fontAlgn="auto" latinLnBrk="0" hangingPunct="1">
                        <a:lnSpc>
                          <a:spcPct val="100000"/>
                        </a:lnSpc>
                        <a:spcBef>
                          <a:spcPts val="0"/>
                        </a:spcBef>
                        <a:spcAft>
                          <a:spcPts val="0"/>
                        </a:spcAft>
                        <a:buClrTx/>
                        <a:buSzTx/>
                        <a:buFontTx/>
                        <a:buBlip>
                          <a:blip r:embed="rId3"/>
                        </a:buBlip>
                        <a:tabLst/>
                        <a:defRPr/>
                      </a:pPr>
                      <a:r>
                        <a:rPr lang="en-US" sz="1800" dirty="0" smtClean="0">
                          <a:latin typeface="Chivo Light" panose="020B0604020202020204" charset="0"/>
                        </a:rPr>
                        <a:t>Counts based on the number of tickets distributed</a:t>
                      </a:r>
                    </a:p>
                  </a:txBody>
                  <a:tcPr marL="68580" marR="68580" marT="34290" marB="34290"/>
                </a:tc>
                <a:tc>
                  <a:txBody>
                    <a:bodyPr/>
                    <a:lstStyle/>
                    <a:p>
                      <a:pPr marL="342900" indent="-342900">
                        <a:buFontTx/>
                        <a:buBlip>
                          <a:blip r:embed="rId3"/>
                        </a:buBlip>
                      </a:pPr>
                      <a:r>
                        <a:rPr lang="en-US" sz="1800" dirty="0" smtClean="0">
                          <a:latin typeface="Chivo Light" panose="020B0604020202020204" charset="0"/>
                        </a:rPr>
                        <a:t>Counts based on the number of meals prepared</a:t>
                      </a:r>
                      <a:endParaRPr lang="en-US" sz="1800" dirty="0">
                        <a:latin typeface="Chivo Light" panose="020B0604020202020204" charset="0"/>
                      </a:endParaRPr>
                    </a:p>
                  </a:txBody>
                  <a:tcPr marL="68580" marR="68580" marT="34290" marB="34290"/>
                </a:tc>
                <a:extLst>
                  <a:ext uri="{0D108BD9-81ED-4DB2-BD59-A6C34878D82A}">
                    <a16:rowId xmlns:a16="http://schemas.microsoft.com/office/drawing/2014/main" val="1625189337"/>
                  </a:ext>
                </a:extLst>
              </a:tr>
            </a:tbl>
          </a:graphicData>
        </a:graphic>
      </p:graphicFrame>
    </p:spTree>
    <p:extLst>
      <p:ext uri="{BB962C8B-B14F-4D97-AF65-F5344CB8AC3E}">
        <p14:creationId xmlns:p14="http://schemas.microsoft.com/office/powerpoint/2010/main" val="401204168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8"/>
          <p:cNvSpPr txBox="1">
            <a:spLocks noGrp="1"/>
          </p:cNvSpPr>
          <p:nvPr>
            <p:ph type="ctrTitle"/>
          </p:nvPr>
        </p:nvSpPr>
        <p:spPr>
          <a:xfrm>
            <a:off x="1405467" y="972083"/>
            <a:ext cx="4972756" cy="231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800" dirty="0" smtClean="0">
                <a:solidFill>
                  <a:srgbClr val="FFA105"/>
                </a:solidFill>
              </a:rPr>
              <a:t>Adults</a:t>
            </a:r>
            <a:r>
              <a:rPr lang="en" sz="4800" dirty="0" smtClean="0">
                <a:solidFill>
                  <a:srgbClr val="FFA105"/>
                </a:solidFill>
              </a:rPr>
              <a:t> Meal Pattern</a:t>
            </a:r>
            <a:r>
              <a:rPr lang="en" dirty="0" smtClean="0">
                <a:solidFill>
                  <a:srgbClr val="FFA105"/>
                </a:solidFill>
              </a:rPr>
              <a:t>:</a:t>
            </a:r>
          </a:p>
          <a:p>
            <a:pPr marL="0" lvl="0" indent="0" algn="l" rtl="0">
              <a:spcBef>
                <a:spcPts val="0"/>
              </a:spcBef>
              <a:spcAft>
                <a:spcPts val="0"/>
              </a:spcAft>
              <a:buNone/>
            </a:pPr>
            <a:r>
              <a:rPr lang="en" dirty="0" smtClean="0"/>
              <a:t>Recordkeeping</a:t>
            </a:r>
            <a:endParaRPr dirty="0"/>
          </a:p>
        </p:txBody>
      </p:sp>
    </p:spTree>
    <p:extLst>
      <p:ext uri="{BB962C8B-B14F-4D97-AF65-F5344CB8AC3E}">
        <p14:creationId xmlns:p14="http://schemas.microsoft.com/office/powerpoint/2010/main" val="51407281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67804" y="223406"/>
            <a:ext cx="6242050" cy="990600"/>
          </a:xfrm>
        </p:spPr>
        <p:txBody>
          <a:bodyPr>
            <a:normAutofit/>
          </a:bodyPr>
          <a:lstStyle/>
          <a:p>
            <a:pPr algn="ctr"/>
            <a:r>
              <a:rPr lang="en-US" sz="3600" b="1" dirty="0">
                <a:solidFill>
                  <a:srgbClr val="FFC000"/>
                </a:solidFill>
              </a:rPr>
              <a:t>Recordkeeping: Daily Menu</a:t>
            </a:r>
          </a:p>
        </p:txBody>
      </p:sp>
      <p:graphicFrame>
        <p:nvGraphicFramePr>
          <p:cNvPr id="3" name="Content Placeholder 2"/>
          <p:cNvGraphicFramePr>
            <a:graphicFrameLocks noGrp="1"/>
          </p:cNvGraphicFramePr>
          <p:nvPr>
            <p:ph idx="4294967295"/>
            <p:extLst>
              <p:ext uri="{D42A27DB-BD31-4B8C-83A1-F6EECF244321}">
                <p14:modId xmlns:p14="http://schemas.microsoft.com/office/powerpoint/2010/main" val="387034375"/>
              </p:ext>
            </p:extLst>
          </p:nvPr>
        </p:nvGraphicFramePr>
        <p:xfrm>
          <a:off x="1474838" y="1147313"/>
          <a:ext cx="6282813" cy="3890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440939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718621" y="608772"/>
            <a:ext cx="7099300" cy="4249737"/>
          </a:xfrm>
        </p:spPr>
      </p:pic>
      <p:cxnSp>
        <p:nvCxnSpPr>
          <p:cNvPr id="9" name="Straight Connector 8"/>
          <p:cNvCxnSpPr/>
          <p:nvPr/>
        </p:nvCxnSpPr>
        <p:spPr>
          <a:xfrm>
            <a:off x="2011104" y="1505829"/>
            <a:ext cx="614363" cy="0"/>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10" name="TextBox 9"/>
          <p:cNvSpPr txBox="1"/>
          <p:nvPr/>
        </p:nvSpPr>
        <p:spPr>
          <a:xfrm>
            <a:off x="3760454" y="1626424"/>
            <a:ext cx="25717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963334"/>
                </a:solidFill>
                <a:effectLst/>
                <a:uLnTx/>
                <a:uFillTx/>
                <a:latin typeface="Webdings" panose="05030102010509060703" pitchFamily="18" charset="2"/>
                <a:cs typeface="Arial"/>
                <a:sym typeface="Wingdings" panose="05000000000000000000" pitchFamily="2" charset="2"/>
              </a:rPr>
              <a:t></a:t>
            </a:r>
            <a:endParaRPr kumimoji="0" lang="en-US" sz="1050" b="1" i="0" u="none" strike="noStrike" kern="0" cap="none" spc="0" normalizeH="0" baseline="0" noProof="0" dirty="0">
              <a:ln>
                <a:noFill/>
              </a:ln>
              <a:solidFill>
                <a:srgbClr val="963334"/>
              </a:solidFill>
              <a:effectLst/>
              <a:uLnTx/>
              <a:uFillTx/>
              <a:latin typeface="Webdings" panose="05030102010509060703" pitchFamily="18" charset="2"/>
              <a:cs typeface="Arial"/>
              <a:sym typeface="Arial"/>
            </a:endParaRPr>
          </a:p>
        </p:txBody>
      </p:sp>
      <p:sp>
        <p:nvSpPr>
          <p:cNvPr id="36" name="TextBox 35"/>
          <p:cNvSpPr txBox="1"/>
          <p:nvPr/>
        </p:nvSpPr>
        <p:spPr>
          <a:xfrm>
            <a:off x="4017629" y="1425721"/>
            <a:ext cx="27427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963334"/>
                </a:solidFill>
                <a:effectLst/>
                <a:uLnTx/>
                <a:uFillTx/>
                <a:latin typeface="Webdings" panose="05030102010509060703" pitchFamily="18" charset="2"/>
                <a:cs typeface="Arial"/>
                <a:sym typeface="Wingdings" panose="05000000000000000000" pitchFamily="2" charset="2"/>
              </a:rPr>
              <a:t></a:t>
            </a:r>
            <a:endParaRPr kumimoji="0" lang="en-US" sz="1050" b="1" i="0" u="none" strike="noStrike" kern="0" cap="none" spc="0" normalizeH="0" baseline="0" noProof="0" dirty="0">
              <a:ln>
                <a:noFill/>
              </a:ln>
              <a:solidFill>
                <a:srgbClr val="963334"/>
              </a:solidFill>
              <a:effectLst/>
              <a:uLnTx/>
              <a:uFillTx/>
              <a:latin typeface="Webdings" panose="05030102010509060703" pitchFamily="18" charset="2"/>
              <a:cs typeface="Arial"/>
              <a:sym typeface="Arial"/>
            </a:endParaRPr>
          </a:p>
        </p:txBody>
      </p:sp>
      <p:sp>
        <p:nvSpPr>
          <p:cNvPr id="40" name="TextBox 39"/>
          <p:cNvSpPr txBox="1"/>
          <p:nvPr/>
        </p:nvSpPr>
        <p:spPr>
          <a:xfrm>
            <a:off x="5175813" y="1626424"/>
            <a:ext cx="25717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963334"/>
                </a:solidFill>
                <a:effectLst/>
                <a:uLnTx/>
                <a:uFillTx/>
                <a:latin typeface="Webdings" panose="05030102010509060703" pitchFamily="18" charset="2"/>
                <a:cs typeface="Arial"/>
                <a:sym typeface="Wingdings" panose="05000000000000000000" pitchFamily="2" charset="2"/>
              </a:rPr>
              <a:t></a:t>
            </a:r>
            <a:endParaRPr kumimoji="0" lang="en-US" sz="1050" b="1" i="0" u="none" strike="noStrike" kern="0" cap="none" spc="0" normalizeH="0" baseline="0" noProof="0" dirty="0">
              <a:ln>
                <a:noFill/>
              </a:ln>
              <a:solidFill>
                <a:srgbClr val="963334"/>
              </a:solidFill>
              <a:effectLst/>
              <a:uLnTx/>
              <a:uFillTx/>
              <a:latin typeface="Webdings" panose="05030102010509060703" pitchFamily="18" charset="2"/>
              <a:cs typeface="Arial"/>
              <a:sym typeface="Arial"/>
            </a:endParaRPr>
          </a:p>
        </p:txBody>
      </p:sp>
      <p:sp>
        <p:nvSpPr>
          <p:cNvPr id="43" name="TextBox 42"/>
          <p:cNvSpPr txBox="1"/>
          <p:nvPr/>
        </p:nvSpPr>
        <p:spPr>
          <a:xfrm>
            <a:off x="5877543" y="1402061"/>
            <a:ext cx="25717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963334"/>
                </a:solidFill>
                <a:effectLst/>
                <a:uLnTx/>
                <a:uFillTx/>
                <a:latin typeface="Webdings" panose="05030102010509060703" pitchFamily="18" charset="2"/>
                <a:cs typeface="Arial"/>
                <a:sym typeface="Wingdings" panose="05000000000000000000" pitchFamily="2" charset="2"/>
              </a:rPr>
              <a:t></a:t>
            </a:r>
            <a:endParaRPr kumimoji="0" lang="en-US" sz="1050" b="1" i="0" u="none" strike="noStrike" kern="0" cap="none" spc="0" normalizeH="0" baseline="0" noProof="0" dirty="0">
              <a:ln>
                <a:noFill/>
              </a:ln>
              <a:solidFill>
                <a:srgbClr val="963334"/>
              </a:solidFill>
              <a:effectLst/>
              <a:uLnTx/>
              <a:uFillTx/>
              <a:latin typeface="Webdings" panose="05030102010509060703" pitchFamily="18" charset="2"/>
              <a:cs typeface="Arial"/>
              <a:sym typeface="Arial"/>
            </a:endParaRPr>
          </a:p>
        </p:txBody>
      </p:sp>
      <p:sp>
        <p:nvSpPr>
          <p:cNvPr id="44" name="TextBox 43"/>
          <p:cNvSpPr txBox="1"/>
          <p:nvPr/>
        </p:nvSpPr>
        <p:spPr>
          <a:xfrm>
            <a:off x="7462327" y="1378871"/>
            <a:ext cx="25717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dirty="0">
                <a:ln>
                  <a:noFill/>
                </a:ln>
                <a:solidFill>
                  <a:srgbClr val="963334"/>
                </a:solidFill>
                <a:effectLst/>
                <a:uLnTx/>
                <a:uFillTx/>
                <a:latin typeface="Webdings" panose="05030102010509060703" pitchFamily="18" charset="2"/>
                <a:cs typeface="Arial"/>
                <a:sym typeface="Wingdings" panose="05000000000000000000" pitchFamily="2" charset="2"/>
              </a:rPr>
              <a:t></a:t>
            </a:r>
            <a:endParaRPr kumimoji="0" lang="en-US" sz="1050" b="1" i="0" u="none" strike="noStrike" kern="0" cap="none" spc="0" normalizeH="0" baseline="0" noProof="0" dirty="0">
              <a:ln>
                <a:noFill/>
              </a:ln>
              <a:solidFill>
                <a:srgbClr val="963334"/>
              </a:solidFill>
              <a:effectLst/>
              <a:uLnTx/>
              <a:uFillTx/>
              <a:latin typeface="Webdings" panose="05030102010509060703" pitchFamily="18" charset="2"/>
              <a:cs typeface="Arial"/>
              <a:sym typeface="Arial"/>
            </a:endParaRPr>
          </a:p>
        </p:txBody>
      </p:sp>
      <p:cxnSp>
        <p:nvCxnSpPr>
          <p:cNvPr id="45" name="Straight Connector 44"/>
          <p:cNvCxnSpPr/>
          <p:nvPr/>
        </p:nvCxnSpPr>
        <p:spPr>
          <a:xfrm>
            <a:off x="2043388" y="2538785"/>
            <a:ext cx="614363" cy="0"/>
          </a:xfrm>
          <a:prstGeom prst="line">
            <a:avLst/>
          </a:prstGeom>
          <a:ln w="28575">
            <a:solidFill>
              <a:schemeClr val="accent6"/>
            </a:solidFill>
          </a:ln>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a:off x="6721314" y="3217448"/>
            <a:ext cx="614363" cy="0"/>
          </a:xfrm>
          <a:prstGeom prst="line">
            <a:avLst/>
          </a:prstGeom>
          <a:ln w="34925">
            <a:solidFill>
              <a:schemeClr val="accent6"/>
            </a:solidFill>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752312" y="569736"/>
            <a:ext cx="1441833" cy="646331"/>
          </a:xfrm>
          <a:prstGeom prst="rect">
            <a:avLst/>
          </a:prstGeom>
          <a:noFill/>
          <a:ln w="38100">
            <a:solidFill>
              <a:schemeClr val="accent6"/>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hivo Light" panose="020B0604020202020204" charset="0"/>
                <a:sym typeface="Arial"/>
              </a:rPr>
              <a:t>6/24/19-6/28/19</a:t>
            </a:r>
            <a:endParaRPr kumimoji="0" 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hivo Light" panose="020B0604020202020204" charset="0"/>
              <a:sym typeface="Arial"/>
            </a:endParaRPr>
          </a:p>
        </p:txBody>
      </p:sp>
      <p:sp>
        <p:nvSpPr>
          <p:cNvPr id="14" name="Oval 13"/>
          <p:cNvSpPr/>
          <p:nvPr/>
        </p:nvSpPr>
        <p:spPr>
          <a:xfrm>
            <a:off x="1947443" y="1097413"/>
            <a:ext cx="1228725" cy="342900"/>
          </a:xfrm>
          <a:prstGeom prst="ellipse">
            <a:avLst/>
          </a:prstGeom>
          <a:noFill/>
          <a:ln w="349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solidFill>
                  <a:srgbClr val="CCCCCC">
                    <a:lumMod val="75000"/>
                  </a:srgbClr>
                </a:solidFill>
              </a:ln>
              <a:noFill/>
              <a:effectLst/>
              <a:uLnTx/>
              <a:uFillTx/>
              <a:latin typeface="Arial"/>
              <a:ea typeface="+mn-ea"/>
              <a:cs typeface="+mn-cs"/>
              <a:sym typeface="Arial"/>
            </a:endParaRPr>
          </a:p>
        </p:txBody>
      </p:sp>
      <p:sp>
        <p:nvSpPr>
          <p:cNvPr id="19" name="TextBox 18"/>
          <p:cNvSpPr txBox="1"/>
          <p:nvPr/>
        </p:nvSpPr>
        <p:spPr>
          <a:xfrm>
            <a:off x="2194145" y="4590746"/>
            <a:ext cx="4611243" cy="253916"/>
          </a:xfrm>
          <a:prstGeom prst="rect">
            <a:avLst/>
          </a:prstGeom>
          <a:noFill/>
          <a:ln w="28575">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hivo Light" panose="020B0604020202020204" charset="0"/>
                <a:cs typeface="Arial"/>
                <a:sym typeface="Arial"/>
              </a:rPr>
              <a:t>This institution is an equal opportunity provider and employer. </a:t>
            </a:r>
          </a:p>
        </p:txBody>
      </p:sp>
      <p:sp>
        <p:nvSpPr>
          <p:cNvPr id="2" name="TextBox 1"/>
          <p:cNvSpPr txBox="1"/>
          <p:nvPr/>
        </p:nvSpPr>
        <p:spPr>
          <a:xfrm>
            <a:off x="690833" y="39733"/>
            <a:ext cx="7154875" cy="584775"/>
          </a:xfrm>
          <a:prstGeom prst="rect">
            <a:avLst/>
          </a:prstGeom>
          <a:solidFill>
            <a:schemeClr val="accent3">
              <a:lumMod val="40000"/>
              <a:lumOff val="60000"/>
              <a:alpha val="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200" b="1" i="0" u="none" strike="noStrike" kern="0" cap="none" spc="0" normalizeH="0" baseline="0" noProof="0" dirty="0" smtClean="0">
                <a:ln>
                  <a:noFill/>
                </a:ln>
                <a:solidFill>
                  <a:schemeClr val="bg2">
                    <a:lumMod val="50000"/>
                  </a:schemeClr>
                </a:solidFill>
                <a:effectLst/>
                <a:uLnTx/>
                <a:uFillTx/>
                <a:latin typeface="Shadows Into Light Two"/>
                <a:cs typeface="Arial"/>
                <a:sym typeface="Shadows Into Light Two"/>
              </a:rPr>
              <a:t>Weekly Cycle Menu Example </a:t>
            </a:r>
            <a:endParaRPr kumimoji="0" lang="en-US" sz="3200" b="1" i="0" u="none" strike="noStrike" kern="0" cap="none" spc="0" normalizeH="0" baseline="0" noProof="0" dirty="0">
              <a:ln>
                <a:noFill/>
              </a:ln>
              <a:solidFill>
                <a:schemeClr val="bg2">
                  <a:lumMod val="50000"/>
                </a:schemeClr>
              </a:solidFill>
              <a:effectLst/>
              <a:uLnTx/>
              <a:uFillTx/>
              <a:latin typeface="Shadows Into Light Two" panose="020B0604020202020204" charset="0"/>
              <a:cs typeface="Arial"/>
              <a:sym typeface="Arial"/>
            </a:endParaRPr>
          </a:p>
        </p:txBody>
      </p:sp>
    </p:spTree>
    <p:extLst>
      <p:ext uri="{BB962C8B-B14F-4D97-AF65-F5344CB8AC3E}">
        <p14:creationId xmlns:p14="http://schemas.microsoft.com/office/powerpoint/2010/main" val="82726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6" grpId="0"/>
      <p:bldP spid="40" grpId="0"/>
      <p:bldP spid="43" grpId="0"/>
      <p:bldP spid="44" grpId="0"/>
      <p:bldP spid="13" grpId="0" animBg="1"/>
      <p:bldP spid="14" grpId="0" animBg="1"/>
      <p:bldP spid="1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7545" y="-104775"/>
            <a:ext cx="7138988" cy="990600"/>
          </a:xfrm>
        </p:spPr>
        <p:txBody>
          <a:bodyPr>
            <a:normAutofit/>
          </a:bodyPr>
          <a:lstStyle/>
          <a:p>
            <a:r>
              <a:rPr lang="en-US" sz="3600" b="1" dirty="0">
                <a:solidFill>
                  <a:srgbClr val="FFC000"/>
                </a:solidFill>
                <a:effectLst>
                  <a:outerShdw blurRad="38100" dist="38100" dir="2700000" algn="tl">
                    <a:srgbClr val="000000">
                      <a:alpha val="43137"/>
                    </a:srgbClr>
                  </a:outerShdw>
                </a:effectLst>
              </a:rPr>
              <a:t>Recordkeeping: Cost</a:t>
            </a:r>
          </a:p>
        </p:txBody>
      </p:sp>
      <p:sp>
        <p:nvSpPr>
          <p:cNvPr id="3" name="Content Placeholder 2"/>
          <p:cNvSpPr>
            <a:spLocks noGrp="1"/>
          </p:cNvSpPr>
          <p:nvPr>
            <p:ph idx="4294967295"/>
          </p:nvPr>
        </p:nvSpPr>
        <p:spPr>
          <a:xfrm>
            <a:off x="345958" y="742950"/>
            <a:ext cx="7138988" cy="704850"/>
          </a:xfrm>
        </p:spPr>
        <p:txBody>
          <a:bodyPr>
            <a:normAutofit/>
          </a:bodyPr>
          <a:lstStyle/>
          <a:p>
            <a:pPr marL="63500" indent="0">
              <a:buNone/>
            </a:pPr>
            <a:r>
              <a:rPr lang="en-US" sz="2400" dirty="0">
                <a:solidFill>
                  <a:schemeClr val="tx1"/>
                </a:solidFill>
              </a:rPr>
              <a:t>Maintain receipts and/or documentation of:</a:t>
            </a:r>
          </a:p>
        </p:txBody>
      </p:sp>
      <p:graphicFrame>
        <p:nvGraphicFramePr>
          <p:cNvPr id="4" name="Diagram 3"/>
          <p:cNvGraphicFramePr/>
          <p:nvPr>
            <p:extLst/>
          </p:nvPr>
        </p:nvGraphicFramePr>
        <p:xfrm>
          <a:off x="-315178" y="1413832"/>
          <a:ext cx="9150705" cy="3499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358385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6853" y="-49331"/>
            <a:ext cx="5984875" cy="857250"/>
          </a:xfrm>
        </p:spPr>
        <p:txBody>
          <a:bodyPr/>
          <a:lstStyle/>
          <a:p>
            <a:r>
              <a:rPr lang="en-US" sz="3200" b="1" dirty="0" smtClean="0">
                <a:solidFill>
                  <a:srgbClr val="FFC000"/>
                </a:solidFill>
                <a:effectLst>
                  <a:outerShdw blurRad="38100" dist="38100" dir="2700000" algn="tl">
                    <a:srgbClr val="000000">
                      <a:alpha val="43137"/>
                    </a:srgbClr>
                  </a:outerShdw>
                </a:effectLst>
              </a:rPr>
              <a:t>Child Nutrition (CN) Label</a:t>
            </a:r>
            <a:endParaRPr lang="en-US" sz="3200" dirty="0">
              <a:solidFill>
                <a:srgbClr val="FFC000"/>
              </a:solidFill>
              <a:effectLst>
                <a:outerShdw blurRad="38100" dist="38100" dir="2700000" algn="tl">
                  <a:srgbClr val="000000">
                    <a:alpha val="43137"/>
                  </a:srgbClr>
                </a:outerShdw>
              </a:effectLst>
            </a:endParaRPr>
          </a:p>
        </p:txBody>
      </p:sp>
      <p:pic>
        <p:nvPicPr>
          <p:cNvPr id="8" name="Content Placeholder 4" descr="cn-label.gif"/>
          <p:cNvPicPr>
            <a:picLocks noGrp="1" noChangeAspect="1"/>
          </p:cNvPicPr>
          <p:nvPr>
            <p:ph idx="4294967295"/>
          </p:nvPr>
        </p:nvPicPr>
        <p:blipFill>
          <a:blip r:embed="rId4" cstate="print"/>
          <a:stretch>
            <a:fillRect/>
          </a:stretch>
        </p:blipFill>
        <p:spPr bwMode="auto">
          <a:xfrm>
            <a:off x="166255" y="1420598"/>
            <a:ext cx="6881526" cy="3615467"/>
          </a:xfrm>
          <a:prstGeom prst="rect">
            <a:avLst/>
          </a:prstGeom>
          <a:noFill/>
          <a:ln w="9525">
            <a:noFill/>
            <a:miter lim="800000"/>
            <a:headEnd/>
            <a:tailEnd/>
          </a:ln>
        </p:spPr>
      </p:pic>
    </p:spTree>
    <p:extLst>
      <p:ext uri="{BB962C8B-B14F-4D97-AF65-F5344CB8AC3E}">
        <p14:creationId xmlns:p14="http://schemas.microsoft.com/office/powerpoint/2010/main" val="139847116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39700" y="953349"/>
            <a:ext cx="3657237" cy="3966994"/>
          </a:xfrm>
          <a:prstGeom prst="rect">
            <a:avLst/>
          </a:prstGeom>
          <a:ln>
            <a:solidFill>
              <a:srgbClr val="FFC000"/>
            </a:solidFill>
          </a:ln>
        </p:spPr>
      </p:pic>
      <p:pic>
        <p:nvPicPr>
          <p:cNvPr id="7" name="Picture 6"/>
          <p:cNvPicPr>
            <a:picLocks noGrp="1" noChangeAspect="1" noChangeArrowheads="1"/>
          </p:cNvPicPr>
          <p:nvPr/>
        </p:nvPicPr>
        <p:blipFill>
          <a:blip r:embed="rId5" cstate="print">
            <a:extLst>
              <a:ext uri="{BEBA8EAE-BF5A-486C-A8C5-ECC9F3942E4B}">
                <a14:imgProps xmlns:a14="http://schemas.microsoft.com/office/drawing/2010/main">
                  <a14:imgLayer r:embed="rId6">
                    <a14:imgEffect>
                      <a14:sharpenSoften amount="100000"/>
                    </a14:imgEffect>
                  </a14:imgLayer>
                </a14:imgProps>
              </a:ext>
            </a:extLst>
          </a:blip>
          <a:srcRect/>
          <a:stretch>
            <a:fillRect/>
          </a:stretch>
        </p:blipFill>
        <p:spPr bwMode="auto">
          <a:xfrm rot="21222948">
            <a:off x="3474407" y="327509"/>
            <a:ext cx="3953318" cy="44518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Title 2"/>
          <p:cNvSpPr>
            <a:spLocks noGrp="1"/>
          </p:cNvSpPr>
          <p:nvPr>
            <p:ph type="title"/>
          </p:nvPr>
        </p:nvSpPr>
        <p:spPr>
          <a:xfrm>
            <a:off x="139700" y="255449"/>
            <a:ext cx="4311911" cy="857400"/>
          </a:xfrm>
        </p:spPr>
        <p:txBody>
          <a:bodyPr/>
          <a:lstStyle/>
          <a:p>
            <a:r>
              <a:rPr lang="en-US" sz="3200" b="1" dirty="0" smtClean="0">
                <a:solidFill>
                  <a:srgbClr val="FFC000"/>
                </a:solidFill>
              </a:rPr>
              <a:t>Manufacturer Analysis Sheet</a:t>
            </a:r>
            <a:endParaRPr lang="en-US" sz="3200" b="1" dirty="0">
              <a:solidFill>
                <a:srgbClr val="FFC000"/>
              </a:solidFill>
            </a:endParaRPr>
          </a:p>
        </p:txBody>
      </p:sp>
    </p:spTree>
    <p:extLst>
      <p:ext uri="{BB962C8B-B14F-4D97-AF65-F5344CB8AC3E}">
        <p14:creationId xmlns:p14="http://schemas.microsoft.com/office/powerpoint/2010/main" val="24731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t="-83000" b="-83000"/>
          </a:stretch>
        </a:blipFill>
        <a:effectLst/>
      </p:bgPr>
    </p:bg>
    <p:spTree>
      <p:nvGrpSpPr>
        <p:cNvPr id="1" name=""/>
        <p:cNvGrpSpPr/>
        <p:nvPr/>
      </p:nvGrpSpPr>
      <p:grpSpPr>
        <a:xfrm>
          <a:off x="0" y="0"/>
          <a:ext cx="0" cy="0"/>
          <a:chOff x="0" y="0"/>
          <a:chExt cx="0" cy="0"/>
        </a:xfrm>
      </p:grpSpPr>
      <p:pic>
        <p:nvPicPr>
          <p:cNvPr id="9" name="Picture 8"/>
          <p:cNvPicPr>
            <a:picLocks noGrp="1" noChangeAspect="1" noChangeArrowheads="1"/>
          </p:cNvPicPr>
          <p:nvPr/>
        </p:nvPicPr>
        <p:blipFill>
          <a:blip r:embed="rId4" cstate="print"/>
          <a:srcRect/>
          <a:stretch>
            <a:fillRect/>
          </a:stretch>
        </p:blipFill>
        <p:spPr bwMode="auto">
          <a:xfrm>
            <a:off x="206458" y="1162863"/>
            <a:ext cx="4213141" cy="1861925"/>
          </a:xfrm>
          <a:prstGeom prst="rect">
            <a:avLst/>
          </a:prstGeom>
          <a:noFill/>
          <a:ln w="9525">
            <a:solidFill>
              <a:srgbClr val="333399"/>
            </a:solidFill>
            <a:miter lim="800000"/>
            <a:headEnd/>
            <a:tailEnd/>
          </a:ln>
        </p:spPr>
      </p:pic>
      <p:pic>
        <p:nvPicPr>
          <p:cNvPr id="10" name="Picture 3"/>
          <p:cNvPicPr>
            <a:picLocks noChangeAspect="1" noChangeArrowheads="1"/>
          </p:cNvPicPr>
          <p:nvPr/>
        </p:nvPicPr>
        <p:blipFill>
          <a:blip r:embed="rId5" cstate="print"/>
          <a:srcRect/>
          <a:stretch>
            <a:fillRect/>
          </a:stretch>
        </p:blipFill>
        <p:spPr bwMode="auto">
          <a:xfrm>
            <a:off x="206458" y="3133146"/>
            <a:ext cx="4213141" cy="1901996"/>
          </a:xfrm>
          <a:prstGeom prst="rect">
            <a:avLst/>
          </a:prstGeom>
          <a:noFill/>
          <a:ln w="9525">
            <a:solidFill>
              <a:srgbClr val="333399"/>
            </a:solidFill>
            <a:miter lim="800000"/>
            <a:headEnd/>
            <a:tailEnd/>
          </a:ln>
        </p:spPr>
      </p:pic>
      <p:sp>
        <p:nvSpPr>
          <p:cNvPr id="4" name="Title 3"/>
          <p:cNvSpPr>
            <a:spLocks noGrp="1"/>
          </p:cNvSpPr>
          <p:nvPr>
            <p:ph type="title"/>
          </p:nvPr>
        </p:nvSpPr>
        <p:spPr>
          <a:xfrm>
            <a:off x="206458" y="197105"/>
            <a:ext cx="4130069" cy="857400"/>
          </a:xfrm>
        </p:spPr>
        <p:txBody>
          <a:bodyPr/>
          <a:lstStyle/>
          <a:p>
            <a:r>
              <a:rPr lang="en-US" sz="3200" b="1" dirty="0" smtClean="0">
                <a:solidFill>
                  <a:srgbClr val="FFC000"/>
                </a:solidFill>
              </a:rPr>
              <a:t>Meal Production Records</a:t>
            </a:r>
            <a:endParaRPr lang="en-US" sz="3200" b="1" dirty="0">
              <a:solidFill>
                <a:srgbClr val="FFC000"/>
              </a:solidFill>
            </a:endParaRPr>
          </a:p>
        </p:txBody>
      </p:sp>
    </p:spTree>
    <p:extLst>
      <p:ext uri="{BB962C8B-B14F-4D97-AF65-F5344CB8AC3E}">
        <p14:creationId xmlns:p14="http://schemas.microsoft.com/office/powerpoint/2010/main" val="395778663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3"/>
        <p:cNvGrpSpPr/>
        <p:nvPr/>
      </p:nvGrpSpPr>
      <p:grpSpPr>
        <a:xfrm>
          <a:off x="0" y="0"/>
          <a:ext cx="0" cy="0"/>
          <a:chOff x="0" y="0"/>
          <a:chExt cx="0" cy="0"/>
        </a:xfrm>
      </p:grpSpPr>
      <p:sp>
        <p:nvSpPr>
          <p:cNvPr id="405" name="Google Shape;405;p23"/>
          <p:cNvSpPr txBox="1">
            <a:spLocks noGrp="1"/>
          </p:cNvSpPr>
          <p:nvPr>
            <p:ph type="body" idx="1"/>
          </p:nvPr>
        </p:nvSpPr>
        <p:spPr>
          <a:xfrm>
            <a:off x="447040" y="880110"/>
            <a:ext cx="3599700" cy="3170400"/>
          </a:xfrm>
          <a:prstGeom prst="rect">
            <a:avLst/>
          </a:prstGeom>
        </p:spPr>
        <p:txBody>
          <a:bodyPr spcFirstLastPara="1" wrap="square" lIns="91425" tIns="91425" rIns="91425" bIns="91425" anchor="t" anchorCtr="0">
            <a:noAutofit/>
          </a:bodyPr>
          <a:lstStyle/>
          <a:p>
            <a:pPr marL="457200" lvl="1" indent="0">
              <a:spcBef>
                <a:spcPts val="600"/>
              </a:spcBef>
              <a:buNone/>
            </a:pPr>
            <a:r>
              <a:rPr lang="en-US" sz="1800" dirty="0" smtClean="0">
                <a:hlinkClick r:id="rId4"/>
              </a:rPr>
              <a:t>CACFP@VDH.Virginia.Gov</a:t>
            </a:r>
            <a:endParaRPr lang="en-US" sz="1800" dirty="0"/>
          </a:p>
          <a:p>
            <a:pPr marL="457200" lvl="1" indent="0">
              <a:spcBef>
                <a:spcPts val="600"/>
              </a:spcBef>
              <a:buNone/>
            </a:pPr>
            <a:endParaRPr lang="en-US" sz="1800" dirty="0" smtClean="0"/>
          </a:p>
          <a:p>
            <a:pPr marL="457200" lvl="1" indent="0">
              <a:spcBef>
                <a:spcPts val="600"/>
              </a:spcBef>
              <a:buNone/>
            </a:pPr>
            <a:r>
              <a:rPr lang="en-US" sz="1800" dirty="0" smtClean="0"/>
              <a:t>(877) 618- 7282</a:t>
            </a:r>
          </a:p>
          <a:p>
            <a:pPr marL="457200" lvl="1" indent="0">
              <a:spcBef>
                <a:spcPts val="600"/>
              </a:spcBef>
              <a:buNone/>
            </a:pPr>
            <a:endParaRPr lang="en-US" sz="1800" dirty="0" smtClean="0"/>
          </a:p>
          <a:p>
            <a:pPr marL="457200" lvl="1" indent="0">
              <a:spcBef>
                <a:spcPts val="600"/>
              </a:spcBef>
              <a:buNone/>
            </a:pPr>
            <a:r>
              <a:rPr lang="en-US" sz="1400" dirty="0" smtClean="0"/>
              <a:t>Virginia Department of Health</a:t>
            </a:r>
          </a:p>
          <a:p>
            <a:pPr marL="457200" lvl="1" indent="0">
              <a:spcBef>
                <a:spcPts val="600"/>
              </a:spcBef>
              <a:buNone/>
            </a:pPr>
            <a:r>
              <a:rPr lang="en-US" sz="1400" dirty="0" smtClean="0"/>
              <a:t>Division of Community Nutrition</a:t>
            </a:r>
          </a:p>
          <a:p>
            <a:pPr marL="457200" lvl="1" indent="0">
              <a:spcBef>
                <a:spcPts val="600"/>
              </a:spcBef>
              <a:buNone/>
            </a:pPr>
            <a:r>
              <a:rPr lang="en-US" sz="1400" dirty="0" smtClean="0"/>
              <a:t>Special Nutrition Programs</a:t>
            </a:r>
          </a:p>
          <a:p>
            <a:pPr marL="457200" lvl="1" indent="0">
              <a:spcBef>
                <a:spcPts val="600"/>
              </a:spcBef>
              <a:buNone/>
            </a:pPr>
            <a:r>
              <a:rPr lang="en-US" sz="1400" dirty="0" smtClean="0"/>
              <a:t>109 Governors Street, 8</a:t>
            </a:r>
            <a:r>
              <a:rPr lang="en-US" sz="1400" baseline="30000" dirty="0" smtClean="0"/>
              <a:t>th</a:t>
            </a:r>
            <a:r>
              <a:rPr lang="en-US" sz="1400" dirty="0" smtClean="0"/>
              <a:t> Floor</a:t>
            </a:r>
          </a:p>
          <a:p>
            <a:pPr marL="457200" lvl="1" indent="0">
              <a:spcBef>
                <a:spcPts val="600"/>
              </a:spcBef>
              <a:buNone/>
            </a:pPr>
            <a:r>
              <a:rPr lang="en-US" sz="1400" dirty="0" smtClean="0"/>
              <a:t>Richmond, Virginia 23219</a:t>
            </a:r>
            <a:endParaRPr sz="1400" dirty="0"/>
          </a:p>
        </p:txBody>
      </p:sp>
      <p:sp>
        <p:nvSpPr>
          <p:cNvPr id="406" name="Google Shape;406;p2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FFFFFF"/>
                </a:solidFill>
                <a:effectLst/>
                <a:uLnTx/>
                <a:uFillTx/>
                <a:latin typeface="Chivo Light"/>
                <a:sym typeface="Chivo Light"/>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99</a:t>
            </a:fld>
            <a:endParaRPr kumimoji="0" sz="1300" b="0" i="0" u="none" strike="noStrike" kern="0" cap="none" spc="0" normalizeH="0" baseline="0" noProof="0" dirty="0">
              <a:ln>
                <a:noFill/>
              </a:ln>
              <a:solidFill>
                <a:srgbClr val="FFFFFF"/>
              </a:solidFill>
              <a:effectLst/>
              <a:uLnTx/>
              <a:uFillTx/>
              <a:latin typeface="Chivo Light"/>
              <a:sym typeface="Chivo Light"/>
            </a:endParaRPr>
          </a:p>
        </p:txBody>
      </p:sp>
      <p:sp>
        <p:nvSpPr>
          <p:cNvPr id="404" name="Google Shape;404;p23"/>
          <p:cNvSpPr txBox="1">
            <a:spLocks noGrp="1"/>
          </p:cNvSpPr>
          <p:nvPr>
            <p:ph type="title"/>
          </p:nvPr>
        </p:nvSpPr>
        <p:spPr>
          <a:xfrm>
            <a:off x="447040" y="114535"/>
            <a:ext cx="35997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u="sng" dirty="0" smtClean="0">
                <a:solidFill>
                  <a:srgbClr val="FFC000"/>
                </a:solidFill>
              </a:rPr>
              <a:t>Questions? Contact Us! </a:t>
            </a:r>
            <a:endParaRPr b="1" u="sng" dirty="0">
              <a:solidFill>
                <a:srgbClr val="FFC000"/>
              </a:solidFill>
            </a:endParaRPr>
          </a:p>
        </p:txBody>
      </p:sp>
      <p:sp>
        <p:nvSpPr>
          <p:cNvPr id="6" name="Google Shape;616;p40"/>
          <p:cNvSpPr/>
          <p:nvPr/>
        </p:nvSpPr>
        <p:spPr>
          <a:xfrm>
            <a:off x="512998" y="946760"/>
            <a:ext cx="417999" cy="404711"/>
          </a:xfrm>
          <a:custGeom>
            <a:avLst/>
            <a:gdLst/>
            <a:ahLst/>
            <a:cxnLst/>
            <a:rect l="l" t="t" r="r" b="b"/>
            <a:pathLst>
              <a:path w="19126" h="18518" extrusionOk="0">
                <a:moveTo>
                  <a:pt x="10098" y="2409"/>
                </a:moveTo>
                <a:lnTo>
                  <a:pt x="10512" y="2701"/>
                </a:lnTo>
                <a:lnTo>
                  <a:pt x="10074" y="2969"/>
                </a:lnTo>
                <a:lnTo>
                  <a:pt x="9636" y="3285"/>
                </a:lnTo>
                <a:lnTo>
                  <a:pt x="9198" y="3602"/>
                </a:lnTo>
                <a:lnTo>
                  <a:pt x="8760" y="3918"/>
                </a:lnTo>
                <a:lnTo>
                  <a:pt x="8517" y="4040"/>
                </a:lnTo>
                <a:lnTo>
                  <a:pt x="8249" y="4234"/>
                </a:lnTo>
                <a:lnTo>
                  <a:pt x="7981" y="4429"/>
                </a:lnTo>
                <a:lnTo>
                  <a:pt x="7884" y="4551"/>
                </a:lnTo>
                <a:lnTo>
                  <a:pt x="7811" y="4672"/>
                </a:lnTo>
                <a:lnTo>
                  <a:pt x="7349" y="4672"/>
                </a:lnTo>
                <a:lnTo>
                  <a:pt x="6814" y="4697"/>
                </a:lnTo>
                <a:lnTo>
                  <a:pt x="7081" y="4526"/>
                </a:lnTo>
                <a:lnTo>
                  <a:pt x="7641" y="4161"/>
                </a:lnTo>
                <a:lnTo>
                  <a:pt x="8200" y="3796"/>
                </a:lnTo>
                <a:lnTo>
                  <a:pt x="8784" y="3480"/>
                </a:lnTo>
                <a:lnTo>
                  <a:pt x="9320" y="3115"/>
                </a:lnTo>
                <a:lnTo>
                  <a:pt x="9539" y="2969"/>
                </a:lnTo>
                <a:lnTo>
                  <a:pt x="9758" y="2823"/>
                </a:lnTo>
                <a:lnTo>
                  <a:pt x="9952" y="2628"/>
                </a:lnTo>
                <a:lnTo>
                  <a:pt x="10025" y="2531"/>
                </a:lnTo>
                <a:lnTo>
                  <a:pt x="10074" y="2409"/>
                </a:lnTo>
                <a:close/>
                <a:moveTo>
                  <a:pt x="10804" y="2847"/>
                </a:moveTo>
                <a:lnTo>
                  <a:pt x="11193" y="3115"/>
                </a:lnTo>
                <a:lnTo>
                  <a:pt x="10974" y="3237"/>
                </a:lnTo>
                <a:lnTo>
                  <a:pt x="10755" y="3407"/>
                </a:lnTo>
                <a:lnTo>
                  <a:pt x="10561" y="3577"/>
                </a:lnTo>
                <a:lnTo>
                  <a:pt x="10366" y="3723"/>
                </a:lnTo>
                <a:lnTo>
                  <a:pt x="9709" y="4161"/>
                </a:lnTo>
                <a:lnTo>
                  <a:pt x="9368" y="4429"/>
                </a:lnTo>
                <a:lnTo>
                  <a:pt x="9222" y="4551"/>
                </a:lnTo>
                <a:lnTo>
                  <a:pt x="9101" y="4721"/>
                </a:lnTo>
                <a:lnTo>
                  <a:pt x="8176" y="4672"/>
                </a:lnTo>
                <a:lnTo>
                  <a:pt x="8322" y="4551"/>
                </a:lnTo>
                <a:lnTo>
                  <a:pt x="8663" y="4332"/>
                </a:lnTo>
                <a:lnTo>
                  <a:pt x="9028" y="4113"/>
                </a:lnTo>
                <a:lnTo>
                  <a:pt x="9466" y="3821"/>
                </a:lnTo>
                <a:lnTo>
                  <a:pt x="9879" y="3529"/>
                </a:lnTo>
                <a:lnTo>
                  <a:pt x="10317" y="3212"/>
                </a:lnTo>
                <a:lnTo>
                  <a:pt x="10731" y="2920"/>
                </a:lnTo>
                <a:lnTo>
                  <a:pt x="10804" y="2847"/>
                </a:lnTo>
                <a:close/>
                <a:moveTo>
                  <a:pt x="9490" y="1850"/>
                </a:moveTo>
                <a:lnTo>
                  <a:pt x="9685" y="2069"/>
                </a:lnTo>
                <a:lnTo>
                  <a:pt x="9904" y="2263"/>
                </a:lnTo>
                <a:lnTo>
                  <a:pt x="9709" y="2385"/>
                </a:lnTo>
                <a:lnTo>
                  <a:pt x="9514" y="2507"/>
                </a:lnTo>
                <a:lnTo>
                  <a:pt x="9149" y="2799"/>
                </a:lnTo>
                <a:lnTo>
                  <a:pt x="8590" y="3164"/>
                </a:lnTo>
                <a:lnTo>
                  <a:pt x="8006" y="3480"/>
                </a:lnTo>
                <a:lnTo>
                  <a:pt x="7519" y="3796"/>
                </a:lnTo>
                <a:lnTo>
                  <a:pt x="7033" y="4113"/>
                </a:lnTo>
                <a:lnTo>
                  <a:pt x="6595" y="4405"/>
                </a:lnTo>
                <a:lnTo>
                  <a:pt x="6400" y="4551"/>
                </a:lnTo>
                <a:lnTo>
                  <a:pt x="6205" y="4745"/>
                </a:lnTo>
                <a:lnTo>
                  <a:pt x="5792" y="4770"/>
                </a:lnTo>
                <a:lnTo>
                  <a:pt x="6059" y="4551"/>
                </a:lnTo>
                <a:lnTo>
                  <a:pt x="6327" y="4307"/>
                </a:lnTo>
                <a:lnTo>
                  <a:pt x="6838" y="3845"/>
                </a:lnTo>
                <a:lnTo>
                  <a:pt x="7495" y="3334"/>
                </a:lnTo>
                <a:lnTo>
                  <a:pt x="7811" y="3091"/>
                </a:lnTo>
                <a:lnTo>
                  <a:pt x="8152" y="2847"/>
                </a:lnTo>
                <a:lnTo>
                  <a:pt x="8492" y="2604"/>
                </a:lnTo>
                <a:lnTo>
                  <a:pt x="8809" y="2336"/>
                </a:lnTo>
                <a:lnTo>
                  <a:pt x="9149" y="2069"/>
                </a:lnTo>
                <a:lnTo>
                  <a:pt x="9490" y="1850"/>
                </a:lnTo>
                <a:close/>
                <a:moveTo>
                  <a:pt x="12775" y="4307"/>
                </a:moveTo>
                <a:lnTo>
                  <a:pt x="13359" y="4697"/>
                </a:lnTo>
                <a:lnTo>
                  <a:pt x="13116" y="4697"/>
                </a:lnTo>
                <a:lnTo>
                  <a:pt x="12045" y="4794"/>
                </a:lnTo>
                <a:lnTo>
                  <a:pt x="12410" y="4551"/>
                </a:lnTo>
                <a:lnTo>
                  <a:pt x="12580" y="4429"/>
                </a:lnTo>
                <a:lnTo>
                  <a:pt x="12775" y="4307"/>
                </a:lnTo>
                <a:close/>
                <a:moveTo>
                  <a:pt x="11510" y="3358"/>
                </a:moveTo>
                <a:lnTo>
                  <a:pt x="11923" y="3699"/>
                </a:lnTo>
                <a:lnTo>
                  <a:pt x="11826" y="3699"/>
                </a:lnTo>
                <a:lnTo>
                  <a:pt x="11729" y="3723"/>
                </a:lnTo>
                <a:lnTo>
                  <a:pt x="11558" y="3845"/>
                </a:lnTo>
                <a:lnTo>
                  <a:pt x="11388" y="3967"/>
                </a:lnTo>
                <a:lnTo>
                  <a:pt x="11242" y="4113"/>
                </a:lnTo>
                <a:lnTo>
                  <a:pt x="10877" y="4453"/>
                </a:lnTo>
                <a:lnTo>
                  <a:pt x="10682" y="4624"/>
                </a:lnTo>
                <a:lnTo>
                  <a:pt x="10536" y="4818"/>
                </a:lnTo>
                <a:lnTo>
                  <a:pt x="9587" y="4745"/>
                </a:lnTo>
                <a:lnTo>
                  <a:pt x="9831" y="4575"/>
                </a:lnTo>
                <a:lnTo>
                  <a:pt x="10074" y="4380"/>
                </a:lnTo>
                <a:lnTo>
                  <a:pt x="10317" y="4210"/>
                </a:lnTo>
                <a:lnTo>
                  <a:pt x="10561" y="4040"/>
                </a:lnTo>
                <a:lnTo>
                  <a:pt x="11047" y="3723"/>
                </a:lnTo>
                <a:lnTo>
                  <a:pt x="11510" y="3358"/>
                </a:lnTo>
                <a:close/>
                <a:moveTo>
                  <a:pt x="12021" y="3772"/>
                </a:moveTo>
                <a:lnTo>
                  <a:pt x="12532" y="4137"/>
                </a:lnTo>
                <a:lnTo>
                  <a:pt x="12313" y="4307"/>
                </a:lnTo>
                <a:lnTo>
                  <a:pt x="12021" y="4551"/>
                </a:lnTo>
                <a:lnTo>
                  <a:pt x="11899" y="4672"/>
                </a:lnTo>
                <a:lnTo>
                  <a:pt x="11777" y="4818"/>
                </a:lnTo>
                <a:lnTo>
                  <a:pt x="11412" y="4843"/>
                </a:lnTo>
                <a:lnTo>
                  <a:pt x="11072" y="4843"/>
                </a:lnTo>
                <a:lnTo>
                  <a:pt x="10828" y="4818"/>
                </a:lnTo>
                <a:lnTo>
                  <a:pt x="11072" y="4648"/>
                </a:lnTo>
                <a:lnTo>
                  <a:pt x="11315" y="4453"/>
                </a:lnTo>
                <a:lnTo>
                  <a:pt x="11534" y="4259"/>
                </a:lnTo>
                <a:lnTo>
                  <a:pt x="11777" y="4064"/>
                </a:lnTo>
                <a:lnTo>
                  <a:pt x="11923" y="3967"/>
                </a:lnTo>
                <a:lnTo>
                  <a:pt x="11996" y="3894"/>
                </a:lnTo>
                <a:lnTo>
                  <a:pt x="12021" y="3821"/>
                </a:lnTo>
                <a:lnTo>
                  <a:pt x="12021" y="3772"/>
                </a:lnTo>
                <a:close/>
                <a:moveTo>
                  <a:pt x="15038" y="6156"/>
                </a:moveTo>
                <a:lnTo>
                  <a:pt x="15281" y="6327"/>
                </a:lnTo>
                <a:lnTo>
                  <a:pt x="15525" y="6473"/>
                </a:lnTo>
                <a:lnTo>
                  <a:pt x="15354" y="6594"/>
                </a:lnTo>
                <a:lnTo>
                  <a:pt x="15184" y="6740"/>
                </a:lnTo>
                <a:lnTo>
                  <a:pt x="15062" y="6862"/>
                </a:lnTo>
                <a:lnTo>
                  <a:pt x="15038" y="6156"/>
                </a:lnTo>
                <a:close/>
                <a:moveTo>
                  <a:pt x="9782" y="511"/>
                </a:moveTo>
                <a:lnTo>
                  <a:pt x="10244" y="925"/>
                </a:lnTo>
                <a:lnTo>
                  <a:pt x="10512" y="1144"/>
                </a:lnTo>
                <a:lnTo>
                  <a:pt x="10804" y="1363"/>
                </a:lnTo>
                <a:lnTo>
                  <a:pt x="11364" y="1777"/>
                </a:lnTo>
                <a:lnTo>
                  <a:pt x="12021" y="2239"/>
                </a:lnTo>
                <a:lnTo>
                  <a:pt x="12629" y="2726"/>
                </a:lnTo>
                <a:lnTo>
                  <a:pt x="13237" y="3237"/>
                </a:lnTo>
                <a:lnTo>
                  <a:pt x="13846" y="3723"/>
                </a:lnTo>
                <a:lnTo>
                  <a:pt x="15111" y="4672"/>
                </a:lnTo>
                <a:lnTo>
                  <a:pt x="15744" y="5135"/>
                </a:lnTo>
                <a:lnTo>
                  <a:pt x="16352" y="5621"/>
                </a:lnTo>
                <a:lnTo>
                  <a:pt x="16838" y="5986"/>
                </a:lnTo>
                <a:lnTo>
                  <a:pt x="17325" y="6302"/>
                </a:lnTo>
                <a:lnTo>
                  <a:pt x="17836" y="6619"/>
                </a:lnTo>
                <a:lnTo>
                  <a:pt x="18347" y="6886"/>
                </a:lnTo>
                <a:lnTo>
                  <a:pt x="18274" y="6959"/>
                </a:lnTo>
                <a:lnTo>
                  <a:pt x="18104" y="7105"/>
                </a:lnTo>
                <a:lnTo>
                  <a:pt x="17909" y="7203"/>
                </a:lnTo>
                <a:lnTo>
                  <a:pt x="17617" y="7373"/>
                </a:lnTo>
                <a:lnTo>
                  <a:pt x="17568" y="7300"/>
                </a:lnTo>
                <a:lnTo>
                  <a:pt x="17520" y="7276"/>
                </a:lnTo>
                <a:lnTo>
                  <a:pt x="17471" y="7251"/>
                </a:lnTo>
                <a:lnTo>
                  <a:pt x="17276" y="7178"/>
                </a:lnTo>
                <a:lnTo>
                  <a:pt x="17106" y="7081"/>
                </a:lnTo>
                <a:lnTo>
                  <a:pt x="16936" y="6959"/>
                </a:lnTo>
                <a:lnTo>
                  <a:pt x="16790" y="6838"/>
                </a:lnTo>
                <a:lnTo>
                  <a:pt x="16473" y="6570"/>
                </a:lnTo>
                <a:lnTo>
                  <a:pt x="16303" y="6473"/>
                </a:lnTo>
                <a:lnTo>
                  <a:pt x="16133" y="6375"/>
                </a:lnTo>
                <a:lnTo>
                  <a:pt x="15865" y="6229"/>
                </a:lnTo>
                <a:lnTo>
                  <a:pt x="15598" y="6059"/>
                </a:lnTo>
                <a:lnTo>
                  <a:pt x="15306" y="5889"/>
                </a:lnTo>
                <a:lnTo>
                  <a:pt x="15160" y="5816"/>
                </a:lnTo>
                <a:lnTo>
                  <a:pt x="15038" y="5767"/>
                </a:lnTo>
                <a:lnTo>
                  <a:pt x="15014" y="5426"/>
                </a:lnTo>
                <a:lnTo>
                  <a:pt x="14989" y="5256"/>
                </a:lnTo>
                <a:lnTo>
                  <a:pt x="14916" y="5110"/>
                </a:lnTo>
                <a:lnTo>
                  <a:pt x="14916" y="5037"/>
                </a:lnTo>
                <a:lnTo>
                  <a:pt x="14892" y="4964"/>
                </a:lnTo>
                <a:lnTo>
                  <a:pt x="14868" y="4916"/>
                </a:lnTo>
                <a:lnTo>
                  <a:pt x="14795" y="4867"/>
                </a:lnTo>
                <a:lnTo>
                  <a:pt x="14624" y="4770"/>
                </a:lnTo>
                <a:lnTo>
                  <a:pt x="14430" y="4721"/>
                </a:lnTo>
                <a:lnTo>
                  <a:pt x="14235" y="4697"/>
                </a:lnTo>
                <a:lnTo>
                  <a:pt x="14040" y="4672"/>
                </a:lnTo>
                <a:lnTo>
                  <a:pt x="12751" y="3796"/>
                </a:lnTo>
                <a:lnTo>
                  <a:pt x="12118" y="3334"/>
                </a:lnTo>
                <a:lnTo>
                  <a:pt x="11485" y="2872"/>
                </a:lnTo>
                <a:lnTo>
                  <a:pt x="11242" y="2701"/>
                </a:lnTo>
                <a:lnTo>
                  <a:pt x="10974" y="2531"/>
                </a:lnTo>
                <a:lnTo>
                  <a:pt x="10463" y="2239"/>
                </a:lnTo>
                <a:lnTo>
                  <a:pt x="10269" y="2093"/>
                </a:lnTo>
                <a:lnTo>
                  <a:pt x="10098" y="1947"/>
                </a:lnTo>
                <a:lnTo>
                  <a:pt x="9928" y="1801"/>
                </a:lnTo>
                <a:lnTo>
                  <a:pt x="9758" y="1655"/>
                </a:lnTo>
                <a:lnTo>
                  <a:pt x="9733" y="1558"/>
                </a:lnTo>
                <a:lnTo>
                  <a:pt x="9685" y="1485"/>
                </a:lnTo>
                <a:lnTo>
                  <a:pt x="9587" y="1436"/>
                </a:lnTo>
                <a:lnTo>
                  <a:pt x="9539" y="1436"/>
                </a:lnTo>
                <a:lnTo>
                  <a:pt x="9466" y="1460"/>
                </a:lnTo>
                <a:lnTo>
                  <a:pt x="9271" y="1558"/>
                </a:lnTo>
                <a:lnTo>
                  <a:pt x="9101" y="1655"/>
                </a:lnTo>
                <a:lnTo>
                  <a:pt x="8784" y="1923"/>
                </a:lnTo>
                <a:lnTo>
                  <a:pt x="8444" y="2190"/>
                </a:lnTo>
                <a:lnTo>
                  <a:pt x="8127" y="2434"/>
                </a:lnTo>
                <a:lnTo>
                  <a:pt x="7738" y="2677"/>
                </a:lnTo>
                <a:lnTo>
                  <a:pt x="7373" y="2969"/>
                </a:lnTo>
                <a:lnTo>
                  <a:pt x="6668" y="3529"/>
                </a:lnTo>
                <a:lnTo>
                  <a:pt x="5913" y="4137"/>
                </a:lnTo>
                <a:lnTo>
                  <a:pt x="5524" y="4453"/>
                </a:lnTo>
                <a:lnTo>
                  <a:pt x="5183" y="4794"/>
                </a:lnTo>
                <a:lnTo>
                  <a:pt x="5183" y="4818"/>
                </a:lnTo>
                <a:lnTo>
                  <a:pt x="4624" y="4867"/>
                </a:lnTo>
                <a:lnTo>
                  <a:pt x="4234" y="4891"/>
                </a:lnTo>
                <a:lnTo>
                  <a:pt x="4015" y="4940"/>
                </a:lnTo>
                <a:lnTo>
                  <a:pt x="3942" y="4989"/>
                </a:lnTo>
                <a:lnTo>
                  <a:pt x="3869" y="5062"/>
                </a:lnTo>
                <a:lnTo>
                  <a:pt x="3796" y="5037"/>
                </a:lnTo>
                <a:lnTo>
                  <a:pt x="3723" y="5062"/>
                </a:lnTo>
                <a:lnTo>
                  <a:pt x="3675" y="5110"/>
                </a:lnTo>
                <a:lnTo>
                  <a:pt x="3650" y="5183"/>
                </a:lnTo>
                <a:lnTo>
                  <a:pt x="3602" y="5402"/>
                </a:lnTo>
                <a:lnTo>
                  <a:pt x="3602" y="5621"/>
                </a:lnTo>
                <a:lnTo>
                  <a:pt x="3480" y="5645"/>
                </a:lnTo>
                <a:lnTo>
                  <a:pt x="3358" y="5694"/>
                </a:lnTo>
                <a:lnTo>
                  <a:pt x="3237" y="5767"/>
                </a:lnTo>
                <a:lnTo>
                  <a:pt x="3115" y="5864"/>
                </a:lnTo>
                <a:lnTo>
                  <a:pt x="2920" y="6035"/>
                </a:lnTo>
                <a:lnTo>
                  <a:pt x="2726" y="6229"/>
                </a:lnTo>
                <a:lnTo>
                  <a:pt x="2166" y="6765"/>
                </a:lnTo>
                <a:lnTo>
                  <a:pt x="1874" y="7008"/>
                </a:lnTo>
                <a:lnTo>
                  <a:pt x="1582" y="7227"/>
                </a:lnTo>
                <a:lnTo>
                  <a:pt x="1509" y="7300"/>
                </a:lnTo>
                <a:lnTo>
                  <a:pt x="1241" y="7203"/>
                </a:lnTo>
                <a:lnTo>
                  <a:pt x="998" y="7130"/>
                </a:lnTo>
                <a:lnTo>
                  <a:pt x="779" y="7008"/>
                </a:lnTo>
                <a:lnTo>
                  <a:pt x="584" y="6838"/>
                </a:lnTo>
                <a:lnTo>
                  <a:pt x="901" y="6667"/>
                </a:lnTo>
                <a:lnTo>
                  <a:pt x="1217" y="6473"/>
                </a:lnTo>
                <a:lnTo>
                  <a:pt x="1825" y="6035"/>
                </a:lnTo>
                <a:lnTo>
                  <a:pt x="3018" y="5135"/>
                </a:lnTo>
                <a:lnTo>
                  <a:pt x="4307" y="4161"/>
                </a:lnTo>
                <a:lnTo>
                  <a:pt x="5646" y="3164"/>
                </a:lnTo>
                <a:lnTo>
                  <a:pt x="6814" y="2361"/>
                </a:lnTo>
                <a:lnTo>
                  <a:pt x="7981" y="1558"/>
                </a:lnTo>
                <a:lnTo>
                  <a:pt x="8395" y="1266"/>
                </a:lnTo>
                <a:lnTo>
                  <a:pt x="8833" y="949"/>
                </a:lnTo>
                <a:lnTo>
                  <a:pt x="9076" y="828"/>
                </a:lnTo>
                <a:lnTo>
                  <a:pt x="9295" y="706"/>
                </a:lnTo>
                <a:lnTo>
                  <a:pt x="9539" y="584"/>
                </a:lnTo>
                <a:lnTo>
                  <a:pt x="9782" y="511"/>
                </a:lnTo>
                <a:close/>
                <a:moveTo>
                  <a:pt x="3577" y="6132"/>
                </a:moveTo>
                <a:lnTo>
                  <a:pt x="3577" y="6497"/>
                </a:lnTo>
                <a:lnTo>
                  <a:pt x="3383" y="6643"/>
                </a:lnTo>
                <a:lnTo>
                  <a:pt x="3188" y="6813"/>
                </a:lnTo>
                <a:lnTo>
                  <a:pt x="2847" y="7130"/>
                </a:lnTo>
                <a:lnTo>
                  <a:pt x="2531" y="7397"/>
                </a:lnTo>
                <a:lnTo>
                  <a:pt x="2385" y="7543"/>
                </a:lnTo>
                <a:lnTo>
                  <a:pt x="2263" y="7714"/>
                </a:lnTo>
                <a:lnTo>
                  <a:pt x="1971" y="7519"/>
                </a:lnTo>
                <a:lnTo>
                  <a:pt x="2190" y="7373"/>
                </a:lnTo>
                <a:lnTo>
                  <a:pt x="2409" y="7178"/>
                </a:lnTo>
                <a:lnTo>
                  <a:pt x="2823" y="6813"/>
                </a:lnTo>
                <a:lnTo>
                  <a:pt x="3334" y="6327"/>
                </a:lnTo>
                <a:lnTo>
                  <a:pt x="3456" y="6229"/>
                </a:lnTo>
                <a:lnTo>
                  <a:pt x="3577" y="6132"/>
                </a:lnTo>
                <a:close/>
                <a:moveTo>
                  <a:pt x="7738" y="7008"/>
                </a:moveTo>
                <a:lnTo>
                  <a:pt x="7690" y="7032"/>
                </a:lnTo>
                <a:lnTo>
                  <a:pt x="7641" y="7057"/>
                </a:lnTo>
                <a:lnTo>
                  <a:pt x="7422" y="7251"/>
                </a:lnTo>
                <a:lnTo>
                  <a:pt x="7203" y="7397"/>
                </a:lnTo>
                <a:lnTo>
                  <a:pt x="7081" y="7446"/>
                </a:lnTo>
                <a:lnTo>
                  <a:pt x="6935" y="7495"/>
                </a:lnTo>
                <a:lnTo>
                  <a:pt x="6814" y="7519"/>
                </a:lnTo>
                <a:lnTo>
                  <a:pt x="6668" y="7519"/>
                </a:lnTo>
                <a:lnTo>
                  <a:pt x="6765" y="7130"/>
                </a:lnTo>
                <a:lnTo>
                  <a:pt x="6765" y="7105"/>
                </a:lnTo>
                <a:lnTo>
                  <a:pt x="6716" y="7105"/>
                </a:lnTo>
                <a:lnTo>
                  <a:pt x="6595" y="7178"/>
                </a:lnTo>
                <a:lnTo>
                  <a:pt x="6522" y="7300"/>
                </a:lnTo>
                <a:lnTo>
                  <a:pt x="6449" y="7422"/>
                </a:lnTo>
                <a:lnTo>
                  <a:pt x="6376" y="7543"/>
                </a:lnTo>
                <a:lnTo>
                  <a:pt x="6351" y="7616"/>
                </a:lnTo>
                <a:lnTo>
                  <a:pt x="6376" y="7665"/>
                </a:lnTo>
                <a:lnTo>
                  <a:pt x="6400" y="7714"/>
                </a:lnTo>
                <a:lnTo>
                  <a:pt x="6449" y="7738"/>
                </a:lnTo>
                <a:lnTo>
                  <a:pt x="6619" y="7787"/>
                </a:lnTo>
                <a:lnTo>
                  <a:pt x="6765" y="7811"/>
                </a:lnTo>
                <a:lnTo>
                  <a:pt x="6935" y="7811"/>
                </a:lnTo>
                <a:lnTo>
                  <a:pt x="7081" y="7762"/>
                </a:lnTo>
                <a:lnTo>
                  <a:pt x="7227" y="7714"/>
                </a:lnTo>
                <a:lnTo>
                  <a:pt x="7373" y="7641"/>
                </a:lnTo>
                <a:lnTo>
                  <a:pt x="7641" y="7495"/>
                </a:lnTo>
                <a:lnTo>
                  <a:pt x="7690" y="7568"/>
                </a:lnTo>
                <a:lnTo>
                  <a:pt x="7738" y="7641"/>
                </a:lnTo>
                <a:lnTo>
                  <a:pt x="7811" y="7714"/>
                </a:lnTo>
                <a:lnTo>
                  <a:pt x="7908" y="7738"/>
                </a:lnTo>
                <a:lnTo>
                  <a:pt x="8006" y="7787"/>
                </a:lnTo>
                <a:lnTo>
                  <a:pt x="8371" y="7787"/>
                </a:lnTo>
                <a:lnTo>
                  <a:pt x="8517" y="7762"/>
                </a:lnTo>
                <a:lnTo>
                  <a:pt x="8687" y="7714"/>
                </a:lnTo>
                <a:lnTo>
                  <a:pt x="8760" y="7689"/>
                </a:lnTo>
                <a:lnTo>
                  <a:pt x="8809" y="7689"/>
                </a:lnTo>
                <a:lnTo>
                  <a:pt x="8979" y="7714"/>
                </a:lnTo>
                <a:lnTo>
                  <a:pt x="9125" y="7714"/>
                </a:lnTo>
                <a:lnTo>
                  <a:pt x="9247" y="7665"/>
                </a:lnTo>
                <a:lnTo>
                  <a:pt x="9393" y="7592"/>
                </a:lnTo>
                <a:lnTo>
                  <a:pt x="9514" y="7495"/>
                </a:lnTo>
                <a:lnTo>
                  <a:pt x="9563" y="7568"/>
                </a:lnTo>
                <a:lnTo>
                  <a:pt x="9612" y="7616"/>
                </a:lnTo>
                <a:lnTo>
                  <a:pt x="9709" y="7665"/>
                </a:lnTo>
                <a:lnTo>
                  <a:pt x="9782" y="7689"/>
                </a:lnTo>
                <a:lnTo>
                  <a:pt x="9879" y="7689"/>
                </a:lnTo>
                <a:lnTo>
                  <a:pt x="9977" y="7665"/>
                </a:lnTo>
                <a:lnTo>
                  <a:pt x="10171" y="7592"/>
                </a:lnTo>
                <a:lnTo>
                  <a:pt x="10317" y="7592"/>
                </a:lnTo>
                <a:lnTo>
                  <a:pt x="10512" y="7665"/>
                </a:lnTo>
                <a:lnTo>
                  <a:pt x="10755" y="7714"/>
                </a:lnTo>
                <a:lnTo>
                  <a:pt x="11023" y="7738"/>
                </a:lnTo>
                <a:lnTo>
                  <a:pt x="11315" y="7762"/>
                </a:lnTo>
                <a:lnTo>
                  <a:pt x="11875" y="7762"/>
                </a:lnTo>
                <a:lnTo>
                  <a:pt x="12167" y="7714"/>
                </a:lnTo>
                <a:lnTo>
                  <a:pt x="12434" y="7665"/>
                </a:lnTo>
                <a:lnTo>
                  <a:pt x="12678" y="7592"/>
                </a:lnTo>
                <a:lnTo>
                  <a:pt x="12751" y="7543"/>
                </a:lnTo>
                <a:lnTo>
                  <a:pt x="12775" y="7495"/>
                </a:lnTo>
                <a:lnTo>
                  <a:pt x="12799" y="7446"/>
                </a:lnTo>
                <a:lnTo>
                  <a:pt x="12799" y="7373"/>
                </a:lnTo>
                <a:lnTo>
                  <a:pt x="12751" y="7324"/>
                </a:lnTo>
                <a:lnTo>
                  <a:pt x="12726" y="7276"/>
                </a:lnTo>
                <a:lnTo>
                  <a:pt x="12653" y="7251"/>
                </a:lnTo>
                <a:lnTo>
                  <a:pt x="12580" y="7251"/>
                </a:lnTo>
                <a:lnTo>
                  <a:pt x="12021" y="7373"/>
                </a:lnTo>
                <a:lnTo>
                  <a:pt x="11729" y="7397"/>
                </a:lnTo>
                <a:lnTo>
                  <a:pt x="11412" y="7446"/>
                </a:lnTo>
                <a:lnTo>
                  <a:pt x="11120" y="7446"/>
                </a:lnTo>
                <a:lnTo>
                  <a:pt x="10828" y="7422"/>
                </a:lnTo>
                <a:lnTo>
                  <a:pt x="10536" y="7349"/>
                </a:lnTo>
                <a:lnTo>
                  <a:pt x="10415" y="7300"/>
                </a:lnTo>
                <a:lnTo>
                  <a:pt x="10269" y="7227"/>
                </a:lnTo>
                <a:lnTo>
                  <a:pt x="10196" y="7203"/>
                </a:lnTo>
                <a:lnTo>
                  <a:pt x="10123" y="7227"/>
                </a:lnTo>
                <a:lnTo>
                  <a:pt x="10025" y="7300"/>
                </a:lnTo>
                <a:lnTo>
                  <a:pt x="9977" y="7324"/>
                </a:lnTo>
                <a:lnTo>
                  <a:pt x="9928" y="7300"/>
                </a:lnTo>
                <a:lnTo>
                  <a:pt x="9831" y="7251"/>
                </a:lnTo>
                <a:lnTo>
                  <a:pt x="9733" y="7130"/>
                </a:lnTo>
                <a:lnTo>
                  <a:pt x="9685" y="7057"/>
                </a:lnTo>
                <a:lnTo>
                  <a:pt x="9612" y="7008"/>
                </a:lnTo>
                <a:lnTo>
                  <a:pt x="9514" y="7008"/>
                </a:lnTo>
                <a:lnTo>
                  <a:pt x="9490" y="7032"/>
                </a:lnTo>
                <a:lnTo>
                  <a:pt x="9441" y="7057"/>
                </a:lnTo>
                <a:lnTo>
                  <a:pt x="9344" y="7203"/>
                </a:lnTo>
                <a:lnTo>
                  <a:pt x="9198" y="7324"/>
                </a:lnTo>
                <a:lnTo>
                  <a:pt x="9125" y="7349"/>
                </a:lnTo>
                <a:lnTo>
                  <a:pt x="9052" y="7373"/>
                </a:lnTo>
                <a:lnTo>
                  <a:pt x="8955" y="7373"/>
                </a:lnTo>
                <a:lnTo>
                  <a:pt x="8857" y="7324"/>
                </a:lnTo>
                <a:lnTo>
                  <a:pt x="8784" y="7300"/>
                </a:lnTo>
                <a:lnTo>
                  <a:pt x="8711" y="7324"/>
                </a:lnTo>
                <a:lnTo>
                  <a:pt x="8517" y="7422"/>
                </a:lnTo>
                <a:lnTo>
                  <a:pt x="8371" y="7446"/>
                </a:lnTo>
                <a:lnTo>
                  <a:pt x="8225" y="7470"/>
                </a:lnTo>
                <a:lnTo>
                  <a:pt x="8103" y="7470"/>
                </a:lnTo>
                <a:lnTo>
                  <a:pt x="8006" y="7446"/>
                </a:lnTo>
                <a:lnTo>
                  <a:pt x="7957" y="7397"/>
                </a:lnTo>
                <a:lnTo>
                  <a:pt x="7933" y="7349"/>
                </a:lnTo>
                <a:lnTo>
                  <a:pt x="7908" y="7300"/>
                </a:lnTo>
                <a:lnTo>
                  <a:pt x="7908" y="7227"/>
                </a:lnTo>
                <a:lnTo>
                  <a:pt x="7933" y="7154"/>
                </a:lnTo>
                <a:lnTo>
                  <a:pt x="7908" y="7105"/>
                </a:lnTo>
                <a:lnTo>
                  <a:pt x="7884" y="7081"/>
                </a:lnTo>
                <a:lnTo>
                  <a:pt x="7835" y="7032"/>
                </a:lnTo>
                <a:lnTo>
                  <a:pt x="7787" y="7032"/>
                </a:lnTo>
                <a:lnTo>
                  <a:pt x="7738" y="7008"/>
                </a:lnTo>
                <a:close/>
                <a:moveTo>
                  <a:pt x="15841" y="6667"/>
                </a:moveTo>
                <a:lnTo>
                  <a:pt x="16108" y="6765"/>
                </a:lnTo>
                <a:lnTo>
                  <a:pt x="16206" y="6813"/>
                </a:lnTo>
                <a:lnTo>
                  <a:pt x="16279" y="6886"/>
                </a:lnTo>
                <a:lnTo>
                  <a:pt x="15914" y="7178"/>
                </a:lnTo>
                <a:lnTo>
                  <a:pt x="15549" y="7495"/>
                </a:lnTo>
                <a:lnTo>
                  <a:pt x="15306" y="7714"/>
                </a:lnTo>
                <a:lnTo>
                  <a:pt x="15184" y="7860"/>
                </a:lnTo>
                <a:lnTo>
                  <a:pt x="15087" y="8006"/>
                </a:lnTo>
                <a:lnTo>
                  <a:pt x="15087" y="7227"/>
                </a:lnTo>
                <a:lnTo>
                  <a:pt x="15208" y="7154"/>
                </a:lnTo>
                <a:lnTo>
                  <a:pt x="15306" y="7057"/>
                </a:lnTo>
                <a:lnTo>
                  <a:pt x="15525" y="6862"/>
                </a:lnTo>
                <a:lnTo>
                  <a:pt x="15646" y="6789"/>
                </a:lnTo>
                <a:lnTo>
                  <a:pt x="15792" y="6716"/>
                </a:lnTo>
                <a:lnTo>
                  <a:pt x="15841" y="6667"/>
                </a:lnTo>
                <a:close/>
                <a:moveTo>
                  <a:pt x="3577" y="6959"/>
                </a:moveTo>
                <a:lnTo>
                  <a:pt x="3577" y="7349"/>
                </a:lnTo>
                <a:lnTo>
                  <a:pt x="3456" y="7397"/>
                </a:lnTo>
                <a:lnTo>
                  <a:pt x="3358" y="7495"/>
                </a:lnTo>
                <a:lnTo>
                  <a:pt x="3188" y="7689"/>
                </a:lnTo>
                <a:lnTo>
                  <a:pt x="2993" y="7908"/>
                </a:lnTo>
                <a:lnTo>
                  <a:pt x="2799" y="8127"/>
                </a:lnTo>
                <a:lnTo>
                  <a:pt x="2507" y="7884"/>
                </a:lnTo>
                <a:lnTo>
                  <a:pt x="2458" y="7860"/>
                </a:lnTo>
                <a:lnTo>
                  <a:pt x="2726" y="7641"/>
                </a:lnTo>
                <a:lnTo>
                  <a:pt x="2969" y="7446"/>
                </a:lnTo>
                <a:lnTo>
                  <a:pt x="3577" y="6959"/>
                </a:lnTo>
                <a:close/>
                <a:moveTo>
                  <a:pt x="3577" y="7762"/>
                </a:moveTo>
                <a:lnTo>
                  <a:pt x="3577" y="8176"/>
                </a:lnTo>
                <a:lnTo>
                  <a:pt x="3626" y="8590"/>
                </a:lnTo>
                <a:lnTo>
                  <a:pt x="3650" y="8930"/>
                </a:lnTo>
                <a:lnTo>
                  <a:pt x="2969" y="8273"/>
                </a:lnTo>
                <a:lnTo>
                  <a:pt x="3164" y="8127"/>
                </a:lnTo>
                <a:lnTo>
                  <a:pt x="3358" y="7957"/>
                </a:lnTo>
                <a:lnTo>
                  <a:pt x="3577" y="7762"/>
                </a:lnTo>
                <a:close/>
                <a:moveTo>
                  <a:pt x="16522" y="7154"/>
                </a:moveTo>
                <a:lnTo>
                  <a:pt x="16595" y="7203"/>
                </a:lnTo>
                <a:lnTo>
                  <a:pt x="16717" y="7324"/>
                </a:lnTo>
                <a:lnTo>
                  <a:pt x="16863" y="7446"/>
                </a:lnTo>
                <a:lnTo>
                  <a:pt x="17033" y="7543"/>
                </a:lnTo>
                <a:lnTo>
                  <a:pt x="17203" y="7616"/>
                </a:lnTo>
                <a:lnTo>
                  <a:pt x="17057" y="7689"/>
                </a:lnTo>
                <a:lnTo>
                  <a:pt x="16546" y="8030"/>
                </a:lnTo>
                <a:lnTo>
                  <a:pt x="16035" y="8395"/>
                </a:lnTo>
                <a:lnTo>
                  <a:pt x="15573" y="8784"/>
                </a:lnTo>
                <a:lnTo>
                  <a:pt x="15111" y="9198"/>
                </a:lnTo>
                <a:lnTo>
                  <a:pt x="15087" y="8127"/>
                </a:lnTo>
                <a:lnTo>
                  <a:pt x="15257" y="8079"/>
                </a:lnTo>
                <a:lnTo>
                  <a:pt x="15427" y="8006"/>
                </a:lnTo>
                <a:lnTo>
                  <a:pt x="15573" y="7908"/>
                </a:lnTo>
                <a:lnTo>
                  <a:pt x="15719" y="7787"/>
                </a:lnTo>
                <a:lnTo>
                  <a:pt x="16522" y="7154"/>
                </a:lnTo>
                <a:close/>
                <a:moveTo>
                  <a:pt x="6862" y="8395"/>
                </a:moveTo>
                <a:lnTo>
                  <a:pt x="6765" y="8492"/>
                </a:lnTo>
                <a:lnTo>
                  <a:pt x="6668" y="8590"/>
                </a:lnTo>
                <a:lnTo>
                  <a:pt x="6619" y="8736"/>
                </a:lnTo>
                <a:lnTo>
                  <a:pt x="6595" y="8857"/>
                </a:lnTo>
                <a:lnTo>
                  <a:pt x="6595" y="9003"/>
                </a:lnTo>
                <a:lnTo>
                  <a:pt x="6643" y="9125"/>
                </a:lnTo>
                <a:lnTo>
                  <a:pt x="6741" y="9222"/>
                </a:lnTo>
                <a:lnTo>
                  <a:pt x="6862" y="9295"/>
                </a:lnTo>
                <a:lnTo>
                  <a:pt x="7008" y="9320"/>
                </a:lnTo>
                <a:lnTo>
                  <a:pt x="7154" y="9344"/>
                </a:lnTo>
                <a:lnTo>
                  <a:pt x="7300" y="9295"/>
                </a:lnTo>
                <a:lnTo>
                  <a:pt x="7446" y="9247"/>
                </a:lnTo>
                <a:lnTo>
                  <a:pt x="7568" y="9174"/>
                </a:lnTo>
                <a:lnTo>
                  <a:pt x="7714" y="9101"/>
                </a:lnTo>
                <a:lnTo>
                  <a:pt x="7957" y="8906"/>
                </a:lnTo>
                <a:lnTo>
                  <a:pt x="8103" y="9028"/>
                </a:lnTo>
                <a:lnTo>
                  <a:pt x="8273" y="9101"/>
                </a:lnTo>
                <a:lnTo>
                  <a:pt x="8468" y="9149"/>
                </a:lnTo>
                <a:lnTo>
                  <a:pt x="8687" y="9174"/>
                </a:lnTo>
                <a:lnTo>
                  <a:pt x="8906" y="9174"/>
                </a:lnTo>
                <a:lnTo>
                  <a:pt x="9125" y="9125"/>
                </a:lnTo>
                <a:lnTo>
                  <a:pt x="9344" y="9076"/>
                </a:lnTo>
                <a:lnTo>
                  <a:pt x="9539" y="9003"/>
                </a:lnTo>
                <a:lnTo>
                  <a:pt x="9539" y="9076"/>
                </a:lnTo>
                <a:lnTo>
                  <a:pt x="9587" y="9149"/>
                </a:lnTo>
                <a:lnTo>
                  <a:pt x="9636" y="9198"/>
                </a:lnTo>
                <a:lnTo>
                  <a:pt x="9709" y="9198"/>
                </a:lnTo>
                <a:lnTo>
                  <a:pt x="9879" y="9174"/>
                </a:lnTo>
                <a:lnTo>
                  <a:pt x="10050" y="9125"/>
                </a:lnTo>
                <a:lnTo>
                  <a:pt x="10196" y="9052"/>
                </a:lnTo>
                <a:lnTo>
                  <a:pt x="10342" y="8979"/>
                </a:lnTo>
                <a:lnTo>
                  <a:pt x="10415" y="9052"/>
                </a:lnTo>
                <a:lnTo>
                  <a:pt x="10488" y="9125"/>
                </a:lnTo>
                <a:lnTo>
                  <a:pt x="10585" y="9174"/>
                </a:lnTo>
                <a:lnTo>
                  <a:pt x="10780" y="9174"/>
                </a:lnTo>
                <a:lnTo>
                  <a:pt x="10877" y="9149"/>
                </a:lnTo>
                <a:lnTo>
                  <a:pt x="10999" y="9125"/>
                </a:lnTo>
                <a:lnTo>
                  <a:pt x="11096" y="9052"/>
                </a:lnTo>
                <a:lnTo>
                  <a:pt x="11120" y="9125"/>
                </a:lnTo>
                <a:lnTo>
                  <a:pt x="11193" y="9174"/>
                </a:lnTo>
                <a:lnTo>
                  <a:pt x="11266" y="9198"/>
                </a:lnTo>
                <a:lnTo>
                  <a:pt x="11364" y="9174"/>
                </a:lnTo>
                <a:lnTo>
                  <a:pt x="11534" y="9101"/>
                </a:lnTo>
                <a:lnTo>
                  <a:pt x="11704" y="9076"/>
                </a:lnTo>
                <a:lnTo>
                  <a:pt x="11899" y="9076"/>
                </a:lnTo>
                <a:lnTo>
                  <a:pt x="12069" y="9101"/>
                </a:lnTo>
                <a:lnTo>
                  <a:pt x="12459" y="9101"/>
                </a:lnTo>
                <a:lnTo>
                  <a:pt x="12629" y="9052"/>
                </a:lnTo>
                <a:lnTo>
                  <a:pt x="12824" y="8979"/>
                </a:lnTo>
                <a:lnTo>
                  <a:pt x="12872" y="8930"/>
                </a:lnTo>
                <a:lnTo>
                  <a:pt x="12897" y="8882"/>
                </a:lnTo>
                <a:lnTo>
                  <a:pt x="12897" y="8809"/>
                </a:lnTo>
                <a:lnTo>
                  <a:pt x="12872" y="8760"/>
                </a:lnTo>
                <a:lnTo>
                  <a:pt x="12824" y="8711"/>
                </a:lnTo>
                <a:lnTo>
                  <a:pt x="12775" y="8687"/>
                </a:lnTo>
                <a:lnTo>
                  <a:pt x="12702" y="8663"/>
                </a:lnTo>
                <a:lnTo>
                  <a:pt x="12629" y="8687"/>
                </a:lnTo>
                <a:lnTo>
                  <a:pt x="12483" y="8736"/>
                </a:lnTo>
                <a:lnTo>
                  <a:pt x="12337" y="8760"/>
                </a:lnTo>
                <a:lnTo>
                  <a:pt x="11583" y="8760"/>
                </a:lnTo>
                <a:lnTo>
                  <a:pt x="11437" y="8784"/>
                </a:lnTo>
                <a:lnTo>
                  <a:pt x="11437" y="8687"/>
                </a:lnTo>
                <a:lnTo>
                  <a:pt x="11437" y="8638"/>
                </a:lnTo>
                <a:lnTo>
                  <a:pt x="11412" y="8590"/>
                </a:lnTo>
                <a:lnTo>
                  <a:pt x="11339" y="8517"/>
                </a:lnTo>
                <a:lnTo>
                  <a:pt x="11242" y="8517"/>
                </a:lnTo>
                <a:lnTo>
                  <a:pt x="11193" y="8541"/>
                </a:lnTo>
                <a:lnTo>
                  <a:pt x="11145" y="8565"/>
                </a:lnTo>
                <a:lnTo>
                  <a:pt x="11023" y="8711"/>
                </a:lnTo>
                <a:lnTo>
                  <a:pt x="10926" y="8784"/>
                </a:lnTo>
                <a:lnTo>
                  <a:pt x="10853" y="8833"/>
                </a:lnTo>
                <a:lnTo>
                  <a:pt x="10755" y="8857"/>
                </a:lnTo>
                <a:lnTo>
                  <a:pt x="10682" y="8857"/>
                </a:lnTo>
                <a:lnTo>
                  <a:pt x="10609" y="8784"/>
                </a:lnTo>
                <a:lnTo>
                  <a:pt x="10561" y="8638"/>
                </a:lnTo>
                <a:lnTo>
                  <a:pt x="10512" y="8565"/>
                </a:lnTo>
                <a:lnTo>
                  <a:pt x="10439" y="8517"/>
                </a:lnTo>
                <a:lnTo>
                  <a:pt x="10342" y="8517"/>
                </a:lnTo>
                <a:lnTo>
                  <a:pt x="10317" y="8541"/>
                </a:lnTo>
                <a:lnTo>
                  <a:pt x="10269" y="8565"/>
                </a:lnTo>
                <a:lnTo>
                  <a:pt x="10123" y="8711"/>
                </a:lnTo>
                <a:lnTo>
                  <a:pt x="10025" y="8760"/>
                </a:lnTo>
                <a:lnTo>
                  <a:pt x="9928" y="8809"/>
                </a:lnTo>
                <a:lnTo>
                  <a:pt x="9977" y="8638"/>
                </a:lnTo>
                <a:lnTo>
                  <a:pt x="9977" y="8565"/>
                </a:lnTo>
                <a:lnTo>
                  <a:pt x="9952" y="8517"/>
                </a:lnTo>
                <a:lnTo>
                  <a:pt x="9928" y="8468"/>
                </a:lnTo>
                <a:lnTo>
                  <a:pt x="9879" y="8444"/>
                </a:lnTo>
                <a:lnTo>
                  <a:pt x="9806" y="8419"/>
                </a:lnTo>
                <a:lnTo>
                  <a:pt x="9758" y="8419"/>
                </a:lnTo>
                <a:lnTo>
                  <a:pt x="9709" y="8444"/>
                </a:lnTo>
                <a:lnTo>
                  <a:pt x="9660" y="8492"/>
                </a:lnTo>
                <a:lnTo>
                  <a:pt x="9612" y="8565"/>
                </a:lnTo>
                <a:lnTo>
                  <a:pt x="9563" y="8614"/>
                </a:lnTo>
                <a:lnTo>
                  <a:pt x="9368" y="8687"/>
                </a:lnTo>
                <a:lnTo>
                  <a:pt x="9149" y="8760"/>
                </a:lnTo>
                <a:lnTo>
                  <a:pt x="8906" y="8809"/>
                </a:lnTo>
                <a:lnTo>
                  <a:pt x="8638" y="8809"/>
                </a:lnTo>
                <a:lnTo>
                  <a:pt x="8419" y="8784"/>
                </a:lnTo>
                <a:lnTo>
                  <a:pt x="8346" y="8760"/>
                </a:lnTo>
                <a:lnTo>
                  <a:pt x="8273" y="8711"/>
                </a:lnTo>
                <a:lnTo>
                  <a:pt x="8200" y="8663"/>
                </a:lnTo>
                <a:lnTo>
                  <a:pt x="8176" y="8590"/>
                </a:lnTo>
                <a:lnTo>
                  <a:pt x="8152" y="8541"/>
                </a:lnTo>
                <a:lnTo>
                  <a:pt x="8127" y="8517"/>
                </a:lnTo>
                <a:lnTo>
                  <a:pt x="8054" y="8468"/>
                </a:lnTo>
                <a:lnTo>
                  <a:pt x="7957" y="8468"/>
                </a:lnTo>
                <a:lnTo>
                  <a:pt x="7884" y="8517"/>
                </a:lnTo>
                <a:lnTo>
                  <a:pt x="7665" y="8687"/>
                </a:lnTo>
                <a:lnTo>
                  <a:pt x="7446" y="8833"/>
                </a:lnTo>
                <a:lnTo>
                  <a:pt x="7203" y="8955"/>
                </a:lnTo>
                <a:lnTo>
                  <a:pt x="7106" y="8979"/>
                </a:lnTo>
                <a:lnTo>
                  <a:pt x="7033" y="8955"/>
                </a:lnTo>
                <a:lnTo>
                  <a:pt x="6984" y="8906"/>
                </a:lnTo>
                <a:lnTo>
                  <a:pt x="6935" y="8833"/>
                </a:lnTo>
                <a:lnTo>
                  <a:pt x="6911" y="8736"/>
                </a:lnTo>
                <a:lnTo>
                  <a:pt x="6911" y="8638"/>
                </a:lnTo>
                <a:lnTo>
                  <a:pt x="6911" y="8541"/>
                </a:lnTo>
                <a:lnTo>
                  <a:pt x="6935" y="8444"/>
                </a:lnTo>
                <a:lnTo>
                  <a:pt x="6935" y="8419"/>
                </a:lnTo>
                <a:lnTo>
                  <a:pt x="6911" y="8419"/>
                </a:lnTo>
                <a:lnTo>
                  <a:pt x="6887" y="8395"/>
                </a:lnTo>
                <a:close/>
                <a:moveTo>
                  <a:pt x="7811" y="9709"/>
                </a:moveTo>
                <a:lnTo>
                  <a:pt x="7763" y="9733"/>
                </a:lnTo>
                <a:lnTo>
                  <a:pt x="7690" y="9758"/>
                </a:lnTo>
                <a:lnTo>
                  <a:pt x="7641" y="9806"/>
                </a:lnTo>
                <a:lnTo>
                  <a:pt x="7592" y="9904"/>
                </a:lnTo>
                <a:lnTo>
                  <a:pt x="7495" y="9977"/>
                </a:lnTo>
                <a:lnTo>
                  <a:pt x="7398" y="10074"/>
                </a:lnTo>
                <a:lnTo>
                  <a:pt x="7276" y="10171"/>
                </a:lnTo>
                <a:lnTo>
                  <a:pt x="7154" y="10220"/>
                </a:lnTo>
                <a:lnTo>
                  <a:pt x="7057" y="10220"/>
                </a:lnTo>
                <a:lnTo>
                  <a:pt x="7008" y="10196"/>
                </a:lnTo>
                <a:lnTo>
                  <a:pt x="6984" y="10171"/>
                </a:lnTo>
                <a:lnTo>
                  <a:pt x="6960" y="10098"/>
                </a:lnTo>
                <a:lnTo>
                  <a:pt x="6960" y="10025"/>
                </a:lnTo>
                <a:lnTo>
                  <a:pt x="6935" y="9952"/>
                </a:lnTo>
                <a:lnTo>
                  <a:pt x="6887" y="9928"/>
                </a:lnTo>
                <a:lnTo>
                  <a:pt x="6814" y="9904"/>
                </a:lnTo>
                <a:lnTo>
                  <a:pt x="6741" y="9952"/>
                </a:lnTo>
                <a:lnTo>
                  <a:pt x="6668" y="10025"/>
                </a:lnTo>
                <a:lnTo>
                  <a:pt x="6619" y="10098"/>
                </a:lnTo>
                <a:lnTo>
                  <a:pt x="6619" y="10196"/>
                </a:lnTo>
                <a:lnTo>
                  <a:pt x="6643" y="10269"/>
                </a:lnTo>
                <a:lnTo>
                  <a:pt x="6668" y="10366"/>
                </a:lnTo>
                <a:lnTo>
                  <a:pt x="6741" y="10439"/>
                </a:lnTo>
                <a:lnTo>
                  <a:pt x="6814" y="10488"/>
                </a:lnTo>
                <a:lnTo>
                  <a:pt x="6911" y="10536"/>
                </a:lnTo>
                <a:lnTo>
                  <a:pt x="7008" y="10561"/>
                </a:lnTo>
                <a:lnTo>
                  <a:pt x="7227" y="10561"/>
                </a:lnTo>
                <a:lnTo>
                  <a:pt x="7325" y="10536"/>
                </a:lnTo>
                <a:lnTo>
                  <a:pt x="7519" y="10439"/>
                </a:lnTo>
                <a:lnTo>
                  <a:pt x="7714" y="10317"/>
                </a:lnTo>
                <a:lnTo>
                  <a:pt x="7787" y="10390"/>
                </a:lnTo>
                <a:lnTo>
                  <a:pt x="7908" y="10439"/>
                </a:lnTo>
                <a:lnTo>
                  <a:pt x="8030" y="10463"/>
                </a:lnTo>
                <a:lnTo>
                  <a:pt x="8152" y="10463"/>
                </a:lnTo>
                <a:lnTo>
                  <a:pt x="8298" y="10439"/>
                </a:lnTo>
                <a:lnTo>
                  <a:pt x="8444" y="10390"/>
                </a:lnTo>
                <a:lnTo>
                  <a:pt x="8565" y="10342"/>
                </a:lnTo>
                <a:lnTo>
                  <a:pt x="8711" y="10269"/>
                </a:lnTo>
                <a:lnTo>
                  <a:pt x="8809" y="10390"/>
                </a:lnTo>
                <a:lnTo>
                  <a:pt x="8906" y="10463"/>
                </a:lnTo>
                <a:lnTo>
                  <a:pt x="9003" y="10512"/>
                </a:lnTo>
                <a:lnTo>
                  <a:pt x="9125" y="10536"/>
                </a:lnTo>
                <a:lnTo>
                  <a:pt x="9247" y="10536"/>
                </a:lnTo>
                <a:lnTo>
                  <a:pt x="9368" y="10488"/>
                </a:lnTo>
                <a:lnTo>
                  <a:pt x="9490" y="10439"/>
                </a:lnTo>
                <a:lnTo>
                  <a:pt x="9612" y="10366"/>
                </a:lnTo>
                <a:lnTo>
                  <a:pt x="9733" y="10439"/>
                </a:lnTo>
                <a:lnTo>
                  <a:pt x="9855" y="10488"/>
                </a:lnTo>
                <a:lnTo>
                  <a:pt x="9977" y="10512"/>
                </a:lnTo>
                <a:lnTo>
                  <a:pt x="10123" y="10536"/>
                </a:lnTo>
                <a:lnTo>
                  <a:pt x="10390" y="10512"/>
                </a:lnTo>
                <a:lnTo>
                  <a:pt x="10682" y="10463"/>
                </a:lnTo>
                <a:lnTo>
                  <a:pt x="10755" y="10439"/>
                </a:lnTo>
                <a:lnTo>
                  <a:pt x="10804" y="10390"/>
                </a:lnTo>
                <a:lnTo>
                  <a:pt x="10804" y="10317"/>
                </a:lnTo>
                <a:lnTo>
                  <a:pt x="10804" y="10244"/>
                </a:lnTo>
                <a:lnTo>
                  <a:pt x="10780" y="10196"/>
                </a:lnTo>
                <a:lnTo>
                  <a:pt x="10731" y="10147"/>
                </a:lnTo>
                <a:lnTo>
                  <a:pt x="10658" y="10123"/>
                </a:lnTo>
                <a:lnTo>
                  <a:pt x="10585" y="10123"/>
                </a:lnTo>
                <a:lnTo>
                  <a:pt x="10366" y="10171"/>
                </a:lnTo>
                <a:lnTo>
                  <a:pt x="10147" y="10196"/>
                </a:lnTo>
                <a:lnTo>
                  <a:pt x="10050" y="10171"/>
                </a:lnTo>
                <a:lnTo>
                  <a:pt x="9952" y="10147"/>
                </a:lnTo>
                <a:lnTo>
                  <a:pt x="9855" y="10098"/>
                </a:lnTo>
                <a:lnTo>
                  <a:pt x="9758" y="10001"/>
                </a:lnTo>
                <a:lnTo>
                  <a:pt x="9685" y="9952"/>
                </a:lnTo>
                <a:lnTo>
                  <a:pt x="9612" y="9928"/>
                </a:lnTo>
                <a:lnTo>
                  <a:pt x="9539" y="9952"/>
                </a:lnTo>
                <a:lnTo>
                  <a:pt x="9466" y="10001"/>
                </a:lnTo>
                <a:lnTo>
                  <a:pt x="9393" y="10098"/>
                </a:lnTo>
                <a:lnTo>
                  <a:pt x="9320" y="10147"/>
                </a:lnTo>
                <a:lnTo>
                  <a:pt x="9271" y="10171"/>
                </a:lnTo>
                <a:lnTo>
                  <a:pt x="9198" y="10196"/>
                </a:lnTo>
                <a:lnTo>
                  <a:pt x="9149" y="10171"/>
                </a:lnTo>
                <a:lnTo>
                  <a:pt x="9076" y="10123"/>
                </a:lnTo>
                <a:lnTo>
                  <a:pt x="9028" y="10050"/>
                </a:lnTo>
                <a:lnTo>
                  <a:pt x="8955" y="9952"/>
                </a:lnTo>
                <a:lnTo>
                  <a:pt x="8906" y="9879"/>
                </a:lnTo>
                <a:lnTo>
                  <a:pt x="8833" y="9831"/>
                </a:lnTo>
                <a:lnTo>
                  <a:pt x="8736" y="9831"/>
                </a:lnTo>
                <a:lnTo>
                  <a:pt x="8663" y="9879"/>
                </a:lnTo>
                <a:lnTo>
                  <a:pt x="8517" y="9977"/>
                </a:lnTo>
                <a:lnTo>
                  <a:pt x="8273" y="10074"/>
                </a:lnTo>
                <a:lnTo>
                  <a:pt x="8152" y="10098"/>
                </a:lnTo>
                <a:lnTo>
                  <a:pt x="8030" y="10098"/>
                </a:lnTo>
                <a:lnTo>
                  <a:pt x="8006" y="10050"/>
                </a:lnTo>
                <a:lnTo>
                  <a:pt x="7981" y="10025"/>
                </a:lnTo>
                <a:lnTo>
                  <a:pt x="7981" y="9952"/>
                </a:lnTo>
                <a:lnTo>
                  <a:pt x="7981" y="9879"/>
                </a:lnTo>
                <a:lnTo>
                  <a:pt x="7957" y="9831"/>
                </a:lnTo>
                <a:lnTo>
                  <a:pt x="7933" y="9782"/>
                </a:lnTo>
                <a:lnTo>
                  <a:pt x="7884" y="9733"/>
                </a:lnTo>
                <a:lnTo>
                  <a:pt x="7811" y="9709"/>
                </a:lnTo>
                <a:close/>
                <a:moveTo>
                  <a:pt x="13967" y="5135"/>
                </a:moveTo>
                <a:lnTo>
                  <a:pt x="14186" y="5159"/>
                </a:lnTo>
                <a:lnTo>
                  <a:pt x="14381" y="5207"/>
                </a:lnTo>
                <a:lnTo>
                  <a:pt x="14430" y="5256"/>
                </a:lnTo>
                <a:lnTo>
                  <a:pt x="14527" y="5305"/>
                </a:lnTo>
                <a:lnTo>
                  <a:pt x="14576" y="5305"/>
                </a:lnTo>
                <a:lnTo>
                  <a:pt x="14576" y="5548"/>
                </a:lnTo>
                <a:lnTo>
                  <a:pt x="14600" y="5791"/>
                </a:lnTo>
                <a:lnTo>
                  <a:pt x="14624" y="7081"/>
                </a:lnTo>
                <a:lnTo>
                  <a:pt x="14624" y="9587"/>
                </a:lnTo>
                <a:lnTo>
                  <a:pt x="13481" y="10561"/>
                </a:lnTo>
                <a:lnTo>
                  <a:pt x="12288" y="11510"/>
                </a:lnTo>
                <a:lnTo>
                  <a:pt x="10926" y="12507"/>
                </a:lnTo>
                <a:lnTo>
                  <a:pt x="10269" y="12945"/>
                </a:lnTo>
                <a:lnTo>
                  <a:pt x="9952" y="13164"/>
                </a:lnTo>
                <a:lnTo>
                  <a:pt x="9660" y="13432"/>
                </a:lnTo>
                <a:lnTo>
                  <a:pt x="9636" y="13407"/>
                </a:lnTo>
                <a:lnTo>
                  <a:pt x="9320" y="13261"/>
                </a:lnTo>
                <a:lnTo>
                  <a:pt x="9028" y="13091"/>
                </a:lnTo>
                <a:lnTo>
                  <a:pt x="8760" y="12897"/>
                </a:lnTo>
                <a:lnTo>
                  <a:pt x="8492" y="12702"/>
                </a:lnTo>
                <a:lnTo>
                  <a:pt x="7957" y="12264"/>
                </a:lnTo>
                <a:lnTo>
                  <a:pt x="7422" y="11826"/>
                </a:lnTo>
                <a:lnTo>
                  <a:pt x="6108" y="10853"/>
                </a:lnTo>
                <a:lnTo>
                  <a:pt x="4770" y="9879"/>
                </a:lnTo>
                <a:lnTo>
                  <a:pt x="4405" y="9587"/>
                </a:lnTo>
                <a:lnTo>
                  <a:pt x="4040" y="9295"/>
                </a:lnTo>
                <a:lnTo>
                  <a:pt x="4137" y="9222"/>
                </a:lnTo>
                <a:lnTo>
                  <a:pt x="4161" y="9198"/>
                </a:lnTo>
                <a:lnTo>
                  <a:pt x="4186" y="9125"/>
                </a:lnTo>
                <a:lnTo>
                  <a:pt x="4186" y="8979"/>
                </a:lnTo>
                <a:lnTo>
                  <a:pt x="4161" y="8784"/>
                </a:lnTo>
                <a:lnTo>
                  <a:pt x="4137" y="8614"/>
                </a:lnTo>
                <a:lnTo>
                  <a:pt x="4088" y="8444"/>
                </a:lnTo>
                <a:lnTo>
                  <a:pt x="4064" y="7835"/>
                </a:lnTo>
                <a:lnTo>
                  <a:pt x="4040" y="7251"/>
                </a:lnTo>
                <a:lnTo>
                  <a:pt x="4040" y="6010"/>
                </a:lnTo>
                <a:lnTo>
                  <a:pt x="4040" y="5524"/>
                </a:lnTo>
                <a:lnTo>
                  <a:pt x="4015" y="5329"/>
                </a:lnTo>
                <a:lnTo>
                  <a:pt x="4015" y="5280"/>
                </a:lnTo>
                <a:lnTo>
                  <a:pt x="4137" y="5305"/>
                </a:lnTo>
                <a:lnTo>
                  <a:pt x="4599" y="5305"/>
                </a:lnTo>
                <a:lnTo>
                  <a:pt x="5086" y="5256"/>
                </a:lnTo>
                <a:lnTo>
                  <a:pt x="6278" y="5207"/>
                </a:lnTo>
                <a:lnTo>
                  <a:pt x="7495" y="5135"/>
                </a:lnTo>
                <a:lnTo>
                  <a:pt x="8346" y="5135"/>
                </a:lnTo>
                <a:lnTo>
                  <a:pt x="9198" y="5183"/>
                </a:lnTo>
                <a:lnTo>
                  <a:pt x="10901" y="5305"/>
                </a:lnTo>
                <a:lnTo>
                  <a:pt x="11339" y="5329"/>
                </a:lnTo>
                <a:lnTo>
                  <a:pt x="11777" y="5305"/>
                </a:lnTo>
                <a:lnTo>
                  <a:pt x="12653" y="5232"/>
                </a:lnTo>
                <a:lnTo>
                  <a:pt x="13067" y="5183"/>
                </a:lnTo>
                <a:lnTo>
                  <a:pt x="13505" y="5135"/>
                </a:lnTo>
                <a:close/>
                <a:moveTo>
                  <a:pt x="365" y="7227"/>
                </a:moveTo>
                <a:lnTo>
                  <a:pt x="511" y="7373"/>
                </a:lnTo>
                <a:lnTo>
                  <a:pt x="682" y="7495"/>
                </a:lnTo>
                <a:lnTo>
                  <a:pt x="876" y="7592"/>
                </a:lnTo>
                <a:lnTo>
                  <a:pt x="1095" y="7689"/>
                </a:lnTo>
                <a:lnTo>
                  <a:pt x="1509" y="7835"/>
                </a:lnTo>
                <a:lnTo>
                  <a:pt x="1679" y="7933"/>
                </a:lnTo>
                <a:lnTo>
                  <a:pt x="1850" y="8006"/>
                </a:lnTo>
                <a:lnTo>
                  <a:pt x="2166" y="8225"/>
                </a:lnTo>
                <a:lnTo>
                  <a:pt x="2482" y="8492"/>
                </a:lnTo>
                <a:lnTo>
                  <a:pt x="2774" y="8760"/>
                </a:lnTo>
                <a:lnTo>
                  <a:pt x="3042" y="9052"/>
                </a:lnTo>
                <a:lnTo>
                  <a:pt x="3626" y="9612"/>
                </a:lnTo>
                <a:lnTo>
                  <a:pt x="3918" y="9879"/>
                </a:lnTo>
                <a:lnTo>
                  <a:pt x="4234" y="10123"/>
                </a:lnTo>
                <a:lnTo>
                  <a:pt x="4940" y="10634"/>
                </a:lnTo>
                <a:lnTo>
                  <a:pt x="5646" y="11169"/>
                </a:lnTo>
                <a:lnTo>
                  <a:pt x="6351" y="11680"/>
                </a:lnTo>
                <a:lnTo>
                  <a:pt x="7057" y="12191"/>
                </a:lnTo>
                <a:lnTo>
                  <a:pt x="7373" y="12410"/>
                </a:lnTo>
                <a:lnTo>
                  <a:pt x="7665" y="12629"/>
                </a:lnTo>
                <a:lnTo>
                  <a:pt x="8249" y="13116"/>
                </a:lnTo>
                <a:lnTo>
                  <a:pt x="8541" y="13334"/>
                </a:lnTo>
                <a:lnTo>
                  <a:pt x="8833" y="13553"/>
                </a:lnTo>
                <a:lnTo>
                  <a:pt x="9149" y="13724"/>
                </a:lnTo>
                <a:lnTo>
                  <a:pt x="9490" y="13894"/>
                </a:lnTo>
                <a:lnTo>
                  <a:pt x="9563" y="13918"/>
                </a:lnTo>
                <a:lnTo>
                  <a:pt x="9612" y="13918"/>
                </a:lnTo>
                <a:lnTo>
                  <a:pt x="9709" y="13870"/>
                </a:lnTo>
                <a:lnTo>
                  <a:pt x="9758" y="13797"/>
                </a:lnTo>
                <a:lnTo>
                  <a:pt x="9806" y="13675"/>
                </a:lnTo>
                <a:lnTo>
                  <a:pt x="9977" y="13626"/>
                </a:lnTo>
                <a:lnTo>
                  <a:pt x="10171" y="13529"/>
                </a:lnTo>
                <a:lnTo>
                  <a:pt x="10512" y="13334"/>
                </a:lnTo>
                <a:lnTo>
                  <a:pt x="11169" y="12897"/>
                </a:lnTo>
                <a:lnTo>
                  <a:pt x="11923" y="12361"/>
                </a:lnTo>
                <a:lnTo>
                  <a:pt x="12678" y="11802"/>
                </a:lnTo>
                <a:lnTo>
                  <a:pt x="13408" y="11218"/>
                </a:lnTo>
                <a:lnTo>
                  <a:pt x="14138" y="10634"/>
                </a:lnTo>
                <a:lnTo>
                  <a:pt x="14843" y="10050"/>
                </a:lnTo>
                <a:lnTo>
                  <a:pt x="15549" y="9441"/>
                </a:lnTo>
                <a:lnTo>
                  <a:pt x="16060" y="9003"/>
                </a:lnTo>
                <a:lnTo>
                  <a:pt x="16571" y="8614"/>
                </a:lnTo>
                <a:lnTo>
                  <a:pt x="17106" y="8249"/>
                </a:lnTo>
                <a:lnTo>
                  <a:pt x="17690" y="7908"/>
                </a:lnTo>
                <a:lnTo>
                  <a:pt x="18152" y="7665"/>
                </a:lnTo>
                <a:lnTo>
                  <a:pt x="18420" y="7495"/>
                </a:lnTo>
                <a:lnTo>
                  <a:pt x="18542" y="7397"/>
                </a:lnTo>
                <a:lnTo>
                  <a:pt x="18663" y="7300"/>
                </a:lnTo>
                <a:lnTo>
                  <a:pt x="18639" y="7592"/>
                </a:lnTo>
                <a:lnTo>
                  <a:pt x="18639" y="7860"/>
                </a:lnTo>
                <a:lnTo>
                  <a:pt x="18639" y="8371"/>
                </a:lnTo>
                <a:lnTo>
                  <a:pt x="18615" y="9222"/>
                </a:lnTo>
                <a:lnTo>
                  <a:pt x="18566" y="10074"/>
                </a:lnTo>
                <a:lnTo>
                  <a:pt x="18542" y="10926"/>
                </a:lnTo>
                <a:lnTo>
                  <a:pt x="18542" y="11339"/>
                </a:lnTo>
                <a:lnTo>
                  <a:pt x="18542" y="11777"/>
                </a:lnTo>
                <a:lnTo>
                  <a:pt x="18590" y="12629"/>
                </a:lnTo>
                <a:lnTo>
                  <a:pt x="18615" y="13505"/>
                </a:lnTo>
                <a:lnTo>
                  <a:pt x="18615" y="14356"/>
                </a:lnTo>
                <a:lnTo>
                  <a:pt x="18590" y="15232"/>
                </a:lnTo>
                <a:lnTo>
                  <a:pt x="18517" y="16157"/>
                </a:lnTo>
                <a:lnTo>
                  <a:pt x="18444" y="17082"/>
                </a:lnTo>
                <a:lnTo>
                  <a:pt x="18420" y="17276"/>
                </a:lnTo>
                <a:lnTo>
                  <a:pt x="18104" y="17082"/>
                </a:lnTo>
                <a:lnTo>
                  <a:pt x="17812" y="16887"/>
                </a:lnTo>
                <a:lnTo>
                  <a:pt x="17203" y="16376"/>
                </a:lnTo>
                <a:lnTo>
                  <a:pt x="16595" y="15816"/>
                </a:lnTo>
                <a:lnTo>
                  <a:pt x="16279" y="15524"/>
                </a:lnTo>
                <a:lnTo>
                  <a:pt x="15962" y="15232"/>
                </a:lnTo>
                <a:lnTo>
                  <a:pt x="15622" y="14965"/>
                </a:lnTo>
                <a:lnTo>
                  <a:pt x="15257" y="14721"/>
                </a:lnTo>
                <a:lnTo>
                  <a:pt x="14843" y="14502"/>
                </a:lnTo>
                <a:lnTo>
                  <a:pt x="14430" y="14308"/>
                </a:lnTo>
                <a:lnTo>
                  <a:pt x="14040" y="14113"/>
                </a:lnTo>
                <a:lnTo>
                  <a:pt x="13846" y="14040"/>
                </a:lnTo>
                <a:lnTo>
                  <a:pt x="13602" y="14040"/>
                </a:lnTo>
                <a:lnTo>
                  <a:pt x="13578" y="14064"/>
                </a:lnTo>
                <a:lnTo>
                  <a:pt x="13554" y="14113"/>
                </a:lnTo>
                <a:lnTo>
                  <a:pt x="13554" y="14162"/>
                </a:lnTo>
                <a:lnTo>
                  <a:pt x="13627" y="14332"/>
                </a:lnTo>
                <a:lnTo>
                  <a:pt x="13748" y="14454"/>
                </a:lnTo>
                <a:lnTo>
                  <a:pt x="13894" y="14575"/>
                </a:lnTo>
                <a:lnTo>
                  <a:pt x="14040" y="14673"/>
                </a:lnTo>
                <a:lnTo>
                  <a:pt x="14405" y="14867"/>
                </a:lnTo>
                <a:lnTo>
                  <a:pt x="14722" y="15038"/>
                </a:lnTo>
                <a:lnTo>
                  <a:pt x="15160" y="15305"/>
                </a:lnTo>
                <a:lnTo>
                  <a:pt x="15573" y="15622"/>
                </a:lnTo>
                <a:lnTo>
                  <a:pt x="15962" y="15962"/>
                </a:lnTo>
                <a:lnTo>
                  <a:pt x="16327" y="16303"/>
                </a:lnTo>
                <a:lnTo>
                  <a:pt x="16644" y="16595"/>
                </a:lnTo>
                <a:lnTo>
                  <a:pt x="16984" y="16887"/>
                </a:lnTo>
                <a:lnTo>
                  <a:pt x="17641" y="17422"/>
                </a:lnTo>
                <a:lnTo>
                  <a:pt x="17933" y="17666"/>
                </a:lnTo>
                <a:lnTo>
                  <a:pt x="17933" y="17666"/>
                </a:lnTo>
                <a:lnTo>
                  <a:pt x="17155" y="17641"/>
                </a:lnTo>
                <a:lnTo>
                  <a:pt x="16376" y="17690"/>
                </a:lnTo>
                <a:lnTo>
                  <a:pt x="14795" y="17787"/>
                </a:lnTo>
                <a:lnTo>
                  <a:pt x="14211" y="17812"/>
                </a:lnTo>
                <a:lnTo>
                  <a:pt x="13602" y="17836"/>
                </a:lnTo>
                <a:lnTo>
                  <a:pt x="12410" y="17836"/>
                </a:lnTo>
                <a:lnTo>
                  <a:pt x="10001" y="17787"/>
                </a:lnTo>
                <a:lnTo>
                  <a:pt x="9393" y="17787"/>
                </a:lnTo>
                <a:lnTo>
                  <a:pt x="8760" y="17812"/>
                </a:lnTo>
                <a:lnTo>
                  <a:pt x="7495" y="17885"/>
                </a:lnTo>
                <a:lnTo>
                  <a:pt x="6254" y="17933"/>
                </a:lnTo>
                <a:lnTo>
                  <a:pt x="5621" y="17958"/>
                </a:lnTo>
                <a:lnTo>
                  <a:pt x="3796" y="17958"/>
                </a:lnTo>
                <a:lnTo>
                  <a:pt x="2604" y="17933"/>
                </a:lnTo>
                <a:lnTo>
                  <a:pt x="1947" y="17958"/>
                </a:lnTo>
                <a:lnTo>
                  <a:pt x="1314" y="18006"/>
                </a:lnTo>
                <a:lnTo>
                  <a:pt x="779" y="18104"/>
                </a:lnTo>
                <a:lnTo>
                  <a:pt x="974" y="17982"/>
                </a:lnTo>
                <a:lnTo>
                  <a:pt x="1144" y="17860"/>
                </a:lnTo>
                <a:lnTo>
                  <a:pt x="1436" y="17593"/>
                </a:lnTo>
                <a:lnTo>
                  <a:pt x="2263" y="16960"/>
                </a:lnTo>
                <a:lnTo>
                  <a:pt x="3042" y="16327"/>
                </a:lnTo>
                <a:lnTo>
                  <a:pt x="4648" y="14989"/>
                </a:lnTo>
                <a:lnTo>
                  <a:pt x="5208" y="14551"/>
                </a:lnTo>
                <a:lnTo>
                  <a:pt x="5378" y="14429"/>
                </a:lnTo>
                <a:lnTo>
                  <a:pt x="5475" y="14332"/>
                </a:lnTo>
                <a:lnTo>
                  <a:pt x="5524" y="14259"/>
                </a:lnTo>
                <a:lnTo>
                  <a:pt x="5524" y="14186"/>
                </a:lnTo>
                <a:lnTo>
                  <a:pt x="5524" y="14113"/>
                </a:lnTo>
                <a:lnTo>
                  <a:pt x="5475" y="14040"/>
                </a:lnTo>
                <a:lnTo>
                  <a:pt x="5427" y="13991"/>
                </a:lnTo>
                <a:lnTo>
                  <a:pt x="5378" y="13967"/>
                </a:lnTo>
                <a:lnTo>
                  <a:pt x="5256" y="13967"/>
                </a:lnTo>
                <a:lnTo>
                  <a:pt x="5159" y="13991"/>
                </a:lnTo>
                <a:lnTo>
                  <a:pt x="5037" y="14064"/>
                </a:lnTo>
                <a:lnTo>
                  <a:pt x="4818" y="14235"/>
                </a:lnTo>
                <a:lnTo>
                  <a:pt x="4648" y="14381"/>
                </a:lnTo>
                <a:lnTo>
                  <a:pt x="3869" y="15013"/>
                </a:lnTo>
                <a:lnTo>
                  <a:pt x="3115" y="15646"/>
                </a:lnTo>
                <a:lnTo>
                  <a:pt x="1387" y="17106"/>
                </a:lnTo>
                <a:lnTo>
                  <a:pt x="1168" y="17276"/>
                </a:lnTo>
                <a:lnTo>
                  <a:pt x="925" y="17471"/>
                </a:lnTo>
                <a:lnTo>
                  <a:pt x="706" y="17641"/>
                </a:lnTo>
                <a:lnTo>
                  <a:pt x="487" y="17860"/>
                </a:lnTo>
                <a:lnTo>
                  <a:pt x="463" y="17252"/>
                </a:lnTo>
                <a:lnTo>
                  <a:pt x="438" y="16668"/>
                </a:lnTo>
                <a:lnTo>
                  <a:pt x="487" y="15476"/>
                </a:lnTo>
                <a:lnTo>
                  <a:pt x="487" y="14673"/>
                </a:lnTo>
                <a:lnTo>
                  <a:pt x="463" y="13894"/>
                </a:lnTo>
                <a:lnTo>
                  <a:pt x="463" y="13116"/>
                </a:lnTo>
                <a:lnTo>
                  <a:pt x="463" y="12337"/>
                </a:lnTo>
                <a:lnTo>
                  <a:pt x="487" y="10755"/>
                </a:lnTo>
                <a:lnTo>
                  <a:pt x="487" y="9977"/>
                </a:lnTo>
                <a:lnTo>
                  <a:pt x="463" y="9198"/>
                </a:lnTo>
                <a:lnTo>
                  <a:pt x="438" y="8711"/>
                </a:lnTo>
                <a:lnTo>
                  <a:pt x="390" y="8225"/>
                </a:lnTo>
                <a:lnTo>
                  <a:pt x="341" y="7714"/>
                </a:lnTo>
                <a:lnTo>
                  <a:pt x="341" y="7470"/>
                </a:lnTo>
                <a:lnTo>
                  <a:pt x="365" y="7227"/>
                </a:lnTo>
                <a:close/>
                <a:moveTo>
                  <a:pt x="9587" y="0"/>
                </a:moveTo>
                <a:lnTo>
                  <a:pt x="9490" y="25"/>
                </a:lnTo>
                <a:lnTo>
                  <a:pt x="9393" y="98"/>
                </a:lnTo>
                <a:lnTo>
                  <a:pt x="9393" y="146"/>
                </a:lnTo>
                <a:lnTo>
                  <a:pt x="9198" y="219"/>
                </a:lnTo>
                <a:lnTo>
                  <a:pt x="9028" y="292"/>
                </a:lnTo>
                <a:lnTo>
                  <a:pt x="8687" y="511"/>
                </a:lnTo>
                <a:lnTo>
                  <a:pt x="8054" y="974"/>
                </a:lnTo>
                <a:lnTo>
                  <a:pt x="6887" y="1777"/>
                </a:lnTo>
                <a:lnTo>
                  <a:pt x="5719" y="2580"/>
                </a:lnTo>
                <a:lnTo>
                  <a:pt x="5013" y="3091"/>
                </a:lnTo>
                <a:lnTo>
                  <a:pt x="4332" y="3626"/>
                </a:lnTo>
                <a:lnTo>
                  <a:pt x="2945" y="4697"/>
                </a:lnTo>
                <a:lnTo>
                  <a:pt x="2239" y="5207"/>
                </a:lnTo>
                <a:lnTo>
                  <a:pt x="1509" y="5718"/>
                </a:lnTo>
                <a:lnTo>
                  <a:pt x="803" y="6229"/>
                </a:lnTo>
                <a:lnTo>
                  <a:pt x="463" y="6521"/>
                </a:lnTo>
                <a:lnTo>
                  <a:pt x="122" y="6789"/>
                </a:lnTo>
                <a:lnTo>
                  <a:pt x="98" y="6838"/>
                </a:lnTo>
                <a:lnTo>
                  <a:pt x="98" y="6886"/>
                </a:lnTo>
                <a:lnTo>
                  <a:pt x="98" y="6935"/>
                </a:lnTo>
                <a:lnTo>
                  <a:pt x="122" y="6959"/>
                </a:lnTo>
                <a:lnTo>
                  <a:pt x="49" y="7178"/>
                </a:lnTo>
                <a:lnTo>
                  <a:pt x="25" y="7397"/>
                </a:lnTo>
                <a:lnTo>
                  <a:pt x="0" y="7641"/>
                </a:lnTo>
                <a:lnTo>
                  <a:pt x="25" y="7884"/>
                </a:lnTo>
                <a:lnTo>
                  <a:pt x="49" y="8371"/>
                </a:lnTo>
                <a:lnTo>
                  <a:pt x="98" y="8833"/>
                </a:lnTo>
                <a:lnTo>
                  <a:pt x="98" y="10488"/>
                </a:lnTo>
                <a:lnTo>
                  <a:pt x="73" y="11315"/>
                </a:lnTo>
                <a:lnTo>
                  <a:pt x="49" y="12142"/>
                </a:lnTo>
                <a:lnTo>
                  <a:pt x="25" y="12970"/>
                </a:lnTo>
                <a:lnTo>
                  <a:pt x="49" y="13797"/>
                </a:lnTo>
                <a:lnTo>
                  <a:pt x="49" y="14624"/>
                </a:lnTo>
                <a:lnTo>
                  <a:pt x="49" y="15476"/>
                </a:lnTo>
                <a:lnTo>
                  <a:pt x="0" y="16911"/>
                </a:lnTo>
                <a:lnTo>
                  <a:pt x="0" y="17617"/>
                </a:lnTo>
                <a:lnTo>
                  <a:pt x="49" y="17982"/>
                </a:lnTo>
                <a:lnTo>
                  <a:pt x="98" y="18347"/>
                </a:lnTo>
                <a:lnTo>
                  <a:pt x="98" y="18396"/>
                </a:lnTo>
                <a:lnTo>
                  <a:pt x="146" y="18444"/>
                </a:lnTo>
                <a:lnTo>
                  <a:pt x="219" y="18493"/>
                </a:lnTo>
                <a:lnTo>
                  <a:pt x="341" y="18517"/>
                </a:lnTo>
                <a:lnTo>
                  <a:pt x="438" y="18469"/>
                </a:lnTo>
                <a:lnTo>
                  <a:pt x="1022" y="18469"/>
                </a:lnTo>
                <a:lnTo>
                  <a:pt x="1606" y="18420"/>
                </a:lnTo>
                <a:lnTo>
                  <a:pt x="2190" y="18396"/>
                </a:lnTo>
                <a:lnTo>
                  <a:pt x="3967" y="18396"/>
                </a:lnTo>
                <a:lnTo>
                  <a:pt x="5183" y="18420"/>
                </a:lnTo>
                <a:lnTo>
                  <a:pt x="6376" y="18396"/>
                </a:lnTo>
                <a:lnTo>
                  <a:pt x="7592" y="18347"/>
                </a:lnTo>
                <a:lnTo>
                  <a:pt x="8809" y="18274"/>
                </a:lnTo>
                <a:lnTo>
                  <a:pt x="10001" y="18274"/>
                </a:lnTo>
                <a:lnTo>
                  <a:pt x="12337" y="18298"/>
                </a:lnTo>
                <a:lnTo>
                  <a:pt x="13481" y="18298"/>
                </a:lnTo>
                <a:lnTo>
                  <a:pt x="14649" y="18274"/>
                </a:lnTo>
                <a:lnTo>
                  <a:pt x="15646" y="18201"/>
                </a:lnTo>
                <a:lnTo>
                  <a:pt x="16668" y="18128"/>
                </a:lnTo>
                <a:lnTo>
                  <a:pt x="17690" y="18128"/>
                </a:lnTo>
                <a:lnTo>
                  <a:pt x="18201" y="18152"/>
                </a:lnTo>
                <a:lnTo>
                  <a:pt x="18688" y="18201"/>
                </a:lnTo>
                <a:lnTo>
                  <a:pt x="18785" y="18201"/>
                </a:lnTo>
                <a:lnTo>
                  <a:pt x="18882" y="18177"/>
                </a:lnTo>
                <a:lnTo>
                  <a:pt x="18931" y="18128"/>
                </a:lnTo>
                <a:lnTo>
                  <a:pt x="18980" y="18055"/>
                </a:lnTo>
                <a:lnTo>
                  <a:pt x="19004" y="17958"/>
                </a:lnTo>
                <a:lnTo>
                  <a:pt x="18980" y="17885"/>
                </a:lnTo>
                <a:lnTo>
                  <a:pt x="18955" y="17812"/>
                </a:lnTo>
                <a:lnTo>
                  <a:pt x="18882" y="17763"/>
                </a:lnTo>
                <a:lnTo>
                  <a:pt x="18907" y="17690"/>
                </a:lnTo>
                <a:lnTo>
                  <a:pt x="19028" y="16327"/>
                </a:lnTo>
                <a:lnTo>
                  <a:pt x="19077" y="15427"/>
                </a:lnTo>
                <a:lnTo>
                  <a:pt x="19101" y="14502"/>
                </a:lnTo>
                <a:lnTo>
                  <a:pt x="19101" y="13602"/>
                </a:lnTo>
                <a:lnTo>
                  <a:pt x="19077" y="12678"/>
                </a:lnTo>
                <a:lnTo>
                  <a:pt x="19028" y="10999"/>
                </a:lnTo>
                <a:lnTo>
                  <a:pt x="19028" y="10147"/>
                </a:lnTo>
                <a:lnTo>
                  <a:pt x="19053" y="9295"/>
                </a:lnTo>
                <a:lnTo>
                  <a:pt x="19077" y="8541"/>
                </a:lnTo>
                <a:lnTo>
                  <a:pt x="19077" y="7787"/>
                </a:lnTo>
                <a:lnTo>
                  <a:pt x="19053" y="7251"/>
                </a:lnTo>
                <a:lnTo>
                  <a:pt x="19077" y="6984"/>
                </a:lnTo>
                <a:lnTo>
                  <a:pt x="19126" y="6716"/>
                </a:lnTo>
                <a:lnTo>
                  <a:pt x="19126" y="6692"/>
                </a:lnTo>
                <a:lnTo>
                  <a:pt x="19126" y="6643"/>
                </a:lnTo>
                <a:lnTo>
                  <a:pt x="19077" y="6594"/>
                </a:lnTo>
                <a:lnTo>
                  <a:pt x="19004" y="6570"/>
                </a:lnTo>
                <a:lnTo>
                  <a:pt x="18955" y="6570"/>
                </a:lnTo>
                <a:lnTo>
                  <a:pt x="18931" y="6594"/>
                </a:lnTo>
                <a:lnTo>
                  <a:pt x="18882" y="6570"/>
                </a:lnTo>
                <a:lnTo>
                  <a:pt x="18250" y="6254"/>
                </a:lnTo>
                <a:lnTo>
                  <a:pt x="17617" y="5889"/>
                </a:lnTo>
                <a:lnTo>
                  <a:pt x="17033" y="5499"/>
                </a:lnTo>
                <a:lnTo>
                  <a:pt x="16473" y="5062"/>
                </a:lnTo>
                <a:lnTo>
                  <a:pt x="15816" y="4575"/>
                </a:lnTo>
                <a:lnTo>
                  <a:pt x="15160" y="4088"/>
                </a:lnTo>
                <a:lnTo>
                  <a:pt x="14503" y="3602"/>
                </a:lnTo>
                <a:lnTo>
                  <a:pt x="13870" y="3115"/>
                </a:lnTo>
                <a:lnTo>
                  <a:pt x="12605" y="2117"/>
                </a:lnTo>
                <a:lnTo>
                  <a:pt x="11972" y="1631"/>
                </a:lnTo>
                <a:lnTo>
                  <a:pt x="11339" y="1168"/>
                </a:lnTo>
                <a:lnTo>
                  <a:pt x="10682" y="706"/>
                </a:lnTo>
                <a:lnTo>
                  <a:pt x="10050" y="219"/>
                </a:lnTo>
                <a:lnTo>
                  <a:pt x="10001" y="171"/>
                </a:lnTo>
                <a:lnTo>
                  <a:pt x="9928" y="73"/>
                </a:lnTo>
                <a:lnTo>
                  <a:pt x="9879" y="49"/>
                </a:lnTo>
                <a:lnTo>
                  <a:pt x="9806" y="49"/>
                </a:lnTo>
                <a:lnTo>
                  <a:pt x="9709" y="25"/>
                </a:lnTo>
                <a:lnTo>
                  <a:pt x="9587" y="0"/>
                </a:lnTo>
                <a:close/>
              </a:path>
            </a:pathLst>
          </a:custGeom>
          <a:solidFill>
            <a:srgbClr val="6567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636;p40"/>
          <p:cNvSpPr/>
          <p:nvPr/>
        </p:nvSpPr>
        <p:spPr>
          <a:xfrm>
            <a:off x="656039" y="1666165"/>
            <a:ext cx="274958" cy="460550"/>
          </a:xfrm>
          <a:custGeom>
            <a:avLst/>
            <a:gdLst/>
            <a:ahLst/>
            <a:cxnLst/>
            <a:rect l="l" t="t" r="r" b="b"/>
            <a:pathLst>
              <a:path w="12581" h="21073" extrusionOk="0">
                <a:moveTo>
                  <a:pt x="6108" y="1217"/>
                </a:moveTo>
                <a:lnTo>
                  <a:pt x="5889" y="1241"/>
                </a:lnTo>
                <a:lnTo>
                  <a:pt x="5694" y="1314"/>
                </a:lnTo>
                <a:lnTo>
                  <a:pt x="5621" y="1339"/>
                </a:lnTo>
                <a:lnTo>
                  <a:pt x="5548" y="1412"/>
                </a:lnTo>
                <a:lnTo>
                  <a:pt x="5500" y="1485"/>
                </a:lnTo>
                <a:lnTo>
                  <a:pt x="5475" y="1558"/>
                </a:lnTo>
                <a:lnTo>
                  <a:pt x="5500" y="1631"/>
                </a:lnTo>
                <a:lnTo>
                  <a:pt x="5548" y="1704"/>
                </a:lnTo>
                <a:lnTo>
                  <a:pt x="5597" y="1752"/>
                </a:lnTo>
                <a:lnTo>
                  <a:pt x="5670" y="1801"/>
                </a:lnTo>
                <a:lnTo>
                  <a:pt x="5816" y="1850"/>
                </a:lnTo>
                <a:lnTo>
                  <a:pt x="5986" y="1874"/>
                </a:lnTo>
                <a:lnTo>
                  <a:pt x="6132" y="1898"/>
                </a:lnTo>
                <a:lnTo>
                  <a:pt x="6497" y="1923"/>
                </a:lnTo>
                <a:lnTo>
                  <a:pt x="6862" y="1923"/>
                </a:lnTo>
                <a:lnTo>
                  <a:pt x="6984" y="1898"/>
                </a:lnTo>
                <a:lnTo>
                  <a:pt x="7057" y="1850"/>
                </a:lnTo>
                <a:lnTo>
                  <a:pt x="7130" y="1777"/>
                </a:lnTo>
                <a:lnTo>
                  <a:pt x="7179" y="1679"/>
                </a:lnTo>
                <a:lnTo>
                  <a:pt x="7179" y="1582"/>
                </a:lnTo>
                <a:lnTo>
                  <a:pt x="7154" y="1485"/>
                </a:lnTo>
                <a:lnTo>
                  <a:pt x="7106" y="1412"/>
                </a:lnTo>
                <a:lnTo>
                  <a:pt x="7033" y="1339"/>
                </a:lnTo>
                <a:lnTo>
                  <a:pt x="6935" y="1290"/>
                </a:lnTo>
                <a:lnTo>
                  <a:pt x="6862" y="1241"/>
                </a:lnTo>
                <a:lnTo>
                  <a:pt x="6668" y="1217"/>
                </a:lnTo>
                <a:close/>
                <a:moveTo>
                  <a:pt x="11948" y="1485"/>
                </a:moveTo>
                <a:lnTo>
                  <a:pt x="12021" y="1850"/>
                </a:lnTo>
                <a:lnTo>
                  <a:pt x="12061" y="2174"/>
                </a:lnTo>
                <a:lnTo>
                  <a:pt x="12045" y="2142"/>
                </a:lnTo>
                <a:lnTo>
                  <a:pt x="12021" y="2093"/>
                </a:lnTo>
                <a:lnTo>
                  <a:pt x="11948" y="2044"/>
                </a:lnTo>
                <a:lnTo>
                  <a:pt x="11875" y="2044"/>
                </a:lnTo>
                <a:lnTo>
                  <a:pt x="11559" y="2190"/>
                </a:lnTo>
                <a:lnTo>
                  <a:pt x="11267" y="2361"/>
                </a:lnTo>
                <a:lnTo>
                  <a:pt x="11048" y="2507"/>
                </a:lnTo>
                <a:lnTo>
                  <a:pt x="10829" y="2653"/>
                </a:lnTo>
                <a:lnTo>
                  <a:pt x="10220" y="2653"/>
                </a:lnTo>
                <a:lnTo>
                  <a:pt x="9612" y="2628"/>
                </a:lnTo>
                <a:lnTo>
                  <a:pt x="9636" y="2628"/>
                </a:lnTo>
                <a:lnTo>
                  <a:pt x="10342" y="2288"/>
                </a:lnTo>
                <a:lnTo>
                  <a:pt x="11072" y="1996"/>
                </a:lnTo>
                <a:lnTo>
                  <a:pt x="11291" y="1898"/>
                </a:lnTo>
                <a:lnTo>
                  <a:pt x="11534" y="1777"/>
                </a:lnTo>
                <a:lnTo>
                  <a:pt x="11753" y="1655"/>
                </a:lnTo>
                <a:lnTo>
                  <a:pt x="11948" y="1485"/>
                </a:lnTo>
                <a:close/>
                <a:moveTo>
                  <a:pt x="12070" y="2239"/>
                </a:moveTo>
                <a:lnTo>
                  <a:pt x="12070" y="2653"/>
                </a:lnTo>
                <a:lnTo>
                  <a:pt x="12070" y="3042"/>
                </a:lnTo>
                <a:lnTo>
                  <a:pt x="11948" y="3042"/>
                </a:lnTo>
                <a:lnTo>
                  <a:pt x="11826" y="3091"/>
                </a:lnTo>
                <a:lnTo>
                  <a:pt x="11583" y="3212"/>
                </a:lnTo>
                <a:lnTo>
                  <a:pt x="11145" y="3456"/>
                </a:lnTo>
                <a:lnTo>
                  <a:pt x="11169" y="2993"/>
                </a:lnTo>
                <a:lnTo>
                  <a:pt x="11194" y="2896"/>
                </a:lnTo>
                <a:lnTo>
                  <a:pt x="11194" y="2774"/>
                </a:lnTo>
                <a:lnTo>
                  <a:pt x="11291" y="2726"/>
                </a:lnTo>
                <a:lnTo>
                  <a:pt x="11656" y="2531"/>
                </a:lnTo>
                <a:lnTo>
                  <a:pt x="11997" y="2336"/>
                </a:lnTo>
                <a:lnTo>
                  <a:pt x="12045" y="2263"/>
                </a:lnTo>
                <a:lnTo>
                  <a:pt x="12070" y="2239"/>
                </a:lnTo>
                <a:close/>
                <a:moveTo>
                  <a:pt x="12045" y="3334"/>
                </a:moveTo>
                <a:lnTo>
                  <a:pt x="11997" y="3918"/>
                </a:lnTo>
                <a:lnTo>
                  <a:pt x="11972" y="4015"/>
                </a:lnTo>
                <a:lnTo>
                  <a:pt x="11705" y="4161"/>
                </a:lnTo>
                <a:lnTo>
                  <a:pt x="11413" y="4307"/>
                </a:lnTo>
                <a:lnTo>
                  <a:pt x="11121" y="4429"/>
                </a:lnTo>
                <a:lnTo>
                  <a:pt x="11145" y="3772"/>
                </a:lnTo>
                <a:lnTo>
                  <a:pt x="11388" y="3675"/>
                </a:lnTo>
                <a:lnTo>
                  <a:pt x="11607" y="3553"/>
                </a:lnTo>
                <a:lnTo>
                  <a:pt x="11826" y="3456"/>
                </a:lnTo>
                <a:lnTo>
                  <a:pt x="11924" y="3407"/>
                </a:lnTo>
                <a:lnTo>
                  <a:pt x="12045" y="3334"/>
                </a:lnTo>
                <a:close/>
                <a:moveTo>
                  <a:pt x="11972" y="4405"/>
                </a:moveTo>
                <a:lnTo>
                  <a:pt x="11948" y="4867"/>
                </a:lnTo>
                <a:lnTo>
                  <a:pt x="11875" y="4891"/>
                </a:lnTo>
                <a:lnTo>
                  <a:pt x="11705" y="5013"/>
                </a:lnTo>
                <a:lnTo>
                  <a:pt x="11510" y="5110"/>
                </a:lnTo>
                <a:lnTo>
                  <a:pt x="11121" y="5281"/>
                </a:lnTo>
                <a:lnTo>
                  <a:pt x="11121" y="4672"/>
                </a:lnTo>
                <a:lnTo>
                  <a:pt x="11315" y="4648"/>
                </a:lnTo>
                <a:lnTo>
                  <a:pt x="11461" y="4599"/>
                </a:lnTo>
                <a:lnTo>
                  <a:pt x="11729" y="4526"/>
                </a:lnTo>
                <a:lnTo>
                  <a:pt x="11972" y="4405"/>
                </a:lnTo>
                <a:close/>
                <a:moveTo>
                  <a:pt x="11948" y="5208"/>
                </a:moveTo>
                <a:lnTo>
                  <a:pt x="11948" y="5646"/>
                </a:lnTo>
                <a:lnTo>
                  <a:pt x="11851" y="5694"/>
                </a:lnTo>
                <a:lnTo>
                  <a:pt x="11753" y="5743"/>
                </a:lnTo>
                <a:lnTo>
                  <a:pt x="11559" y="5865"/>
                </a:lnTo>
                <a:lnTo>
                  <a:pt x="11096" y="6157"/>
                </a:lnTo>
                <a:lnTo>
                  <a:pt x="11096" y="5524"/>
                </a:lnTo>
                <a:lnTo>
                  <a:pt x="11340" y="5475"/>
                </a:lnTo>
                <a:lnTo>
                  <a:pt x="11559" y="5402"/>
                </a:lnTo>
                <a:lnTo>
                  <a:pt x="11753" y="5329"/>
                </a:lnTo>
                <a:lnTo>
                  <a:pt x="11948" y="5208"/>
                </a:lnTo>
                <a:close/>
                <a:moveTo>
                  <a:pt x="11948" y="6059"/>
                </a:moveTo>
                <a:lnTo>
                  <a:pt x="11948" y="6400"/>
                </a:lnTo>
                <a:lnTo>
                  <a:pt x="11948" y="6424"/>
                </a:lnTo>
                <a:lnTo>
                  <a:pt x="11826" y="6473"/>
                </a:lnTo>
                <a:lnTo>
                  <a:pt x="11705" y="6546"/>
                </a:lnTo>
                <a:lnTo>
                  <a:pt x="11461" y="6716"/>
                </a:lnTo>
                <a:lnTo>
                  <a:pt x="11096" y="6911"/>
                </a:lnTo>
                <a:lnTo>
                  <a:pt x="11096" y="6351"/>
                </a:lnTo>
                <a:lnTo>
                  <a:pt x="11364" y="6303"/>
                </a:lnTo>
                <a:lnTo>
                  <a:pt x="11607" y="6205"/>
                </a:lnTo>
                <a:lnTo>
                  <a:pt x="11948" y="6059"/>
                </a:lnTo>
                <a:close/>
                <a:moveTo>
                  <a:pt x="11948" y="6741"/>
                </a:moveTo>
                <a:lnTo>
                  <a:pt x="11924" y="7252"/>
                </a:lnTo>
                <a:lnTo>
                  <a:pt x="11729" y="7398"/>
                </a:lnTo>
                <a:lnTo>
                  <a:pt x="11413" y="7617"/>
                </a:lnTo>
                <a:lnTo>
                  <a:pt x="11242" y="7714"/>
                </a:lnTo>
                <a:lnTo>
                  <a:pt x="11096" y="7836"/>
                </a:lnTo>
                <a:lnTo>
                  <a:pt x="11096" y="7203"/>
                </a:lnTo>
                <a:lnTo>
                  <a:pt x="11218" y="7179"/>
                </a:lnTo>
                <a:lnTo>
                  <a:pt x="11315" y="7130"/>
                </a:lnTo>
                <a:lnTo>
                  <a:pt x="11559" y="7008"/>
                </a:lnTo>
                <a:lnTo>
                  <a:pt x="11753" y="6887"/>
                </a:lnTo>
                <a:lnTo>
                  <a:pt x="11948" y="6741"/>
                </a:lnTo>
                <a:close/>
                <a:moveTo>
                  <a:pt x="11924" y="7738"/>
                </a:moveTo>
                <a:lnTo>
                  <a:pt x="11924" y="8103"/>
                </a:lnTo>
                <a:lnTo>
                  <a:pt x="11851" y="8128"/>
                </a:lnTo>
                <a:lnTo>
                  <a:pt x="11705" y="8201"/>
                </a:lnTo>
                <a:lnTo>
                  <a:pt x="11559" y="8274"/>
                </a:lnTo>
                <a:lnTo>
                  <a:pt x="11291" y="8468"/>
                </a:lnTo>
                <a:lnTo>
                  <a:pt x="11096" y="8639"/>
                </a:lnTo>
                <a:lnTo>
                  <a:pt x="11096" y="8176"/>
                </a:lnTo>
                <a:lnTo>
                  <a:pt x="11291" y="8103"/>
                </a:lnTo>
                <a:lnTo>
                  <a:pt x="11486" y="8006"/>
                </a:lnTo>
                <a:lnTo>
                  <a:pt x="11851" y="7787"/>
                </a:lnTo>
                <a:lnTo>
                  <a:pt x="11924" y="7738"/>
                </a:lnTo>
                <a:close/>
                <a:moveTo>
                  <a:pt x="11924" y="8468"/>
                </a:moveTo>
                <a:lnTo>
                  <a:pt x="11924" y="9101"/>
                </a:lnTo>
                <a:lnTo>
                  <a:pt x="11705" y="9247"/>
                </a:lnTo>
                <a:lnTo>
                  <a:pt x="11486" y="9393"/>
                </a:lnTo>
                <a:lnTo>
                  <a:pt x="11291" y="9539"/>
                </a:lnTo>
                <a:lnTo>
                  <a:pt x="11096" y="9685"/>
                </a:lnTo>
                <a:lnTo>
                  <a:pt x="11096" y="8955"/>
                </a:lnTo>
                <a:lnTo>
                  <a:pt x="11169" y="8931"/>
                </a:lnTo>
                <a:lnTo>
                  <a:pt x="11267" y="8906"/>
                </a:lnTo>
                <a:lnTo>
                  <a:pt x="11413" y="8809"/>
                </a:lnTo>
                <a:lnTo>
                  <a:pt x="11680" y="8663"/>
                </a:lnTo>
                <a:lnTo>
                  <a:pt x="11924" y="8468"/>
                </a:lnTo>
                <a:close/>
                <a:moveTo>
                  <a:pt x="11924" y="9539"/>
                </a:moveTo>
                <a:lnTo>
                  <a:pt x="11924" y="9782"/>
                </a:lnTo>
                <a:lnTo>
                  <a:pt x="11851" y="9806"/>
                </a:lnTo>
                <a:lnTo>
                  <a:pt x="11778" y="9831"/>
                </a:lnTo>
                <a:lnTo>
                  <a:pt x="11632" y="9952"/>
                </a:lnTo>
                <a:lnTo>
                  <a:pt x="11510" y="10074"/>
                </a:lnTo>
                <a:lnTo>
                  <a:pt x="11388" y="10171"/>
                </a:lnTo>
                <a:lnTo>
                  <a:pt x="11242" y="10269"/>
                </a:lnTo>
                <a:lnTo>
                  <a:pt x="11169" y="10342"/>
                </a:lnTo>
                <a:lnTo>
                  <a:pt x="11096" y="10415"/>
                </a:lnTo>
                <a:lnTo>
                  <a:pt x="11096" y="9904"/>
                </a:lnTo>
                <a:lnTo>
                  <a:pt x="11218" y="9879"/>
                </a:lnTo>
                <a:lnTo>
                  <a:pt x="11364" y="9831"/>
                </a:lnTo>
                <a:lnTo>
                  <a:pt x="11607" y="9709"/>
                </a:lnTo>
                <a:lnTo>
                  <a:pt x="11924" y="9539"/>
                </a:lnTo>
                <a:close/>
                <a:moveTo>
                  <a:pt x="11924" y="10220"/>
                </a:moveTo>
                <a:lnTo>
                  <a:pt x="11924" y="10658"/>
                </a:lnTo>
                <a:lnTo>
                  <a:pt x="11753" y="10755"/>
                </a:lnTo>
                <a:lnTo>
                  <a:pt x="11583" y="10853"/>
                </a:lnTo>
                <a:lnTo>
                  <a:pt x="11340" y="10999"/>
                </a:lnTo>
                <a:lnTo>
                  <a:pt x="11096" y="11145"/>
                </a:lnTo>
                <a:lnTo>
                  <a:pt x="11096" y="10536"/>
                </a:lnTo>
                <a:lnTo>
                  <a:pt x="11145" y="10585"/>
                </a:lnTo>
                <a:lnTo>
                  <a:pt x="11340" y="10585"/>
                </a:lnTo>
                <a:lnTo>
                  <a:pt x="11486" y="10512"/>
                </a:lnTo>
                <a:lnTo>
                  <a:pt x="11607" y="10463"/>
                </a:lnTo>
                <a:lnTo>
                  <a:pt x="11753" y="10342"/>
                </a:lnTo>
                <a:lnTo>
                  <a:pt x="11924" y="10220"/>
                </a:lnTo>
                <a:close/>
                <a:moveTo>
                  <a:pt x="11924" y="11047"/>
                </a:moveTo>
                <a:lnTo>
                  <a:pt x="11924" y="11364"/>
                </a:lnTo>
                <a:lnTo>
                  <a:pt x="11778" y="11412"/>
                </a:lnTo>
                <a:lnTo>
                  <a:pt x="11632" y="11485"/>
                </a:lnTo>
                <a:lnTo>
                  <a:pt x="11364" y="11656"/>
                </a:lnTo>
                <a:lnTo>
                  <a:pt x="11096" y="11826"/>
                </a:lnTo>
                <a:lnTo>
                  <a:pt x="11096" y="11461"/>
                </a:lnTo>
                <a:lnTo>
                  <a:pt x="11242" y="11437"/>
                </a:lnTo>
                <a:lnTo>
                  <a:pt x="11364" y="11364"/>
                </a:lnTo>
                <a:lnTo>
                  <a:pt x="11632" y="11218"/>
                </a:lnTo>
                <a:lnTo>
                  <a:pt x="11924" y="11047"/>
                </a:lnTo>
                <a:close/>
                <a:moveTo>
                  <a:pt x="11924" y="11753"/>
                </a:moveTo>
                <a:lnTo>
                  <a:pt x="11924" y="12191"/>
                </a:lnTo>
                <a:lnTo>
                  <a:pt x="11705" y="12288"/>
                </a:lnTo>
                <a:lnTo>
                  <a:pt x="11534" y="12386"/>
                </a:lnTo>
                <a:lnTo>
                  <a:pt x="11315" y="12483"/>
                </a:lnTo>
                <a:lnTo>
                  <a:pt x="11096" y="12605"/>
                </a:lnTo>
                <a:lnTo>
                  <a:pt x="11096" y="12215"/>
                </a:lnTo>
                <a:lnTo>
                  <a:pt x="11267" y="12142"/>
                </a:lnTo>
                <a:lnTo>
                  <a:pt x="11413" y="12045"/>
                </a:lnTo>
                <a:lnTo>
                  <a:pt x="11680" y="11875"/>
                </a:lnTo>
                <a:lnTo>
                  <a:pt x="11924" y="11753"/>
                </a:lnTo>
                <a:close/>
                <a:moveTo>
                  <a:pt x="11924" y="12580"/>
                </a:moveTo>
                <a:lnTo>
                  <a:pt x="11924" y="12848"/>
                </a:lnTo>
                <a:lnTo>
                  <a:pt x="11705" y="13043"/>
                </a:lnTo>
                <a:lnTo>
                  <a:pt x="11388" y="13262"/>
                </a:lnTo>
                <a:lnTo>
                  <a:pt x="11096" y="13481"/>
                </a:lnTo>
                <a:lnTo>
                  <a:pt x="11096" y="12872"/>
                </a:lnTo>
                <a:lnTo>
                  <a:pt x="11242" y="12848"/>
                </a:lnTo>
                <a:lnTo>
                  <a:pt x="11364" y="12824"/>
                </a:lnTo>
                <a:lnTo>
                  <a:pt x="11632" y="12702"/>
                </a:lnTo>
                <a:lnTo>
                  <a:pt x="11924" y="12580"/>
                </a:lnTo>
                <a:close/>
                <a:moveTo>
                  <a:pt x="11948" y="13237"/>
                </a:moveTo>
                <a:lnTo>
                  <a:pt x="11948" y="13821"/>
                </a:lnTo>
                <a:lnTo>
                  <a:pt x="11753" y="13919"/>
                </a:lnTo>
                <a:lnTo>
                  <a:pt x="11559" y="14065"/>
                </a:lnTo>
                <a:lnTo>
                  <a:pt x="11340" y="14211"/>
                </a:lnTo>
                <a:lnTo>
                  <a:pt x="11121" y="14357"/>
                </a:lnTo>
                <a:lnTo>
                  <a:pt x="11121" y="13602"/>
                </a:lnTo>
                <a:lnTo>
                  <a:pt x="11291" y="13529"/>
                </a:lnTo>
                <a:lnTo>
                  <a:pt x="11486" y="13481"/>
                </a:lnTo>
                <a:lnTo>
                  <a:pt x="11656" y="13383"/>
                </a:lnTo>
                <a:lnTo>
                  <a:pt x="11826" y="13310"/>
                </a:lnTo>
                <a:lnTo>
                  <a:pt x="11948" y="13237"/>
                </a:lnTo>
                <a:close/>
                <a:moveTo>
                  <a:pt x="11948" y="14211"/>
                </a:moveTo>
                <a:lnTo>
                  <a:pt x="11948" y="14357"/>
                </a:lnTo>
                <a:lnTo>
                  <a:pt x="11778" y="14454"/>
                </a:lnTo>
                <a:lnTo>
                  <a:pt x="11607" y="14551"/>
                </a:lnTo>
                <a:lnTo>
                  <a:pt x="11364" y="14722"/>
                </a:lnTo>
                <a:lnTo>
                  <a:pt x="11121" y="14916"/>
                </a:lnTo>
                <a:lnTo>
                  <a:pt x="11121" y="14649"/>
                </a:lnTo>
                <a:lnTo>
                  <a:pt x="11242" y="14600"/>
                </a:lnTo>
                <a:lnTo>
                  <a:pt x="11388" y="14551"/>
                </a:lnTo>
                <a:lnTo>
                  <a:pt x="11632" y="14405"/>
                </a:lnTo>
                <a:lnTo>
                  <a:pt x="11948" y="14211"/>
                </a:lnTo>
                <a:close/>
                <a:moveTo>
                  <a:pt x="11972" y="14722"/>
                </a:moveTo>
                <a:lnTo>
                  <a:pt x="11997" y="15379"/>
                </a:lnTo>
                <a:lnTo>
                  <a:pt x="11753" y="15500"/>
                </a:lnTo>
                <a:lnTo>
                  <a:pt x="11534" y="15622"/>
                </a:lnTo>
                <a:lnTo>
                  <a:pt x="11315" y="15768"/>
                </a:lnTo>
                <a:lnTo>
                  <a:pt x="11121" y="15938"/>
                </a:lnTo>
                <a:lnTo>
                  <a:pt x="11121" y="15257"/>
                </a:lnTo>
                <a:lnTo>
                  <a:pt x="11413" y="15062"/>
                </a:lnTo>
                <a:lnTo>
                  <a:pt x="11680" y="14868"/>
                </a:lnTo>
                <a:lnTo>
                  <a:pt x="11972" y="14722"/>
                </a:lnTo>
                <a:close/>
                <a:moveTo>
                  <a:pt x="11997" y="15792"/>
                </a:moveTo>
                <a:lnTo>
                  <a:pt x="11997" y="16060"/>
                </a:lnTo>
                <a:lnTo>
                  <a:pt x="11510" y="16376"/>
                </a:lnTo>
                <a:lnTo>
                  <a:pt x="11315" y="16498"/>
                </a:lnTo>
                <a:lnTo>
                  <a:pt x="11121" y="16644"/>
                </a:lnTo>
                <a:lnTo>
                  <a:pt x="11121" y="16206"/>
                </a:lnTo>
                <a:lnTo>
                  <a:pt x="11413" y="16109"/>
                </a:lnTo>
                <a:lnTo>
                  <a:pt x="11680" y="15963"/>
                </a:lnTo>
                <a:lnTo>
                  <a:pt x="11997" y="15792"/>
                </a:lnTo>
                <a:close/>
                <a:moveTo>
                  <a:pt x="8736" y="3042"/>
                </a:moveTo>
                <a:lnTo>
                  <a:pt x="9782" y="3115"/>
                </a:lnTo>
                <a:lnTo>
                  <a:pt x="10804" y="3115"/>
                </a:lnTo>
                <a:lnTo>
                  <a:pt x="10707" y="4818"/>
                </a:lnTo>
                <a:lnTo>
                  <a:pt x="10634" y="6522"/>
                </a:lnTo>
                <a:lnTo>
                  <a:pt x="10610" y="8225"/>
                </a:lnTo>
                <a:lnTo>
                  <a:pt x="10610" y="9928"/>
                </a:lnTo>
                <a:lnTo>
                  <a:pt x="10658" y="13335"/>
                </a:lnTo>
                <a:lnTo>
                  <a:pt x="10658" y="15038"/>
                </a:lnTo>
                <a:lnTo>
                  <a:pt x="10683" y="16741"/>
                </a:lnTo>
                <a:lnTo>
                  <a:pt x="10245" y="16741"/>
                </a:lnTo>
                <a:lnTo>
                  <a:pt x="9831" y="16717"/>
                </a:lnTo>
                <a:lnTo>
                  <a:pt x="9393" y="16717"/>
                </a:lnTo>
                <a:lnTo>
                  <a:pt x="8979" y="16693"/>
                </a:lnTo>
                <a:lnTo>
                  <a:pt x="7714" y="16717"/>
                </a:lnTo>
                <a:lnTo>
                  <a:pt x="6424" y="16717"/>
                </a:lnTo>
                <a:lnTo>
                  <a:pt x="5232" y="16668"/>
                </a:lnTo>
                <a:lnTo>
                  <a:pt x="4016" y="16644"/>
                </a:lnTo>
                <a:lnTo>
                  <a:pt x="2434" y="16644"/>
                </a:lnTo>
                <a:lnTo>
                  <a:pt x="1899" y="16668"/>
                </a:lnTo>
                <a:lnTo>
                  <a:pt x="1923" y="16620"/>
                </a:lnTo>
                <a:lnTo>
                  <a:pt x="1923" y="16644"/>
                </a:lnTo>
                <a:lnTo>
                  <a:pt x="1947" y="16620"/>
                </a:lnTo>
                <a:lnTo>
                  <a:pt x="1923" y="16571"/>
                </a:lnTo>
                <a:lnTo>
                  <a:pt x="1899" y="16376"/>
                </a:lnTo>
                <a:lnTo>
                  <a:pt x="1899" y="16060"/>
                </a:lnTo>
                <a:lnTo>
                  <a:pt x="1923" y="15744"/>
                </a:lnTo>
                <a:lnTo>
                  <a:pt x="1996" y="14040"/>
                </a:lnTo>
                <a:lnTo>
                  <a:pt x="2020" y="12751"/>
                </a:lnTo>
                <a:lnTo>
                  <a:pt x="2045" y="11485"/>
                </a:lnTo>
                <a:lnTo>
                  <a:pt x="2045" y="8955"/>
                </a:lnTo>
                <a:lnTo>
                  <a:pt x="2045" y="5646"/>
                </a:lnTo>
                <a:lnTo>
                  <a:pt x="1996" y="3918"/>
                </a:lnTo>
                <a:lnTo>
                  <a:pt x="1972" y="3334"/>
                </a:lnTo>
                <a:lnTo>
                  <a:pt x="1947" y="3066"/>
                </a:lnTo>
                <a:lnTo>
                  <a:pt x="2458" y="3139"/>
                </a:lnTo>
                <a:lnTo>
                  <a:pt x="2994" y="3188"/>
                </a:lnTo>
                <a:lnTo>
                  <a:pt x="3505" y="3212"/>
                </a:lnTo>
                <a:lnTo>
                  <a:pt x="4040" y="3212"/>
                </a:lnTo>
                <a:lnTo>
                  <a:pt x="5110" y="3164"/>
                </a:lnTo>
                <a:lnTo>
                  <a:pt x="6157" y="3115"/>
                </a:lnTo>
                <a:lnTo>
                  <a:pt x="7446" y="3066"/>
                </a:lnTo>
                <a:lnTo>
                  <a:pt x="8103" y="3042"/>
                </a:lnTo>
                <a:close/>
                <a:moveTo>
                  <a:pt x="6595" y="18177"/>
                </a:moveTo>
                <a:lnTo>
                  <a:pt x="6716" y="18225"/>
                </a:lnTo>
                <a:lnTo>
                  <a:pt x="6814" y="18323"/>
                </a:lnTo>
                <a:lnTo>
                  <a:pt x="6887" y="18493"/>
                </a:lnTo>
                <a:lnTo>
                  <a:pt x="6911" y="18590"/>
                </a:lnTo>
                <a:lnTo>
                  <a:pt x="6935" y="18712"/>
                </a:lnTo>
                <a:lnTo>
                  <a:pt x="6935" y="18834"/>
                </a:lnTo>
                <a:lnTo>
                  <a:pt x="6911" y="18955"/>
                </a:lnTo>
                <a:lnTo>
                  <a:pt x="6887" y="19053"/>
                </a:lnTo>
                <a:lnTo>
                  <a:pt x="6838" y="19174"/>
                </a:lnTo>
                <a:lnTo>
                  <a:pt x="6765" y="19272"/>
                </a:lnTo>
                <a:lnTo>
                  <a:pt x="6692" y="19345"/>
                </a:lnTo>
                <a:lnTo>
                  <a:pt x="6570" y="19418"/>
                </a:lnTo>
                <a:lnTo>
                  <a:pt x="6424" y="19442"/>
                </a:lnTo>
                <a:lnTo>
                  <a:pt x="6278" y="19442"/>
                </a:lnTo>
                <a:lnTo>
                  <a:pt x="6132" y="19393"/>
                </a:lnTo>
                <a:lnTo>
                  <a:pt x="6011" y="19345"/>
                </a:lnTo>
                <a:lnTo>
                  <a:pt x="5913" y="19247"/>
                </a:lnTo>
                <a:lnTo>
                  <a:pt x="5816" y="19126"/>
                </a:lnTo>
                <a:lnTo>
                  <a:pt x="5792" y="19004"/>
                </a:lnTo>
                <a:lnTo>
                  <a:pt x="5792" y="18858"/>
                </a:lnTo>
                <a:lnTo>
                  <a:pt x="5816" y="18688"/>
                </a:lnTo>
                <a:lnTo>
                  <a:pt x="5865" y="18566"/>
                </a:lnTo>
                <a:lnTo>
                  <a:pt x="5938" y="18420"/>
                </a:lnTo>
                <a:lnTo>
                  <a:pt x="6011" y="18323"/>
                </a:lnTo>
                <a:lnTo>
                  <a:pt x="6108" y="18250"/>
                </a:lnTo>
                <a:lnTo>
                  <a:pt x="6157" y="18274"/>
                </a:lnTo>
                <a:lnTo>
                  <a:pt x="6230" y="18250"/>
                </a:lnTo>
                <a:lnTo>
                  <a:pt x="6351" y="18225"/>
                </a:lnTo>
                <a:lnTo>
                  <a:pt x="6376" y="18225"/>
                </a:lnTo>
                <a:lnTo>
                  <a:pt x="6424" y="18201"/>
                </a:lnTo>
                <a:lnTo>
                  <a:pt x="6473" y="18177"/>
                </a:lnTo>
                <a:close/>
                <a:moveTo>
                  <a:pt x="6497" y="17690"/>
                </a:moveTo>
                <a:lnTo>
                  <a:pt x="6303" y="17714"/>
                </a:lnTo>
                <a:lnTo>
                  <a:pt x="6205" y="17763"/>
                </a:lnTo>
                <a:lnTo>
                  <a:pt x="6132" y="17812"/>
                </a:lnTo>
                <a:lnTo>
                  <a:pt x="6011" y="17836"/>
                </a:lnTo>
                <a:lnTo>
                  <a:pt x="5913" y="17860"/>
                </a:lnTo>
                <a:lnTo>
                  <a:pt x="5816" y="17933"/>
                </a:lnTo>
                <a:lnTo>
                  <a:pt x="5719" y="17982"/>
                </a:lnTo>
                <a:lnTo>
                  <a:pt x="5621" y="18079"/>
                </a:lnTo>
                <a:lnTo>
                  <a:pt x="5548" y="18177"/>
                </a:lnTo>
                <a:lnTo>
                  <a:pt x="5475" y="18274"/>
                </a:lnTo>
                <a:lnTo>
                  <a:pt x="5427" y="18396"/>
                </a:lnTo>
                <a:lnTo>
                  <a:pt x="5354" y="18639"/>
                </a:lnTo>
                <a:lnTo>
                  <a:pt x="5329" y="18882"/>
                </a:lnTo>
                <a:lnTo>
                  <a:pt x="5329" y="19028"/>
                </a:lnTo>
                <a:lnTo>
                  <a:pt x="5354" y="19150"/>
                </a:lnTo>
                <a:lnTo>
                  <a:pt x="5378" y="19272"/>
                </a:lnTo>
                <a:lnTo>
                  <a:pt x="5427" y="19393"/>
                </a:lnTo>
                <a:lnTo>
                  <a:pt x="5500" y="19491"/>
                </a:lnTo>
                <a:lnTo>
                  <a:pt x="5573" y="19588"/>
                </a:lnTo>
                <a:lnTo>
                  <a:pt x="5670" y="19661"/>
                </a:lnTo>
                <a:lnTo>
                  <a:pt x="5767" y="19734"/>
                </a:lnTo>
                <a:lnTo>
                  <a:pt x="5889" y="19807"/>
                </a:lnTo>
                <a:lnTo>
                  <a:pt x="5986" y="19856"/>
                </a:lnTo>
                <a:lnTo>
                  <a:pt x="6108" y="19880"/>
                </a:lnTo>
                <a:lnTo>
                  <a:pt x="6254" y="19904"/>
                </a:lnTo>
                <a:lnTo>
                  <a:pt x="6376" y="19904"/>
                </a:lnTo>
                <a:lnTo>
                  <a:pt x="6497" y="19880"/>
                </a:lnTo>
                <a:lnTo>
                  <a:pt x="6619" y="19856"/>
                </a:lnTo>
                <a:lnTo>
                  <a:pt x="6765" y="19807"/>
                </a:lnTo>
                <a:lnTo>
                  <a:pt x="6935" y="19710"/>
                </a:lnTo>
                <a:lnTo>
                  <a:pt x="7081" y="19564"/>
                </a:lnTo>
                <a:lnTo>
                  <a:pt x="7203" y="19393"/>
                </a:lnTo>
                <a:lnTo>
                  <a:pt x="7276" y="19199"/>
                </a:lnTo>
                <a:lnTo>
                  <a:pt x="7325" y="19004"/>
                </a:lnTo>
                <a:lnTo>
                  <a:pt x="7349" y="18785"/>
                </a:lnTo>
                <a:lnTo>
                  <a:pt x="7349" y="18566"/>
                </a:lnTo>
                <a:lnTo>
                  <a:pt x="7300" y="18371"/>
                </a:lnTo>
                <a:lnTo>
                  <a:pt x="7252" y="18201"/>
                </a:lnTo>
                <a:lnTo>
                  <a:pt x="7154" y="18031"/>
                </a:lnTo>
                <a:lnTo>
                  <a:pt x="7008" y="17885"/>
                </a:lnTo>
                <a:lnTo>
                  <a:pt x="6862" y="17763"/>
                </a:lnTo>
                <a:lnTo>
                  <a:pt x="6692" y="17714"/>
                </a:lnTo>
                <a:lnTo>
                  <a:pt x="6497" y="17690"/>
                </a:lnTo>
                <a:close/>
                <a:moveTo>
                  <a:pt x="2531" y="463"/>
                </a:moveTo>
                <a:lnTo>
                  <a:pt x="3018" y="487"/>
                </a:lnTo>
                <a:lnTo>
                  <a:pt x="3943" y="536"/>
                </a:lnTo>
                <a:lnTo>
                  <a:pt x="4867" y="560"/>
                </a:lnTo>
                <a:lnTo>
                  <a:pt x="7860" y="585"/>
                </a:lnTo>
                <a:lnTo>
                  <a:pt x="9588" y="560"/>
                </a:lnTo>
                <a:lnTo>
                  <a:pt x="9344" y="755"/>
                </a:lnTo>
                <a:lnTo>
                  <a:pt x="9223" y="852"/>
                </a:lnTo>
                <a:lnTo>
                  <a:pt x="9150" y="974"/>
                </a:lnTo>
                <a:lnTo>
                  <a:pt x="9150" y="998"/>
                </a:lnTo>
                <a:lnTo>
                  <a:pt x="9150" y="1023"/>
                </a:lnTo>
                <a:lnTo>
                  <a:pt x="9174" y="1047"/>
                </a:lnTo>
                <a:lnTo>
                  <a:pt x="9223" y="1047"/>
                </a:lnTo>
                <a:lnTo>
                  <a:pt x="9393" y="998"/>
                </a:lnTo>
                <a:lnTo>
                  <a:pt x="9563" y="901"/>
                </a:lnTo>
                <a:lnTo>
                  <a:pt x="9855" y="682"/>
                </a:lnTo>
                <a:lnTo>
                  <a:pt x="10099" y="560"/>
                </a:lnTo>
                <a:lnTo>
                  <a:pt x="10512" y="585"/>
                </a:lnTo>
                <a:lnTo>
                  <a:pt x="10902" y="609"/>
                </a:lnTo>
                <a:lnTo>
                  <a:pt x="10707" y="682"/>
                </a:lnTo>
                <a:lnTo>
                  <a:pt x="10512" y="804"/>
                </a:lnTo>
                <a:lnTo>
                  <a:pt x="10172" y="998"/>
                </a:lnTo>
                <a:lnTo>
                  <a:pt x="9880" y="1168"/>
                </a:lnTo>
                <a:lnTo>
                  <a:pt x="9588" y="1339"/>
                </a:lnTo>
                <a:lnTo>
                  <a:pt x="9344" y="1558"/>
                </a:lnTo>
                <a:lnTo>
                  <a:pt x="9223" y="1679"/>
                </a:lnTo>
                <a:lnTo>
                  <a:pt x="9101" y="1801"/>
                </a:lnTo>
                <a:lnTo>
                  <a:pt x="9101" y="1825"/>
                </a:lnTo>
                <a:lnTo>
                  <a:pt x="9125" y="1850"/>
                </a:lnTo>
                <a:lnTo>
                  <a:pt x="9125" y="1874"/>
                </a:lnTo>
                <a:lnTo>
                  <a:pt x="9150" y="1874"/>
                </a:lnTo>
                <a:lnTo>
                  <a:pt x="9466" y="1777"/>
                </a:lnTo>
                <a:lnTo>
                  <a:pt x="9782" y="1631"/>
                </a:lnTo>
                <a:lnTo>
                  <a:pt x="10366" y="1314"/>
                </a:lnTo>
                <a:lnTo>
                  <a:pt x="10610" y="1217"/>
                </a:lnTo>
                <a:lnTo>
                  <a:pt x="10877" y="1096"/>
                </a:lnTo>
                <a:lnTo>
                  <a:pt x="11121" y="950"/>
                </a:lnTo>
                <a:lnTo>
                  <a:pt x="11242" y="877"/>
                </a:lnTo>
                <a:lnTo>
                  <a:pt x="11315" y="804"/>
                </a:lnTo>
                <a:lnTo>
                  <a:pt x="11340" y="731"/>
                </a:lnTo>
                <a:lnTo>
                  <a:pt x="11486" y="804"/>
                </a:lnTo>
                <a:lnTo>
                  <a:pt x="11607" y="925"/>
                </a:lnTo>
                <a:lnTo>
                  <a:pt x="11729" y="1047"/>
                </a:lnTo>
                <a:lnTo>
                  <a:pt x="11802" y="1193"/>
                </a:lnTo>
                <a:lnTo>
                  <a:pt x="11486" y="1387"/>
                </a:lnTo>
                <a:lnTo>
                  <a:pt x="11169" y="1558"/>
                </a:lnTo>
                <a:lnTo>
                  <a:pt x="10853" y="1704"/>
                </a:lnTo>
                <a:lnTo>
                  <a:pt x="10488" y="1850"/>
                </a:lnTo>
                <a:lnTo>
                  <a:pt x="10220" y="1971"/>
                </a:lnTo>
                <a:lnTo>
                  <a:pt x="9928" y="2093"/>
                </a:lnTo>
                <a:lnTo>
                  <a:pt x="9807" y="2190"/>
                </a:lnTo>
                <a:lnTo>
                  <a:pt x="9709" y="2288"/>
                </a:lnTo>
                <a:lnTo>
                  <a:pt x="9612" y="2385"/>
                </a:lnTo>
                <a:lnTo>
                  <a:pt x="9515" y="2507"/>
                </a:lnTo>
                <a:lnTo>
                  <a:pt x="9515" y="2580"/>
                </a:lnTo>
                <a:lnTo>
                  <a:pt x="9539" y="2628"/>
                </a:lnTo>
                <a:lnTo>
                  <a:pt x="8931" y="2580"/>
                </a:lnTo>
                <a:lnTo>
                  <a:pt x="7641" y="2580"/>
                </a:lnTo>
                <a:lnTo>
                  <a:pt x="6327" y="2653"/>
                </a:lnTo>
                <a:lnTo>
                  <a:pt x="5135" y="2701"/>
                </a:lnTo>
                <a:lnTo>
                  <a:pt x="3967" y="2726"/>
                </a:lnTo>
                <a:lnTo>
                  <a:pt x="3359" y="2726"/>
                </a:lnTo>
                <a:lnTo>
                  <a:pt x="2775" y="2701"/>
                </a:lnTo>
                <a:lnTo>
                  <a:pt x="2166" y="2653"/>
                </a:lnTo>
                <a:lnTo>
                  <a:pt x="1582" y="2604"/>
                </a:lnTo>
                <a:lnTo>
                  <a:pt x="1509" y="2604"/>
                </a:lnTo>
                <a:lnTo>
                  <a:pt x="1436" y="2628"/>
                </a:lnTo>
                <a:lnTo>
                  <a:pt x="1412" y="2701"/>
                </a:lnTo>
                <a:lnTo>
                  <a:pt x="1388" y="2774"/>
                </a:lnTo>
                <a:lnTo>
                  <a:pt x="1388" y="2847"/>
                </a:lnTo>
                <a:lnTo>
                  <a:pt x="1412" y="2896"/>
                </a:lnTo>
                <a:lnTo>
                  <a:pt x="1461" y="2969"/>
                </a:lnTo>
                <a:lnTo>
                  <a:pt x="1534" y="2993"/>
                </a:lnTo>
                <a:lnTo>
                  <a:pt x="1558" y="3212"/>
                </a:lnTo>
                <a:lnTo>
                  <a:pt x="1558" y="3553"/>
                </a:lnTo>
                <a:lnTo>
                  <a:pt x="1534" y="4453"/>
                </a:lnTo>
                <a:lnTo>
                  <a:pt x="1509" y="5402"/>
                </a:lnTo>
                <a:lnTo>
                  <a:pt x="1485" y="6108"/>
                </a:lnTo>
                <a:lnTo>
                  <a:pt x="1461" y="6668"/>
                </a:lnTo>
                <a:lnTo>
                  <a:pt x="1461" y="7227"/>
                </a:lnTo>
                <a:lnTo>
                  <a:pt x="1485" y="8371"/>
                </a:lnTo>
                <a:lnTo>
                  <a:pt x="1509" y="9490"/>
                </a:lnTo>
                <a:lnTo>
                  <a:pt x="1534" y="10634"/>
                </a:lnTo>
                <a:lnTo>
                  <a:pt x="1485" y="13043"/>
                </a:lnTo>
                <a:lnTo>
                  <a:pt x="1461" y="14235"/>
                </a:lnTo>
                <a:lnTo>
                  <a:pt x="1412" y="15427"/>
                </a:lnTo>
                <a:lnTo>
                  <a:pt x="1363" y="16084"/>
                </a:lnTo>
                <a:lnTo>
                  <a:pt x="1339" y="16255"/>
                </a:lnTo>
                <a:lnTo>
                  <a:pt x="1363" y="16425"/>
                </a:lnTo>
                <a:lnTo>
                  <a:pt x="1388" y="16571"/>
                </a:lnTo>
                <a:lnTo>
                  <a:pt x="1436" y="16693"/>
                </a:lnTo>
                <a:lnTo>
                  <a:pt x="1509" y="16766"/>
                </a:lnTo>
                <a:lnTo>
                  <a:pt x="1461" y="16863"/>
                </a:lnTo>
                <a:lnTo>
                  <a:pt x="1436" y="16960"/>
                </a:lnTo>
                <a:lnTo>
                  <a:pt x="1485" y="17058"/>
                </a:lnTo>
                <a:lnTo>
                  <a:pt x="1534" y="17082"/>
                </a:lnTo>
                <a:lnTo>
                  <a:pt x="1582" y="17106"/>
                </a:lnTo>
                <a:lnTo>
                  <a:pt x="1874" y="17131"/>
                </a:lnTo>
                <a:lnTo>
                  <a:pt x="2191" y="17155"/>
                </a:lnTo>
                <a:lnTo>
                  <a:pt x="2799" y="17179"/>
                </a:lnTo>
                <a:lnTo>
                  <a:pt x="4016" y="17131"/>
                </a:lnTo>
                <a:lnTo>
                  <a:pt x="5329" y="17155"/>
                </a:lnTo>
                <a:lnTo>
                  <a:pt x="6619" y="17204"/>
                </a:lnTo>
                <a:lnTo>
                  <a:pt x="7252" y="17228"/>
                </a:lnTo>
                <a:lnTo>
                  <a:pt x="7884" y="17228"/>
                </a:lnTo>
                <a:lnTo>
                  <a:pt x="9150" y="17179"/>
                </a:lnTo>
                <a:lnTo>
                  <a:pt x="9661" y="17179"/>
                </a:lnTo>
                <a:lnTo>
                  <a:pt x="10172" y="17204"/>
                </a:lnTo>
                <a:lnTo>
                  <a:pt x="10683" y="17204"/>
                </a:lnTo>
                <a:lnTo>
                  <a:pt x="10926" y="17179"/>
                </a:lnTo>
                <a:lnTo>
                  <a:pt x="11194" y="17155"/>
                </a:lnTo>
                <a:lnTo>
                  <a:pt x="11242" y="17131"/>
                </a:lnTo>
                <a:lnTo>
                  <a:pt x="11291" y="17082"/>
                </a:lnTo>
                <a:lnTo>
                  <a:pt x="11340" y="17033"/>
                </a:lnTo>
                <a:lnTo>
                  <a:pt x="11364" y="16985"/>
                </a:lnTo>
                <a:lnTo>
                  <a:pt x="11364" y="16887"/>
                </a:lnTo>
                <a:lnTo>
                  <a:pt x="11315" y="16766"/>
                </a:lnTo>
                <a:lnTo>
                  <a:pt x="11632" y="16620"/>
                </a:lnTo>
                <a:lnTo>
                  <a:pt x="11997" y="16449"/>
                </a:lnTo>
                <a:lnTo>
                  <a:pt x="11997" y="16960"/>
                </a:lnTo>
                <a:lnTo>
                  <a:pt x="11997" y="17058"/>
                </a:lnTo>
                <a:lnTo>
                  <a:pt x="11826" y="17106"/>
                </a:lnTo>
                <a:lnTo>
                  <a:pt x="11656" y="17155"/>
                </a:lnTo>
                <a:lnTo>
                  <a:pt x="11315" y="17301"/>
                </a:lnTo>
                <a:lnTo>
                  <a:pt x="11121" y="17398"/>
                </a:lnTo>
                <a:lnTo>
                  <a:pt x="10926" y="17495"/>
                </a:lnTo>
                <a:lnTo>
                  <a:pt x="10731" y="17617"/>
                </a:lnTo>
                <a:lnTo>
                  <a:pt x="10585" y="17763"/>
                </a:lnTo>
                <a:lnTo>
                  <a:pt x="10585" y="17787"/>
                </a:lnTo>
                <a:lnTo>
                  <a:pt x="10610" y="17812"/>
                </a:lnTo>
                <a:lnTo>
                  <a:pt x="10683" y="17836"/>
                </a:lnTo>
                <a:lnTo>
                  <a:pt x="10780" y="17836"/>
                </a:lnTo>
                <a:lnTo>
                  <a:pt x="10950" y="17787"/>
                </a:lnTo>
                <a:lnTo>
                  <a:pt x="11267" y="17666"/>
                </a:lnTo>
                <a:lnTo>
                  <a:pt x="11632" y="17520"/>
                </a:lnTo>
                <a:lnTo>
                  <a:pt x="11997" y="17422"/>
                </a:lnTo>
                <a:lnTo>
                  <a:pt x="11997" y="17739"/>
                </a:lnTo>
                <a:lnTo>
                  <a:pt x="11875" y="17763"/>
                </a:lnTo>
                <a:lnTo>
                  <a:pt x="11778" y="17836"/>
                </a:lnTo>
                <a:lnTo>
                  <a:pt x="11559" y="17958"/>
                </a:lnTo>
                <a:lnTo>
                  <a:pt x="11340" y="18055"/>
                </a:lnTo>
                <a:lnTo>
                  <a:pt x="11145" y="18201"/>
                </a:lnTo>
                <a:lnTo>
                  <a:pt x="10926" y="18323"/>
                </a:lnTo>
                <a:lnTo>
                  <a:pt x="10731" y="18420"/>
                </a:lnTo>
                <a:lnTo>
                  <a:pt x="10707" y="18444"/>
                </a:lnTo>
                <a:lnTo>
                  <a:pt x="10707" y="18493"/>
                </a:lnTo>
                <a:lnTo>
                  <a:pt x="10731" y="18517"/>
                </a:lnTo>
                <a:lnTo>
                  <a:pt x="10975" y="18517"/>
                </a:lnTo>
                <a:lnTo>
                  <a:pt x="11194" y="18493"/>
                </a:lnTo>
                <a:lnTo>
                  <a:pt x="11413" y="18444"/>
                </a:lnTo>
                <a:lnTo>
                  <a:pt x="11632" y="18371"/>
                </a:lnTo>
                <a:lnTo>
                  <a:pt x="11802" y="18298"/>
                </a:lnTo>
                <a:lnTo>
                  <a:pt x="11997" y="18225"/>
                </a:lnTo>
                <a:lnTo>
                  <a:pt x="11997" y="18590"/>
                </a:lnTo>
                <a:lnTo>
                  <a:pt x="11778" y="18663"/>
                </a:lnTo>
                <a:lnTo>
                  <a:pt x="11534" y="18736"/>
                </a:lnTo>
                <a:lnTo>
                  <a:pt x="10999" y="18907"/>
                </a:lnTo>
                <a:lnTo>
                  <a:pt x="10731" y="19004"/>
                </a:lnTo>
                <a:lnTo>
                  <a:pt x="10488" y="19150"/>
                </a:lnTo>
                <a:lnTo>
                  <a:pt x="10464" y="19174"/>
                </a:lnTo>
                <a:lnTo>
                  <a:pt x="10464" y="19199"/>
                </a:lnTo>
                <a:lnTo>
                  <a:pt x="10464" y="19247"/>
                </a:lnTo>
                <a:lnTo>
                  <a:pt x="10488" y="19247"/>
                </a:lnTo>
                <a:lnTo>
                  <a:pt x="10634" y="19272"/>
                </a:lnTo>
                <a:lnTo>
                  <a:pt x="10756" y="19272"/>
                </a:lnTo>
                <a:lnTo>
                  <a:pt x="11023" y="19247"/>
                </a:lnTo>
                <a:lnTo>
                  <a:pt x="11267" y="19199"/>
                </a:lnTo>
                <a:lnTo>
                  <a:pt x="11510" y="19126"/>
                </a:lnTo>
                <a:lnTo>
                  <a:pt x="11753" y="19077"/>
                </a:lnTo>
                <a:lnTo>
                  <a:pt x="12021" y="19028"/>
                </a:lnTo>
                <a:lnTo>
                  <a:pt x="12021" y="19223"/>
                </a:lnTo>
                <a:lnTo>
                  <a:pt x="11364" y="19515"/>
                </a:lnTo>
                <a:lnTo>
                  <a:pt x="11048" y="19685"/>
                </a:lnTo>
                <a:lnTo>
                  <a:pt x="10902" y="19783"/>
                </a:lnTo>
                <a:lnTo>
                  <a:pt x="10780" y="19904"/>
                </a:lnTo>
                <a:lnTo>
                  <a:pt x="10756" y="19929"/>
                </a:lnTo>
                <a:lnTo>
                  <a:pt x="10756" y="19953"/>
                </a:lnTo>
                <a:lnTo>
                  <a:pt x="10780" y="19977"/>
                </a:lnTo>
                <a:lnTo>
                  <a:pt x="10804" y="19977"/>
                </a:lnTo>
                <a:lnTo>
                  <a:pt x="11121" y="19953"/>
                </a:lnTo>
                <a:lnTo>
                  <a:pt x="11413" y="19880"/>
                </a:lnTo>
                <a:lnTo>
                  <a:pt x="11729" y="19758"/>
                </a:lnTo>
                <a:lnTo>
                  <a:pt x="12021" y="19637"/>
                </a:lnTo>
                <a:lnTo>
                  <a:pt x="12021" y="19856"/>
                </a:lnTo>
                <a:lnTo>
                  <a:pt x="11972" y="19977"/>
                </a:lnTo>
                <a:lnTo>
                  <a:pt x="11899" y="20099"/>
                </a:lnTo>
                <a:lnTo>
                  <a:pt x="11753" y="20099"/>
                </a:lnTo>
                <a:lnTo>
                  <a:pt x="11607" y="20123"/>
                </a:lnTo>
                <a:lnTo>
                  <a:pt x="11315" y="20221"/>
                </a:lnTo>
                <a:lnTo>
                  <a:pt x="10926" y="20342"/>
                </a:lnTo>
                <a:lnTo>
                  <a:pt x="10731" y="20415"/>
                </a:lnTo>
                <a:lnTo>
                  <a:pt x="10537" y="20537"/>
                </a:lnTo>
                <a:lnTo>
                  <a:pt x="10512" y="20561"/>
                </a:lnTo>
                <a:lnTo>
                  <a:pt x="9928" y="20537"/>
                </a:lnTo>
                <a:lnTo>
                  <a:pt x="9344" y="20513"/>
                </a:lnTo>
                <a:lnTo>
                  <a:pt x="8541" y="20513"/>
                </a:lnTo>
                <a:lnTo>
                  <a:pt x="7738" y="20537"/>
                </a:lnTo>
                <a:lnTo>
                  <a:pt x="6084" y="20561"/>
                </a:lnTo>
                <a:lnTo>
                  <a:pt x="4429" y="20561"/>
                </a:lnTo>
                <a:lnTo>
                  <a:pt x="2848" y="20513"/>
                </a:lnTo>
                <a:lnTo>
                  <a:pt x="1753" y="20513"/>
                </a:lnTo>
                <a:lnTo>
                  <a:pt x="1631" y="20464"/>
                </a:lnTo>
                <a:lnTo>
                  <a:pt x="1339" y="20342"/>
                </a:lnTo>
                <a:lnTo>
                  <a:pt x="1193" y="20269"/>
                </a:lnTo>
                <a:lnTo>
                  <a:pt x="1023" y="20172"/>
                </a:lnTo>
                <a:lnTo>
                  <a:pt x="901" y="20050"/>
                </a:lnTo>
                <a:lnTo>
                  <a:pt x="779" y="19929"/>
                </a:lnTo>
                <a:lnTo>
                  <a:pt x="731" y="19807"/>
                </a:lnTo>
                <a:lnTo>
                  <a:pt x="682" y="19661"/>
                </a:lnTo>
                <a:lnTo>
                  <a:pt x="609" y="19393"/>
                </a:lnTo>
                <a:lnTo>
                  <a:pt x="585" y="19101"/>
                </a:lnTo>
                <a:lnTo>
                  <a:pt x="560" y="18834"/>
                </a:lnTo>
                <a:lnTo>
                  <a:pt x="536" y="17131"/>
                </a:lnTo>
                <a:lnTo>
                  <a:pt x="560" y="15427"/>
                </a:lnTo>
                <a:lnTo>
                  <a:pt x="536" y="13091"/>
                </a:lnTo>
                <a:lnTo>
                  <a:pt x="487" y="9247"/>
                </a:lnTo>
                <a:lnTo>
                  <a:pt x="463" y="5402"/>
                </a:lnTo>
                <a:lnTo>
                  <a:pt x="463" y="3967"/>
                </a:lnTo>
                <a:lnTo>
                  <a:pt x="487" y="3139"/>
                </a:lnTo>
                <a:lnTo>
                  <a:pt x="536" y="2653"/>
                </a:lnTo>
                <a:lnTo>
                  <a:pt x="585" y="2142"/>
                </a:lnTo>
                <a:lnTo>
                  <a:pt x="682" y="1655"/>
                </a:lnTo>
                <a:lnTo>
                  <a:pt x="828" y="1168"/>
                </a:lnTo>
                <a:lnTo>
                  <a:pt x="901" y="1023"/>
                </a:lnTo>
                <a:lnTo>
                  <a:pt x="1023" y="852"/>
                </a:lnTo>
                <a:lnTo>
                  <a:pt x="1217" y="731"/>
                </a:lnTo>
                <a:lnTo>
                  <a:pt x="1461" y="609"/>
                </a:lnTo>
                <a:lnTo>
                  <a:pt x="1753" y="536"/>
                </a:lnTo>
                <a:lnTo>
                  <a:pt x="2118" y="487"/>
                </a:lnTo>
                <a:lnTo>
                  <a:pt x="2531" y="463"/>
                </a:lnTo>
                <a:close/>
                <a:moveTo>
                  <a:pt x="2507" y="1"/>
                </a:moveTo>
                <a:lnTo>
                  <a:pt x="2045" y="25"/>
                </a:lnTo>
                <a:lnTo>
                  <a:pt x="1655" y="98"/>
                </a:lnTo>
                <a:lnTo>
                  <a:pt x="1315" y="171"/>
                </a:lnTo>
                <a:lnTo>
                  <a:pt x="1023" y="317"/>
                </a:lnTo>
                <a:lnTo>
                  <a:pt x="804" y="463"/>
                </a:lnTo>
                <a:lnTo>
                  <a:pt x="609" y="633"/>
                </a:lnTo>
                <a:lnTo>
                  <a:pt x="463" y="828"/>
                </a:lnTo>
                <a:lnTo>
                  <a:pt x="366" y="1023"/>
                </a:lnTo>
                <a:lnTo>
                  <a:pt x="293" y="1241"/>
                </a:lnTo>
                <a:lnTo>
                  <a:pt x="220" y="1436"/>
                </a:lnTo>
                <a:lnTo>
                  <a:pt x="195" y="1655"/>
                </a:lnTo>
                <a:lnTo>
                  <a:pt x="147" y="2020"/>
                </a:lnTo>
                <a:lnTo>
                  <a:pt x="122" y="2312"/>
                </a:lnTo>
                <a:lnTo>
                  <a:pt x="74" y="2823"/>
                </a:lnTo>
                <a:lnTo>
                  <a:pt x="25" y="3334"/>
                </a:lnTo>
                <a:lnTo>
                  <a:pt x="1" y="4356"/>
                </a:lnTo>
                <a:lnTo>
                  <a:pt x="25" y="5354"/>
                </a:lnTo>
                <a:lnTo>
                  <a:pt x="49" y="6376"/>
                </a:lnTo>
                <a:lnTo>
                  <a:pt x="49" y="7544"/>
                </a:lnTo>
                <a:lnTo>
                  <a:pt x="49" y="8736"/>
                </a:lnTo>
                <a:lnTo>
                  <a:pt x="1" y="11072"/>
                </a:lnTo>
                <a:lnTo>
                  <a:pt x="25" y="12264"/>
                </a:lnTo>
                <a:lnTo>
                  <a:pt x="49" y="13432"/>
                </a:lnTo>
                <a:lnTo>
                  <a:pt x="98" y="14624"/>
                </a:lnTo>
                <a:lnTo>
                  <a:pt x="98" y="15817"/>
                </a:lnTo>
                <a:lnTo>
                  <a:pt x="98" y="16693"/>
                </a:lnTo>
                <a:lnTo>
                  <a:pt x="98" y="17568"/>
                </a:lnTo>
                <a:lnTo>
                  <a:pt x="122" y="18444"/>
                </a:lnTo>
                <a:lnTo>
                  <a:pt x="171" y="19345"/>
                </a:lnTo>
                <a:lnTo>
                  <a:pt x="195" y="19612"/>
                </a:lnTo>
                <a:lnTo>
                  <a:pt x="244" y="19880"/>
                </a:lnTo>
                <a:lnTo>
                  <a:pt x="341" y="20123"/>
                </a:lnTo>
                <a:lnTo>
                  <a:pt x="463" y="20367"/>
                </a:lnTo>
                <a:lnTo>
                  <a:pt x="633" y="20561"/>
                </a:lnTo>
                <a:lnTo>
                  <a:pt x="804" y="20732"/>
                </a:lnTo>
                <a:lnTo>
                  <a:pt x="925" y="20805"/>
                </a:lnTo>
                <a:lnTo>
                  <a:pt x="1047" y="20853"/>
                </a:lnTo>
                <a:lnTo>
                  <a:pt x="1169" y="20902"/>
                </a:lnTo>
                <a:lnTo>
                  <a:pt x="1315" y="20926"/>
                </a:lnTo>
                <a:lnTo>
                  <a:pt x="2994" y="20951"/>
                </a:lnTo>
                <a:lnTo>
                  <a:pt x="4186" y="20975"/>
                </a:lnTo>
                <a:lnTo>
                  <a:pt x="4964" y="20999"/>
                </a:lnTo>
                <a:lnTo>
                  <a:pt x="5938" y="21024"/>
                </a:lnTo>
                <a:lnTo>
                  <a:pt x="6911" y="21024"/>
                </a:lnTo>
                <a:lnTo>
                  <a:pt x="8833" y="20999"/>
                </a:lnTo>
                <a:lnTo>
                  <a:pt x="9198" y="20999"/>
                </a:lnTo>
                <a:lnTo>
                  <a:pt x="9588" y="21024"/>
                </a:lnTo>
                <a:lnTo>
                  <a:pt x="10366" y="21072"/>
                </a:lnTo>
                <a:lnTo>
                  <a:pt x="10756" y="21072"/>
                </a:lnTo>
                <a:lnTo>
                  <a:pt x="11145" y="21048"/>
                </a:lnTo>
                <a:lnTo>
                  <a:pt x="11315" y="20999"/>
                </a:lnTo>
                <a:lnTo>
                  <a:pt x="11510" y="20951"/>
                </a:lnTo>
                <a:lnTo>
                  <a:pt x="11680" y="20902"/>
                </a:lnTo>
                <a:lnTo>
                  <a:pt x="11851" y="20805"/>
                </a:lnTo>
                <a:lnTo>
                  <a:pt x="12021" y="20683"/>
                </a:lnTo>
                <a:lnTo>
                  <a:pt x="12167" y="20513"/>
                </a:lnTo>
                <a:lnTo>
                  <a:pt x="12264" y="20318"/>
                </a:lnTo>
                <a:lnTo>
                  <a:pt x="12362" y="20075"/>
                </a:lnTo>
                <a:lnTo>
                  <a:pt x="12435" y="19807"/>
                </a:lnTo>
                <a:lnTo>
                  <a:pt x="12483" y="19515"/>
                </a:lnTo>
                <a:lnTo>
                  <a:pt x="12532" y="19223"/>
                </a:lnTo>
                <a:lnTo>
                  <a:pt x="12556" y="18907"/>
                </a:lnTo>
                <a:lnTo>
                  <a:pt x="12580" y="18298"/>
                </a:lnTo>
                <a:lnTo>
                  <a:pt x="12580" y="17739"/>
                </a:lnTo>
                <a:lnTo>
                  <a:pt x="12556" y="16960"/>
                </a:lnTo>
                <a:lnTo>
                  <a:pt x="12532" y="15573"/>
                </a:lnTo>
                <a:lnTo>
                  <a:pt x="12508" y="14186"/>
                </a:lnTo>
                <a:lnTo>
                  <a:pt x="12483" y="13286"/>
                </a:lnTo>
                <a:lnTo>
                  <a:pt x="12459" y="12118"/>
                </a:lnTo>
                <a:lnTo>
                  <a:pt x="12459" y="9441"/>
                </a:lnTo>
                <a:lnTo>
                  <a:pt x="12459" y="6960"/>
                </a:lnTo>
                <a:lnTo>
                  <a:pt x="12435" y="5500"/>
                </a:lnTo>
                <a:lnTo>
                  <a:pt x="12435" y="4794"/>
                </a:lnTo>
                <a:lnTo>
                  <a:pt x="12483" y="4113"/>
                </a:lnTo>
                <a:lnTo>
                  <a:pt x="12532" y="3431"/>
                </a:lnTo>
                <a:lnTo>
                  <a:pt x="12556" y="2726"/>
                </a:lnTo>
                <a:lnTo>
                  <a:pt x="12556" y="2336"/>
                </a:lnTo>
                <a:lnTo>
                  <a:pt x="12532" y="1898"/>
                </a:lnTo>
                <a:lnTo>
                  <a:pt x="12435" y="1509"/>
                </a:lnTo>
                <a:lnTo>
                  <a:pt x="12386" y="1314"/>
                </a:lnTo>
                <a:lnTo>
                  <a:pt x="12313" y="1120"/>
                </a:lnTo>
                <a:lnTo>
                  <a:pt x="12240" y="950"/>
                </a:lnTo>
                <a:lnTo>
                  <a:pt x="12143" y="779"/>
                </a:lnTo>
                <a:lnTo>
                  <a:pt x="12021" y="633"/>
                </a:lnTo>
                <a:lnTo>
                  <a:pt x="11899" y="512"/>
                </a:lnTo>
                <a:lnTo>
                  <a:pt x="11729" y="414"/>
                </a:lnTo>
                <a:lnTo>
                  <a:pt x="11559" y="317"/>
                </a:lnTo>
                <a:lnTo>
                  <a:pt x="11364" y="268"/>
                </a:lnTo>
                <a:lnTo>
                  <a:pt x="11145" y="220"/>
                </a:lnTo>
                <a:lnTo>
                  <a:pt x="11096" y="171"/>
                </a:lnTo>
                <a:lnTo>
                  <a:pt x="10999" y="147"/>
                </a:lnTo>
                <a:lnTo>
                  <a:pt x="10634" y="122"/>
                </a:lnTo>
                <a:lnTo>
                  <a:pt x="10269" y="98"/>
                </a:lnTo>
                <a:lnTo>
                  <a:pt x="9515" y="98"/>
                </a:lnTo>
                <a:lnTo>
                  <a:pt x="8030" y="122"/>
                </a:lnTo>
                <a:lnTo>
                  <a:pt x="4867" y="98"/>
                </a:lnTo>
                <a:lnTo>
                  <a:pt x="3943" y="74"/>
                </a:lnTo>
                <a:lnTo>
                  <a:pt x="3018" y="25"/>
                </a:lnTo>
                <a:lnTo>
                  <a:pt x="2507" y="1"/>
                </a:lnTo>
                <a:close/>
              </a:path>
            </a:pathLst>
          </a:custGeom>
          <a:solidFill>
            <a:srgbClr val="6567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Google Shape;599;p40"/>
          <p:cNvSpPr/>
          <p:nvPr/>
        </p:nvSpPr>
        <p:spPr>
          <a:xfrm>
            <a:off x="656039" y="2465310"/>
            <a:ext cx="268576" cy="357373"/>
          </a:xfrm>
          <a:custGeom>
            <a:avLst/>
            <a:gdLst/>
            <a:ahLst/>
            <a:cxnLst/>
            <a:rect l="l" t="t" r="r" b="b"/>
            <a:pathLst>
              <a:path w="12289" h="16352" extrusionOk="0">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567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p:cNvPicPr>
            <a:picLocks noChangeAspect="1"/>
          </p:cNvPicPr>
          <p:nvPr/>
        </p:nvPicPr>
        <p:blipFill>
          <a:blip r:embed="rId5">
            <a:clrChange>
              <a:clrFrom>
                <a:srgbClr val="FFFFFF"/>
              </a:clrFrom>
              <a:clrTo>
                <a:srgbClr val="FFFFFF">
                  <a:alpha val="0"/>
                </a:srgbClr>
              </a:clrTo>
            </a:clrChange>
          </a:blip>
          <a:stretch>
            <a:fillRect/>
          </a:stretch>
        </p:blipFill>
        <p:spPr>
          <a:xfrm>
            <a:off x="960764" y="4050510"/>
            <a:ext cx="2285664" cy="732063"/>
          </a:xfrm>
          <a:prstGeom prst="rect">
            <a:avLst/>
          </a:prstGeom>
        </p:spPr>
      </p:pic>
      <p:sp>
        <p:nvSpPr>
          <p:cNvPr id="11" name="Google Shape;365;p18"/>
          <p:cNvSpPr txBox="1">
            <a:spLocks/>
          </p:cNvSpPr>
          <p:nvPr/>
        </p:nvSpPr>
        <p:spPr>
          <a:xfrm>
            <a:off x="545230" y="4856073"/>
            <a:ext cx="9144000" cy="3632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1pPr>
            <a:lvl2pPr marL="914400" marR="0" lvl="1"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2pPr>
            <a:lvl3pPr marL="1371600" marR="0" lvl="2"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3pPr>
            <a:lvl4pPr marL="1828800" marR="0" lvl="3"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4pPr>
            <a:lvl5pPr marL="2286000" marR="0" lvl="4"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5pPr>
            <a:lvl6pPr marL="2743200" marR="0" lvl="5"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6pPr>
            <a:lvl7pPr marL="3200400" marR="0" lvl="6"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7pPr>
            <a:lvl8pPr marL="3657600" marR="0" lvl="7"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8pPr>
            <a:lvl9pPr marL="4114800" marR="0" lvl="8" indent="-393700" algn="l" rtl="0" eaLnBrk="1" hangingPunct="1">
              <a:lnSpc>
                <a:spcPct val="100000"/>
              </a:lnSpc>
              <a:spcBef>
                <a:spcPts val="0"/>
              </a:spcBef>
              <a:spcAft>
                <a:spcPts val="0"/>
              </a:spcAft>
              <a:buClr>
                <a:schemeClr val="dk2"/>
              </a:buClr>
              <a:buSzPts val="1800"/>
              <a:buFont typeface="Chivo Light"/>
              <a:buNone/>
              <a:defRPr sz="1800" b="0" i="0" u="none" strike="noStrike" cap="none">
                <a:solidFill>
                  <a:schemeClr val="dk2"/>
                </a:solidFill>
                <a:latin typeface="Chivo Light"/>
                <a:ea typeface="Chivo Light"/>
                <a:cs typeface="Chivo Light"/>
                <a:sym typeface="Chivo Light"/>
              </a:defRPr>
            </a:lvl9pPr>
          </a:lstStyle>
          <a:p>
            <a:pPr marL="0" marR="0" lvl="0" indent="0" algn="ctr" defTabSz="914400" rtl="0" eaLnBrk="1" fontAlgn="auto" latinLnBrk="0" hangingPunct="1">
              <a:lnSpc>
                <a:spcPct val="100000"/>
              </a:lnSpc>
              <a:spcBef>
                <a:spcPts val="0"/>
              </a:spcBef>
              <a:spcAft>
                <a:spcPts val="0"/>
              </a:spcAft>
              <a:buClr>
                <a:srgbClr val="666666"/>
              </a:buClr>
              <a:buSzPts val="1800"/>
              <a:buFont typeface="Chivo Light"/>
              <a:buNone/>
              <a:tabLst/>
              <a:defRPr/>
            </a:pPr>
            <a:r>
              <a:rPr kumimoji="0" lang="en-US" sz="1050" b="1" i="0" u="none" strike="noStrike" kern="0" cap="none" spc="0" normalizeH="0" baseline="0" noProof="0" dirty="0" smtClean="0">
                <a:ln>
                  <a:noFill/>
                </a:ln>
                <a:solidFill>
                  <a:srgbClr val="FFFFFF">
                    <a:lumMod val="75000"/>
                  </a:srgbClr>
                </a:solidFill>
                <a:effectLst/>
                <a:uLnTx/>
                <a:uFillTx/>
                <a:latin typeface="Chivo Light"/>
                <a:sym typeface="Chivo Light"/>
              </a:rPr>
              <a:t>This institution is an equal </a:t>
            </a:r>
            <a:r>
              <a:rPr kumimoji="0" lang="en-US" sz="1050" b="1" i="0" u="none" strike="noStrike" kern="0" cap="none" spc="0" normalizeH="0" baseline="0" noProof="0" dirty="0" smtClean="0">
                <a:ln>
                  <a:noFill/>
                </a:ln>
                <a:solidFill>
                  <a:srgbClr val="FFFFFF"/>
                </a:solidFill>
                <a:effectLst/>
                <a:uLnTx/>
                <a:uFillTx/>
                <a:latin typeface="Chivo Light"/>
                <a:sym typeface="Chivo Light"/>
              </a:rPr>
              <a:t>opportunity provider, employer, and lender.</a:t>
            </a:r>
            <a:endParaRPr kumimoji="0" lang="en-US" sz="1050" b="1" i="0" u="none" strike="noStrike" kern="0" cap="none" spc="0" normalizeH="0" baseline="0" noProof="0" dirty="0">
              <a:ln>
                <a:noFill/>
              </a:ln>
              <a:solidFill>
                <a:srgbClr val="FFFFFF"/>
              </a:solidFill>
              <a:effectLst/>
              <a:uLnTx/>
              <a:uFillTx/>
              <a:latin typeface="Chivo Light"/>
              <a:sym typeface="Chivo Light"/>
            </a:endParaRPr>
          </a:p>
        </p:txBody>
      </p:sp>
    </p:spTree>
    <p:extLst>
      <p:ext uri="{BB962C8B-B14F-4D97-AF65-F5344CB8AC3E}">
        <p14:creationId xmlns:p14="http://schemas.microsoft.com/office/powerpoint/2010/main" val="426202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Aumerl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Custom 6">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4C0C9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837313D7-E240-4183-9E74-05F125788302}" vid="{9CCA57EE-3025-4747-AFD7-D1255EA15504}"/>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6276</TotalTime>
  <Words>11108</Words>
  <Application>Microsoft Office PowerPoint</Application>
  <PresentationFormat>On-screen Show (16:9)</PresentationFormat>
  <Paragraphs>1159</Paragraphs>
  <Slides>99</Slides>
  <Notes>99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99</vt:i4>
      </vt:variant>
    </vt:vector>
  </HeadingPairs>
  <TitlesOfParts>
    <vt:vector size="113" baseType="lpstr">
      <vt:lpstr>Arial</vt:lpstr>
      <vt:lpstr>Meiryo UI</vt:lpstr>
      <vt:lpstr>Times New Roman</vt:lpstr>
      <vt:lpstr>Webdings</vt:lpstr>
      <vt:lpstr>Shadows Into Light Two</vt:lpstr>
      <vt:lpstr>Symbol</vt:lpstr>
      <vt:lpstr>Calibri Light</vt:lpstr>
      <vt:lpstr>Calibri</vt:lpstr>
      <vt:lpstr>ＭＳ Ｐゴシック</vt:lpstr>
      <vt:lpstr>Chivo Light</vt:lpstr>
      <vt:lpstr>Wingdings</vt:lpstr>
      <vt:lpstr>Verdana</vt:lpstr>
      <vt:lpstr>Aumerle template</vt:lpstr>
      <vt:lpstr>Theme1</vt:lpstr>
      <vt:lpstr>Program Accountability:  Adult Meal Service within the CACFP</vt:lpstr>
      <vt:lpstr>Training Topics</vt:lpstr>
      <vt:lpstr>Adult Meal Pattern: Requirements</vt:lpstr>
      <vt:lpstr>PowerPoint Presentation</vt:lpstr>
      <vt:lpstr>PowerPoint Presentation</vt:lpstr>
      <vt:lpstr>PowerPoint Presentation</vt:lpstr>
      <vt:lpstr>Adults Meal Pattern: Components </vt:lpstr>
      <vt:lpstr>PowerPoint Presentation</vt:lpstr>
      <vt:lpstr>Milk requirements</vt:lpstr>
      <vt:lpstr>Milk Substitutions</vt:lpstr>
      <vt:lpstr>PowerPoint Presentation</vt:lpstr>
      <vt:lpstr>PowerPoint Presentation</vt:lpstr>
      <vt:lpstr>M/MA at Breakfast</vt:lpstr>
      <vt:lpstr>Crediting Guidelines</vt:lpstr>
      <vt:lpstr>Tofu and Soy Products</vt:lpstr>
      <vt:lpstr>Tofu C. E. F.</vt:lpstr>
      <vt:lpstr>Commercially Prepared</vt:lpstr>
      <vt:lpstr>Easily Recognized As Meat Substitute</vt:lpstr>
      <vt:lpstr>Five Grams of Protein</vt:lpstr>
      <vt:lpstr>Yogurt</vt:lpstr>
      <vt:lpstr>Nutrition Facts Label</vt:lpstr>
      <vt:lpstr>Table Method: Yogurt </vt:lpstr>
      <vt:lpstr>Table Method Steps</vt:lpstr>
      <vt:lpstr>Table Method Steps (Cont.)</vt:lpstr>
      <vt:lpstr>Is it Creditable? </vt:lpstr>
      <vt:lpstr>Serving Size in Grams </vt:lpstr>
      <vt:lpstr>Using Yogurt</vt:lpstr>
      <vt:lpstr>Non-Creditable Yogurt Products </vt:lpstr>
      <vt:lpstr>Fruit and Vegetable Components</vt:lpstr>
      <vt:lpstr>Separation of Vegetable &amp; Fruit</vt:lpstr>
      <vt:lpstr>Increase Vegetable Consumption </vt:lpstr>
      <vt:lpstr>PowerPoint Presentation</vt:lpstr>
      <vt:lpstr>Juice Blends &amp; Purees</vt:lpstr>
      <vt:lpstr>Juice</vt:lpstr>
      <vt:lpstr>Juice &amp; Different Groups</vt:lpstr>
      <vt:lpstr>Juice &amp; Different Groups</vt:lpstr>
      <vt:lpstr>PowerPoint Presentation</vt:lpstr>
      <vt:lpstr>Grains Overview </vt:lpstr>
      <vt:lpstr>Whole Grain-Rich</vt:lpstr>
      <vt:lpstr>Key Terms</vt:lpstr>
      <vt:lpstr>Whole Grain-Rich Foods at  Meals &amp; Snacks</vt:lpstr>
      <vt:lpstr>Documentation &amp; Whole Grain-Rich Foods</vt:lpstr>
      <vt:lpstr>Reviews &amp; Whole Grain-Rich Foods </vt:lpstr>
      <vt:lpstr>Determining WG-Rich Products Methods </vt:lpstr>
      <vt:lpstr>Use WIC-Approved Grains Food List </vt:lpstr>
      <vt:lpstr>FDA Standard of Identity</vt:lpstr>
      <vt:lpstr>Products Without a Standard of Identify </vt:lpstr>
      <vt:lpstr>Whole Grain Health Claim </vt:lpstr>
      <vt:lpstr>Rule of Three </vt:lpstr>
      <vt:lpstr>PowerPoint Presentation</vt:lpstr>
      <vt:lpstr>PowerPoint Presentation</vt:lpstr>
      <vt:lpstr>Mixed Dishes: Rule of Three </vt:lpstr>
      <vt:lpstr>Whole Grain-Rich Cereal </vt:lpstr>
      <vt:lpstr>Whole Grain Stamps </vt:lpstr>
      <vt:lpstr>Breakfast Cereals </vt:lpstr>
      <vt:lpstr>Selecting Creditable   Breakfast Cereal Methods</vt:lpstr>
      <vt:lpstr>PowerPoint Presentation</vt:lpstr>
      <vt:lpstr>Table Method: Breakfast Cereals </vt:lpstr>
      <vt:lpstr>Grain-Based Desserts </vt:lpstr>
      <vt:lpstr>List of SOME Grain-Based Desserts </vt:lpstr>
      <vt:lpstr>Grain-Based Desserts</vt:lpstr>
      <vt:lpstr>Grain-Based Desserts &amp; Special Occasions </vt:lpstr>
      <vt:lpstr>Other Meal Service Items</vt:lpstr>
      <vt:lpstr>Water</vt:lpstr>
      <vt:lpstr>Flavoring Water</vt:lpstr>
      <vt:lpstr>Deep-Fat Frying</vt:lpstr>
      <vt:lpstr>Choose Healthier Methods </vt:lpstr>
      <vt:lpstr>Additional Creditable Items</vt:lpstr>
      <vt:lpstr>Meal Service in  the CACFP</vt:lpstr>
      <vt:lpstr>Types of Meal Services in the CACFP</vt:lpstr>
      <vt:lpstr>Family Style Meal Service</vt:lpstr>
      <vt:lpstr>FSMS Guidelines </vt:lpstr>
      <vt:lpstr>Family Style Meal Service: Juice &amp; Milk </vt:lpstr>
      <vt:lpstr>FSMS: Serving Sizes </vt:lpstr>
      <vt:lpstr>Family Style Meal Service: Juice &amp; Milk </vt:lpstr>
      <vt:lpstr>Offer Versus Serve (OVS)</vt:lpstr>
      <vt:lpstr>Benefits of Using OVS</vt:lpstr>
      <vt:lpstr>OVS Key Terms </vt:lpstr>
      <vt:lpstr>Serving Meals OVS </vt:lpstr>
      <vt:lpstr>OVS at Breakfast </vt:lpstr>
      <vt:lpstr>Reimbursable OVS Breakfast </vt:lpstr>
      <vt:lpstr>OVS at Lunch &amp; Supper</vt:lpstr>
      <vt:lpstr>Reimbursable OVS Lunch or Supper </vt:lpstr>
      <vt:lpstr>Reward &amp; Punishment </vt:lpstr>
      <vt:lpstr>Adults Meal Pattern: Claiming Meals</vt:lpstr>
      <vt:lpstr>Claiming Meals: Basic Meal Service Requirements</vt:lpstr>
      <vt:lpstr>Dietary Prescription Form</vt:lpstr>
      <vt:lpstr>Special Dietary Prescription Form </vt:lpstr>
      <vt:lpstr>Point of Service Meal Counts</vt:lpstr>
      <vt:lpstr>Point of Service Meal Counts</vt:lpstr>
      <vt:lpstr>Point of Service Meal Counts</vt:lpstr>
      <vt:lpstr>Adults Meal Pattern: Recordkeeping</vt:lpstr>
      <vt:lpstr>Recordkeeping: Daily Menu</vt:lpstr>
      <vt:lpstr>PowerPoint Presentation</vt:lpstr>
      <vt:lpstr>Recordkeeping: Cost</vt:lpstr>
      <vt:lpstr>Child Nutrition (CN) Label</vt:lpstr>
      <vt:lpstr>Manufacturer Analysis Sheet</vt:lpstr>
      <vt:lpstr>Meal Production Records</vt:lpstr>
      <vt:lpstr>Questions? Contact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Yonaitis, Conchetta (VDH)</dc:creator>
  <cp:lastModifiedBy>Beck, Meredith (VDH)</cp:lastModifiedBy>
  <cp:revision>230</cp:revision>
  <dcterms:modified xsi:type="dcterms:W3CDTF">2019-07-18T23:12:44Z</dcterms:modified>
</cp:coreProperties>
</file>